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2"/>
  </p:notesMasterIdLst>
  <p:sldIdLst>
    <p:sldId id="267" r:id="rId2"/>
    <p:sldId id="300" r:id="rId3"/>
    <p:sldId id="256" r:id="rId4"/>
    <p:sldId id="287" r:id="rId5"/>
    <p:sldId id="264" r:id="rId6"/>
    <p:sldId id="257" r:id="rId7"/>
    <p:sldId id="258" r:id="rId8"/>
    <p:sldId id="288" r:id="rId9"/>
    <p:sldId id="301" r:id="rId10"/>
    <p:sldId id="302" r:id="rId11"/>
    <p:sldId id="289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63" r:id="rId2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Hammersmith One" panose="02010703030501060504" pitchFamily="2" charset="0"/>
      <p:regular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Lato Black" panose="020F0502020204030203" pitchFamily="34" charset="0"/>
      <p:bold r:id="rId33"/>
      <p:boldItalic r:id="rId34"/>
    </p:embeddedFont>
    <p:embeddedFont>
      <p:font typeface="Nanum Gothic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83F9"/>
    <a:srgbClr val="F9B2D8"/>
    <a:srgbClr val="718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58AEFB-24D2-485C-96EF-B70CB68632A1}" v="24" dt="2023-04-26T02:46:13.519"/>
  </p1510:revLst>
</p1510:revInfo>
</file>

<file path=ppt/tableStyles.xml><?xml version="1.0" encoding="utf-8"?>
<a:tblStyleLst xmlns:a="http://schemas.openxmlformats.org/drawingml/2006/main" def="{96E8C51C-A799-444B-A623-5776BFCF306E}">
  <a:tblStyle styleId="{96E8C51C-A799-444B-A623-5776BFCF3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18640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216228d0d24_0_1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216228d0d24_0_1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152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319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16228d0d24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16228d0d24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16228d0d24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16228d0d24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16228d0d24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16228d0d24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16228d0d24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16228d0d24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16228d0d24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16228d0d24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16228d0d24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16228d0d24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16228d0d24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16228d0d24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575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793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16228d0d24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16228d0d24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319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16228d0d24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16228d0d24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10c9cebe4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10c9cebe4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10c9cebe4d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10c9cebe4d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319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48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A083F9">
            <a:alpha val="18240"/>
          </a:srgbClr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55350" y="283500"/>
            <a:ext cx="8433300" cy="4576500"/>
          </a:xfrm>
          <a:prstGeom prst="roundRect">
            <a:avLst>
              <a:gd name="adj" fmla="val 44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91500" y="1667275"/>
            <a:ext cx="3217800" cy="18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2700000">
            <a:off x="-1173985" y="-1085456"/>
            <a:ext cx="2282746" cy="2360271"/>
          </a:xfrm>
          <a:custGeom>
            <a:avLst/>
            <a:gdLst/>
            <a:ahLst/>
            <a:cxnLst/>
            <a:rect l="l" t="t" r="r" b="b"/>
            <a:pathLst>
              <a:path w="88277" h="91275" extrusionOk="0">
                <a:moveTo>
                  <a:pt x="59906" y="1"/>
                </a:moveTo>
                <a:cubicBezTo>
                  <a:pt x="59609" y="1"/>
                  <a:pt x="59314" y="35"/>
                  <a:pt x="59022" y="110"/>
                </a:cubicBezTo>
                <a:cubicBezTo>
                  <a:pt x="58938" y="132"/>
                  <a:pt x="58855" y="156"/>
                  <a:pt x="58772" y="185"/>
                </a:cubicBezTo>
                <a:cubicBezTo>
                  <a:pt x="54846" y="1520"/>
                  <a:pt x="8633" y="47216"/>
                  <a:pt x="0" y="55308"/>
                </a:cubicBezTo>
                <a:cubicBezTo>
                  <a:pt x="0" y="55308"/>
                  <a:pt x="37093" y="91274"/>
                  <a:pt x="37093" y="91274"/>
                </a:cubicBezTo>
                <a:cubicBezTo>
                  <a:pt x="50985" y="88000"/>
                  <a:pt x="65329" y="83802"/>
                  <a:pt x="75354" y="72146"/>
                </a:cubicBezTo>
                <a:cubicBezTo>
                  <a:pt x="84383" y="61649"/>
                  <a:pt x="88276" y="48851"/>
                  <a:pt x="86158" y="36321"/>
                </a:cubicBezTo>
                <a:cubicBezTo>
                  <a:pt x="83973" y="23404"/>
                  <a:pt x="76250" y="12643"/>
                  <a:pt x="66912" y="4151"/>
                </a:cubicBezTo>
                <a:cubicBezTo>
                  <a:pt x="65348" y="2728"/>
                  <a:pt x="62549" y="1"/>
                  <a:pt x="59906" y="1"/>
                </a:cubicBezTo>
                <a:close/>
              </a:path>
            </a:pathLst>
          </a:custGeom>
          <a:solidFill>
            <a:srgbClr val="A083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510475" y="3057525"/>
            <a:ext cx="4145917" cy="2800530"/>
          </a:xfrm>
          <a:custGeom>
            <a:avLst/>
            <a:gdLst/>
            <a:ahLst/>
            <a:cxnLst/>
            <a:rect l="l" t="t" r="r" b="b"/>
            <a:pathLst>
              <a:path w="106826" h="72160" extrusionOk="0">
                <a:moveTo>
                  <a:pt x="106825" y="0"/>
                </a:moveTo>
                <a:lnTo>
                  <a:pt x="106825" y="0"/>
                </a:lnTo>
                <a:cubicBezTo>
                  <a:pt x="87142" y="835"/>
                  <a:pt x="82143" y="21645"/>
                  <a:pt x="66638" y="29091"/>
                </a:cubicBezTo>
                <a:cubicBezTo>
                  <a:pt x="62172" y="31235"/>
                  <a:pt x="57333" y="31714"/>
                  <a:pt x="52363" y="31714"/>
                </a:cubicBezTo>
                <a:cubicBezTo>
                  <a:pt x="48346" y="31714"/>
                  <a:pt x="44244" y="31401"/>
                  <a:pt x="40185" y="31401"/>
                </a:cubicBezTo>
                <a:cubicBezTo>
                  <a:pt x="37323" y="31401"/>
                  <a:pt x="34483" y="31557"/>
                  <a:pt x="31710" y="32088"/>
                </a:cubicBezTo>
                <a:cubicBezTo>
                  <a:pt x="22247" y="33899"/>
                  <a:pt x="14239" y="40246"/>
                  <a:pt x="9049" y="48201"/>
                </a:cubicBezTo>
                <a:cubicBezTo>
                  <a:pt x="9017" y="48249"/>
                  <a:pt x="8985" y="48298"/>
                  <a:pt x="8955" y="48346"/>
                </a:cubicBezTo>
                <a:cubicBezTo>
                  <a:pt x="6432" y="52248"/>
                  <a:pt x="4847" y="56396"/>
                  <a:pt x="3478" y="60804"/>
                </a:cubicBezTo>
                <a:cubicBezTo>
                  <a:pt x="3223" y="61622"/>
                  <a:pt x="491" y="72151"/>
                  <a:pt x="0" y="72159"/>
                </a:cubicBezTo>
                <a:cubicBezTo>
                  <a:pt x="12" y="72159"/>
                  <a:pt x="106823" y="70263"/>
                  <a:pt x="106823" y="70263"/>
                </a:cubicBezTo>
                <a:lnTo>
                  <a:pt x="10682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251396" y="4457823"/>
            <a:ext cx="129715" cy="146812"/>
          </a:xfrm>
          <a:custGeom>
            <a:avLst/>
            <a:gdLst/>
            <a:ahLst/>
            <a:cxnLst/>
            <a:rect l="l" t="t" r="r" b="b"/>
            <a:pathLst>
              <a:path w="5241" h="5930" extrusionOk="0">
                <a:moveTo>
                  <a:pt x="2621" y="0"/>
                </a:moveTo>
                <a:cubicBezTo>
                  <a:pt x="2595" y="0"/>
                  <a:pt x="2570" y="18"/>
                  <a:pt x="2563" y="55"/>
                </a:cubicBezTo>
                <a:cubicBezTo>
                  <a:pt x="2301" y="1339"/>
                  <a:pt x="1194" y="2601"/>
                  <a:pt x="65" y="2898"/>
                </a:cubicBezTo>
                <a:cubicBezTo>
                  <a:pt x="0" y="2916"/>
                  <a:pt x="0" y="3013"/>
                  <a:pt x="65" y="3031"/>
                </a:cubicBezTo>
                <a:cubicBezTo>
                  <a:pt x="1194" y="3328"/>
                  <a:pt x="2301" y="4590"/>
                  <a:pt x="2563" y="5875"/>
                </a:cubicBezTo>
                <a:cubicBezTo>
                  <a:pt x="2570" y="5911"/>
                  <a:pt x="2595" y="5929"/>
                  <a:pt x="2621" y="5929"/>
                </a:cubicBezTo>
                <a:cubicBezTo>
                  <a:pt x="2646" y="5929"/>
                  <a:pt x="2672" y="5911"/>
                  <a:pt x="2680" y="5875"/>
                </a:cubicBezTo>
                <a:cubicBezTo>
                  <a:pt x="2941" y="4590"/>
                  <a:pt x="4049" y="3328"/>
                  <a:pt x="5178" y="3031"/>
                </a:cubicBezTo>
                <a:cubicBezTo>
                  <a:pt x="5241" y="3013"/>
                  <a:pt x="5241" y="2916"/>
                  <a:pt x="5178" y="2898"/>
                </a:cubicBezTo>
                <a:cubicBezTo>
                  <a:pt x="4049" y="2601"/>
                  <a:pt x="2941" y="1339"/>
                  <a:pt x="2680" y="55"/>
                </a:cubicBezTo>
                <a:cubicBezTo>
                  <a:pt x="2672" y="18"/>
                  <a:pt x="2646" y="0"/>
                  <a:pt x="26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468338" y="3478975"/>
            <a:ext cx="73500" cy="7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20546" y="454423"/>
            <a:ext cx="129715" cy="146812"/>
          </a:xfrm>
          <a:custGeom>
            <a:avLst/>
            <a:gdLst/>
            <a:ahLst/>
            <a:cxnLst/>
            <a:rect l="l" t="t" r="r" b="b"/>
            <a:pathLst>
              <a:path w="5241" h="5930" extrusionOk="0">
                <a:moveTo>
                  <a:pt x="2621" y="0"/>
                </a:moveTo>
                <a:cubicBezTo>
                  <a:pt x="2595" y="0"/>
                  <a:pt x="2570" y="18"/>
                  <a:pt x="2563" y="55"/>
                </a:cubicBezTo>
                <a:cubicBezTo>
                  <a:pt x="2301" y="1339"/>
                  <a:pt x="1194" y="2601"/>
                  <a:pt x="65" y="2898"/>
                </a:cubicBezTo>
                <a:cubicBezTo>
                  <a:pt x="0" y="2916"/>
                  <a:pt x="0" y="3013"/>
                  <a:pt x="65" y="3031"/>
                </a:cubicBezTo>
                <a:cubicBezTo>
                  <a:pt x="1194" y="3328"/>
                  <a:pt x="2301" y="4590"/>
                  <a:pt x="2563" y="5875"/>
                </a:cubicBezTo>
                <a:cubicBezTo>
                  <a:pt x="2570" y="5911"/>
                  <a:pt x="2595" y="5929"/>
                  <a:pt x="2621" y="5929"/>
                </a:cubicBezTo>
                <a:cubicBezTo>
                  <a:pt x="2646" y="5929"/>
                  <a:pt x="2672" y="5911"/>
                  <a:pt x="2680" y="5875"/>
                </a:cubicBezTo>
                <a:cubicBezTo>
                  <a:pt x="2941" y="4590"/>
                  <a:pt x="4049" y="3328"/>
                  <a:pt x="5178" y="3031"/>
                </a:cubicBezTo>
                <a:cubicBezTo>
                  <a:pt x="5241" y="3013"/>
                  <a:pt x="5241" y="2916"/>
                  <a:pt x="5178" y="2898"/>
                </a:cubicBezTo>
                <a:cubicBezTo>
                  <a:pt x="4049" y="2601"/>
                  <a:pt x="2941" y="1339"/>
                  <a:pt x="2680" y="55"/>
                </a:cubicBezTo>
                <a:cubicBezTo>
                  <a:pt x="2672" y="18"/>
                  <a:pt x="2646" y="0"/>
                  <a:pt x="26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A083F9">
            <a:alpha val="18240"/>
          </a:srgbClr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/>
          <p:nvPr/>
        </p:nvSpPr>
        <p:spPr>
          <a:xfrm>
            <a:off x="355350" y="283500"/>
            <a:ext cx="8433300" cy="4576500"/>
          </a:xfrm>
          <a:prstGeom prst="roundRect">
            <a:avLst>
              <a:gd name="adj" fmla="val 44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4" name="Google Shape;134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5" name="Google Shape;135;p11"/>
          <p:cNvSpPr/>
          <p:nvPr/>
        </p:nvSpPr>
        <p:spPr>
          <a:xfrm rot="2700000">
            <a:off x="-1173985" y="-1085456"/>
            <a:ext cx="2282746" cy="2360271"/>
          </a:xfrm>
          <a:custGeom>
            <a:avLst/>
            <a:gdLst/>
            <a:ahLst/>
            <a:cxnLst/>
            <a:rect l="l" t="t" r="r" b="b"/>
            <a:pathLst>
              <a:path w="88277" h="91275" extrusionOk="0">
                <a:moveTo>
                  <a:pt x="59906" y="1"/>
                </a:moveTo>
                <a:cubicBezTo>
                  <a:pt x="59609" y="1"/>
                  <a:pt x="59314" y="35"/>
                  <a:pt x="59022" y="110"/>
                </a:cubicBezTo>
                <a:cubicBezTo>
                  <a:pt x="58938" y="132"/>
                  <a:pt x="58855" y="156"/>
                  <a:pt x="58772" y="185"/>
                </a:cubicBezTo>
                <a:cubicBezTo>
                  <a:pt x="54846" y="1520"/>
                  <a:pt x="8633" y="47216"/>
                  <a:pt x="0" y="55308"/>
                </a:cubicBezTo>
                <a:cubicBezTo>
                  <a:pt x="0" y="55308"/>
                  <a:pt x="37093" y="91274"/>
                  <a:pt x="37093" y="91274"/>
                </a:cubicBezTo>
                <a:cubicBezTo>
                  <a:pt x="50985" y="88000"/>
                  <a:pt x="65329" y="83802"/>
                  <a:pt x="75354" y="72146"/>
                </a:cubicBezTo>
                <a:cubicBezTo>
                  <a:pt x="84383" y="61649"/>
                  <a:pt x="88276" y="48851"/>
                  <a:pt x="86158" y="36321"/>
                </a:cubicBezTo>
                <a:cubicBezTo>
                  <a:pt x="83973" y="23404"/>
                  <a:pt x="76250" y="12643"/>
                  <a:pt x="66912" y="4151"/>
                </a:cubicBezTo>
                <a:cubicBezTo>
                  <a:pt x="65348" y="2728"/>
                  <a:pt x="62549" y="1"/>
                  <a:pt x="599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1"/>
          <p:cNvSpPr/>
          <p:nvPr/>
        </p:nvSpPr>
        <p:spPr>
          <a:xfrm>
            <a:off x="520546" y="454423"/>
            <a:ext cx="129715" cy="146812"/>
          </a:xfrm>
          <a:custGeom>
            <a:avLst/>
            <a:gdLst/>
            <a:ahLst/>
            <a:cxnLst/>
            <a:rect l="l" t="t" r="r" b="b"/>
            <a:pathLst>
              <a:path w="5241" h="5930" extrusionOk="0">
                <a:moveTo>
                  <a:pt x="2621" y="0"/>
                </a:moveTo>
                <a:cubicBezTo>
                  <a:pt x="2595" y="0"/>
                  <a:pt x="2570" y="18"/>
                  <a:pt x="2563" y="55"/>
                </a:cubicBezTo>
                <a:cubicBezTo>
                  <a:pt x="2301" y="1339"/>
                  <a:pt x="1194" y="2601"/>
                  <a:pt x="65" y="2898"/>
                </a:cubicBezTo>
                <a:cubicBezTo>
                  <a:pt x="0" y="2916"/>
                  <a:pt x="0" y="3013"/>
                  <a:pt x="65" y="3031"/>
                </a:cubicBezTo>
                <a:cubicBezTo>
                  <a:pt x="1194" y="3328"/>
                  <a:pt x="2301" y="4590"/>
                  <a:pt x="2563" y="5875"/>
                </a:cubicBezTo>
                <a:cubicBezTo>
                  <a:pt x="2570" y="5911"/>
                  <a:pt x="2595" y="5929"/>
                  <a:pt x="2621" y="5929"/>
                </a:cubicBezTo>
                <a:cubicBezTo>
                  <a:pt x="2646" y="5929"/>
                  <a:pt x="2672" y="5911"/>
                  <a:pt x="2680" y="5875"/>
                </a:cubicBezTo>
                <a:cubicBezTo>
                  <a:pt x="2941" y="4590"/>
                  <a:pt x="4049" y="3328"/>
                  <a:pt x="5178" y="3031"/>
                </a:cubicBezTo>
                <a:cubicBezTo>
                  <a:pt x="5241" y="3013"/>
                  <a:pt x="5241" y="2916"/>
                  <a:pt x="5178" y="2898"/>
                </a:cubicBezTo>
                <a:cubicBezTo>
                  <a:pt x="4049" y="2601"/>
                  <a:pt x="2941" y="1339"/>
                  <a:pt x="2680" y="55"/>
                </a:cubicBezTo>
                <a:cubicBezTo>
                  <a:pt x="2672" y="18"/>
                  <a:pt x="2646" y="0"/>
                  <a:pt x="26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1"/>
          <p:cNvGrpSpPr/>
          <p:nvPr/>
        </p:nvGrpSpPr>
        <p:grpSpPr>
          <a:xfrm>
            <a:off x="7682876" y="4189507"/>
            <a:ext cx="746020" cy="419005"/>
            <a:chOff x="3642800" y="2341125"/>
            <a:chExt cx="452325" cy="254050"/>
          </a:xfrm>
        </p:grpSpPr>
        <p:sp>
          <p:nvSpPr>
            <p:cNvPr id="138" name="Google Shape;138;p11"/>
            <p:cNvSpPr/>
            <p:nvPr/>
          </p:nvSpPr>
          <p:spPr>
            <a:xfrm>
              <a:off x="3727925" y="2341125"/>
              <a:ext cx="278900" cy="254050"/>
            </a:xfrm>
            <a:custGeom>
              <a:avLst/>
              <a:gdLst/>
              <a:ahLst/>
              <a:cxnLst/>
              <a:rect l="l" t="t" r="r" b="b"/>
              <a:pathLst>
                <a:path w="11156" h="10162" extrusionOk="0">
                  <a:moveTo>
                    <a:pt x="5578" y="0"/>
                  </a:moveTo>
                  <a:cubicBezTo>
                    <a:pt x="4278" y="0"/>
                    <a:pt x="2977" y="496"/>
                    <a:pt x="1986" y="1487"/>
                  </a:cubicBezTo>
                  <a:cubicBezTo>
                    <a:pt x="0" y="3473"/>
                    <a:pt x="0" y="6690"/>
                    <a:pt x="1986" y="8675"/>
                  </a:cubicBezTo>
                  <a:cubicBezTo>
                    <a:pt x="2977" y="9666"/>
                    <a:pt x="4278" y="10162"/>
                    <a:pt x="5578" y="10162"/>
                  </a:cubicBezTo>
                  <a:cubicBezTo>
                    <a:pt x="6879" y="10162"/>
                    <a:pt x="8179" y="9666"/>
                    <a:pt x="9171" y="8675"/>
                  </a:cubicBezTo>
                  <a:cubicBezTo>
                    <a:pt x="11156" y="6690"/>
                    <a:pt x="11156" y="3473"/>
                    <a:pt x="9171" y="1487"/>
                  </a:cubicBezTo>
                  <a:cubicBezTo>
                    <a:pt x="8179" y="496"/>
                    <a:pt x="6879" y="0"/>
                    <a:pt x="5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3642800" y="2386875"/>
              <a:ext cx="452325" cy="141800"/>
            </a:xfrm>
            <a:custGeom>
              <a:avLst/>
              <a:gdLst/>
              <a:ahLst/>
              <a:cxnLst/>
              <a:rect l="l" t="t" r="r" b="b"/>
              <a:pathLst>
                <a:path w="18093" h="5672" extrusionOk="0">
                  <a:moveTo>
                    <a:pt x="2128" y="1"/>
                  </a:moveTo>
                  <a:cubicBezTo>
                    <a:pt x="1033" y="1"/>
                    <a:pt x="430" y="198"/>
                    <a:pt x="330" y="590"/>
                  </a:cubicBezTo>
                  <a:cubicBezTo>
                    <a:pt x="1" y="1879"/>
                    <a:pt x="5671" y="3688"/>
                    <a:pt x="8715" y="4466"/>
                  </a:cubicBezTo>
                  <a:cubicBezTo>
                    <a:pt x="11019" y="5053"/>
                    <a:pt x="13222" y="5461"/>
                    <a:pt x="14924" y="5611"/>
                  </a:cubicBezTo>
                  <a:cubicBezTo>
                    <a:pt x="15417" y="5653"/>
                    <a:pt x="15829" y="5671"/>
                    <a:pt x="16174" y="5671"/>
                  </a:cubicBezTo>
                  <a:cubicBezTo>
                    <a:pt x="17588" y="5671"/>
                    <a:pt x="17863" y="5352"/>
                    <a:pt x="17931" y="5088"/>
                  </a:cubicBezTo>
                  <a:cubicBezTo>
                    <a:pt x="18093" y="4452"/>
                    <a:pt x="16863" y="3638"/>
                    <a:pt x="14276" y="2670"/>
                  </a:cubicBezTo>
                  <a:cubicBezTo>
                    <a:pt x="14250" y="2660"/>
                    <a:pt x="14222" y="2656"/>
                    <a:pt x="14196" y="2656"/>
                  </a:cubicBezTo>
                  <a:cubicBezTo>
                    <a:pt x="14104" y="2656"/>
                    <a:pt x="14018" y="2712"/>
                    <a:pt x="13983" y="2804"/>
                  </a:cubicBezTo>
                  <a:cubicBezTo>
                    <a:pt x="13939" y="2921"/>
                    <a:pt x="13999" y="3050"/>
                    <a:pt x="14117" y="3095"/>
                  </a:cubicBezTo>
                  <a:cubicBezTo>
                    <a:pt x="17037" y="4189"/>
                    <a:pt x="17521" y="4855"/>
                    <a:pt x="17491" y="4975"/>
                  </a:cubicBezTo>
                  <a:cubicBezTo>
                    <a:pt x="17489" y="4978"/>
                    <a:pt x="17362" y="5218"/>
                    <a:pt x="16162" y="5218"/>
                  </a:cubicBezTo>
                  <a:cubicBezTo>
                    <a:pt x="15844" y="5218"/>
                    <a:pt x="15450" y="5201"/>
                    <a:pt x="14963" y="5158"/>
                  </a:cubicBezTo>
                  <a:cubicBezTo>
                    <a:pt x="13287" y="5009"/>
                    <a:pt x="11108" y="4609"/>
                    <a:pt x="8828" y="4025"/>
                  </a:cubicBezTo>
                  <a:cubicBezTo>
                    <a:pt x="3418" y="2644"/>
                    <a:pt x="667" y="1105"/>
                    <a:pt x="768" y="703"/>
                  </a:cubicBezTo>
                  <a:cubicBezTo>
                    <a:pt x="787" y="628"/>
                    <a:pt x="1096" y="456"/>
                    <a:pt x="2116" y="456"/>
                  </a:cubicBezTo>
                  <a:cubicBezTo>
                    <a:pt x="2685" y="456"/>
                    <a:pt x="3474" y="510"/>
                    <a:pt x="4558" y="663"/>
                  </a:cubicBezTo>
                  <a:cubicBezTo>
                    <a:pt x="4570" y="665"/>
                    <a:pt x="4581" y="665"/>
                    <a:pt x="4592" y="665"/>
                  </a:cubicBezTo>
                  <a:cubicBezTo>
                    <a:pt x="4705" y="665"/>
                    <a:pt x="4800" y="582"/>
                    <a:pt x="4815" y="469"/>
                  </a:cubicBezTo>
                  <a:cubicBezTo>
                    <a:pt x="4833" y="344"/>
                    <a:pt x="4746" y="231"/>
                    <a:pt x="4623" y="213"/>
                  </a:cubicBezTo>
                  <a:cubicBezTo>
                    <a:pt x="3616" y="71"/>
                    <a:pt x="2784" y="1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3843475" y="2414700"/>
              <a:ext cx="17550" cy="17300"/>
            </a:xfrm>
            <a:custGeom>
              <a:avLst/>
              <a:gdLst/>
              <a:ahLst/>
              <a:cxnLst/>
              <a:rect l="l" t="t" r="r" b="b"/>
              <a:pathLst>
                <a:path w="702" h="692" extrusionOk="0">
                  <a:moveTo>
                    <a:pt x="352" y="0"/>
                  </a:moveTo>
                  <a:cubicBezTo>
                    <a:pt x="349" y="0"/>
                    <a:pt x="347" y="0"/>
                    <a:pt x="344" y="0"/>
                  </a:cubicBezTo>
                  <a:cubicBezTo>
                    <a:pt x="152" y="4"/>
                    <a:pt x="1" y="164"/>
                    <a:pt x="5" y="354"/>
                  </a:cubicBezTo>
                  <a:cubicBezTo>
                    <a:pt x="11" y="542"/>
                    <a:pt x="162" y="691"/>
                    <a:pt x="349" y="691"/>
                  </a:cubicBezTo>
                  <a:cubicBezTo>
                    <a:pt x="353" y="691"/>
                    <a:pt x="357" y="691"/>
                    <a:pt x="360" y="691"/>
                  </a:cubicBezTo>
                  <a:cubicBezTo>
                    <a:pt x="550" y="687"/>
                    <a:pt x="702" y="530"/>
                    <a:pt x="698" y="338"/>
                  </a:cubicBezTo>
                  <a:cubicBezTo>
                    <a:pt x="694" y="148"/>
                    <a:pt x="538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3900575" y="2433075"/>
              <a:ext cx="17550" cy="17300"/>
            </a:xfrm>
            <a:custGeom>
              <a:avLst/>
              <a:gdLst/>
              <a:ahLst/>
              <a:cxnLst/>
              <a:rect l="l" t="t" r="r" b="b"/>
              <a:pathLst>
                <a:path w="702" h="692" extrusionOk="0">
                  <a:moveTo>
                    <a:pt x="352" y="0"/>
                  </a:moveTo>
                  <a:cubicBezTo>
                    <a:pt x="349" y="0"/>
                    <a:pt x="347" y="0"/>
                    <a:pt x="344" y="1"/>
                  </a:cubicBezTo>
                  <a:cubicBezTo>
                    <a:pt x="152" y="5"/>
                    <a:pt x="1" y="164"/>
                    <a:pt x="5" y="354"/>
                  </a:cubicBezTo>
                  <a:cubicBezTo>
                    <a:pt x="9" y="542"/>
                    <a:pt x="162" y="691"/>
                    <a:pt x="349" y="691"/>
                  </a:cubicBezTo>
                  <a:cubicBezTo>
                    <a:pt x="353" y="691"/>
                    <a:pt x="357" y="691"/>
                    <a:pt x="360" y="691"/>
                  </a:cubicBezTo>
                  <a:cubicBezTo>
                    <a:pt x="550" y="687"/>
                    <a:pt x="702" y="530"/>
                    <a:pt x="698" y="338"/>
                  </a:cubicBezTo>
                  <a:cubicBezTo>
                    <a:pt x="694" y="148"/>
                    <a:pt x="538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3850400" y="2444100"/>
              <a:ext cx="45425" cy="26975"/>
            </a:xfrm>
            <a:custGeom>
              <a:avLst/>
              <a:gdLst/>
              <a:ahLst/>
              <a:cxnLst/>
              <a:rect l="l" t="t" r="r" b="b"/>
              <a:pathLst>
                <a:path w="1817" h="1079" extrusionOk="0">
                  <a:moveTo>
                    <a:pt x="196" y="0"/>
                  </a:moveTo>
                  <a:cubicBezTo>
                    <a:pt x="130" y="0"/>
                    <a:pt x="69" y="44"/>
                    <a:pt x="49" y="111"/>
                  </a:cubicBezTo>
                  <a:cubicBezTo>
                    <a:pt x="1" y="278"/>
                    <a:pt x="49" y="478"/>
                    <a:pt x="182" y="660"/>
                  </a:cubicBezTo>
                  <a:cubicBezTo>
                    <a:pt x="314" y="840"/>
                    <a:pt x="507" y="973"/>
                    <a:pt x="726" y="1038"/>
                  </a:cubicBezTo>
                  <a:cubicBezTo>
                    <a:pt x="822" y="1064"/>
                    <a:pt x="919" y="1078"/>
                    <a:pt x="1016" y="1078"/>
                  </a:cubicBezTo>
                  <a:cubicBezTo>
                    <a:pt x="1378" y="1078"/>
                    <a:pt x="1713" y="894"/>
                    <a:pt x="1794" y="616"/>
                  </a:cubicBezTo>
                  <a:cubicBezTo>
                    <a:pt x="1816" y="535"/>
                    <a:pt x="1770" y="450"/>
                    <a:pt x="1689" y="428"/>
                  </a:cubicBezTo>
                  <a:cubicBezTo>
                    <a:pt x="1675" y="424"/>
                    <a:pt x="1660" y="421"/>
                    <a:pt x="1646" y="421"/>
                  </a:cubicBezTo>
                  <a:cubicBezTo>
                    <a:pt x="1582" y="421"/>
                    <a:pt x="1521" y="465"/>
                    <a:pt x="1503" y="531"/>
                  </a:cubicBezTo>
                  <a:cubicBezTo>
                    <a:pt x="1468" y="649"/>
                    <a:pt x="1263" y="774"/>
                    <a:pt x="1015" y="774"/>
                  </a:cubicBezTo>
                  <a:cubicBezTo>
                    <a:pt x="949" y="774"/>
                    <a:pt x="880" y="765"/>
                    <a:pt x="810" y="745"/>
                  </a:cubicBezTo>
                  <a:cubicBezTo>
                    <a:pt x="657" y="703"/>
                    <a:pt x="518" y="606"/>
                    <a:pt x="427" y="480"/>
                  </a:cubicBezTo>
                  <a:cubicBezTo>
                    <a:pt x="352" y="379"/>
                    <a:pt x="318" y="268"/>
                    <a:pt x="340" y="194"/>
                  </a:cubicBezTo>
                  <a:cubicBezTo>
                    <a:pt x="364" y="115"/>
                    <a:pt x="318" y="30"/>
                    <a:pt x="237" y="6"/>
                  </a:cubicBezTo>
                  <a:cubicBezTo>
                    <a:pt x="223" y="2"/>
                    <a:pt x="210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1"/>
          <p:cNvSpPr/>
          <p:nvPr/>
        </p:nvSpPr>
        <p:spPr>
          <a:xfrm>
            <a:off x="7924482" y="3584888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7410038" y="4023925"/>
            <a:ext cx="73500" cy="7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96020" y="1085175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1283988" y="721775"/>
            <a:ext cx="73500" cy="7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rgbClr val="A083F9">
            <a:alpha val="18240"/>
          </a:srgbClr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/>
          <p:nvPr/>
        </p:nvSpPr>
        <p:spPr>
          <a:xfrm>
            <a:off x="355350" y="283500"/>
            <a:ext cx="8433300" cy="4576500"/>
          </a:xfrm>
          <a:prstGeom prst="roundRect">
            <a:avLst>
              <a:gd name="adj" fmla="val 44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"/>
          <p:cNvSpPr/>
          <p:nvPr/>
        </p:nvSpPr>
        <p:spPr>
          <a:xfrm rot="-8100000">
            <a:off x="7851590" y="3886594"/>
            <a:ext cx="2282746" cy="2360271"/>
          </a:xfrm>
          <a:custGeom>
            <a:avLst/>
            <a:gdLst/>
            <a:ahLst/>
            <a:cxnLst/>
            <a:rect l="l" t="t" r="r" b="b"/>
            <a:pathLst>
              <a:path w="88277" h="91275" extrusionOk="0">
                <a:moveTo>
                  <a:pt x="59906" y="1"/>
                </a:moveTo>
                <a:cubicBezTo>
                  <a:pt x="59609" y="1"/>
                  <a:pt x="59314" y="35"/>
                  <a:pt x="59022" y="110"/>
                </a:cubicBezTo>
                <a:cubicBezTo>
                  <a:pt x="58938" y="132"/>
                  <a:pt x="58855" y="156"/>
                  <a:pt x="58772" y="185"/>
                </a:cubicBezTo>
                <a:cubicBezTo>
                  <a:pt x="54846" y="1520"/>
                  <a:pt x="8633" y="47216"/>
                  <a:pt x="0" y="55308"/>
                </a:cubicBezTo>
                <a:cubicBezTo>
                  <a:pt x="0" y="55308"/>
                  <a:pt x="37093" y="91274"/>
                  <a:pt x="37093" y="91274"/>
                </a:cubicBezTo>
                <a:cubicBezTo>
                  <a:pt x="50985" y="88000"/>
                  <a:pt x="65329" y="83802"/>
                  <a:pt x="75354" y="72146"/>
                </a:cubicBezTo>
                <a:cubicBezTo>
                  <a:pt x="84383" y="61649"/>
                  <a:pt x="88276" y="48851"/>
                  <a:pt x="86158" y="36321"/>
                </a:cubicBezTo>
                <a:cubicBezTo>
                  <a:pt x="83973" y="23404"/>
                  <a:pt x="76250" y="12643"/>
                  <a:pt x="66912" y="4151"/>
                </a:cubicBezTo>
                <a:cubicBezTo>
                  <a:pt x="65348" y="2728"/>
                  <a:pt x="62549" y="1"/>
                  <a:pt x="599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14"/>
          <p:cNvGrpSpPr/>
          <p:nvPr/>
        </p:nvGrpSpPr>
        <p:grpSpPr>
          <a:xfrm>
            <a:off x="7082693" y="3828046"/>
            <a:ext cx="1346197" cy="1713321"/>
            <a:chOff x="5047950" y="2877050"/>
            <a:chExt cx="746850" cy="950525"/>
          </a:xfrm>
        </p:grpSpPr>
        <p:sp>
          <p:nvSpPr>
            <p:cNvPr id="159" name="Google Shape;159;p14"/>
            <p:cNvSpPr/>
            <p:nvPr/>
          </p:nvSpPr>
          <p:spPr>
            <a:xfrm>
              <a:off x="5115000" y="2946525"/>
              <a:ext cx="679800" cy="589200"/>
            </a:xfrm>
            <a:custGeom>
              <a:avLst/>
              <a:gdLst/>
              <a:ahLst/>
              <a:cxnLst/>
              <a:rect l="l" t="t" r="r" b="b"/>
              <a:pathLst>
                <a:path w="27192" h="23568" extrusionOk="0">
                  <a:moveTo>
                    <a:pt x="23655" y="1"/>
                  </a:moveTo>
                  <a:cubicBezTo>
                    <a:pt x="23586" y="1"/>
                    <a:pt x="23516" y="22"/>
                    <a:pt x="23456" y="65"/>
                  </a:cubicBezTo>
                  <a:cubicBezTo>
                    <a:pt x="23304" y="176"/>
                    <a:pt x="23270" y="388"/>
                    <a:pt x="23381" y="542"/>
                  </a:cubicBezTo>
                  <a:cubicBezTo>
                    <a:pt x="25595" y="3575"/>
                    <a:pt x="26493" y="7291"/>
                    <a:pt x="25912" y="11000"/>
                  </a:cubicBezTo>
                  <a:cubicBezTo>
                    <a:pt x="25330" y="14710"/>
                    <a:pt x="23339" y="17972"/>
                    <a:pt x="20304" y="20185"/>
                  </a:cubicBezTo>
                  <a:cubicBezTo>
                    <a:pt x="17871" y="21957"/>
                    <a:pt x="15005" y="22886"/>
                    <a:pt x="12052" y="22886"/>
                  </a:cubicBezTo>
                  <a:cubicBezTo>
                    <a:pt x="11320" y="22886"/>
                    <a:pt x="10582" y="22829"/>
                    <a:pt x="9845" y="22713"/>
                  </a:cubicBezTo>
                  <a:cubicBezTo>
                    <a:pt x="6135" y="22134"/>
                    <a:pt x="2872" y="20143"/>
                    <a:pt x="660" y="17107"/>
                  </a:cubicBezTo>
                  <a:cubicBezTo>
                    <a:pt x="593" y="17016"/>
                    <a:pt x="490" y="16967"/>
                    <a:pt x="385" y="16967"/>
                  </a:cubicBezTo>
                  <a:cubicBezTo>
                    <a:pt x="316" y="16967"/>
                    <a:pt x="246" y="16988"/>
                    <a:pt x="186" y="17033"/>
                  </a:cubicBezTo>
                  <a:cubicBezTo>
                    <a:pt x="34" y="17144"/>
                    <a:pt x="0" y="17356"/>
                    <a:pt x="111" y="17507"/>
                  </a:cubicBezTo>
                  <a:cubicBezTo>
                    <a:pt x="2429" y="20688"/>
                    <a:pt x="5850" y="22776"/>
                    <a:pt x="9740" y="23386"/>
                  </a:cubicBezTo>
                  <a:cubicBezTo>
                    <a:pt x="10511" y="23507"/>
                    <a:pt x="11285" y="23568"/>
                    <a:pt x="12052" y="23568"/>
                  </a:cubicBezTo>
                  <a:cubicBezTo>
                    <a:pt x="15148" y="23568"/>
                    <a:pt x="18155" y="22592"/>
                    <a:pt x="20703" y="20734"/>
                  </a:cubicBezTo>
                  <a:cubicBezTo>
                    <a:pt x="23886" y="18414"/>
                    <a:pt x="25972" y="14995"/>
                    <a:pt x="26582" y="11105"/>
                  </a:cubicBezTo>
                  <a:cubicBezTo>
                    <a:pt x="27192" y="7216"/>
                    <a:pt x="26251" y="3323"/>
                    <a:pt x="23931" y="140"/>
                  </a:cubicBezTo>
                  <a:cubicBezTo>
                    <a:pt x="23864" y="49"/>
                    <a:pt x="23760" y="1"/>
                    <a:pt x="23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5047950" y="2896525"/>
              <a:ext cx="731725" cy="536450"/>
            </a:xfrm>
            <a:custGeom>
              <a:avLst/>
              <a:gdLst/>
              <a:ahLst/>
              <a:cxnLst/>
              <a:rect l="l" t="t" r="r" b="b"/>
              <a:pathLst>
                <a:path w="29269" h="21458" extrusionOk="0">
                  <a:moveTo>
                    <a:pt x="28882" y="1"/>
                  </a:moveTo>
                  <a:cubicBezTo>
                    <a:pt x="28812" y="1"/>
                    <a:pt x="28743" y="22"/>
                    <a:pt x="28682" y="66"/>
                  </a:cubicBezTo>
                  <a:lnTo>
                    <a:pt x="184" y="20844"/>
                  </a:lnTo>
                  <a:cubicBezTo>
                    <a:pt x="33" y="20955"/>
                    <a:pt x="0" y="21167"/>
                    <a:pt x="109" y="21319"/>
                  </a:cubicBezTo>
                  <a:cubicBezTo>
                    <a:pt x="176" y="21409"/>
                    <a:pt x="279" y="21458"/>
                    <a:pt x="384" y="21458"/>
                  </a:cubicBezTo>
                  <a:cubicBezTo>
                    <a:pt x="455" y="21458"/>
                    <a:pt x="523" y="21438"/>
                    <a:pt x="584" y="21393"/>
                  </a:cubicBezTo>
                  <a:lnTo>
                    <a:pt x="29084" y="615"/>
                  </a:lnTo>
                  <a:cubicBezTo>
                    <a:pt x="29236" y="504"/>
                    <a:pt x="29268" y="292"/>
                    <a:pt x="29157" y="141"/>
                  </a:cubicBezTo>
                  <a:cubicBezTo>
                    <a:pt x="29090" y="49"/>
                    <a:pt x="28986" y="1"/>
                    <a:pt x="28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5285025" y="3521650"/>
              <a:ext cx="96600" cy="227475"/>
            </a:xfrm>
            <a:custGeom>
              <a:avLst/>
              <a:gdLst/>
              <a:ahLst/>
              <a:cxnLst/>
              <a:rect l="l" t="t" r="r" b="b"/>
              <a:pathLst>
                <a:path w="3864" h="9099" extrusionOk="0">
                  <a:moveTo>
                    <a:pt x="3479" y="0"/>
                  </a:moveTo>
                  <a:cubicBezTo>
                    <a:pt x="3341" y="0"/>
                    <a:pt x="3211" y="84"/>
                    <a:pt x="3161" y="221"/>
                  </a:cubicBezTo>
                  <a:lnTo>
                    <a:pt x="65" y="8642"/>
                  </a:lnTo>
                  <a:cubicBezTo>
                    <a:pt x="1" y="8818"/>
                    <a:pt x="89" y="9014"/>
                    <a:pt x="265" y="9079"/>
                  </a:cubicBezTo>
                  <a:cubicBezTo>
                    <a:pt x="305" y="9093"/>
                    <a:pt x="344" y="9099"/>
                    <a:pt x="384" y="9099"/>
                  </a:cubicBezTo>
                  <a:cubicBezTo>
                    <a:pt x="522" y="9099"/>
                    <a:pt x="651" y="9014"/>
                    <a:pt x="701" y="8877"/>
                  </a:cubicBezTo>
                  <a:lnTo>
                    <a:pt x="3799" y="457"/>
                  </a:lnTo>
                  <a:cubicBezTo>
                    <a:pt x="3864" y="280"/>
                    <a:pt x="3773" y="86"/>
                    <a:pt x="3597" y="21"/>
                  </a:cubicBezTo>
                  <a:cubicBezTo>
                    <a:pt x="3558" y="7"/>
                    <a:pt x="3518" y="0"/>
                    <a:pt x="3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5125450" y="2877050"/>
              <a:ext cx="580100" cy="580125"/>
            </a:xfrm>
            <a:custGeom>
              <a:avLst/>
              <a:gdLst/>
              <a:ahLst/>
              <a:cxnLst/>
              <a:rect l="l" t="t" r="r" b="b"/>
              <a:pathLst>
                <a:path w="23204" h="23205" extrusionOk="0">
                  <a:moveTo>
                    <a:pt x="11602" y="1"/>
                  </a:moveTo>
                  <a:cubicBezTo>
                    <a:pt x="8526" y="1"/>
                    <a:pt x="5574" y="1225"/>
                    <a:pt x="3399" y="3400"/>
                  </a:cubicBezTo>
                  <a:cubicBezTo>
                    <a:pt x="1222" y="5574"/>
                    <a:pt x="0" y="8527"/>
                    <a:pt x="0" y="11603"/>
                  </a:cubicBezTo>
                  <a:cubicBezTo>
                    <a:pt x="0" y="14680"/>
                    <a:pt x="1222" y="17631"/>
                    <a:pt x="3399" y="19808"/>
                  </a:cubicBezTo>
                  <a:cubicBezTo>
                    <a:pt x="5574" y="21982"/>
                    <a:pt x="8526" y="23204"/>
                    <a:pt x="11602" y="23204"/>
                  </a:cubicBezTo>
                  <a:cubicBezTo>
                    <a:pt x="14679" y="23204"/>
                    <a:pt x="17630" y="21982"/>
                    <a:pt x="19807" y="19808"/>
                  </a:cubicBezTo>
                  <a:cubicBezTo>
                    <a:pt x="21982" y="17631"/>
                    <a:pt x="23204" y="14680"/>
                    <a:pt x="23204" y="11603"/>
                  </a:cubicBezTo>
                  <a:cubicBezTo>
                    <a:pt x="23204" y="8527"/>
                    <a:pt x="21982" y="5574"/>
                    <a:pt x="19807" y="3400"/>
                  </a:cubicBezTo>
                  <a:cubicBezTo>
                    <a:pt x="17630" y="1225"/>
                    <a:pt x="14679" y="1"/>
                    <a:pt x="11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5156225" y="3698625"/>
              <a:ext cx="264425" cy="128950"/>
            </a:xfrm>
            <a:custGeom>
              <a:avLst/>
              <a:gdLst/>
              <a:ahLst/>
              <a:cxnLst/>
              <a:rect l="l" t="t" r="r" b="b"/>
              <a:pathLst>
                <a:path w="10577" h="5158" extrusionOk="0">
                  <a:moveTo>
                    <a:pt x="1225" y="0"/>
                  </a:moveTo>
                  <a:cubicBezTo>
                    <a:pt x="784" y="0"/>
                    <a:pt x="369" y="271"/>
                    <a:pt x="207" y="709"/>
                  </a:cubicBezTo>
                  <a:cubicBezTo>
                    <a:pt x="1" y="1270"/>
                    <a:pt x="290" y="1892"/>
                    <a:pt x="849" y="2100"/>
                  </a:cubicBezTo>
                  <a:lnTo>
                    <a:pt x="8979" y="5091"/>
                  </a:lnTo>
                  <a:cubicBezTo>
                    <a:pt x="9102" y="5136"/>
                    <a:pt x="9228" y="5158"/>
                    <a:pt x="9352" y="5158"/>
                  </a:cubicBezTo>
                  <a:cubicBezTo>
                    <a:pt x="9793" y="5158"/>
                    <a:pt x="10208" y="4886"/>
                    <a:pt x="10371" y="4447"/>
                  </a:cubicBezTo>
                  <a:cubicBezTo>
                    <a:pt x="10577" y="3888"/>
                    <a:pt x="10288" y="3264"/>
                    <a:pt x="9729" y="3058"/>
                  </a:cubicBezTo>
                  <a:lnTo>
                    <a:pt x="1598" y="67"/>
                  </a:lnTo>
                  <a:cubicBezTo>
                    <a:pt x="1475" y="22"/>
                    <a:pt x="1349" y="0"/>
                    <a:pt x="1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5128825" y="3183750"/>
              <a:ext cx="576275" cy="273450"/>
            </a:xfrm>
            <a:custGeom>
              <a:avLst/>
              <a:gdLst/>
              <a:ahLst/>
              <a:cxnLst/>
              <a:rect l="l" t="t" r="r" b="b"/>
              <a:pathLst>
                <a:path w="23051" h="10938" extrusionOk="0">
                  <a:moveTo>
                    <a:pt x="23050" y="1"/>
                  </a:moveTo>
                  <a:lnTo>
                    <a:pt x="23050" y="1"/>
                  </a:lnTo>
                  <a:cubicBezTo>
                    <a:pt x="23050" y="1"/>
                    <a:pt x="17527" y="2071"/>
                    <a:pt x="12850" y="2293"/>
                  </a:cubicBezTo>
                  <a:cubicBezTo>
                    <a:pt x="12505" y="2309"/>
                    <a:pt x="12141" y="2317"/>
                    <a:pt x="11762" y="2317"/>
                  </a:cubicBezTo>
                  <a:cubicBezTo>
                    <a:pt x="7011" y="2317"/>
                    <a:pt x="1" y="1122"/>
                    <a:pt x="0" y="1122"/>
                  </a:cubicBezTo>
                  <a:lnTo>
                    <a:pt x="0" y="1122"/>
                  </a:lnTo>
                  <a:cubicBezTo>
                    <a:pt x="275" y="2891"/>
                    <a:pt x="964" y="4623"/>
                    <a:pt x="2093" y="6170"/>
                  </a:cubicBezTo>
                  <a:cubicBezTo>
                    <a:pt x="4363" y="9285"/>
                    <a:pt x="7895" y="10938"/>
                    <a:pt x="11476" y="10938"/>
                  </a:cubicBezTo>
                  <a:cubicBezTo>
                    <a:pt x="13847" y="10938"/>
                    <a:pt x="16240" y="10213"/>
                    <a:pt x="18303" y="8709"/>
                  </a:cubicBezTo>
                  <a:cubicBezTo>
                    <a:pt x="21221" y="6582"/>
                    <a:pt x="22856" y="3347"/>
                    <a:pt x="23050" y="1"/>
                  </a:cubicBezTo>
                  <a:close/>
                </a:path>
              </a:pathLst>
            </a:custGeom>
            <a:solidFill>
              <a:srgbClr val="283564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4"/>
          <p:cNvSpPr/>
          <p:nvPr/>
        </p:nvSpPr>
        <p:spPr>
          <a:xfrm>
            <a:off x="7807946" y="3278373"/>
            <a:ext cx="129715" cy="146812"/>
          </a:xfrm>
          <a:custGeom>
            <a:avLst/>
            <a:gdLst/>
            <a:ahLst/>
            <a:cxnLst/>
            <a:rect l="l" t="t" r="r" b="b"/>
            <a:pathLst>
              <a:path w="5241" h="5930" extrusionOk="0">
                <a:moveTo>
                  <a:pt x="2621" y="0"/>
                </a:moveTo>
                <a:cubicBezTo>
                  <a:pt x="2595" y="0"/>
                  <a:pt x="2570" y="18"/>
                  <a:pt x="2563" y="55"/>
                </a:cubicBezTo>
                <a:cubicBezTo>
                  <a:pt x="2301" y="1339"/>
                  <a:pt x="1194" y="2601"/>
                  <a:pt x="65" y="2898"/>
                </a:cubicBezTo>
                <a:cubicBezTo>
                  <a:pt x="0" y="2916"/>
                  <a:pt x="0" y="3013"/>
                  <a:pt x="65" y="3031"/>
                </a:cubicBezTo>
                <a:cubicBezTo>
                  <a:pt x="1194" y="3328"/>
                  <a:pt x="2301" y="4590"/>
                  <a:pt x="2563" y="5875"/>
                </a:cubicBezTo>
                <a:cubicBezTo>
                  <a:pt x="2570" y="5911"/>
                  <a:pt x="2595" y="5929"/>
                  <a:pt x="2621" y="5929"/>
                </a:cubicBezTo>
                <a:cubicBezTo>
                  <a:pt x="2646" y="5929"/>
                  <a:pt x="2672" y="5911"/>
                  <a:pt x="2680" y="5875"/>
                </a:cubicBezTo>
                <a:cubicBezTo>
                  <a:pt x="2941" y="4590"/>
                  <a:pt x="4049" y="3328"/>
                  <a:pt x="5178" y="3031"/>
                </a:cubicBezTo>
                <a:cubicBezTo>
                  <a:pt x="5241" y="3013"/>
                  <a:pt x="5241" y="2916"/>
                  <a:pt x="5178" y="2898"/>
                </a:cubicBezTo>
                <a:cubicBezTo>
                  <a:pt x="4049" y="2601"/>
                  <a:pt x="2941" y="1339"/>
                  <a:pt x="2680" y="55"/>
                </a:cubicBezTo>
                <a:cubicBezTo>
                  <a:pt x="2672" y="18"/>
                  <a:pt x="2646" y="0"/>
                  <a:pt x="26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"/>
          <p:cNvSpPr/>
          <p:nvPr/>
        </p:nvSpPr>
        <p:spPr>
          <a:xfrm>
            <a:off x="6714232" y="3941188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"/>
          <p:cNvSpPr/>
          <p:nvPr/>
        </p:nvSpPr>
        <p:spPr>
          <a:xfrm>
            <a:off x="1576907" y="696138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4"/>
          <p:cNvSpPr/>
          <p:nvPr/>
        </p:nvSpPr>
        <p:spPr>
          <a:xfrm>
            <a:off x="918713" y="1431775"/>
            <a:ext cx="73500" cy="7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" name="Google Shape;169;p14"/>
          <p:cNvGrpSpPr/>
          <p:nvPr/>
        </p:nvGrpSpPr>
        <p:grpSpPr>
          <a:xfrm>
            <a:off x="715100" y="535008"/>
            <a:ext cx="576931" cy="534496"/>
            <a:chOff x="5151425" y="2466450"/>
            <a:chExt cx="266100" cy="246550"/>
          </a:xfrm>
        </p:grpSpPr>
        <p:sp>
          <p:nvSpPr>
            <p:cNvPr id="170" name="Google Shape;170;p14"/>
            <p:cNvSpPr/>
            <p:nvPr/>
          </p:nvSpPr>
          <p:spPr>
            <a:xfrm>
              <a:off x="5210200" y="2469700"/>
              <a:ext cx="151425" cy="238850"/>
            </a:xfrm>
            <a:custGeom>
              <a:avLst/>
              <a:gdLst/>
              <a:ahLst/>
              <a:cxnLst/>
              <a:rect l="l" t="t" r="r" b="b"/>
              <a:pathLst>
                <a:path w="6057" h="9554" extrusionOk="0">
                  <a:moveTo>
                    <a:pt x="1626" y="365"/>
                  </a:moveTo>
                  <a:cubicBezTo>
                    <a:pt x="2062" y="365"/>
                    <a:pt x="2583" y="626"/>
                    <a:pt x="3110" y="1112"/>
                  </a:cubicBezTo>
                  <a:cubicBezTo>
                    <a:pt x="3837" y="1785"/>
                    <a:pt x="4500" y="2807"/>
                    <a:pt x="4978" y="3988"/>
                  </a:cubicBezTo>
                  <a:cubicBezTo>
                    <a:pt x="5457" y="5169"/>
                    <a:pt x="5691" y="6363"/>
                    <a:pt x="5637" y="7352"/>
                  </a:cubicBezTo>
                  <a:cubicBezTo>
                    <a:pt x="5588" y="8277"/>
                    <a:pt x="5277" y="8924"/>
                    <a:pt x="4789" y="9121"/>
                  </a:cubicBezTo>
                  <a:cubicBezTo>
                    <a:pt x="4678" y="9166"/>
                    <a:pt x="4558" y="9188"/>
                    <a:pt x="4431" y="9188"/>
                  </a:cubicBezTo>
                  <a:cubicBezTo>
                    <a:pt x="3995" y="9188"/>
                    <a:pt x="3474" y="8929"/>
                    <a:pt x="2947" y="8441"/>
                  </a:cubicBezTo>
                  <a:cubicBezTo>
                    <a:pt x="2220" y="7768"/>
                    <a:pt x="1557" y="6749"/>
                    <a:pt x="1079" y="5567"/>
                  </a:cubicBezTo>
                  <a:cubicBezTo>
                    <a:pt x="600" y="4386"/>
                    <a:pt x="366" y="3190"/>
                    <a:pt x="420" y="2203"/>
                  </a:cubicBezTo>
                  <a:cubicBezTo>
                    <a:pt x="471" y="1276"/>
                    <a:pt x="780" y="632"/>
                    <a:pt x="1269" y="432"/>
                  </a:cubicBezTo>
                  <a:cubicBezTo>
                    <a:pt x="1380" y="387"/>
                    <a:pt x="1499" y="365"/>
                    <a:pt x="1626" y="365"/>
                  </a:cubicBezTo>
                  <a:close/>
                  <a:moveTo>
                    <a:pt x="1634" y="0"/>
                  </a:moveTo>
                  <a:cubicBezTo>
                    <a:pt x="1459" y="0"/>
                    <a:pt x="1291" y="32"/>
                    <a:pt x="1133" y="97"/>
                  </a:cubicBezTo>
                  <a:cubicBezTo>
                    <a:pt x="497" y="353"/>
                    <a:pt x="116" y="1094"/>
                    <a:pt x="57" y="2183"/>
                  </a:cubicBezTo>
                  <a:cubicBezTo>
                    <a:pt x="0" y="3223"/>
                    <a:pt x="243" y="4473"/>
                    <a:pt x="742" y="5703"/>
                  </a:cubicBezTo>
                  <a:cubicBezTo>
                    <a:pt x="1238" y="6932"/>
                    <a:pt x="1935" y="7999"/>
                    <a:pt x="2698" y="8707"/>
                  </a:cubicBezTo>
                  <a:cubicBezTo>
                    <a:pt x="3300" y="9265"/>
                    <a:pt x="3896" y="9554"/>
                    <a:pt x="4425" y="9554"/>
                  </a:cubicBezTo>
                  <a:cubicBezTo>
                    <a:pt x="4599" y="9554"/>
                    <a:pt x="4766" y="9521"/>
                    <a:pt x="4924" y="9457"/>
                  </a:cubicBezTo>
                  <a:cubicBezTo>
                    <a:pt x="5558" y="9200"/>
                    <a:pt x="5942" y="8459"/>
                    <a:pt x="6000" y="7371"/>
                  </a:cubicBezTo>
                  <a:cubicBezTo>
                    <a:pt x="6057" y="6331"/>
                    <a:pt x="5812" y="5081"/>
                    <a:pt x="5316" y="3851"/>
                  </a:cubicBezTo>
                  <a:cubicBezTo>
                    <a:pt x="4817" y="2621"/>
                    <a:pt x="4122" y="1555"/>
                    <a:pt x="3357" y="846"/>
                  </a:cubicBezTo>
                  <a:cubicBezTo>
                    <a:pt x="2756" y="289"/>
                    <a:pt x="2161" y="0"/>
                    <a:pt x="1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5189000" y="2466450"/>
              <a:ext cx="190900" cy="246550"/>
            </a:xfrm>
            <a:custGeom>
              <a:avLst/>
              <a:gdLst/>
              <a:ahLst/>
              <a:cxnLst/>
              <a:rect l="l" t="t" r="r" b="b"/>
              <a:pathLst>
                <a:path w="7636" h="9862" extrusionOk="0">
                  <a:moveTo>
                    <a:pt x="5725" y="364"/>
                  </a:moveTo>
                  <a:cubicBezTo>
                    <a:pt x="5867" y="364"/>
                    <a:pt x="6002" y="384"/>
                    <a:pt x="6129" y="428"/>
                  </a:cubicBezTo>
                  <a:cubicBezTo>
                    <a:pt x="6450" y="540"/>
                    <a:pt x="6689" y="786"/>
                    <a:pt x="6842" y="1164"/>
                  </a:cubicBezTo>
                  <a:cubicBezTo>
                    <a:pt x="7254" y="2181"/>
                    <a:pt x="6955" y="3954"/>
                    <a:pt x="6079" y="5683"/>
                  </a:cubicBezTo>
                  <a:cubicBezTo>
                    <a:pt x="4960" y="7890"/>
                    <a:pt x="3158" y="9497"/>
                    <a:pt x="1910" y="9497"/>
                  </a:cubicBezTo>
                  <a:cubicBezTo>
                    <a:pt x="1767" y="9497"/>
                    <a:pt x="1633" y="9476"/>
                    <a:pt x="1507" y="9433"/>
                  </a:cubicBezTo>
                  <a:cubicBezTo>
                    <a:pt x="1188" y="9322"/>
                    <a:pt x="947" y="9074"/>
                    <a:pt x="794" y="8696"/>
                  </a:cubicBezTo>
                  <a:cubicBezTo>
                    <a:pt x="382" y="7680"/>
                    <a:pt x="683" y="5905"/>
                    <a:pt x="1559" y="4177"/>
                  </a:cubicBezTo>
                  <a:cubicBezTo>
                    <a:pt x="2676" y="1973"/>
                    <a:pt x="4477" y="364"/>
                    <a:pt x="5723" y="364"/>
                  </a:cubicBezTo>
                  <a:close/>
                  <a:moveTo>
                    <a:pt x="5719" y="0"/>
                  </a:moveTo>
                  <a:cubicBezTo>
                    <a:pt x="4308" y="0"/>
                    <a:pt x="2445" y="1625"/>
                    <a:pt x="1234" y="4013"/>
                  </a:cubicBezTo>
                  <a:cubicBezTo>
                    <a:pt x="299" y="5859"/>
                    <a:pt x="0" y="7707"/>
                    <a:pt x="457" y="8833"/>
                  </a:cubicBezTo>
                  <a:cubicBezTo>
                    <a:pt x="648" y="9306"/>
                    <a:pt x="972" y="9631"/>
                    <a:pt x="1390" y="9777"/>
                  </a:cubicBezTo>
                  <a:cubicBezTo>
                    <a:pt x="1555" y="9833"/>
                    <a:pt x="1733" y="9861"/>
                    <a:pt x="1917" y="9861"/>
                  </a:cubicBezTo>
                  <a:cubicBezTo>
                    <a:pt x="3328" y="9861"/>
                    <a:pt x="5192" y="8236"/>
                    <a:pt x="6402" y="5847"/>
                  </a:cubicBezTo>
                  <a:cubicBezTo>
                    <a:pt x="7339" y="4001"/>
                    <a:pt x="7636" y="2155"/>
                    <a:pt x="7179" y="1026"/>
                  </a:cubicBezTo>
                  <a:cubicBezTo>
                    <a:pt x="6988" y="554"/>
                    <a:pt x="6666" y="229"/>
                    <a:pt x="6246" y="85"/>
                  </a:cubicBezTo>
                  <a:cubicBezTo>
                    <a:pt x="6080" y="28"/>
                    <a:pt x="5903" y="0"/>
                    <a:pt x="5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5151425" y="2513700"/>
              <a:ext cx="266100" cy="152050"/>
            </a:xfrm>
            <a:custGeom>
              <a:avLst/>
              <a:gdLst/>
              <a:ahLst/>
              <a:cxnLst/>
              <a:rect l="l" t="t" r="r" b="b"/>
              <a:pathLst>
                <a:path w="10644" h="6082" extrusionOk="0">
                  <a:moveTo>
                    <a:pt x="3308" y="376"/>
                  </a:moveTo>
                  <a:cubicBezTo>
                    <a:pt x="4258" y="376"/>
                    <a:pt x="5348" y="556"/>
                    <a:pt x="6421" y="927"/>
                  </a:cubicBezTo>
                  <a:cubicBezTo>
                    <a:pt x="8252" y="1558"/>
                    <a:pt x="9702" y="2624"/>
                    <a:pt x="10114" y="3642"/>
                  </a:cubicBezTo>
                  <a:cubicBezTo>
                    <a:pt x="10268" y="4019"/>
                    <a:pt x="10268" y="4365"/>
                    <a:pt x="10114" y="4665"/>
                  </a:cubicBezTo>
                  <a:cubicBezTo>
                    <a:pt x="9769" y="5347"/>
                    <a:pt x="8700" y="5705"/>
                    <a:pt x="7351" y="5705"/>
                  </a:cubicBezTo>
                  <a:cubicBezTo>
                    <a:pt x="6396" y="5705"/>
                    <a:pt x="5301" y="5526"/>
                    <a:pt x="4221" y="5154"/>
                  </a:cubicBezTo>
                  <a:cubicBezTo>
                    <a:pt x="2390" y="4522"/>
                    <a:pt x="940" y="3456"/>
                    <a:pt x="528" y="2438"/>
                  </a:cubicBezTo>
                  <a:cubicBezTo>
                    <a:pt x="376" y="2060"/>
                    <a:pt x="376" y="1717"/>
                    <a:pt x="530" y="1414"/>
                  </a:cubicBezTo>
                  <a:cubicBezTo>
                    <a:pt x="875" y="734"/>
                    <a:pt x="1941" y="376"/>
                    <a:pt x="3292" y="376"/>
                  </a:cubicBezTo>
                  <a:cubicBezTo>
                    <a:pt x="3298" y="376"/>
                    <a:pt x="3303" y="376"/>
                    <a:pt x="3308" y="376"/>
                  </a:cubicBezTo>
                  <a:close/>
                  <a:moveTo>
                    <a:pt x="3281" y="0"/>
                  </a:moveTo>
                  <a:cubicBezTo>
                    <a:pt x="1791" y="0"/>
                    <a:pt x="620" y="432"/>
                    <a:pt x="205" y="1251"/>
                  </a:cubicBezTo>
                  <a:cubicBezTo>
                    <a:pt x="5" y="1644"/>
                    <a:pt x="1" y="2103"/>
                    <a:pt x="193" y="2575"/>
                  </a:cubicBezTo>
                  <a:cubicBezTo>
                    <a:pt x="649" y="3702"/>
                    <a:pt x="2147" y="4823"/>
                    <a:pt x="4104" y="5498"/>
                  </a:cubicBezTo>
                  <a:cubicBezTo>
                    <a:pt x="5245" y="5891"/>
                    <a:pt x="6374" y="6081"/>
                    <a:pt x="7362" y="6081"/>
                  </a:cubicBezTo>
                  <a:cubicBezTo>
                    <a:pt x="8852" y="6081"/>
                    <a:pt x="10023" y="5649"/>
                    <a:pt x="10437" y="4831"/>
                  </a:cubicBezTo>
                  <a:cubicBezTo>
                    <a:pt x="10637" y="4435"/>
                    <a:pt x="10643" y="3977"/>
                    <a:pt x="10451" y="3506"/>
                  </a:cubicBezTo>
                  <a:cubicBezTo>
                    <a:pt x="9995" y="2377"/>
                    <a:pt x="8495" y="1259"/>
                    <a:pt x="6540" y="584"/>
                  </a:cubicBezTo>
                  <a:cubicBezTo>
                    <a:pt x="5399" y="190"/>
                    <a:pt x="4270" y="0"/>
                    <a:pt x="3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5248125" y="2559250"/>
              <a:ext cx="75075" cy="66250"/>
            </a:xfrm>
            <a:custGeom>
              <a:avLst/>
              <a:gdLst/>
              <a:ahLst/>
              <a:cxnLst/>
              <a:rect l="l" t="t" r="r" b="b"/>
              <a:pathLst>
                <a:path w="3003" h="2650" extrusionOk="0">
                  <a:moveTo>
                    <a:pt x="1501" y="1"/>
                  </a:moveTo>
                  <a:cubicBezTo>
                    <a:pt x="1336" y="1"/>
                    <a:pt x="1168" y="32"/>
                    <a:pt x="1006" y="97"/>
                  </a:cubicBezTo>
                  <a:cubicBezTo>
                    <a:pt x="327" y="372"/>
                    <a:pt x="0" y="1145"/>
                    <a:pt x="275" y="1822"/>
                  </a:cubicBezTo>
                  <a:cubicBezTo>
                    <a:pt x="483" y="2337"/>
                    <a:pt x="979" y="2650"/>
                    <a:pt x="1502" y="2650"/>
                  </a:cubicBezTo>
                  <a:cubicBezTo>
                    <a:pt x="1668" y="2650"/>
                    <a:pt x="1836" y="2619"/>
                    <a:pt x="1999" y="2553"/>
                  </a:cubicBezTo>
                  <a:cubicBezTo>
                    <a:pt x="2678" y="2278"/>
                    <a:pt x="3003" y="1507"/>
                    <a:pt x="2730" y="828"/>
                  </a:cubicBezTo>
                  <a:cubicBezTo>
                    <a:pt x="2522" y="312"/>
                    <a:pt x="2024" y="1"/>
                    <a:pt x="1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rgbClr val="A083F9">
            <a:alpha val="18240"/>
          </a:srgbClr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/>
          <p:nvPr/>
        </p:nvSpPr>
        <p:spPr>
          <a:xfrm>
            <a:off x="355350" y="283500"/>
            <a:ext cx="8433300" cy="4576500"/>
          </a:xfrm>
          <a:prstGeom prst="roundRect">
            <a:avLst>
              <a:gd name="adj" fmla="val 44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 flipH="1">
            <a:off x="-2201954" y="2571750"/>
            <a:ext cx="4145917" cy="2800530"/>
          </a:xfrm>
          <a:custGeom>
            <a:avLst/>
            <a:gdLst/>
            <a:ahLst/>
            <a:cxnLst/>
            <a:rect l="l" t="t" r="r" b="b"/>
            <a:pathLst>
              <a:path w="106826" h="72160" extrusionOk="0">
                <a:moveTo>
                  <a:pt x="106825" y="0"/>
                </a:moveTo>
                <a:lnTo>
                  <a:pt x="106825" y="0"/>
                </a:lnTo>
                <a:cubicBezTo>
                  <a:pt x="87142" y="835"/>
                  <a:pt x="82143" y="21645"/>
                  <a:pt x="66638" y="29091"/>
                </a:cubicBezTo>
                <a:cubicBezTo>
                  <a:pt x="62172" y="31235"/>
                  <a:pt x="57333" y="31714"/>
                  <a:pt x="52363" y="31714"/>
                </a:cubicBezTo>
                <a:cubicBezTo>
                  <a:pt x="48346" y="31714"/>
                  <a:pt x="44244" y="31401"/>
                  <a:pt x="40185" y="31401"/>
                </a:cubicBezTo>
                <a:cubicBezTo>
                  <a:pt x="37323" y="31401"/>
                  <a:pt x="34483" y="31557"/>
                  <a:pt x="31710" y="32088"/>
                </a:cubicBezTo>
                <a:cubicBezTo>
                  <a:pt x="22247" y="33899"/>
                  <a:pt x="14239" y="40246"/>
                  <a:pt x="9049" y="48201"/>
                </a:cubicBezTo>
                <a:cubicBezTo>
                  <a:pt x="9017" y="48249"/>
                  <a:pt x="8985" y="48298"/>
                  <a:pt x="8955" y="48346"/>
                </a:cubicBezTo>
                <a:cubicBezTo>
                  <a:pt x="6432" y="52248"/>
                  <a:pt x="4847" y="56396"/>
                  <a:pt x="3478" y="60804"/>
                </a:cubicBezTo>
                <a:cubicBezTo>
                  <a:pt x="3223" y="61622"/>
                  <a:pt x="491" y="72151"/>
                  <a:pt x="0" y="72159"/>
                </a:cubicBezTo>
                <a:cubicBezTo>
                  <a:pt x="12" y="72159"/>
                  <a:pt x="106823" y="70263"/>
                  <a:pt x="106823" y="70263"/>
                </a:cubicBezTo>
                <a:lnTo>
                  <a:pt x="10682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" name="Google Shape;177;p15"/>
          <p:cNvGrpSpPr/>
          <p:nvPr/>
        </p:nvGrpSpPr>
        <p:grpSpPr>
          <a:xfrm>
            <a:off x="791297" y="3747398"/>
            <a:ext cx="746037" cy="784892"/>
            <a:chOff x="2701425" y="2522375"/>
            <a:chExt cx="582250" cy="612575"/>
          </a:xfrm>
        </p:grpSpPr>
        <p:sp>
          <p:nvSpPr>
            <p:cNvPr id="178" name="Google Shape;178;p15"/>
            <p:cNvSpPr/>
            <p:nvPr/>
          </p:nvSpPr>
          <p:spPr>
            <a:xfrm>
              <a:off x="2709100" y="2527050"/>
              <a:ext cx="574575" cy="607900"/>
            </a:xfrm>
            <a:custGeom>
              <a:avLst/>
              <a:gdLst/>
              <a:ahLst/>
              <a:cxnLst/>
              <a:rect l="l" t="t" r="r" b="b"/>
              <a:pathLst>
                <a:path w="22983" h="24316" extrusionOk="0">
                  <a:moveTo>
                    <a:pt x="15106" y="0"/>
                  </a:moveTo>
                  <a:cubicBezTo>
                    <a:pt x="14958" y="0"/>
                    <a:pt x="14807" y="29"/>
                    <a:pt x="14660" y="89"/>
                  </a:cubicBezTo>
                  <a:lnTo>
                    <a:pt x="1" y="6078"/>
                  </a:lnTo>
                  <a:lnTo>
                    <a:pt x="3" y="6078"/>
                  </a:lnTo>
                  <a:lnTo>
                    <a:pt x="7455" y="24316"/>
                  </a:lnTo>
                  <a:lnTo>
                    <a:pt x="22114" y="18326"/>
                  </a:lnTo>
                  <a:cubicBezTo>
                    <a:pt x="22695" y="18088"/>
                    <a:pt x="22982" y="17442"/>
                    <a:pt x="22754" y="16884"/>
                  </a:cubicBezTo>
                  <a:lnTo>
                    <a:pt x="16128" y="670"/>
                  </a:lnTo>
                  <a:cubicBezTo>
                    <a:pt x="15957" y="251"/>
                    <a:pt x="15547" y="0"/>
                    <a:pt x="15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2703350" y="2522375"/>
              <a:ext cx="558800" cy="611475"/>
            </a:xfrm>
            <a:custGeom>
              <a:avLst/>
              <a:gdLst/>
              <a:ahLst/>
              <a:cxnLst/>
              <a:rect l="l" t="t" r="r" b="b"/>
              <a:pathLst>
                <a:path w="22352" h="24459" extrusionOk="0">
                  <a:moveTo>
                    <a:pt x="14274" y="1"/>
                  </a:moveTo>
                  <a:cubicBezTo>
                    <a:pt x="14130" y="1"/>
                    <a:pt x="13984" y="28"/>
                    <a:pt x="13842" y="86"/>
                  </a:cubicBezTo>
                  <a:lnTo>
                    <a:pt x="1" y="5742"/>
                  </a:lnTo>
                  <a:lnTo>
                    <a:pt x="7648" y="24458"/>
                  </a:lnTo>
                  <a:lnTo>
                    <a:pt x="21490" y="18804"/>
                  </a:lnTo>
                  <a:cubicBezTo>
                    <a:pt x="22073" y="18566"/>
                    <a:pt x="22352" y="17901"/>
                    <a:pt x="22114" y="17318"/>
                  </a:cubicBezTo>
                  <a:lnTo>
                    <a:pt x="15328" y="710"/>
                  </a:lnTo>
                  <a:cubicBezTo>
                    <a:pt x="15148" y="268"/>
                    <a:pt x="14723" y="1"/>
                    <a:pt x="14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873550" y="2807875"/>
              <a:ext cx="388600" cy="325975"/>
            </a:xfrm>
            <a:custGeom>
              <a:avLst/>
              <a:gdLst/>
              <a:ahLst/>
              <a:cxnLst/>
              <a:rect l="l" t="t" r="r" b="b"/>
              <a:pathLst>
                <a:path w="15544" h="13039" extrusionOk="0">
                  <a:moveTo>
                    <a:pt x="12896" y="1"/>
                  </a:moveTo>
                  <a:lnTo>
                    <a:pt x="0" y="10985"/>
                  </a:lnTo>
                  <a:lnTo>
                    <a:pt x="840" y="13038"/>
                  </a:lnTo>
                  <a:lnTo>
                    <a:pt x="14682" y="7384"/>
                  </a:lnTo>
                  <a:cubicBezTo>
                    <a:pt x="15265" y="7146"/>
                    <a:pt x="15544" y="6481"/>
                    <a:pt x="15306" y="5898"/>
                  </a:cubicBezTo>
                  <a:lnTo>
                    <a:pt x="12896" y="3"/>
                  </a:lnTo>
                  <a:lnTo>
                    <a:pt x="12896" y="1"/>
                  </a:lnTo>
                  <a:close/>
                </a:path>
              </a:pathLst>
            </a:custGeom>
            <a:solidFill>
              <a:srgbClr val="283564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2703250" y="2638150"/>
              <a:ext cx="259775" cy="496000"/>
            </a:xfrm>
            <a:custGeom>
              <a:avLst/>
              <a:gdLst/>
              <a:ahLst/>
              <a:cxnLst/>
              <a:rect l="l" t="t" r="r" b="b"/>
              <a:pathLst>
                <a:path w="10391" h="19840" extrusionOk="0">
                  <a:moveTo>
                    <a:pt x="2745" y="1"/>
                  </a:moveTo>
                  <a:lnTo>
                    <a:pt x="1" y="1119"/>
                  </a:lnTo>
                  <a:lnTo>
                    <a:pt x="7648" y="19840"/>
                  </a:lnTo>
                  <a:lnTo>
                    <a:pt x="10391" y="18719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2701425" y="2677500"/>
              <a:ext cx="43300" cy="29875"/>
            </a:xfrm>
            <a:custGeom>
              <a:avLst/>
              <a:gdLst/>
              <a:ahLst/>
              <a:cxnLst/>
              <a:rect l="l" t="t" r="r" b="b"/>
              <a:pathLst>
                <a:path w="1732" h="1195" extrusionOk="0">
                  <a:moveTo>
                    <a:pt x="1481" y="0"/>
                  </a:moveTo>
                  <a:cubicBezTo>
                    <a:pt x="1478" y="0"/>
                    <a:pt x="1476" y="1"/>
                    <a:pt x="1473" y="2"/>
                  </a:cubicBezTo>
                  <a:lnTo>
                    <a:pt x="15" y="595"/>
                  </a:lnTo>
                  <a:cubicBezTo>
                    <a:pt x="5" y="599"/>
                    <a:pt x="1" y="612"/>
                    <a:pt x="5" y="620"/>
                  </a:cubicBezTo>
                  <a:lnTo>
                    <a:pt x="235" y="1183"/>
                  </a:lnTo>
                  <a:cubicBezTo>
                    <a:pt x="238" y="1191"/>
                    <a:pt x="245" y="1195"/>
                    <a:pt x="252" y="1195"/>
                  </a:cubicBezTo>
                  <a:cubicBezTo>
                    <a:pt x="254" y="1195"/>
                    <a:pt x="257" y="1194"/>
                    <a:pt x="259" y="1193"/>
                  </a:cubicBezTo>
                  <a:lnTo>
                    <a:pt x="1717" y="597"/>
                  </a:lnTo>
                  <a:cubicBezTo>
                    <a:pt x="1726" y="593"/>
                    <a:pt x="1732" y="583"/>
                    <a:pt x="1728" y="573"/>
                  </a:cubicBezTo>
                  <a:lnTo>
                    <a:pt x="1497" y="12"/>
                  </a:lnTo>
                  <a:cubicBezTo>
                    <a:pt x="1494" y="4"/>
                    <a:pt x="1488" y="0"/>
                    <a:pt x="1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2723300" y="2729950"/>
              <a:ext cx="43250" cy="29875"/>
            </a:xfrm>
            <a:custGeom>
              <a:avLst/>
              <a:gdLst/>
              <a:ahLst/>
              <a:cxnLst/>
              <a:rect l="l" t="t" r="r" b="b"/>
              <a:pathLst>
                <a:path w="1730" h="1195" extrusionOk="0">
                  <a:moveTo>
                    <a:pt x="1479" y="0"/>
                  </a:moveTo>
                  <a:cubicBezTo>
                    <a:pt x="1477" y="0"/>
                    <a:pt x="1475" y="1"/>
                    <a:pt x="1473" y="2"/>
                  </a:cubicBezTo>
                  <a:lnTo>
                    <a:pt x="15" y="598"/>
                  </a:lnTo>
                  <a:cubicBezTo>
                    <a:pt x="4" y="602"/>
                    <a:pt x="0" y="612"/>
                    <a:pt x="4" y="622"/>
                  </a:cubicBezTo>
                  <a:lnTo>
                    <a:pt x="235" y="1183"/>
                  </a:lnTo>
                  <a:cubicBezTo>
                    <a:pt x="238" y="1191"/>
                    <a:pt x="244" y="1195"/>
                    <a:pt x="251" y="1195"/>
                  </a:cubicBezTo>
                  <a:cubicBezTo>
                    <a:pt x="254" y="1195"/>
                    <a:pt x="256" y="1194"/>
                    <a:pt x="259" y="1193"/>
                  </a:cubicBezTo>
                  <a:lnTo>
                    <a:pt x="1717" y="598"/>
                  </a:lnTo>
                  <a:cubicBezTo>
                    <a:pt x="1725" y="594"/>
                    <a:pt x="1729" y="583"/>
                    <a:pt x="1727" y="573"/>
                  </a:cubicBezTo>
                  <a:lnTo>
                    <a:pt x="1497" y="12"/>
                  </a:lnTo>
                  <a:cubicBezTo>
                    <a:pt x="1494" y="4"/>
                    <a:pt x="1486" y="0"/>
                    <a:pt x="1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744750" y="2783450"/>
              <a:ext cx="43250" cy="29900"/>
            </a:xfrm>
            <a:custGeom>
              <a:avLst/>
              <a:gdLst/>
              <a:ahLst/>
              <a:cxnLst/>
              <a:rect l="l" t="t" r="r" b="b"/>
              <a:pathLst>
                <a:path w="1730" h="1196" extrusionOk="0">
                  <a:moveTo>
                    <a:pt x="1481" y="1"/>
                  </a:moveTo>
                  <a:cubicBezTo>
                    <a:pt x="1478" y="1"/>
                    <a:pt x="1475" y="1"/>
                    <a:pt x="1473" y="3"/>
                  </a:cubicBezTo>
                  <a:lnTo>
                    <a:pt x="15" y="598"/>
                  </a:lnTo>
                  <a:cubicBezTo>
                    <a:pt x="5" y="602"/>
                    <a:pt x="1" y="612"/>
                    <a:pt x="5" y="622"/>
                  </a:cubicBezTo>
                  <a:lnTo>
                    <a:pt x="235" y="1184"/>
                  </a:lnTo>
                  <a:cubicBezTo>
                    <a:pt x="238" y="1191"/>
                    <a:pt x="244" y="1196"/>
                    <a:pt x="251" y="1196"/>
                  </a:cubicBezTo>
                  <a:cubicBezTo>
                    <a:pt x="254" y="1196"/>
                    <a:pt x="257" y="1195"/>
                    <a:pt x="259" y="1194"/>
                  </a:cubicBezTo>
                  <a:lnTo>
                    <a:pt x="1717" y="598"/>
                  </a:lnTo>
                  <a:cubicBezTo>
                    <a:pt x="1725" y="594"/>
                    <a:pt x="1729" y="584"/>
                    <a:pt x="1727" y="574"/>
                  </a:cubicBezTo>
                  <a:lnTo>
                    <a:pt x="1497" y="13"/>
                  </a:lnTo>
                  <a:cubicBezTo>
                    <a:pt x="1494" y="5"/>
                    <a:pt x="1488" y="1"/>
                    <a:pt x="1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2766625" y="2835925"/>
              <a:ext cx="43225" cy="29875"/>
            </a:xfrm>
            <a:custGeom>
              <a:avLst/>
              <a:gdLst/>
              <a:ahLst/>
              <a:cxnLst/>
              <a:rect l="l" t="t" r="r" b="b"/>
              <a:pathLst>
                <a:path w="1729" h="1195" extrusionOk="0">
                  <a:moveTo>
                    <a:pt x="1479" y="0"/>
                  </a:moveTo>
                  <a:cubicBezTo>
                    <a:pt x="1477" y="0"/>
                    <a:pt x="1474" y="1"/>
                    <a:pt x="1472" y="2"/>
                  </a:cubicBezTo>
                  <a:lnTo>
                    <a:pt x="14" y="597"/>
                  </a:lnTo>
                  <a:cubicBezTo>
                    <a:pt x="4" y="601"/>
                    <a:pt x="0" y="612"/>
                    <a:pt x="4" y="622"/>
                  </a:cubicBezTo>
                  <a:lnTo>
                    <a:pt x="234" y="1183"/>
                  </a:lnTo>
                  <a:cubicBezTo>
                    <a:pt x="237" y="1191"/>
                    <a:pt x="244" y="1195"/>
                    <a:pt x="251" y="1195"/>
                  </a:cubicBezTo>
                  <a:cubicBezTo>
                    <a:pt x="253" y="1195"/>
                    <a:pt x="256" y="1194"/>
                    <a:pt x="259" y="1193"/>
                  </a:cubicBezTo>
                  <a:lnTo>
                    <a:pt x="1715" y="597"/>
                  </a:lnTo>
                  <a:cubicBezTo>
                    <a:pt x="1725" y="595"/>
                    <a:pt x="1729" y="583"/>
                    <a:pt x="1725" y="575"/>
                  </a:cubicBezTo>
                  <a:lnTo>
                    <a:pt x="1496" y="12"/>
                  </a:lnTo>
                  <a:cubicBezTo>
                    <a:pt x="1493" y="4"/>
                    <a:pt x="1486" y="0"/>
                    <a:pt x="1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2788075" y="2889375"/>
              <a:ext cx="43275" cy="29900"/>
            </a:xfrm>
            <a:custGeom>
              <a:avLst/>
              <a:gdLst/>
              <a:ahLst/>
              <a:cxnLst/>
              <a:rect l="l" t="t" r="r" b="b"/>
              <a:pathLst>
                <a:path w="1731" h="1196" extrusionOk="0">
                  <a:moveTo>
                    <a:pt x="1480" y="1"/>
                  </a:moveTo>
                  <a:cubicBezTo>
                    <a:pt x="1478" y="1"/>
                    <a:pt x="1475" y="1"/>
                    <a:pt x="1473" y="2"/>
                  </a:cubicBezTo>
                  <a:lnTo>
                    <a:pt x="14" y="598"/>
                  </a:lnTo>
                  <a:cubicBezTo>
                    <a:pt x="4" y="602"/>
                    <a:pt x="0" y="612"/>
                    <a:pt x="4" y="622"/>
                  </a:cubicBezTo>
                  <a:lnTo>
                    <a:pt x="235" y="1184"/>
                  </a:lnTo>
                  <a:cubicBezTo>
                    <a:pt x="238" y="1191"/>
                    <a:pt x="244" y="1195"/>
                    <a:pt x="251" y="1195"/>
                  </a:cubicBezTo>
                  <a:cubicBezTo>
                    <a:pt x="254" y="1195"/>
                    <a:pt x="256" y="1195"/>
                    <a:pt x="259" y="1194"/>
                  </a:cubicBezTo>
                  <a:lnTo>
                    <a:pt x="1717" y="598"/>
                  </a:lnTo>
                  <a:cubicBezTo>
                    <a:pt x="1725" y="594"/>
                    <a:pt x="1731" y="584"/>
                    <a:pt x="1727" y="576"/>
                  </a:cubicBezTo>
                  <a:lnTo>
                    <a:pt x="1497" y="12"/>
                  </a:lnTo>
                  <a:cubicBezTo>
                    <a:pt x="1494" y="5"/>
                    <a:pt x="1487" y="1"/>
                    <a:pt x="14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2809725" y="2942400"/>
              <a:ext cx="43250" cy="29925"/>
            </a:xfrm>
            <a:custGeom>
              <a:avLst/>
              <a:gdLst/>
              <a:ahLst/>
              <a:cxnLst/>
              <a:rect l="l" t="t" r="r" b="b"/>
              <a:pathLst>
                <a:path w="1730" h="1197" extrusionOk="0">
                  <a:moveTo>
                    <a:pt x="1477" y="0"/>
                  </a:moveTo>
                  <a:cubicBezTo>
                    <a:pt x="1475" y="0"/>
                    <a:pt x="1473" y="1"/>
                    <a:pt x="1471" y="2"/>
                  </a:cubicBezTo>
                  <a:lnTo>
                    <a:pt x="15" y="597"/>
                  </a:lnTo>
                  <a:cubicBezTo>
                    <a:pt x="5" y="602"/>
                    <a:pt x="1" y="612"/>
                    <a:pt x="5" y="622"/>
                  </a:cubicBezTo>
                  <a:lnTo>
                    <a:pt x="233" y="1185"/>
                  </a:lnTo>
                  <a:cubicBezTo>
                    <a:pt x="236" y="1191"/>
                    <a:pt x="244" y="1197"/>
                    <a:pt x="251" y="1197"/>
                  </a:cubicBezTo>
                  <a:cubicBezTo>
                    <a:pt x="253" y="1197"/>
                    <a:pt x="255" y="1196"/>
                    <a:pt x="257" y="1195"/>
                  </a:cubicBezTo>
                  <a:lnTo>
                    <a:pt x="1715" y="599"/>
                  </a:lnTo>
                  <a:cubicBezTo>
                    <a:pt x="1725" y="595"/>
                    <a:pt x="1729" y="585"/>
                    <a:pt x="1725" y="575"/>
                  </a:cubicBezTo>
                  <a:lnTo>
                    <a:pt x="1495" y="12"/>
                  </a:lnTo>
                  <a:cubicBezTo>
                    <a:pt x="1492" y="6"/>
                    <a:pt x="1485" y="0"/>
                    <a:pt x="1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2831600" y="2994900"/>
              <a:ext cx="43225" cy="29875"/>
            </a:xfrm>
            <a:custGeom>
              <a:avLst/>
              <a:gdLst/>
              <a:ahLst/>
              <a:cxnLst/>
              <a:rect l="l" t="t" r="r" b="b"/>
              <a:pathLst>
                <a:path w="1729" h="1195" extrusionOk="0">
                  <a:moveTo>
                    <a:pt x="1478" y="0"/>
                  </a:moveTo>
                  <a:cubicBezTo>
                    <a:pt x="1475" y="0"/>
                    <a:pt x="1473" y="1"/>
                    <a:pt x="1470" y="2"/>
                  </a:cubicBezTo>
                  <a:lnTo>
                    <a:pt x="14" y="598"/>
                  </a:lnTo>
                  <a:cubicBezTo>
                    <a:pt x="4" y="602"/>
                    <a:pt x="0" y="612"/>
                    <a:pt x="4" y="622"/>
                  </a:cubicBezTo>
                  <a:lnTo>
                    <a:pt x="234" y="1183"/>
                  </a:lnTo>
                  <a:cubicBezTo>
                    <a:pt x="236" y="1191"/>
                    <a:pt x="243" y="1195"/>
                    <a:pt x="250" y="1195"/>
                  </a:cubicBezTo>
                  <a:cubicBezTo>
                    <a:pt x="252" y="1195"/>
                    <a:pt x="254" y="1194"/>
                    <a:pt x="257" y="1193"/>
                  </a:cubicBezTo>
                  <a:lnTo>
                    <a:pt x="1715" y="598"/>
                  </a:lnTo>
                  <a:cubicBezTo>
                    <a:pt x="1725" y="594"/>
                    <a:pt x="1729" y="584"/>
                    <a:pt x="1725" y="573"/>
                  </a:cubicBezTo>
                  <a:lnTo>
                    <a:pt x="1494" y="12"/>
                  </a:lnTo>
                  <a:cubicBezTo>
                    <a:pt x="1491" y="5"/>
                    <a:pt x="1485" y="0"/>
                    <a:pt x="1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2853000" y="3048425"/>
              <a:ext cx="43300" cy="29875"/>
            </a:xfrm>
            <a:custGeom>
              <a:avLst/>
              <a:gdLst/>
              <a:ahLst/>
              <a:cxnLst/>
              <a:rect l="l" t="t" r="r" b="b"/>
              <a:pathLst>
                <a:path w="1732" h="1195" extrusionOk="0">
                  <a:moveTo>
                    <a:pt x="1480" y="0"/>
                  </a:moveTo>
                  <a:cubicBezTo>
                    <a:pt x="1478" y="0"/>
                    <a:pt x="1475" y="1"/>
                    <a:pt x="1473" y="2"/>
                  </a:cubicBezTo>
                  <a:lnTo>
                    <a:pt x="14" y="597"/>
                  </a:lnTo>
                  <a:cubicBezTo>
                    <a:pt x="6" y="601"/>
                    <a:pt x="0" y="611"/>
                    <a:pt x="4" y="620"/>
                  </a:cubicBezTo>
                  <a:lnTo>
                    <a:pt x="235" y="1183"/>
                  </a:lnTo>
                  <a:cubicBezTo>
                    <a:pt x="238" y="1190"/>
                    <a:pt x="244" y="1195"/>
                    <a:pt x="251" y="1195"/>
                  </a:cubicBezTo>
                  <a:cubicBezTo>
                    <a:pt x="254" y="1195"/>
                    <a:pt x="256" y="1194"/>
                    <a:pt x="259" y="1193"/>
                  </a:cubicBezTo>
                  <a:lnTo>
                    <a:pt x="1717" y="597"/>
                  </a:lnTo>
                  <a:cubicBezTo>
                    <a:pt x="1727" y="593"/>
                    <a:pt x="1731" y="583"/>
                    <a:pt x="1727" y="573"/>
                  </a:cubicBezTo>
                  <a:lnTo>
                    <a:pt x="1497" y="12"/>
                  </a:lnTo>
                  <a:cubicBezTo>
                    <a:pt x="1494" y="4"/>
                    <a:pt x="1487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2870100" y="3091175"/>
              <a:ext cx="43250" cy="29925"/>
            </a:xfrm>
            <a:custGeom>
              <a:avLst/>
              <a:gdLst/>
              <a:ahLst/>
              <a:cxnLst/>
              <a:rect l="l" t="t" r="r" b="b"/>
              <a:pathLst>
                <a:path w="1730" h="1197" extrusionOk="0">
                  <a:moveTo>
                    <a:pt x="1478" y="1"/>
                  </a:moveTo>
                  <a:cubicBezTo>
                    <a:pt x="1476" y="1"/>
                    <a:pt x="1473" y="1"/>
                    <a:pt x="1471" y="2"/>
                  </a:cubicBezTo>
                  <a:lnTo>
                    <a:pt x="15" y="598"/>
                  </a:lnTo>
                  <a:cubicBezTo>
                    <a:pt x="5" y="602"/>
                    <a:pt x="1" y="612"/>
                    <a:pt x="5" y="622"/>
                  </a:cubicBezTo>
                  <a:lnTo>
                    <a:pt x="233" y="1185"/>
                  </a:lnTo>
                  <a:cubicBezTo>
                    <a:pt x="236" y="1192"/>
                    <a:pt x="244" y="1197"/>
                    <a:pt x="252" y="1197"/>
                  </a:cubicBezTo>
                  <a:cubicBezTo>
                    <a:pt x="254" y="1197"/>
                    <a:pt x="256" y="1196"/>
                    <a:pt x="257" y="1196"/>
                  </a:cubicBezTo>
                  <a:lnTo>
                    <a:pt x="1715" y="600"/>
                  </a:lnTo>
                  <a:cubicBezTo>
                    <a:pt x="1726" y="596"/>
                    <a:pt x="1730" y="586"/>
                    <a:pt x="1726" y="576"/>
                  </a:cubicBezTo>
                  <a:lnTo>
                    <a:pt x="1495" y="12"/>
                  </a:lnTo>
                  <a:cubicBezTo>
                    <a:pt x="1492" y="6"/>
                    <a:pt x="1485" y="1"/>
                    <a:pt x="1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5"/>
          <p:cNvGrpSpPr/>
          <p:nvPr/>
        </p:nvGrpSpPr>
        <p:grpSpPr>
          <a:xfrm>
            <a:off x="1124852" y="3431013"/>
            <a:ext cx="685079" cy="753212"/>
            <a:chOff x="2961750" y="2275450"/>
            <a:chExt cx="534675" cy="587850"/>
          </a:xfrm>
        </p:grpSpPr>
        <p:sp>
          <p:nvSpPr>
            <p:cNvPr id="192" name="Google Shape;192;p15"/>
            <p:cNvSpPr/>
            <p:nvPr/>
          </p:nvSpPr>
          <p:spPr>
            <a:xfrm>
              <a:off x="2969475" y="2289400"/>
              <a:ext cx="526950" cy="573900"/>
            </a:xfrm>
            <a:custGeom>
              <a:avLst/>
              <a:gdLst/>
              <a:ahLst/>
              <a:cxnLst/>
              <a:rect l="l" t="t" r="r" b="b"/>
              <a:pathLst>
                <a:path w="21078" h="22956" extrusionOk="0">
                  <a:moveTo>
                    <a:pt x="4714" y="0"/>
                  </a:moveTo>
                  <a:lnTo>
                    <a:pt x="4714" y="2"/>
                  </a:lnTo>
                  <a:lnTo>
                    <a:pt x="0" y="19132"/>
                  </a:lnTo>
                  <a:lnTo>
                    <a:pt x="15376" y="22921"/>
                  </a:lnTo>
                  <a:cubicBezTo>
                    <a:pt x="15471" y="22944"/>
                    <a:pt x="15565" y="22955"/>
                    <a:pt x="15658" y="22955"/>
                  </a:cubicBezTo>
                  <a:cubicBezTo>
                    <a:pt x="16165" y="22955"/>
                    <a:pt x="16621" y="22626"/>
                    <a:pt x="16743" y="22131"/>
                  </a:cubicBezTo>
                  <a:lnTo>
                    <a:pt x="20934" y="5123"/>
                  </a:lnTo>
                  <a:cubicBezTo>
                    <a:pt x="21077" y="4538"/>
                    <a:pt x="20700" y="3940"/>
                    <a:pt x="20090" y="3789"/>
                  </a:cubicBezTo>
                  <a:lnTo>
                    <a:pt x="47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2969375" y="2275450"/>
              <a:ext cx="508525" cy="581100"/>
            </a:xfrm>
            <a:custGeom>
              <a:avLst/>
              <a:gdLst/>
              <a:ahLst/>
              <a:cxnLst/>
              <a:rect l="l" t="t" r="r" b="b"/>
              <a:pathLst>
                <a:path w="20341" h="23244" extrusionOk="0">
                  <a:moveTo>
                    <a:pt x="4839" y="1"/>
                  </a:moveTo>
                  <a:lnTo>
                    <a:pt x="0" y="19634"/>
                  </a:lnTo>
                  <a:lnTo>
                    <a:pt x="14520" y="23210"/>
                  </a:lnTo>
                  <a:cubicBezTo>
                    <a:pt x="14612" y="23233"/>
                    <a:pt x="14704" y="23244"/>
                    <a:pt x="14794" y="23244"/>
                  </a:cubicBezTo>
                  <a:cubicBezTo>
                    <a:pt x="15305" y="23244"/>
                    <a:pt x="15770" y="22896"/>
                    <a:pt x="15897" y="22376"/>
                  </a:cubicBezTo>
                  <a:lnTo>
                    <a:pt x="20191" y="4957"/>
                  </a:lnTo>
                  <a:cubicBezTo>
                    <a:pt x="20340" y="4345"/>
                    <a:pt x="19968" y="3729"/>
                    <a:pt x="19357" y="3577"/>
                  </a:cubicBezTo>
                  <a:lnTo>
                    <a:pt x="48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2969425" y="2638000"/>
              <a:ext cx="445900" cy="218550"/>
            </a:xfrm>
            <a:custGeom>
              <a:avLst/>
              <a:gdLst/>
              <a:ahLst/>
              <a:cxnLst/>
              <a:rect l="l" t="t" r="r" b="b"/>
              <a:pathLst>
                <a:path w="17836" h="8742" extrusionOk="0">
                  <a:moveTo>
                    <a:pt x="17836" y="0"/>
                  </a:moveTo>
                  <a:lnTo>
                    <a:pt x="592" y="2729"/>
                  </a:lnTo>
                  <a:lnTo>
                    <a:pt x="0" y="5132"/>
                  </a:lnTo>
                  <a:lnTo>
                    <a:pt x="14518" y="8708"/>
                  </a:lnTo>
                  <a:cubicBezTo>
                    <a:pt x="14610" y="8731"/>
                    <a:pt x="14702" y="8742"/>
                    <a:pt x="14792" y="8742"/>
                  </a:cubicBezTo>
                  <a:cubicBezTo>
                    <a:pt x="15303" y="8742"/>
                    <a:pt x="15768" y="8394"/>
                    <a:pt x="15895" y="7874"/>
                  </a:cubicBezTo>
                  <a:lnTo>
                    <a:pt x="17836" y="0"/>
                  </a:lnTo>
                  <a:close/>
                </a:path>
              </a:pathLst>
            </a:custGeom>
            <a:solidFill>
              <a:srgbClr val="F5816B">
                <a:alpha val="20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3069475" y="2295750"/>
              <a:ext cx="42900" cy="25125"/>
            </a:xfrm>
            <a:custGeom>
              <a:avLst/>
              <a:gdLst/>
              <a:ahLst/>
              <a:cxnLst/>
              <a:rect l="l" t="t" r="r" b="b"/>
              <a:pathLst>
                <a:path w="1716" h="1005" extrusionOk="0">
                  <a:moveTo>
                    <a:pt x="166" y="0"/>
                  </a:moveTo>
                  <a:cubicBezTo>
                    <a:pt x="158" y="0"/>
                    <a:pt x="150" y="6"/>
                    <a:pt x="148" y="15"/>
                  </a:cubicBezTo>
                  <a:lnTo>
                    <a:pt x="3" y="604"/>
                  </a:lnTo>
                  <a:cubicBezTo>
                    <a:pt x="1" y="615"/>
                    <a:pt x="7" y="625"/>
                    <a:pt x="17" y="627"/>
                  </a:cubicBezTo>
                  <a:lnTo>
                    <a:pt x="1546" y="1004"/>
                  </a:lnTo>
                  <a:cubicBezTo>
                    <a:pt x="1547" y="1005"/>
                    <a:pt x="1548" y="1005"/>
                    <a:pt x="1550" y="1005"/>
                  </a:cubicBezTo>
                  <a:cubicBezTo>
                    <a:pt x="1558" y="1005"/>
                    <a:pt x="1566" y="999"/>
                    <a:pt x="1568" y="990"/>
                  </a:cubicBezTo>
                  <a:lnTo>
                    <a:pt x="1713" y="400"/>
                  </a:lnTo>
                  <a:cubicBezTo>
                    <a:pt x="1715" y="390"/>
                    <a:pt x="1709" y="380"/>
                    <a:pt x="1699" y="378"/>
                  </a:cubicBezTo>
                  <a:lnTo>
                    <a:pt x="170" y="1"/>
                  </a:lnTo>
                  <a:cubicBezTo>
                    <a:pt x="169" y="0"/>
                    <a:pt x="168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3055800" y="2351325"/>
              <a:ext cx="42875" cy="25100"/>
            </a:xfrm>
            <a:custGeom>
              <a:avLst/>
              <a:gdLst/>
              <a:ahLst/>
              <a:cxnLst/>
              <a:rect l="l" t="t" r="r" b="b"/>
              <a:pathLst>
                <a:path w="1715" h="1004" extrusionOk="0">
                  <a:moveTo>
                    <a:pt x="166" y="1"/>
                  </a:moveTo>
                  <a:cubicBezTo>
                    <a:pt x="158" y="1"/>
                    <a:pt x="150" y="6"/>
                    <a:pt x="148" y="15"/>
                  </a:cubicBezTo>
                  <a:lnTo>
                    <a:pt x="2" y="605"/>
                  </a:lnTo>
                  <a:cubicBezTo>
                    <a:pt x="0" y="615"/>
                    <a:pt x="7" y="625"/>
                    <a:pt x="17" y="627"/>
                  </a:cubicBezTo>
                  <a:lnTo>
                    <a:pt x="1545" y="1003"/>
                  </a:lnTo>
                  <a:cubicBezTo>
                    <a:pt x="1548" y="1004"/>
                    <a:pt x="1550" y="1004"/>
                    <a:pt x="1552" y="1004"/>
                  </a:cubicBezTo>
                  <a:cubicBezTo>
                    <a:pt x="1559" y="1004"/>
                    <a:pt x="1566" y="998"/>
                    <a:pt x="1568" y="991"/>
                  </a:cubicBezTo>
                  <a:lnTo>
                    <a:pt x="1713" y="399"/>
                  </a:lnTo>
                  <a:cubicBezTo>
                    <a:pt x="1715" y="389"/>
                    <a:pt x="1709" y="381"/>
                    <a:pt x="1699" y="377"/>
                  </a:cubicBezTo>
                  <a:lnTo>
                    <a:pt x="170" y="1"/>
                  </a:lnTo>
                  <a:cubicBezTo>
                    <a:pt x="169" y="1"/>
                    <a:pt x="167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3042175" y="2406825"/>
              <a:ext cx="42925" cy="25125"/>
            </a:xfrm>
            <a:custGeom>
              <a:avLst/>
              <a:gdLst/>
              <a:ahLst/>
              <a:cxnLst/>
              <a:rect l="l" t="t" r="r" b="b"/>
              <a:pathLst>
                <a:path w="1717" h="1005" extrusionOk="0">
                  <a:moveTo>
                    <a:pt x="168" y="0"/>
                  </a:moveTo>
                  <a:cubicBezTo>
                    <a:pt x="159" y="0"/>
                    <a:pt x="151" y="6"/>
                    <a:pt x="150" y="15"/>
                  </a:cubicBezTo>
                  <a:lnTo>
                    <a:pt x="4" y="604"/>
                  </a:lnTo>
                  <a:cubicBezTo>
                    <a:pt x="0" y="614"/>
                    <a:pt x="6" y="624"/>
                    <a:pt x="16" y="626"/>
                  </a:cubicBezTo>
                  <a:lnTo>
                    <a:pt x="1545" y="1004"/>
                  </a:lnTo>
                  <a:cubicBezTo>
                    <a:pt x="1546" y="1004"/>
                    <a:pt x="1548" y="1004"/>
                    <a:pt x="1549" y="1004"/>
                  </a:cubicBezTo>
                  <a:cubicBezTo>
                    <a:pt x="1558" y="1004"/>
                    <a:pt x="1566" y="999"/>
                    <a:pt x="1569" y="990"/>
                  </a:cubicBezTo>
                  <a:lnTo>
                    <a:pt x="1715" y="400"/>
                  </a:lnTo>
                  <a:cubicBezTo>
                    <a:pt x="1717" y="390"/>
                    <a:pt x="1711" y="380"/>
                    <a:pt x="1701" y="378"/>
                  </a:cubicBezTo>
                  <a:lnTo>
                    <a:pt x="172" y="0"/>
                  </a:lnTo>
                  <a:cubicBezTo>
                    <a:pt x="171" y="0"/>
                    <a:pt x="169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028425" y="2462500"/>
              <a:ext cx="42900" cy="25100"/>
            </a:xfrm>
            <a:custGeom>
              <a:avLst/>
              <a:gdLst/>
              <a:ahLst/>
              <a:cxnLst/>
              <a:rect l="l" t="t" r="r" b="b"/>
              <a:pathLst>
                <a:path w="1716" h="1004" extrusionOk="0">
                  <a:moveTo>
                    <a:pt x="167" y="0"/>
                  </a:moveTo>
                  <a:cubicBezTo>
                    <a:pt x="158" y="0"/>
                    <a:pt x="150" y="6"/>
                    <a:pt x="148" y="15"/>
                  </a:cubicBezTo>
                  <a:lnTo>
                    <a:pt x="3" y="605"/>
                  </a:lnTo>
                  <a:cubicBezTo>
                    <a:pt x="1" y="615"/>
                    <a:pt x="7" y="625"/>
                    <a:pt x="15" y="627"/>
                  </a:cubicBezTo>
                  <a:lnTo>
                    <a:pt x="1546" y="1002"/>
                  </a:lnTo>
                  <a:cubicBezTo>
                    <a:pt x="1548" y="1003"/>
                    <a:pt x="1549" y="1004"/>
                    <a:pt x="1551" y="1004"/>
                  </a:cubicBezTo>
                  <a:cubicBezTo>
                    <a:pt x="1558" y="1004"/>
                    <a:pt x="1565" y="998"/>
                    <a:pt x="1568" y="990"/>
                  </a:cubicBezTo>
                  <a:lnTo>
                    <a:pt x="1713" y="399"/>
                  </a:lnTo>
                  <a:cubicBezTo>
                    <a:pt x="1715" y="391"/>
                    <a:pt x="1709" y="381"/>
                    <a:pt x="1699" y="376"/>
                  </a:cubicBezTo>
                  <a:lnTo>
                    <a:pt x="171" y="1"/>
                  </a:lnTo>
                  <a:cubicBezTo>
                    <a:pt x="169" y="1"/>
                    <a:pt x="168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014800" y="2518025"/>
              <a:ext cx="42900" cy="25100"/>
            </a:xfrm>
            <a:custGeom>
              <a:avLst/>
              <a:gdLst/>
              <a:ahLst/>
              <a:cxnLst/>
              <a:rect l="l" t="t" r="r" b="b"/>
              <a:pathLst>
                <a:path w="1716" h="1004" extrusionOk="0">
                  <a:moveTo>
                    <a:pt x="166" y="1"/>
                  </a:moveTo>
                  <a:cubicBezTo>
                    <a:pt x="158" y="1"/>
                    <a:pt x="150" y="6"/>
                    <a:pt x="148" y="13"/>
                  </a:cubicBezTo>
                  <a:lnTo>
                    <a:pt x="3" y="605"/>
                  </a:lnTo>
                  <a:cubicBezTo>
                    <a:pt x="1" y="615"/>
                    <a:pt x="7" y="625"/>
                    <a:pt x="15" y="627"/>
                  </a:cubicBezTo>
                  <a:lnTo>
                    <a:pt x="1546" y="1003"/>
                  </a:lnTo>
                  <a:cubicBezTo>
                    <a:pt x="1547" y="1003"/>
                    <a:pt x="1548" y="1003"/>
                    <a:pt x="1549" y="1003"/>
                  </a:cubicBezTo>
                  <a:cubicBezTo>
                    <a:pt x="1558" y="1003"/>
                    <a:pt x="1564" y="998"/>
                    <a:pt x="1568" y="991"/>
                  </a:cubicBezTo>
                  <a:lnTo>
                    <a:pt x="1713" y="399"/>
                  </a:lnTo>
                  <a:cubicBezTo>
                    <a:pt x="1715" y="389"/>
                    <a:pt x="1709" y="379"/>
                    <a:pt x="1699" y="377"/>
                  </a:cubicBezTo>
                  <a:lnTo>
                    <a:pt x="170" y="1"/>
                  </a:lnTo>
                  <a:cubicBezTo>
                    <a:pt x="169" y="1"/>
                    <a:pt x="168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3000975" y="2573725"/>
              <a:ext cx="42875" cy="25075"/>
            </a:xfrm>
            <a:custGeom>
              <a:avLst/>
              <a:gdLst/>
              <a:ahLst/>
              <a:cxnLst/>
              <a:rect l="l" t="t" r="r" b="b"/>
              <a:pathLst>
                <a:path w="1715" h="1003" extrusionOk="0">
                  <a:moveTo>
                    <a:pt x="166" y="0"/>
                  </a:moveTo>
                  <a:cubicBezTo>
                    <a:pt x="157" y="0"/>
                    <a:pt x="150" y="6"/>
                    <a:pt x="148" y="13"/>
                  </a:cubicBezTo>
                  <a:lnTo>
                    <a:pt x="2" y="605"/>
                  </a:lnTo>
                  <a:cubicBezTo>
                    <a:pt x="0" y="615"/>
                    <a:pt x="6" y="625"/>
                    <a:pt x="17" y="627"/>
                  </a:cubicBezTo>
                  <a:lnTo>
                    <a:pt x="1545" y="1002"/>
                  </a:lnTo>
                  <a:cubicBezTo>
                    <a:pt x="1547" y="1003"/>
                    <a:pt x="1549" y="1003"/>
                    <a:pt x="1550" y="1003"/>
                  </a:cubicBezTo>
                  <a:cubicBezTo>
                    <a:pt x="1558" y="1003"/>
                    <a:pt x="1564" y="999"/>
                    <a:pt x="1567" y="990"/>
                  </a:cubicBezTo>
                  <a:lnTo>
                    <a:pt x="1713" y="399"/>
                  </a:lnTo>
                  <a:cubicBezTo>
                    <a:pt x="1715" y="388"/>
                    <a:pt x="1709" y="380"/>
                    <a:pt x="1699" y="376"/>
                  </a:cubicBezTo>
                  <a:lnTo>
                    <a:pt x="170" y="1"/>
                  </a:lnTo>
                  <a:cubicBezTo>
                    <a:pt x="169" y="0"/>
                    <a:pt x="167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2987350" y="2629225"/>
              <a:ext cx="42875" cy="25125"/>
            </a:xfrm>
            <a:custGeom>
              <a:avLst/>
              <a:gdLst/>
              <a:ahLst/>
              <a:cxnLst/>
              <a:rect l="l" t="t" r="r" b="b"/>
              <a:pathLst>
                <a:path w="1715" h="1005" extrusionOk="0">
                  <a:moveTo>
                    <a:pt x="163" y="1"/>
                  </a:moveTo>
                  <a:cubicBezTo>
                    <a:pt x="156" y="1"/>
                    <a:pt x="149" y="6"/>
                    <a:pt x="148" y="14"/>
                  </a:cubicBezTo>
                  <a:lnTo>
                    <a:pt x="2" y="606"/>
                  </a:lnTo>
                  <a:cubicBezTo>
                    <a:pt x="0" y="616"/>
                    <a:pt x="6" y="624"/>
                    <a:pt x="16" y="628"/>
                  </a:cubicBezTo>
                  <a:lnTo>
                    <a:pt x="1545" y="1004"/>
                  </a:lnTo>
                  <a:cubicBezTo>
                    <a:pt x="1546" y="1004"/>
                    <a:pt x="1548" y="1004"/>
                    <a:pt x="1549" y="1004"/>
                  </a:cubicBezTo>
                  <a:cubicBezTo>
                    <a:pt x="1558" y="1004"/>
                    <a:pt x="1565" y="999"/>
                    <a:pt x="1567" y="992"/>
                  </a:cubicBezTo>
                  <a:lnTo>
                    <a:pt x="1713" y="400"/>
                  </a:lnTo>
                  <a:cubicBezTo>
                    <a:pt x="1715" y="390"/>
                    <a:pt x="1709" y="380"/>
                    <a:pt x="1698" y="378"/>
                  </a:cubicBezTo>
                  <a:lnTo>
                    <a:pt x="170" y="2"/>
                  </a:lnTo>
                  <a:cubicBezTo>
                    <a:pt x="168" y="1"/>
                    <a:pt x="165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2973700" y="2684775"/>
              <a:ext cx="42900" cy="25100"/>
            </a:xfrm>
            <a:custGeom>
              <a:avLst/>
              <a:gdLst/>
              <a:ahLst/>
              <a:cxnLst/>
              <a:rect l="l" t="t" r="r" b="b"/>
              <a:pathLst>
                <a:path w="1716" h="1004" extrusionOk="0">
                  <a:moveTo>
                    <a:pt x="164" y="0"/>
                  </a:moveTo>
                  <a:cubicBezTo>
                    <a:pt x="156" y="0"/>
                    <a:pt x="150" y="6"/>
                    <a:pt x="148" y="14"/>
                  </a:cubicBezTo>
                  <a:lnTo>
                    <a:pt x="3" y="605"/>
                  </a:lnTo>
                  <a:cubicBezTo>
                    <a:pt x="1" y="615"/>
                    <a:pt x="7" y="623"/>
                    <a:pt x="17" y="628"/>
                  </a:cubicBezTo>
                  <a:lnTo>
                    <a:pt x="1546" y="1003"/>
                  </a:lnTo>
                  <a:cubicBezTo>
                    <a:pt x="1547" y="1003"/>
                    <a:pt x="1548" y="1004"/>
                    <a:pt x="1550" y="1004"/>
                  </a:cubicBezTo>
                  <a:cubicBezTo>
                    <a:pt x="1558" y="1004"/>
                    <a:pt x="1566" y="998"/>
                    <a:pt x="1568" y="991"/>
                  </a:cubicBezTo>
                  <a:lnTo>
                    <a:pt x="1713" y="399"/>
                  </a:lnTo>
                  <a:cubicBezTo>
                    <a:pt x="1715" y="389"/>
                    <a:pt x="1709" y="379"/>
                    <a:pt x="1699" y="377"/>
                  </a:cubicBezTo>
                  <a:lnTo>
                    <a:pt x="170" y="1"/>
                  </a:lnTo>
                  <a:cubicBezTo>
                    <a:pt x="168" y="1"/>
                    <a:pt x="166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2961750" y="2729775"/>
              <a:ext cx="42875" cy="25100"/>
            </a:xfrm>
            <a:custGeom>
              <a:avLst/>
              <a:gdLst/>
              <a:ahLst/>
              <a:cxnLst/>
              <a:rect l="l" t="t" r="r" b="b"/>
              <a:pathLst>
                <a:path w="1715" h="1004" extrusionOk="0">
                  <a:moveTo>
                    <a:pt x="166" y="0"/>
                  </a:moveTo>
                  <a:cubicBezTo>
                    <a:pt x="157" y="0"/>
                    <a:pt x="149" y="6"/>
                    <a:pt x="148" y="15"/>
                  </a:cubicBezTo>
                  <a:lnTo>
                    <a:pt x="2" y="605"/>
                  </a:lnTo>
                  <a:cubicBezTo>
                    <a:pt x="0" y="615"/>
                    <a:pt x="6" y="625"/>
                    <a:pt x="16" y="627"/>
                  </a:cubicBezTo>
                  <a:lnTo>
                    <a:pt x="1545" y="1002"/>
                  </a:lnTo>
                  <a:cubicBezTo>
                    <a:pt x="1547" y="1003"/>
                    <a:pt x="1549" y="1004"/>
                    <a:pt x="1552" y="1004"/>
                  </a:cubicBezTo>
                  <a:cubicBezTo>
                    <a:pt x="1559" y="1004"/>
                    <a:pt x="1566" y="998"/>
                    <a:pt x="1567" y="990"/>
                  </a:cubicBezTo>
                  <a:lnTo>
                    <a:pt x="1713" y="401"/>
                  </a:lnTo>
                  <a:cubicBezTo>
                    <a:pt x="1715" y="391"/>
                    <a:pt x="1709" y="380"/>
                    <a:pt x="1699" y="376"/>
                  </a:cubicBezTo>
                  <a:lnTo>
                    <a:pt x="170" y="1"/>
                  </a:lnTo>
                  <a:cubicBezTo>
                    <a:pt x="169" y="1"/>
                    <a:pt x="167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158225" y="2448950"/>
              <a:ext cx="169525" cy="165575"/>
            </a:xfrm>
            <a:custGeom>
              <a:avLst/>
              <a:gdLst/>
              <a:ahLst/>
              <a:cxnLst/>
              <a:rect l="l" t="t" r="r" b="b"/>
              <a:pathLst>
                <a:path w="6781" h="6623" extrusionOk="0">
                  <a:moveTo>
                    <a:pt x="1337" y="0"/>
                  </a:moveTo>
                  <a:cubicBezTo>
                    <a:pt x="1317" y="0"/>
                    <a:pt x="1298" y="13"/>
                    <a:pt x="1293" y="34"/>
                  </a:cubicBezTo>
                  <a:lnTo>
                    <a:pt x="7" y="5232"/>
                  </a:lnTo>
                  <a:cubicBezTo>
                    <a:pt x="1" y="5256"/>
                    <a:pt x="15" y="5278"/>
                    <a:pt x="39" y="5285"/>
                  </a:cubicBezTo>
                  <a:lnTo>
                    <a:pt x="5433" y="6621"/>
                  </a:lnTo>
                  <a:cubicBezTo>
                    <a:pt x="5437" y="6622"/>
                    <a:pt x="5441" y="6623"/>
                    <a:pt x="5444" y="6623"/>
                  </a:cubicBezTo>
                  <a:cubicBezTo>
                    <a:pt x="5464" y="6623"/>
                    <a:pt x="5481" y="6610"/>
                    <a:pt x="5486" y="6589"/>
                  </a:cubicBezTo>
                  <a:lnTo>
                    <a:pt x="6774" y="1391"/>
                  </a:lnTo>
                  <a:cubicBezTo>
                    <a:pt x="6780" y="1367"/>
                    <a:pt x="6766" y="1343"/>
                    <a:pt x="6742" y="1336"/>
                  </a:cubicBezTo>
                  <a:lnTo>
                    <a:pt x="1348" y="2"/>
                  </a:lnTo>
                  <a:cubicBezTo>
                    <a:pt x="1344" y="1"/>
                    <a:pt x="1340" y="0"/>
                    <a:pt x="1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3157675" y="2601675"/>
              <a:ext cx="122350" cy="38725"/>
            </a:xfrm>
            <a:custGeom>
              <a:avLst/>
              <a:gdLst/>
              <a:ahLst/>
              <a:cxnLst/>
              <a:rect l="l" t="t" r="r" b="b"/>
              <a:pathLst>
                <a:path w="4894" h="1549" extrusionOk="0">
                  <a:moveTo>
                    <a:pt x="257" y="1"/>
                  </a:moveTo>
                  <a:cubicBezTo>
                    <a:pt x="152" y="1"/>
                    <a:pt x="57" y="72"/>
                    <a:pt x="31" y="177"/>
                  </a:cubicBezTo>
                  <a:cubicBezTo>
                    <a:pt x="1" y="300"/>
                    <a:pt x="75" y="426"/>
                    <a:pt x="201" y="456"/>
                  </a:cubicBezTo>
                  <a:lnTo>
                    <a:pt x="4583" y="1542"/>
                  </a:lnTo>
                  <a:cubicBezTo>
                    <a:pt x="4601" y="1546"/>
                    <a:pt x="4619" y="1548"/>
                    <a:pt x="4639" y="1548"/>
                  </a:cubicBezTo>
                  <a:cubicBezTo>
                    <a:pt x="4742" y="1548"/>
                    <a:pt x="4837" y="1478"/>
                    <a:pt x="4862" y="1373"/>
                  </a:cubicBezTo>
                  <a:cubicBezTo>
                    <a:pt x="4894" y="1249"/>
                    <a:pt x="4817" y="1124"/>
                    <a:pt x="4694" y="1094"/>
                  </a:cubicBezTo>
                  <a:lnTo>
                    <a:pt x="312" y="8"/>
                  </a:lnTo>
                  <a:cubicBezTo>
                    <a:pt x="293" y="3"/>
                    <a:pt x="275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150050" y="2632450"/>
              <a:ext cx="76825" cy="27425"/>
            </a:xfrm>
            <a:custGeom>
              <a:avLst/>
              <a:gdLst/>
              <a:ahLst/>
              <a:cxnLst/>
              <a:rect l="l" t="t" r="r" b="b"/>
              <a:pathLst>
                <a:path w="3073" h="1097" extrusionOk="0">
                  <a:moveTo>
                    <a:pt x="254" y="1"/>
                  </a:moveTo>
                  <a:cubicBezTo>
                    <a:pt x="151" y="1"/>
                    <a:pt x="58" y="72"/>
                    <a:pt x="31" y="176"/>
                  </a:cubicBezTo>
                  <a:cubicBezTo>
                    <a:pt x="1" y="301"/>
                    <a:pt x="78" y="426"/>
                    <a:pt x="201" y="457"/>
                  </a:cubicBezTo>
                  <a:lnTo>
                    <a:pt x="2761" y="1091"/>
                  </a:lnTo>
                  <a:cubicBezTo>
                    <a:pt x="2780" y="1095"/>
                    <a:pt x="2798" y="1097"/>
                    <a:pt x="2816" y="1097"/>
                  </a:cubicBezTo>
                  <a:lnTo>
                    <a:pt x="2818" y="1097"/>
                  </a:lnTo>
                  <a:cubicBezTo>
                    <a:pt x="2921" y="1097"/>
                    <a:pt x="3016" y="1028"/>
                    <a:pt x="3040" y="921"/>
                  </a:cubicBezTo>
                  <a:cubicBezTo>
                    <a:pt x="3072" y="798"/>
                    <a:pt x="2996" y="673"/>
                    <a:pt x="2872" y="642"/>
                  </a:cubicBezTo>
                  <a:lnTo>
                    <a:pt x="312" y="8"/>
                  </a:lnTo>
                  <a:cubicBezTo>
                    <a:pt x="292" y="3"/>
                    <a:pt x="273" y="1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15"/>
          <p:cNvSpPr/>
          <p:nvPr/>
        </p:nvSpPr>
        <p:spPr>
          <a:xfrm>
            <a:off x="7877732" y="799863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8364046" y="800411"/>
            <a:ext cx="129715" cy="146812"/>
          </a:xfrm>
          <a:custGeom>
            <a:avLst/>
            <a:gdLst/>
            <a:ahLst/>
            <a:cxnLst/>
            <a:rect l="l" t="t" r="r" b="b"/>
            <a:pathLst>
              <a:path w="5241" h="5930" extrusionOk="0">
                <a:moveTo>
                  <a:pt x="2621" y="0"/>
                </a:moveTo>
                <a:cubicBezTo>
                  <a:pt x="2595" y="0"/>
                  <a:pt x="2570" y="18"/>
                  <a:pt x="2563" y="55"/>
                </a:cubicBezTo>
                <a:cubicBezTo>
                  <a:pt x="2301" y="1339"/>
                  <a:pt x="1194" y="2601"/>
                  <a:pt x="65" y="2898"/>
                </a:cubicBezTo>
                <a:cubicBezTo>
                  <a:pt x="0" y="2916"/>
                  <a:pt x="0" y="3013"/>
                  <a:pt x="65" y="3031"/>
                </a:cubicBezTo>
                <a:cubicBezTo>
                  <a:pt x="1194" y="3328"/>
                  <a:pt x="2301" y="4590"/>
                  <a:pt x="2563" y="5875"/>
                </a:cubicBezTo>
                <a:cubicBezTo>
                  <a:pt x="2570" y="5911"/>
                  <a:pt x="2595" y="5929"/>
                  <a:pt x="2621" y="5929"/>
                </a:cubicBezTo>
                <a:cubicBezTo>
                  <a:pt x="2646" y="5929"/>
                  <a:pt x="2672" y="5911"/>
                  <a:pt x="2680" y="5875"/>
                </a:cubicBezTo>
                <a:cubicBezTo>
                  <a:pt x="2941" y="4590"/>
                  <a:pt x="4049" y="3328"/>
                  <a:pt x="5178" y="3031"/>
                </a:cubicBezTo>
                <a:cubicBezTo>
                  <a:pt x="5241" y="3013"/>
                  <a:pt x="5241" y="2916"/>
                  <a:pt x="5178" y="2898"/>
                </a:cubicBezTo>
                <a:cubicBezTo>
                  <a:pt x="4049" y="2601"/>
                  <a:pt x="2941" y="1339"/>
                  <a:pt x="2680" y="55"/>
                </a:cubicBezTo>
                <a:cubicBezTo>
                  <a:pt x="2672" y="18"/>
                  <a:pt x="2646" y="0"/>
                  <a:pt x="26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5"/>
          <p:cNvSpPr/>
          <p:nvPr/>
        </p:nvSpPr>
        <p:spPr>
          <a:xfrm>
            <a:off x="8063613" y="498238"/>
            <a:ext cx="73500" cy="7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1943982" y="4184213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"/>
          <p:cNvSpPr/>
          <p:nvPr/>
        </p:nvSpPr>
        <p:spPr>
          <a:xfrm>
            <a:off x="838588" y="3278938"/>
            <a:ext cx="73500" cy="7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A083F9">
            <a:alpha val="18240"/>
          </a:srgbClr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355350" y="283500"/>
            <a:ext cx="8433300" cy="4576500"/>
          </a:xfrm>
          <a:prstGeom prst="roundRect">
            <a:avLst>
              <a:gd name="adj" fmla="val 44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223433" y="765496"/>
            <a:ext cx="306287" cy="520408"/>
            <a:chOff x="4204200" y="3943975"/>
            <a:chExt cx="166325" cy="282600"/>
          </a:xfrm>
        </p:grpSpPr>
        <p:sp>
          <p:nvSpPr>
            <p:cNvPr id="22" name="Google Shape;22;p3"/>
            <p:cNvSpPr/>
            <p:nvPr/>
          </p:nvSpPr>
          <p:spPr>
            <a:xfrm>
              <a:off x="4254850" y="4002150"/>
              <a:ext cx="115675" cy="106575"/>
            </a:xfrm>
            <a:custGeom>
              <a:avLst/>
              <a:gdLst/>
              <a:ahLst/>
              <a:cxnLst/>
              <a:rect l="l" t="t" r="r" b="b"/>
              <a:pathLst>
                <a:path w="4627" h="4263" extrusionOk="0">
                  <a:moveTo>
                    <a:pt x="3046" y="489"/>
                  </a:moveTo>
                  <a:lnTo>
                    <a:pt x="4102" y="1945"/>
                  </a:lnTo>
                  <a:lnTo>
                    <a:pt x="3371" y="3586"/>
                  </a:lnTo>
                  <a:lnTo>
                    <a:pt x="1584" y="3774"/>
                  </a:lnTo>
                  <a:lnTo>
                    <a:pt x="525" y="2320"/>
                  </a:lnTo>
                  <a:lnTo>
                    <a:pt x="1258" y="678"/>
                  </a:lnTo>
                  <a:lnTo>
                    <a:pt x="3046" y="489"/>
                  </a:lnTo>
                  <a:close/>
                  <a:moveTo>
                    <a:pt x="3155" y="1"/>
                  </a:moveTo>
                  <a:cubicBezTo>
                    <a:pt x="3148" y="1"/>
                    <a:pt x="3140" y="1"/>
                    <a:pt x="3133" y="2"/>
                  </a:cubicBezTo>
                  <a:lnTo>
                    <a:pt x="1071" y="220"/>
                  </a:lnTo>
                  <a:cubicBezTo>
                    <a:pt x="986" y="228"/>
                    <a:pt x="913" y="281"/>
                    <a:pt x="879" y="359"/>
                  </a:cubicBezTo>
                  <a:lnTo>
                    <a:pt x="35" y="2252"/>
                  </a:lnTo>
                  <a:cubicBezTo>
                    <a:pt x="0" y="2330"/>
                    <a:pt x="10" y="2419"/>
                    <a:pt x="61" y="2488"/>
                  </a:cubicBezTo>
                  <a:lnTo>
                    <a:pt x="1279" y="4166"/>
                  </a:lnTo>
                  <a:cubicBezTo>
                    <a:pt x="1323" y="4227"/>
                    <a:pt x="1396" y="4263"/>
                    <a:pt x="1471" y="4263"/>
                  </a:cubicBezTo>
                  <a:cubicBezTo>
                    <a:pt x="1479" y="4263"/>
                    <a:pt x="1487" y="4263"/>
                    <a:pt x="1495" y="4261"/>
                  </a:cubicBezTo>
                  <a:lnTo>
                    <a:pt x="3557" y="4045"/>
                  </a:lnTo>
                  <a:cubicBezTo>
                    <a:pt x="3641" y="4037"/>
                    <a:pt x="3714" y="3982"/>
                    <a:pt x="3748" y="3906"/>
                  </a:cubicBezTo>
                  <a:lnTo>
                    <a:pt x="4593" y="2011"/>
                  </a:lnTo>
                  <a:cubicBezTo>
                    <a:pt x="4627" y="1935"/>
                    <a:pt x="4617" y="1844"/>
                    <a:pt x="4566" y="1775"/>
                  </a:cubicBezTo>
                  <a:lnTo>
                    <a:pt x="3349" y="99"/>
                  </a:lnTo>
                  <a:cubicBezTo>
                    <a:pt x="3305" y="37"/>
                    <a:pt x="3231" y="1"/>
                    <a:pt x="3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218200" y="4168200"/>
              <a:ext cx="63175" cy="58375"/>
            </a:xfrm>
            <a:custGeom>
              <a:avLst/>
              <a:gdLst/>
              <a:ahLst/>
              <a:cxnLst/>
              <a:rect l="l" t="t" r="r" b="b"/>
              <a:pathLst>
                <a:path w="2527" h="2335" extrusionOk="0">
                  <a:moveTo>
                    <a:pt x="1565" y="489"/>
                  </a:moveTo>
                  <a:lnTo>
                    <a:pt x="2002" y="1090"/>
                  </a:lnTo>
                  <a:lnTo>
                    <a:pt x="1699" y="1769"/>
                  </a:lnTo>
                  <a:lnTo>
                    <a:pt x="962" y="1846"/>
                  </a:lnTo>
                  <a:lnTo>
                    <a:pt x="525" y="1246"/>
                  </a:lnTo>
                  <a:lnTo>
                    <a:pt x="826" y="567"/>
                  </a:lnTo>
                  <a:lnTo>
                    <a:pt x="1565" y="489"/>
                  </a:lnTo>
                  <a:close/>
                  <a:moveTo>
                    <a:pt x="1675" y="1"/>
                  </a:moveTo>
                  <a:cubicBezTo>
                    <a:pt x="1667" y="1"/>
                    <a:pt x="1660" y="1"/>
                    <a:pt x="1652" y="2"/>
                  </a:cubicBezTo>
                  <a:lnTo>
                    <a:pt x="640" y="109"/>
                  </a:lnTo>
                  <a:cubicBezTo>
                    <a:pt x="556" y="117"/>
                    <a:pt x="483" y="170"/>
                    <a:pt x="449" y="248"/>
                  </a:cubicBezTo>
                  <a:lnTo>
                    <a:pt x="35" y="1177"/>
                  </a:lnTo>
                  <a:cubicBezTo>
                    <a:pt x="0" y="1254"/>
                    <a:pt x="10" y="1345"/>
                    <a:pt x="59" y="1414"/>
                  </a:cubicBezTo>
                  <a:lnTo>
                    <a:pt x="657" y="2237"/>
                  </a:lnTo>
                  <a:cubicBezTo>
                    <a:pt x="701" y="2298"/>
                    <a:pt x="774" y="2334"/>
                    <a:pt x="848" y="2334"/>
                  </a:cubicBezTo>
                  <a:lnTo>
                    <a:pt x="875" y="2334"/>
                  </a:lnTo>
                  <a:lnTo>
                    <a:pt x="1886" y="2227"/>
                  </a:lnTo>
                  <a:cubicBezTo>
                    <a:pt x="1971" y="2217"/>
                    <a:pt x="2044" y="2165"/>
                    <a:pt x="2078" y="2086"/>
                  </a:cubicBezTo>
                  <a:lnTo>
                    <a:pt x="2492" y="1157"/>
                  </a:lnTo>
                  <a:cubicBezTo>
                    <a:pt x="2527" y="1080"/>
                    <a:pt x="2516" y="989"/>
                    <a:pt x="2468" y="921"/>
                  </a:cubicBezTo>
                  <a:lnTo>
                    <a:pt x="1870" y="99"/>
                  </a:lnTo>
                  <a:cubicBezTo>
                    <a:pt x="1824" y="37"/>
                    <a:pt x="1750" y="1"/>
                    <a:pt x="1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204200" y="3943975"/>
              <a:ext cx="59450" cy="62325"/>
            </a:xfrm>
            <a:custGeom>
              <a:avLst/>
              <a:gdLst/>
              <a:ahLst/>
              <a:cxnLst/>
              <a:rect l="l" t="t" r="r" b="b"/>
              <a:pathLst>
                <a:path w="2378" h="2493" extrusionOk="0">
                  <a:moveTo>
                    <a:pt x="1289" y="509"/>
                  </a:moveTo>
                  <a:lnTo>
                    <a:pt x="1877" y="964"/>
                  </a:lnTo>
                  <a:lnTo>
                    <a:pt x="1776" y="1701"/>
                  </a:lnTo>
                  <a:lnTo>
                    <a:pt x="1089" y="1982"/>
                  </a:lnTo>
                  <a:lnTo>
                    <a:pt x="502" y="1527"/>
                  </a:lnTo>
                  <a:lnTo>
                    <a:pt x="601" y="792"/>
                  </a:lnTo>
                  <a:lnTo>
                    <a:pt x="1289" y="509"/>
                  </a:lnTo>
                  <a:close/>
                  <a:moveTo>
                    <a:pt x="1326" y="1"/>
                  </a:moveTo>
                  <a:cubicBezTo>
                    <a:pt x="1295" y="1"/>
                    <a:pt x="1264" y="7"/>
                    <a:pt x="1235" y="19"/>
                  </a:cubicBezTo>
                  <a:lnTo>
                    <a:pt x="294" y="404"/>
                  </a:lnTo>
                  <a:cubicBezTo>
                    <a:pt x="215" y="437"/>
                    <a:pt x="160" y="507"/>
                    <a:pt x="148" y="592"/>
                  </a:cubicBezTo>
                  <a:lnTo>
                    <a:pt x="13" y="1600"/>
                  </a:lnTo>
                  <a:cubicBezTo>
                    <a:pt x="1" y="1685"/>
                    <a:pt x="35" y="1768"/>
                    <a:pt x="102" y="1820"/>
                  </a:cubicBezTo>
                  <a:lnTo>
                    <a:pt x="908" y="2442"/>
                  </a:lnTo>
                  <a:cubicBezTo>
                    <a:pt x="950" y="2474"/>
                    <a:pt x="1001" y="2493"/>
                    <a:pt x="1053" y="2493"/>
                  </a:cubicBezTo>
                  <a:cubicBezTo>
                    <a:pt x="1083" y="2493"/>
                    <a:pt x="1114" y="2486"/>
                    <a:pt x="1144" y="2474"/>
                  </a:cubicBezTo>
                  <a:lnTo>
                    <a:pt x="2085" y="2089"/>
                  </a:lnTo>
                  <a:cubicBezTo>
                    <a:pt x="2164" y="2056"/>
                    <a:pt x="2218" y="1984"/>
                    <a:pt x="2230" y="1901"/>
                  </a:cubicBezTo>
                  <a:lnTo>
                    <a:pt x="2366" y="891"/>
                  </a:lnTo>
                  <a:cubicBezTo>
                    <a:pt x="2378" y="808"/>
                    <a:pt x="2343" y="724"/>
                    <a:pt x="2277" y="673"/>
                  </a:cubicBezTo>
                  <a:lnTo>
                    <a:pt x="1471" y="49"/>
                  </a:lnTo>
                  <a:cubicBezTo>
                    <a:pt x="1429" y="17"/>
                    <a:pt x="1378" y="1"/>
                    <a:pt x="1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252875" y="4096800"/>
              <a:ext cx="45425" cy="83475"/>
            </a:xfrm>
            <a:custGeom>
              <a:avLst/>
              <a:gdLst/>
              <a:ahLst/>
              <a:cxnLst/>
              <a:rect l="l" t="t" r="r" b="b"/>
              <a:pathLst>
                <a:path w="1817" h="3339" extrusionOk="0">
                  <a:moveTo>
                    <a:pt x="1546" y="0"/>
                  </a:moveTo>
                  <a:cubicBezTo>
                    <a:pt x="1455" y="0"/>
                    <a:pt x="1368" y="52"/>
                    <a:pt x="1327" y="140"/>
                  </a:cubicBezTo>
                  <a:lnTo>
                    <a:pt x="53" y="3003"/>
                  </a:lnTo>
                  <a:cubicBezTo>
                    <a:pt x="1" y="3125"/>
                    <a:pt x="53" y="3264"/>
                    <a:pt x="174" y="3318"/>
                  </a:cubicBezTo>
                  <a:cubicBezTo>
                    <a:pt x="205" y="3333"/>
                    <a:pt x="237" y="3339"/>
                    <a:pt x="269" y="3339"/>
                  </a:cubicBezTo>
                  <a:cubicBezTo>
                    <a:pt x="362" y="3339"/>
                    <a:pt x="449" y="3286"/>
                    <a:pt x="487" y="3197"/>
                  </a:cubicBezTo>
                  <a:lnTo>
                    <a:pt x="1762" y="334"/>
                  </a:lnTo>
                  <a:cubicBezTo>
                    <a:pt x="1816" y="214"/>
                    <a:pt x="1762" y="73"/>
                    <a:pt x="1642" y="21"/>
                  </a:cubicBezTo>
                  <a:cubicBezTo>
                    <a:pt x="1611" y="7"/>
                    <a:pt x="1578" y="0"/>
                    <a:pt x="1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247025" y="3985075"/>
              <a:ext cx="41925" cy="34400"/>
            </a:xfrm>
            <a:custGeom>
              <a:avLst/>
              <a:gdLst/>
              <a:ahLst/>
              <a:cxnLst/>
              <a:rect l="l" t="t" r="r" b="b"/>
              <a:pathLst>
                <a:path w="1677" h="1376" extrusionOk="0">
                  <a:moveTo>
                    <a:pt x="270" y="0"/>
                  </a:moveTo>
                  <a:cubicBezTo>
                    <a:pt x="200" y="0"/>
                    <a:pt x="130" y="32"/>
                    <a:pt x="83" y="91"/>
                  </a:cubicBezTo>
                  <a:cubicBezTo>
                    <a:pt x="0" y="194"/>
                    <a:pt x="19" y="344"/>
                    <a:pt x="122" y="424"/>
                  </a:cubicBezTo>
                  <a:lnTo>
                    <a:pt x="1263" y="1325"/>
                  </a:lnTo>
                  <a:cubicBezTo>
                    <a:pt x="1305" y="1359"/>
                    <a:pt x="1357" y="1376"/>
                    <a:pt x="1408" y="1376"/>
                  </a:cubicBezTo>
                  <a:cubicBezTo>
                    <a:pt x="1479" y="1376"/>
                    <a:pt x="1549" y="1345"/>
                    <a:pt x="1596" y="1287"/>
                  </a:cubicBezTo>
                  <a:cubicBezTo>
                    <a:pt x="1677" y="1184"/>
                    <a:pt x="1660" y="1034"/>
                    <a:pt x="1557" y="952"/>
                  </a:cubicBezTo>
                  <a:lnTo>
                    <a:pt x="416" y="51"/>
                  </a:lnTo>
                  <a:cubicBezTo>
                    <a:pt x="373" y="17"/>
                    <a:pt x="321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556640" y="3783526"/>
            <a:ext cx="576942" cy="518152"/>
            <a:chOff x="2277900" y="2321550"/>
            <a:chExt cx="313300" cy="281375"/>
          </a:xfrm>
        </p:grpSpPr>
        <p:sp>
          <p:nvSpPr>
            <p:cNvPr id="28" name="Google Shape;28;p3"/>
            <p:cNvSpPr/>
            <p:nvPr/>
          </p:nvSpPr>
          <p:spPr>
            <a:xfrm>
              <a:off x="2277900" y="2401425"/>
              <a:ext cx="192900" cy="201500"/>
            </a:xfrm>
            <a:custGeom>
              <a:avLst/>
              <a:gdLst/>
              <a:ahLst/>
              <a:cxnLst/>
              <a:rect l="l" t="t" r="r" b="b"/>
              <a:pathLst>
                <a:path w="7716" h="8060" extrusionOk="0">
                  <a:moveTo>
                    <a:pt x="3256" y="509"/>
                  </a:moveTo>
                  <a:lnTo>
                    <a:pt x="6606" y="1749"/>
                  </a:lnTo>
                  <a:lnTo>
                    <a:pt x="7208" y="5271"/>
                  </a:lnTo>
                  <a:lnTo>
                    <a:pt x="4460" y="7551"/>
                  </a:lnTo>
                  <a:lnTo>
                    <a:pt x="1109" y="6313"/>
                  </a:lnTo>
                  <a:lnTo>
                    <a:pt x="508" y="2791"/>
                  </a:lnTo>
                  <a:lnTo>
                    <a:pt x="3256" y="509"/>
                  </a:lnTo>
                  <a:close/>
                  <a:moveTo>
                    <a:pt x="3210" y="0"/>
                  </a:moveTo>
                  <a:cubicBezTo>
                    <a:pt x="3156" y="0"/>
                    <a:pt x="3101" y="19"/>
                    <a:pt x="3058" y="55"/>
                  </a:cubicBezTo>
                  <a:lnTo>
                    <a:pt x="98" y="2513"/>
                  </a:lnTo>
                  <a:cubicBezTo>
                    <a:pt x="33" y="2567"/>
                    <a:pt x="1" y="2652"/>
                    <a:pt x="15" y="2737"/>
                  </a:cubicBezTo>
                  <a:lnTo>
                    <a:pt x="663" y="6527"/>
                  </a:lnTo>
                  <a:cubicBezTo>
                    <a:pt x="677" y="6612"/>
                    <a:pt x="736" y="6681"/>
                    <a:pt x="817" y="6711"/>
                  </a:cubicBezTo>
                  <a:lnTo>
                    <a:pt x="4423" y="8046"/>
                  </a:lnTo>
                  <a:cubicBezTo>
                    <a:pt x="4450" y="8056"/>
                    <a:pt x="4478" y="8060"/>
                    <a:pt x="4506" y="8060"/>
                  </a:cubicBezTo>
                  <a:cubicBezTo>
                    <a:pt x="4561" y="8060"/>
                    <a:pt x="4615" y="8042"/>
                    <a:pt x="4658" y="8005"/>
                  </a:cubicBezTo>
                  <a:lnTo>
                    <a:pt x="7618" y="5548"/>
                  </a:lnTo>
                  <a:cubicBezTo>
                    <a:pt x="7683" y="5493"/>
                    <a:pt x="7715" y="5408"/>
                    <a:pt x="7701" y="5326"/>
                  </a:cubicBezTo>
                  <a:lnTo>
                    <a:pt x="7053" y="1533"/>
                  </a:lnTo>
                  <a:cubicBezTo>
                    <a:pt x="7039" y="1450"/>
                    <a:pt x="6980" y="1380"/>
                    <a:pt x="6899" y="1349"/>
                  </a:cubicBezTo>
                  <a:lnTo>
                    <a:pt x="3292" y="14"/>
                  </a:lnTo>
                  <a:cubicBezTo>
                    <a:pt x="3266" y="5"/>
                    <a:pt x="3238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493125" y="2321550"/>
              <a:ext cx="98075" cy="105950"/>
            </a:xfrm>
            <a:custGeom>
              <a:avLst/>
              <a:gdLst/>
              <a:ahLst/>
              <a:cxnLst/>
              <a:rect l="l" t="t" r="r" b="b"/>
              <a:pathLst>
                <a:path w="3923" h="4238" extrusionOk="0">
                  <a:moveTo>
                    <a:pt x="1812" y="511"/>
                  </a:moveTo>
                  <a:lnTo>
                    <a:pt x="3278" y="1186"/>
                  </a:lnTo>
                  <a:lnTo>
                    <a:pt x="3428" y="2793"/>
                  </a:lnTo>
                  <a:lnTo>
                    <a:pt x="2111" y="3726"/>
                  </a:lnTo>
                  <a:lnTo>
                    <a:pt x="645" y="3052"/>
                  </a:lnTo>
                  <a:lnTo>
                    <a:pt x="495" y="1444"/>
                  </a:lnTo>
                  <a:lnTo>
                    <a:pt x="1812" y="511"/>
                  </a:lnTo>
                  <a:close/>
                  <a:moveTo>
                    <a:pt x="1788" y="1"/>
                  </a:moveTo>
                  <a:cubicBezTo>
                    <a:pt x="1739" y="1"/>
                    <a:pt x="1691" y="16"/>
                    <a:pt x="1649" y="45"/>
                  </a:cubicBezTo>
                  <a:lnTo>
                    <a:pt x="108" y="1137"/>
                  </a:lnTo>
                  <a:cubicBezTo>
                    <a:pt x="39" y="1186"/>
                    <a:pt x="1" y="1269"/>
                    <a:pt x="9" y="1354"/>
                  </a:cubicBezTo>
                  <a:lnTo>
                    <a:pt x="184" y="3234"/>
                  </a:lnTo>
                  <a:cubicBezTo>
                    <a:pt x="193" y="3319"/>
                    <a:pt x="245" y="3391"/>
                    <a:pt x="322" y="3428"/>
                  </a:cubicBezTo>
                  <a:lnTo>
                    <a:pt x="2038" y="4215"/>
                  </a:lnTo>
                  <a:cubicBezTo>
                    <a:pt x="2069" y="4229"/>
                    <a:pt x="2103" y="4237"/>
                    <a:pt x="2137" y="4237"/>
                  </a:cubicBezTo>
                  <a:cubicBezTo>
                    <a:pt x="2186" y="4237"/>
                    <a:pt x="2234" y="4223"/>
                    <a:pt x="2275" y="4193"/>
                  </a:cubicBezTo>
                  <a:lnTo>
                    <a:pt x="3815" y="3100"/>
                  </a:lnTo>
                  <a:cubicBezTo>
                    <a:pt x="3884" y="3052"/>
                    <a:pt x="3922" y="2969"/>
                    <a:pt x="3914" y="2884"/>
                  </a:cubicBezTo>
                  <a:lnTo>
                    <a:pt x="3739" y="1004"/>
                  </a:lnTo>
                  <a:cubicBezTo>
                    <a:pt x="3731" y="919"/>
                    <a:pt x="3678" y="847"/>
                    <a:pt x="3601" y="810"/>
                  </a:cubicBezTo>
                  <a:lnTo>
                    <a:pt x="1885" y="23"/>
                  </a:lnTo>
                  <a:cubicBezTo>
                    <a:pt x="1854" y="8"/>
                    <a:pt x="1821" y="1"/>
                    <a:pt x="1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441575" y="2394025"/>
              <a:ext cx="67675" cy="52700"/>
            </a:xfrm>
            <a:custGeom>
              <a:avLst/>
              <a:gdLst/>
              <a:ahLst/>
              <a:cxnLst/>
              <a:rect l="l" t="t" r="r" b="b"/>
              <a:pathLst>
                <a:path w="2707" h="2108" extrusionOk="0">
                  <a:moveTo>
                    <a:pt x="2438" y="0"/>
                  </a:moveTo>
                  <a:cubicBezTo>
                    <a:pt x="2388" y="0"/>
                    <a:pt x="2338" y="16"/>
                    <a:pt x="2295" y="48"/>
                  </a:cubicBezTo>
                  <a:lnTo>
                    <a:pt x="128" y="1680"/>
                  </a:lnTo>
                  <a:cubicBezTo>
                    <a:pt x="23" y="1758"/>
                    <a:pt x="1" y="1908"/>
                    <a:pt x="82" y="2013"/>
                  </a:cubicBezTo>
                  <a:cubicBezTo>
                    <a:pt x="128" y="2075"/>
                    <a:pt x="199" y="2108"/>
                    <a:pt x="271" y="2108"/>
                  </a:cubicBezTo>
                  <a:cubicBezTo>
                    <a:pt x="320" y="2108"/>
                    <a:pt x="370" y="2092"/>
                    <a:pt x="413" y="2059"/>
                  </a:cubicBezTo>
                  <a:lnTo>
                    <a:pt x="2582" y="428"/>
                  </a:lnTo>
                  <a:cubicBezTo>
                    <a:pt x="2687" y="349"/>
                    <a:pt x="2707" y="199"/>
                    <a:pt x="2628" y="96"/>
                  </a:cubicBezTo>
                  <a:cubicBezTo>
                    <a:pt x="2582" y="33"/>
                    <a:pt x="2510" y="0"/>
                    <a:pt x="2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3"/>
          <p:cNvSpPr/>
          <p:nvPr/>
        </p:nvSpPr>
        <p:spPr>
          <a:xfrm>
            <a:off x="7909121" y="461598"/>
            <a:ext cx="129715" cy="146812"/>
          </a:xfrm>
          <a:custGeom>
            <a:avLst/>
            <a:gdLst/>
            <a:ahLst/>
            <a:cxnLst/>
            <a:rect l="l" t="t" r="r" b="b"/>
            <a:pathLst>
              <a:path w="5241" h="5930" extrusionOk="0">
                <a:moveTo>
                  <a:pt x="2621" y="0"/>
                </a:moveTo>
                <a:cubicBezTo>
                  <a:pt x="2595" y="0"/>
                  <a:pt x="2570" y="18"/>
                  <a:pt x="2563" y="55"/>
                </a:cubicBezTo>
                <a:cubicBezTo>
                  <a:pt x="2301" y="1339"/>
                  <a:pt x="1194" y="2601"/>
                  <a:pt x="65" y="2898"/>
                </a:cubicBezTo>
                <a:cubicBezTo>
                  <a:pt x="0" y="2916"/>
                  <a:pt x="0" y="3013"/>
                  <a:pt x="65" y="3031"/>
                </a:cubicBezTo>
                <a:cubicBezTo>
                  <a:pt x="1194" y="3328"/>
                  <a:pt x="2301" y="4590"/>
                  <a:pt x="2563" y="5875"/>
                </a:cubicBezTo>
                <a:cubicBezTo>
                  <a:pt x="2570" y="5911"/>
                  <a:pt x="2595" y="5929"/>
                  <a:pt x="2621" y="5929"/>
                </a:cubicBezTo>
                <a:cubicBezTo>
                  <a:pt x="2646" y="5929"/>
                  <a:pt x="2672" y="5911"/>
                  <a:pt x="2680" y="5875"/>
                </a:cubicBezTo>
                <a:cubicBezTo>
                  <a:pt x="2941" y="4590"/>
                  <a:pt x="4049" y="3328"/>
                  <a:pt x="5178" y="3031"/>
                </a:cubicBezTo>
                <a:cubicBezTo>
                  <a:pt x="5241" y="3013"/>
                  <a:pt x="5241" y="2916"/>
                  <a:pt x="5178" y="2898"/>
                </a:cubicBezTo>
                <a:cubicBezTo>
                  <a:pt x="4049" y="2601"/>
                  <a:pt x="2941" y="1339"/>
                  <a:pt x="2680" y="55"/>
                </a:cubicBezTo>
                <a:cubicBezTo>
                  <a:pt x="2672" y="18"/>
                  <a:pt x="2646" y="0"/>
                  <a:pt x="26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1423325" y="4005850"/>
            <a:ext cx="73500" cy="7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133570" y="4460600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7747200" y="988950"/>
            <a:ext cx="73500" cy="7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A083F9">
            <a:alpha val="18240"/>
          </a:srgbClr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355350" y="283500"/>
            <a:ext cx="8433300" cy="4576500"/>
          </a:xfrm>
          <a:prstGeom prst="roundRect">
            <a:avLst>
              <a:gd name="adj" fmla="val 44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715101" y="4189507"/>
            <a:ext cx="746020" cy="419005"/>
            <a:chOff x="3642800" y="2341125"/>
            <a:chExt cx="452325" cy="254050"/>
          </a:xfrm>
        </p:grpSpPr>
        <p:sp>
          <p:nvSpPr>
            <p:cNvPr id="40" name="Google Shape;40;p4"/>
            <p:cNvSpPr/>
            <p:nvPr/>
          </p:nvSpPr>
          <p:spPr>
            <a:xfrm>
              <a:off x="3727925" y="2341125"/>
              <a:ext cx="278900" cy="254050"/>
            </a:xfrm>
            <a:custGeom>
              <a:avLst/>
              <a:gdLst/>
              <a:ahLst/>
              <a:cxnLst/>
              <a:rect l="l" t="t" r="r" b="b"/>
              <a:pathLst>
                <a:path w="11156" h="10162" extrusionOk="0">
                  <a:moveTo>
                    <a:pt x="5578" y="0"/>
                  </a:moveTo>
                  <a:cubicBezTo>
                    <a:pt x="4278" y="0"/>
                    <a:pt x="2977" y="496"/>
                    <a:pt x="1986" y="1487"/>
                  </a:cubicBezTo>
                  <a:cubicBezTo>
                    <a:pt x="0" y="3473"/>
                    <a:pt x="0" y="6690"/>
                    <a:pt x="1986" y="8675"/>
                  </a:cubicBezTo>
                  <a:cubicBezTo>
                    <a:pt x="2977" y="9666"/>
                    <a:pt x="4278" y="10162"/>
                    <a:pt x="5578" y="10162"/>
                  </a:cubicBezTo>
                  <a:cubicBezTo>
                    <a:pt x="6879" y="10162"/>
                    <a:pt x="8179" y="9666"/>
                    <a:pt x="9171" y="8675"/>
                  </a:cubicBezTo>
                  <a:cubicBezTo>
                    <a:pt x="11156" y="6690"/>
                    <a:pt x="11156" y="3473"/>
                    <a:pt x="9171" y="1487"/>
                  </a:cubicBezTo>
                  <a:cubicBezTo>
                    <a:pt x="8179" y="496"/>
                    <a:pt x="6879" y="0"/>
                    <a:pt x="5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642800" y="2386875"/>
              <a:ext cx="452325" cy="141800"/>
            </a:xfrm>
            <a:custGeom>
              <a:avLst/>
              <a:gdLst/>
              <a:ahLst/>
              <a:cxnLst/>
              <a:rect l="l" t="t" r="r" b="b"/>
              <a:pathLst>
                <a:path w="18093" h="5672" extrusionOk="0">
                  <a:moveTo>
                    <a:pt x="2128" y="1"/>
                  </a:moveTo>
                  <a:cubicBezTo>
                    <a:pt x="1033" y="1"/>
                    <a:pt x="430" y="198"/>
                    <a:pt x="330" y="590"/>
                  </a:cubicBezTo>
                  <a:cubicBezTo>
                    <a:pt x="1" y="1879"/>
                    <a:pt x="5671" y="3688"/>
                    <a:pt x="8715" y="4466"/>
                  </a:cubicBezTo>
                  <a:cubicBezTo>
                    <a:pt x="11019" y="5053"/>
                    <a:pt x="13222" y="5461"/>
                    <a:pt x="14924" y="5611"/>
                  </a:cubicBezTo>
                  <a:cubicBezTo>
                    <a:pt x="15417" y="5653"/>
                    <a:pt x="15829" y="5671"/>
                    <a:pt x="16174" y="5671"/>
                  </a:cubicBezTo>
                  <a:cubicBezTo>
                    <a:pt x="17588" y="5671"/>
                    <a:pt x="17863" y="5352"/>
                    <a:pt x="17931" y="5088"/>
                  </a:cubicBezTo>
                  <a:cubicBezTo>
                    <a:pt x="18093" y="4452"/>
                    <a:pt x="16863" y="3638"/>
                    <a:pt x="14276" y="2670"/>
                  </a:cubicBezTo>
                  <a:cubicBezTo>
                    <a:pt x="14250" y="2660"/>
                    <a:pt x="14222" y="2656"/>
                    <a:pt x="14196" y="2656"/>
                  </a:cubicBezTo>
                  <a:cubicBezTo>
                    <a:pt x="14104" y="2656"/>
                    <a:pt x="14018" y="2712"/>
                    <a:pt x="13983" y="2804"/>
                  </a:cubicBezTo>
                  <a:cubicBezTo>
                    <a:pt x="13939" y="2921"/>
                    <a:pt x="13999" y="3050"/>
                    <a:pt x="14117" y="3095"/>
                  </a:cubicBezTo>
                  <a:cubicBezTo>
                    <a:pt x="17037" y="4189"/>
                    <a:pt x="17521" y="4855"/>
                    <a:pt x="17491" y="4975"/>
                  </a:cubicBezTo>
                  <a:cubicBezTo>
                    <a:pt x="17489" y="4978"/>
                    <a:pt x="17362" y="5218"/>
                    <a:pt x="16162" y="5218"/>
                  </a:cubicBezTo>
                  <a:cubicBezTo>
                    <a:pt x="15844" y="5218"/>
                    <a:pt x="15450" y="5201"/>
                    <a:pt x="14963" y="5158"/>
                  </a:cubicBezTo>
                  <a:cubicBezTo>
                    <a:pt x="13287" y="5009"/>
                    <a:pt x="11108" y="4609"/>
                    <a:pt x="8828" y="4025"/>
                  </a:cubicBezTo>
                  <a:cubicBezTo>
                    <a:pt x="3418" y="2644"/>
                    <a:pt x="667" y="1105"/>
                    <a:pt x="768" y="703"/>
                  </a:cubicBezTo>
                  <a:cubicBezTo>
                    <a:pt x="787" y="628"/>
                    <a:pt x="1096" y="456"/>
                    <a:pt x="2116" y="456"/>
                  </a:cubicBezTo>
                  <a:cubicBezTo>
                    <a:pt x="2685" y="456"/>
                    <a:pt x="3474" y="510"/>
                    <a:pt x="4558" y="663"/>
                  </a:cubicBezTo>
                  <a:cubicBezTo>
                    <a:pt x="4570" y="665"/>
                    <a:pt x="4581" y="665"/>
                    <a:pt x="4592" y="665"/>
                  </a:cubicBezTo>
                  <a:cubicBezTo>
                    <a:pt x="4705" y="665"/>
                    <a:pt x="4800" y="582"/>
                    <a:pt x="4815" y="469"/>
                  </a:cubicBezTo>
                  <a:cubicBezTo>
                    <a:pt x="4833" y="344"/>
                    <a:pt x="4746" y="231"/>
                    <a:pt x="4623" y="213"/>
                  </a:cubicBezTo>
                  <a:cubicBezTo>
                    <a:pt x="3616" y="71"/>
                    <a:pt x="2784" y="1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3843475" y="2414700"/>
              <a:ext cx="17550" cy="17300"/>
            </a:xfrm>
            <a:custGeom>
              <a:avLst/>
              <a:gdLst/>
              <a:ahLst/>
              <a:cxnLst/>
              <a:rect l="l" t="t" r="r" b="b"/>
              <a:pathLst>
                <a:path w="702" h="692" extrusionOk="0">
                  <a:moveTo>
                    <a:pt x="352" y="0"/>
                  </a:moveTo>
                  <a:cubicBezTo>
                    <a:pt x="349" y="0"/>
                    <a:pt x="347" y="0"/>
                    <a:pt x="344" y="0"/>
                  </a:cubicBezTo>
                  <a:cubicBezTo>
                    <a:pt x="152" y="4"/>
                    <a:pt x="1" y="164"/>
                    <a:pt x="5" y="354"/>
                  </a:cubicBezTo>
                  <a:cubicBezTo>
                    <a:pt x="11" y="542"/>
                    <a:pt x="162" y="691"/>
                    <a:pt x="349" y="691"/>
                  </a:cubicBezTo>
                  <a:cubicBezTo>
                    <a:pt x="353" y="691"/>
                    <a:pt x="357" y="691"/>
                    <a:pt x="360" y="691"/>
                  </a:cubicBezTo>
                  <a:cubicBezTo>
                    <a:pt x="550" y="687"/>
                    <a:pt x="702" y="530"/>
                    <a:pt x="698" y="338"/>
                  </a:cubicBezTo>
                  <a:cubicBezTo>
                    <a:pt x="694" y="148"/>
                    <a:pt x="538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3900575" y="2433075"/>
              <a:ext cx="17550" cy="17300"/>
            </a:xfrm>
            <a:custGeom>
              <a:avLst/>
              <a:gdLst/>
              <a:ahLst/>
              <a:cxnLst/>
              <a:rect l="l" t="t" r="r" b="b"/>
              <a:pathLst>
                <a:path w="702" h="692" extrusionOk="0">
                  <a:moveTo>
                    <a:pt x="352" y="0"/>
                  </a:moveTo>
                  <a:cubicBezTo>
                    <a:pt x="349" y="0"/>
                    <a:pt x="347" y="0"/>
                    <a:pt x="344" y="1"/>
                  </a:cubicBezTo>
                  <a:cubicBezTo>
                    <a:pt x="152" y="5"/>
                    <a:pt x="1" y="164"/>
                    <a:pt x="5" y="354"/>
                  </a:cubicBezTo>
                  <a:cubicBezTo>
                    <a:pt x="9" y="542"/>
                    <a:pt x="162" y="691"/>
                    <a:pt x="349" y="691"/>
                  </a:cubicBezTo>
                  <a:cubicBezTo>
                    <a:pt x="353" y="691"/>
                    <a:pt x="357" y="691"/>
                    <a:pt x="360" y="691"/>
                  </a:cubicBezTo>
                  <a:cubicBezTo>
                    <a:pt x="550" y="687"/>
                    <a:pt x="702" y="530"/>
                    <a:pt x="698" y="338"/>
                  </a:cubicBezTo>
                  <a:cubicBezTo>
                    <a:pt x="694" y="148"/>
                    <a:pt x="538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850400" y="2444100"/>
              <a:ext cx="45425" cy="26975"/>
            </a:xfrm>
            <a:custGeom>
              <a:avLst/>
              <a:gdLst/>
              <a:ahLst/>
              <a:cxnLst/>
              <a:rect l="l" t="t" r="r" b="b"/>
              <a:pathLst>
                <a:path w="1817" h="1079" extrusionOk="0">
                  <a:moveTo>
                    <a:pt x="196" y="0"/>
                  </a:moveTo>
                  <a:cubicBezTo>
                    <a:pt x="130" y="0"/>
                    <a:pt x="69" y="44"/>
                    <a:pt x="49" y="111"/>
                  </a:cubicBezTo>
                  <a:cubicBezTo>
                    <a:pt x="1" y="278"/>
                    <a:pt x="49" y="478"/>
                    <a:pt x="182" y="660"/>
                  </a:cubicBezTo>
                  <a:cubicBezTo>
                    <a:pt x="314" y="840"/>
                    <a:pt x="507" y="973"/>
                    <a:pt x="726" y="1038"/>
                  </a:cubicBezTo>
                  <a:cubicBezTo>
                    <a:pt x="822" y="1064"/>
                    <a:pt x="919" y="1078"/>
                    <a:pt x="1016" y="1078"/>
                  </a:cubicBezTo>
                  <a:cubicBezTo>
                    <a:pt x="1378" y="1078"/>
                    <a:pt x="1713" y="894"/>
                    <a:pt x="1794" y="616"/>
                  </a:cubicBezTo>
                  <a:cubicBezTo>
                    <a:pt x="1816" y="535"/>
                    <a:pt x="1770" y="450"/>
                    <a:pt x="1689" y="428"/>
                  </a:cubicBezTo>
                  <a:cubicBezTo>
                    <a:pt x="1675" y="424"/>
                    <a:pt x="1660" y="421"/>
                    <a:pt x="1646" y="421"/>
                  </a:cubicBezTo>
                  <a:cubicBezTo>
                    <a:pt x="1582" y="421"/>
                    <a:pt x="1521" y="465"/>
                    <a:pt x="1503" y="531"/>
                  </a:cubicBezTo>
                  <a:cubicBezTo>
                    <a:pt x="1468" y="649"/>
                    <a:pt x="1263" y="774"/>
                    <a:pt x="1015" y="774"/>
                  </a:cubicBezTo>
                  <a:cubicBezTo>
                    <a:pt x="949" y="774"/>
                    <a:pt x="880" y="765"/>
                    <a:pt x="810" y="745"/>
                  </a:cubicBezTo>
                  <a:cubicBezTo>
                    <a:pt x="657" y="703"/>
                    <a:pt x="518" y="606"/>
                    <a:pt x="427" y="480"/>
                  </a:cubicBezTo>
                  <a:cubicBezTo>
                    <a:pt x="352" y="379"/>
                    <a:pt x="318" y="268"/>
                    <a:pt x="340" y="194"/>
                  </a:cubicBezTo>
                  <a:cubicBezTo>
                    <a:pt x="364" y="115"/>
                    <a:pt x="318" y="30"/>
                    <a:pt x="237" y="6"/>
                  </a:cubicBezTo>
                  <a:cubicBezTo>
                    <a:pt x="223" y="2"/>
                    <a:pt x="210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/>
          <p:nvPr/>
        </p:nvSpPr>
        <p:spPr>
          <a:xfrm>
            <a:off x="8276557" y="1294438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7469838" y="910575"/>
            <a:ext cx="73500" cy="7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>
            <a:off x="7852350" y="535008"/>
            <a:ext cx="576931" cy="534496"/>
            <a:chOff x="5151425" y="2466450"/>
            <a:chExt cx="266100" cy="246550"/>
          </a:xfrm>
        </p:grpSpPr>
        <p:sp>
          <p:nvSpPr>
            <p:cNvPr id="48" name="Google Shape;48;p4"/>
            <p:cNvSpPr/>
            <p:nvPr/>
          </p:nvSpPr>
          <p:spPr>
            <a:xfrm>
              <a:off x="5210200" y="2469700"/>
              <a:ext cx="151425" cy="238850"/>
            </a:xfrm>
            <a:custGeom>
              <a:avLst/>
              <a:gdLst/>
              <a:ahLst/>
              <a:cxnLst/>
              <a:rect l="l" t="t" r="r" b="b"/>
              <a:pathLst>
                <a:path w="6057" h="9554" extrusionOk="0">
                  <a:moveTo>
                    <a:pt x="1626" y="365"/>
                  </a:moveTo>
                  <a:cubicBezTo>
                    <a:pt x="2062" y="365"/>
                    <a:pt x="2583" y="626"/>
                    <a:pt x="3110" y="1112"/>
                  </a:cubicBezTo>
                  <a:cubicBezTo>
                    <a:pt x="3837" y="1785"/>
                    <a:pt x="4500" y="2807"/>
                    <a:pt x="4978" y="3988"/>
                  </a:cubicBezTo>
                  <a:cubicBezTo>
                    <a:pt x="5457" y="5169"/>
                    <a:pt x="5691" y="6363"/>
                    <a:pt x="5637" y="7352"/>
                  </a:cubicBezTo>
                  <a:cubicBezTo>
                    <a:pt x="5588" y="8277"/>
                    <a:pt x="5277" y="8924"/>
                    <a:pt x="4789" y="9121"/>
                  </a:cubicBezTo>
                  <a:cubicBezTo>
                    <a:pt x="4678" y="9166"/>
                    <a:pt x="4558" y="9188"/>
                    <a:pt x="4431" y="9188"/>
                  </a:cubicBezTo>
                  <a:cubicBezTo>
                    <a:pt x="3995" y="9188"/>
                    <a:pt x="3474" y="8929"/>
                    <a:pt x="2947" y="8441"/>
                  </a:cubicBezTo>
                  <a:cubicBezTo>
                    <a:pt x="2220" y="7768"/>
                    <a:pt x="1557" y="6749"/>
                    <a:pt x="1079" y="5567"/>
                  </a:cubicBezTo>
                  <a:cubicBezTo>
                    <a:pt x="600" y="4386"/>
                    <a:pt x="366" y="3190"/>
                    <a:pt x="420" y="2203"/>
                  </a:cubicBezTo>
                  <a:cubicBezTo>
                    <a:pt x="471" y="1276"/>
                    <a:pt x="780" y="632"/>
                    <a:pt x="1269" y="432"/>
                  </a:cubicBezTo>
                  <a:cubicBezTo>
                    <a:pt x="1380" y="387"/>
                    <a:pt x="1499" y="365"/>
                    <a:pt x="1626" y="365"/>
                  </a:cubicBezTo>
                  <a:close/>
                  <a:moveTo>
                    <a:pt x="1634" y="0"/>
                  </a:moveTo>
                  <a:cubicBezTo>
                    <a:pt x="1459" y="0"/>
                    <a:pt x="1291" y="32"/>
                    <a:pt x="1133" y="97"/>
                  </a:cubicBezTo>
                  <a:cubicBezTo>
                    <a:pt x="497" y="353"/>
                    <a:pt x="116" y="1094"/>
                    <a:pt x="57" y="2183"/>
                  </a:cubicBezTo>
                  <a:cubicBezTo>
                    <a:pt x="0" y="3223"/>
                    <a:pt x="243" y="4473"/>
                    <a:pt x="742" y="5703"/>
                  </a:cubicBezTo>
                  <a:cubicBezTo>
                    <a:pt x="1238" y="6932"/>
                    <a:pt x="1935" y="7999"/>
                    <a:pt x="2698" y="8707"/>
                  </a:cubicBezTo>
                  <a:cubicBezTo>
                    <a:pt x="3300" y="9265"/>
                    <a:pt x="3896" y="9554"/>
                    <a:pt x="4425" y="9554"/>
                  </a:cubicBezTo>
                  <a:cubicBezTo>
                    <a:pt x="4599" y="9554"/>
                    <a:pt x="4766" y="9521"/>
                    <a:pt x="4924" y="9457"/>
                  </a:cubicBezTo>
                  <a:cubicBezTo>
                    <a:pt x="5558" y="9200"/>
                    <a:pt x="5942" y="8459"/>
                    <a:pt x="6000" y="7371"/>
                  </a:cubicBezTo>
                  <a:cubicBezTo>
                    <a:pt x="6057" y="6331"/>
                    <a:pt x="5812" y="5081"/>
                    <a:pt x="5316" y="3851"/>
                  </a:cubicBezTo>
                  <a:cubicBezTo>
                    <a:pt x="4817" y="2621"/>
                    <a:pt x="4122" y="1555"/>
                    <a:pt x="3357" y="846"/>
                  </a:cubicBezTo>
                  <a:cubicBezTo>
                    <a:pt x="2756" y="289"/>
                    <a:pt x="2161" y="0"/>
                    <a:pt x="1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189000" y="2466450"/>
              <a:ext cx="190900" cy="246550"/>
            </a:xfrm>
            <a:custGeom>
              <a:avLst/>
              <a:gdLst/>
              <a:ahLst/>
              <a:cxnLst/>
              <a:rect l="l" t="t" r="r" b="b"/>
              <a:pathLst>
                <a:path w="7636" h="9862" extrusionOk="0">
                  <a:moveTo>
                    <a:pt x="5725" y="364"/>
                  </a:moveTo>
                  <a:cubicBezTo>
                    <a:pt x="5867" y="364"/>
                    <a:pt x="6002" y="384"/>
                    <a:pt x="6129" y="428"/>
                  </a:cubicBezTo>
                  <a:cubicBezTo>
                    <a:pt x="6450" y="540"/>
                    <a:pt x="6689" y="786"/>
                    <a:pt x="6842" y="1164"/>
                  </a:cubicBezTo>
                  <a:cubicBezTo>
                    <a:pt x="7254" y="2181"/>
                    <a:pt x="6955" y="3954"/>
                    <a:pt x="6079" y="5683"/>
                  </a:cubicBezTo>
                  <a:cubicBezTo>
                    <a:pt x="4960" y="7890"/>
                    <a:pt x="3158" y="9497"/>
                    <a:pt x="1910" y="9497"/>
                  </a:cubicBezTo>
                  <a:cubicBezTo>
                    <a:pt x="1767" y="9497"/>
                    <a:pt x="1633" y="9476"/>
                    <a:pt x="1507" y="9433"/>
                  </a:cubicBezTo>
                  <a:cubicBezTo>
                    <a:pt x="1188" y="9322"/>
                    <a:pt x="947" y="9074"/>
                    <a:pt x="794" y="8696"/>
                  </a:cubicBezTo>
                  <a:cubicBezTo>
                    <a:pt x="382" y="7680"/>
                    <a:pt x="683" y="5905"/>
                    <a:pt x="1559" y="4177"/>
                  </a:cubicBezTo>
                  <a:cubicBezTo>
                    <a:pt x="2676" y="1973"/>
                    <a:pt x="4477" y="364"/>
                    <a:pt x="5723" y="364"/>
                  </a:cubicBezTo>
                  <a:close/>
                  <a:moveTo>
                    <a:pt x="5719" y="0"/>
                  </a:moveTo>
                  <a:cubicBezTo>
                    <a:pt x="4308" y="0"/>
                    <a:pt x="2445" y="1625"/>
                    <a:pt x="1234" y="4013"/>
                  </a:cubicBezTo>
                  <a:cubicBezTo>
                    <a:pt x="299" y="5859"/>
                    <a:pt x="0" y="7707"/>
                    <a:pt x="457" y="8833"/>
                  </a:cubicBezTo>
                  <a:cubicBezTo>
                    <a:pt x="648" y="9306"/>
                    <a:pt x="972" y="9631"/>
                    <a:pt x="1390" y="9777"/>
                  </a:cubicBezTo>
                  <a:cubicBezTo>
                    <a:pt x="1555" y="9833"/>
                    <a:pt x="1733" y="9861"/>
                    <a:pt x="1917" y="9861"/>
                  </a:cubicBezTo>
                  <a:cubicBezTo>
                    <a:pt x="3328" y="9861"/>
                    <a:pt x="5192" y="8236"/>
                    <a:pt x="6402" y="5847"/>
                  </a:cubicBezTo>
                  <a:cubicBezTo>
                    <a:pt x="7339" y="4001"/>
                    <a:pt x="7636" y="2155"/>
                    <a:pt x="7179" y="1026"/>
                  </a:cubicBezTo>
                  <a:cubicBezTo>
                    <a:pt x="6988" y="554"/>
                    <a:pt x="6666" y="229"/>
                    <a:pt x="6246" y="85"/>
                  </a:cubicBezTo>
                  <a:cubicBezTo>
                    <a:pt x="6080" y="28"/>
                    <a:pt x="5903" y="0"/>
                    <a:pt x="5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5151425" y="2513700"/>
              <a:ext cx="266100" cy="152050"/>
            </a:xfrm>
            <a:custGeom>
              <a:avLst/>
              <a:gdLst/>
              <a:ahLst/>
              <a:cxnLst/>
              <a:rect l="l" t="t" r="r" b="b"/>
              <a:pathLst>
                <a:path w="10644" h="6082" extrusionOk="0">
                  <a:moveTo>
                    <a:pt x="3308" y="376"/>
                  </a:moveTo>
                  <a:cubicBezTo>
                    <a:pt x="4258" y="376"/>
                    <a:pt x="5348" y="556"/>
                    <a:pt x="6421" y="927"/>
                  </a:cubicBezTo>
                  <a:cubicBezTo>
                    <a:pt x="8252" y="1558"/>
                    <a:pt x="9702" y="2624"/>
                    <a:pt x="10114" y="3642"/>
                  </a:cubicBezTo>
                  <a:cubicBezTo>
                    <a:pt x="10268" y="4019"/>
                    <a:pt x="10268" y="4365"/>
                    <a:pt x="10114" y="4665"/>
                  </a:cubicBezTo>
                  <a:cubicBezTo>
                    <a:pt x="9769" y="5347"/>
                    <a:pt x="8700" y="5705"/>
                    <a:pt x="7351" y="5705"/>
                  </a:cubicBezTo>
                  <a:cubicBezTo>
                    <a:pt x="6396" y="5705"/>
                    <a:pt x="5301" y="5526"/>
                    <a:pt x="4221" y="5154"/>
                  </a:cubicBezTo>
                  <a:cubicBezTo>
                    <a:pt x="2390" y="4522"/>
                    <a:pt x="940" y="3456"/>
                    <a:pt x="528" y="2438"/>
                  </a:cubicBezTo>
                  <a:cubicBezTo>
                    <a:pt x="376" y="2060"/>
                    <a:pt x="376" y="1717"/>
                    <a:pt x="530" y="1414"/>
                  </a:cubicBezTo>
                  <a:cubicBezTo>
                    <a:pt x="875" y="734"/>
                    <a:pt x="1941" y="376"/>
                    <a:pt x="3292" y="376"/>
                  </a:cubicBezTo>
                  <a:cubicBezTo>
                    <a:pt x="3298" y="376"/>
                    <a:pt x="3303" y="376"/>
                    <a:pt x="3308" y="376"/>
                  </a:cubicBezTo>
                  <a:close/>
                  <a:moveTo>
                    <a:pt x="3281" y="0"/>
                  </a:moveTo>
                  <a:cubicBezTo>
                    <a:pt x="1791" y="0"/>
                    <a:pt x="620" y="432"/>
                    <a:pt x="205" y="1251"/>
                  </a:cubicBezTo>
                  <a:cubicBezTo>
                    <a:pt x="5" y="1644"/>
                    <a:pt x="1" y="2103"/>
                    <a:pt x="193" y="2575"/>
                  </a:cubicBezTo>
                  <a:cubicBezTo>
                    <a:pt x="649" y="3702"/>
                    <a:pt x="2147" y="4823"/>
                    <a:pt x="4104" y="5498"/>
                  </a:cubicBezTo>
                  <a:cubicBezTo>
                    <a:pt x="5245" y="5891"/>
                    <a:pt x="6374" y="6081"/>
                    <a:pt x="7362" y="6081"/>
                  </a:cubicBezTo>
                  <a:cubicBezTo>
                    <a:pt x="8852" y="6081"/>
                    <a:pt x="10023" y="5649"/>
                    <a:pt x="10437" y="4831"/>
                  </a:cubicBezTo>
                  <a:cubicBezTo>
                    <a:pt x="10637" y="4435"/>
                    <a:pt x="10643" y="3977"/>
                    <a:pt x="10451" y="3506"/>
                  </a:cubicBezTo>
                  <a:cubicBezTo>
                    <a:pt x="9995" y="2377"/>
                    <a:pt x="8495" y="1259"/>
                    <a:pt x="6540" y="584"/>
                  </a:cubicBezTo>
                  <a:cubicBezTo>
                    <a:pt x="5399" y="190"/>
                    <a:pt x="4270" y="0"/>
                    <a:pt x="3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248125" y="2559250"/>
              <a:ext cx="75075" cy="66250"/>
            </a:xfrm>
            <a:custGeom>
              <a:avLst/>
              <a:gdLst/>
              <a:ahLst/>
              <a:cxnLst/>
              <a:rect l="l" t="t" r="r" b="b"/>
              <a:pathLst>
                <a:path w="3003" h="2650" extrusionOk="0">
                  <a:moveTo>
                    <a:pt x="1501" y="1"/>
                  </a:moveTo>
                  <a:cubicBezTo>
                    <a:pt x="1336" y="1"/>
                    <a:pt x="1168" y="32"/>
                    <a:pt x="1006" y="97"/>
                  </a:cubicBezTo>
                  <a:cubicBezTo>
                    <a:pt x="327" y="372"/>
                    <a:pt x="0" y="1145"/>
                    <a:pt x="275" y="1822"/>
                  </a:cubicBezTo>
                  <a:cubicBezTo>
                    <a:pt x="483" y="2337"/>
                    <a:pt x="979" y="2650"/>
                    <a:pt x="1502" y="2650"/>
                  </a:cubicBezTo>
                  <a:cubicBezTo>
                    <a:pt x="1668" y="2650"/>
                    <a:pt x="1836" y="2619"/>
                    <a:pt x="1999" y="2553"/>
                  </a:cubicBezTo>
                  <a:cubicBezTo>
                    <a:pt x="2678" y="2278"/>
                    <a:pt x="3003" y="1507"/>
                    <a:pt x="2730" y="828"/>
                  </a:cubicBezTo>
                  <a:cubicBezTo>
                    <a:pt x="2522" y="312"/>
                    <a:pt x="2024" y="1"/>
                    <a:pt x="1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4"/>
          <p:cNvSpPr/>
          <p:nvPr/>
        </p:nvSpPr>
        <p:spPr>
          <a:xfrm>
            <a:off x="922957" y="3721513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1747688" y="4189500"/>
            <a:ext cx="73500" cy="7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A083F9">
            <a:alpha val="18240"/>
          </a:srgbClr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>
            <a:off x="355350" y="283500"/>
            <a:ext cx="8433300" cy="4576500"/>
          </a:xfrm>
          <a:prstGeom prst="roundRect">
            <a:avLst>
              <a:gd name="adj" fmla="val 44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/>
          <p:nvPr/>
        </p:nvSpPr>
        <p:spPr>
          <a:xfrm rot="2700000">
            <a:off x="-1173985" y="-1085456"/>
            <a:ext cx="2282746" cy="2360271"/>
          </a:xfrm>
          <a:custGeom>
            <a:avLst/>
            <a:gdLst/>
            <a:ahLst/>
            <a:cxnLst/>
            <a:rect l="l" t="t" r="r" b="b"/>
            <a:pathLst>
              <a:path w="88277" h="91275" extrusionOk="0">
                <a:moveTo>
                  <a:pt x="59906" y="1"/>
                </a:moveTo>
                <a:cubicBezTo>
                  <a:pt x="59609" y="1"/>
                  <a:pt x="59314" y="35"/>
                  <a:pt x="59022" y="110"/>
                </a:cubicBezTo>
                <a:cubicBezTo>
                  <a:pt x="58938" y="132"/>
                  <a:pt x="58855" y="156"/>
                  <a:pt x="58772" y="185"/>
                </a:cubicBezTo>
                <a:cubicBezTo>
                  <a:pt x="54846" y="1520"/>
                  <a:pt x="8633" y="47216"/>
                  <a:pt x="0" y="55308"/>
                </a:cubicBezTo>
                <a:cubicBezTo>
                  <a:pt x="0" y="55308"/>
                  <a:pt x="37093" y="91274"/>
                  <a:pt x="37093" y="91274"/>
                </a:cubicBezTo>
                <a:cubicBezTo>
                  <a:pt x="50985" y="88000"/>
                  <a:pt x="65329" y="83802"/>
                  <a:pt x="75354" y="72146"/>
                </a:cubicBezTo>
                <a:cubicBezTo>
                  <a:pt x="84383" y="61649"/>
                  <a:pt x="88276" y="48851"/>
                  <a:pt x="86158" y="36321"/>
                </a:cubicBezTo>
                <a:cubicBezTo>
                  <a:pt x="83973" y="23404"/>
                  <a:pt x="76250" y="12643"/>
                  <a:pt x="66912" y="4151"/>
                </a:cubicBezTo>
                <a:cubicBezTo>
                  <a:pt x="65348" y="2728"/>
                  <a:pt x="62549" y="1"/>
                  <a:pt x="599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520546" y="454423"/>
            <a:ext cx="129715" cy="146812"/>
          </a:xfrm>
          <a:custGeom>
            <a:avLst/>
            <a:gdLst/>
            <a:ahLst/>
            <a:cxnLst/>
            <a:rect l="l" t="t" r="r" b="b"/>
            <a:pathLst>
              <a:path w="5241" h="5930" extrusionOk="0">
                <a:moveTo>
                  <a:pt x="2621" y="0"/>
                </a:moveTo>
                <a:cubicBezTo>
                  <a:pt x="2595" y="0"/>
                  <a:pt x="2570" y="18"/>
                  <a:pt x="2563" y="55"/>
                </a:cubicBezTo>
                <a:cubicBezTo>
                  <a:pt x="2301" y="1339"/>
                  <a:pt x="1194" y="2601"/>
                  <a:pt x="65" y="2898"/>
                </a:cubicBezTo>
                <a:cubicBezTo>
                  <a:pt x="0" y="2916"/>
                  <a:pt x="0" y="3013"/>
                  <a:pt x="65" y="3031"/>
                </a:cubicBezTo>
                <a:cubicBezTo>
                  <a:pt x="1194" y="3328"/>
                  <a:pt x="2301" y="4590"/>
                  <a:pt x="2563" y="5875"/>
                </a:cubicBezTo>
                <a:cubicBezTo>
                  <a:pt x="2570" y="5911"/>
                  <a:pt x="2595" y="5929"/>
                  <a:pt x="2621" y="5929"/>
                </a:cubicBezTo>
                <a:cubicBezTo>
                  <a:pt x="2646" y="5929"/>
                  <a:pt x="2672" y="5911"/>
                  <a:pt x="2680" y="5875"/>
                </a:cubicBezTo>
                <a:cubicBezTo>
                  <a:pt x="2941" y="4590"/>
                  <a:pt x="4049" y="3328"/>
                  <a:pt x="5178" y="3031"/>
                </a:cubicBezTo>
                <a:cubicBezTo>
                  <a:pt x="5241" y="3013"/>
                  <a:pt x="5241" y="2916"/>
                  <a:pt x="5178" y="2898"/>
                </a:cubicBezTo>
                <a:cubicBezTo>
                  <a:pt x="4049" y="2601"/>
                  <a:pt x="2941" y="1339"/>
                  <a:pt x="2680" y="55"/>
                </a:cubicBezTo>
                <a:cubicBezTo>
                  <a:pt x="2672" y="18"/>
                  <a:pt x="2646" y="0"/>
                  <a:pt x="26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5"/>
          <p:cNvGrpSpPr/>
          <p:nvPr/>
        </p:nvGrpSpPr>
        <p:grpSpPr>
          <a:xfrm>
            <a:off x="7483815" y="3783526"/>
            <a:ext cx="576942" cy="518152"/>
            <a:chOff x="2277900" y="2321550"/>
            <a:chExt cx="313300" cy="281375"/>
          </a:xfrm>
        </p:grpSpPr>
        <p:sp>
          <p:nvSpPr>
            <p:cNvPr id="64" name="Google Shape;64;p5"/>
            <p:cNvSpPr/>
            <p:nvPr/>
          </p:nvSpPr>
          <p:spPr>
            <a:xfrm>
              <a:off x="2277900" y="2401425"/>
              <a:ext cx="192900" cy="201500"/>
            </a:xfrm>
            <a:custGeom>
              <a:avLst/>
              <a:gdLst/>
              <a:ahLst/>
              <a:cxnLst/>
              <a:rect l="l" t="t" r="r" b="b"/>
              <a:pathLst>
                <a:path w="7716" h="8060" extrusionOk="0">
                  <a:moveTo>
                    <a:pt x="3256" y="509"/>
                  </a:moveTo>
                  <a:lnTo>
                    <a:pt x="6606" y="1749"/>
                  </a:lnTo>
                  <a:lnTo>
                    <a:pt x="7208" y="5271"/>
                  </a:lnTo>
                  <a:lnTo>
                    <a:pt x="4460" y="7551"/>
                  </a:lnTo>
                  <a:lnTo>
                    <a:pt x="1109" y="6313"/>
                  </a:lnTo>
                  <a:lnTo>
                    <a:pt x="508" y="2791"/>
                  </a:lnTo>
                  <a:lnTo>
                    <a:pt x="3256" y="509"/>
                  </a:lnTo>
                  <a:close/>
                  <a:moveTo>
                    <a:pt x="3210" y="0"/>
                  </a:moveTo>
                  <a:cubicBezTo>
                    <a:pt x="3156" y="0"/>
                    <a:pt x="3101" y="19"/>
                    <a:pt x="3058" y="55"/>
                  </a:cubicBezTo>
                  <a:lnTo>
                    <a:pt x="98" y="2513"/>
                  </a:lnTo>
                  <a:cubicBezTo>
                    <a:pt x="33" y="2567"/>
                    <a:pt x="1" y="2652"/>
                    <a:pt x="15" y="2737"/>
                  </a:cubicBezTo>
                  <a:lnTo>
                    <a:pt x="663" y="6527"/>
                  </a:lnTo>
                  <a:cubicBezTo>
                    <a:pt x="677" y="6612"/>
                    <a:pt x="736" y="6681"/>
                    <a:pt x="817" y="6711"/>
                  </a:cubicBezTo>
                  <a:lnTo>
                    <a:pt x="4423" y="8046"/>
                  </a:lnTo>
                  <a:cubicBezTo>
                    <a:pt x="4450" y="8056"/>
                    <a:pt x="4478" y="8060"/>
                    <a:pt x="4506" y="8060"/>
                  </a:cubicBezTo>
                  <a:cubicBezTo>
                    <a:pt x="4561" y="8060"/>
                    <a:pt x="4615" y="8042"/>
                    <a:pt x="4658" y="8005"/>
                  </a:cubicBezTo>
                  <a:lnTo>
                    <a:pt x="7618" y="5548"/>
                  </a:lnTo>
                  <a:cubicBezTo>
                    <a:pt x="7683" y="5493"/>
                    <a:pt x="7715" y="5408"/>
                    <a:pt x="7701" y="5326"/>
                  </a:cubicBezTo>
                  <a:lnTo>
                    <a:pt x="7053" y="1533"/>
                  </a:lnTo>
                  <a:cubicBezTo>
                    <a:pt x="7039" y="1450"/>
                    <a:pt x="6980" y="1380"/>
                    <a:pt x="6899" y="1349"/>
                  </a:cubicBezTo>
                  <a:lnTo>
                    <a:pt x="3292" y="14"/>
                  </a:lnTo>
                  <a:cubicBezTo>
                    <a:pt x="3266" y="5"/>
                    <a:pt x="3238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2493125" y="2321550"/>
              <a:ext cx="98075" cy="105950"/>
            </a:xfrm>
            <a:custGeom>
              <a:avLst/>
              <a:gdLst/>
              <a:ahLst/>
              <a:cxnLst/>
              <a:rect l="l" t="t" r="r" b="b"/>
              <a:pathLst>
                <a:path w="3923" h="4238" extrusionOk="0">
                  <a:moveTo>
                    <a:pt x="1812" y="511"/>
                  </a:moveTo>
                  <a:lnTo>
                    <a:pt x="3278" y="1186"/>
                  </a:lnTo>
                  <a:lnTo>
                    <a:pt x="3428" y="2793"/>
                  </a:lnTo>
                  <a:lnTo>
                    <a:pt x="2111" y="3726"/>
                  </a:lnTo>
                  <a:lnTo>
                    <a:pt x="645" y="3052"/>
                  </a:lnTo>
                  <a:lnTo>
                    <a:pt x="495" y="1444"/>
                  </a:lnTo>
                  <a:lnTo>
                    <a:pt x="1812" y="511"/>
                  </a:lnTo>
                  <a:close/>
                  <a:moveTo>
                    <a:pt x="1788" y="1"/>
                  </a:moveTo>
                  <a:cubicBezTo>
                    <a:pt x="1739" y="1"/>
                    <a:pt x="1691" y="16"/>
                    <a:pt x="1649" y="45"/>
                  </a:cubicBezTo>
                  <a:lnTo>
                    <a:pt x="108" y="1137"/>
                  </a:lnTo>
                  <a:cubicBezTo>
                    <a:pt x="39" y="1186"/>
                    <a:pt x="1" y="1269"/>
                    <a:pt x="9" y="1354"/>
                  </a:cubicBezTo>
                  <a:lnTo>
                    <a:pt x="184" y="3234"/>
                  </a:lnTo>
                  <a:cubicBezTo>
                    <a:pt x="193" y="3319"/>
                    <a:pt x="245" y="3391"/>
                    <a:pt x="322" y="3428"/>
                  </a:cubicBezTo>
                  <a:lnTo>
                    <a:pt x="2038" y="4215"/>
                  </a:lnTo>
                  <a:cubicBezTo>
                    <a:pt x="2069" y="4229"/>
                    <a:pt x="2103" y="4237"/>
                    <a:pt x="2137" y="4237"/>
                  </a:cubicBezTo>
                  <a:cubicBezTo>
                    <a:pt x="2186" y="4237"/>
                    <a:pt x="2234" y="4223"/>
                    <a:pt x="2275" y="4193"/>
                  </a:cubicBezTo>
                  <a:lnTo>
                    <a:pt x="3815" y="3100"/>
                  </a:lnTo>
                  <a:cubicBezTo>
                    <a:pt x="3884" y="3052"/>
                    <a:pt x="3922" y="2969"/>
                    <a:pt x="3914" y="2884"/>
                  </a:cubicBezTo>
                  <a:lnTo>
                    <a:pt x="3739" y="1004"/>
                  </a:lnTo>
                  <a:cubicBezTo>
                    <a:pt x="3731" y="919"/>
                    <a:pt x="3678" y="847"/>
                    <a:pt x="3601" y="810"/>
                  </a:cubicBezTo>
                  <a:lnTo>
                    <a:pt x="1885" y="23"/>
                  </a:lnTo>
                  <a:cubicBezTo>
                    <a:pt x="1854" y="8"/>
                    <a:pt x="1821" y="1"/>
                    <a:pt x="1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2441575" y="2394025"/>
              <a:ext cx="67675" cy="52700"/>
            </a:xfrm>
            <a:custGeom>
              <a:avLst/>
              <a:gdLst/>
              <a:ahLst/>
              <a:cxnLst/>
              <a:rect l="l" t="t" r="r" b="b"/>
              <a:pathLst>
                <a:path w="2707" h="2108" extrusionOk="0">
                  <a:moveTo>
                    <a:pt x="2438" y="0"/>
                  </a:moveTo>
                  <a:cubicBezTo>
                    <a:pt x="2388" y="0"/>
                    <a:pt x="2338" y="16"/>
                    <a:pt x="2295" y="48"/>
                  </a:cubicBezTo>
                  <a:lnTo>
                    <a:pt x="128" y="1680"/>
                  </a:lnTo>
                  <a:cubicBezTo>
                    <a:pt x="23" y="1758"/>
                    <a:pt x="1" y="1908"/>
                    <a:pt x="82" y="2013"/>
                  </a:cubicBezTo>
                  <a:cubicBezTo>
                    <a:pt x="128" y="2075"/>
                    <a:pt x="199" y="2108"/>
                    <a:pt x="271" y="2108"/>
                  </a:cubicBezTo>
                  <a:cubicBezTo>
                    <a:pt x="320" y="2108"/>
                    <a:pt x="370" y="2092"/>
                    <a:pt x="413" y="2059"/>
                  </a:cubicBezTo>
                  <a:lnTo>
                    <a:pt x="2582" y="428"/>
                  </a:lnTo>
                  <a:cubicBezTo>
                    <a:pt x="2687" y="349"/>
                    <a:pt x="2707" y="199"/>
                    <a:pt x="2628" y="96"/>
                  </a:cubicBezTo>
                  <a:cubicBezTo>
                    <a:pt x="2582" y="33"/>
                    <a:pt x="2510" y="0"/>
                    <a:pt x="2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5"/>
          <p:cNvSpPr/>
          <p:nvPr/>
        </p:nvSpPr>
        <p:spPr>
          <a:xfrm>
            <a:off x="8350500" y="4005850"/>
            <a:ext cx="73500" cy="7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8060745" y="4460600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A083F9">
            <a:alpha val="18240"/>
          </a:srgbClr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/>
          <p:nvPr/>
        </p:nvSpPr>
        <p:spPr>
          <a:xfrm>
            <a:off x="355350" y="283500"/>
            <a:ext cx="8433300" cy="4576500"/>
          </a:xfrm>
          <a:prstGeom prst="roundRect">
            <a:avLst>
              <a:gd name="adj" fmla="val 44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715150" y="535000"/>
            <a:ext cx="7713900" cy="69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A083F9">
            <a:alpha val="18240"/>
          </a:srgbClr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/>
        </p:nvSpPr>
        <p:spPr>
          <a:xfrm>
            <a:off x="355350" y="283500"/>
            <a:ext cx="8433300" cy="4576500"/>
          </a:xfrm>
          <a:prstGeom prst="roundRect">
            <a:avLst>
              <a:gd name="adj" fmla="val 44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7"/>
          <p:cNvSpPr/>
          <p:nvPr/>
        </p:nvSpPr>
        <p:spPr>
          <a:xfrm rot="-8100000">
            <a:off x="7851590" y="3886594"/>
            <a:ext cx="2282746" cy="2360271"/>
          </a:xfrm>
          <a:custGeom>
            <a:avLst/>
            <a:gdLst/>
            <a:ahLst/>
            <a:cxnLst/>
            <a:rect l="l" t="t" r="r" b="b"/>
            <a:pathLst>
              <a:path w="88277" h="91275" extrusionOk="0">
                <a:moveTo>
                  <a:pt x="59906" y="1"/>
                </a:moveTo>
                <a:cubicBezTo>
                  <a:pt x="59609" y="1"/>
                  <a:pt x="59314" y="35"/>
                  <a:pt x="59022" y="110"/>
                </a:cubicBezTo>
                <a:cubicBezTo>
                  <a:pt x="58938" y="132"/>
                  <a:pt x="58855" y="156"/>
                  <a:pt x="58772" y="185"/>
                </a:cubicBezTo>
                <a:cubicBezTo>
                  <a:pt x="54846" y="1520"/>
                  <a:pt x="8633" y="47216"/>
                  <a:pt x="0" y="55308"/>
                </a:cubicBezTo>
                <a:cubicBezTo>
                  <a:pt x="0" y="55308"/>
                  <a:pt x="37093" y="91274"/>
                  <a:pt x="37093" y="91274"/>
                </a:cubicBezTo>
                <a:cubicBezTo>
                  <a:pt x="50985" y="88000"/>
                  <a:pt x="65329" y="83802"/>
                  <a:pt x="75354" y="72146"/>
                </a:cubicBezTo>
                <a:cubicBezTo>
                  <a:pt x="84383" y="61649"/>
                  <a:pt x="88276" y="48851"/>
                  <a:pt x="86158" y="36321"/>
                </a:cubicBezTo>
                <a:cubicBezTo>
                  <a:pt x="83973" y="23404"/>
                  <a:pt x="76250" y="12643"/>
                  <a:pt x="66912" y="4151"/>
                </a:cubicBezTo>
                <a:cubicBezTo>
                  <a:pt x="65348" y="2728"/>
                  <a:pt x="62549" y="1"/>
                  <a:pt x="599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7707075" y="4369913"/>
            <a:ext cx="73500" cy="7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 rot="-4500051">
            <a:off x="8060071" y="3710044"/>
            <a:ext cx="576955" cy="518164"/>
            <a:chOff x="2277900" y="2321550"/>
            <a:chExt cx="313300" cy="281375"/>
          </a:xfrm>
        </p:grpSpPr>
        <p:sp>
          <p:nvSpPr>
            <p:cNvPr id="79" name="Google Shape;79;p7"/>
            <p:cNvSpPr/>
            <p:nvPr/>
          </p:nvSpPr>
          <p:spPr>
            <a:xfrm>
              <a:off x="2277900" y="2401425"/>
              <a:ext cx="192900" cy="201500"/>
            </a:xfrm>
            <a:custGeom>
              <a:avLst/>
              <a:gdLst/>
              <a:ahLst/>
              <a:cxnLst/>
              <a:rect l="l" t="t" r="r" b="b"/>
              <a:pathLst>
                <a:path w="7716" h="8060" extrusionOk="0">
                  <a:moveTo>
                    <a:pt x="3256" y="509"/>
                  </a:moveTo>
                  <a:lnTo>
                    <a:pt x="6606" y="1749"/>
                  </a:lnTo>
                  <a:lnTo>
                    <a:pt x="7208" y="5271"/>
                  </a:lnTo>
                  <a:lnTo>
                    <a:pt x="4460" y="7551"/>
                  </a:lnTo>
                  <a:lnTo>
                    <a:pt x="1109" y="6313"/>
                  </a:lnTo>
                  <a:lnTo>
                    <a:pt x="508" y="2791"/>
                  </a:lnTo>
                  <a:lnTo>
                    <a:pt x="3256" y="509"/>
                  </a:lnTo>
                  <a:close/>
                  <a:moveTo>
                    <a:pt x="3210" y="0"/>
                  </a:moveTo>
                  <a:cubicBezTo>
                    <a:pt x="3156" y="0"/>
                    <a:pt x="3101" y="19"/>
                    <a:pt x="3058" y="55"/>
                  </a:cubicBezTo>
                  <a:lnTo>
                    <a:pt x="98" y="2513"/>
                  </a:lnTo>
                  <a:cubicBezTo>
                    <a:pt x="33" y="2567"/>
                    <a:pt x="1" y="2652"/>
                    <a:pt x="15" y="2737"/>
                  </a:cubicBezTo>
                  <a:lnTo>
                    <a:pt x="663" y="6527"/>
                  </a:lnTo>
                  <a:cubicBezTo>
                    <a:pt x="677" y="6612"/>
                    <a:pt x="736" y="6681"/>
                    <a:pt x="817" y="6711"/>
                  </a:cubicBezTo>
                  <a:lnTo>
                    <a:pt x="4423" y="8046"/>
                  </a:lnTo>
                  <a:cubicBezTo>
                    <a:pt x="4450" y="8056"/>
                    <a:pt x="4478" y="8060"/>
                    <a:pt x="4506" y="8060"/>
                  </a:cubicBezTo>
                  <a:cubicBezTo>
                    <a:pt x="4561" y="8060"/>
                    <a:pt x="4615" y="8042"/>
                    <a:pt x="4658" y="8005"/>
                  </a:cubicBezTo>
                  <a:lnTo>
                    <a:pt x="7618" y="5548"/>
                  </a:lnTo>
                  <a:cubicBezTo>
                    <a:pt x="7683" y="5493"/>
                    <a:pt x="7715" y="5408"/>
                    <a:pt x="7701" y="5326"/>
                  </a:cubicBezTo>
                  <a:lnTo>
                    <a:pt x="7053" y="1533"/>
                  </a:lnTo>
                  <a:cubicBezTo>
                    <a:pt x="7039" y="1450"/>
                    <a:pt x="6980" y="1380"/>
                    <a:pt x="6899" y="1349"/>
                  </a:cubicBezTo>
                  <a:lnTo>
                    <a:pt x="3292" y="14"/>
                  </a:lnTo>
                  <a:cubicBezTo>
                    <a:pt x="3266" y="5"/>
                    <a:pt x="3238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2493125" y="2321550"/>
              <a:ext cx="98075" cy="105950"/>
            </a:xfrm>
            <a:custGeom>
              <a:avLst/>
              <a:gdLst/>
              <a:ahLst/>
              <a:cxnLst/>
              <a:rect l="l" t="t" r="r" b="b"/>
              <a:pathLst>
                <a:path w="3923" h="4238" extrusionOk="0">
                  <a:moveTo>
                    <a:pt x="1812" y="511"/>
                  </a:moveTo>
                  <a:lnTo>
                    <a:pt x="3278" y="1186"/>
                  </a:lnTo>
                  <a:lnTo>
                    <a:pt x="3428" y="2793"/>
                  </a:lnTo>
                  <a:lnTo>
                    <a:pt x="2111" y="3726"/>
                  </a:lnTo>
                  <a:lnTo>
                    <a:pt x="645" y="3052"/>
                  </a:lnTo>
                  <a:lnTo>
                    <a:pt x="495" y="1444"/>
                  </a:lnTo>
                  <a:lnTo>
                    <a:pt x="1812" y="511"/>
                  </a:lnTo>
                  <a:close/>
                  <a:moveTo>
                    <a:pt x="1788" y="1"/>
                  </a:moveTo>
                  <a:cubicBezTo>
                    <a:pt x="1739" y="1"/>
                    <a:pt x="1691" y="16"/>
                    <a:pt x="1649" y="45"/>
                  </a:cubicBezTo>
                  <a:lnTo>
                    <a:pt x="108" y="1137"/>
                  </a:lnTo>
                  <a:cubicBezTo>
                    <a:pt x="39" y="1186"/>
                    <a:pt x="1" y="1269"/>
                    <a:pt x="9" y="1354"/>
                  </a:cubicBezTo>
                  <a:lnTo>
                    <a:pt x="184" y="3234"/>
                  </a:lnTo>
                  <a:cubicBezTo>
                    <a:pt x="193" y="3319"/>
                    <a:pt x="245" y="3391"/>
                    <a:pt x="322" y="3428"/>
                  </a:cubicBezTo>
                  <a:lnTo>
                    <a:pt x="2038" y="4215"/>
                  </a:lnTo>
                  <a:cubicBezTo>
                    <a:pt x="2069" y="4229"/>
                    <a:pt x="2103" y="4237"/>
                    <a:pt x="2137" y="4237"/>
                  </a:cubicBezTo>
                  <a:cubicBezTo>
                    <a:pt x="2186" y="4237"/>
                    <a:pt x="2234" y="4223"/>
                    <a:pt x="2275" y="4193"/>
                  </a:cubicBezTo>
                  <a:lnTo>
                    <a:pt x="3815" y="3100"/>
                  </a:lnTo>
                  <a:cubicBezTo>
                    <a:pt x="3884" y="3052"/>
                    <a:pt x="3922" y="2969"/>
                    <a:pt x="3914" y="2884"/>
                  </a:cubicBezTo>
                  <a:lnTo>
                    <a:pt x="3739" y="1004"/>
                  </a:lnTo>
                  <a:cubicBezTo>
                    <a:pt x="3731" y="919"/>
                    <a:pt x="3678" y="847"/>
                    <a:pt x="3601" y="810"/>
                  </a:cubicBezTo>
                  <a:lnTo>
                    <a:pt x="1885" y="23"/>
                  </a:lnTo>
                  <a:cubicBezTo>
                    <a:pt x="1854" y="8"/>
                    <a:pt x="1821" y="1"/>
                    <a:pt x="1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2441575" y="2394025"/>
              <a:ext cx="67675" cy="52700"/>
            </a:xfrm>
            <a:custGeom>
              <a:avLst/>
              <a:gdLst/>
              <a:ahLst/>
              <a:cxnLst/>
              <a:rect l="l" t="t" r="r" b="b"/>
              <a:pathLst>
                <a:path w="2707" h="2108" extrusionOk="0">
                  <a:moveTo>
                    <a:pt x="2438" y="0"/>
                  </a:moveTo>
                  <a:cubicBezTo>
                    <a:pt x="2388" y="0"/>
                    <a:pt x="2338" y="16"/>
                    <a:pt x="2295" y="48"/>
                  </a:cubicBezTo>
                  <a:lnTo>
                    <a:pt x="128" y="1680"/>
                  </a:lnTo>
                  <a:cubicBezTo>
                    <a:pt x="23" y="1758"/>
                    <a:pt x="1" y="1908"/>
                    <a:pt x="82" y="2013"/>
                  </a:cubicBezTo>
                  <a:cubicBezTo>
                    <a:pt x="128" y="2075"/>
                    <a:pt x="199" y="2108"/>
                    <a:pt x="271" y="2108"/>
                  </a:cubicBezTo>
                  <a:cubicBezTo>
                    <a:pt x="320" y="2108"/>
                    <a:pt x="370" y="2092"/>
                    <a:pt x="413" y="2059"/>
                  </a:cubicBezTo>
                  <a:lnTo>
                    <a:pt x="2582" y="428"/>
                  </a:lnTo>
                  <a:cubicBezTo>
                    <a:pt x="2687" y="349"/>
                    <a:pt x="2707" y="199"/>
                    <a:pt x="2628" y="96"/>
                  </a:cubicBezTo>
                  <a:cubicBezTo>
                    <a:pt x="2582" y="33"/>
                    <a:pt x="2510" y="0"/>
                    <a:pt x="2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7"/>
          <p:cNvSpPr/>
          <p:nvPr/>
        </p:nvSpPr>
        <p:spPr>
          <a:xfrm>
            <a:off x="7559170" y="3690100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A083F9">
            <a:alpha val="18240"/>
          </a:srgb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/>
          <p:nvPr/>
        </p:nvSpPr>
        <p:spPr>
          <a:xfrm>
            <a:off x="355350" y="283500"/>
            <a:ext cx="8433300" cy="4576500"/>
          </a:xfrm>
          <a:prstGeom prst="roundRect">
            <a:avLst>
              <a:gd name="adj" fmla="val 44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6" name="Google Shape;86;p8"/>
          <p:cNvGrpSpPr/>
          <p:nvPr/>
        </p:nvGrpSpPr>
        <p:grpSpPr>
          <a:xfrm>
            <a:off x="8223433" y="765496"/>
            <a:ext cx="306287" cy="520408"/>
            <a:chOff x="4204200" y="3943975"/>
            <a:chExt cx="166325" cy="282600"/>
          </a:xfrm>
        </p:grpSpPr>
        <p:sp>
          <p:nvSpPr>
            <p:cNvPr id="87" name="Google Shape;87;p8"/>
            <p:cNvSpPr/>
            <p:nvPr/>
          </p:nvSpPr>
          <p:spPr>
            <a:xfrm>
              <a:off x="4254850" y="4002150"/>
              <a:ext cx="115675" cy="106575"/>
            </a:xfrm>
            <a:custGeom>
              <a:avLst/>
              <a:gdLst/>
              <a:ahLst/>
              <a:cxnLst/>
              <a:rect l="l" t="t" r="r" b="b"/>
              <a:pathLst>
                <a:path w="4627" h="4263" extrusionOk="0">
                  <a:moveTo>
                    <a:pt x="3046" y="489"/>
                  </a:moveTo>
                  <a:lnTo>
                    <a:pt x="4102" y="1945"/>
                  </a:lnTo>
                  <a:lnTo>
                    <a:pt x="3371" y="3586"/>
                  </a:lnTo>
                  <a:lnTo>
                    <a:pt x="1584" y="3774"/>
                  </a:lnTo>
                  <a:lnTo>
                    <a:pt x="525" y="2320"/>
                  </a:lnTo>
                  <a:lnTo>
                    <a:pt x="1258" y="678"/>
                  </a:lnTo>
                  <a:lnTo>
                    <a:pt x="3046" y="489"/>
                  </a:lnTo>
                  <a:close/>
                  <a:moveTo>
                    <a:pt x="3155" y="1"/>
                  </a:moveTo>
                  <a:cubicBezTo>
                    <a:pt x="3148" y="1"/>
                    <a:pt x="3140" y="1"/>
                    <a:pt x="3133" y="2"/>
                  </a:cubicBezTo>
                  <a:lnTo>
                    <a:pt x="1071" y="220"/>
                  </a:lnTo>
                  <a:cubicBezTo>
                    <a:pt x="986" y="228"/>
                    <a:pt x="913" y="281"/>
                    <a:pt x="879" y="359"/>
                  </a:cubicBezTo>
                  <a:lnTo>
                    <a:pt x="35" y="2252"/>
                  </a:lnTo>
                  <a:cubicBezTo>
                    <a:pt x="0" y="2330"/>
                    <a:pt x="10" y="2419"/>
                    <a:pt x="61" y="2488"/>
                  </a:cubicBezTo>
                  <a:lnTo>
                    <a:pt x="1279" y="4166"/>
                  </a:lnTo>
                  <a:cubicBezTo>
                    <a:pt x="1323" y="4227"/>
                    <a:pt x="1396" y="4263"/>
                    <a:pt x="1471" y="4263"/>
                  </a:cubicBezTo>
                  <a:cubicBezTo>
                    <a:pt x="1479" y="4263"/>
                    <a:pt x="1487" y="4263"/>
                    <a:pt x="1495" y="4261"/>
                  </a:cubicBezTo>
                  <a:lnTo>
                    <a:pt x="3557" y="4045"/>
                  </a:lnTo>
                  <a:cubicBezTo>
                    <a:pt x="3641" y="4037"/>
                    <a:pt x="3714" y="3982"/>
                    <a:pt x="3748" y="3906"/>
                  </a:cubicBezTo>
                  <a:lnTo>
                    <a:pt x="4593" y="2011"/>
                  </a:lnTo>
                  <a:cubicBezTo>
                    <a:pt x="4627" y="1935"/>
                    <a:pt x="4617" y="1844"/>
                    <a:pt x="4566" y="1775"/>
                  </a:cubicBezTo>
                  <a:lnTo>
                    <a:pt x="3349" y="99"/>
                  </a:lnTo>
                  <a:cubicBezTo>
                    <a:pt x="3305" y="37"/>
                    <a:pt x="3231" y="1"/>
                    <a:pt x="3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4218200" y="4168200"/>
              <a:ext cx="63175" cy="58375"/>
            </a:xfrm>
            <a:custGeom>
              <a:avLst/>
              <a:gdLst/>
              <a:ahLst/>
              <a:cxnLst/>
              <a:rect l="l" t="t" r="r" b="b"/>
              <a:pathLst>
                <a:path w="2527" h="2335" extrusionOk="0">
                  <a:moveTo>
                    <a:pt x="1565" y="489"/>
                  </a:moveTo>
                  <a:lnTo>
                    <a:pt x="2002" y="1090"/>
                  </a:lnTo>
                  <a:lnTo>
                    <a:pt x="1699" y="1769"/>
                  </a:lnTo>
                  <a:lnTo>
                    <a:pt x="962" y="1846"/>
                  </a:lnTo>
                  <a:lnTo>
                    <a:pt x="525" y="1246"/>
                  </a:lnTo>
                  <a:lnTo>
                    <a:pt x="826" y="567"/>
                  </a:lnTo>
                  <a:lnTo>
                    <a:pt x="1565" y="489"/>
                  </a:lnTo>
                  <a:close/>
                  <a:moveTo>
                    <a:pt x="1675" y="1"/>
                  </a:moveTo>
                  <a:cubicBezTo>
                    <a:pt x="1667" y="1"/>
                    <a:pt x="1660" y="1"/>
                    <a:pt x="1652" y="2"/>
                  </a:cubicBezTo>
                  <a:lnTo>
                    <a:pt x="640" y="109"/>
                  </a:lnTo>
                  <a:cubicBezTo>
                    <a:pt x="556" y="117"/>
                    <a:pt x="483" y="170"/>
                    <a:pt x="449" y="248"/>
                  </a:cubicBezTo>
                  <a:lnTo>
                    <a:pt x="35" y="1177"/>
                  </a:lnTo>
                  <a:cubicBezTo>
                    <a:pt x="0" y="1254"/>
                    <a:pt x="10" y="1345"/>
                    <a:pt x="59" y="1414"/>
                  </a:cubicBezTo>
                  <a:lnTo>
                    <a:pt x="657" y="2237"/>
                  </a:lnTo>
                  <a:cubicBezTo>
                    <a:pt x="701" y="2298"/>
                    <a:pt x="774" y="2334"/>
                    <a:pt x="848" y="2334"/>
                  </a:cubicBezTo>
                  <a:lnTo>
                    <a:pt x="875" y="2334"/>
                  </a:lnTo>
                  <a:lnTo>
                    <a:pt x="1886" y="2227"/>
                  </a:lnTo>
                  <a:cubicBezTo>
                    <a:pt x="1971" y="2217"/>
                    <a:pt x="2044" y="2165"/>
                    <a:pt x="2078" y="2086"/>
                  </a:cubicBezTo>
                  <a:lnTo>
                    <a:pt x="2492" y="1157"/>
                  </a:lnTo>
                  <a:cubicBezTo>
                    <a:pt x="2527" y="1080"/>
                    <a:pt x="2516" y="989"/>
                    <a:pt x="2468" y="921"/>
                  </a:cubicBezTo>
                  <a:lnTo>
                    <a:pt x="1870" y="99"/>
                  </a:lnTo>
                  <a:cubicBezTo>
                    <a:pt x="1824" y="37"/>
                    <a:pt x="1750" y="1"/>
                    <a:pt x="1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4204200" y="3943975"/>
              <a:ext cx="59450" cy="62325"/>
            </a:xfrm>
            <a:custGeom>
              <a:avLst/>
              <a:gdLst/>
              <a:ahLst/>
              <a:cxnLst/>
              <a:rect l="l" t="t" r="r" b="b"/>
              <a:pathLst>
                <a:path w="2378" h="2493" extrusionOk="0">
                  <a:moveTo>
                    <a:pt x="1289" y="509"/>
                  </a:moveTo>
                  <a:lnTo>
                    <a:pt x="1877" y="964"/>
                  </a:lnTo>
                  <a:lnTo>
                    <a:pt x="1776" y="1701"/>
                  </a:lnTo>
                  <a:lnTo>
                    <a:pt x="1089" y="1982"/>
                  </a:lnTo>
                  <a:lnTo>
                    <a:pt x="502" y="1527"/>
                  </a:lnTo>
                  <a:lnTo>
                    <a:pt x="601" y="792"/>
                  </a:lnTo>
                  <a:lnTo>
                    <a:pt x="1289" y="509"/>
                  </a:lnTo>
                  <a:close/>
                  <a:moveTo>
                    <a:pt x="1326" y="1"/>
                  </a:moveTo>
                  <a:cubicBezTo>
                    <a:pt x="1295" y="1"/>
                    <a:pt x="1264" y="7"/>
                    <a:pt x="1235" y="19"/>
                  </a:cubicBezTo>
                  <a:lnTo>
                    <a:pt x="294" y="404"/>
                  </a:lnTo>
                  <a:cubicBezTo>
                    <a:pt x="215" y="437"/>
                    <a:pt x="160" y="507"/>
                    <a:pt x="148" y="592"/>
                  </a:cubicBezTo>
                  <a:lnTo>
                    <a:pt x="13" y="1600"/>
                  </a:lnTo>
                  <a:cubicBezTo>
                    <a:pt x="1" y="1685"/>
                    <a:pt x="35" y="1768"/>
                    <a:pt x="102" y="1820"/>
                  </a:cubicBezTo>
                  <a:lnTo>
                    <a:pt x="908" y="2442"/>
                  </a:lnTo>
                  <a:cubicBezTo>
                    <a:pt x="950" y="2474"/>
                    <a:pt x="1001" y="2493"/>
                    <a:pt x="1053" y="2493"/>
                  </a:cubicBezTo>
                  <a:cubicBezTo>
                    <a:pt x="1083" y="2493"/>
                    <a:pt x="1114" y="2486"/>
                    <a:pt x="1144" y="2474"/>
                  </a:cubicBezTo>
                  <a:lnTo>
                    <a:pt x="2085" y="2089"/>
                  </a:lnTo>
                  <a:cubicBezTo>
                    <a:pt x="2164" y="2056"/>
                    <a:pt x="2218" y="1984"/>
                    <a:pt x="2230" y="1901"/>
                  </a:cubicBezTo>
                  <a:lnTo>
                    <a:pt x="2366" y="891"/>
                  </a:lnTo>
                  <a:cubicBezTo>
                    <a:pt x="2378" y="808"/>
                    <a:pt x="2343" y="724"/>
                    <a:pt x="2277" y="673"/>
                  </a:cubicBezTo>
                  <a:lnTo>
                    <a:pt x="1471" y="49"/>
                  </a:lnTo>
                  <a:cubicBezTo>
                    <a:pt x="1429" y="17"/>
                    <a:pt x="1378" y="1"/>
                    <a:pt x="1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4252875" y="4096800"/>
              <a:ext cx="45425" cy="83475"/>
            </a:xfrm>
            <a:custGeom>
              <a:avLst/>
              <a:gdLst/>
              <a:ahLst/>
              <a:cxnLst/>
              <a:rect l="l" t="t" r="r" b="b"/>
              <a:pathLst>
                <a:path w="1817" h="3339" extrusionOk="0">
                  <a:moveTo>
                    <a:pt x="1546" y="0"/>
                  </a:moveTo>
                  <a:cubicBezTo>
                    <a:pt x="1455" y="0"/>
                    <a:pt x="1368" y="52"/>
                    <a:pt x="1327" y="140"/>
                  </a:cubicBezTo>
                  <a:lnTo>
                    <a:pt x="53" y="3003"/>
                  </a:lnTo>
                  <a:cubicBezTo>
                    <a:pt x="1" y="3125"/>
                    <a:pt x="53" y="3264"/>
                    <a:pt x="174" y="3318"/>
                  </a:cubicBezTo>
                  <a:cubicBezTo>
                    <a:pt x="205" y="3333"/>
                    <a:pt x="237" y="3339"/>
                    <a:pt x="269" y="3339"/>
                  </a:cubicBezTo>
                  <a:cubicBezTo>
                    <a:pt x="362" y="3339"/>
                    <a:pt x="449" y="3286"/>
                    <a:pt x="487" y="3197"/>
                  </a:cubicBezTo>
                  <a:lnTo>
                    <a:pt x="1762" y="334"/>
                  </a:lnTo>
                  <a:cubicBezTo>
                    <a:pt x="1816" y="214"/>
                    <a:pt x="1762" y="73"/>
                    <a:pt x="1642" y="21"/>
                  </a:cubicBezTo>
                  <a:cubicBezTo>
                    <a:pt x="1611" y="7"/>
                    <a:pt x="1578" y="0"/>
                    <a:pt x="1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4247025" y="3985075"/>
              <a:ext cx="41925" cy="34400"/>
            </a:xfrm>
            <a:custGeom>
              <a:avLst/>
              <a:gdLst/>
              <a:ahLst/>
              <a:cxnLst/>
              <a:rect l="l" t="t" r="r" b="b"/>
              <a:pathLst>
                <a:path w="1677" h="1376" extrusionOk="0">
                  <a:moveTo>
                    <a:pt x="270" y="0"/>
                  </a:moveTo>
                  <a:cubicBezTo>
                    <a:pt x="200" y="0"/>
                    <a:pt x="130" y="32"/>
                    <a:pt x="83" y="91"/>
                  </a:cubicBezTo>
                  <a:cubicBezTo>
                    <a:pt x="0" y="194"/>
                    <a:pt x="19" y="344"/>
                    <a:pt x="122" y="424"/>
                  </a:cubicBezTo>
                  <a:lnTo>
                    <a:pt x="1263" y="1325"/>
                  </a:lnTo>
                  <a:cubicBezTo>
                    <a:pt x="1305" y="1359"/>
                    <a:pt x="1357" y="1376"/>
                    <a:pt x="1408" y="1376"/>
                  </a:cubicBezTo>
                  <a:cubicBezTo>
                    <a:pt x="1479" y="1376"/>
                    <a:pt x="1549" y="1345"/>
                    <a:pt x="1596" y="1287"/>
                  </a:cubicBezTo>
                  <a:cubicBezTo>
                    <a:pt x="1677" y="1184"/>
                    <a:pt x="1660" y="1034"/>
                    <a:pt x="1557" y="952"/>
                  </a:cubicBezTo>
                  <a:lnTo>
                    <a:pt x="416" y="51"/>
                  </a:lnTo>
                  <a:cubicBezTo>
                    <a:pt x="373" y="17"/>
                    <a:pt x="321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8"/>
          <p:cNvGrpSpPr/>
          <p:nvPr/>
        </p:nvGrpSpPr>
        <p:grpSpPr>
          <a:xfrm>
            <a:off x="556640" y="3783526"/>
            <a:ext cx="576942" cy="518152"/>
            <a:chOff x="2277900" y="2321550"/>
            <a:chExt cx="313300" cy="281375"/>
          </a:xfrm>
        </p:grpSpPr>
        <p:sp>
          <p:nvSpPr>
            <p:cNvPr id="93" name="Google Shape;93;p8"/>
            <p:cNvSpPr/>
            <p:nvPr/>
          </p:nvSpPr>
          <p:spPr>
            <a:xfrm>
              <a:off x="2277900" y="2401425"/>
              <a:ext cx="192900" cy="201500"/>
            </a:xfrm>
            <a:custGeom>
              <a:avLst/>
              <a:gdLst/>
              <a:ahLst/>
              <a:cxnLst/>
              <a:rect l="l" t="t" r="r" b="b"/>
              <a:pathLst>
                <a:path w="7716" h="8060" extrusionOk="0">
                  <a:moveTo>
                    <a:pt x="3256" y="509"/>
                  </a:moveTo>
                  <a:lnTo>
                    <a:pt x="6606" y="1749"/>
                  </a:lnTo>
                  <a:lnTo>
                    <a:pt x="7208" y="5271"/>
                  </a:lnTo>
                  <a:lnTo>
                    <a:pt x="4460" y="7551"/>
                  </a:lnTo>
                  <a:lnTo>
                    <a:pt x="1109" y="6313"/>
                  </a:lnTo>
                  <a:lnTo>
                    <a:pt x="508" y="2791"/>
                  </a:lnTo>
                  <a:lnTo>
                    <a:pt x="3256" y="509"/>
                  </a:lnTo>
                  <a:close/>
                  <a:moveTo>
                    <a:pt x="3210" y="0"/>
                  </a:moveTo>
                  <a:cubicBezTo>
                    <a:pt x="3156" y="0"/>
                    <a:pt x="3101" y="19"/>
                    <a:pt x="3058" y="55"/>
                  </a:cubicBezTo>
                  <a:lnTo>
                    <a:pt x="98" y="2513"/>
                  </a:lnTo>
                  <a:cubicBezTo>
                    <a:pt x="33" y="2567"/>
                    <a:pt x="1" y="2652"/>
                    <a:pt x="15" y="2737"/>
                  </a:cubicBezTo>
                  <a:lnTo>
                    <a:pt x="663" y="6527"/>
                  </a:lnTo>
                  <a:cubicBezTo>
                    <a:pt x="677" y="6612"/>
                    <a:pt x="736" y="6681"/>
                    <a:pt x="817" y="6711"/>
                  </a:cubicBezTo>
                  <a:lnTo>
                    <a:pt x="4423" y="8046"/>
                  </a:lnTo>
                  <a:cubicBezTo>
                    <a:pt x="4450" y="8056"/>
                    <a:pt x="4478" y="8060"/>
                    <a:pt x="4506" y="8060"/>
                  </a:cubicBezTo>
                  <a:cubicBezTo>
                    <a:pt x="4561" y="8060"/>
                    <a:pt x="4615" y="8042"/>
                    <a:pt x="4658" y="8005"/>
                  </a:cubicBezTo>
                  <a:lnTo>
                    <a:pt x="7618" y="5548"/>
                  </a:lnTo>
                  <a:cubicBezTo>
                    <a:pt x="7683" y="5493"/>
                    <a:pt x="7715" y="5408"/>
                    <a:pt x="7701" y="5326"/>
                  </a:cubicBezTo>
                  <a:lnTo>
                    <a:pt x="7053" y="1533"/>
                  </a:lnTo>
                  <a:cubicBezTo>
                    <a:pt x="7039" y="1450"/>
                    <a:pt x="6980" y="1380"/>
                    <a:pt x="6899" y="1349"/>
                  </a:cubicBezTo>
                  <a:lnTo>
                    <a:pt x="3292" y="14"/>
                  </a:lnTo>
                  <a:cubicBezTo>
                    <a:pt x="3266" y="5"/>
                    <a:pt x="3238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2493125" y="2321550"/>
              <a:ext cx="98075" cy="105950"/>
            </a:xfrm>
            <a:custGeom>
              <a:avLst/>
              <a:gdLst/>
              <a:ahLst/>
              <a:cxnLst/>
              <a:rect l="l" t="t" r="r" b="b"/>
              <a:pathLst>
                <a:path w="3923" h="4238" extrusionOk="0">
                  <a:moveTo>
                    <a:pt x="1812" y="511"/>
                  </a:moveTo>
                  <a:lnTo>
                    <a:pt x="3278" y="1186"/>
                  </a:lnTo>
                  <a:lnTo>
                    <a:pt x="3428" y="2793"/>
                  </a:lnTo>
                  <a:lnTo>
                    <a:pt x="2111" y="3726"/>
                  </a:lnTo>
                  <a:lnTo>
                    <a:pt x="645" y="3052"/>
                  </a:lnTo>
                  <a:lnTo>
                    <a:pt x="495" y="1444"/>
                  </a:lnTo>
                  <a:lnTo>
                    <a:pt x="1812" y="511"/>
                  </a:lnTo>
                  <a:close/>
                  <a:moveTo>
                    <a:pt x="1788" y="1"/>
                  </a:moveTo>
                  <a:cubicBezTo>
                    <a:pt x="1739" y="1"/>
                    <a:pt x="1691" y="16"/>
                    <a:pt x="1649" y="45"/>
                  </a:cubicBezTo>
                  <a:lnTo>
                    <a:pt x="108" y="1137"/>
                  </a:lnTo>
                  <a:cubicBezTo>
                    <a:pt x="39" y="1186"/>
                    <a:pt x="1" y="1269"/>
                    <a:pt x="9" y="1354"/>
                  </a:cubicBezTo>
                  <a:lnTo>
                    <a:pt x="184" y="3234"/>
                  </a:lnTo>
                  <a:cubicBezTo>
                    <a:pt x="193" y="3319"/>
                    <a:pt x="245" y="3391"/>
                    <a:pt x="322" y="3428"/>
                  </a:cubicBezTo>
                  <a:lnTo>
                    <a:pt x="2038" y="4215"/>
                  </a:lnTo>
                  <a:cubicBezTo>
                    <a:pt x="2069" y="4229"/>
                    <a:pt x="2103" y="4237"/>
                    <a:pt x="2137" y="4237"/>
                  </a:cubicBezTo>
                  <a:cubicBezTo>
                    <a:pt x="2186" y="4237"/>
                    <a:pt x="2234" y="4223"/>
                    <a:pt x="2275" y="4193"/>
                  </a:cubicBezTo>
                  <a:lnTo>
                    <a:pt x="3815" y="3100"/>
                  </a:lnTo>
                  <a:cubicBezTo>
                    <a:pt x="3884" y="3052"/>
                    <a:pt x="3922" y="2969"/>
                    <a:pt x="3914" y="2884"/>
                  </a:cubicBezTo>
                  <a:lnTo>
                    <a:pt x="3739" y="1004"/>
                  </a:lnTo>
                  <a:cubicBezTo>
                    <a:pt x="3731" y="919"/>
                    <a:pt x="3678" y="847"/>
                    <a:pt x="3601" y="810"/>
                  </a:cubicBezTo>
                  <a:lnTo>
                    <a:pt x="1885" y="23"/>
                  </a:lnTo>
                  <a:cubicBezTo>
                    <a:pt x="1854" y="8"/>
                    <a:pt x="1821" y="1"/>
                    <a:pt x="1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441575" y="2394025"/>
              <a:ext cx="67675" cy="52700"/>
            </a:xfrm>
            <a:custGeom>
              <a:avLst/>
              <a:gdLst/>
              <a:ahLst/>
              <a:cxnLst/>
              <a:rect l="l" t="t" r="r" b="b"/>
              <a:pathLst>
                <a:path w="2707" h="2108" extrusionOk="0">
                  <a:moveTo>
                    <a:pt x="2438" y="0"/>
                  </a:moveTo>
                  <a:cubicBezTo>
                    <a:pt x="2388" y="0"/>
                    <a:pt x="2338" y="16"/>
                    <a:pt x="2295" y="48"/>
                  </a:cubicBezTo>
                  <a:lnTo>
                    <a:pt x="128" y="1680"/>
                  </a:lnTo>
                  <a:cubicBezTo>
                    <a:pt x="23" y="1758"/>
                    <a:pt x="1" y="1908"/>
                    <a:pt x="82" y="2013"/>
                  </a:cubicBezTo>
                  <a:cubicBezTo>
                    <a:pt x="128" y="2075"/>
                    <a:pt x="199" y="2108"/>
                    <a:pt x="271" y="2108"/>
                  </a:cubicBezTo>
                  <a:cubicBezTo>
                    <a:pt x="320" y="2108"/>
                    <a:pt x="370" y="2092"/>
                    <a:pt x="413" y="2059"/>
                  </a:cubicBezTo>
                  <a:lnTo>
                    <a:pt x="2582" y="428"/>
                  </a:lnTo>
                  <a:cubicBezTo>
                    <a:pt x="2687" y="349"/>
                    <a:pt x="2707" y="199"/>
                    <a:pt x="2628" y="96"/>
                  </a:cubicBezTo>
                  <a:cubicBezTo>
                    <a:pt x="2582" y="33"/>
                    <a:pt x="2510" y="0"/>
                    <a:pt x="2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8"/>
          <p:cNvSpPr/>
          <p:nvPr/>
        </p:nvSpPr>
        <p:spPr>
          <a:xfrm>
            <a:off x="7909121" y="461598"/>
            <a:ext cx="129715" cy="146812"/>
          </a:xfrm>
          <a:custGeom>
            <a:avLst/>
            <a:gdLst/>
            <a:ahLst/>
            <a:cxnLst/>
            <a:rect l="l" t="t" r="r" b="b"/>
            <a:pathLst>
              <a:path w="5241" h="5930" extrusionOk="0">
                <a:moveTo>
                  <a:pt x="2621" y="0"/>
                </a:moveTo>
                <a:cubicBezTo>
                  <a:pt x="2595" y="0"/>
                  <a:pt x="2570" y="18"/>
                  <a:pt x="2563" y="55"/>
                </a:cubicBezTo>
                <a:cubicBezTo>
                  <a:pt x="2301" y="1339"/>
                  <a:pt x="1194" y="2601"/>
                  <a:pt x="65" y="2898"/>
                </a:cubicBezTo>
                <a:cubicBezTo>
                  <a:pt x="0" y="2916"/>
                  <a:pt x="0" y="3013"/>
                  <a:pt x="65" y="3031"/>
                </a:cubicBezTo>
                <a:cubicBezTo>
                  <a:pt x="1194" y="3328"/>
                  <a:pt x="2301" y="4590"/>
                  <a:pt x="2563" y="5875"/>
                </a:cubicBezTo>
                <a:cubicBezTo>
                  <a:pt x="2570" y="5911"/>
                  <a:pt x="2595" y="5929"/>
                  <a:pt x="2621" y="5929"/>
                </a:cubicBezTo>
                <a:cubicBezTo>
                  <a:pt x="2646" y="5929"/>
                  <a:pt x="2672" y="5911"/>
                  <a:pt x="2680" y="5875"/>
                </a:cubicBezTo>
                <a:cubicBezTo>
                  <a:pt x="2941" y="4590"/>
                  <a:pt x="4049" y="3328"/>
                  <a:pt x="5178" y="3031"/>
                </a:cubicBezTo>
                <a:cubicBezTo>
                  <a:pt x="5241" y="3013"/>
                  <a:pt x="5241" y="2916"/>
                  <a:pt x="5178" y="2898"/>
                </a:cubicBezTo>
                <a:cubicBezTo>
                  <a:pt x="4049" y="2601"/>
                  <a:pt x="2941" y="1339"/>
                  <a:pt x="2680" y="55"/>
                </a:cubicBezTo>
                <a:cubicBezTo>
                  <a:pt x="2672" y="18"/>
                  <a:pt x="2646" y="0"/>
                  <a:pt x="26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8"/>
          <p:cNvSpPr/>
          <p:nvPr/>
        </p:nvSpPr>
        <p:spPr>
          <a:xfrm>
            <a:off x="1423325" y="4005850"/>
            <a:ext cx="73500" cy="7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8"/>
          <p:cNvSpPr/>
          <p:nvPr/>
        </p:nvSpPr>
        <p:spPr>
          <a:xfrm>
            <a:off x="1133570" y="4460600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8"/>
          <p:cNvSpPr/>
          <p:nvPr/>
        </p:nvSpPr>
        <p:spPr>
          <a:xfrm>
            <a:off x="7747200" y="988950"/>
            <a:ext cx="73500" cy="7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A083F9">
            <a:alpha val="18240"/>
          </a:srgbClr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/>
          <p:nvPr/>
        </p:nvSpPr>
        <p:spPr>
          <a:xfrm>
            <a:off x="355350" y="283500"/>
            <a:ext cx="8433300" cy="4576500"/>
          </a:xfrm>
          <a:prstGeom prst="roundRect">
            <a:avLst>
              <a:gd name="adj" fmla="val 44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/>
          <p:nvPr/>
        </p:nvSpPr>
        <p:spPr>
          <a:xfrm flipH="1">
            <a:off x="-2201954" y="2571750"/>
            <a:ext cx="4145917" cy="2800530"/>
          </a:xfrm>
          <a:custGeom>
            <a:avLst/>
            <a:gdLst/>
            <a:ahLst/>
            <a:cxnLst/>
            <a:rect l="l" t="t" r="r" b="b"/>
            <a:pathLst>
              <a:path w="106826" h="72160" extrusionOk="0">
                <a:moveTo>
                  <a:pt x="106825" y="0"/>
                </a:moveTo>
                <a:lnTo>
                  <a:pt x="106825" y="0"/>
                </a:lnTo>
                <a:cubicBezTo>
                  <a:pt x="87142" y="835"/>
                  <a:pt x="82143" y="21645"/>
                  <a:pt x="66638" y="29091"/>
                </a:cubicBezTo>
                <a:cubicBezTo>
                  <a:pt x="62172" y="31235"/>
                  <a:pt x="57333" y="31714"/>
                  <a:pt x="52363" y="31714"/>
                </a:cubicBezTo>
                <a:cubicBezTo>
                  <a:pt x="48346" y="31714"/>
                  <a:pt x="44244" y="31401"/>
                  <a:pt x="40185" y="31401"/>
                </a:cubicBezTo>
                <a:cubicBezTo>
                  <a:pt x="37323" y="31401"/>
                  <a:pt x="34483" y="31557"/>
                  <a:pt x="31710" y="32088"/>
                </a:cubicBezTo>
                <a:cubicBezTo>
                  <a:pt x="22247" y="33899"/>
                  <a:pt x="14239" y="40246"/>
                  <a:pt x="9049" y="48201"/>
                </a:cubicBezTo>
                <a:cubicBezTo>
                  <a:pt x="9017" y="48249"/>
                  <a:pt x="8985" y="48298"/>
                  <a:pt x="8955" y="48346"/>
                </a:cubicBezTo>
                <a:cubicBezTo>
                  <a:pt x="6432" y="52248"/>
                  <a:pt x="4847" y="56396"/>
                  <a:pt x="3478" y="60804"/>
                </a:cubicBezTo>
                <a:cubicBezTo>
                  <a:pt x="3223" y="61622"/>
                  <a:pt x="491" y="72151"/>
                  <a:pt x="0" y="72159"/>
                </a:cubicBezTo>
                <a:cubicBezTo>
                  <a:pt x="12" y="72159"/>
                  <a:pt x="106823" y="70263"/>
                  <a:pt x="106823" y="70263"/>
                </a:cubicBezTo>
                <a:lnTo>
                  <a:pt x="10682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9"/>
          <p:cNvSpPr/>
          <p:nvPr/>
        </p:nvSpPr>
        <p:spPr>
          <a:xfrm>
            <a:off x="1833200" y="4163188"/>
            <a:ext cx="73500" cy="7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"/>
          <p:cNvSpPr/>
          <p:nvPr/>
        </p:nvSpPr>
        <p:spPr>
          <a:xfrm>
            <a:off x="650244" y="4126529"/>
            <a:ext cx="129715" cy="146812"/>
          </a:xfrm>
          <a:custGeom>
            <a:avLst/>
            <a:gdLst/>
            <a:ahLst/>
            <a:cxnLst/>
            <a:rect l="l" t="t" r="r" b="b"/>
            <a:pathLst>
              <a:path w="5241" h="5930" extrusionOk="0">
                <a:moveTo>
                  <a:pt x="2621" y="0"/>
                </a:moveTo>
                <a:cubicBezTo>
                  <a:pt x="2595" y="0"/>
                  <a:pt x="2570" y="18"/>
                  <a:pt x="2563" y="55"/>
                </a:cubicBezTo>
                <a:cubicBezTo>
                  <a:pt x="2301" y="1339"/>
                  <a:pt x="1194" y="2601"/>
                  <a:pt x="65" y="2898"/>
                </a:cubicBezTo>
                <a:cubicBezTo>
                  <a:pt x="0" y="2916"/>
                  <a:pt x="0" y="3013"/>
                  <a:pt x="65" y="3031"/>
                </a:cubicBezTo>
                <a:cubicBezTo>
                  <a:pt x="1194" y="3328"/>
                  <a:pt x="2301" y="4590"/>
                  <a:pt x="2563" y="5875"/>
                </a:cubicBezTo>
                <a:cubicBezTo>
                  <a:pt x="2570" y="5911"/>
                  <a:pt x="2595" y="5929"/>
                  <a:pt x="2621" y="5929"/>
                </a:cubicBezTo>
                <a:cubicBezTo>
                  <a:pt x="2646" y="5929"/>
                  <a:pt x="2672" y="5911"/>
                  <a:pt x="2680" y="5875"/>
                </a:cubicBezTo>
                <a:cubicBezTo>
                  <a:pt x="2941" y="4590"/>
                  <a:pt x="4049" y="3328"/>
                  <a:pt x="5178" y="3031"/>
                </a:cubicBezTo>
                <a:cubicBezTo>
                  <a:pt x="5241" y="3013"/>
                  <a:pt x="5241" y="2916"/>
                  <a:pt x="5178" y="2898"/>
                </a:cubicBezTo>
                <a:cubicBezTo>
                  <a:pt x="4049" y="2601"/>
                  <a:pt x="2941" y="1339"/>
                  <a:pt x="2680" y="55"/>
                </a:cubicBezTo>
                <a:cubicBezTo>
                  <a:pt x="2672" y="18"/>
                  <a:pt x="2646" y="0"/>
                  <a:pt x="26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9"/>
          <p:cNvSpPr/>
          <p:nvPr/>
        </p:nvSpPr>
        <p:spPr>
          <a:xfrm>
            <a:off x="8276557" y="1294438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>
            <a:off x="7469838" y="910575"/>
            <a:ext cx="73500" cy="7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>
            <a:off x="7852350" y="535008"/>
            <a:ext cx="576931" cy="534496"/>
            <a:chOff x="5151425" y="2466450"/>
            <a:chExt cx="266100" cy="246550"/>
          </a:xfrm>
        </p:grpSpPr>
        <p:sp>
          <p:nvSpPr>
            <p:cNvPr id="110" name="Google Shape;110;p9"/>
            <p:cNvSpPr/>
            <p:nvPr/>
          </p:nvSpPr>
          <p:spPr>
            <a:xfrm>
              <a:off x="5210200" y="2469700"/>
              <a:ext cx="151425" cy="238850"/>
            </a:xfrm>
            <a:custGeom>
              <a:avLst/>
              <a:gdLst/>
              <a:ahLst/>
              <a:cxnLst/>
              <a:rect l="l" t="t" r="r" b="b"/>
              <a:pathLst>
                <a:path w="6057" h="9554" extrusionOk="0">
                  <a:moveTo>
                    <a:pt x="1626" y="365"/>
                  </a:moveTo>
                  <a:cubicBezTo>
                    <a:pt x="2062" y="365"/>
                    <a:pt x="2583" y="626"/>
                    <a:pt x="3110" y="1112"/>
                  </a:cubicBezTo>
                  <a:cubicBezTo>
                    <a:pt x="3837" y="1785"/>
                    <a:pt x="4500" y="2807"/>
                    <a:pt x="4978" y="3988"/>
                  </a:cubicBezTo>
                  <a:cubicBezTo>
                    <a:pt x="5457" y="5169"/>
                    <a:pt x="5691" y="6363"/>
                    <a:pt x="5637" y="7352"/>
                  </a:cubicBezTo>
                  <a:cubicBezTo>
                    <a:pt x="5588" y="8277"/>
                    <a:pt x="5277" y="8924"/>
                    <a:pt x="4789" y="9121"/>
                  </a:cubicBezTo>
                  <a:cubicBezTo>
                    <a:pt x="4678" y="9166"/>
                    <a:pt x="4558" y="9188"/>
                    <a:pt x="4431" y="9188"/>
                  </a:cubicBezTo>
                  <a:cubicBezTo>
                    <a:pt x="3995" y="9188"/>
                    <a:pt x="3474" y="8929"/>
                    <a:pt x="2947" y="8441"/>
                  </a:cubicBezTo>
                  <a:cubicBezTo>
                    <a:pt x="2220" y="7768"/>
                    <a:pt x="1557" y="6749"/>
                    <a:pt x="1079" y="5567"/>
                  </a:cubicBezTo>
                  <a:cubicBezTo>
                    <a:pt x="600" y="4386"/>
                    <a:pt x="366" y="3190"/>
                    <a:pt x="420" y="2203"/>
                  </a:cubicBezTo>
                  <a:cubicBezTo>
                    <a:pt x="471" y="1276"/>
                    <a:pt x="780" y="632"/>
                    <a:pt x="1269" y="432"/>
                  </a:cubicBezTo>
                  <a:cubicBezTo>
                    <a:pt x="1380" y="387"/>
                    <a:pt x="1499" y="365"/>
                    <a:pt x="1626" y="365"/>
                  </a:cubicBezTo>
                  <a:close/>
                  <a:moveTo>
                    <a:pt x="1634" y="0"/>
                  </a:moveTo>
                  <a:cubicBezTo>
                    <a:pt x="1459" y="0"/>
                    <a:pt x="1291" y="32"/>
                    <a:pt x="1133" y="97"/>
                  </a:cubicBezTo>
                  <a:cubicBezTo>
                    <a:pt x="497" y="353"/>
                    <a:pt x="116" y="1094"/>
                    <a:pt x="57" y="2183"/>
                  </a:cubicBezTo>
                  <a:cubicBezTo>
                    <a:pt x="0" y="3223"/>
                    <a:pt x="243" y="4473"/>
                    <a:pt x="742" y="5703"/>
                  </a:cubicBezTo>
                  <a:cubicBezTo>
                    <a:pt x="1238" y="6932"/>
                    <a:pt x="1935" y="7999"/>
                    <a:pt x="2698" y="8707"/>
                  </a:cubicBezTo>
                  <a:cubicBezTo>
                    <a:pt x="3300" y="9265"/>
                    <a:pt x="3896" y="9554"/>
                    <a:pt x="4425" y="9554"/>
                  </a:cubicBezTo>
                  <a:cubicBezTo>
                    <a:pt x="4599" y="9554"/>
                    <a:pt x="4766" y="9521"/>
                    <a:pt x="4924" y="9457"/>
                  </a:cubicBezTo>
                  <a:cubicBezTo>
                    <a:pt x="5558" y="9200"/>
                    <a:pt x="5942" y="8459"/>
                    <a:pt x="6000" y="7371"/>
                  </a:cubicBezTo>
                  <a:cubicBezTo>
                    <a:pt x="6057" y="6331"/>
                    <a:pt x="5812" y="5081"/>
                    <a:pt x="5316" y="3851"/>
                  </a:cubicBezTo>
                  <a:cubicBezTo>
                    <a:pt x="4817" y="2621"/>
                    <a:pt x="4122" y="1555"/>
                    <a:pt x="3357" y="846"/>
                  </a:cubicBezTo>
                  <a:cubicBezTo>
                    <a:pt x="2756" y="289"/>
                    <a:pt x="2161" y="0"/>
                    <a:pt x="16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5189000" y="2466450"/>
              <a:ext cx="190900" cy="246550"/>
            </a:xfrm>
            <a:custGeom>
              <a:avLst/>
              <a:gdLst/>
              <a:ahLst/>
              <a:cxnLst/>
              <a:rect l="l" t="t" r="r" b="b"/>
              <a:pathLst>
                <a:path w="7636" h="9862" extrusionOk="0">
                  <a:moveTo>
                    <a:pt x="5725" y="364"/>
                  </a:moveTo>
                  <a:cubicBezTo>
                    <a:pt x="5867" y="364"/>
                    <a:pt x="6002" y="384"/>
                    <a:pt x="6129" y="428"/>
                  </a:cubicBezTo>
                  <a:cubicBezTo>
                    <a:pt x="6450" y="540"/>
                    <a:pt x="6689" y="786"/>
                    <a:pt x="6842" y="1164"/>
                  </a:cubicBezTo>
                  <a:cubicBezTo>
                    <a:pt x="7254" y="2181"/>
                    <a:pt x="6955" y="3954"/>
                    <a:pt x="6079" y="5683"/>
                  </a:cubicBezTo>
                  <a:cubicBezTo>
                    <a:pt x="4960" y="7890"/>
                    <a:pt x="3158" y="9497"/>
                    <a:pt x="1910" y="9497"/>
                  </a:cubicBezTo>
                  <a:cubicBezTo>
                    <a:pt x="1767" y="9497"/>
                    <a:pt x="1633" y="9476"/>
                    <a:pt x="1507" y="9433"/>
                  </a:cubicBezTo>
                  <a:cubicBezTo>
                    <a:pt x="1188" y="9322"/>
                    <a:pt x="947" y="9074"/>
                    <a:pt x="794" y="8696"/>
                  </a:cubicBezTo>
                  <a:cubicBezTo>
                    <a:pt x="382" y="7680"/>
                    <a:pt x="683" y="5905"/>
                    <a:pt x="1559" y="4177"/>
                  </a:cubicBezTo>
                  <a:cubicBezTo>
                    <a:pt x="2676" y="1973"/>
                    <a:pt x="4477" y="364"/>
                    <a:pt x="5723" y="364"/>
                  </a:cubicBezTo>
                  <a:close/>
                  <a:moveTo>
                    <a:pt x="5719" y="0"/>
                  </a:moveTo>
                  <a:cubicBezTo>
                    <a:pt x="4308" y="0"/>
                    <a:pt x="2445" y="1625"/>
                    <a:pt x="1234" y="4013"/>
                  </a:cubicBezTo>
                  <a:cubicBezTo>
                    <a:pt x="299" y="5859"/>
                    <a:pt x="0" y="7707"/>
                    <a:pt x="457" y="8833"/>
                  </a:cubicBezTo>
                  <a:cubicBezTo>
                    <a:pt x="648" y="9306"/>
                    <a:pt x="972" y="9631"/>
                    <a:pt x="1390" y="9777"/>
                  </a:cubicBezTo>
                  <a:cubicBezTo>
                    <a:pt x="1555" y="9833"/>
                    <a:pt x="1733" y="9861"/>
                    <a:pt x="1917" y="9861"/>
                  </a:cubicBezTo>
                  <a:cubicBezTo>
                    <a:pt x="3328" y="9861"/>
                    <a:pt x="5192" y="8236"/>
                    <a:pt x="6402" y="5847"/>
                  </a:cubicBezTo>
                  <a:cubicBezTo>
                    <a:pt x="7339" y="4001"/>
                    <a:pt x="7636" y="2155"/>
                    <a:pt x="7179" y="1026"/>
                  </a:cubicBezTo>
                  <a:cubicBezTo>
                    <a:pt x="6988" y="554"/>
                    <a:pt x="6666" y="229"/>
                    <a:pt x="6246" y="85"/>
                  </a:cubicBezTo>
                  <a:cubicBezTo>
                    <a:pt x="6080" y="28"/>
                    <a:pt x="5903" y="0"/>
                    <a:pt x="57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5151425" y="2513700"/>
              <a:ext cx="266100" cy="152050"/>
            </a:xfrm>
            <a:custGeom>
              <a:avLst/>
              <a:gdLst/>
              <a:ahLst/>
              <a:cxnLst/>
              <a:rect l="l" t="t" r="r" b="b"/>
              <a:pathLst>
                <a:path w="10644" h="6082" extrusionOk="0">
                  <a:moveTo>
                    <a:pt x="3308" y="376"/>
                  </a:moveTo>
                  <a:cubicBezTo>
                    <a:pt x="4258" y="376"/>
                    <a:pt x="5348" y="556"/>
                    <a:pt x="6421" y="927"/>
                  </a:cubicBezTo>
                  <a:cubicBezTo>
                    <a:pt x="8252" y="1558"/>
                    <a:pt x="9702" y="2624"/>
                    <a:pt x="10114" y="3642"/>
                  </a:cubicBezTo>
                  <a:cubicBezTo>
                    <a:pt x="10268" y="4019"/>
                    <a:pt x="10268" y="4365"/>
                    <a:pt x="10114" y="4665"/>
                  </a:cubicBezTo>
                  <a:cubicBezTo>
                    <a:pt x="9769" y="5347"/>
                    <a:pt x="8700" y="5705"/>
                    <a:pt x="7351" y="5705"/>
                  </a:cubicBezTo>
                  <a:cubicBezTo>
                    <a:pt x="6396" y="5705"/>
                    <a:pt x="5301" y="5526"/>
                    <a:pt x="4221" y="5154"/>
                  </a:cubicBezTo>
                  <a:cubicBezTo>
                    <a:pt x="2390" y="4522"/>
                    <a:pt x="940" y="3456"/>
                    <a:pt x="528" y="2438"/>
                  </a:cubicBezTo>
                  <a:cubicBezTo>
                    <a:pt x="376" y="2060"/>
                    <a:pt x="376" y="1717"/>
                    <a:pt x="530" y="1414"/>
                  </a:cubicBezTo>
                  <a:cubicBezTo>
                    <a:pt x="875" y="734"/>
                    <a:pt x="1941" y="376"/>
                    <a:pt x="3292" y="376"/>
                  </a:cubicBezTo>
                  <a:cubicBezTo>
                    <a:pt x="3298" y="376"/>
                    <a:pt x="3303" y="376"/>
                    <a:pt x="3308" y="376"/>
                  </a:cubicBezTo>
                  <a:close/>
                  <a:moveTo>
                    <a:pt x="3281" y="0"/>
                  </a:moveTo>
                  <a:cubicBezTo>
                    <a:pt x="1791" y="0"/>
                    <a:pt x="620" y="432"/>
                    <a:pt x="205" y="1251"/>
                  </a:cubicBezTo>
                  <a:cubicBezTo>
                    <a:pt x="5" y="1644"/>
                    <a:pt x="1" y="2103"/>
                    <a:pt x="193" y="2575"/>
                  </a:cubicBezTo>
                  <a:cubicBezTo>
                    <a:pt x="649" y="3702"/>
                    <a:pt x="2147" y="4823"/>
                    <a:pt x="4104" y="5498"/>
                  </a:cubicBezTo>
                  <a:cubicBezTo>
                    <a:pt x="5245" y="5891"/>
                    <a:pt x="6374" y="6081"/>
                    <a:pt x="7362" y="6081"/>
                  </a:cubicBezTo>
                  <a:cubicBezTo>
                    <a:pt x="8852" y="6081"/>
                    <a:pt x="10023" y="5649"/>
                    <a:pt x="10437" y="4831"/>
                  </a:cubicBezTo>
                  <a:cubicBezTo>
                    <a:pt x="10637" y="4435"/>
                    <a:pt x="10643" y="3977"/>
                    <a:pt x="10451" y="3506"/>
                  </a:cubicBezTo>
                  <a:cubicBezTo>
                    <a:pt x="9995" y="2377"/>
                    <a:pt x="8495" y="1259"/>
                    <a:pt x="6540" y="584"/>
                  </a:cubicBezTo>
                  <a:cubicBezTo>
                    <a:pt x="5399" y="190"/>
                    <a:pt x="4270" y="0"/>
                    <a:pt x="3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5248125" y="2559250"/>
              <a:ext cx="75075" cy="66250"/>
            </a:xfrm>
            <a:custGeom>
              <a:avLst/>
              <a:gdLst/>
              <a:ahLst/>
              <a:cxnLst/>
              <a:rect l="l" t="t" r="r" b="b"/>
              <a:pathLst>
                <a:path w="3003" h="2650" extrusionOk="0">
                  <a:moveTo>
                    <a:pt x="1501" y="1"/>
                  </a:moveTo>
                  <a:cubicBezTo>
                    <a:pt x="1336" y="1"/>
                    <a:pt x="1168" y="32"/>
                    <a:pt x="1006" y="97"/>
                  </a:cubicBezTo>
                  <a:cubicBezTo>
                    <a:pt x="327" y="372"/>
                    <a:pt x="0" y="1145"/>
                    <a:pt x="275" y="1822"/>
                  </a:cubicBezTo>
                  <a:cubicBezTo>
                    <a:pt x="483" y="2337"/>
                    <a:pt x="979" y="2650"/>
                    <a:pt x="1502" y="2650"/>
                  </a:cubicBezTo>
                  <a:cubicBezTo>
                    <a:pt x="1668" y="2650"/>
                    <a:pt x="1836" y="2619"/>
                    <a:pt x="1999" y="2553"/>
                  </a:cubicBezTo>
                  <a:cubicBezTo>
                    <a:pt x="2678" y="2278"/>
                    <a:pt x="3003" y="1507"/>
                    <a:pt x="2730" y="828"/>
                  </a:cubicBezTo>
                  <a:cubicBezTo>
                    <a:pt x="2522" y="312"/>
                    <a:pt x="2024" y="1"/>
                    <a:pt x="1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A083F9">
            <a:alpha val="18240"/>
          </a:srgbClr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/>
          <p:nvPr/>
        </p:nvSpPr>
        <p:spPr>
          <a:xfrm>
            <a:off x="355350" y="283500"/>
            <a:ext cx="8433300" cy="4576500"/>
          </a:xfrm>
          <a:prstGeom prst="roundRect">
            <a:avLst>
              <a:gd name="adj" fmla="val 44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7" name="Google Shape;117;p10"/>
          <p:cNvGrpSpPr/>
          <p:nvPr/>
        </p:nvGrpSpPr>
        <p:grpSpPr>
          <a:xfrm>
            <a:off x="8223433" y="765496"/>
            <a:ext cx="306287" cy="520408"/>
            <a:chOff x="4204200" y="3943975"/>
            <a:chExt cx="166325" cy="282600"/>
          </a:xfrm>
        </p:grpSpPr>
        <p:sp>
          <p:nvSpPr>
            <p:cNvPr id="118" name="Google Shape;118;p10"/>
            <p:cNvSpPr/>
            <p:nvPr/>
          </p:nvSpPr>
          <p:spPr>
            <a:xfrm>
              <a:off x="4254850" y="4002150"/>
              <a:ext cx="115675" cy="106575"/>
            </a:xfrm>
            <a:custGeom>
              <a:avLst/>
              <a:gdLst/>
              <a:ahLst/>
              <a:cxnLst/>
              <a:rect l="l" t="t" r="r" b="b"/>
              <a:pathLst>
                <a:path w="4627" h="4263" extrusionOk="0">
                  <a:moveTo>
                    <a:pt x="3046" y="489"/>
                  </a:moveTo>
                  <a:lnTo>
                    <a:pt x="4102" y="1945"/>
                  </a:lnTo>
                  <a:lnTo>
                    <a:pt x="3371" y="3586"/>
                  </a:lnTo>
                  <a:lnTo>
                    <a:pt x="1584" y="3774"/>
                  </a:lnTo>
                  <a:lnTo>
                    <a:pt x="525" y="2320"/>
                  </a:lnTo>
                  <a:lnTo>
                    <a:pt x="1258" y="678"/>
                  </a:lnTo>
                  <a:lnTo>
                    <a:pt x="3046" y="489"/>
                  </a:lnTo>
                  <a:close/>
                  <a:moveTo>
                    <a:pt x="3155" y="1"/>
                  </a:moveTo>
                  <a:cubicBezTo>
                    <a:pt x="3148" y="1"/>
                    <a:pt x="3140" y="1"/>
                    <a:pt x="3133" y="2"/>
                  </a:cubicBezTo>
                  <a:lnTo>
                    <a:pt x="1071" y="220"/>
                  </a:lnTo>
                  <a:cubicBezTo>
                    <a:pt x="986" y="228"/>
                    <a:pt x="913" y="281"/>
                    <a:pt x="879" y="359"/>
                  </a:cubicBezTo>
                  <a:lnTo>
                    <a:pt x="35" y="2252"/>
                  </a:lnTo>
                  <a:cubicBezTo>
                    <a:pt x="0" y="2330"/>
                    <a:pt x="10" y="2419"/>
                    <a:pt x="61" y="2488"/>
                  </a:cubicBezTo>
                  <a:lnTo>
                    <a:pt x="1279" y="4166"/>
                  </a:lnTo>
                  <a:cubicBezTo>
                    <a:pt x="1323" y="4227"/>
                    <a:pt x="1396" y="4263"/>
                    <a:pt x="1471" y="4263"/>
                  </a:cubicBezTo>
                  <a:cubicBezTo>
                    <a:pt x="1479" y="4263"/>
                    <a:pt x="1487" y="4263"/>
                    <a:pt x="1495" y="4261"/>
                  </a:cubicBezTo>
                  <a:lnTo>
                    <a:pt x="3557" y="4045"/>
                  </a:lnTo>
                  <a:cubicBezTo>
                    <a:pt x="3641" y="4037"/>
                    <a:pt x="3714" y="3982"/>
                    <a:pt x="3748" y="3906"/>
                  </a:cubicBezTo>
                  <a:lnTo>
                    <a:pt x="4593" y="2011"/>
                  </a:lnTo>
                  <a:cubicBezTo>
                    <a:pt x="4627" y="1935"/>
                    <a:pt x="4617" y="1844"/>
                    <a:pt x="4566" y="1775"/>
                  </a:cubicBezTo>
                  <a:lnTo>
                    <a:pt x="3349" y="99"/>
                  </a:lnTo>
                  <a:cubicBezTo>
                    <a:pt x="3305" y="37"/>
                    <a:pt x="3231" y="1"/>
                    <a:pt x="3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4218200" y="4168200"/>
              <a:ext cx="63175" cy="58375"/>
            </a:xfrm>
            <a:custGeom>
              <a:avLst/>
              <a:gdLst/>
              <a:ahLst/>
              <a:cxnLst/>
              <a:rect l="l" t="t" r="r" b="b"/>
              <a:pathLst>
                <a:path w="2527" h="2335" extrusionOk="0">
                  <a:moveTo>
                    <a:pt x="1565" y="489"/>
                  </a:moveTo>
                  <a:lnTo>
                    <a:pt x="2002" y="1090"/>
                  </a:lnTo>
                  <a:lnTo>
                    <a:pt x="1699" y="1769"/>
                  </a:lnTo>
                  <a:lnTo>
                    <a:pt x="962" y="1846"/>
                  </a:lnTo>
                  <a:lnTo>
                    <a:pt x="525" y="1246"/>
                  </a:lnTo>
                  <a:lnTo>
                    <a:pt x="826" y="567"/>
                  </a:lnTo>
                  <a:lnTo>
                    <a:pt x="1565" y="489"/>
                  </a:lnTo>
                  <a:close/>
                  <a:moveTo>
                    <a:pt x="1675" y="1"/>
                  </a:moveTo>
                  <a:cubicBezTo>
                    <a:pt x="1667" y="1"/>
                    <a:pt x="1660" y="1"/>
                    <a:pt x="1652" y="2"/>
                  </a:cubicBezTo>
                  <a:lnTo>
                    <a:pt x="640" y="109"/>
                  </a:lnTo>
                  <a:cubicBezTo>
                    <a:pt x="556" y="117"/>
                    <a:pt x="483" y="170"/>
                    <a:pt x="449" y="248"/>
                  </a:cubicBezTo>
                  <a:lnTo>
                    <a:pt x="35" y="1177"/>
                  </a:lnTo>
                  <a:cubicBezTo>
                    <a:pt x="0" y="1254"/>
                    <a:pt x="10" y="1345"/>
                    <a:pt x="59" y="1414"/>
                  </a:cubicBezTo>
                  <a:lnTo>
                    <a:pt x="657" y="2237"/>
                  </a:lnTo>
                  <a:cubicBezTo>
                    <a:pt x="701" y="2298"/>
                    <a:pt x="774" y="2334"/>
                    <a:pt x="848" y="2334"/>
                  </a:cubicBezTo>
                  <a:lnTo>
                    <a:pt x="875" y="2334"/>
                  </a:lnTo>
                  <a:lnTo>
                    <a:pt x="1886" y="2227"/>
                  </a:lnTo>
                  <a:cubicBezTo>
                    <a:pt x="1971" y="2217"/>
                    <a:pt x="2044" y="2165"/>
                    <a:pt x="2078" y="2086"/>
                  </a:cubicBezTo>
                  <a:lnTo>
                    <a:pt x="2492" y="1157"/>
                  </a:lnTo>
                  <a:cubicBezTo>
                    <a:pt x="2527" y="1080"/>
                    <a:pt x="2516" y="989"/>
                    <a:pt x="2468" y="921"/>
                  </a:cubicBezTo>
                  <a:lnTo>
                    <a:pt x="1870" y="99"/>
                  </a:lnTo>
                  <a:cubicBezTo>
                    <a:pt x="1824" y="37"/>
                    <a:pt x="1750" y="1"/>
                    <a:pt x="1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4204200" y="3943975"/>
              <a:ext cx="59450" cy="62325"/>
            </a:xfrm>
            <a:custGeom>
              <a:avLst/>
              <a:gdLst/>
              <a:ahLst/>
              <a:cxnLst/>
              <a:rect l="l" t="t" r="r" b="b"/>
              <a:pathLst>
                <a:path w="2378" h="2493" extrusionOk="0">
                  <a:moveTo>
                    <a:pt x="1289" y="509"/>
                  </a:moveTo>
                  <a:lnTo>
                    <a:pt x="1877" y="964"/>
                  </a:lnTo>
                  <a:lnTo>
                    <a:pt x="1776" y="1701"/>
                  </a:lnTo>
                  <a:lnTo>
                    <a:pt x="1089" y="1982"/>
                  </a:lnTo>
                  <a:lnTo>
                    <a:pt x="502" y="1527"/>
                  </a:lnTo>
                  <a:lnTo>
                    <a:pt x="601" y="792"/>
                  </a:lnTo>
                  <a:lnTo>
                    <a:pt x="1289" y="509"/>
                  </a:lnTo>
                  <a:close/>
                  <a:moveTo>
                    <a:pt x="1326" y="1"/>
                  </a:moveTo>
                  <a:cubicBezTo>
                    <a:pt x="1295" y="1"/>
                    <a:pt x="1264" y="7"/>
                    <a:pt x="1235" y="19"/>
                  </a:cubicBezTo>
                  <a:lnTo>
                    <a:pt x="294" y="404"/>
                  </a:lnTo>
                  <a:cubicBezTo>
                    <a:pt x="215" y="437"/>
                    <a:pt x="160" y="507"/>
                    <a:pt x="148" y="592"/>
                  </a:cubicBezTo>
                  <a:lnTo>
                    <a:pt x="13" y="1600"/>
                  </a:lnTo>
                  <a:cubicBezTo>
                    <a:pt x="1" y="1685"/>
                    <a:pt x="35" y="1768"/>
                    <a:pt x="102" y="1820"/>
                  </a:cubicBezTo>
                  <a:lnTo>
                    <a:pt x="908" y="2442"/>
                  </a:lnTo>
                  <a:cubicBezTo>
                    <a:pt x="950" y="2474"/>
                    <a:pt x="1001" y="2493"/>
                    <a:pt x="1053" y="2493"/>
                  </a:cubicBezTo>
                  <a:cubicBezTo>
                    <a:pt x="1083" y="2493"/>
                    <a:pt x="1114" y="2486"/>
                    <a:pt x="1144" y="2474"/>
                  </a:cubicBezTo>
                  <a:lnTo>
                    <a:pt x="2085" y="2089"/>
                  </a:lnTo>
                  <a:cubicBezTo>
                    <a:pt x="2164" y="2056"/>
                    <a:pt x="2218" y="1984"/>
                    <a:pt x="2230" y="1901"/>
                  </a:cubicBezTo>
                  <a:lnTo>
                    <a:pt x="2366" y="891"/>
                  </a:lnTo>
                  <a:cubicBezTo>
                    <a:pt x="2378" y="808"/>
                    <a:pt x="2343" y="724"/>
                    <a:pt x="2277" y="673"/>
                  </a:cubicBezTo>
                  <a:lnTo>
                    <a:pt x="1471" y="49"/>
                  </a:lnTo>
                  <a:cubicBezTo>
                    <a:pt x="1429" y="17"/>
                    <a:pt x="1378" y="1"/>
                    <a:pt x="1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4252875" y="4096800"/>
              <a:ext cx="45425" cy="83475"/>
            </a:xfrm>
            <a:custGeom>
              <a:avLst/>
              <a:gdLst/>
              <a:ahLst/>
              <a:cxnLst/>
              <a:rect l="l" t="t" r="r" b="b"/>
              <a:pathLst>
                <a:path w="1817" h="3339" extrusionOk="0">
                  <a:moveTo>
                    <a:pt x="1546" y="0"/>
                  </a:moveTo>
                  <a:cubicBezTo>
                    <a:pt x="1455" y="0"/>
                    <a:pt x="1368" y="52"/>
                    <a:pt x="1327" y="140"/>
                  </a:cubicBezTo>
                  <a:lnTo>
                    <a:pt x="53" y="3003"/>
                  </a:lnTo>
                  <a:cubicBezTo>
                    <a:pt x="1" y="3125"/>
                    <a:pt x="53" y="3264"/>
                    <a:pt x="174" y="3318"/>
                  </a:cubicBezTo>
                  <a:cubicBezTo>
                    <a:pt x="205" y="3333"/>
                    <a:pt x="237" y="3339"/>
                    <a:pt x="269" y="3339"/>
                  </a:cubicBezTo>
                  <a:cubicBezTo>
                    <a:pt x="362" y="3339"/>
                    <a:pt x="449" y="3286"/>
                    <a:pt x="487" y="3197"/>
                  </a:cubicBezTo>
                  <a:lnTo>
                    <a:pt x="1762" y="334"/>
                  </a:lnTo>
                  <a:cubicBezTo>
                    <a:pt x="1816" y="214"/>
                    <a:pt x="1762" y="73"/>
                    <a:pt x="1642" y="21"/>
                  </a:cubicBezTo>
                  <a:cubicBezTo>
                    <a:pt x="1611" y="7"/>
                    <a:pt x="1578" y="0"/>
                    <a:pt x="1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4247025" y="3985075"/>
              <a:ext cx="41925" cy="34400"/>
            </a:xfrm>
            <a:custGeom>
              <a:avLst/>
              <a:gdLst/>
              <a:ahLst/>
              <a:cxnLst/>
              <a:rect l="l" t="t" r="r" b="b"/>
              <a:pathLst>
                <a:path w="1677" h="1376" extrusionOk="0">
                  <a:moveTo>
                    <a:pt x="270" y="0"/>
                  </a:moveTo>
                  <a:cubicBezTo>
                    <a:pt x="200" y="0"/>
                    <a:pt x="130" y="32"/>
                    <a:pt x="83" y="91"/>
                  </a:cubicBezTo>
                  <a:cubicBezTo>
                    <a:pt x="0" y="194"/>
                    <a:pt x="19" y="344"/>
                    <a:pt x="122" y="424"/>
                  </a:cubicBezTo>
                  <a:lnTo>
                    <a:pt x="1263" y="1325"/>
                  </a:lnTo>
                  <a:cubicBezTo>
                    <a:pt x="1305" y="1359"/>
                    <a:pt x="1357" y="1376"/>
                    <a:pt x="1408" y="1376"/>
                  </a:cubicBezTo>
                  <a:cubicBezTo>
                    <a:pt x="1479" y="1376"/>
                    <a:pt x="1549" y="1345"/>
                    <a:pt x="1596" y="1287"/>
                  </a:cubicBezTo>
                  <a:cubicBezTo>
                    <a:pt x="1677" y="1184"/>
                    <a:pt x="1660" y="1034"/>
                    <a:pt x="1557" y="952"/>
                  </a:cubicBezTo>
                  <a:lnTo>
                    <a:pt x="416" y="51"/>
                  </a:lnTo>
                  <a:cubicBezTo>
                    <a:pt x="373" y="17"/>
                    <a:pt x="321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10"/>
          <p:cNvGrpSpPr/>
          <p:nvPr/>
        </p:nvGrpSpPr>
        <p:grpSpPr>
          <a:xfrm>
            <a:off x="556640" y="3783526"/>
            <a:ext cx="576942" cy="518152"/>
            <a:chOff x="2277900" y="2321550"/>
            <a:chExt cx="313300" cy="281375"/>
          </a:xfrm>
        </p:grpSpPr>
        <p:sp>
          <p:nvSpPr>
            <p:cNvPr id="124" name="Google Shape;124;p10"/>
            <p:cNvSpPr/>
            <p:nvPr/>
          </p:nvSpPr>
          <p:spPr>
            <a:xfrm>
              <a:off x="2277900" y="2401425"/>
              <a:ext cx="192900" cy="201500"/>
            </a:xfrm>
            <a:custGeom>
              <a:avLst/>
              <a:gdLst/>
              <a:ahLst/>
              <a:cxnLst/>
              <a:rect l="l" t="t" r="r" b="b"/>
              <a:pathLst>
                <a:path w="7716" h="8060" extrusionOk="0">
                  <a:moveTo>
                    <a:pt x="3256" y="509"/>
                  </a:moveTo>
                  <a:lnTo>
                    <a:pt x="6606" y="1749"/>
                  </a:lnTo>
                  <a:lnTo>
                    <a:pt x="7208" y="5271"/>
                  </a:lnTo>
                  <a:lnTo>
                    <a:pt x="4460" y="7551"/>
                  </a:lnTo>
                  <a:lnTo>
                    <a:pt x="1109" y="6313"/>
                  </a:lnTo>
                  <a:lnTo>
                    <a:pt x="508" y="2791"/>
                  </a:lnTo>
                  <a:lnTo>
                    <a:pt x="3256" y="509"/>
                  </a:lnTo>
                  <a:close/>
                  <a:moveTo>
                    <a:pt x="3210" y="0"/>
                  </a:moveTo>
                  <a:cubicBezTo>
                    <a:pt x="3156" y="0"/>
                    <a:pt x="3101" y="19"/>
                    <a:pt x="3058" y="55"/>
                  </a:cubicBezTo>
                  <a:lnTo>
                    <a:pt x="98" y="2513"/>
                  </a:lnTo>
                  <a:cubicBezTo>
                    <a:pt x="33" y="2567"/>
                    <a:pt x="1" y="2652"/>
                    <a:pt x="15" y="2737"/>
                  </a:cubicBezTo>
                  <a:lnTo>
                    <a:pt x="663" y="6527"/>
                  </a:lnTo>
                  <a:cubicBezTo>
                    <a:pt x="677" y="6612"/>
                    <a:pt x="736" y="6681"/>
                    <a:pt x="817" y="6711"/>
                  </a:cubicBezTo>
                  <a:lnTo>
                    <a:pt x="4423" y="8046"/>
                  </a:lnTo>
                  <a:cubicBezTo>
                    <a:pt x="4450" y="8056"/>
                    <a:pt x="4478" y="8060"/>
                    <a:pt x="4506" y="8060"/>
                  </a:cubicBezTo>
                  <a:cubicBezTo>
                    <a:pt x="4561" y="8060"/>
                    <a:pt x="4615" y="8042"/>
                    <a:pt x="4658" y="8005"/>
                  </a:cubicBezTo>
                  <a:lnTo>
                    <a:pt x="7618" y="5548"/>
                  </a:lnTo>
                  <a:cubicBezTo>
                    <a:pt x="7683" y="5493"/>
                    <a:pt x="7715" y="5408"/>
                    <a:pt x="7701" y="5326"/>
                  </a:cubicBezTo>
                  <a:lnTo>
                    <a:pt x="7053" y="1533"/>
                  </a:lnTo>
                  <a:cubicBezTo>
                    <a:pt x="7039" y="1450"/>
                    <a:pt x="6980" y="1380"/>
                    <a:pt x="6899" y="1349"/>
                  </a:cubicBezTo>
                  <a:lnTo>
                    <a:pt x="3292" y="14"/>
                  </a:lnTo>
                  <a:cubicBezTo>
                    <a:pt x="3266" y="5"/>
                    <a:pt x="3238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2493125" y="2321550"/>
              <a:ext cx="98075" cy="105950"/>
            </a:xfrm>
            <a:custGeom>
              <a:avLst/>
              <a:gdLst/>
              <a:ahLst/>
              <a:cxnLst/>
              <a:rect l="l" t="t" r="r" b="b"/>
              <a:pathLst>
                <a:path w="3923" h="4238" extrusionOk="0">
                  <a:moveTo>
                    <a:pt x="1812" y="511"/>
                  </a:moveTo>
                  <a:lnTo>
                    <a:pt x="3278" y="1186"/>
                  </a:lnTo>
                  <a:lnTo>
                    <a:pt x="3428" y="2793"/>
                  </a:lnTo>
                  <a:lnTo>
                    <a:pt x="2111" y="3726"/>
                  </a:lnTo>
                  <a:lnTo>
                    <a:pt x="645" y="3052"/>
                  </a:lnTo>
                  <a:lnTo>
                    <a:pt x="495" y="1444"/>
                  </a:lnTo>
                  <a:lnTo>
                    <a:pt x="1812" y="511"/>
                  </a:lnTo>
                  <a:close/>
                  <a:moveTo>
                    <a:pt x="1788" y="1"/>
                  </a:moveTo>
                  <a:cubicBezTo>
                    <a:pt x="1739" y="1"/>
                    <a:pt x="1691" y="16"/>
                    <a:pt x="1649" y="45"/>
                  </a:cubicBezTo>
                  <a:lnTo>
                    <a:pt x="108" y="1137"/>
                  </a:lnTo>
                  <a:cubicBezTo>
                    <a:pt x="39" y="1186"/>
                    <a:pt x="1" y="1269"/>
                    <a:pt x="9" y="1354"/>
                  </a:cubicBezTo>
                  <a:lnTo>
                    <a:pt x="184" y="3234"/>
                  </a:lnTo>
                  <a:cubicBezTo>
                    <a:pt x="193" y="3319"/>
                    <a:pt x="245" y="3391"/>
                    <a:pt x="322" y="3428"/>
                  </a:cubicBezTo>
                  <a:lnTo>
                    <a:pt x="2038" y="4215"/>
                  </a:lnTo>
                  <a:cubicBezTo>
                    <a:pt x="2069" y="4229"/>
                    <a:pt x="2103" y="4237"/>
                    <a:pt x="2137" y="4237"/>
                  </a:cubicBezTo>
                  <a:cubicBezTo>
                    <a:pt x="2186" y="4237"/>
                    <a:pt x="2234" y="4223"/>
                    <a:pt x="2275" y="4193"/>
                  </a:cubicBezTo>
                  <a:lnTo>
                    <a:pt x="3815" y="3100"/>
                  </a:lnTo>
                  <a:cubicBezTo>
                    <a:pt x="3884" y="3052"/>
                    <a:pt x="3922" y="2969"/>
                    <a:pt x="3914" y="2884"/>
                  </a:cubicBezTo>
                  <a:lnTo>
                    <a:pt x="3739" y="1004"/>
                  </a:lnTo>
                  <a:cubicBezTo>
                    <a:pt x="3731" y="919"/>
                    <a:pt x="3678" y="847"/>
                    <a:pt x="3601" y="810"/>
                  </a:cubicBezTo>
                  <a:lnTo>
                    <a:pt x="1885" y="23"/>
                  </a:lnTo>
                  <a:cubicBezTo>
                    <a:pt x="1854" y="8"/>
                    <a:pt x="1821" y="1"/>
                    <a:pt x="1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2441575" y="2394025"/>
              <a:ext cx="67675" cy="52700"/>
            </a:xfrm>
            <a:custGeom>
              <a:avLst/>
              <a:gdLst/>
              <a:ahLst/>
              <a:cxnLst/>
              <a:rect l="l" t="t" r="r" b="b"/>
              <a:pathLst>
                <a:path w="2707" h="2108" extrusionOk="0">
                  <a:moveTo>
                    <a:pt x="2438" y="0"/>
                  </a:moveTo>
                  <a:cubicBezTo>
                    <a:pt x="2388" y="0"/>
                    <a:pt x="2338" y="16"/>
                    <a:pt x="2295" y="48"/>
                  </a:cubicBezTo>
                  <a:lnTo>
                    <a:pt x="128" y="1680"/>
                  </a:lnTo>
                  <a:cubicBezTo>
                    <a:pt x="23" y="1758"/>
                    <a:pt x="1" y="1908"/>
                    <a:pt x="82" y="2013"/>
                  </a:cubicBezTo>
                  <a:cubicBezTo>
                    <a:pt x="128" y="2075"/>
                    <a:pt x="199" y="2108"/>
                    <a:pt x="271" y="2108"/>
                  </a:cubicBezTo>
                  <a:cubicBezTo>
                    <a:pt x="320" y="2108"/>
                    <a:pt x="370" y="2092"/>
                    <a:pt x="413" y="2059"/>
                  </a:cubicBezTo>
                  <a:lnTo>
                    <a:pt x="2582" y="428"/>
                  </a:lnTo>
                  <a:cubicBezTo>
                    <a:pt x="2687" y="349"/>
                    <a:pt x="2707" y="199"/>
                    <a:pt x="2628" y="96"/>
                  </a:cubicBezTo>
                  <a:cubicBezTo>
                    <a:pt x="2582" y="33"/>
                    <a:pt x="2510" y="0"/>
                    <a:pt x="2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10"/>
          <p:cNvSpPr/>
          <p:nvPr/>
        </p:nvSpPr>
        <p:spPr>
          <a:xfrm>
            <a:off x="7909121" y="461598"/>
            <a:ext cx="129715" cy="146812"/>
          </a:xfrm>
          <a:custGeom>
            <a:avLst/>
            <a:gdLst/>
            <a:ahLst/>
            <a:cxnLst/>
            <a:rect l="l" t="t" r="r" b="b"/>
            <a:pathLst>
              <a:path w="5241" h="5930" extrusionOk="0">
                <a:moveTo>
                  <a:pt x="2621" y="0"/>
                </a:moveTo>
                <a:cubicBezTo>
                  <a:pt x="2595" y="0"/>
                  <a:pt x="2570" y="18"/>
                  <a:pt x="2563" y="55"/>
                </a:cubicBezTo>
                <a:cubicBezTo>
                  <a:pt x="2301" y="1339"/>
                  <a:pt x="1194" y="2601"/>
                  <a:pt x="65" y="2898"/>
                </a:cubicBezTo>
                <a:cubicBezTo>
                  <a:pt x="0" y="2916"/>
                  <a:pt x="0" y="3013"/>
                  <a:pt x="65" y="3031"/>
                </a:cubicBezTo>
                <a:cubicBezTo>
                  <a:pt x="1194" y="3328"/>
                  <a:pt x="2301" y="4590"/>
                  <a:pt x="2563" y="5875"/>
                </a:cubicBezTo>
                <a:cubicBezTo>
                  <a:pt x="2570" y="5911"/>
                  <a:pt x="2595" y="5929"/>
                  <a:pt x="2621" y="5929"/>
                </a:cubicBezTo>
                <a:cubicBezTo>
                  <a:pt x="2646" y="5929"/>
                  <a:pt x="2672" y="5911"/>
                  <a:pt x="2680" y="5875"/>
                </a:cubicBezTo>
                <a:cubicBezTo>
                  <a:pt x="2941" y="4590"/>
                  <a:pt x="4049" y="3328"/>
                  <a:pt x="5178" y="3031"/>
                </a:cubicBezTo>
                <a:cubicBezTo>
                  <a:pt x="5241" y="3013"/>
                  <a:pt x="5241" y="2916"/>
                  <a:pt x="5178" y="2898"/>
                </a:cubicBezTo>
                <a:cubicBezTo>
                  <a:pt x="4049" y="2601"/>
                  <a:pt x="2941" y="1339"/>
                  <a:pt x="2680" y="55"/>
                </a:cubicBezTo>
                <a:cubicBezTo>
                  <a:pt x="2672" y="18"/>
                  <a:pt x="2646" y="0"/>
                  <a:pt x="26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0"/>
          <p:cNvSpPr/>
          <p:nvPr/>
        </p:nvSpPr>
        <p:spPr>
          <a:xfrm>
            <a:off x="1423325" y="4005850"/>
            <a:ext cx="73500" cy="7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0"/>
          <p:cNvSpPr/>
          <p:nvPr/>
        </p:nvSpPr>
        <p:spPr>
          <a:xfrm>
            <a:off x="1133570" y="4460600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"/>
          <p:cNvSpPr/>
          <p:nvPr/>
        </p:nvSpPr>
        <p:spPr>
          <a:xfrm>
            <a:off x="7747200" y="988950"/>
            <a:ext cx="73500" cy="7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40050" y="535000"/>
            <a:ext cx="78639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33792"/>
            <a:ext cx="77139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0"/>
          <p:cNvSpPr txBox="1">
            <a:spLocks noGrp="1"/>
          </p:cNvSpPr>
          <p:nvPr>
            <p:ph type="body" idx="4294967295"/>
          </p:nvPr>
        </p:nvSpPr>
        <p:spPr>
          <a:xfrm>
            <a:off x="715050" y="1463003"/>
            <a:ext cx="7713900" cy="96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Mempresentasikan</a:t>
            </a:r>
            <a:endParaRPr lang="en-US" sz="2000" b="1" dirty="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marL="1397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Aplikasi Media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Pembelajaran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Interaktif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Bahasa Indonesia untuk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Warga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Asing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dengan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Mengandalkan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Mekanika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Berpikir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(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Metode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Gamifikasi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).</a:t>
            </a:r>
            <a:endParaRPr lang="en-US" dirty="0"/>
          </a:p>
        </p:txBody>
      </p:sp>
      <p:sp>
        <p:nvSpPr>
          <p:cNvPr id="871" name="Google Shape;871;p30"/>
          <p:cNvSpPr/>
          <p:nvPr/>
        </p:nvSpPr>
        <p:spPr>
          <a:xfrm>
            <a:off x="6336080" y="3341897"/>
            <a:ext cx="170274" cy="192273"/>
          </a:xfrm>
          <a:custGeom>
            <a:avLst/>
            <a:gdLst/>
            <a:ahLst/>
            <a:cxnLst/>
            <a:rect l="l" t="t" r="r" b="b"/>
            <a:pathLst>
              <a:path w="5031" h="5681" extrusionOk="0">
                <a:moveTo>
                  <a:pt x="2569" y="404"/>
                </a:moveTo>
                <a:lnTo>
                  <a:pt x="4652" y="1669"/>
                </a:lnTo>
                <a:lnTo>
                  <a:pt x="4598" y="4106"/>
                </a:lnTo>
                <a:lnTo>
                  <a:pt x="2461" y="5277"/>
                </a:lnTo>
                <a:lnTo>
                  <a:pt x="379" y="4012"/>
                </a:lnTo>
                <a:lnTo>
                  <a:pt x="377" y="4012"/>
                </a:lnTo>
                <a:lnTo>
                  <a:pt x="432" y="1575"/>
                </a:lnTo>
                <a:lnTo>
                  <a:pt x="2569" y="404"/>
                </a:lnTo>
                <a:close/>
                <a:moveTo>
                  <a:pt x="2575" y="1"/>
                </a:moveTo>
                <a:cubicBezTo>
                  <a:pt x="2544" y="1"/>
                  <a:pt x="2513" y="8"/>
                  <a:pt x="2485" y="24"/>
                </a:cubicBezTo>
                <a:lnTo>
                  <a:pt x="157" y="1299"/>
                </a:lnTo>
                <a:cubicBezTo>
                  <a:pt x="100" y="1330"/>
                  <a:pt x="62" y="1393"/>
                  <a:pt x="61" y="1460"/>
                </a:cubicBezTo>
                <a:lnTo>
                  <a:pt x="2" y="4112"/>
                </a:lnTo>
                <a:cubicBezTo>
                  <a:pt x="0" y="4179"/>
                  <a:pt x="34" y="4241"/>
                  <a:pt x="92" y="4275"/>
                </a:cubicBezTo>
                <a:lnTo>
                  <a:pt x="2359" y="5652"/>
                </a:lnTo>
                <a:cubicBezTo>
                  <a:pt x="2390" y="5672"/>
                  <a:pt x="2422" y="5681"/>
                  <a:pt x="2457" y="5681"/>
                </a:cubicBezTo>
                <a:cubicBezTo>
                  <a:pt x="2488" y="5681"/>
                  <a:pt x="2519" y="5673"/>
                  <a:pt x="2547" y="5657"/>
                </a:cubicBezTo>
                <a:lnTo>
                  <a:pt x="4873" y="4382"/>
                </a:lnTo>
                <a:cubicBezTo>
                  <a:pt x="4931" y="4349"/>
                  <a:pt x="4969" y="4288"/>
                  <a:pt x="4971" y="4222"/>
                </a:cubicBezTo>
                <a:lnTo>
                  <a:pt x="5029" y="1569"/>
                </a:lnTo>
                <a:cubicBezTo>
                  <a:pt x="5030" y="1503"/>
                  <a:pt x="4996" y="1440"/>
                  <a:pt x="4940" y="1405"/>
                </a:cubicBezTo>
                <a:lnTo>
                  <a:pt x="2672" y="27"/>
                </a:lnTo>
                <a:cubicBezTo>
                  <a:pt x="2642" y="10"/>
                  <a:pt x="2608" y="1"/>
                  <a:pt x="25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0"/>
          <p:cNvSpPr/>
          <p:nvPr/>
        </p:nvSpPr>
        <p:spPr>
          <a:xfrm>
            <a:off x="1085088" y="3825576"/>
            <a:ext cx="170274" cy="192273"/>
          </a:xfrm>
          <a:custGeom>
            <a:avLst/>
            <a:gdLst/>
            <a:ahLst/>
            <a:cxnLst/>
            <a:rect l="l" t="t" r="r" b="b"/>
            <a:pathLst>
              <a:path w="5031" h="5681" extrusionOk="0">
                <a:moveTo>
                  <a:pt x="2569" y="404"/>
                </a:moveTo>
                <a:lnTo>
                  <a:pt x="4652" y="1669"/>
                </a:lnTo>
                <a:lnTo>
                  <a:pt x="4598" y="4106"/>
                </a:lnTo>
                <a:lnTo>
                  <a:pt x="2461" y="5277"/>
                </a:lnTo>
                <a:lnTo>
                  <a:pt x="379" y="4012"/>
                </a:lnTo>
                <a:lnTo>
                  <a:pt x="377" y="4012"/>
                </a:lnTo>
                <a:lnTo>
                  <a:pt x="432" y="1575"/>
                </a:lnTo>
                <a:lnTo>
                  <a:pt x="2569" y="404"/>
                </a:lnTo>
                <a:close/>
                <a:moveTo>
                  <a:pt x="2575" y="1"/>
                </a:moveTo>
                <a:cubicBezTo>
                  <a:pt x="2544" y="1"/>
                  <a:pt x="2513" y="8"/>
                  <a:pt x="2485" y="24"/>
                </a:cubicBezTo>
                <a:lnTo>
                  <a:pt x="157" y="1299"/>
                </a:lnTo>
                <a:cubicBezTo>
                  <a:pt x="100" y="1330"/>
                  <a:pt x="62" y="1393"/>
                  <a:pt x="61" y="1460"/>
                </a:cubicBezTo>
                <a:lnTo>
                  <a:pt x="2" y="4112"/>
                </a:lnTo>
                <a:cubicBezTo>
                  <a:pt x="0" y="4179"/>
                  <a:pt x="34" y="4241"/>
                  <a:pt x="92" y="4275"/>
                </a:cubicBezTo>
                <a:lnTo>
                  <a:pt x="2359" y="5652"/>
                </a:lnTo>
                <a:cubicBezTo>
                  <a:pt x="2390" y="5672"/>
                  <a:pt x="2422" y="5681"/>
                  <a:pt x="2457" y="5681"/>
                </a:cubicBezTo>
                <a:cubicBezTo>
                  <a:pt x="2488" y="5681"/>
                  <a:pt x="2519" y="5673"/>
                  <a:pt x="2547" y="5657"/>
                </a:cubicBezTo>
                <a:lnTo>
                  <a:pt x="4873" y="4382"/>
                </a:lnTo>
                <a:cubicBezTo>
                  <a:pt x="4931" y="4349"/>
                  <a:pt x="4969" y="4288"/>
                  <a:pt x="4971" y="4222"/>
                </a:cubicBezTo>
                <a:lnTo>
                  <a:pt x="5029" y="1569"/>
                </a:lnTo>
                <a:cubicBezTo>
                  <a:pt x="5030" y="1503"/>
                  <a:pt x="4996" y="1440"/>
                  <a:pt x="4940" y="1405"/>
                </a:cubicBezTo>
                <a:lnTo>
                  <a:pt x="2672" y="27"/>
                </a:lnTo>
                <a:cubicBezTo>
                  <a:pt x="2642" y="10"/>
                  <a:pt x="2608" y="1"/>
                  <a:pt x="25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0"/>
          <p:cNvSpPr/>
          <p:nvPr/>
        </p:nvSpPr>
        <p:spPr>
          <a:xfrm>
            <a:off x="4261263" y="3944350"/>
            <a:ext cx="73500" cy="7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0"/>
          <p:cNvSpPr/>
          <p:nvPr/>
        </p:nvSpPr>
        <p:spPr>
          <a:xfrm>
            <a:off x="3010670" y="2675575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0"/>
          <p:cNvSpPr/>
          <p:nvPr/>
        </p:nvSpPr>
        <p:spPr>
          <a:xfrm>
            <a:off x="7537920" y="3697975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A0DB6-E9B8-B60A-F4A2-29E9257FF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328" y="713754"/>
            <a:ext cx="2001344" cy="2001344"/>
          </a:xfrm>
          <a:prstGeom prst="rect">
            <a:avLst/>
          </a:prstGeom>
        </p:spPr>
      </p:pic>
      <p:sp>
        <p:nvSpPr>
          <p:cNvPr id="6" name="Google Shape;452;p22">
            <a:extLst>
              <a:ext uri="{FF2B5EF4-FFF2-40B4-BE49-F238E27FC236}">
                <a16:creationId xmlns:a16="http://schemas.microsoft.com/office/drawing/2014/main" id="{776F7896-7D57-1EAA-EEEE-7C36E379AC94}"/>
              </a:ext>
            </a:extLst>
          </p:cNvPr>
          <p:cNvSpPr txBox="1">
            <a:spLocks/>
          </p:cNvSpPr>
          <p:nvPr/>
        </p:nvSpPr>
        <p:spPr>
          <a:xfrm>
            <a:off x="1715722" y="1769225"/>
            <a:ext cx="77139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43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sz="700" dirty="0">
                <a:solidFill>
                  <a:schemeClr val="tx1">
                    <a:lumMod val="50000"/>
                  </a:schemeClr>
                </a:solidFill>
              </a:rPr>
              <a:t>Team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452;p22"/>
          <p:cNvSpPr txBox="1">
            <a:spLocks/>
          </p:cNvSpPr>
          <p:nvPr/>
        </p:nvSpPr>
        <p:spPr>
          <a:xfrm>
            <a:off x="715100" y="561894"/>
            <a:ext cx="77139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43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sz="3000" dirty="0" err="1">
                <a:solidFill>
                  <a:schemeClr val="accent3"/>
                </a:solidFill>
              </a:rPr>
              <a:t>Eksistensi</a:t>
            </a:r>
            <a:r>
              <a:rPr lang="en-US" sz="3000" dirty="0">
                <a:solidFill>
                  <a:schemeClr val="accent3"/>
                </a:solidFill>
              </a:rPr>
              <a:t> </a:t>
            </a:r>
            <a:r>
              <a:rPr lang="en-US" sz="3000" dirty="0" err="1">
                <a:solidFill>
                  <a:schemeClr val="accent3"/>
                </a:solidFill>
              </a:rPr>
              <a:t>warga</a:t>
            </a:r>
            <a:r>
              <a:rPr lang="en-US" sz="3000" dirty="0">
                <a:solidFill>
                  <a:schemeClr val="accent3"/>
                </a:solidFill>
              </a:rPr>
              <a:t> </a:t>
            </a:r>
            <a:r>
              <a:rPr lang="en-US" sz="3000" dirty="0" err="1">
                <a:solidFill>
                  <a:schemeClr val="accent3"/>
                </a:solidFill>
              </a:rPr>
              <a:t>luar</a:t>
            </a:r>
            <a:r>
              <a:rPr lang="en-US" sz="3000" dirty="0">
                <a:solidFill>
                  <a:schemeClr val="accent3"/>
                </a:solidFill>
              </a:rPr>
              <a:t> berbeda</a:t>
            </a:r>
            <a:endParaRPr lang="en-US" sz="3000" dirty="0"/>
          </a:p>
        </p:txBody>
      </p:sp>
      <p:sp>
        <p:nvSpPr>
          <p:cNvPr id="93" name="Google Shape;453;p22"/>
          <p:cNvSpPr txBox="1"/>
          <p:nvPr/>
        </p:nvSpPr>
        <p:spPr>
          <a:xfrm>
            <a:off x="623391" y="1524626"/>
            <a:ext cx="7713900" cy="243887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15000"/>
              </a:lnSpc>
            </a:pPr>
            <a:r>
              <a:rPr lang="en-US" dirty="0">
                <a:latin typeface="Hammersmith One" panose="020B0604020202020204" charset="0"/>
              </a:rPr>
              <a:t>Berbeda dengan </a:t>
            </a:r>
            <a:r>
              <a:rPr lang="en-US" dirty="0" err="1">
                <a:latin typeface="Hammersmith One" panose="020B0604020202020204" charset="0"/>
              </a:rPr>
              <a:t>luar</a:t>
            </a:r>
            <a:r>
              <a:rPr lang="en-US" dirty="0">
                <a:latin typeface="Hammersmith One" panose="020B0604020202020204" charset="0"/>
              </a:rPr>
              <a:t> negeri, </a:t>
            </a:r>
            <a:r>
              <a:rPr lang="en-US" dirty="0" err="1">
                <a:latin typeface="Hammersmith One" panose="020B0604020202020204" charset="0"/>
              </a:rPr>
              <a:t>pembelajaran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bahasa</a:t>
            </a:r>
            <a:r>
              <a:rPr lang="en-US" dirty="0">
                <a:latin typeface="Hammersmith One" panose="020B0604020202020204" charset="0"/>
              </a:rPr>
              <a:t> Indonesia </a:t>
            </a:r>
            <a:r>
              <a:rPr lang="en-US" dirty="0" err="1">
                <a:latin typeface="Hammersmith One" panose="020B0604020202020204" charset="0"/>
              </a:rPr>
              <a:t>diajarkan</a:t>
            </a:r>
            <a:r>
              <a:rPr lang="en-US" dirty="0">
                <a:latin typeface="Hammersmith One" panose="020B0604020202020204" charset="0"/>
              </a:rPr>
              <a:t> dengan </a:t>
            </a:r>
            <a:r>
              <a:rPr lang="en-US" dirty="0" err="1">
                <a:latin typeface="Hammersmith One" panose="020B0604020202020204" charset="0"/>
              </a:rPr>
              <a:t>menyenangkan</a:t>
            </a:r>
            <a:r>
              <a:rPr lang="en-US" dirty="0">
                <a:latin typeface="Hammersmith One" panose="020B0604020202020204" charset="0"/>
              </a:rPr>
              <a:t>. Pelajaran </a:t>
            </a:r>
            <a:r>
              <a:rPr lang="en-US" dirty="0" err="1">
                <a:latin typeface="Hammersmith One" panose="020B0604020202020204" charset="0"/>
              </a:rPr>
              <a:t>bahasa</a:t>
            </a:r>
            <a:r>
              <a:rPr lang="en-US" dirty="0">
                <a:latin typeface="Hammersmith One" panose="020B0604020202020204" charset="0"/>
              </a:rPr>
              <a:t> Indonesia di </a:t>
            </a:r>
            <a:r>
              <a:rPr lang="en-US" dirty="0" err="1">
                <a:latin typeface="Hammersmith One" panose="020B0604020202020204" charset="0"/>
              </a:rPr>
              <a:t>luar</a:t>
            </a:r>
            <a:r>
              <a:rPr lang="en-US" dirty="0">
                <a:latin typeface="Hammersmith One" panose="020B0604020202020204" charset="0"/>
              </a:rPr>
              <a:t> negeri </a:t>
            </a:r>
            <a:r>
              <a:rPr lang="en-US" dirty="0" err="1">
                <a:latin typeface="Hammersmith One" panose="020B0604020202020204" charset="0"/>
              </a:rPr>
              <a:t>justru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menjadi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hal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menarik</a:t>
            </a:r>
            <a:r>
              <a:rPr lang="en-US" dirty="0">
                <a:latin typeface="Hammersmith One" panose="020B0604020202020204" charset="0"/>
              </a:rPr>
              <a:t> dan </a:t>
            </a:r>
            <a:r>
              <a:rPr lang="en-US" dirty="0" err="1">
                <a:latin typeface="Hammersmith One" panose="020B0604020202020204" charset="0"/>
              </a:rPr>
              <a:t>disambut</a:t>
            </a:r>
            <a:r>
              <a:rPr lang="en-US" dirty="0">
                <a:latin typeface="Hammersmith One" panose="020B0604020202020204" charset="0"/>
              </a:rPr>
              <a:t> dengan baik. </a:t>
            </a:r>
            <a:r>
              <a:rPr lang="en-US" dirty="0" err="1">
                <a:latin typeface="Hammersmith One" panose="020B0604020202020204" charset="0"/>
              </a:rPr>
              <a:t>Setidaknya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terdapat</a:t>
            </a:r>
            <a:r>
              <a:rPr lang="en-US" dirty="0">
                <a:latin typeface="Hammersmith One" panose="020B0604020202020204" charset="0"/>
              </a:rPr>
              <a:t> 52 negara </a:t>
            </a:r>
            <a:r>
              <a:rPr lang="en-US" dirty="0" err="1">
                <a:latin typeface="Hammersmith One" panose="020B0604020202020204" charset="0"/>
              </a:rPr>
              <a:t>asing</a:t>
            </a:r>
            <a:r>
              <a:rPr lang="en-US" dirty="0">
                <a:latin typeface="Hammersmith One" panose="020B0604020202020204" charset="0"/>
              </a:rPr>
              <a:t> yang </a:t>
            </a:r>
            <a:r>
              <a:rPr lang="en-US" dirty="0" err="1">
                <a:latin typeface="Hammersmith One" panose="020B0604020202020204" charset="0"/>
              </a:rPr>
              <a:t>telah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membuka</a:t>
            </a:r>
            <a:r>
              <a:rPr lang="en-US" dirty="0">
                <a:latin typeface="Hammersmith One" panose="020B0604020202020204" charset="0"/>
              </a:rPr>
              <a:t> program </a:t>
            </a:r>
            <a:r>
              <a:rPr lang="en-US" dirty="0" err="1">
                <a:latin typeface="Hammersmith One" panose="020B0604020202020204" charset="0"/>
              </a:rPr>
              <a:t>bahasa</a:t>
            </a:r>
            <a:r>
              <a:rPr lang="en-US" dirty="0">
                <a:latin typeface="Hammersmith One" panose="020B0604020202020204" charset="0"/>
              </a:rPr>
              <a:t> Indonesia </a:t>
            </a:r>
            <a:r>
              <a:rPr lang="en-US" dirty="0" err="1">
                <a:latin typeface="Hammersmith One" panose="020B0604020202020204" charset="0"/>
              </a:rPr>
              <a:t>atau</a:t>
            </a:r>
            <a:r>
              <a:rPr lang="en-US" dirty="0">
                <a:latin typeface="Hammersmith One" panose="020B0604020202020204" charset="0"/>
              </a:rPr>
              <a:t> Indonesian Language Studies. </a:t>
            </a:r>
            <a:r>
              <a:rPr lang="en-US" dirty="0" err="1">
                <a:latin typeface="Hammersmith One" panose="020B0604020202020204" charset="0"/>
              </a:rPr>
              <a:t>Pengajaran</a:t>
            </a:r>
            <a:r>
              <a:rPr lang="en-US" dirty="0">
                <a:latin typeface="Hammersmith One" panose="020B0604020202020204" charset="0"/>
              </a:rPr>
              <a:t> tersebut </a:t>
            </a:r>
            <a:r>
              <a:rPr lang="en-US" dirty="0" err="1">
                <a:latin typeface="Hammersmith One" panose="020B0604020202020204" charset="0"/>
              </a:rPr>
              <a:t>dilakukan</a:t>
            </a:r>
            <a:r>
              <a:rPr lang="en-US" dirty="0">
                <a:latin typeface="Hammersmith One" panose="020B0604020202020204" charset="0"/>
              </a:rPr>
              <a:t> oleh </a:t>
            </a:r>
            <a:r>
              <a:rPr lang="en-US" dirty="0" err="1">
                <a:latin typeface="Hammersmith One" panose="020B0604020202020204" charset="0"/>
              </a:rPr>
              <a:t>beberapa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lembaga</a:t>
            </a:r>
            <a:r>
              <a:rPr lang="en-US" dirty="0">
                <a:latin typeface="Hammersmith One" panose="020B0604020202020204" charset="0"/>
              </a:rPr>
              <a:t>. </a:t>
            </a:r>
            <a:r>
              <a:rPr lang="en-US" dirty="0" err="1">
                <a:latin typeface="Hammersmith One" panose="020B0604020202020204" charset="0"/>
              </a:rPr>
              <a:t>Seperti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tempat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kursus</a:t>
            </a:r>
            <a:r>
              <a:rPr lang="en-US" dirty="0">
                <a:latin typeface="Hammersmith One" panose="020B0604020202020204" charset="0"/>
              </a:rPr>
              <a:t>, </a:t>
            </a:r>
            <a:r>
              <a:rPr lang="en-US" dirty="0" err="1">
                <a:latin typeface="Hammersmith One" panose="020B0604020202020204" charset="0"/>
              </a:rPr>
              <a:t>sekolah</a:t>
            </a:r>
            <a:r>
              <a:rPr lang="en-US" dirty="0">
                <a:latin typeface="Hammersmith One" panose="020B0604020202020204" charset="0"/>
              </a:rPr>
              <a:t>, </a:t>
            </a:r>
            <a:r>
              <a:rPr lang="en-US" dirty="0" err="1">
                <a:latin typeface="Hammersmith One" panose="020B0604020202020204" charset="0"/>
              </a:rPr>
              <a:t>sekolah</a:t>
            </a:r>
            <a:r>
              <a:rPr lang="en-US" dirty="0">
                <a:latin typeface="Hammersmith One" panose="020B0604020202020204" charset="0"/>
              </a:rPr>
              <a:t> Indonesia di </a:t>
            </a:r>
            <a:r>
              <a:rPr lang="en-US" dirty="0" err="1">
                <a:latin typeface="Hammersmith One" panose="020B0604020202020204" charset="0"/>
              </a:rPr>
              <a:t>luar</a:t>
            </a:r>
            <a:r>
              <a:rPr lang="en-US" dirty="0">
                <a:latin typeface="Hammersmith One" panose="020B0604020202020204" charset="0"/>
              </a:rPr>
              <a:t> negeri </a:t>
            </a:r>
            <a:r>
              <a:rPr lang="en-US" dirty="0" err="1">
                <a:latin typeface="Hammersmith One" panose="020B0604020202020204" charset="0"/>
              </a:rPr>
              <a:t>maupun</a:t>
            </a:r>
            <a:r>
              <a:rPr lang="en-US" dirty="0">
                <a:latin typeface="Hammersmith One" panose="020B0604020202020204" charset="0"/>
              </a:rPr>
              <a:t> di universitas. </a:t>
            </a:r>
            <a:r>
              <a:rPr lang="en-US" dirty="0" err="1">
                <a:latin typeface="Hammersmith One" panose="020B0604020202020204" charset="0"/>
              </a:rPr>
              <a:t>Perkembangan</a:t>
            </a:r>
            <a:r>
              <a:rPr lang="en-US" dirty="0">
                <a:latin typeface="Hammersmith One" panose="020B0604020202020204" charset="0"/>
              </a:rPr>
              <a:t> ini </a:t>
            </a:r>
            <a:r>
              <a:rPr lang="en-US" dirty="0" err="1">
                <a:latin typeface="Hammersmith One" panose="020B0604020202020204" charset="0"/>
              </a:rPr>
              <a:t>semakin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meningkat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sejak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dibentuknya</a:t>
            </a:r>
            <a:r>
              <a:rPr lang="en-US" dirty="0">
                <a:latin typeface="Hammersmith One" panose="020B0604020202020204" charset="0"/>
              </a:rPr>
              <a:t> Badan </a:t>
            </a:r>
            <a:r>
              <a:rPr lang="en-US" dirty="0" err="1">
                <a:latin typeface="Hammersmith One" panose="020B0604020202020204" charset="0"/>
              </a:rPr>
              <a:t>Asosiasi</a:t>
            </a:r>
            <a:r>
              <a:rPr lang="en-US" dirty="0">
                <a:latin typeface="Hammersmith One" panose="020B0604020202020204" charset="0"/>
              </a:rPr>
              <a:t> Kelompok Bahasa Indonesia </a:t>
            </a:r>
            <a:r>
              <a:rPr lang="en-US" dirty="0" err="1">
                <a:latin typeface="Hammersmith One" panose="020B0604020202020204" charset="0"/>
              </a:rPr>
              <a:t>Penutur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Asing</a:t>
            </a:r>
            <a:r>
              <a:rPr lang="en-US" dirty="0">
                <a:latin typeface="Hammersmith One" panose="020B0604020202020204" charset="0"/>
              </a:rPr>
              <a:t> di Bandung </a:t>
            </a:r>
            <a:r>
              <a:rPr lang="en-US" dirty="0" err="1">
                <a:latin typeface="Hammersmith One" panose="020B0604020202020204" charset="0"/>
              </a:rPr>
              <a:t>tahun</a:t>
            </a:r>
            <a:r>
              <a:rPr lang="en-US" dirty="0">
                <a:latin typeface="Hammersmith One" panose="020B0604020202020204" charset="0"/>
              </a:rPr>
              <a:t> 1999. </a:t>
            </a:r>
            <a:r>
              <a:rPr lang="en-US" dirty="0" err="1">
                <a:latin typeface="Hammersmith One" panose="020B0604020202020204" charset="0"/>
              </a:rPr>
              <a:t>Eksistensi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bahasa</a:t>
            </a:r>
            <a:r>
              <a:rPr lang="en-US" dirty="0">
                <a:latin typeface="Hammersmith One" panose="020B0604020202020204" charset="0"/>
              </a:rPr>
              <a:t> Indonesia </a:t>
            </a:r>
            <a:r>
              <a:rPr lang="en-US" dirty="0" err="1">
                <a:latin typeface="Hammersmith One" panose="020B0604020202020204" charset="0"/>
              </a:rPr>
              <a:t>akan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terus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berjaya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tetapi</a:t>
            </a:r>
            <a:r>
              <a:rPr lang="en-US" dirty="0">
                <a:latin typeface="Hammersmith One" panose="020B0604020202020204" charset="0"/>
              </a:rPr>
              <a:t> juga </a:t>
            </a:r>
            <a:r>
              <a:rPr lang="en-US" dirty="0" err="1">
                <a:latin typeface="Hammersmith One" panose="020B0604020202020204" charset="0"/>
              </a:rPr>
              <a:t>harus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dibarengi</a:t>
            </a:r>
            <a:r>
              <a:rPr lang="en-US" dirty="0">
                <a:latin typeface="Hammersmith One" panose="020B0604020202020204" charset="0"/>
              </a:rPr>
              <a:t> dengan </a:t>
            </a:r>
            <a:r>
              <a:rPr lang="en-US" dirty="0" err="1">
                <a:latin typeface="Hammersmith One" panose="020B0604020202020204" charset="0"/>
              </a:rPr>
              <a:t>eksistensi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penggunaan</a:t>
            </a:r>
            <a:r>
              <a:rPr lang="en-US" dirty="0">
                <a:latin typeface="Hammersmith One" panose="020B0604020202020204" charset="0"/>
              </a:rPr>
              <a:t> dan </a:t>
            </a:r>
            <a:r>
              <a:rPr lang="en-US" dirty="0" err="1">
                <a:latin typeface="Hammersmith One" panose="020B0604020202020204" charset="0"/>
              </a:rPr>
              <a:t>pengembangan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bahasa</a:t>
            </a:r>
            <a:r>
              <a:rPr lang="en-US" dirty="0">
                <a:latin typeface="Hammersmith One" panose="020B0604020202020204" charset="0"/>
              </a:rPr>
              <a:t> Indonesia dalam negeri sendiri. </a:t>
            </a:r>
            <a:endParaRPr lang="en-US" dirty="0">
              <a:solidFill>
                <a:schemeClr val="dk1"/>
              </a:solidFill>
              <a:latin typeface="Hammersmith One" panose="020B0604020202020204" charset="0"/>
              <a:ea typeface="Lato"/>
              <a:cs typeface="Lato"/>
              <a:sym typeface="Lato"/>
            </a:endParaRPr>
          </a:p>
        </p:txBody>
      </p:sp>
      <p:grpSp>
        <p:nvGrpSpPr>
          <p:cNvPr id="99" name="Google Shape;747;p29">
            <a:extLst>
              <a:ext uri="{FF2B5EF4-FFF2-40B4-BE49-F238E27FC236}">
                <a16:creationId xmlns:a16="http://schemas.microsoft.com/office/drawing/2014/main" id="{C8D17162-E12C-B026-1D30-55A49B94AC9F}"/>
              </a:ext>
            </a:extLst>
          </p:cNvPr>
          <p:cNvGrpSpPr/>
          <p:nvPr/>
        </p:nvGrpSpPr>
        <p:grpSpPr>
          <a:xfrm rot="-5400000">
            <a:off x="7626963" y="603273"/>
            <a:ext cx="886398" cy="1041071"/>
            <a:chOff x="1769650" y="2876863"/>
            <a:chExt cx="691850" cy="812575"/>
          </a:xfrm>
        </p:grpSpPr>
        <p:sp>
          <p:nvSpPr>
            <p:cNvPr id="100" name="Google Shape;748;p29">
              <a:extLst>
                <a:ext uri="{FF2B5EF4-FFF2-40B4-BE49-F238E27FC236}">
                  <a16:creationId xmlns:a16="http://schemas.microsoft.com/office/drawing/2014/main" id="{F9D0005E-4CFD-720B-E99A-90E5D565CF37}"/>
                </a:ext>
              </a:extLst>
            </p:cNvPr>
            <p:cNvSpPr/>
            <p:nvPr/>
          </p:nvSpPr>
          <p:spPr>
            <a:xfrm>
              <a:off x="1769650" y="2876863"/>
              <a:ext cx="691850" cy="812575"/>
            </a:xfrm>
            <a:custGeom>
              <a:avLst/>
              <a:gdLst/>
              <a:ahLst/>
              <a:cxnLst/>
              <a:rect l="l" t="t" r="r" b="b"/>
              <a:pathLst>
                <a:path w="27674" h="32503" extrusionOk="0">
                  <a:moveTo>
                    <a:pt x="8221" y="10753"/>
                  </a:moveTo>
                  <a:cubicBezTo>
                    <a:pt x="8331" y="10753"/>
                    <a:pt x="8441" y="10803"/>
                    <a:pt x="8512" y="10910"/>
                  </a:cubicBezTo>
                  <a:lnTo>
                    <a:pt x="17917" y="25262"/>
                  </a:lnTo>
                  <a:cubicBezTo>
                    <a:pt x="18074" y="25501"/>
                    <a:pt x="17893" y="25803"/>
                    <a:pt x="17629" y="25803"/>
                  </a:cubicBezTo>
                  <a:cubicBezTo>
                    <a:pt x="17601" y="25803"/>
                    <a:pt x="17574" y="25800"/>
                    <a:pt x="17545" y="25794"/>
                  </a:cubicBezTo>
                  <a:lnTo>
                    <a:pt x="5444" y="22962"/>
                  </a:lnTo>
                  <a:cubicBezTo>
                    <a:pt x="5257" y="22918"/>
                    <a:pt x="5139" y="22730"/>
                    <a:pt x="5184" y="22542"/>
                  </a:cubicBezTo>
                  <a:lnTo>
                    <a:pt x="7878" y="11023"/>
                  </a:lnTo>
                  <a:cubicBezTo>
                    <a:pt x="7919" y="10849"/>
                    <a:pt x="8069" y="10753"/>
                    <a:pt x="8221" y="10753"/>
                  </a:cubicBezTo>
                  <a:close/>
                  <a:moveTo>
                    <a:pt x="6383" y="0"/>
                  </a:moveTo>
                  <a:cubicBezTo>
                    <a:pt x="6217" y="0"/>
                    <a:pt x="6052" y="106"/>
                    <a:pt x="6008" y="296"/>
                  </a:cubicBezTo>
                  <a:lnTo>
                    <a:pt x="6010" y="296"/>
                  </a:lnTo>
                  <a:lnTo>
                    <a:pt x="48" y="25771"/>
                  </a:lnTo>
                  <a:cubicBezTo>
                    <a:pt x="0" y="25977"/>
                    <a:pt x="127" y="26183"/>
                    <a:pt x="333" y="26232"/>
                  </a:cubicBezTo>
                  <a:lnTo>
                    <a:pt x="27095" y="32492"/>
                  </a:lnTo>
                  <a:cubicBezTo>
                    <a:pt x="27126" y="32499"/>
                    <a:pt x="27156" y="32503"/>
                    <a:pt x="27186" y="32503"/>
                  </a:cubicBezTo>
                  <a:cubicBezTo>
                    <a:pt x="27475" y="32503"/>
                    <a:pt x="27673" y="32172"/>
                    <a:pt x="27501" y="31910"/>
                  </a:cubicBezTo>
                  <a:lnTo>
                    <a:pt x="6701" y="173"/>
                  </a:lnTo>
                  <a:cubicBezTo>
                    <a:pt x="6624" y="55"/>
                    <a:pt x="6503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49;p29">
              <a:extLst>
                <a:ext uri="{FF2B5EF4-FFF2-40B4-BE49-F238E27FC236}">
                  <a16:creationId xmlns:a16="http://schemas.microsoft.com/office/drawing/2014/main" id="{E09D7DCA-2941-59A8-0634-0CCC6EECDC1A}"/>
                </a:ext>
              </a:extLst>
            </p:cNvPr>
            <p:cNvSpPr/>
            <p:nvPr/>
          </p:nvSpPr>
          <p:spPr>
            <a:xfrm>
              <a:off x="2005925" y="3035113"/>
              <a:ext cx="38225" cy="27825"/>
            </a:xfrm>
            <a:custGeom>
              <a:avLst/>
              <a:gdLst/>
              <a:ahLst/>
              <a:cxnLst/>
              <a:rect l="l" t="t" r="r" b="b"/>
              <a:pathLst>
                <a:path w="1529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49" y="36"/>
                  </a:cubicBezTo>
                  <a:lnTo>
                    <a:pt x="133" y="699"/>
                  </a:lnTo>
                  <a:cubicBezTo>
                    <a:pt x="30" y="767"/>
                    <a:pt x="0" y="907"/>
                    <a:pt x="69" y="1010"/>
                  </a:cubicBezTo>
                  <a:cubicBezTo>
                    <a:pt x="111" y="1076"/>
                    <a:pt x="184" y="1113"/>
                    <a:pt x="256" y="1113"/>
                  </a:cubicBezTo>
                  <a:cubicBezTo>
                    <a:pt x="299" y="1113"/>
                    <a:pt x="341" y="1101"/>
                    <a:pt x="380" y="1076"/>
                  </a:cubicBezTo>
                  <a:lnTo>
                    <a:pt x="1395" y="414"/>
                  </a:lnTo>
                  <a:cubicBezTo>
                    <a:pt x="1498" y="345"/>
                    <a:pt x="1529" y="206"/>
                    <a:pt x="1460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50;p29">
              <a:extLst>
                <a:ext uri="{FF2B5EF4-FFF2-40B4-BE49-F238E27FC236}">
                  <a16:creationId xmlns:a16="http://schemas.microsoft.com/office/drawing/2014/main" id="{5D98FAD6-F583-5200-C0A4-E8A9C99DEEAB}"/>
                </a:ext>
              </a:extLst>
            </p:cNvPr>
            <p:cNvSpPr/>
            <p:nvPr/>
          </p:nvSpPr>
          <p:spPr>
            <a:xfrm>
              <a:off x="2050750" y="3103863"/>
              <a:ext cx="38250" cy="27850"/>
            </a:xfrm>
            <a:custGeom>
              <a:avLst/>
              <a:gdLst/>
              <a:ahLst/>
              <a:cxnLst/>
              <a:rect l="l" t="t" r="r" b="b"/>
              <a:pathLst>
                <a:path w="1530" h="1114" extrusionOk="0">
                  <a:moveTo>
                    <a:pt x="1271" y="1"/>
                  </a:moveTo>
                  <a:cubicBezTo>
                    <a:pt x="1229" y="1"/>
                    <a:pt x="1187" y="13"/>
                    <a:pt x="1149" y="37"/>
                  </a:cubicBezTo>
                  <a:lnTo>
                    <a:pt x="134" y="699"/>
                  </a:lnTo>
                  <a:cubicBezTo>
                    <a:pt x="31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7"/>
                  </a:cubicBezTo>
                  <a:lnTo>
                    <a:pt x="1396" y="415"/>
                  </a:lnTo>
                  <a:cubicBezTo>
                    <a:pt x="1499" y="346"/>
                    <a:pt x="1529" y="207"/>
                    <a:pt x="1460" y="104"/>
                  </a:cubicBezTo>
                  <a:cubicBezTo>
                    <a:pt x="1417" y="37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51;p29">
              <a:extLst>
                <a:ext uri="{FF2B5EF4-FFF2-40B4-BE49-F238E27FC236}">
                  <a16:creationId xmlns:a16="http://schemas.microsoft.com/office/drawing/2014/main" id="{130220F9-CB8F-3985-6B09-E46BB7EFCDB2}"/>
                </a:ext>
              </a:extLst>
            </p:cNvPr>
            <p:cNvSpPr/>
            <p:nvPr/>
          </p:nvSpPr>
          <p:spPr>
            <a:xfrm>
              <a:off x="2095575" y="31726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69" y="1010"/>
                  </a:cubicBezTo>
                  <a:cubicBezTo>
                    <a:pt x="112" y="1076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6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52;p29">
              <a:extLst>
                <a:ext uri="{FF2B5EF4-FFF2-40B4-BE49-F238E27FC236}">
                  <a16:creationId xmlns:a16="http://schemas.microsoft.com/office/drawing/2014/main" id="{DFAA4987-0E14-8F10-1E9A-D6BC9E6B1395}"/>
                </a:ext>
              </a:extLst>
            </p:cNvPr>
            <p:cNvSpPr/>
            <p:nvPr/>
          </p:nvSpPr>
          <p:spPr>
            <a:xfrm>
              <a:off x="2162825" y="327578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0" y="907"/>
                    <a:pt x="69" y="1010"/>
                  </a:cubicBezTo>
                  <a:cubicBezTo>
                    <a:pt x="112" y="1076"/>
                    <a:pt x="184" y="1112"/>
                    <a:pt x="257" y="1112"/>
                  </a:cubicBezTo>
                  <a:lnTo>
                    <a:pt x="257" y="1110"/>
                  </a:lnTo>
                  <a:cubicBezTo>
                    <a:pt x="299" y="1110"/>
                    <a:pt x="342" y="1100"/>
                    <a:pt x="380" y="1074"/>
                  </a:cubicBezTo>
                  <a:lnTo>
                    <a:pt x="1396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53;p29">
              <a:extLst>
                <a:ext uri="{FF2B5EF4-FFF2-40B4-BE49-F238E27FC236}">
                  <a16:creationId xmlns:a16="http://schemas.microsoft.com/office/drawing/2014/main" id="{2DDF8F02-A3C8-C466-58CA-3C4C29BD369F}"/>
                </a:ext>
              </a:extLst>
            </p:cNvPr>
            <p:cNvSpPr/>
            <p:nvPr/>
          </p:nvSpPr>
          <p:spPr>
            <a:xfrm>
              <a:off x="2230075" y="3378913"/>
              <a:ext cx="38200" cy="27850"/>
            </a:xfrm>
            <a:custGeom>
              <a:avLst/>
              <a:gdLst/>
              <a:ahLst/>
              <a:cxnLst/>
              <a:rect l="l" t="t" r="r" b="b"/>
              <a:pathLst>
                <a:path w="1528" h="1114" extrusionOk="0">
                  <a:moveTo>
                    <a:pt x="1271" y="1"/>
                  </a:moveTo>
                  <a:cubicBezTo>
                    <a:pt x="1229" y="1"/>
                    <a:pt x="1187" y="13"/>
                    <a:pt x="1149" y="37"/>
                  </a:cubicBezTo>
                  <a:lnTo>
                    <a:pt x="134" y="699"/>
                  </a:lnTo>
                  <a:cubicBezTo>
                    <a:pt x="31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5"/>
                  </a:cubicBezTo>
                  <a:lnTo>
                    <a:pt x="1396" y="414"/>
                  </a:lnTo>
                  <a:cubicBezTo>
                    <a:pt x="1499" y="346"/>
                    <a:pt x="1527" y="206"/>
                    <a:pt x="1460" y="104"/>
                  </a:cubicBezTo>
                  <a:cubicBezTo>
                    <a:pt x="1417" y="37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54;p29">
              <a:extLst>
                <a:ext uri="{FF2B5EF4-FFF2-40B4-BE49-F238E27FC236}">
                  <a16:creationId xmlns:a16="http://schemas.microsoft.com/office/drawing/2014/main" id="{FAE7F08A-DED3-E934-5342-2E0D4F946E61}"/>
                </a:ext>
              </a:extLst>
            </p:cNvPr>
            <p:cNvSpPr/>
            <p:nvPr/>
          </p:nvSpPr>
          <p:spPr>
            <a:xfrm>
              <a:off x="2274900" y="344768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69" y="1010"/>
                  </a:cubicBezTo>
                  <a:cubicBezTo>
                    <a:pt x="112" y="1076"/>
                    <a:pt x="184" y="1113"/>
                    <a:pt x="257" y="1113"/>
                  </a:cubicBezTo>
                  <a:cubicBezTo>
                    <a:pt x="300" y="1113"/>
                    <a:pt x="342" y="1101"/>
                    <a:pt x="380" y="1074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55;p29">
              <a:extLst>
                <a:ext uri="{FF2B5EF4-FFF2-40B4-BE49-F238E27FC236}">
                  <a16:creationId xmlns:a16="http://schemas.microsoft.com/office/drawing/2014/main" id="{A8076869-DD6F-41D1-B4EE-3D18A3A04E89}"/>
                </a:ext>
              </a:extLst>
            </p:cNvPr>
            <p:cNvSpPr/>
            <p:nvPr/>
          </p:nvSpPr>
          <p:spPr>
            <a:xfrm>
              <a:off x="1961125" y="2966363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6" y="12"/>
                    <a:pt x="1148" y="36"/>
                  </a:cubicBezTo>
                  <a:lnTo>
                    <a:pt x="132" y="698"/>
                  </a:lnTo>
                  <a:cubicBezTo>
                    <a:pt x="29" y="767"/>
                    <a:pt x="1" y="906"/>
                    <a:pt x="67" y="1009"/>
                  </a:cubicBezTo>
                  <a:cubicBezTo>
                    <a:pt x="110" y="1076"/>
                    <a:pt x="183" y="1112"/>
                    <a:pt x="255" y="1112"/>
                  </a:cubicBezTo>
                  <a:cubicBezTo>
                    <a:pt x="298" y="1112"/>
                    <a:pt x="340" y="1100"/>
                    <a:pt x="378" y="1076"/>
                  </a:cubicBezTo>
                  <a:lnTo>
                    <a:pt x="1394" y="414"/>
                  </a:lnTo>
                  <a:cubicBezTo>
                    <a:pt x="1497" y="345"/>
                    <a:pt x="1527" y="206"/>
                    <a:pt x="1459" y="103"/>
                  </a:cubicBezTo>
                  <a:cubicBezTo>
                    <a:pt x="1416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56;p29">
              <a:extLst>
                <a:ext uri="{FF2B5EF4-FFF2-40B4-BE49-F238E27FC236}">
                  <a16:creationId xmlns:a16="http://schemas.microsoft.com/office/drawing/2014/main" id="{58E4BDF5-55FF-B12A-CB63-4CC8B714773C}"/>
                </a:ext>
              </a:extLst>
            </p:cNvPr>
            <p:cNvSpPr/>
            <p:nvPr/>
          </p:nvSpPr>
          <p:spPr>
            <a:xfrm>
              <a:off x="1983550" y="30007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8" y="0"/>
                    <a:pt x="1186" y="12"/>
                    <a:pt x="1147" y="36"/>
                  </a:cubicBezTo>
                  <a:lnTo>
                    <a:pt x="132" y="699"/>
                  </a:lnTo>
                  <a:cubicBezTo>
                    <a:pt x="29" y="767"/>
                    <a:pt x="0" y="907"/>
                    <a:pt x="67" y="1010"/>
                  </a:cubicBezTo>
                  <a:cubicBezTo>
                    <a:pt x="109" y="1076"/>
                    <a:pt x="182" y="1113"/>
                    <a:pt x="255" y="1113"/>
                  </a:cubicBezTo>
                  <a:cubicBezTo>
                    <a:pt x="297" y="1113"/>
                    <a:pt x="340" y="1100"/>
                    <a:pt x="378" y="1076"/>
                  </a:cubicBezTo>
                  <a:lnTo>
                    <a:pt x="1394" y="414"/>
                  </a:lnTo>
                  <a:cubicBezTo>
                    <a:pt x="1497" y="345"/>
                    <a:pt x="1527" y="206"/>
                    <a:pt x="1458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57;p29">
              <a:extLst>
                <a:ext uri="{FF2B5EF4-FFF2-40B4-BE49-F238E27FC236}">
                  <a16:creationId xmlns:a16="http://schemas.microsoft.com/office/drawing/2014/main" id="{705FF94C-20C8-010D-7A25-1C2CB1EF37BA}"/>
                </a:ext>
              </a:extLst>
            </p:cNvPr>
            <p:cNvSpPr/>
            <p:nvPr/>
          </p:nvSpPr>
          <p:spPr>
            <a:xfrm>
              <a:off x="2028325" y="3069488"/>
              <a:ext cx="38250" cy="27850"/>
            </a:xfrm>
            <a:custGeom>
              <a:avLst/>
              <a:gdLst/>
              <a:ahLst/>
              <a:cxnLst/>
              <a:rect l="l" t="t" r="r" b="b"/>
              <a:pathLst>
                <a:path w="1530" h="1114" extrusionOk="0">
                  <a:moveTo>
                    <a:pt x="1271" y="1"/>
                  </a:moveTo>
                  <a:cubicBezTo>
                    <a:pt x="1229" y="1"/>
                    <a:pt x="1187" y="12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4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6" y="414"/>
                  </a:lnTo>
                  <a:cubicBezTo>
                    <a:pt x="1499" y="346"/>
                    <a:pt x="1529" y="206"/>
                    <a:pt x="1461" y="103"/>
                  </a:cubicBezTo>
                  <a:cubicBezTo>
                    <a:pt x="1417" y="36"/>
                    <a:pt x="1345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58;p29">
              <a:extLst>
                <a:ext uri="{FF2B5EF4-FFF2-40B4-BE49-F238E27FC236}">
                  <a16:creationId xmlns:a16="http://schemas.microsoft.com/office/drawing/2014/main" id="{B575004C-5102-7C98-9213-310F40CF4284}"/>
                </a:ext>
              </a:extLst>
            </p:cNvPr>
            <p:cNvSpPr/>
            <p:nvPr/>
          </p:nvSpPr>
          <p:spPr>
            <a:xfrm>
              <a:off x="2140400" y="3241388"/>
              <a:ext cx="38200" cy="27850"/>
            </a:xfrm>
            <a:custGeom>
              <a:avLst/>
              <a:gdLst/>
              <a:ahLst/>
              <a:cxnLst/>
              <a:rect l="l" t="t" r="r" b="b"/>
              <a:pathLst>
                <a:path w="1528" h="1114" extrusionOk="0">
                  <a:moveTo>
                    <a:pt x="1272" y="1"/>
                  </a:moveTo>
                  <a:cubicBezTo>
                    <a:pt x="1230" y="1"/>
                    <a:pt x="1187" y="13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5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6" y="415"/>
                  </a:lnTo>
                  <a:cubicBezTo>
                    <a:pt x="1499" y="346"/>
                    <a:pt x="1528" y="207"/>
                    <a:pt x="1461" y="104"/>
                  </a:cubicBezTo>
                  <a:cubicBezTo>
                    <a:pt x="1417" y="37"/>
                    <a:pt x="1345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59;p29">
              <a:extLst>
                <a:ext uri="{FF2B5EF4-FFF2-40B4-BE49-F238E27FC236}">
                  <a16:creationId xmlns:a16="http://schemas.microsoft.com/office/drawing/2014/main" id="{4822DA7A-5468-C23E-6C77-E534F2FB210D}"/>
                </a:ext>
              </a:extLst>
            </p:cNvPr>
            <p:cNvSpPr/>
            <p:nvPr/>
          </p:nvSpPr>
          <p:spPr>
            <a:xfrm>
              <a:off x="2207650" y="33445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1"/>
                  </a:moveTo>
                  <a:cubicBezTo>
                    <a:pt x="1230" y="1"/>
                    <a:pt x="1187" y="12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5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4" y="414"/>
                  </a:lnTo>
                  <a:cubicBezTo>
                    <a:pt x="1499" y="346"/>
                    <a:pt x="1527" y="206"/>
                    <a:pt x="1461" y="103"/>
                  </a:cubicBezTo>
                  <a:cubicBezTo>
                    <a:pt x="1417" y="36"/>
                    <a:pt x="1345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60;p29">
              <a:extLst>
                <a:ext uri="{FF2B5EF4-FFF2-40B4-BE49-F238E27FC236}">
                  <a16:creationId xmlns:a16="http://schemas.microsoft.com/office/drawing/2014/main" id="{E2B6790C-8B7A-0DA4-FFF2-B68C19D0DEFF}"/>
                </a:ext>
              </a:extLst>
            </p:cNvPr>
            <p:cNvSpPr/>
            <p:nvPr/>
          </p:nvSpPr>
          <p:spPr>
            <a:xfrm>
              <a:off x="2252500" y="341331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49" y="36"/>
                  </a:cubicBezTo>
                  <a:lnTo>
                    <a:pt x="133" y="698"/>
                  </a:lnTo>
                  <a:cubicBezTo>
                    <a:pt x="30" y="767"/>
                    <a:pt x="0" y="906"/>
                    <a:pt x="69" y="1009"/>
                  </a:cubicBezTo>
                  <a:cubicBezTo>
                    <a:pt x="111" y="1076"/>
                    <a:pt x="184" y="1112"/>
                    <a:pt x="256" y="1112"/>
                  </a:cubicBezTo>
                  <a:cubicBezTo>
                    <a:pt x="299" y="1112"/>
                    <a:pt x="341" y="1100"/>
                    <a:pt x="380" y="1074"/>
                  </a:cubicBezTo>
                  <a:lnTo>
                    <a:pt x="1393" y="414"/>
                  </a:lnTo>
                  <a:cubicBezTo>
                    <a:pt x="1498" y="345"/>
                    <a:pt x="1527" y="206"/>
                    <a:pt x="1460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61;p29">
              <a:extLst>
                <a:ext uri="{FF2B5EF4-FFF2-40B4-BE49-F238E27FC236}">
                  <a16:creationId xmlns:a16="http://schemas.microsoft.com/office/drawing/2014/main" id="{D9709C10-0E10-B568-1D1A-340EC736DD16}"/>
                </a:ext>
              </a:extLst>
            </p:cNvPr>
            <p:cNvSpPr/>
            <p:nvPr/>
          </p:nvSpPr>
          <p:spPr>
            <a:xfrm>
              <a:off x="2297325" y="3482063"/>
              <a:ext cx="38175" cy="27775"/>
            </a:xfrm>
            <a:custGeom>
              <a:avLst/>
              <a:gdLst/>
              <a:ahLst/>
              <a:cxnLst/>
              <a:rect l="l" t="t" r="r" b="b"/>
              <a:pathLst>
                <a:path w="1527" h="1111" extrusionOk="0">
                  <a:moveTo>
                    <a:pt x="1271" y="1"/>
                  </a:moveTo>
                  <a:cubicBezTo>
                    <a:pt x="1229" y="1"/>
                    <a:pt x="1187" y="12"/>
                    <a:pt x="1149" y="37"/>
                  </a:cubicBezTo>
                  <a:lnTo>
                    <a:pt x="134" y="699"/>
                  </a:lnTo>
                  <a:cubicBezTo>
                    <a:pt x="31" y="766"/>
                    <a:pt x="0" y="905"/>
                    <a:pt x="69" y="1010"/>
                  </a:cubicBezTo>
                  <a:cubicBezTo>
                    <a:pt x="111" y="1075"/>
                    <a:pt x="184" y="1111"/>
                    <a:pt x="257" y="1111"/>
                  </a:cubicBezTo>
                  <a:cubicBezTo>
                    <a:pt x="299" y="1111"/>
                    <a:pt x="342" y="1101"/>
                    <a:pt x="380" y="1075"/>
                  </a:cubicBezTo>
                  <a:lnTo>
                    <a:pt x="1394" y="412"/>
                  </a:lnTo>
                  <a:cubicBezTo>
                    <a:pt x="1499" y="346"/>
                    <a:pt x="1527" y="206"/>
                    <a:pt x="1460" y="103"/>
                  </a:cubicBezTo>
                  <a:cubicBezTo>
                    <a:pt x="1417" y="36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62;p29">
              <a:extLst>
                <a:ext uri="{FF2B5EF4-FFF2-40B4-BE49-F238E27FC236}">
                  <a16:creationId xmlns:a16="http://schemas.microsoft.com/office/drawing/2014/main" id="{60FB8628-D9DA-0B63-CD47-1EB0BF36165C}"/>
                </a:ext>
              </a:extLst>
            </p:cNvPr>
            <p:cNvSpPr/>
            <p:nvPr/>
          </p:nvSpPr>
          <p:spPr>
            <a:xfrm>
              <a:off x="2319725" y="3516438"/>
              <a:ext cx="38200" cy="27800"/>
            </a:xfrm>
            <a:custGeom>
              <a:avLst/>
              <a:gdLst/>
              <a:ahLst/>
              <a:cxnLst/>
              <a:rect l="l" t="t" r="r" b="b"/>
              <a:pathLst>
                <a:path w="1528" h="1112" extrusionOk="0">
                  <a:moveTo>
                    <a:pt x="1272" y="1"/>
                  </a:moveTo>
                  <a:cubicBezTo>
                    <a:pt x="1230" y="1"/>
                    <a:pt x="1187" y="13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5"/>
                    <a:pt x="70" y="1010"/>
                  </a:cubicBezTo>
                  <a:cubicBezTo>
                    <a:pt x="112" y="1077"/>
                    <a:pt x="185" y="1111"/>
                    <a:pt x="257" y="1111"/>
                  </a:cubicBezTo>
                  <a:cubicBezTo>
                    <a:pt x="300" y="1111"/>
                    <a:pt x="342" y="1101"/>
                    <a:pt x="381" y="1075"/>
                  </a:cubicBezTo>
                  <a:lnTo>
                    <a:pt x="1394" y="414"/>
                  </a:lnTo>
                  <a:cubicBezTo>
                    <a:pt x="1499" y="346"/>
                    <a:pt x="1528" y="206"/>
                    <a:pt x="1461" y="103"/>
                  </a:cubicBezTo>
                  <a:cubicBezTo>
                    <a:pt x="1417" y="37"/>
                    <a:pt x="1345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63;p29">
              <a:extLst>
                <a:ext uri="{FF2B5EF4-FFF2-40B4-BE49-F238E27FC236}">
                  <a16:creationId xmlns:a16="http://schemas.microsoft.com/office/drawing/2014/main" id="{4FEB62C5-96E0-319F-D878-37EA860F5B02}"/>
                </a:ext>
              </a:extLst>
            </p:cNvPr>
            <p:cNvSpPr/>
            <p:nvPr/>
          </p:nvSpPr>
          <p:spPr>
            <a:xfrm>
              <a:off x="2342150" y="35508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8"/>
                  </a:lnTo>
                  <a:cubicBezTo>
                    <a:pt x="31" y="767"/>
                    <a:pt x="1" y="906"/>
                    <a:pt x="69" y="1009"/>
                  </a:cubicBezTo>
                  <a:cubicBezTo>
                    <a:pt x="112" y="1076"/>
                    <a:pt x="184" y="1112"/>
                    <a:pt x="257" y="1112"/>
                  </a:cubicBezTo>
                  <a:cubicBezTo>
                    <a:pt x="299" y="1112"/>
                    <a:pt x="342" y="1100"/>
                    <a:pt x="380" y="1074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64;p29">
              <a:extLst>
                <a:ext uri="{FF2B5EF4-FFF2-40B4-BE49-F238E27FC236}">
                  <a16:creationId xmlns:a16="http://schemas.microsoft.com/office/drawing/2014/main" id="{F1FE77CE-4B68-363B-2E97-306C110F15BB}"/>
                </a:ext>
              </a:extLst>
            </p:cNvPr>
            <p:cNvSpPr/>
            <p:nvPr/>
          </p:nvSpPr>
          <p:spPr>
            <a:xfrm>
              <a:off x="2073150" y="3138263"/>
              <a:ext cx="38250" cy="27825"/>
            </a:xfrm>
            <a:custGeom>
              <a:avLst/>
              <a:gdLst/>
              <a:ahLst/>
              <a:cxnLst/>
              <a:rect l="l" t="t" r="r" b="b"/>
              <a:pathLst>
                <a:path w="1530" h="1113" extrusionOk="0">
                  <a:moveTo>
                    <a:pt x="1272" y="0"/>
                  </a:moveTo>
                  <a:cubicBezTo>
                    <a:pt x="1230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70" y="1010"/>
                  </a:cubicBezTo>
                  <a:cubicBezTo>
                    <a:pt x="112" y="1076"/>
                    <a:pt x="185" y="1113"/>
                    <a:pt x="257" y="1113"/>
                  </a:cubicBezTo>
                  <a:cubicBezTo>
                    <a:pt x="300" y="1113"/>
                    <a:pt x="342" y="1100"/>
                    <a:pt x="381" y="1076"/>
                  </a:cubicBezTo>
                  <a:lnTo>
                    <a:pt x="1396" y="414"/>
                  </a:lnTo>
                  <a:cubicBezTo>
                    <a:pt x="1499" y="345"/>
                    <a:pt x="1530" y="206"/>
                    <a:pt x="1461" y="103"/>
                  </a:cubicBezTo>
                  <a:cubicBezTo>
                    <a:pt x="1417" y="36"/>
                    <a:pt x="1345" y="0"/>
                    <a:pt x="1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65;p29">
              <a:extLst>
                <a:ext uri="{FF2B5EF4-FFF2-40B4-BE49-F238E27FC236}">
                  <a16:creationId xmlns:a16="http://schemas.microsoft.com/office/drawing/2014/main" id="{F7E31A27-97DD-10C9-0870-1E4014CB95DA}"/>
                </a:ext>
              </a:extLst>
            </p:cNvPr>
            <p:cNvSpPr/>
            <p:nvPr/>
          </p:nvSpPr>
          <p:spPr>
            <a:xfrm>
              <a:off x="2118000" y="320701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1" y="1"/>
                  </a:moveTo>
                  <a:cubicBezTo>
                    <a:pt x="1229" y="1"/>
                    <a:pt x="1187" y="12"/>
                    <a:pt x="1149" y="37"/>
                  </a:cubicBezTo>
                  <a:lnTo>
                    <a:pt x="133" y="699"/>
                  </a:lnTo>
                  <a:cubicBezTo>
                    <a:pt x="30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1" y="1101"/>
                    <a:pt x="380" y="1077"/>
                  </a:cubicBezTo>
                  <a:lnTo>
                    <a:pt x="1396" y="414"/>
                  </a:lnTo>
                  <a:cubicBezTo>
                    <a:pt x="1499" y="346"/>
                    <a:pt x="1527" y="206"/>
                    <a:pt x="1460" y="103"/>
                  </a:cubicBezTo>
                  <a:cubicBezTo>
                    <a:pt x="1417" y="36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66;p29">
              <a:extLst>
                <a:ext uri="{FF2B5EF4-FFF2-40B4-BE49-F238E27FC236}">
                  <a16:creationId xmlns:a16="http://schemas.microsoft.com/office/drawing/2014/main" id="{5F0ABFAF-F98C-9D7E-2997-F3FFCF1D7CAC}"/>
                </a:ext>
              </a:extLst>
            </p:cNvPr>
            <p:cNvSpPr/>
            <p:nvPr/>
          </p:nvSpPr>
          <p:spPr>
            <a:xfrm>
              <a:off x="2185250" y="331016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0" y="1"/>
                  </a:moveTo>
                  <a:cubicBezTo>
                    <a:pt x="1228" y="1"/>
                    <a:pt x="1186" y="12"/>
                    <a:pt x="1149" y="36"/>
                  </a:cubicBezTo>
                  <a:lnTo>
                    <a:pt x="133" y="699"/>
                  </a:lnTo>
                  <a:cubicBezTo>
                    <a:pt x="30" y="767"/>
                    <a:pt x="0" y="907"/>
                    <a:pt x="69" y="1010"/>
                  </a:cubicBezTo>
                  <a:cubicBezTo>
                    <a:pt x="111" y="1076"/>
                    <a:pt x="184" y="1113"/>
                    <a:pt x="257" y="1113"/>
                  </a:cubicBezTo>
                  <a:cubicBezTo>
                    <a:pt x="299" y="1113"/>
                    <a:pt x="341" y="1101"/>
                    <a:pt x="380" y="1076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0" y="103"/>
                  </a:cubicBezTo>
                  <a:cubicBezTo>
                    <a:pt x="1416" y="37"/>
                    <a:pt x="1343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724;p29">
            <a:extLst>
              <a:ext uri="{FF2B5EF4-FFF2-40B4-BE49-F238E27FC236}">
                <a16:creationId xmlns:a16="http://schemas.microsoft.com/office/drawing/2014/main" id="{EA695A33-255D-68AA-D8EB-D3B7A612465B}"/>
              </a:ext>
            </a:extLst>
          </p:cNvPr>
          <p:cNvGrpSpPr/>
          <p:nvPr/>
        </p:nvGrpSpPr>
        <p:grpSpPr>
          <a:xfrm rot="-8100000">
            <a:off x="743460" y="806424"/>
            <a:ext cx="696403" cy="645464"/>
            <a:chOff x="3352150" y="1717725"/>
            <a:chExt cx="841475" cy="779925"/>
          </a:xfrm>
        </p:grpSpPr>
        <p:sp>
          <p:nvSpPr>
            <p:cNvPr id="120" name="Google Shape;725;p29">
              <a:extLst>
                <a:ext uri="{FF2B5EF4-FFF2-40B4-BE49-F238E27FC236}">
                  <a16:creationId xmlns:a16="http://schemas.microsoft.com/office/drawing/2014/main" id="{0F33F070-1FE1-B6A7-0F82-CC4DD2965F12}"/>
                </a:ext>
              </a:extLst>
            </p:cNvPr>
            <p:cNvSpPr/>
            <p:nvPr/>
          </p:nvSpPr>
          <p:spPr>
            <a:xfrm>
              <a:off x="3900450" y="1822375"/>
              <a:ext cx="163475" cy="147450"/>
            </a:xfrm>
            <a:custGeom>
              <a:avLst/>
              <a:gdLst/>
              <a:ahLst/>
              <a:cxnLst/>
              <a:rect l="l" t="t" r="r" b="b"/>
              <a:pathLst>
                <a:path w="6539" h="5898" extrusionOk="0">
                  <a:moveTo>
                    <a:pt x="6025" y="1"/>
                  </a:moveTo>
                  <a:cubicBezTo>
                    <a:pt x="5914" y="1"/>
                    <a:pt x="5804" y="40"/>
                    <a:pt x="5716" y="119"/>
                  </a:cubicBezTo>
                  <a:lnTo>
                    <a:pt x="205" y="5093"/>
                  </a:lnTo>
                  <a:cubicBezTo>
                    <a:pt x="16" y="5266"/>
                    <a:pt x="0" y="5556"/>
                    <a:pt x="171" y="5745"/>
                  </a:cubicBezTo>
                  <a:cubicBezTo>
                    <a:pt x="262" y="5848"/>
                    <a:pt x="388" y="5897"/>
                    <a:pt x="512" y="5897"/>
                  </a:cubicBezTo>
                  <a:cubicBezTo>
                    <a:pt x="624" y="5897"/>
                    <a:pt x="732" y="5858"/>
                    <a:pt x="823" y="5778"/>
                  </a:cubicBezTo>
                  <a:lnTo>
                    <a:pt x="6334" y="805"/>
                  </a:lnTo>
                  <a:cubicBezTo>
                    <a:pt x="6523" y="634"/>
                    <a:pt x="6539" y="342"/>
                    <a:pt x="6368" y="153"/>
                  </a:cubicBezTo>
                  <a:cubicBezTo>
                    <a:pt x="6277" y="52"/>
                    <a:pt x="6151" y="1"/>
                    <a:pt x="6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26;p29">
              <a:extLst>
                <a:ext uri="{FF2B5EF4-FFF2-40B4-BE49-F238E27FC236}">
                  <a16:creationId xmlns:a16="http://schemas.microsoft.com/office/drawing/2014/main" id="{BBFC69E2-B674-C9F0-3F05-B5F9C027466B}"/>
                </a:ext>
              </a:extLst>
            </p:cNvPr>
            <p:cNvSpPr/>
            <p:nvPr/>
          </p:nvSpPr>
          <p:spPr>
            <a:xfrm>
              <a:off x="3504175" y="1951600"/>
              <a:ext cx="220125" cy="60550"/>
            </a:xfrm>
            <a:custGeom>
              <a:avLst/>
              <a:gdLst/>
              <a:ahLst/>
              <a:cxnLst/>
              <a:rect l="l" t="t" r="r" b="b"/>
              <a:pathLst>
                <a:path w="8805" h="2422" extrusionOk="0">
                  <a:moveTo>
                    <a:pt x="502" y="0"/>
                  </a:moveTo>
                  <a:cubicBezTo>
                    <a:pt x="284" y="0"/>
                    <a:pt x="91" y="153"/>
                    <a:pt x="50" y="375"/>
                  </a:cubicBezTo>
                  <a:cubicBezTo>
                    <a:pt x="1" y="624"/>
                    <a:pt x="164" y="867"/>
                    <a:pt x="414" y="913"/>
                  </a:cubicBezTo>
                  <a:lnTo>
                    <a:pt x="8215" y="2413"/>
                  </a:lnTo>
                  <a:cubicBezTo>
                    <a:pt x="8246" y="2419"/>
                    <a:pt x="8274" y="2421"/>
                    <a:pt x="8303" y="2421"/>
                  </a:cubicBezTo>
                  <a:cubicBezTo>
                    <a:pt x="8520" y="2421"/>
                    <a:pt x="8714" y="2266"/>
                    <a:pt x="8755" y="2046"/>
                  </a:cubicBezTo>
                  <a:cubicBezTo>
                    <a:pt x="8805" y="1795"/>
                    <a:pt x="8639" y="1555"/>
                    <a:pt x="8391" y="1506"/>
                  </a:cubicBezTo>
                  <a:lnTo>
                    <a:pt x="588" y="8"/>
                  </a:lnTo>
                  <a:cubicBezTo>
                    <a:pt x="559" y="3"/>
                    <a:pt x="530" y="0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27;p29">
              <a:extLst>
                <a:ext uri="{FF2B5EF4-FFF2-40B4-BE49-F238E27FC236}">
                  <a16:creationId xmlns:a16="http://schemas.microsoft.com/office/drawing/2014/main" id="{68549E1E-F910-E9C6-6E66-05BC5C45F53B}"/>
                </a:ext>
              </a:extLst>
            </p:cNvPr>
            <p:cNvSpPr/>
            <p:nvPr/>
          </p:nvSpPr>
          <p:spPr>
            <a:xfrm>
              <a:off x="3851850" y="2146200"/>
              <a:ext cx="69925" cy="199850"/>
            </a:xfrm>
            <a:custGeom>
              <a:avLst/>
              <a:gdLst/>
              <a:ahLst/>
              <a:cxnLst/>
              <a:rect l="l" t="t" r="r" b="b"/>
              <a:pathLst>
                <a:path w="2797" h="7994" extrusionOk="0">
                  <a:moveTo>
                    <a:pt x="509" y="0"/>
                  </a:moveTo>
                  <a:cubicBezTo>
                    <a:pt x="471" y="0"/>
                    <a:pt x="434" y="5"/>
                    <a:pt x="396" y="14"/>
                  </a:cubicBezTo>
                  <a:cubicBezTo>
                    <a:pt x="150" y="76"/>
                    <a:pt x="0" y="327"/>
                    <a:pt x="62" y="573"/>
                  </a:cubicBezTo>
                  <a:lnTo>
                    <a:pt x="1839" y="7644"/>
                  </a:lnTo>
                  <a:cubicBezTo>
                    <a:pt x="1891" y="7853"/>
                    <a:pt x="2080" y="7993"/>
                    <a:pt x="2287" y="7993"/>
                  </a:cubicBezTo>
                  <a:cubicBezTo>
                    <a:pt x="2323" y="7993"/>
                    <a:pt x="2362" y="7988"/>
                    <a:pt x="2398" y="7980"/>
                  </a:cubicBezTo>
                  <a:cubicBezTo>
                    <a:pt x="2646" y="7918"/>
                    <a:pt x="2796" y="7667"/>
                    <a:pt x="2734" y="7419"/>
                  </a:cubicBezTo>
                  <a:lnTo>
                    <a:pt x="957" y="348"/>
                  </a:lnTo>
                  <a:cubicBezTo>
                    <a:pt x="905" y="140"/>
                    <a:pt x="715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28;p29">
              <a:extLst>
                <a:ext uri="{FF2B5EF4-FFF2-40B4-BE49-F238E27FC236}">
                  <a16:creationId xmlns:a16="http://schemas.microsoft.com/office/drawing/2014/main" id="{51EA6A4A-0610-F6D5-F21A-5A56DE68EAD2}"/>
                </a:ext>
              </a:extLst>
            </p:cNvPr>
            <p:cNvSpPr/>
            <p:nvPr/>
          </p:nvSpPr>
          <p:spPr>
            <a:xfrm>
              <a:off x="3681450" y="1919475"/>
              <a:ext cx="281675" cy="246775"/>
            </a:xfrm>
            <a:custGeom>
              <a:avLst/>
              <a:gdLst/>
              <a:ahLst/>
              <a:cxnLst/>
              <a:rect l="l" t="t" r="r" b="b"/>
              <a:pathLst>
                <a:path w="11267" h="9871" extrusionOk="0">
                  <a:moveTo>
                    <a:pt x="5637" y="1"/>
                  </a:moveTo>
                  <a:cubicBezTo>
                    <a:pt x="3960" y="1"/>
                    <a:pt x="2324" y="857"/>
                    <a:pt x="1400" y="2401"/>
                  </a:cubicBezTo>
                  <a:cubicBezTo>
                    <a:pt x="0" y="4739"/>
                    <a:pt x="761" y="7770"/>
                    <a:pt x="3099" y="9170"/>
                  </a:cubicBezTo>
                  <a:cubicBezTo>
                    <a:pt x="3892" y="9644"/>
                    <a:pt x="4765" y="9870"/>
                    <a:pt x="5626" y="9870"/>
                  </a:cubicBezTo>
                  <a:cubicBezTo>
                    <a:pt x="7305" y="9870"/>
                    <a:pt x="8943" y="9013"/>
                    <a:pt x="9867" y="7468"/>
                  </a:cubicBezTo>
                  <a:cubicBezTo>
                    <a:pt x="11266" y="5132"/>
                    <a:pt x="10503" y="2101"/>
                    <a:pt x="8165" y="702"/>
                  </a:cubicBezTo>
                  <a:cubicBezTo>
                    <a:pt x="7373" y="227"/>
                    <a:pt x="6500" y="1"/>
                    <a:pt x="5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29;p29">
              <a:extLst>
                <a:ext uri="{FF2B5EF4-FFF2-40B4-BE49-F238E27FC236}">
                  <a16:creationId xmlns:a16="http://schemas.microsoft.com/office/drawing/2014/main" id="{E435881A-96E1-F5F8-40F3-67C2F3F0BCF8}"/>
                </a:ext>
              </a:extLst>
            </p:cNvPr>
            <p:cNvSpPr/>
            <p:nvPr/>
          </p:nvSpPr>
          <p:spPr>
            <a:xfrm>
              <a:off x="3352150" y="1871475"/>
              <a:ext cx="172850" cy="151400"/>
            </a:xfrm>
            <a:custGeom>
              <a:avLst/>
              <a:gdLst/>
              <a:ahLst/>
              <a:cxnLst/>
              <a:rect l="l" t="t" r="r" b="b"/>
              <a:pathLst>
                <a:path w="6914" h="6056" extrusionOk="0">
                  <a:moveTo>
                    <a:pt x="3460" y="0"/>
                  </a:moveTo>
                  <a:cubicBezTo>
                    <a:pt x="2431" y="0"/>
                    <a:pt x="1426" y="525"/>
                    <a:pt x="859" y="1474"/>
                  </a:cubicBezTo>
                  <a:cubicBezTo>
                    <a:pt x="0" y="2909"/>
                    <a:pt x="466" y="4766"/>
                    <a:pt x="1901" y="5625"/>
                  </a:cubicBezTo>
                  <a:cubicBezTo>
                    <a:pt x="2389" y="5916"/>
                    <a:pt x="2925" y="6055"/>
                    <a:pt x="3455" y="6055"/>
                  </a:cubicBezTo>
                  <a:cubicBezTo>
                    <a:pt x="4484" y="6055"/>
                    <a:pt x="5488" y="5530"/>
                    <a:pt x="6055" y="4582"/>
                  </a:cubicBezTo>
                  <a:cubicBezTo>
                    <a:pt x="6913" y="3147"/>
                    <a:pt x="6445" y="1287"/>
                    <a:pt x="5010" y="429"/>
                  </a:cubicBezTo>
                  <a:cubicBezTo>
                    <a:pt x="4524" y="138"/>
                    <a:pt x="3989" y="0"/>
                    <a:pt x="3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30;p29">
              <a:extLst>
                <a:ext uri="{FF2B5EF4-FFF2-40B4-BE49-F238E27FC236}">
                  <a16:creationId xmlns:a16="http://schemas.microsoft.com/office/drawing/2014/main" id="{2AD7ED46-AD95-2532-46E4-95782C8A6284}"/>
                </a:ext>
              </a:extLst>
            </p:cNvPr>
            <p:cNvSpPr/>
            <p:nvPr/>
          </p:nvSpPr>
          <p:spPr>
            <a:xfrm>
              <a:off x="4027175" y="1717725"/>
              <a:ext cx="166450" cy="145825"/>
            </a:xfrm>
            <a:custGeom>
              <a:avLst/>
              <a:gdLst/>
              <a:ahLst/>
              <a:cxnLst/>
              <a:rect l="l" t="t" r="r" b="b"/>
              <a:pathLst>
                <a:path w="6658" h="5833" extrusionOk="0">
                  <a:moveTo>
                    <a:pt x="3332" y="1"/>
                  </a:moveTo>
                  <a:cubicBezTo>
                    <a:pt x="2341" y="1"/>
                    <a:pt x="1375" y="507"/>
                    <a:pt x="828" y="1419"/>
                  </a:cubicBezTo>
                  <a:cubicBezTo>
                    <a:pt x="0" y="2800"/>
                    <a:pt x="451" y="4590"/>
                    <a:pt x="1832" y="5417"/>
                  </a:cubicBezTo>
                  <a:cubicBezTo>
                    <a:pt x="2301" y="5698"/>
                    <a:pt x="2818" y="5832"/>
                    <a:pt x="3328" y="5832"/>
                  </a:cubicBezTo>
                  <a:cubicBezTo>
                    <a:pt x="4320" y="5832"/>
                    <a:pt x="5286" y="5326"/>
                    <a:pt x="5833" y="4414"/>
                  </a:cubicBezTo>
                  <a:cubicBezTo>
                    <a:pt x="6658" y="3033"/>
                    <a:pt x="6208" y="1241"/>
                    <a:pt x="4827" y="415"/>
                  </a:cubicBezTo>
                  <a:cubicBezTo>
                    <a:pt x="4358" y="135"/>
                    <a:pt x="3842" y="1"/>
                    <a:pt x="33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31;p29">
              <a:extLst>
                <a:ext uri="{FF2B5EF4-FFF2-40B4-BE49-F238E27FC236}">
                  <a16:creationId xmlns:a16="http://schemas.microsoft.com/office/drawing/2014/main" id="{53ABA015-BB59-1A82-2350-955C83EBA453}"/>
                </a:ext>
              </a:extLst>
            </p:cNvPr>
            <p:cNvSpPr/>
            <p:nvPr/>
          </p:nvSpPr>
          <p:spPr>
            <a:xfrm>
              <a:off x="3837400" y="2340650"/>
              <a:ext cx="179250" cy="157000"/>
            </a:xfrm>
            <a:custGeom>
              <a:avLst/>
              <a:gdLst/>
              <a:ahLst/>
              <a:cxnLst/>
              <a:rect l="l" t="t" r="r" b="b"/>
              <a:pathLst>
                <a:path w="7170" h="6280" extrusionOk="0">
                  <a:moveTo>
                    <a:pt x="3588" y="1"/>
                  </a:moveTo>
                  <a:cubicBezTo>
                    <a:pt x="2521" y="1"/>
                    <a:pt x="1481" y="545"/>
                    <a:pt x="893" y="1527"/>
                  </a:cubicBezTo>
                  <a:cubicBezTo>
                    <a:pt x="1" y="3015"/>
                    <a:pt x="487" y="4944"/>
                    <a:pt x="1974" y="5834"/>
                  </a:cubicBezTo>
                  <a:cubicBezTo>
                    <a:pt x="2479" y="6136"/>
                    <a:pt x="3034" y="6279"/>
                    <a:pt x="3583" y="6279"/>
                  </a:cubicBezTo>
                  <a:cubicBezTo>
                    <a:pt x="4650" y="6279"/>
                    <a:pt x="5691" y="5735"/>
                    <a:pt x="6280" y="4753"/>
                  </a:cubicBezTo>
                  <a:cubicBezTo>
                    <a:pt x="7170" y="3265"/>
                    <a:pt x="6686" y="1336"/>
                    <a:pt x="5197" y="446"/>
                  </a:cubicBezTo>
                  <a:cubicBezTo>
                    <a:pt x="4692" y="144"/>
                    <a:pt x="4136" y="1"/>
                    <a:pt x="3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32;p29">
              <a:extLst>
                <a:ext uri="{FF2B5EF4-FFF2-40B4-BE49-F238E27FC236}">
                  <a16:creationId xmlns:a16="http://schemas.microsoft.com/office/drawing/2014/main" id="{A7B04C87-528A-060E-F845-EFB4F81E7A10}"/>
                </a:ext>
              </a:extLst>
            </p:cNvPr>
            <p:cNvSpPr/>
            <p:nvPr/>
          </p:nvSpPr>
          <p:spPr>
            <a:xfrm>
              <a:off x="3770450" y="1958100"/>
              <a:ext cx="95525" cy="47650"/>
            </a:xfrm>
            <a:custGeom>
              <a:avLst/>
              <a:gdLst/>
              <a:ahLst/>
              <a:cxnLst/>
              <a:rect l="l" t="t" r="r" b="b"/>
              <a:pathLst>
                <a:path w="3821" h="1906" extrusionOk="0">
                  <a:moveTo>
                    <a:pt x="2263" y="0"/>
                  </a:moveTo>
                  <a:cubicBezTo>
                    <a:pt x="1419" y="0"/>
                    <a:pt x="595" y="431"/>
                    <a:pt x="132" y="1207"/>
                  </a:cubicBezTo>
                  <a:cubicBezTo>
                    <a:pt x="0" y="1424"/>
                    <a:pt x="70" y="1709"/>
                    <a:pt x="290" y="1838"/>
                  </a:cubicBezTo>
                  <a:cubicBezTo>
                    <a:pt x="365" y="1882"/>
                    <a:pt x="445" y="1905"/>
                    <a:pt x="525" y="1905"/>
                  </a:cubicBezTo>
                  <a:lnTo>
                    <a:pt x="525" y="1903"/>
                  </a:lnTo>
                  <a:cubicBezTo>
                    <a:pt x="683" y="1903"/>
                    <a:pt x="836" y="1822"/>
                    <a:pt x="921" y="1680"/>
                  </a:cubicBezTo>
                  <a:cubicBezTo>
                    <a:pt x="1213" y="1193"/>
                    <a:pt x="1731" y="922"/>
                    <a:pt x="2261" y="922"/>
                  </a:cubicBezTo>
                  <a:cubicBezTo>
                    <a:pt x="2533" y="922"/>
                    <a:pt x="2808" y="993"/>
                    <a:pt x="3057" y="1142"/>
                  </a:cubicBezTo>
                  <a:cubicBezTo>
                    <a:pt x="3132" y="1187"/>
                    <a:pt x="3215" y="1209"/>
                    <a:pt x="3296" y="1209"/>
                  </a:cubicBezTo>
                  <a:cubicBezTo>
                    <a:pt x="3452" y="1209"/>
                    <a:pt x="3604" y="1129"/>
                    <a:pt x="3691" y="984"/>
                  </a:cubicBezTo>
                  <a:cubicBezTo>
                    <a:pt x="3820" y="765"/>
                    <a:pt x="3750" y="483"/>
                    <a:pt x="3531" y="351"/>
                  </a:cubicBezTo>
                  <a:cubicBezTo>
                    <a:pt x="3134" y="113"/>
                    <a:pt x="2696" y="0"/>
                    <a:pt x="2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359;p19"/>
          <p:cNvGrpSpPr/>
          <p:nvPr/>
        </p:nvGrpSpPr>
        <p:grpSpPr>
          <a:xfrm>
            <a:off x="8470901" y="3576493"/>
            <a:ext cx="1346197" cy="1713321"/>
            <a:chOff x="5047950" y="2877050"/>
            <a:chExt cx="746850" cy="950525"/>
          </a:xfrm>
        </p:grpSpPr>
        <p:sp>
          <p:nvSpPr>
            <p:cNvPr id="129" name="Google Shape;360;p19"/>
            <p:cNvSpPr/>
            <p:nvPr/>
          </p:nvSpPr>
          <p:spPr>
            <a:xfrm>
              <a:off x="5115000" y="2946525"/>
              <a:ext cx="679800" cy="589200"/>
            </a:xfrm>
            <a:custGeom>
              <a:avLst/>
              <a:gdLst/>
              <a:ahLst/>
              <a:cxnLst/>
              <a:rect l="l" t="t" r="r" b="b"/>
              <a:pathLst>
                <a:path w="27192" h="23568" extrusionOk="0">
                  <a:moveTo>
                    <a:pt x="23655" y="1"/>
                  </a:moveTo>
                  <a:cubicBezTo>
                    <a:pt x="23586" y="1"/>
                    <a:pt x="23516" y="22"/>
                    <a:pt x="23456" y="65"/>
                  </a:cubicBezTo>
                  <a:cubicBezTo>
                    <a:pt x="23304" y="176"/>
                    <a:pt x="23270" y="388"/>
                    <a:pt x="23381" y="542"/>
                  </a:cubicBezTo>
                  <a:cubicBezTo>
                    <a:pt x="25595" y="3575"/>
                    <a:pt x="26493" y="7291"/>
                    <a:pt x="25912" y="11000"/>
                  </a:cubicBezTo>
                  <a:cubicBezTo>
                    <a:pt x="25330" y="14710"/>
                    <a:pt x="23339" y="17972"/>
                    <a:pt x="20304" y="20185"/>
                  </a:cubicBezTo>
                  <a:cubicBezTo>
                    <a:pt x="17871" y="21957"/>
                    <a:pt x="15005" y="22886"/>
                    <a:pt x="12052" y="22886"/>
                  </a:cubicBezTo>
                  <a:cubicBezTo>
                    <a:pt x="11320" y="22886"/>
                    <a:pt x="10582" y="22829"/>
                    <a:pt x="9845" y="22713"/>
                  </a:cubicBezTo>
                  <a:cubicBezTo>
                    <a:pt x="6135" y="22134"/>
                    <a:pt x="2872" y="20143"/>
                    <a:pt x="660" y="17107"/>
                  </a:cubicBezTo>
                  <a:cubicBezTo>
                    <a:pt x="593" y="17016"/>
                    <a:pt x="490" y="16967"/>
                    <a:pt x="385" y="16967"/>
                  </a:cubicBezTo>
                  <a:cubicBezTo>
                    <a:pt x="316" y="16967"/>
                    <a:pt x="246" y="16988"/>
                    <a:pt x="186" y="17033"/>
                  </a:cubicBezTo>
                  <a:cubicBezTo>
                    <a:pt x="34" y="17144"/>
                    <a:pt x="0" y="17356"/>
                    <a:pt x="111" y="17507"/>
                  </a:cubicBezTo>
                  <a:cubicBezTo>
                    <a:pt x="2429" y="20688"/>
                    <a:pt x="5850" y="22776"/>
                    <a:pt x="9740" y="23386"/>
                  </a:cubicBezTo>
                  <a:cubicBezTo>
                    <a:pt x="10511" y="23507"/>
                    <a:pt x="11285" y="23568"/>
                    <a:pt x="12052" y="23568"/>
                  </a:cubicBezTo>
                  <a:cubicBezTo>
                    <a:pt x="15148" y="23568"/>
                    <a:pt x="18155" y="22592"/>
                    <a:pt x="20703" y="20734"/>
                  </a:cubicBezTo>
                  <a:cubicBezTo>
                    <a:pt x="23886" y="18414"/>
                    <a:pt x="25972" y="14995"/>
                    <a:pt x="26582" y="11105"/>
                  </a:cubicBezTo>
                  <a:cubicBezTo>
                    <a:pt x="27192" y="7216"/>
                    <a:pt x="26251" y="3323"/>
                    <a:pt x="23931" y="140"/>
                  </a:cubicBezTo>
                  <a:cubicBezTo>
                    <a:pt x="23864" y="49"/>
                    <a:pt x="23760" y="1"/>
                    <a:pt x="23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61;p19"/>
            <p:cNvSpPr/>
            <p:nvPr/>
          </p:nvSpPr>
          <p:spPr>
            <a:xfrm>
              <a:off x="5047950" y="2896525"/>
              <a:ext cx="731725" cy="536450"/>
            </a:xfrm>
            <a:custGeom>
              <a:avLst/>
              <a:gdLst/>
              <a:ahLst/>
              <a:cxnLst/>
              <a:rect l="l" t="t" r="r" b="b"/>
              <a:pathLst>
                <a:path w="29269" h="21458" extrusionOk="0">
                  <a:moveTo>
                    <a:pt x="28882" y="1"/>
                  </a:moveTo>
                  <a:cubicBezTo>
                    <a:pt x="28812" y="1"/>
                    <a:pt x="28743" y="22"/>
                    <a:pt x="28682" y="66"/>
                  </a:cubicBezTo>
                  <a:lnTo>
                    <a:pt x="184" y="20844"/>
                  </a:lnTo>
                  <a:cubicBezTo>
                    <a:pt x="33" y="20955"/>
                    <a:pt x="0" y="21167"/>
                    <a:pt x="109" y="21319"/>
                  </a:cubicBezTo>
                  <a:cubicBezTo>
                    <a:pt x="176" y="21409"/>
                    <a:pt x="279" y="21458"/>
                    <a:pt x="384" y="21458"/>
                  </a:cubicBezTo>
                  <a:cubicBezTo>
                    <a:pt x="455" y="21458"/>
                    <a:pt x="523" y="21438"/>
                    <a:pt x="584" y="21393"/>
                  </a:cubicBezTo>
                  <a:lnTo>
                    <a:pt x="29084" y="615"/>
                  </a:lnTo>
                  <a:cubicBezTo>
                    <a:pt x="29236" y="504"/>
                    <a:pt x="29268" y="292"/>
                    <a:pt x="29157" y="141"/>
                  </a:cubicBezTo>
                  <a:cubicBezTo>
                    <a:pt x="29090" y="49"/>
                    <a:pt x="28986" y="1"/>
                    <a:pt x="28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62;p19"/>
            <p:cNvSpPr/>
            <p:nvPr/>
          </p:nvSpPr>
          <p:spPr>
            <a:xfrm>
              <a:off x="5285025" y="3521650"/>
              <a:ext cx="96600" cy="227475"/>
            </a:xfrm>
            <a:custGeom>
              <a:avLst/>
              <a:gdLst/>
              <a:ahLst/>
              <a:cxnLst/>
              <a:rect l="l" t="t" r="r" b="b"/>
              <a:pathLst>
                <a:path w="3864" h="9099" extrusionOk="0">
                  <a:moveTo>
                    <a:pt x="3479" y="0"/>
                  </a:moveTo>
                  <a:cubicBezTo>
                    <a:pt x="3341" y="0"/>
                    <a:pt x="3211" y="84"/>
                    <a:pt x="3161" y="221"/>
                  </a:cubicBezTo>
                  <a:lnTo>
                    <a:pt x="65" y="8642"/>
                  </a:lnTo>
                  <a:cubicBezTo>
                    <a:pt x="1" y="8818"/>
                    <a:pt x="89" y="9014"/>
                    <a:pt x="265" y="9079"/>
                  </a:cubicBezTo>
                  <a:cubicBezTo>
                    <a:pt x="305" y="9093"/>
                    <a:pt x="344" y="9099"/>
                    <a:pt x="384" y="9099"/>
                  </a:cubicBezTo>
                  <a:cubicBezTo>
                    <a:pt x="522" y="9099"/>
                    <a:pt x="651" y="9014"/>
                    <a:pt x="701" y="8877"/>
                  </a:cubicBezTo>
                  <a:lnTo>
                    <a:pt x="3799" y="457"/>
                  </a:lnTo>
                  <a:cubicBezTo>
                    <a:pt x="3864" y="280"/>
                    <a:pt x="3773" y="86"/>
                    <a:pt x="3597" y="21"/>
                  </a:cubicBezTo>
                  <a:cubicBezTo>
                    <a:pt x="3558" y="7"/>
                    <a:pt x="3518" y="0"/>
                    <a:pt x="3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63;p19"/>
            <p:cNvSpPr/>
            <p:nvPr/>
          </p:nvSpPr>
          <p:spPr>
            <a:xfrm>
              <a:off x="5125450" y="2877050"/>
              <a:ext cx="580100" cy="580125"/>
            </a:xfrm>
            <a:custGeom>
              <a:avLst/>
              <a:gdLst/>
              <a:ahLst/>
              <a:cxnLst/>
              <a:rect l="l" t="t" r="r" b="b"/>
              <a:pathLst>
                <a:path w="23204" h="23205" extrusionOk="0">
                  <a:moveTo>
                    <a:pt x="11602" y="1"/>
                  </a:moveTo>
                  <a:cubicBezTo>
                    <a:pt x="8526" y="1"/>
                    <a:pt x="5574" y="1225"/>
                    <a:pt x="3399" y="3400"/>
                  </a:cubicBezTo>
                  <a:cubicBezTo>
                    <a:pt x="1222" y="5574"/>
                    <a:pt x="0" y="8527"/>
                    <a:pt x="0" y="11603"/>
                  </a:cubicBezTo>
                  <a:cubicBezTo>
                    <a:pt x="0" y="14680"/>
                    <a:pt x="1222" y="17631"/>
                    <a:pt x="3399" y="19808"/>
                  </a:cubicBezTo>
                  <a:cubicBezTo>
                    <a:pt x="5574" y="21982"/>
                    <a:pt x="8526" y="23204"/>
                    <a:pt x="11602" y="23204"/>
                  </a:cubicBezTo>
                  <a:cubicBezTo>
                    <a:pt x="14679" y="23204"/>
                    <a:pt x="17630" y="21982"/>
                    <a:pt x="19807" y="19808"/>
                  </a:cubicBezTo>
                  <a:cubicBezTo>
                    <a:pt x="21982" y="17631"/>
                    <a:pt x="23204" y="14680"/>
                    <a:pt x="23204" y="11603"/>
                  </a:cubicBezTo>
                  <a:cubicBezTo>
                    <a:pt x="23204" y="8527"/>
                    <a:pt x="21982" y="5574"/>
                    <a:pt x="19807" y="3400"/>
                  </a:cubicBezTo>
                  <a:cubicBezTo>
                    <a:pt x="17630" y="1225"/>
                    <a:pt x="14679" y="1"/>
                    <a:pt x="11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64;p19"/>
            <p:cNvSpPr/>
            <p:nvPr/>
          </p:nvSpPr>
          <p:spPr>
            <a:xfrm>
              <a:off x="5156225" y="3698625"/>
              <a:ext cx="264425" cy="128950"/>
            </a:xfrm>
            <a:custGeom>
              <a:avLst/>
              <a:gdLst/>
              <a:ahLst/>
              <a:cxnLst/>
              <a:rect l="l" t="t" r="r" b="b"/>
              <a:pathLst>
                <a:path w="10577" h="5158" extrusionOk="0">
                  <a:moveTo>
                    <a:pt x="1225" y="0"/>
                  </a:moveTo>
                  <a:cubicBezTo>
                    <a:pt x="784" y="0"/>
                    <a:pt x="369" y="271"/>
                    <a:pt x="207" y="709"/>
                  </a:cubicBezTo>
                  <a:cubicBezTo>
                    <a:pt x="1" y="1270"/>
                    <a:pt x="290" y="1892"/>
                    <a:pt x="849" y="2100"/>
                  </a:cubicBezTo>
                  <a:lnTo>
                    <a:pt x="8979" y="5091"/>
                  </a:lnTo>
                  <a:cubicBezTo>
                    <a:pt x="9102" y="5136"/>
                    <a:pt x="9228" y="5158"/>
                    <a:pt x="9352" y="5158"/>
                  </a:cubicBezTo>
                  <a:cubicBezTo>
                    <a:pt x="9793" y="5158"/>
                    <a:pt x="10208" y="4886"/>
                    <a:pt x="10371" y="4447"/>
                  </a:cubicBezTo>
                  <a:cubicBezTo>
                    <a:pt x="10577" y="3888"/>
                    <a:pt x="10288" y="3264"/>
                    <a:pt x="9729" y="3058"/>
                  </a:cubicBezTo>
                  <a:lnTo>
                    <a:pt x="1598" y="67"/>
                  </a:lnTo>
                  <a:cubicBezTo>
                    <a:pt x="1475" y="22"/>
                    <a:pt x="1349" y="0"/>
                    <a:pt x="1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65;p19"/>
            <p:cNvSpPr/>
            <p:nvPr/>
          </p:nvSpPr>
          <p:spPr>
            <a:xfrm>
              <a:off x="5128825" y="3183750"/>
              <a:ext cx="576275" cy="273450"/>
            </a:xfrm>
            <a:custGeom>
              <a:avLst/>
              <a:gdLst/>
              <a:ahLst/>
              <a:cxnLst/>
              <a:rect l="l" t="t" r="r" b="b"/>
              <a:pathLst>
                <a:path w="23051" h="10938" extrusionOk="0">
                  <a:moveTo>
                    <a:pt x="23050" y="1"/>
                  </a:moveTo>
                  <a:lnTo>
                    <a:pt x="23050" y="1"/>
                  </a:lnTo>
                  <a:cubicBezTo>
                    <a:pt x="23050" y="1"/>
                    <a:pt x="17527" y="2071"/>
                    <a:pt x="12850" y="2293"/>
                  </a:cubicBezTo>
                  <a:cubicBezTo>
                    <a:pt x="12505" y="2309"/>
                    <a:pt x="12141" y="2317"/>
                    <a:pt x="11762" y="2317"/>
                  </a:cubicBezTo>
                  <a:cubicBezTo>
                    <a:pt x="7011" y="2317"/>
                    <a:pt x="1" y="1122"/>
                    <a:pt x="0" y="1122"/>
                  </a:cubicBezTo>
                  <a:lnTo>
                    <a:pt x="0" y="1122"/>
                  </a:lnTo>
                  <a:cubicBezTo>
                    <a:pt x="275" y="2891"/>
                    <a:pt x="964" y="4623"/>
                    <a:pt x="2093" y="6170"/>
                  </a:cubicBezTo>
                  <a:cubicBezTo>
                    <a:pt x="4363" y="9285"/>
                    <a:pt x="7895" y="10938"/>
                    <a:pt x="11476" y="10938"/>
                  </a:cubicBezTo>
                  <a:cubicBezTo>
                    <a:pt x="13847" y="10938"/>
                    <a:pt x="16240" y="10213"/>
                    <a:pt x="18303" y="8709"/>
                  </a:cubicBezTo>
                  <a:cubicBezTo>
                    <a:pt x="21221" y="6582"/>
                    <a:pt x="22856" y="3347"/>
                    <a:pt x="23050" y="1"/>
                  </a:cubicBezTo>
                  <a:close/>
                </a:path>
              </a:pathLst>
            </a:custGeom>
            <a:solidFill>
              <a:srgbClr val="283564">
                <a:alpha val="18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C4B0A58-5782-7A2B-2822-A58B21D09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29" y="4223670"/>
            <a:ext cx="1149575" cy="11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7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880;p31"/>
          <p:cNvSpPr txBox="1">
            <a:spLocks/>
          </p:cNvSpPr>
          <p:nvPr/>
        </p:nvSpPr>
        <p:spPr>
          <a:xfrm>
            <a:off x="715100" y="418459"/>
            <a:ext cx="77139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43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dirty="0" err="1"/>
              <a:t>Perancangan</a:t>
            </a:r>
            <a:endParaRPr lang="en-US" dirty="0"/>
          </a:p>
        </p:txBody>
      </p:sp>
      <p:sp>
        <p:nvSpPr>
          <p:cNvPr id="39" name="Google Shape;881;p31"/>
          <p:cNvSpPr txBox="1">
            <a:spLocks/>
          </p:cNvSpPr>
          <p:nvPr/>
        </p:nvSpPr>
        <p:spPr>
          <a:xfrm>
            <a:off x="715100" y="1386100"/>
            <a:ext cx="77139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Bef>
                <a:spcPts val="1000"/>
              </a:spcBef>
              <a:buFont typeface="Lato"/>
              <a:buNone/>
            </a:pPr>
            <a:r>
              <a:rPr lang="en-US" sz="2000" b="1" dirty="0" err="1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Analisis</a:t>
            </a:r>
            <a:r>
              <a:rPr lang="en-US" sz="2000" b="1" dirty="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Fitur</a:t>
            </a:r>
            <a:r>
              <a:rPr lang="en-US" sz="2000" b="1" dirty="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:</a:t>
            </a:r>
          </a:p>
          <a:p>
            <a:pPr>
              <a:buClr>
                <a:schemeClr val="accent3"/>
              </a:buClr>
            </a:pP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Mengubah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Bahasa</a:t>
            </a:r>
            <a:endParaRPr lang="en-US" dirty="0"/>
          </a:p>
          <a:p>
            <a:pPr>
              <a:buClr>
                <a:schemeClr val="accent3"/>
              </a:buClr>
            </a:pP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Profil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i="1" dirty="0">
                <a:solidFill>
                  <a:schemeClr val="hlink"/>
                </a:solidFill>
                <a:uFill>
                  <a:noFill/>
                </a:uFill>
              </a:rPr>
              <a:t>Adjustment</a:t>
            </a:r>
          </a:p>
          <a:p>
            <a:pPr>
              <a:buClr>
                <a:schemeClr val="accent3"/>
              </a:buClr>
            </a:pPr>
            <a:r>
              <a:rPr lang="en-US" i="1" dirty="0"/>
              <a:t>Leaderboard</a:t>
            </a:r>
          </a:p>
          <a:p>
            <a:pPr>
              <a:buClr>
                <a:schemeClr val="accent3"/>
              </a:buClr>
            </a:pPr>
            <a:endParaRPr lang="en-US" i="1" dirty="0"/>
          </a:p>
          <a:p>
            <a:pPr marL="0" indent="0">
              <a:buFont typeface="Lato"/>
              <a:buNone/>
            </a:pPr>
            <a:r>
              <a:rPr lang="en-US" sz="2000" b="1" dirty="0" err="1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Analisis</a:t>
            </a:r>
            <a:r>
              <a:rPr lang="en-US" sz="2000" b="1" dirty="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Fungsional</a:t>
            </a:r>
            <a:r>
              <a:rPr lang="en-US" sz="2000" b="1" dirty="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:</a:t>
            </a:r>
          </a:p>
          <a:p>
            <a:pPr>
              <a:buClr>
                <a:schemeClr val="accent3"/>
              </a:buClr>
            </a:pP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Materi</a:t>
            </a:r>
            <a:endParaRPr lang="en-US" dirty="0"/>
          </a:p>
          <a:p>
            <a:pPr>
              <a:buClr>
                <a:schemeClr val="accent3"/>
              </a:buClr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Level</a:t>
            </a:r>
            <a:endParaRPr lang="en-US" i="1" dirty="0">
              <a:solidFill>
                <a:schemeClr val="hlink"/>
              </a:solidFill>
              <a:uFill>
                <a:noFill/>
              </a:uFill>
            </a:endParaRPr>
          </a:p>
          <a:p>
            <a:pPr>
              <a:buClr>
                <a:schemeClr val="accent3"/>
              </a:buClr>
            </a:pPr>
            <a:r>
              <a:rPr lang="en-US" dirty="0" err="1"/>
              <a:t>Penghargaan</a:t>
            </a:r>
            <a:r>
              <a:rPr lang="en-US" dirty="0"/>
              <a:t> </a:t>
            </a:r>
            <a:r>
              <a:rPr lang="en-US" i="1" dirty="0"/>
              <a:t>( achievement )</a:t>
            </a:r>
          </a:p>
          <a:p>
            <a:pPr>
              <a:buClr>
                <a:schemeClr val="accent3"/>
              </a:buClr>
            </a:pPr>
            <a:r>
              <a:rPr lang="en-US" i="1" dirty="0"/>
              <a:t>Quest </a:t>
            </a:r>
            <a:r>
              <a:rPr lang="en-US" dirty="0"/>
              <a:t>( </a:t>
            </a:r>
            <a:r>
              <a:rPr lang="en-US" dirty="0" err="1"/>
              <a:t>misi</a:t>
            </a:r>
            <a:r>
              <a:rPr lang="en-US" dirty="0"/>
              <a:t> )</a:t>
            </a:r>
          </a:p>
          <a:p>
            <a:pPr marL="0" indent="0">
              <a:buFont typeface="Lato"/>
              <a:buNone/>
            </a:pPr>
            <a:endParaRPr lang="en-US" sz="2000" b="1" dirty="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marL="0" indent="0">
              <a:buFont typeface="Lato"/>
              <a:buNone/>
            </a:pPr>
            <a:endParaRPr lang="en-US" sz="2000" b="1" dirty="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marL="0" indent="0">
              <a:buFont typeface="Lato"/>
              <a:buNone/>
            </a:pPr>
            <a:endParaRPr lang="en-US" sz="2000" b="1" dirty="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marL="0" indent="0">
              <a:buFont typeface="Lato"/>
              <a:buNone/>
            </a:pPr>
            <a:r>
              <a:rPr lang="en-US" sz="2000" b="1" dirty="0" err="1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Analisis</a:t>
            </a:r>
            <a:r>
              <a:rPr lang="en-US" sz="2000" b="1" dirty="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Non-</a:t>
            </a:r>
            <a:r>
              <a:rPr lang="en-US" sz="2000" b="1" dirty="0" err="1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Fungsional</a:t>
            </a:r>
            <a:r>
              <a:rPr lang="en-US" sz="2000" b="1" dirty="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:</a:t>
            </a:r>
          </a:p>
          <a:p>
            <a:pPr>
              <a:buClr>
                <a:schemeClr val="accent3"/>
              </a:buClr>
            </a:pP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Kualitas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bermain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pengguna</a:t>
            </a:r>
            <a:endParaRPr lang="en-US" dirty="0"/>
          </a:p>
          <a:p>
            <a:pPr>
              <a:buClr>
                <a:schemeClr val="accent3"/>
              </a:buClr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Performa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dan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i="1" dirty="0">
                <a:solidFill>
                  <a:schemeClr val="hlink"/>
                </a:solidFill>
                <a:uFill>
                  <a:noFill/>
                </a:uFill>
              </a:rPr>
              <a:t>interface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(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Antarmuka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)</a:t>
            </a:r>
            <a:endParaRPr lang="en-US" i="1" dirty="0">
              <a:solidFill>
                <a:schemeClr val="hlink"/>
              </a:solidFill>
              <a:uFill>
                <a:noFill/>
              </a:uFill>
            </a:endParaRPr>
          </a:p>
          <a:p>
            <a:pPr>
              <a:buClr>
                <a:schemeClr val="accent3"/>
              </a:buClr>
            </a:pPr>
            <a:r>
              <a:rPr lang="en-US" dirty="0" err="1"/>
              <a:t>Privasi</a:t>
            </a:r>
            <a:endParaRPr lang="en-US" i="1" dirty="0"/>
          </a:p>
          <a:p>
            <a:pPr>
              <a:buClr>
                <a:schemeClr val="accent3"/>
              </a:buClr>
            </a:pPr>
            <a:r>
              <a:rPr lang="en-US" i="1" dirty="0"/>
              <a:t>Portability </a:t>
            </a:r>
            <a:r>
              <a:rPr lang="en-US" dirty="0"/>
              <a:t>( </a:t>
            </a:r>
            <a:r>
              <a:rPr lang="en-US" dirty="0" err="1"/>
              <a:t>Portabilitas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)</a:t>
            </a:r>
          </a:p>
          <a:p>
            <a:pPr marL="0" indent="0">
              <a:buFont typeface="Lato"/>
              <a:buNone/>
            </a:pPr>
            <a:endParaRPr lang="en-US" dirty="0"/>
          </a:p>
          <a:p>
            <a:pPr marL="0" indent="0">
              <a:buFont typeface="Lato"/>
              <a:buNone/>
            </a:pPr>
            <a:endParaRPr lang="en-US" b="1" dirty="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47CE57-55D0-2AAE-7FE9-3CB67FC67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35" y="4080744"/>
            <a:ext cx="1149575" cy="11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1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7"/>
          <p:cNvSpPr txBox="1">
            <a:spLocks noGrp="1"/>
          </p:cNvSpPr>
          <p:nvPr>
            <p:ph type="title"/>
          </p:nvPr>
        </p:nvSpPr>
        <p:spPr>
          <a:xfrm>
            <a:off x="715150" y="535000"/>
            <a:ext cx="7713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Tampilan Depan (</a:t>
            </a:r>
            <a:r>
              <a:rPr lang="en" i="1" dirty="0">
                <a:solidFill>
                  <a:schemeClr val="accent3"/>
                </a:solidFill>
              </a:rPr>
              <a:t>Home Page</a:t>
            </a:r>
            <a:r>
              <a:rPr lang="en" dirty="0">
                <a:solidFill>
                  <a:schemeClr val="accent3"/>
                </a:solidFill>
              </a:rPr>
              <a:t>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8E2951-27F1-7CAE-5EFB-DC3D8D63F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420" y="1314382"/>
            <a:ext cx="4851373" cy="315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30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7"/>
          <p:cNvSpPr txBox="1">
            <a:spLocks noGrp="1"/>
          </p:cNvSpPr>
          <p:nvPr>
            <p:ph type="title"/>
          </p:nvPr>
        </p:nvSpPr>
        <p:spPr>
          <a:xfrm>
            <a:off x="715150" y="535000"/>
            <a:ext cx="7713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Tampilan Profil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4AD88-881E-44C5-A85C-2719D0D5F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094" y="1308957"/>
            <a:ext cx="5039995" cy="327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85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7"/>
          <p:cNvSpPr txBox="1">
            <a:spLocks noGrp="1"/>
          </p:cNvSpPr>
          <p:nvPr>
            <p:ph type="title"/>
          </p:nvPr>
        </p:nvSpPr>
        <p:spPr>
          <a:xfrm>
            <a:off x="715150" y="535000"/>
            <a:ext cx="7713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Tampilan Register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268FC-F197-5F57-B1B4-B36983B2A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070" y="1301390"/>
            <a:ext cx="5039995" cy="327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88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7"/>
          <p:cNvSpPr txBox="1">
            <a:spLocks noGrp="1"/>
          </p:cNvSpPr>
          <p:nvPr>
            <p:ph type="title"/>
          </p:nvPr>
        </p:nvSpPr>
        <p:spPr>
          <a:xfrm>
            <a:off x="715150" y="535000"/>
            <a:ext cx="7713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Tampilan Profil (2)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5D3A4-C2CC-F63D-3D05-D2325270B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18" y="1317133"/>
            <a:ext cx="5039995" cy="327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0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7"/>
          <p:cNvSpPr txBox="1">
            <a:spLocks noGrp="1"/>
          </p:cNvSpPr>
          <p:nvPr>
            <p:ph type="title"/>
          </p:nvPr>
        </p:nvSpPr>
        <p:spPr>
          <a:xfrm>
            <a:off x="715150" y="535000"/>
            <a:ext cx="7713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Tampilan Materi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7835A-DCAE-86BD-ABCA-40315047E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644" y="1299719"/>
            <a:ext cx="5039995" cy="327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40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7"/>
          <p:cNvSpPr txBox="1">
            <a:spLocks noGrp="1"/>
          </p:cNvSpPr>
          <p:nvPr>
            <p:ph type="title"/>
          </p:nvPr>
        </p:nvSpPr>
        <p:spPr>
          <a:xfrm>
            <a:off x="715150" y="535000"/>
            <a:ext cx="7713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Tampilan Bermain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1D959-B6C7-8F28-F665-A51B87B6C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01" y="1281486"/>
            <a:ext cx="5039995" cy="327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82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7"/>
          <p:cNvSpPr txBox="1">
            <a:spLocks noGrp="1"/>
          </p:cNvSpPr>
          <p:nvPr>
            <p:ph type="title"/>
          </p:nvPr>
        </p:nvSpPr>
        <p:spPr>
          <a:xfrm>
            <a:off x="715150" y="535000"/>
            <a:ext cx="7713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Tampilan Level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9B4A9-DF30-87AE-5D34-14F5B1A20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02" y="1272521"/>
            <a:ext cx="5039995" cy="327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85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452;p22"/>
          <p:cNvSpPr txBox="1">
            <a:spLocks/>
          </p:cNvSpPr>
          <p:nvPr/>
        </p:nvSpPr>
        <p:spPr>
          <a:xfrm>
            <a:off x="715100" y="561894"/>
            <a:ext cx="77139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43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</a:rPr>
              <a:t>TimeLine </a:t>
            </a:r>
            <a:r>
              <a:rPr lang="en-US" dirty="0" err="1">
                <a:solidFill>
                  <a:schemeClr val="accent3"/>
                </a:solidFill>
              </a:rPr>
              <a:t>Pengerjaan</a:t>
            </a:r>
            <a:endParaRPr lang="en-US" dirty="0"/>
          </a:p>
        </p:txBody>
      </p:sp>
      <p:grpSp>
        <p:nvGrpSpPr>
          <p:cNvPr id="99" name="Google Shape;747;p29">
            <a:extLst>
              <a:ext uri="{FF2B5EF4-FFF2-40B4-BE49-F238E27FC236}">
                <a16:creationId xmlns:a16="http://schemas.microsoft.com/office/drawing/2014/main" id="{C8D17162-E12C-B026-1D30-55A49B94AC9F}"/>
              </a:ext>
            </a:extLst>
          </p:cNvPr>
          <p:cNvGrpSpPr/>
          <p:nvPr/>
        </p:nvGrpSpPr>
        <p:grpSpPr>
          <a:xfrm rot="-5400000">
            <a:off x="7220178" y="538753"/>
            <a:ext cx="886398" cy="1041071"/>
            <a:chOff x="1769650" y="2876863"/>
            <a:chExt cx="691850" cy="812575"/>
          </a:xfrm>
        </p:grpSpPr>
        <p:sp>
          <p:nvSpPr>
            <p:cNvPr id="100" name="Google Shape;748;p29">
              <a:extLst>
                <a:ext uri="{FF2B5EF4-FFF2-40B4-BE49-F238E27FC236}">
                  <a16:creationId xmlns:a16="http://schemas.microsoft.com/office/drawing/2014/main" id="{F9D0005E-4CFD-720B-E99A-90E5D565CF37}"/>
                </a:ext>
              </a:extLst>
            </p:cNvPr>
            <p:cNvSpPr/>
            <p:nvPr/>
          </p:nvSpPr>
          <p:spPr>
            <a:xfrm>
              <a:off x="1769650" y="2876863"/>
              <a:ext cx="691850" cy="812575"/>
            </a:xfrm>
            <a:custGeom>
              <a:avLst/>
              <a:gdLst/>
              <a:ahLst/>
              <a:cxnLst/>
              <a:rect l="l" t="t" r="r" b="b"/>
              <a:pathLst>
                <a:path w="27674" h="32503" extrusionOk="0">
                  <a:moveTo>
                    <a:pt x="8221" y="10753"/>
                  </a:moveTo>
                  <a:cubicBezTo>
                    <a:pt x="8331" y="10753"/>
                    <a:pt x="8441" y="10803"/>
                    <a:pt x="8512" y="10910"/>
                  </a:cubicBezTo>
                  <a:lnTo>
                    <a:pt x="17917" y="25262"/>
                  </a:lnTo>
                  <a:cubicBezTo>
                    <a:pt x="18074" y="25501"/>
                    <a:pt x="17893" y="25803"/>
                    <a:pt x="17629" y="25803"/>
                  </a:cubicBezTo>
                  <a:cubicBezTo>
                    <a:pt x="17601" y="25803"/>
                    <a:pt x="17574" y="25800"/>
                    <a:pt x="17545" y="25794"/>
                  </a:cubicBezTo>
                  <a:lnTo>
                    <a:pt x="5444" y="22962"/>
                  </a:lnTo>
                  <a:cubicBezTo>
                    <a:pt x="5257" y="22918"/>
                    <a:pt x="5139" y="22730"/>
                    <a:pt x="5184" y="22542"/>
                  </a:cubicBezTo>
                  <a:lnTo>
                    <a:pt x="7878" y="11023"/>
                  </a:lnTo>
                  <a:cubicBezTo>
                    <a:pt x="7919" y="10849"/>
                    <a:pt x="8069" y="10753"/>
                    <a:pt x="8221" y="10753"/>
                  </a:cubicBezTo>
                  <a:close/>
                  <a:moveTo>
                    <a:pt x="6383" y="0"/>
                  </a:moveTo>
                  <a:cubicBezTo>
                    <a:pt x="6217" y="0"/>
                    <a:pt x="6052" y="106"/>
                    <a:pt x="6008" y="296"/>
                  </a:cubicBezTo>
                  <a:lnTo>
                    <a:pt x="6010" y="296"/>
                  </a:lnTo>
                  <a:lnTo>
                    <a:pt x="48" y="25771"/>
                  </a:lnTo>
                  <a:cubicBezTo>
                    <a:pt x="0" y="25977"/>
                    <a:pt x="127" y="26183"/>
                    <a:pt x="333" y="26232"/>
                  </a:cubicBezTo>
                  <a:lnTo>
                    <a:pt x="27095" y="32492"/>
                  </a:lnTo>
                  <a:cubicBezTo>
                    <a:pt x="27126" y="32499"/>
                    <a:pt x="27156" y="32503"/>
                    <a:pt x="27186" y="32503"/>
                  </a:cubicBezTo>
                  <a:cubicBezTo>
                    <a:pt x="27475" y="32503"/>
                    <a:pt x="27673" y="32172"/>
                    <a:pt x="27501" y="31910"/>
                  </a:cubicBezTo>
                  <a:lnTo>
                    <a:pt x="6701" y="173"/>
                  </a:lnTo>
                  <a:cubicBezTo>
                    <a:pt x="6624" y="55"/>
                    <a:pt x="6503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49;p29">
              <a:extLst>
                <a:ext uri="{FF2B5EF4-FFF2-40B4-BE49-F238E27FC236}">
                  <a16:creationId xmlns:a16="http://schemas.microsoft.com/office/drawing/2014/main" id="{E09D7DCA-2941-59A8-0634-0CCC6EECDC1A}"/>
                </a:ext>
              </a:extLst>
            </p:cNvPr>
            <p:cNvSpPr/>
            <p:nvPr/>
          </p:nvSpPr>
          <p:spPr>
            <a:xfrm>
              <a:off x="2005925" y="3035113"/>
              <a:ext cx="38225" cy="27825"/>
            </a:xfrm>
            <a:custGeom>
              <a:avLst/>
              <a:gdLst/>
              <a:ahLst/>
              <a:cxnLst/>
              <a:rect l="l" t="t" r="r" b="b"/>
              <a:pathLst>
                <a:path w="1529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49" y="36"/>
                  </a:cubicBezTo>
                  <a:lnTo>
                    <a:pt x="133" y="699"/>
                  </a:lnTo>
                  <a:cubicBezTo>
                    <a:pt x="30" y="767"/>
                    <a:pt x="0" y="907"/>
                    <a:pt x="69" y="1010"/>
                  </a:cubicBezTo>
                  <a:cubicBezTo>
                    <a:pt x="111" y="1076"/>
                    <a:pt x="184" y="1113"/>
                    <a:pt x="256" y="1113"/>
                  </a:cubicBezTo>
                  <a:cubicBezTo>
                    <a:pt x="299" y="1113"/>
                    <a:pt x="341" y="1101"/>
                    <a:pt x="380" y="1076"/>
                  </a:cubicBezTo>
                  <a:lnTo>
                    <a:pt x="1395" y="414"/>
                  </a:lnTo>
                  <a:cubicBezTo>
                    <a:pt x="1498" y="345"/>
                    <a:pt x="1529" y="206"/>
                    <a:pt x="1460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50;p29">
              <a:extLst>
                <a:ext uri="{FF2B5EF4-FFF2-40B4-BE49-F238E27FC236}">
                  <a16:creationId xmlns:a16="http://schemas.microsoft.com/office/drawing/2014/main" id="{5D98FAD6-F583-5200-C0A4-E8A9C99DEEAB}"/>
                </a:ext>
              </a:extLst>
            </p:cNvPr>
            <p:cNvSpPr/>
            <p:nvPr/>
          </p:nvSpPr>
          <p:spPr>
            <a:xfrm>
              <a:off x="2050750" y="3103863"/>
              <a:ext cx="38250" cy="27850"/>
            </a:xfrm>
            <a:custGeom>
              <a:avLst/>
              <a:gdLst/>
              <a:ahLst/>
              <a:cxnLst/>
              <a:rect l="l" t="t" r="r" b="b"/>
              <a:pathLst>
                <a:path w="1530" h="1114" extrusionOk="0">
                  <a:moveTo>
                    <a:pt x="1271" y="1"/>
                  </a:moveTo>
                  <a:cubicBezTo>
                    <a:pt x="1229" y="1"/>
                    <a:pt x="1187" y="13"/>
                    <a:pt x="1149" y="37"/>
                  </a:cubicBezTo>
                  <a:lnTo>
                    <a:pt x="134" y="699"/>
                  </a:lnTo>
                  <a:cubicBezTo>
                    <a:pt x="31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7"/>
                  </a:cubicBezTo>
                  <a:lnTo>
                    <a:pt x="1396" y="415"/>
                  </a:lnTo>
                  <a:cubicBezTo>
                    <a:pt x="1499" y="346"/>
                    <a:pt x="1529" y="207"/>
                    <a:pt x="1460" y="104"/>
                  </a:cubicBezTo>
                  <a:cubicBezTo>
                    <a:pt x="1417" y="37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51;p29">
              <a:extLst>
                <a:ext uri="{FF2B5EF4-FFF2-40B4-BE49-F238E27FC236}">
                  <a16:creationId xmlns:a16="http://schemas.microsoft.com/office/drawing/2014/main" id="{130220F9-CB8F-3985-6B09-E46BB7EFCDB2}"/>
                </a:ext>
              </a:extLst>
            </p:cNvPr>
            <p:cNvSpPr/>
            <p:nvPr/>
          </p:nvSpPr>
          <p:spPr>
            <a:xfrm>
              <a:off x="2095575" y="31726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69" y="1010"/>
                  </a:cubicBezTo>
                  <a:cubicBezTo>
                    <a:pt x="112" y="1076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6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52;p29">
              <a:extLst>
                <a:ext uri="{FF2B5EF4-FFF2-40B4-BE49-F238E27FC236}">
                  <a16:creationId xmlns:a16="http://schemas.microsoft.com/office/drawing/2014/main" id="{DFAA4987-0E14-8F10-1E9A-D6BC9E6B1395}"/>
                </a:ext>
              </a:extLst>
            </p:cNvPr>
            <p:cNvSpPr/>
            <p:nvPr/>
          </p:nvSpPr>
          <p:spPr>
            <a:xfrm>
              <a:off x="2162825" y="327578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0" y="907"/>
                    <a:pt x="69" y="1010"/>
                  </a:cubicBezTo>
                  <a:cubicBezTo>
                    <a:pt x="112" y="1076"/>
                    <a:pt x="184" y="1112"/>
                    <a:pt x="257" y="1112"/>
                  </a:cubicBezTo>
                  <a:lnTo>
                    <a:pt x="257" y="1110"/>
                  </a:lnTo>
                  <a:cubicBezTo>
                    <a:pt x="299" y="1110"/>
                    <a:pt x="342" y="1100"/>
                    <a:pt x="380" y="1074"/>
                  </a:cubicBezTo>
                  <a:lnTo>
                    <a:pt x="1396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53;p29">
              <a:extLst>
                <a:ext uri="{FF2B5EF4-FFF2-40B4-BE49-F238E27FC236}">
                  <a16:creationId xmlns:a16="http://schemas.microsoft.com/office/drawing/2014/main" id="{2DDF8F02-A3C8-C466-58CA-3C4C29BD369F}"/>
                </a:ext>
              </a:extLst>
            </p:cNvPr>
            <p:cNvSpPr/>
            <p:nvPr/>
          </p:nvSpPr>
          <p:spPr>
            <a:xfrm>
              <a:off x="2230075" y="3378913"/>
              <a:ext cx="38200" cy="27850"/>
            </a:xfrm>
            <a:custGeom>
              <a:avLst/>
              <a:gdLst/>
              <a:ahLst/>
              <a:cxnLst/>
              <a:rect l="l" t="t" r="r" b="b"/>
              <a:pathLst>
                <a:path w="1528" h="1114" extrusionOk="0">
                  <a:moveTo>
                    <a:pt x="1271" y="1"/>
                  </a:moveTo>
                  <a:cubicBezTo>
                    <a:pt x="1229" y="1"/>
                    <a:pt x="1187" y="13"/>
                    <a:pt x="1149" y="37"/>
                  </a:cubicBezTo>
                  <a:lnTo>
                    <a:pt x="134" y="699"/>
                  </a:lnTo>
                  <a:cubicBezTo>
                    <a:pt x="31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5"/>
                  </a:cubicBezTo>
                  <a:lnTo>
                    <a:pt x="1396" y="414"/>
                  </a:lnTo>
                  <a:cubicBezTo>
                    <a:pt x="1499" y="346"/>
                    <a:pt x="1527" y="206"/>
                    <a:pt x="1460" y="104"/>
                  </a:cubicBezTo>
                  <a:cubicBezTo>
                    <a:pt x="1417" y="37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54;p29">
              <a:extLst>
                <a:ext uri="{FF2B5EF4-FFF2-40B4-BE49-F238E27FC236}">
                  <a16:creationId xmlns:a16="http://schemas.microsoft.com/office/drawing/2014/main" id="{FAE7F08A-DED3-E934-5342-2E0D4F946E61}"/>
                </a:ext>
              </a:extLst>
            </p:cNvPr>
            <p:cNvSpPr/>
            <p:nvPr/>
          </p:nvSpPr>
          <p:spPr>
            <a:xfrm>
              <a:off x="2274900" y="344768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69" y="1010"/>
                  </a:cubicBezTo>
                  <a:cubicBezTo>
                    <a:pt x="112" y="1076"/>
                    <a:pt x="184" y="1113"/>
                    <a:pt x="257" y="1113"/>
                  </a:cubicBezTo>
                  <a:cubicBezTo>
                    <a:pt x="300" y="1113"/>
                    <a:pt x="342" y="1101"/>
                    <a:pt x="380" y="1074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55;p29">
              <a:extLst>
                <a:ext uri="{FF2B5EF4-FFF2-40B4-BE49-F238E27FC236}">
                  <a16:creationId xmlns:a16="http://schemas.microsoft.com/office/drawing/2014/main" id="{A8076869-DD6F-41D1-B4EE-3D18A3A04E89}"/>
                </a:ext>
              </a:extLst>
            </p:cNvPr>
            <p:cNvSpPr/>
            <p:nvPr/>
          </p:nvSpPr>
          <p:spPr>
            <a:xfrm>
              <a:off x="1961125" y="2966363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6" y="12"/>
                    <a:pt x="1148" y="36"/>
                  </a:cubicBezTo>
                  <a:lnTo>
                    <a:pt x="132" y="698"/>
                  </a:lnTo>
                  <a:cubicBezTo>
                    <a:pt x="29" y="767"/>
                    <a:pt x="1" y="906"/>
                    <a:pt x="67" y="1009"/>
                  </a:cubicBezTo>
                  <a:cubicBezTo>
                    <a:pt x="110" y="1076"/>
                    <a:pt x="183" y="1112"/>
                    <a:pt x="255" y="1112"/>
                  </a:cubicBezTo>
                  <a:cubicBezTo>
                    <a:pt x="298" y="1112"/>
                    <a:pt x="340" y="1100"/>
                    <a:pt x="378" y="1076"/>
                  </a:cubicBezTo>
                  <a:lnTo>
                    <a:pt x="1394" y="414"/>
                  </a:lnTo>
                  <a:cubicBezTo>
                    <a:pt x="1497" y="345"/>
                    <a:pt x="1527" y="206"/>
                    <a:pt x="1459" y="103"/>
                  </a:cubicBezTo>
                  <a:cubicBezTo>
                    <a:pt x="1416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56;p29">
              <a:extLst>
                <a:ext uri="{FF2B5EF4-FFF2-40B4-BE49-F238E27FC236}">
                  <a16:creationId xmlns:a16="http://schemas.microsoft.com/office/drawing/2014/main" id="{58E4BDF5-55FF-B12A-CB63-4CC8B714773C}"/>
                </a:ext>
              </a:extLst>
            </p:cNvPr>
            <p:cNvSpPr/>
            <p:nvPr/>
          </p:nvSpPr>
          <p:spPr>
            <a:xfrm>
              <a:off x="1983550" y="30007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8" y="0"/>
                    <a:pt x="1186" y="12"/>
                    <a:pt x="1147" y="36"/>
                  </a:cubicBezTo>
                  <a:lnTo>
                    <a:pt x="132" y="699"/>
                  </a:lnTo>
                  <a:cubicBezTo>
                    <a:pt x="29" y="767"/>
                    <a:pt x="0" y="907"/>
                    <a:pt x="67" y="1010"/>
                  </a:cubicBezTo>
                  <a:cubicBezTo>
                    <a:pt x="109" y="1076"/>
                    <a:pt x="182" y="1113"/>
                    <a:pt x="255" y="1113"/>
                  </a:cubicBezTo>
                  <a:cubicBezTo>
                    <a:pt x="297" y="1113"/>
                    <a:pt x="340" y="1100"/>
                    <a:pt x="378" y="1076"/>
                  </a:cubicBezTo>
                  <a:lnTo>
                    <a:pt x="1394" y="414"/>
                  </a:lnTo>
                  <a:cubicBezTo>
                    <a:pt x="1497" y="345"/>
                    <a:pt x="1527" y="206"/>
                    <a:pt x="1458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57;p29">
              <a:extLst>
                <a:ext uri="{FF2B5EF4-FFF2-40B4-BE49-F238E27FC236}">
                  <a16:creationId xmlns:a16="http://schemas.microsoft.com/office/drawing/2014/main" id="{705FF94C-20C8-010D-7A25-1C2CB1EF37BA}"/>
                </a:ext>
              </a:extLst>
            </p:cNvPr>
            <p:cNvSpPr/>
            <p:nvPr/>
          </p:nvSpPr>
          <p:spPr>
            <a:xfrm>
              <a:off x="2028325" y="3069488"/>
              <a:ext cx="38250" cy="27850"/>
            </a:xfrm>
            <a:custGeom>
              <a:avLst/>
              <a:gdLst/>
              <a:ahLst/>
              <a:cxnLst/>
              <a:rect l="l" t="t" r="r" b="b"/>
              <a:pathLst>
                <a:path w="1530" h="1114" extrusionOk="0">
                  <a:moveTo>
                    <a:pt x="1271" y="1"/>
                  </a:moveTo>
                  <a:cubicBezTo>
                    <a:pt x="1229" y="1"/>
                    <a:pt x="1187" y="12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4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6" y="414"/>
                  </a:lnTo>
                  <a:cubicBezTo>
                    <a:pt x="1499" y="346"/>
                    <a:pt x="1529" y="206"/>
                    <a:pt x="1461" y="103"/>
                  </a:cubicBezTo>
                  <a:cubicBezTo>
                    <a:pt x="1417" y="36"/>
                    <a:pt x="1345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58;p29">
              <a:extLst>
                <a:ext uri="{FF2B5EF4-FFF2-40B4-BE49-F238E27FC236}">
                  <a16:creationId xmlns:a16="http://schemas.microsoft.com/office/drawing/2014/main" id="{B575004C-5102-7C98-9213-310F40CF4284}"/>
                </a:ext>
              </a:extLst>
            </p:cNvPr>
            <p:cNvSpPr/>
            <p:nvPr/>
          </p:nvSpPr>
          <p:spPr>
            <a:xfrm>
              <a:off x="2140400" y="3241388"/>
              <a:ext cx="38200" cy="27850"/>
            </a:xfrm>
            <a:custGeom>
              <a:avLst/>
              <a:gdLst/>
              <a:ahLst/>
              <a:cxnLst/>
              <a:rect l="l" t="t" r="r" b="b"/>
              <a:pathLst>
                <a:path w="1528" h="1114" extrusionOk="0">
                  <a:moveTo>
                    <a:pt x="1272" y="1"/>
                  </a:moveTo>
                  <a:cubicBezTo>
                    <a:pt x="1230" y="1"/>
                    <a:pt x="1187" y="13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5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6" y="415"/>
                  </a:lnTo>
                  <a:cubicBezTo>
                    <a:pt x="1499" y="346"/>
                    <a:pt x="1528" y="207"/>
                    <a:pt x="1461" y="104"/>
                  </a:cubicBezTo>
                  <a:cubicBezTo>
                    <a:pt x="1417" y="37"/>
                    <a:pt x="1345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59;p29">
              <a:extLst>
                <a:ext uri="{FF2B5EF4-FFF2-40B4-BE49-F238E27FC236}">
                  <a16:creationId xmlns:a16="http://schemas.microsoft.com/office/drawing/2014/main" id="{4822DA7A-5468-C23E-6C77-E534F2FB210D}"/>
                </a:ext>
              </a:extLst>
            </p:cNvPr>
            <p:cNvSpPr/>
            <p:nvPr/>
          </p:nvSpPr>
          <p:spPr>
            <a:xfrm>
              <a:off x="2207650" y="33445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1"/>
                  </a:moveTo>
                  <a:cubicBezTo>
                    <a:pt x="1230" y="1"/>
                    <a:pt x="1187" y="12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5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4" y="414"/>
                  </a:lnTo>
                  <a:cubicBezTo>
                    <a:pt x="1499" y="346"/>
                    <a:pt x="1527" y="206"/>
                    <a:pt x="1461" y="103"/>
                  </a:cubicBezTo>
                  <a:cubicBezTo>
                    <a:pt x="1417" y="36"/>
                    <a:pt x="1345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60;p29">
              <a:extLst>
                <a:ext uri="{FF2B5EF4-FFF2-40B4-BE49-F238E27FC236}">
                  <a16:creationId xmlns:a16="http://schemas.microsoft.com/office/drawing/2014/main" id="{E2B6790C-8B7A-0DA4-FFF2-B68C19D0DEFF}"/>
                </a:ext>
              </a:extLst>
            </p:cNvPr>
            <p:cNvSpPr/>
            <p:nvPr/>
          </p:nvSpPr>
          <p:spPr>
            <a:xfrm>
              <a:off x="2252500" y="341331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49" y="36"/>
                  </a:cubicBezTo>
                  <a:lnTo>
                    <a:pt x="133" y="698"/>
                  </a:lnTo>
                  <a:cubicBezTo>
                    <a:pt x="30" y="767"/>
                    <a:pt x="0" y="906"/>
                    <a:pt x="69" y="1009"/>
                  </a:cubicBezTo>
                  <a:cubicBezTo>
                    <a:pt x="111" y="1076"/>
                    <a:pt x="184" y="1112"/>
                    <a:pt x="256" y="1112"/>
                  </a:cubicBezTo>
                  <a:cubicBezTo>
                    <a:pt x="299" y="1112"/>
                    <a:pt x="341" y="1100"/>
                    <a:pt x="380" y="1074"/>
                  </a:cubicBezTo>
                  <a:lnTo>
                    <a:pt x="1393" y="414"/>
                  </a:lnTo>
                  <a:cubicBezTo>
                    <a:pt x="1498" y="345"/>
                    <a:pt x="1527" y="206"/>
                    <a:pt x="1460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61;p29">
              <a:extLst>
                <a:ext uri="{FF2B5EF4-FFF2-40B4-BE49-F238E27FC236}">
                  <a16:creationId xmlns:a16="http://schemas.microsoft.com/office/drawing/2014/main" id="{D9709C10-0E10-B568-1D1A-340EC736DD16}"/>
                </a:ext>
              </a:extLst>
            </p:cNvPr>
            <p:cNvSpPr/>
            <p:nvPr/>
          </p:nvSpPr>
          <p:spPr>
            <a:xfrm>
              <a:off x="2297325" y="3482063"/>
              <a:ext cx="38175" cy="27775"/>
            </a:xfrm>
            <a:custGeom>
              <a:avLst/>
              <a:gdLst/>
              <a:ahLst/>
              <a:cxnLst/>
              <a:rect l="l" t="t" r="r" b="b"/>
              <a:pathLst>
                <a:path w="1527" h="1111" extrusionOk="0">
                  <a:moveTo>
                    <a:pt x="1271" y="1"/>
                  </a:moveTo>
                  <a:cubicBezTo>
                    <a:pt x="1229" y="1"/>
                    <a:pt x="1187" y="12"/>
                    <a:pt x="1149" y="37"/>
                  </a:cubicBezTo>
                  <a:lnTo>
                    <a:pt x="134" y="699"/>
                  </a:lnTo>
                  <a:cubicBezTo>
                    <a:pt x="31" y="766"/>
                    <a:pt x="0" y="905"/>
                    <a:pt x="69" y="1010"/>
                  </a:cubicBezTo>
                  <a:cubicBezTo>
                    <a:pt x="111" y="1075"/>
                    <a:pt x="184" y="1111"/>
                    <a:pt x="257" y="1111"/>
                  </a:cubicBezTo>
                  <a:cubicBezTo>
                    <a:pt x="299" y="1111"/>
                    <a:pt x="342" y="1101"/>
                    <a:pt x="380" y="1075"/>
                  </a:cubicBezTo>
                  <a:lnTo>
                    <a:pt x="1394" y="412"/>
                  </a:lnTo>
                  <a:cubicBezTo>
                    <a:pt x="1499" y="346"/>
                    <a:pt x="1527" y="206"/>
                    <a:pt x="1460" y="103"/>
                  </a:cubicBezTo>
                  <a:cubicBezTo>
                    <a:pt x="1417" y="36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62;p29">
              <a:extLst>
                <a:ext uri="{FF2B5EF4-FFF2-40B4-BE49-F238E27FC236}">
                  <a16:creationId xmlns:a16="http://schemas.microsoft.com/office/drawing/2014/main" id="{60FB8628-D9DA-0B63-CD47-1EB0BF36165C}"/>
                </a:ext>
              </a:extLst>
            </p:cNvPr>
            <p:cNvSpPr/>
            <p:nvPr/>
          </p:nvSpPr>
          <p:spPr>
            <a:xfrm>
              <a:off x="2319725" y="3516438"/>
              <a:ext cx="38200" cy="27800"/>
            </a:xfrm>
            <a:custGeom>
              <a:avLst/>
              <a:gdLst/>
              <a:ahLst/>
              <a:cxnLst/>
              <a:rect l="l" t="t" r="r" b="b"/>
              <a:pathLst>
                <a:path w="1528" h="1112" extrusionOk="0">
                  <a:moveTo>
                    <a:pt x="1272" y="1"/>
                  </a:moveTo>
                  <a:cubicBezTo>
                    <a:pt x="1230" y="1"/>
                    <a:pt x="1187" y="13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5"/>
                    <a:pt x="70" y="1010"/>
                  </a:cubicBezTo>
                  <a:cubicBezTo>
                    <a:pt x="112" y="1077"/>
                    <a:pt x="185" y="1111"/>
                    <a:pt x="257" y="1111"/>
                  </a:cubicBezTo>
                  <a:cubicBezTo>
                    <a:pt x="300" y="1111"/>
                    <a:pt x="342" y="1101"/>
                    <a:pt x="381" y="1075"/>
                  </a:cubicBezTo>
                  <a:lnTo>
                    <a:pt x="1394" y="414"/>
                  </a:lnTo>
                  <a:cubicBezTo>
                    <a:pt x="1499" y="346"/>
                    <a:pt x="1528" y="206"/>
                    <a:pt x="1461" y="103"/>
                  </a:cubicBezTo>
                  <a:cubicBezTo>
                    <a:pt x="1417" y="37"/>
                    <a:pt x="1345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63;p29">
              <a:extLst>
                <a:ext uri="{FF2B5EF4-FFF2-40B4-BE49-F238E27FC236}">
                  <a16:creationId xmlns:a16="http://schemas.microsoft.com/office/drawing/2014/main" id="{4FEB62C5-96E0-319F-D878-37EA860F5B02}"/>
                </a:ext>
              </a:extLst>
            </p:cNvPr>
            <p:cNvSpPr/>
            <p:nvPr/>
          </p:nvSpPr>
          <p:spPr>
            <a:xfrm>
              <a:off x="2342150" y="35508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8"/>
                  </a:lnTo>
                  <a:cubicBezTo>
                    <a:pt x="31" y="767"/>
                    <a:pt x="1" y="906"/>
                    <a:pt x="69" y="1009"/>
                  </a:cubicBezTo>
                  <a:cubicBezTo>
                    <a:pt x="112" y="1076"/>
                    <a:pt x="184" y="1112"/>
                    <a:pt x="257" y="1112"/>
                  </a:cubicBezTo>
                  <a:cubicBezTo>
                    <a:pt x="299" y="1112"/>
                    <a:pt x="342" y="1100"/>
                    <a:pt x="380" y="1074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64;p29">
              <a:extLst>
                <a:ext uri="{FF2B5EF4-FFF2-40B4-BE49-F238E27FC236}">
                  <a16:creationId xmlns:a16="http://schemas.microsoft.com/office/drawing/2014/main" id="{F1FE77CE-4B68-363B-2E97-306C110F15BB}"/>
                </a:ext>
              </a:extLst>
            </p:cNvPr>
            <p:cNvSpPr/>
            <p:nvPr/>
          </p:nvSpPr>
          <p:spPr>
            <a:xfrm>
              <a:off x="2073150" y="3138263"/>
              <a:ext cx="38250" cy="27825"/>
            </a:xfrm>
            <a:custGeom>
              <a:avLst/>
              <a:gdLst/>
              <a:ahLst/>
              <a:cxnLst/>
              <a:rect l="l" t="t" r="r" b="b"/>
              <a:pathLst>
                <a:path w="1530" h="1113" extrusionOk="0">
                  <a:moveTo>
                    <a:pt x="1272" y="0"/>
                  </a:moveTo>
                  <a:cubicBezTo>
                    <a:pt x="1230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70" y="1010"/>
                  </a:cubicBezTo>
                  <a:cubicBezTo>
                    <a:pt x="112" y="1076"/>
                    <a:pt x="185" y="1113"/>
                    <a:pt x="257" y="1113"/>
                  </a:cubicBezTo>
                  <a:cubicBezTo>
                    <a:pt x="300" y="1113"/>
                    <a:pt x="342" y="1100"/>
                    <a:pt x="381" y="1076"/>
                  </a:cubicBezTo>
                  <a:lnTo>
                    <a:pt x="1396" y="414"/>
                  </a:lnTo>
                  <a:cubicBezTo>
                    <a:pt x="1499" y="345"/>
                    <a:pt x="1530" y="206"/>
                    <a:pt x="1461" y="103"/>
                  </a:cubicBezTo>
                  <a:cubicBezTo>
                    <a:pt x="1417" y="36"/>
                    <a:pt x="1345" y="0"/>
                    <a:pt x="1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65;p29">
              <a:extLst>
                <a:ext uri="{FF2B5EF4-FFF2-40B4-BE49-F238E27FC236}">
                  <a16:creationId xmlns:a16="http://schemas.microsoft.com/office/drawing/2014/main" id="{F7E31A27-97DD-10C9-0870-1E4014CB95DA}"/>
                </a:ext>
              </a:extLst>
            </p:cNvPr>
            <p:cNvSpPr/>
            <p:nvPr/>
          </p:nvSpPr>
          <p:spPr>
            <a:xfrm>
              <a:off x="2118000" y="320701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1" y="1"/>
                  </a:moveTo>
                  <a:cubicBezTo>
                    <a:pt x="1229" y="1"/>
                    <a:pt x="1187" y="12"/>
                    <a:pt x="1149" y="37"/>
                  </a:cubicBezTo>
                  <a:lnTo>
                    <a:pt x="133" y="699"/>
                  </a:lnTo>
                  <a:cubicBezTo>
                    <a:pt x="30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1" y="1101"/>
                    <a:pt x="380" y="1077"/>
                  </a:cubicBezTo>
                  <a:lnTo>
                    <a:pt x="1396" y="414"/>
                  </a:lnTo>
                  <a:cubicBezTo>
                    <a:pt x="1499" y="346"/>
                    <a:pt x="1527" y="206"/>
                    <a:pt x="1460" y="103"/>
                  </a:cubicBezTo>
                  <a:cubicBezTo>
                    <a:pt x="1417" y="36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66;p29">
              <a:extLst>
                <a:ext uri="{FF2B5EF4-FFF2-40B4-BE49-F238E27FC236}">
                  <a16:creationId xmlns:a16="http://schemas.microsoft.com/office/drawing/2014/main" id="{5F0ABFAF-F98C-9D7E-2997-F3FFCF1D7CAC}"/>
                </a:ext>
              </a:extLst>
            </p:cNvPr>
            <p:cNvSpPr/>
            <p:nvPr/>
          </p:nvSpPr>
          <p:spPr>
            <a:xfrm>
              <a:off x="2185250" y="331016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0" y="1"/>
                  </a:moveTo>
                  <a:cubicBezTo>
                    <a:pt x="1228" y="1"/>
                    <a:pt x="1186" y="12"/>
                    <a:pt x="1149" y="36"/>
                  </a:cubicBezTo>
                  <a:lnTo>
                    <a:pt x="133" y="699"/>
                  </a:lnTo>
                  <a:cubicBezTo>
                    <a:pt x="30" y="767"/>
                    <a:pt x="0" y="907"/>
                    <a:pt x="69" y="1010"/>
                  </a:cubicBezTo>
                  <a:cubicBezTo>
                    <a:pt x="111" y="1076"/>
                    <a:pt x="184" y="1113"/>
                    <a:pt x="257" y="1113"/>
                  </a:cubicBezTo>
                  <a:cubicBezTo>
                    <a:pt x="299" y="1113"/>
                    <a:pt x="341" y="1101"/>
                    <a:pt x="380" y="1076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0" y="103"/>
                  </a:cubicBezTo>
                  <a:cubicBezTo>
                    <a:pt x="1416" y="37"/>
                    <a:pt x="1343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724;p29">
            <a:extLst>
              <a:ext uri="{FF2B5EF4-FFF2-40B4-BE49-F238E27FC236}">
                <a16:creationId xmlns:a16="http://schemas.microsoft.com/office/drawing/2014/main" id="{EA695A33-255D-68AA-D8EB-D3B7A612465B}"/>
              </a:ext>
            </a:extLst>
          </p:cNvPr>
          <p:cNvGrpSpPr/>
          <p:nvPr/>
        </p:nvGrpSpPr>
        <p:grpSpPr>
          <a:xfrm rot="-8100000">
            <a:off x="1583453" y="655809"/>
            <a:ext cx="696403" cy="645464"/>
            <a:chOff x="3352150" y="1717725"/>
            <a:chExt cx="841475" cy="779925"/>
          </a:xfrm>
        </p:grpSpPr>
        <p:sp>
          <p:nvSpPr>
            <p:cNvPr id="120" name="Google Shape;725;p29">
              <a:extLst>
                <a:ext uri="{FF2B5EF4-FFF2-40B4-BE49-F238E27FC236}">
                  <a16:creationId xmlns:a16="http://schemas.microsoft.com/office/drawing/2014/main" id="{0F33F070-1FE1-B6A7-0F82-CC4DD2965F12}"/>
                </a:ext>
              </a:extLst>
            </p:cNvPr>
            <p:cNvSpPr/>
            <p:nvPr/>
          </p:nvSpPr>
          <p:spPr>
            <a:xfrm>
              <a:off x="3900450" y="1822375"/>
              <a:ext cx="163475" cy="147450"/>
            </a:xfrm>
            <a:custGeom>
              <a:avLst/>
              <a:gdLst/>
              <a:ahLst/>
              <a:cxnLst/>
              <a:rect l="l" t="t" r="r" b="b"/>
              <a:pathLst>
                <a:path w="6539" h="5898" extrusionOk="0">
                  <a:moveTo>
                    <a:pt x="6025" y="1"/>
                  </a:moveTo>
                  <a:cubicBezTo>
                    <a:pt x="5914" y="1"/>
                    <a:pt x="5804" y="40"/>
                    <a:pt x="5716" y="119"/>
                  </a:cubicBezTo>
                  <a:lnTo>
                    <a:pt x="205" y="5093"/>
                  </a:lnTo>
                  <a:cubicBezTo>
                    <a:pt x="16" y="5266"/>
                    <a:pt x="0" y="5556"/>
                    <a:pt x="171" y="5745"/>
                  </a:cubicBezTo>
                  <a:cubicBezTo>
                    <a:pt x="262" y="5848"/>
                    <a:pt x="388" y="5897"/>
                    <a:pt x="512" y="5897"/>
                  </a:cubicBezTo>
                  <a:cubicBezTo>
                    <a:pt x="624" y="5897"/>
                    <a:pt x="732" y="5858"/>
                    <a:pt x="823" y="5778"/>
                  </a:cubicBezTo>
                  <a:lnTo>
                    <a:pt x="6334" y="805"/>
                  </a:lnTo>
                  <a:cubicBezTo>
                    <a:pt x="6523" y="634"/>
                    <a:pt x="6539" y="342"/>
                    <a:pt x="6368" y="153"/>
                  </a:cubicBezTo>
                  <a:cubicBezTo>
                    <a:pt x="6277" y="52"/>
                    <a:pt x="6151" y="1"/>
                    <a:pt x="6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26;p29">
              <a:extLst>
                <a:ext uri="{FF2B5EF4-FFF2-40B4-BE49-F238E27FC236}">
                  <a16:creationId xmlns:a16="http://schemas.microsoft.com/office/drawing/2014/main" id="{BBFC69E2-B674-C9F0-3F05-B5F9C027466B}"/>
                </a:ext>
              </a:extLst>
            </p:cNvPr>
            <p:cNvSpPr/>
            <p:nvPr/>
          </p:nvSpPr>
          <p:spPr>
            <a:xfrm>
              <a:off x="3504175" y="1951600"/>
              <a:ext cx="220125" cy="60550"/>
            </a:xfrm>
            <a:custGeom>
              <a:avLst/>
              <a:gdLst/>
              <a:ahLst/>
              <a:cxnLst/>
              <a:rect l="l" t="t" r="r" b="b"/>
              <a:pathLst>
                <a:path w="8805" h="2422" extrusionOk="0">
                  <a:moveTo>
                    <a:pt x="502" y="0"/>
                  </a:moveTo>
                  <a:cubicBezTo>
                    <a:pt x="284" y="0"/>
                    <a:pt x="91" y="153"/>
                    <a:pt x="50" y="375"/>
                  </a:cubicBezTo>
                  <a:cubicBezTo>
                    <a:pt x="1" y="624"/>
                    <a:pt x="164" y="867"/>
                    <a:pt x="414" y="913"/>
                  </a:cubicBezTo>
                  <a:lnTo>
                    <a:pt x="8215" y="2413"/>
                  </a:lnTo>
                  <a:cubicBezTo>
                    <a:pt x="8246" y="2419"/>
                    <a:pt x="8274" y="2421"/>
                    <a:pt x="8303" y="2421"/>
                  </a:cubicBezTo>
                  <a:cubicBezTo>
                    <a:pt x="8520" y="2421"/>
                    <a:pt x="8714" y="2266"/>
                    <a:pt x="8755" y="2046"/>
                  </a:cubicBezTo>
                  <a:cubicBezTo>
                    <a:pt x="8805" y="1795"/>
                    <a:pt x="8639" y="1555"/>
                    <a:pt x="8391" y="1506"/>
                  </a:cubicBezTo>
                  <a:lnTo>
                    <a:pt x="588" y="8"/>
                  </a:lnTo>
                  <a:cubicBezTo>
                    <a:pt x="559" y="3"/>
                    <a:pt x="530" y="0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27;p29">
              <a:extLst>
                <a:ext uri="{FF2B5EF4-FFF2-40B4-BE49-F238E27FC236}">
                  <a16:creationId xmlns:a16="http://schemas.microsoft.com/office/drawing/2014/main" id="{68549E1E-F910-E9C6-6E66-05BC5C45F53B}"/>
                </a:ext>
              </a:extLst>
            </p:cNvPr>
            <p:cNvSpPr/>
            <p:nvPr/>
          </p:nvSpPr>
          <p:spPr>
            <a:xfrm>
              <a:off x="3851850" y="2146200"/>
              <a:ext cx="69925" cy="199850"/>
            </a:xfrm>
            <a:custGeom>
              <a:avLst/>
              <a:gdLst/>
              <a:ahLst/>
              <a:cxnLst/>
              <a:rect l="l" t="t" r="r" b="b"/>
              <a:pathLst>
                <a:path w="2797" h="7994" extrusionOk="0">
                  <a:moveTo>
                    <a:pt x="509" y="0"/>
                  </a:moveTo>
                  <a:cubicBezTo>
                    <a:pt x="471" y="0"/>
                    <a:pt x="434" y="5"/>
                    <a:pt x="396" y="14"/>
                  </a:cubicBezTo>
                  <a:cubicBezTo>
                    <a:pt x="150" y="76"/>
                    <a:pt x="0" y="327"/>
                    <a:pt x="62" y="573"/>
                  </a:cubicBezTo>
                  <a:lnTo>
                    <a:pt x="1839" y="7644"/>
                  </a:lnTo>
                  <a:cubicBezTo>
                    <a:pt x="1891" y="7853"/>
                    <a:pt x="2080" y="7993"/>
                    <a:pt x="2287" y="7993"/>
                  </a:cubicBezTo>
                  <a:cubicBezTo>
                    <a:pt x="2323" y="7993"/>
                    <a:pt x="2362" y="7988"/>
                    <a:pt x="2398" y="7980"/>
                  </a:cubicBezTo>
                  <a:cubicBezTo>
                    <a:pt x="2646" y="7918"/>
                    <a:pt x="2796" y="7667"/>
                    <a:pt x="2734" y="7419"/>
                  </a:cubicBezTo>
                  <a:lnTo>
                    <a:pt x="957" y="348"/>
                  </a:lnTo>
                  <a:cubicBezTo>
                    <a:pt x="905" y="140"/>
                    <a:pt x="715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28;p29">
              <a:extLst>
                <a:ext uri="{FF2B5EF4-FFF2-40B4-BE49-F238E27FC236}">
                  <a16:creationId xmlns:a16="http://schemas.microsoft.com/office/drawing/2014/main" id="{51EA6A4A-0610-F6D5-F21A-5A56DE68EAD2}"/>
                </a:ext>
              </a:extLst>
            </p:cNvPr>
            <p:cNvSpPr/>
            <p:nvPr/>
          </p:nvSpPr>
          <p:spPr>
            <a:xfrm>
              <a:off x="3681450" y="1919475"/>
              <a:ext cx="281675" cy="246775"/>
            </a:xfrm>
            <a:custGeom>
              <a:avLst/>
              <a:gdLst/>
              <a:ahLst/>
              <a:cxnLst/>
              <a:rect l="l" t="t" r="r" b="b"/>
              <a:pathLst>
                <a:path w="11267" h="9871" extrusionOk="0">
                  <a:moveTo>
                    <a:pt x="5637" y="1"/>
                  </a:moveTo>
                  <a:cubicBezTo>
                    <a:pt x="3960" y="1"/>
                    <a:pt x="2324" y="857"/>
                    <a:pt x="1400" y="2401"/>
                  </a:cubicBezTo>
                  <a:cubicBezTo>
                    <a:pt x="0" y="4739"/>
                    <a:pt x="761" y="7770"/>
                    <a:pt x="3099" y="9170"/>
                  </a:cubicBezTo>
                  <a:cubicBezTo>
                    <a:pt x="3892" y="9644"/>
                    <a:pt x="4765" y="9870"/>
                    <a:pt x="5626" y="9870"/>
                  </a:cubicBezTo>
                  <a:cubicBezTo>
                    <a:pt x="7305" y="9870"/>
                    <a:pt x="8943" y="9013"/>
                    <a:pt x="9867" y="7468"/>
                  </a:cubicBezTo>
                  <a:cubicBezTo>
                    <a:pt x="11266" y="5132"/>
                    <a:pt x="10503" y="2101"/>
                    <a:pt x="8165" y="702"/>
                  </a:cubicBezTo>
                  <a:cubicBezTo>
                    <a:pt x="7373" y="227"/>
                    <a:pt x="6500" y="1"/>
                    <a:pt x="5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29;p29">
              <a:extLst>
                <a:ext uri="{FF2B5EF4-FFF2-40B4-BE49-F238E27FC236}">
                  <a16:creationId xmlns:a16="http://schemas.microsoft.com/office/drawing/2014/main" id="{E435881A-96E1-F5F8-40F3-67C2F3F0BCF8}"/>
                </a:ext>
              </a:extLst>
            </p:cNvPr>
            <p:cNvSpPr/>
            <p:nvPr/>
          </p:nvSpPr>
          <p:spPr>
            <a:xfrm>
              <a:off x="3352150" y="1871475"/>
              <a:ext cx="172850" cy="151400"/>
            </a:xfrm>
            <a:custGeom>
              <a:avLst/>
              <a:gdLst/>
              <a:ahLst/>
              <a:cxnLst/>
              <a:rect l="l" t="t" r="r" b="b"/>
              <a:pathLst>
                <a:path w="6914" h="6056" extrusionOk="0">
                  <a:moveTo>
                    <a:pt x="3460" y="0"/>
                  </a:moveTo>
                  <a:cubicBezTo>
                    <a:pt x="2431" y="0"/>
                    <a:pt x="1426" y="525"/>
                    <a:pt x="859" y="1474"/>
                  </a:cubicBezTo>
                  <a:cubicBezTo>
                    <a:pt x="0" y="2909"/>
                    <a:pt x="466" y="4766"/>
                    <a:pt x="1901" y="5625"/>
                  </a:cubicBezTo>
                  <a:cubicBezTo>
                    <a:pt x="2389" y="5916"/>
                    <a:pt x="2925" y="6055"/>
                    <a:pt x="3455" y="6055"/>
                  </a:cubicBezTo>
                  <a:cubicBezTo>
                    <a:pt x="4484" y="6055"/>
                    <a:pt x="5488" y="5530"/>
                    <a:pt x="6055" y="4582"/>
                  </a:cubicBezTo>
                  <a:cubicBezTo>
                    <a:pt x="6913" y="3147"/>
                    <a:pt x="6445" y="1287"/>
                    <a:pt x="5010" y="429"/>
                  </a:cubicBezTo>
                  <a:cubicBezTo>
                    <a:pt x="4524" y="138"/>
                    <a:pt x="3989" y="0"/>
                    <a:pt x="3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30;p29">
              <a:extLst>
                <a:ext uri="{FF2B5EF4-FFF2-40B4-BE49-F238E27FC236}">
                  <a16:creationId xmlns:a16="http://schemas.microsoft.com/office/drawing/2014/main" id="{2AD7ED46-AD95-2532-46E4-95782C8A6284}"/>
                </a:ext>
              </a:extLst>
            </p:cNvPr>
            <p:cNvSpPr/>
            <p:nvPr/>
          </p:nvSpPr>
          <p:spPr>
            <a:xfrm>
              <a:off x="4027175" y="1717725"/>
              <a:ext cx="166450" cy="145825"/>
            </a:xfrm>
            <a:custGeom>
              <a:avLst/>
              <a:gdLst/>
              <a:ahLst/>
              <a:cxnLst/>
              <a:rect l="l" t="t" r="r" b="b"/>
              <a:pathLst>
                <a:path w="6658" h="5833" extrusionOk="0">
                  <a:moveTo>
                    <a:pt x="3332" y="1"/>
                  </a:moveTo>
                  <a:cubicBezTo>
                    <a:pt x="2341" y="1"/>
                    <a:pt x="1375" y="507"/>
                    <a:pt x="828" y="1419"/>
                  </a:cubicBezTo>
                  <a:cubicBezTo>
                    <a:pt x="0" y="2800"/>
                    <a:pt x="451" y="4590"/>
                    <a:pt x="1832" y="5417"/>
                  </a:cubicBezTo>
                  <a:cubicBezTo>
                    <a:pt x="2301" y="5698"/>
                    <a:pt x="2818" y="5832"/>
                    <a:pt x="3328" y="5832"/>
                  </a:cubicBezTo>
                  <a:cubicBezTo>
                    <a:pt x="4320" y="5832"/>
                    <a:pt x="5286" y="5326"/>
                    <a:pt x="5833" y="4414"/>
                  </a:cubicBezTo>
                  <a:cubicBezTo>
                    <a:pt x="6658" y="3033"/>
                    <a:pt x="6208" y="1241"/>
                    <a:pt x="4827" y="415"/>
                  </a:cubicBezTo>
                  <a:cubicBezTo>
                    <a:pt x="4358" y="135"/>
                    <a:pt x="3842" y="1"/>
                    <a:pt x="33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31;p29">
              <a:extLst>
                <a:ext uri="{FF2B5EF4-FFF2-40B4-BE49-F238E27FC236}">
                  <a16:creationId xmlns:a16="http://schemas.microsoft.com/office/drawing/2014/main" id="{53ABA015-BB59-1A82-2350-955C83EBA453}"/>
                </a:ext>
              </a:extLst>
            </p:cNvPr>
            <p:cNvSpPr/>
            <p:nvPr/>
          </p:nvSpPr>
          <p:spPr>
            <a:xfrm>
              <a:off x="3837400" y="2340650"/>
              <a:ext cx="179250" cy="157000"/>
            </a:xfrm>
            <a:custGeom>
              <a:avLst/>
              <a:gdLst/>
              <a:ahLst/>
              <a:cxnLst/>
              <a:rect l="l" t="t" r="r" b="b"/>
              <a:pathLst>
                <a:path w="7170" h="6280" extrusionOk="0">
                  <a:moveTo>
                    <a:pt x="3588" y="1"/>
                  </a:moveTo>
                  <a:cubicBezTo>
                    <a:pt x="2521" y="1"/>
                    <a:pt x="1481" y="545"/>
                    <a:pt x="893" y="1527"/>
                  </a:cubicBezTo>
                  <a:cubicBezTo>
                    <a:pt x="1" y="3015"/>
                    <a:pt x="487" y="4944"/>
                    <a:pt x="1974" y="5834"/>
                  </a:cubicBezTo>
                  <a:cubicBezTo>
                    <a:pt x="2479" y="6136"/>
                    <a:pt x="3034" y="6279"/>
                    <a:pt x="3583" y="6279"/>
                  </a:cubicBezTo>
                  <a:cubicBezTo>
                    <a:pt x="4650" y="6279"/>
                    <a:pt x="5691" y="5735"/>
                    <a:pt x="6280" y="4753"/>
                  </a:cubicBezTo>
                  <a:cubicBezTo>
                    <a:pt x="7170" y="3265"/>
                    <a:pt x="6686" y="1336"/>
                    <a:pt x="5197" y="446"/>
                  </a:cubicBezTo>
                  <a:cubicBezTo>
                    <a:pt x="4692" y="144"/>
                    <a:pt x="4136" y="1"/>
                    <a:pt x="3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32;p29">
              <a:extLst>
                <a:ext uri="{FF2B5EF4-FFF2-40B4-BE49-F238E27FC236}">
                  <a16:creationId xmlns:a16="http://schemas.microsoft.com/office/drawing/2014/main" id="{A7B04C87-528A-060E-F845-EFB4F81E7A10}"/>
                </a:ext>
              </a:extLst>
            </p:cNvPr>
            <p:cNvSpPr/>
            <p:nvPr/>
          </p:nvSpPr>
          <p:spPr>
            <a:xfrm>
              <a:off x="3770450" y="1958100"/>
              <a:ext cx="95525" cy="47650"/>
            </a:xfrm>
            <a:custGeom>
              <a:avLst/>
              <a:gdLst/>
              <a:ahLst/>
              <a:cxnLst/>
              <a:rect l="l" t="t" r="r" b="b"/>
              <a:pathLst>
                <a:path w="3821" h="1906" extrusionOk="0">
                  <a:moveTo>
                    <a:pt x="2263" y="0"/>
                  </a:moveTo>
                  <a:cubicBezTo>
                    <a:pt x="1419" y="0"/>
                    <a:pt x="595" y="431"/>
                    <a:pt x="132" y="1207"/>
                  </a:cubicBezTo>
                  <a:cubicBezTo>
                    <a:pt x="0" y="1424"/>
                    <a:pt x="70" y="1709"/>
                    <a:pt x="290" y="1838"/>
                  </a:cubicBezTo>
                  <a:cubicBezTo>
                    <a:pt x="365" y="1882"/>
                    <a:pt x="445" y="1905"/>
                    <a:pt x="525" y="1905"/>
                  </a:cubicBezTo>
                  <a:lnTo>
                    <a:pt x="525" y="1903"/>
                  </a:lnTo>
                  <a:cubicBezTo>
                    <a:pt x="683" y="1903"/>
                    <a:pt x="836" y="1822"/>
                    <a:pt x="921" y="1680"/>
                  </a:cubicBezTo>
                  <a:cubicBezTo>
                    <a:pt x="1213" y="1193"/>
                    <a:pt x="1731" y="922"/>
                    <a:pt x="2261" y="922"/>
                  </a:cubicBezTo>
                  <a:cubicBezTo>
                    <a:pt x="2533" y="922"/>
                    <a:pt x="2808" y="993"/>
                    <a:pt x="3057" y="1142"/>
                  </a:cubicBezTo>
                  <a:cubicBezTo>
                    <a:pt x="3132" y="1187"/>
                    <a:pt x="3215" y="1209"/>
                    <a:pt x="3296" y="1209"/>
                  </a:cubicBezTo>
                  <a:cubicBezTo>
                    <a:pt x="3452" y="1209"/>
                    <a:pt x="3604" y="1129"/>
                    <a:pt x="3691" y="984"/>
                  </a:cubicBezTo>
                  <a:cubicBezTo>
                    <a:pt x="3820" y="765"/>
                    <a:pt x="3750" y="483"/>
                    <a:pt x="3531" y="351"/>
                  </a:cubicBezTo>
                  <a:cubicBezTo>
                    <a:pt x="3134" y="113"/>
                    <a:pt x="2696" y="0"/>
                    <a:pt x="2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359;p19"/>
          <p:cNvGrpSpPr/>
          <p:nvPr/>
        </p:nvGrpSpPr>
        <p:grpSpPr>
          <a:xfrm>
            <a:off x="6501943" y="3828046"/>
            <a:ext cx="1346197" cy="1713321"/>
            <a:chOff x="5047950" y="2877050"/>
            <a:chExt cx="746850" cy="950525"/>
          </a:xfrm>
        </p:grpSpPr>
        <p:sp>
          <p:nvSpPr>
            <p:cNvPr id="129" name="Google Shape;360;p19"/>
            <p:cNvSpPr/>
            <p:nvPr/>
          </p:nvSpPr>
          <p:spPr>
            <a:xfrm>
              <a:off x="5115000" y="2946525"/>
              <a:ext cx="679800" cy="589200"/>
            </a:xfrm>
            <a:custGeom>
              <a:avLst/>
              <a:gdLst/>
              <a:ahLst/>
              <a:cxnLst/>
              <a:rect l="l" t="t" r="r" b="b"/>
              <a:pathLst>
                <a:path w="27192" h="23568" extrusionOk="0">
                  <a:moveTo>
                    <a:pt x="23655" y="1"/>
                  </a:moveTo>
                  <a:cubicBezTo>
                    <a:pt x="23586" y="1"/>
                    <a:pt x="23516" y="22"/>
                    <a:pt x="23456" y="65"/>
                  </a:cubicBezTo>
                  <a:cubicBezTo>
                    <a:pt x="23304" y="176"/>
                    <a:pt x="23270" y="388"/>
                    <a:pt x="23381" y="542"/>
                  </a:cubicBezTo>
                  <a:cubicBezTo>
                    <a:pt x="25595" y="3575"/>
                    <a:pt x="26493" y="7291"/>
                    <a:pt x="25912" y="11000"/>
                  </a:cubicBezTo>
                  <a:cubicBezTo>
                    <a:pt x="25330" y="14710"/>
                    <a:pt x="23339" y="17972"/>
                    <a:pt x="20304" y="20185"/>
                  </a:cubicBezTo>
                  <a:cubicBezTo>
                    <a:pt x="17871" y="21957"/>
                    <a:pt x="15005" y="22886"/>
                    <a:pt x="12052" y="22886"/>
                  </a:cubicBezTo>
                  <a:cubicBezTo>
                    <a:pt x="11320" y="22886"/>
                    <a:pt x="10582" y="22829"/>
                    <a:pt x="9845" y="22713"/>
                  </a:cubicBezTo>
                  <a:cubicBezTo>
                    <a:pt x="6135" y="22134"/>
                    <a:pt x="2872" y="20143"/>
                    <a:pt x="660" y="17107"/>
                  </a:cubicBezTo>
                  <a:cubicBezTo>
                    <a:pt x="593" y="17016"/>
                    <a:pt x="490" y="16967"/>
                    <a:pt x="385" y="16967"/>
                  </a:cubicBezTo>
                  <a:cubicBezTo>
                    <a:pt x="316" y="16967"/>
                    <a:pt x="246" y="16988"/>
                    <a:pt x="186" y="17033"/>
                  </a:cubicBezTo>
                  <a:cubicBezTo>
                    <a:pt x="34" y="17144"/>
                    <a:pt x="0" y="17356"/>
                    <a:pt x="111" y="17507"/>
                  </a:cubicBezTo>
                  <a:cubicBezTo>
                    <a:pt x="2429" y="20688"/>
                    <a:pt x="5850" y="22776"/>
                    <a:pt x="9740" y="23386"/>
                  </a:cubicBezTo>
                  <a:cubicBezTo>
                    <a:pt x="10511" y="23507"/>
                    <a:pt x="11285" y="23568"/>
                    <a:pt x="12052" y="23568"/>
                  </a:cubicBezTo>
                  <a:cubicBezTo>
                    <a:pt x="15148" y="23568"/>
                    <a:pt x="18155" y="22592"/>
                    <a:pt x="20703" y="20734"/>
                  </a:cubicBezTo>
                  <a:cubicBezTo>
                    <a:pt x="23886" y="18414"/>
                    <a:pt x="25972" y="14995"/>
                    <a:pt x="26582" y="11105"/>
                  </a:cubicBezTo>
                  <a:cubicBezTo>
                    <a:pt x="27192" y="7216"/>
                    <a:pt x="26251" y="3323"/>
                    <a:pt x="23931" y="140"/>
                  </a:cubicBezTo>
                  <a:cubicBezTo>
                    <a:pt x="23864" y="49"/>
                    <a:pt x="23760" y="1"/>
                    <a:pt x="23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61;p19"/>
            <p:cNvSpPr/>
            <p:nvPr/>
          </p:nvSpPr>
          <p:spPr>
            <a:xfrm>
              <a:off x="5047950" y="2896525"/>
              <a:ext cx="731725" cy="536450"/>
            </a:xfrm>
            <a:custGeom>
              <a:avLst/>
              <a:gdLst/>
              <a:ahLst/>
              <a:cxnLst/>
              <a:rect l="l" t="t" r="r" b="b"/>
              <a:pathLst>
                <a:path w="29269" h="21458" extrusionOk="0">
                  <a:moveTo>
                    <a:pt x="28882" y="1"/>
                  </a:moveTo>
                  <a:cubicBezTo>
                    <a:pt x="28812" y="1"/>
                    <a:pt x="28743" y="22"/>
                    <a:pt x="28682" y="66"/>
                  </a:cubicBezTo>
                  <a:lnTo>
                    <a:pt x="184" y="20844"/>
                  </a:lnTo>
                  <a:cubicBezTo>
                    <a:pt x="33" y="20955"/>
                    <a:pt x="0" y="21167"/>
                    <a:pt x="109" y="21319"/>
                  </a:cubicBezTo>
                  <a:cubicBezTo>
                    <a:pt x="176" y="21409"/>
                    <a:pt x="279" y="21458"/>
                    <a:pt x="384" y="21458"/>
                  </a:cubicBezTo>
                  <a:cubicBezTo>
                    <a:pt x="455" y="21458"/>
                    <a:pt x="523" y="21438"/>
                    <a:pt x="584" y="21393"/>
                  </a:cubicBezTo>
                  <a:lnTo>
                    <a:pt x="29084" y="615"/>
                  </a:lnTo>
                  <a:cubicBezTo>
                    <a:pt x="29236" y="504"/>
                    <a:pt x="29268" y="292"/>
                    <a:pt x="29157" y="141"/>
                  </a:cubicBezTo>
                  <a:cubicBezTo>
                    <a:pt x="29090" y="49"/>
                    <a:pt x="28986" y="1"/>
                    <a:pt x="28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62;p19"/>
            <p:cNvSpPr/>
            <p:nvPr/>
          </p:nvSpPr>
          <p:spPr>
            <a:xfrm>
              <a:off x="5285025" y="3521650"/>
              <a:ext cx="96600" cy="227475"/>
            </a:xfrm>
            <a:custGeom>
              <a:avLst/>
              <a:gdLst/>
              <a:ahLst/>
              <a:cxnLst/>
              <a:rect l="l" t="t" r="r" b="b"/>
              <a:pathLst>
                <a:path w="3864" h="9099" extrusionOk="0">
                  <a:moveTo>
                    <a:pt x="3479" y="0"/>
                  </a:moveTo>
                  <a:cubicBezTo>
                    <a:pt x="3341" y="0"/>
                    <a:pt x="3211" y="84"/>
                    <a:pt x="3161" y="221"/>
                  </a:cubicBezTo>
                  <a:lnTo>
                    <a:pt x="65" y="8642"/>
                  </a:lnTo>
                  <a:cubicBezTo>
                    <a:pt x="1" y="8818"/>
                    <a:pt x="89" y="9014"/>
                    <a:pt x="265" y="9079"/>
                  </a:cubicBezTo>
                  <a:cubicBezTo>
                    <a:pt x="305" y="9093"/>
                    <a:pt x="344" y="9099"/>
                    <a:pt x="384" y="9099"/>
                  </a:cubicBezTo>
                  <a:cubicBezTo>
                    <a:pt x="522" y="9099"/>
                    <a:pt x="651" y="9014"/>
                    <a:pt x="701" y="8877"/>
                  </a:cubicBezTo>
                  <a:lnTo>
                    <a:pt x="3799" y="457"/>
                  </a:lnTo>
                  <a:cubicBezTo>
                    <a:pt x="3864" y="280"/>
                    <a:pt x="3773" y="86"/>
                    <a:pt x="3597" y="21"/>
                  </a:cubicBezTo>
                  <a:cubicBezTo>
                    <a:pt x="3558" y="7"/>
                    <a:pt x="3518" y="0"/>
                    <a:pt x="3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63;p19"/>
            <p:cNvSpPr/>
            <p:nvPr/>
          </p:nvSpPr>
          <p:spPr>
            <a:xfrm>
              <a:off x="5125450" y="2877050"/>
              <a:ext cx="580100" cy="580125"/>
            </a:xfrm>
            <a:custGeom>
              <a:avLst/>
              <a:gdLst/>
              <a:ahLst/>
              <a:cxnLst/>
              <a:rect l="l" t="t" r="r" b="b"/>
              <a:pathLst>
                <a:path w="23204" h="23205" extrusionOk="0">
                  <a:moveTo>
                    <a:pt x="11602" y="1"/>
                  </a:moveTo>
                  <a:cubicBezTo>
                    <a:pt x="8526" y="1"/>
                    <a:pt x="5574" y="1225"/>
                    <a:pt x="3399" y="3400"/>
                  </a:cubicBezTo>
                  <a:cubicBezTo>
                    <a:pt x="1222" y="5574"/>
                    <a:pt x="0" y="8527"/>
                    <a:pt x="0" y="11603"/>
                  </a:cubicBezTo>
                  <a:cubicBezTo>
                    <a:pt x="0" y="14680"/>
                    <a:pt x="1222" y="17631"/>
                    <a:pt x="3399" y="19808"/>
                  </a:cubicBezTo>
                  <a:cubicBezTo>
                    <a:pt x="5574" y="21982"/>
                    <a:pt x="8526" y="23204"/>
                    <a:pt x="11602" y="23204"/>
                  </a:cubicBezTo>
                  <a:cubicBezTo>
                    <a:pt x="14679" y="23204"/>
                    <a:pt x="17630" y="21982"/>
                    <a:pt x="19807" y="19808"/>
                  </a:cubicBezTo>
                  <a:cubicBezTo>
                    <a:pt x="21982" y="17631"/>
                    <a:pt x="23204" y="14680"/>
                    <a:pt x="23204" y="11603"/>
                  </a:cubicBezTo>
                  <a:cubicBezTo>
                    <a:pt x="23204" y="8527"/>
                    <a:pt x="21982" y="5574"/>
                    <a:pt x="19807" y="3400"/>
                  </a:cubicBezTo>
                  <a:cubicBezTo>
                    <a:pt x="17630" y="1225"/>
                    <a:pt x="14679" y="1"/>
                    <a:pt x="11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64;p19"/>
            <p:cNvSpPr/>
            <p:nvPr/>
          </p:nvSpPr>
          <p:spPr>
            <a:xfrm>
              <a:off x="5156225" y="3698625"/>
              <a:ext cx="264425" cy="128950"/>
            </a:xfrm>
            <a:custGeom>
              <a:avLst/>
              <a:gdLst/>
              <a:ahLst/>
              <a:cxnLst/>
              <a:rect l="l" t="t" r="r" b="b"/>
              <a:pathLst>
                <a:path w="10577" h="5158" extrusionOk="0">
                  <a:moveTo>
                    <a:pt x="1225" y="0"/>
                  </a:moveTo>
                  <a:cubicBezTo>
                    <a:pt x="784" y="0"/>
                    <a:pt x="369" y="271"/>
                    <a:pt x="207" y="709"/>
                  </a:cubicBezTo>
                  <a:cubicBezTo>
                    <a:pt x="1" y="1270"/>
                    <a:pt x="290" y="1892"/>
                    <a:pt x="849" y="2100"/>
                  </a:cubicBezTo>
                  <a:lnTo>
                    <a:pt x="8979" y="5091"/>
                  </a:lnTo>
                  <a:cubicBezTo>
                    <a:pt x="9102" y="5136"/>
                    <a:pt x="9228" y="5158"/>
                    <a:pt x="9352" y="5158"/>
                  </a:cubicBezTo>
                  <a:cubicBezTo>
                    <a:pt x="9793" y="5158"/>
                    <a:pt x="10208" y="4886"/>
                    <a:pt x="10371" y="4447"/>
                  </a:cubicBezTo>
                  <a:cubicBezTo>
                    <a:pt x="10577" y="3888"/>
                    <a:pt x="10288" y="3264"/>
                    <a:pt x="9729" y="3058"/>
                  </a:cubicBezTo>
                  <a:lnTo>
                    <a:pt x="1598" y="67"/>
                  </a:lnTo>
                  <a:cubicBezTo>
                    <a:pt x="1475" y="22"/>
                    <a:pt x="1349" y="0"/>
                    <a:pt x="1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65;p19"/>
            <p:cNvSpPr/>
            <p:nvPr/>
          </p:nvSpPr>
          <p:spPr>
            <a:xfrm>
              <a:off x="5128825" y="3183750"/>
              <a:ext cx="576275" cy="273450"/>
            </a:xfrm>
            <a:custGeom>
              <a:avLst/>
              <a:gdLst/>
              <a:ahLst/>
              <a:cxnLst/>
              <a:rect l="l" t="t" r="r" b="b"/>
              <a:pathLst>
                <a:path w="23051" h="10938" extrusionOk="0">
                  <a:moveTo>
                    <a:pt x="23050" y="1"/>
                  </a:moveTo>
                  <a:lnTo>
                    <a:pt x="23050" y="1"/>
                  </a:lnTo>
                  <a:cubicBezTo>
                    <a:pt x="23050" y="1"/>
                    <a:pt x="17527" y="2071"/>
                    <a:pt x="12850" y="2293"/>
                  </a:cubicBezTo>
                  <a:cubicBezTo>
                    <a:pt x="12505" y="2309"/>
                    <a:pt x="12141" y="2317"/>
                    <a:pt x="11762" y="2317"/>
                  </a:cubicBezTo>
                  <a:cubicBezTo>
                    <a:pt x="7011" y="2317"/>
                    <a:pt x="1" y="1122"/>
                    <a:pt x="0" y="1122"/>
                  </a:cubicBezTo>
                  <a:lnTo>
                    <a:pt x="0" y="1122"/>
                  </a:lnTo>
                  <a:cubicBezTo>
                    <a:pt x="275" y="2891"/>
                    <a:pt x="964" y="4623"/>
                    <a:pt x="2093" y="6170"/>
                  </a:cubicBezTo>
                  <a:cubicBezTo>
                    <a:pt x="4363" y="9285"/>
                    <a:pt x="7895" y="10938"/>
                    <a:pt x="11476" y="10938"/>
                  </a:cubicBezTo>
                  <a:cubicBezTo>
                    <a:pt x="13847" y="10938"/>
                    <a:pt x="16240" y="10213"/>
                    <a:pt x="18303" y="8709"/>
                  </a:cubicBezTo>
                  <a:cubicBezTo>
                    <a:pt x="21221" y="6582"/>
                    <a:pt x="22856" y="3347"/>
                    <a:pt x="23050" y="1"/>
                  </a:cubicBezTo>
                  <a:close/>
                </a:path>
              </a:pathLst>
            </a:custGeom>
            <a:solidFill>
              <a:srgbClr val="283564">
                <a:alpha val="18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336CC3B-B966-915B-9478-A487F8C02D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1" t="29229" r="4599" b="31309"/>
          <a:stretch/>
        </p:blipFill>
        <p:spPr bwMode="auto">
          <a:xfrm>
            <a:off x="1053798" y="1490533"/>
            <a:ext cx="7036403" cy="22766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69B97E-4621-2647-B702-2D5C105BA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35" y="4080744"/>
            <a:ext cx="1149575" cy="1149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468FAF-B8F8-3808-67B7-64CE91BC510C}"/>
              </a:ext>
            </a:extLst>
          </p:cNvPr>
          <p:cNvSpPr txBox="1"/>
          <p:nvPr/>
        </p:nvSpPr>
        <p:spPr>
          <a:xfrm>
            <a:off x="3849959" y="3486234"/>
            <a:ext cx="847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ammersmith One" panose="02010703030501060504" pitchFamily="2" charset="0"/>
              </a:rPr>
              <a:t>Today</a:t>
            </a:r>
            <a:endParaRPr lang="en-ID" sz="800" dirty="0">
              <a:latin typeface="Hammersmith One" panose="020107030305010605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26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452;p22"/>
          <p:cNvSpPr txBox="1">
            <a:spLocks/>
          </p:cNvSpPr>
          <p:nvPr/>
        </p:nvSpPr>
        <p:spPr>
          <a:xfrm>
            <a:off x="715100" y="561894"/>
            <a:ext cx="77139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43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dirty="0" err="1">
                <a:solidFill>
                  <a:schemeClr val="accent3"/>
                </a:solidFill>
              </a:rPr>
              <a:t>Tujuan</a:t>
            </a:r>
            <a:r>
              <a:rPr lang="en-US" dirty="0">
                <a:solidFill>
                  <a:schemeClr val="accent3"/>
                </a:solidFill>
              </a:rPr>
              <a:t> &amp; </a:t>
            </a:r>
            <a:r>
              <a:rPr lang="en-US" dirty="0" err="1">
                <a:solidFill>
                  <a:schemeClr val="accent3"/>
                </a:solidFill>
              </a:rPr>
              <a:t>Manfaat</a:t>
            </a:r>
            <a:endParaRPr lang="en-US" dirty="0"/>
          </a:p>
        </p:txBody>
      </p:sp>
      <p:sp>
        <p:nvSpPr>
          <p:cNvPr id="93" name="Google Shape;453;p22"/>
          <p:cNvSpPr txBox="1"/>
          <p:nvPr/>
        </p:nvSpPr>
        <p:spPr>
          <a:xfrm>
            <a:off x="715100" y="1771027"/>
            <a:ext cx="7713900" cy="167141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15000"/>
              </a:lnSpc>
            </a:pPr>
            <a:r>
              <a:rPr lang="en-US" dirty="0">
                <a:latin typeface="Hammersmith One" panose="020B0604020202020204" charset="0"/>
              </a:rPr>
              <a:t>Aplikasi ini </a:t>
            </a:r>
            <a:r>
              <a:rPr lang="en-US" dirty="0" err="1">
                <a:latin typeface="Hammersmith One" panose="020B0604020202020204" charset="0"/>
              </a:rPr>
              <a:t>dirancang</a:t>
            </a:r>
            <a:r>
              <a:rPr lang="en-US" dirty="0">
                <a:latin typeface="Hammersmith One" panose="020B0604020202020204" charset="0"/>
              </a:rPr>
              <a:t> agar dapat </a:t>
            </a:r>
            <a:r>
              <a:rPr lang="en-US" dirty="0" err="1">
                <a:latin typeface="Hammersmith One" panose="020B0604020202020204" charset="0"/>
              </a:rPr>
              <a:t>digunakan</a:t>
            </a:r>
            <a:r>
              <a:rPr lang="en-US" dirty="0">
                <a:latin typeface="Hammersmith One" panose="020B0604020202020204" charset="0"/>
              </a:rPr>
              <a:t> oleh </a:t>
            </a:r>
            <a:r>
              <a:rPr lang="en-US" dirty="0" err="1">
                <a:latin typeface="Hammersmith One" panose="020B0604020202020204" charset="0"/>
              </a:rPr>
              <a:t>Warga</a:t>
            </a:r>
            <a:r>
              <a:rPr lang="en-US" dirty="0">
                <a:latin typeface="Hammersmith One" panose="020B0604020202020204" charset="0"/>
              </a:rPr>
              <a:t> Negara </a:t>
            </a:r>
            <a:r>
              <a:rPr lang="en-US" dirty="0" err="1">
                <a:latin typeface="Hammersmith One" panose="020B0604020202020204" charset="0"/>
              </a:rPr>
              <a:t>Asing</a:t>
            </a:r>
            <a:r>
              <a:rPr lang="en-US" dirty="0">
                <a:latin typeface="Hammersmith One" panose="020B0604020202020204" charset="0"/>
              </a:rPr>
              <a:t> (WNA) yang </a:t>
            </a:r>
            <a:r>
              <a:rPr lang="en-US" dirty="0" err="1">
                <a:latin typeface="Hammersmith One" panose="020B0604020202020204" charset="0"/>
              </a:rPr>
              <a:t>memiliki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minat</a:t>
            </a:r>
            <a:r>
              <a:rPr lang="en-US" dirty="0">
                <a:latin typeface="Hammersmith One" panose="020B0604020202020204" charset="0"/>
              </a:rPr>
              <a:t> Belajar Bahasa Indonesia dengan experience baru </a:t>
            </a:r>
            <a:r>
              <a:rPr lang="en-US" dirty="0" err="1">
                <a:latin typeface="Hammersmith One" panose="020B0604020202020204" charset="0"/>
              </a:rPr>
              <a:t>yaitu</a:t>
            </a:r>
            <a:r>
              <a:rPr lang="en-US" dirty="0">
                <a:latin typeface="Hammersmith One" panose="020B0604020202020204" charset="0"/>
              </a:rPr>
              <a:t> agar </a:t>
            </a:r>
            <a:r>
              <a:rPr lang="en-US" dirty="0" err="1">
                <a:latin typeface="Hammersmith One" panose="020B0604020202020204" charset="0"/>
              </a:rPr>
              <a:t>pembelajaran</a:t>
            </a:r>
            <a:r>
              <a:rPr lang="en-US" dirty="0">
                <a:latin typeface="Hammersmith One" panose="020B0604020202020204" charset="0"/>
              </a:rPr>
              <a:t> tidak </a:t>
            </a:r>
            <a:r>
              <a:rPr lang="en-US" dirty="0" err="1">
                <a:latin typeface="Hammersmith One" panose="020B0604020202020204" charset="0"/>
              </a:rPr>
              <a:t>terasa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bosan</a:t>
            </a:r>
            <a:r>
              <a:rPr lang="en-US" dirty="0">
                <a:latin typeface="Hammersmith One" panose="020B0604020202020204" charset="0"/>
              </a:rPr>
              <a:t> dan </a:t>
            </a:r>
            <a:r>
              <a:rPr lang="en-US" dirty="0" err="1">
                <a:latin typeface="Hammersmith One" panose="020B0604020202020204" charset="0"/>
              </a:rPr>
              <a:t>melelahkan</a:t>
            </a:r>
            <a:r>
              <a:rPr lang="en-US" dirty="0">
                <a:latin typeface="Hammersmith One" panose="020B0604020202020204" charset="0"/>
              </a:rPr>
              <a:t>, oleh </a:t>
            </a:r>
            <a:r>
              <a:rPr lang="en-US" dirty="0" err="1">
                <a:latin typeface="Hammersmith One" panose="020B0604020202020204" charset="0"/>
              </a:rPr>
              <a:t>karena</a:t>
            </a:r>
            <a:r>
              <a:rPr lang="en-US" dirty="0">
                <a:latin typeface="Hammersmith One" panose="020B0604020202020204" charset="0"/>
              </a:rPr>
              <a:t> itu </a:t>
            </a:r>
            <a:r>
              <a:rPr lang="en-US" dirty="0" err="1">
                <a:latin typeface="Hammersmith One" panose="020B0604020202020204" charset="0"/>
              </a:rPr>
              <a:t>perlu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adanya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inovasi</a:t>
            </a:r>
            <a:r>
              <a:rPr lang="en-US" dirty="0">
                <a:latin typeface="Hammersmith One" panose="020B0604020202020204" charset="0"/>
              </a:rPr>
              <a:t> yang </a:t>
            </a:r>
            <a:r>
              <a:rPr lang="en-US" dirty="0" err="1">
                <a:latin typeface="Hammersmith One" panose="020B0604020202020204" charset="0"/>
              </a:rPr>
              <a:t>diciptakan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seperti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metode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Gamifikasi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sehingga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pembelajaran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akan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menjadi</a:t>
            </a:r>
            <a:r>
              <a:rPr lang="en-US" dirty="0">
                <a:latin typeface="Hammersmith One" panose="020B0604020202020204" charset="0"/>
              </a:rPr>
              <a:t> lebih </a:t>
            </a:r>
            <a:r>
              <a:rPr lang="en-US" dirty="0" err="1">
                <a:latin typeface="Hammersmith One" panose="020B0604020202020204" charset="0"/>
              </a:rPr>
              <a:t>menyenangkan</a:t>
            </a:r>
            <a:r>
              <a:rPr lang="en-US" dirty="0">
                <a:latin typeface="Hammersmith One" panose="020B0604020202020204" charset="0"/>
              </a:rPr>
              <a:t>.</a:t>
            </a:r>
            <a:endParaRPr lang="en-US" dirty="0">
              <a:solidFill>
                <a:schemeClr val="dk1"/>
              </a:solidFill>
              <a:latin typeface="Hammersmith One" panose="020B0604020202020204" charset="0"/>
              <a:ea typeface="Lato"/>
              <a:cs typeface="Lato"/>
              <a:sym typeface="Lato"/>
            </a:endParaRPr>
          </a:p>
        </p:txBody>
      </p:sp>
      <p:grpSp>
        <p:nvGrpSpPr>
          <p:cNvPr id="99" name="Google Shape;747;p29">
            <a:extLst>
              <a:ext uri="{FF2B5EF4-FFF2-40B4-BE49-F238E27FC236}">
                <a16:creationId xmlns:a16="http://schemas.microsoft.com/office/drawing/2014/main" id="{C8D17162-E12C-B026-1D30-55A49B94AC9F}"/>
              </a:ext>
            </a:extLst>
          </p:cNvPr>
          <p:cNvGrpSpPr/>
          <p:nvPr/>
        </p:nvGrpSpPr>
        <p:grpSpPr>
          <a:xfrm rot="-5400000">
            <a:off x="7220178" y="538753"/>
            <a:ext cx="886398" cy="1041071"/>
            <a:chOff x="1769650" y="2876863"/>
            <a:chExt cx="691850" cy="812575"/>
          </a:xfrm>
        </p:grpSpPr>
        <p:sp>
          <p:nvSpPr>
            <p:cNvPr id="100" name="Google Shape;748;p29">
              <a:extLst>
                <a:ext uri="{FF2B5EF4-FFF2-40B4-BE49-F238E27FC236}">
                  <a16:creationId xmlns:a16="http://schemas.microsoft.com/office/drawing/2014/main" id="{F9D0005E-4CFD-720B-E99A-90E5D565CF37}"/>
                </a:ext>
              </a:extLst>
            </p:cNvPr>
            <p:cNvSpPr/>
            <p:nvPr/>
          </p:nvSpPr>
          <p:spPr>
            <a:xfrm>
              <a:off x="1769650" y="2876863"/>
              <a:ext cx="691850" cy="812575"/>
            </a:xfrm>
            <a:custGeom>
              <a:avLst/>
              <a:gdLst/>
              <a:ahLst/>
              <a:cxnLst/>
              <a:rect l="l" t="t" r="r" b="b"/>
              <a:pathLst>
                <a:path w="27674" h="32503" extrusionOk="0">
                  <a:moveTo>
                    <a:pt x="8221" y="10753"/>
                  </a:moveTo>
                  <a:cubicBezTo>
                    <a:pt x="8331" y="10753"/>
                    <a:pt x="8441" y="10803"/>
                    <a:pt x="8512" y="10910"/>
                  </a:cubicBezTo>
                  <a:lnTo>
                    <a:pt x="17917" y="25262"/>
                  </a:lnTo>
                  <a:cubicBezTo>
                    <a:pt x="18074" y="25501"/>
                    <a:pt x="17893" y="25803"/>
                    <a:pt x="17629" y="25803"/>
                  </a:cubicBezTo>
                  <a:cubicBezTo>
                    <a:pt x="17601" y="25803"/>
                    <a:pt x="17574" y="25800"/>
                    <a:pt x="17545" y="25794"/>
                  </a:cubicBezTo>
                  <a:lnTo>
                    <a:pt x="5444" y="22962"/>
                  </a:lnTo>
                  <a:cubicBezTo>
                    <a:pt x="5257" y="22918"/>
                    <a:pt x="5139" y="22730"/>
                    <a:pt x="5184" y="22542"/>
                  </a:cubicBezTo>
                  <a:lnTo>
                    <a:pt x="7878" y="11023"/>
                  </a:lnTo>
                  <a:cubicBezTo>
                    <a:pt x="7919" y="10849"/>
                    <a:pt x="8069" y="10753"/>
                    <a:pt x="8221" y="10753"/>
                  </a:cubicBezTo>
                  <a:close/>
                  <a:moveTo>
                    <a:pt x="6383" y="0"/>
                  </a:moveTo>
                  <a:cubicBezTo>
                    <a:pt x="6217" y="0"/>
                    <a:pt x="6052" y="106"/>
                    <a:pt x="6008" y="296"/>
                  </a:cubicBezTo>
                  <a:lnTo>
                    <a:pt x="6010" y="296"/>
                  </a:lnTo>
                  <a:lnTo>
                    <a:pt x="48" y="25771"/>
                  </a:lnTo>
                  <a:cubicBezTo>
                    <a:pt x="0" y="25977"/>
                    <a:pt x="127" y="26183"/>
                    <a:pt x="333" y="26232"/>
                  </a:cubicBezTo>
                  <a:lnTo>
                    <a:pt x="27095" y="32492"/>
                  </a:lnTo>
                  <a:cubicBezTo>
                    <a:pt x="27126" y="32499"/>
                    <a:pt x="27156" y="32503"/>
                    <a:pt x="27186" y="32503"/>
                  </a:cubicBezTo>
                  <a:cubicBezTo>
                    <a:pt x="27475" y="32503"/>
                    <a:pt x="27673" y="32172"/>
                    <a:pt x="27501" y="31910"/>
                  </a:cubicBezTo>
                  <a:lnTo>
                    <a:pt x="6701" y="173"/>
                  </a:lnTo>
                  <a:cubicBezTo>
                    <a:pt x="6624" y="55"/>
                    <a:pt x="6503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49;p29">
              <a:extLst>
                <a:ext uri="{FF2B5EF4-FFF2-40B4-BE49-F238E27FC236}">
                  <a16:creationId xmlns:a16="http://schemas.microsoft.com/office/drawing/2014/main" id="{E09D7DCA-2941-59A8-0634-0CCC6EECDC1A}"/>
                </a:ext>
              </a:extLst>
            </p:cNvPr>
            <p:cNvSpPr/>
            <p:nvPr/>
          </p:nvSpPr>
          <p:spPr>
            <a:xfrm>
              <a:off x="2005925" y="3035113"/>
              <a:ext cx="38225" cy="27825"/>
            </a:xfrm>
            <a:custGeom>
              <a:avLst/>
              <a:gdLst/>
              <a:ahLst/>
              <a:cxnLst/>
              <a:rect l="l" t="t" r="r" b="b"/>
              <a:pathLst>
                <a:path w="1529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49" y="36"/>
                  </a:cubicBezTo>
                  <a:lnTo>
                    <a:pt x="133" y="699"/>
                  </a:lnTo>
                  <a:cubicBezTo>
                    <a:pt x="30" y="767"/>
                    <a:pt x="0" y="907"/>
                    <a:pt x="69" y="1010"/>
                  </a:cubicBezTo>
                  <a:cubicBezTo>
                    <a:pt x="111" y="1076"/>
                    <a:pt x="184" y="1113"/>
                    <a:pt x="256" y="1113"/>
                  </a:cubicBezTo>
                  <a:cubicBezTo>
                    <a:pt x="299" y="1113"/>
                    <a:pt x="341" y="1101"/>
                    <a:pt x="380" y="1076"/>
                  </a:cubicBezTo>
                  <a:lnTo>
                    <a:pt x="1395" y="414"/>
                  </a:lnTo>
                  <a:cubicBezTo>
                    <a:pt x="1498" y="345"/>
                    <a:pt x="1529" y="206"/>
                    <a:pt x="1460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50;p29">
              <a:extLst>
                <a:ext uri="{FF2B5EF4-FFF2-40B4-BE49-F238E27FC236}">
                  <a16:creationId xmlns:a16="http://schemas.microsoft.com/office/drawing/2014/main" id="{5D98FAD6-F583-5200-C0A4-E8A9C99DEEAB}"/>
                </a:ext>
              </a:extLst>
            </p:cNvPr>
            <p:cNvSpPr/>
            <p:nvPr/>
          </p:nvSpPr>
          <p:spPr>
            <a:xfrm>
              <a:off x="2050750" y="3103863"/>
              <a:ext cx="38250" cy="27850"/>
            </a:xfrm>
            <a:custGeom>
              <a:avLst/>
              <a:gdLst/>
              <a:ahLst/>
              <a:cxnLst/>
              <a:rect l="l" t="t" r="r" b="b"/>
              <a:pathLst>
                <a:path w="1530" h="1114" extrusionOk="0">
                  <a:moveTo>
                    <a:pt x="1271" y="1"/>
                  </a:moveTo>
                  <a:cubicBezTo>
                    <a:pt x="1229" y="1"/>
                    <a:pt x="1187" y="13"/>
                    <a:pt x="1149" y="37"/>
                  </a:cubicBezTo>
                  <a:lnTo>
                    <a:pt x="134" y="699"/>
                  </a:lnTo>
                  <a:cubicBezTo>
                    <a:pt x="31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7"/>
                  </a:cubicBezTo>
                  <a:lnTo>
                    <a:pt x="1396" y="415"/>
                  </a:lnTo>
                  <a:cubicBezTo>
                    <a:pt x="1499" y="346"/>
                    <a:pt x="1529" y="207"/>
                    <a:pt x="1460" y="104"/>
                  </a:cubicBezTo>
                  <a:cubicBezTo>
                    <a:pt x="1417" y="37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51;p29">
              <a:extLst>
                <a:ext uri="{FF2B5EF4-FFF2-40B4-BE49-F238E27FC236}">
                  <a16:creationId xmlns:a16="http://schemas.microsoft.com/office/drawing/2014/main" id="{130220F9-CB8F-3985-6B09-E46BB7EFCDB2}"/>
                </a:ext>
              </a:extLst>
            </p:cNvPr>
            <p:cNvSpPr/>
            <p:nvPr/>
          </p:nvSpPr>
          <p:spPr>
            <a:xfrm>
              <a:off x="2095575" y="31726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69" y="1010"/>
                  </a:cubicBezTo>
                  <a:cubicBezTo>
                    <a:pt x="112" y="1076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6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52;p29">
              <a:extLst>
                <a:ext uri="{FF2B5EF4-FFF2-40B4-BE49-F238E27FC236}">
                  <a16:creationId xmlns:a16="http://schemas.microsoft.com/office/drawing/2014/main" id="{DFAA4987-0E14-8F10-1E9A-D6BC9E6B1395}"/>
                </a:ext>
              </a:extLst>
            </p:cNvPr>
            <p:cNvSpPr/>
            <p:nvPr/>
          </p:nvSpPr>
          <p:spPr>
            <a:xfrm>
              <a:off x="2162825" y="327578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0" y="907"/>
                    <a:pt x="69" y="1010"/>
                  </a:cubicBezTo>
                  <a:cubicBezTo>
                    <a:pt x="112" y="1076"/>
                    <a:pt x="184" y="1112"/>
                    <a:pt x="257" y="1112"/>
                  </a:cubicBezTo>
                  <a:lnTo>
                    <a:pt x="257" y="1110"/>
                  </a:lnTo>
                  <a:cubicBezTo>
                    <a:pt x="299" y="1110"/>
                    <a:pt x="342" y="1100"/>
                    <a:pt x="380" y="1074"/>
                  </a:cubicBezTo>
                  <a:lnTo>
                    <a:pt x="1396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53;p29">
              <a:extLst>
                <a:ext uri="{FF2B5EF4-FFF2-40B4-BE49-F238E27FC236}">
                  <a16:creationId xmlns:a16="http://schemas.microsoft.com/office/drawing/2014/main" id="{2DDF8F02-A3C8-C466-58CA-3C4C29BD369F}"/>
                </a:ext>
              </a:extLst>
            </p:cNvPr>
            <p:cNvSpPr/>
            <p:nvPr/>
          </p:nvSpPr>
          <p:spPr>
            <a:xfrm>
              <a:off x="2230075" y="3378913"/>
              <a:ext cx="38200" cy="27850"/>
            </a:xfrm>
            <a:custGeom>
              <a:avLst/>
              <a:gdLst/>
              <a:ahLst/>
              <a:cxnLst/>
              <a:rect l="l" t="t" r="r" b="b"/>
              <a:pathLst>
                <a:path w="1528" h="1114" extrusionOk="0">
                  <a:moveTo>
                    <a:pt x="1271" y="1"/>
                  </a:moveTo>
                  <a:cubicBezTo>
                    <a:pt x="1229" y="1"/>
                    <a:pt x="1187" y="13"/>
                    <a:pt x="1149" y="37"/>
                  </a:cubicBezTo>
                  <a:lnTo>
                    <a:pt x="134" y="699"/>
                  </a:lnTo>
                  <a:cubicBezTo>
                    <a:pt x="31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5"/>
                  </a:cubicBezTo>
                  <a:lnTo>
                    <a:pt x="1396" y="414"/>
                  </a:lnTo>
                  <a:cubicBezTo>
                    <a:pt x="1499" y="346"/>
                    <a:pt x="1527" y="206"/>
                    <a:pt x="1460" y="104"/>
                  </a:cubicBezTo>
                  <a:cubicBezTo>
                    <a:pt x="1417" y="37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54;p29">
              <a:extLst>
                <a:ext uri="{FF2B5EF4-FFF2-40B4-BE49-F238E27FC236}">
                  <a16:creationId xmlns:a16="http://schemas.microsoft.com/office/drawing/2014/main" id="{FAE7F08A-DED3-E934-5342-2E0D4F946E61}"/>
                </a:ext>
              </a:extLst>
            </p:cNvPr>
            <p:cNvSpPr/>
            <p:nvPr/>
          </p:nvSpPr>
          <p:spPr>
            <a:xfrm>
              <a:off x="2274900" y="344768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69" y="1010"/>
                  </a:cubicBezTo>
                  <a:cubicBezTo>
                    <a:pt x="112" y="1076"/>
                    <a:pt x="184" y="1113"/>
                    <a:pt x="257" y="1113"/>
                  </a:cubicBezTo>
                  <a:cubicBezTo>
                    <a:pt x="300" y="1113"/>
                    <a:pt x="342" y="1101"/>
                    <a:pt x="380" y="1074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55;p29">
              <a:extLst>
                <a:ext uri="{FF2B5EF4-FFF2-40B4-BE49-F238E27FC236}">
                  <a16:creationId xmlns:a16="http://schemas.microsoft.com/office/drawing/2014/main" id="{A8076869-DD6F-41D1-B4EE-3D18A3A04E89}"/>
                </a:ext>
              </a:extLst>
            </p:cNvPr>
            <p:cNvSpPr/>
            <p:nvPr/>
          </p:nvSpPr>
          <p:spPr>
            <a:xfrm>
              <a:off x="1961125" y="2966363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6" y="12"/>
                    <a:pt x="1148" y="36"/>
                  </a:cubicBezTo>
                  <a:lnTo>
                    <a:pt x="132" y="698"/>
                  </a:lnTo>
                  <a:cubicBezTo>
                    <a:pt x="29" y="767"/>
                    <a:pt x="1" y="906"/>
                    <a:pt x="67" y="1009"/>
                  </a:cubicBezTo>
                  <a:cubicBezTo>
                    <a:pt x="110" y="1076"/>
                    <a:pt x="183" y="1112"/>
                    <a:pt x="255" y="1112"/>
                  </a:cubicBezTo>
                  <a:cubicBezTo>
                    <a:pt x="298" y="1112"/>
                    <a:pt x="340" y="1100"/>
                    <a:pt x="378" y="1076"/>
                  </a:cubicBezTo>
                  <a:lnTo>
                    <a:pt x="1394" y="414"/>
                  </a:lnTo>
                  <a:cubicBezTo>
                    <a:pt x="1497" y="345"/>
                    <a:pt x="1527" y="206"/>
                    <a:pt x="1459" y="103"/>
                  </a:cubicBezTo>
                  <a:cubicBezTo>
                    <a:pt x="1416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56;p29">
              <a:extLst>
                <a:ext uri="{FF2B5EF4-FFF2-40B4-BE49-F238E27FC236}">
                  <a16:creationId xmlns:a16="http://schemas.microsoft.com/office/drawing/2014/main" id="{58E4BDF5-55FF-B12A-CB63-4CC8B714773C}"/>
                </a:ext>
              </a:extLst>
            </p:cNvPr>
            <p:cNvSpPr/>
            <p:nvPr/>
          </p:nvSpPr>
          <p:spPr>
            <a:xfrm>
              <a:off x="1983550" y="30007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8" y="0"/>
                    <a:pt x="1186" y="12"/>
                    <a:pt x="1147" y="36"/>
                  </a:cubicBezTo>
                  <a:lnTo>
                    <a:pt x="132" y="699"/>
                  </a:lnTo>
                  <a:cubicBezTo>
                    <a:pt x="29" y="767"/>
                    <a:pt x="0" y="907"/>
                    <a:pt x="67" y="1010"/>
                  </a:cubicBezTo>
                  <a:cubicBezTo>
                    <a:pt x="109" y="1076"/>
                    <a:pt x="182" y="1113"/>
                    <a:pt x="255" y="1113"/>
                  </a:cubicBezTo>
                  <a:cubicBezTo>
                    <a:pt x="297" y="1113"/>
                    <a:pt x="340" y="1100"/>
                    <a:pt x="378" y="1076"/>
                  </a:cubicBezTo>
                  <a:lnTo>
                    <a:pt x="1394" y="414"/>
                  </a:lnTo>
                  <a:cubicBezTo>
                    <a:pt x="1497" y="345"/>
                    <a:pt x="1527" y="206"/>
                    <a:pt x="1458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57;p29">
              <a:extLst>
                <a:ext uri="{FF2B5EF4-FFF2-40B4-BE49-F238E27FC236}">
                  <a16:creationId xmlns:a16="http://schemas.microsoft.com/office/drawing/2014/main" id="{705FF94C-20C8-010D-7A25-1C2CB1EF37BA}"/>
                </a:ext>
              </a:extLst>
            </p:cNvPr>
            <p:cNvSpPr/>
            <p:nvPr/>
          </p:nvSpPr>
          <p:spPr>
            <a:xfrm>
              <a:off x="2028325" y="3069488"/>
              <a:ext cx="38250" cy="27850"/>
            </a:xfrm>
            <a:custGeom>
              <a:avLst/>
              <a:gdLst/>
              <a:ahLst/>
              <a:cxnLst/>
              <a:rect l="l" t="t" r="r" b="b"/>
              <a:pathLst>
                <a:path w="1530" h="1114" extrusionOk="0">
                  <a:moveTo>
                    <a:pt x="1271" y="1"/>
                  </a:moveTo>
                  <a:cubicBezTo>
                    <a:pt x="1229" y="1"/>
                    <a:pt x="1187" y="12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4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6" y="414"/>
                  </a:lnTo>
                  <a:cubicBezTo>
                    <a:pt x="1499" y="346"/>
                    <a:pt x="1529" y="206"/>
                    <a:pt x="1461" y="103"/>
                  </a:cubicBezTo>
                  <a:cubicBezTo>
                    <a:pt x="1417" y="36"/>
                    <a:pt x="1345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58;p29">
              <a:extLst>
                <a:ext uri="{FF2B5EF4-FFF2-40B4-BE49-F238E27FC236}">
                  <a16:creationId xmlns:a16="http://schemas.microsoft.com/office/drawing/2014/main" id="{B575004C-5102-7C98-9213-310F40CF4284}"/>
                </a:ext>
              </a:extLst>
            </p:cNvPr>
            <p:cNvSpPr/>
            <p:nvPr/>
          </p:nvSpPr>
          <p:spPr>
            <a:xfrm>
              <a:off x="2140400" y="3241388"/>
              <a:ext cx="38200" cy="27850"/>
            </a:xfrm>
            <a:custGeom>
              <a:avLst/>
              <a:gdLst/>
              <a:ahLst/>
              <a:cxnLst/>
              <a:rect l="l" t="t" r="r" b="b"/>
              <a:pathLst>
                <a:path w="1528" h="1114" extrusionOk="0">
                  <a:moveTo>
                    <a:pt x="1272" y="1"/>
                  </a:moveTo>
                  <a:cubicBezTo>
                    <a:pt x="1230" y="1"/>
                    <a:pt x="1187" y="13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5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6" y="415"/>
                  </a:lnTo>
                  <a:cubicBezTo>
                    <a:pt x="1499" y="346"/>
                    <a:pt x="1528" y="207"/>
                    <a:pt x="1461" y="104"/>
                  </a:cubicBezTo>
                  <a:cubicBezTo>
                    <a:pt x="1417" y="37"/>
                    <a:pt x="1345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59;p29">
              <a:extLst>
                <a:ext uri="{FF2B5EF4-FFF2-40B4-BE49-F238E27FC236}">
                  <a16:creationId xmlns:a16="http://schemas.microsoft.com/office/drawing/2014/main" id="{4822DA7A-5468-C23E-6C77-E534F2FB210D}"/>
                </a:ext>
              </a:extLst>
            </p:cNvPr>
            <p:cNvSpPr/>
            <p:nvPr/>
          </p:nvSpPr>
          <p:spPr>
            <a:xfrm>
              <a:off x="2207650" y="33445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1"/>
                  </a:moveTo>
                  <a:cubicBezTo>
                    <a:pt x="1230" y="1"/>
                    <a:pt x="1187" y="12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5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4" y="414"/>
                  </a:lnTo>
                  <a:cubicBezTo>
                    <a:pt x="1499" y="346"/>
                    <a:pt x="1527" y="206"/>
                    <a:pt x="1461" y="103"/>
                  </a:cubicBezTo>
                  <a:cubicBezTo>
                    <a:pt x="1417" y="36"/>
                    <a:pt x="1345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60;p29">
              <a:extLst>
                <a:ext uri="{FF2B5EF4-FFF2-40B4-BE49-F238E27FC236}">
                  <a16:creationId xmlns:a16="http://schemas.microsoft.com/office/drawing/2014/main" id="{E2B6790C-8B7A-0DA4-FFF2-B68C19D0DEFF}"/>
                </a:ext>
              </a:extLst>
            </p:cNvPr>
            <p:cNvSpPr/>
            <p:nvPr/>
          </p:nvSpPr>
          <p:spPr>
            <a:xfrm>
              <a:off x="2252500" y="341331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49" y="36"/>
                  </a:cubicBezTo>
                  <a:lnTo>
                    <a:pt x="133" y="698"/>
                  </a:lnTo>
                  <a:cubicBezTo>
                    <a:pt x="30" y="767"/>
                    <a:pt x="0" y="906"/>
                    <a:pt x="69" y="1009"/>
                  </a:cubicBezTo>
                  <a:cubicBezTo>
                    <a:pt x="111" y="1076"/>
                    <a:pt x="184" y="1112"/>
                    <a:pt x="256" y="1112"/>
                  </a:cubicBezTo>
                  <a:cubicBezTo>
                    <a:pt x="299" y="1112"/>
                    <a:pt x="341" y="1100"/>
                    <a:pt x="380" y="1074"/>
                  </a:cubicBezTo>
                  <a:lnTo>
                    <a:pt x="1393" y="414"/>
                  </a:lnTo>
                  <a:cubicBezTo>
                    <a:pt x="1498" y="345"/>
                    <a:pt x="1527" y="206"/>
                    <a:pt x="1460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61;p29">
              <a:extLst>
                <a:ext uri="{FF2B5EF4-FFF2-40B4-BE49-F238E27FC236}">
                  <a16:creationId xmlns:a16="http://schemas.microsoft.com/office/drawing/2014/main" id="{D9709C10-0E10-B568-1D1A-340EC736DD16}"/>
                </a:ext>
              </a:extLst>
            </p:cNvPr>
            <p:cNvSpPr/>
            <p:nvPr/>
          </p:nvSpPr>
          <p:spPr>
            <a:xfrm>
              <a:off x="2297325" y="3482063"/>
              <a:ext cx="38175" cy="27775"/>
            </a:xfrm>
            <a:custGeom>
              <a:avLst/>
              <a:gdLst/>
              <a:ahLst/>
              <a:cxnLst/>
              <a:rect l="l" t="t" r="r" b="b"/>
              <a:pathLst>
                <a:path w="1527" h="1111" extrusionOk="0">
                  <a:moveTo>
                    <a:pt x="1271" y="1"/>
                  </a:moveTo>
                  <a:cubicBezTo>
                    <a:pt x="1229" y="1"/>
                    <a:pt x="1187" y="12"/>
                    <a:pt x="1149" y="37"/>
                  </a:cubicBezTo>
                  <a:lnTo>
                    <a:pt x="134" y="699"/>
                  </a:lnTo>
                  <a:cubicBezTo>
                    <a:pt x="31" y="766"/>
                    <a:pt x="0" y="905"/>
                    <a:pt x="69" y="1010"/>
                  </a:cubicBezTo>
                  <a:cubicBezTo>
                    <a:pt x="111" y="1075"/>
                    <a:pt x="184" y="1111"/>
                    <a:pt x="257" y="1111"/>
                  </a:cubicBezTo>
                  <a:cubicBezTo>
                    <a:pt x="299" y="1111"/>
                    <a:pt x="342" y="1101"/>
                    <a:pt x="380" y="1075"/>
                  </a:cubicBezTo>
                  <a:lnTo>
                    <a:pt x="1394" y="412"/>
                  </a:lnTo>
                  <a:cubicBezTo>
                    <a:pt x="1499" y="346"/>
                    <a:pt x="1527" y="206"/>
                    <a:pt x="1460" y="103"/>
                  </a:cubicBezTo>
                  <a:cubicBezTo>
                    <a:pt x="1417" y="36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62;p29">
              <a:extLst>
                <a:ext uri="{FF2B5EF4-FFF2-40B4-BE49-F238E27FC236}">
                  <a16:creationId xmlns:a16="http://schemas.microsoft.com/office/drawing/2014/main" id="{60FB8628-D9DA-0B63-CD47-1EB0BF36165C}"/>
                </a:ext>
              </a:extLst>
            </p:cNvPr>
            <p:cNvSpPr/>
            <p:nvPr/>
          </p:nvSpPr>
          <p:spPr>
            <a:xfrm>
              <a:off x="2319725" y="3516438"/>
              <a:ext cx="38200" cy="27800"/>
            </a:xfrm>
            <a:custGeom>
              <a:avLst/>
              <a:gdLst/>
              <a:ahLst/>
              <a:cxnLst/>
              <a:rect l="l" t="t" r="r" b="b"/>
              <a:pathLst>
                <a:path w="1528" h="1112" extrusionOk="0">
                  <a:moveTo>
                    <a:pt x="1272" y="1"/>
                  </a:moveTo>
                  <a:cubicBezTo>
                    <a:pt x="1230" y="1"/>
                    <a:pt x="1187" y="13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5"/>
                    <a:pt x="70" y="1010"/>
                  </a:cubicBezTo>
                  <a:cubicBezTo>
                    <a:pt x="112" y="1077"/>
                    <a:pt x="185" y="1111"/>
                    <a:pt x="257" y="1111"/>
                  </a:cubicBezTo>
                  <a:cubicBezTo>
                    <a:pt x="300" y="1111"/>
                    <a:pt x="342" y="1101"/>
                    <a:pt x="381" y="1075"/>
                  </a:cubicBezTo>
                  <a:lnTo>
                    <a:pt x="1394" y="414"/>
                  </a:lnTo>
                  <a:cubicBezTo>
                    <a:pt x="1499" y="346"/>
                    <a:pt x="1528" y="206"/>
                    <a:pt x="1461" y="103"/>
                  </a:cubicBezTo>
                  <a:cubicBezTo>
                    <a:pt x="1417" y="37"/>
                    <a:pt x="1345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63;p29">
              <a:extLst>
                <a:ext uri="{FF2B5EF4-FFF2-40B4-BE49-F238E27FC236}">
                  <a16:creationId xmlns:a16="http://schemas.microsoft.com/office/drawing/2014/main" id="{4FEB62C5-96E0-319F-D878-37EA860F5B02}"/>
                </a:ext>
              </a:extLst>
            </p:cNvPr>
            <p:cNvSpPr/>
            <p:nvPr/>
          </p:nvSpPr>
          <p:spPr>
            <a:xfrm>
              <a:off x="2342150" y="35508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8"/>
                  </a:lnTo>
                  <a:cubicBezTo>
                    <a:pt x="31" y="767"/>
                    <a:pt x="1" y="906"/>
                    <a:pt x="69" y="1009"/>
                  </a:cubicBezTo>
                  <a:cubicBezTo>
                    <a:pt x="112" y="1076"/>
                    <a:pt x="184" y="1112"/>
                    <a:pt x="257" y="1112"/>
                  </a:cubicBezTo>
                  <a:cubicBezTo>
                    <a:pt x="299" y="1112"/>
                    <a:pt x="342" y="1100"/>
                    <a:pt x="380" y="1074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64;p29">
              <a:extLst>
                <a:ext uri="{FF2B5EF4-FFF2-40B4-BE49-F238E27FC236}">
                  <a16:creationId xmlns:a16="http://schemas.microsoft.com/office/drawing/2014/main" id="{F1FE77CE-4B68-363B-2E97-306C110F15BB}"/>
                </a:ext>
              </a:extLst>
            </p:cNvPr>
            <p:cNvSpPr/>
            <p:nvPr/>
          </p:nvSpPr>
          <p:spPr>
            <a:xfrm>
              <a:off x="2073150" y="3138263"/>
              <a:ext cx="38250" cy="27825"/>
            </a:xfrm>
            <a:custGeom>
              <a:avLst/>
              <a:gdLst/>
              <a:ahLst/>
              <a:cxnLst/>
              <a:rect l="l" t="t" r="r" b="b"/>
              <a:pathLst>
                <a:path w="1530" h="1113" extrusionOk="0">
                  <a:moveTo>
                    <a:pt x="1272" y="0"/>
                  </a:moveTo>
                  <a:cubicBezTo>
                    <a:pt x="1230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70" y="1010"/>
                  </a:cubicBezTo>
                  <a:cubicBezTo>
                    <a:pt x="112" y="1076"/>
                    <a:pt x="185" y="1113"/>
                    <a:pt x="257" y="1113"/>
                  </a:cubicBezTo>
                  <a:cubicBezTo>
                    <a:pt x="300" y="1113"/>
                    <a:pt x="342" y="1100"/>
                    <a:pt x="381" y="1076"/>
                  </a:cubicBezTo>
                  <a:lnTo>
                    <a:pt x="1396" y="414"/>
                  </a:lnTo>
                  <a:cubicBezTo>
                    <a:pt x="1499" y="345"/>
                    <a:pt x="1530" y="206"/>
                    <a:pt x="1461" y="103"/>
                  </a:cubicBezTo>
                  <a:cubicBezTo>
                    <a:pt x="1417" y="36"/>
                    <a:pt x="1345" y="0"/>
                    <a:pt x="1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65;p29">
              <a:extLst>
                <a:ext uri="{FF2B5EF4-FFF2-40B4-BE49-F238E27FC236}">
                  <a16:creationId xmlns:a16="http://schemas.microsoft.com/office/drawing/2014/main" id="{F7E31A27-97DD-10C9-0870-1E4014CB95DA}"/>
                </a:ext>
              </a:extLst>
            </p:cNvPr>
            <p:cNvSpPr/>
            <p:nvPr/>
          </p:nvSpPr>
          <p:spPr>
            <a:xfrm>
              <a:off x="2118000" y="320701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1" y="1"/>
                  </a:moveTo>
                  <a:cubicBezTo>
                    <a:pt x="1229" y="1"/>
                    <a:pt x="1187" y="12"/>
                    <a:pt x="1149" y="37"/>
                  </a:cubicBezTo>
                  <a:lnTo>
                    <a:pt x="133" y="699"/>
                  </a:lnTo>
                  <a:cubicBezTo>
                    <a:pt x="30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1" y="1101"/>
                    <a:pt x="380" y="1077"/>
                  </a:cubicBezTo>
                  <a:lnTo>
                    <a:pt x="1396" y="414"/>
                  </a:lnTo>
                  <a:cubicBezTo>
                    <a:pt x="1499" y="346"/>
                    <a:pt x="1527" y="206"/>
                    <a:pt x="1460" y="103"/>
                  </a:cubicBezTo>
                  <a:cubicBezTo>
                    <a:pt x="1417" y="36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66;p29">
              <a:extLst>
                <a:ext uri="{FF2B5EF4-FFF2-40B4-BE49-F238E27FC236}">
                  <a16:creationId xmlns:a16="http://schemas.microsoft.com/office/drawing/2014/main" id="{5F0ABFAF-F98C-9D7E-2997-F3FFCF1D7CAC}"/>
                </a:ext>
              </a:extLst>
            </p:cNvPr>
            <p:cNvSpPr/>
            <p:nvPr/>
          </p:nvSpPr>
          <p:spPr>
            <a:xfrm>
              <a:off x="2185250" y="331016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0" y="1"/>
                  </a:moveTo>
                  <a:cubicBezTo>
                    <a:pt x="1228" y="1"/>
                    <a:pt x="1186" y="12"/>
                    <a:pt x="1149" y="36"/>
                  </a:cubicBezTo>
                  <a:lnTo>
                    <a:pt x="133" y="699"/>
                  </a:lnTo>
                  <a:cubicBezTo>
                    <a:pt x="30" y="767"/>
                    <a:pt x="0" y="907"/>
                    <a:pt x="69" y="1010"/>
                  </a:cubicBezTo>
                  <a:cubicBezTo>
                    <a:pt x="111" y="1076"/>
                    <a:pt x="184" y="1113"/>
                    <a:pt x="257" y="1113"/>
                  </a:cubicBezTo>
                  <a:cubicBezTo>
                    <a:pt x="299" y="1113"/>
                    <a:pt x="341" y="1101"/>
                    <a:pt x="380" y="1076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0" y="103"/>
                  </a:cubicBezTo>
                  <a:cubicBezTo>
                    <a:pt x="1416" y="37"/>
                    <a:pt x="1343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724;p29">
            <a:extLst>
              <a:ext uri="{FF2B5EF4-FFF2-40B4-BE49-F238E27FC236}">
                <a16:creationId xmlns:a16="http://schemas.microsoft.com/office/drawing/2014/main" id="{EA695A33-255D-68AA-D8EB-D3B7A612465B}"/>
              </a:ext>
            </a:extLst>
          </p:cNvPr>
          <p:cNvGrpSpPr/>
          <p:nvPr/>
        </p:nvGrpSpPr>
        <p:grpSpPr>
          <a:xfrm rot="-8100000">
            <a:off x="1583453" y="655809"/>
            <a:ext cx="696403" cy="645464"/>
            <a:chOff x="3352150" y="1717725"/>
            <a:chExt cx="841475" cy="779925"/>
          </a:xfrm>
        </p:grpSpPr>
        <p:sp>
          <p:nvSpPr>
            <p:cNvPr id="120" name="Google Shape;725;p29">
              <a:extLst>
                <a:ext uri="{FF2B5EF4-FFF2-40B4-BE49-F238E27FC236}">
                  <a16:creationId xmlns:a16="http://schemas.microsoft.com/office/drawing/2014/main" id="{0F33F070-1FE1-B6A7-0F82-CC4DD2965F12}"/>
                </a:ext>
              </a:extLst>
            </p:cNvPr>
            <p:cNvSpPr/>
            <p:nvPr/>
          </p:nvSpPr>
          <p:spPr>
            <a:xfrm>
              <a:off x="3900450" y="1822375"/>
              <a:ext cx="163475" cy="147450"/>
            </a:xfrm>
            <a:custGeom>
              <a:avLst/>
              <a:gdLst/>
              <a:ahLst/>
              <a:cxnLst/>
              <a:rect l="l" t="t" r="r" b="b"/>
              <a:pathLst>
                <a:path w="6539" h="5898" extrusionOk="0">
                  <a:moveTo>
                    <a:pt x="6025" y="1"/>
                  </a:moveTo>
                  <a:cubicBezTo>
                    <a:pt x="5914" y="1"/>
                    <a:pt x="5804" y="40"/>
                    <a:pt x="5716" y="119"/>
                  </a:cubicBezTo>
                  <a:lnTo>
                    <a:pt x="205" y="5093"/>
                  </a:lnTo>
                  <a:cubicBezTo>
                    <a:pt x="16" y="5266"/>
                    <a:pt x="0" y="5556"/>
                    <a:pt x="171" y="5745"/>
                  </a:cubicBezTo>
                  <a:cubicBezTo>
                    <a:pt x="262" y="5848"/>
                    <a:pt x="388" y="5897"/>
                    <a:pt x="512" y="5897"/>
                  </a:cubicBezTo>
                  <a:cubicBezTo>
                    <a:pt x="624" y="5897"/>
                    <a:pt x="732" y="5858"/>
                    <a:pt x="823" y="5778"/>
                  </a:cubicBezTo>
                  <a:lnTo>
                    <a:pt x="6334" y="805"/>
                  </a:lnTo>
                  <a:cubicBezTo>
                    <a:pt x="6523" y="634"/>
                    <a:pt x="6539" y="342"/>
                    <a:pt x="6368" y="153"/>
                  </a:cubicBezTo>
                  <a:cubicBezTo>
                    <a:pt x="6277" y="52"/>
                    <a:pt x="6151" y="1"/>
                    <a:pt x="6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26;p29">
              <a:extLst>
                <a:ext uri="{FF2B5EF4-FFF2-40B4-BE49-F238E27FC236}">
                  <a16:creationId xmlns:a16="http://schemas.microsoft.com/office/drawing/2014/main" id="{BBFC69E2-B674-C9F0-3F05-B5F9C027466B}"/>
                </a:ext>
              </a:extLst>
            </p:cNvPr>
            <p:cNvSpPr/>
            <p:nvPr/>
          </p:nvSpPr>
          <p:spPr>
            <a:xfrm>
              <a:off x="3504175" y="1951600"/>
              <a:ext cx="220125" cy="60550"/>
            </a:xfrm>
            <a:custGeom>
              <a:avLst/>
              <a:gdLst/>
              <a:ahLst/>
              <a:cxnLst/>
              <a:rect l="l" t="t" r="r" b="b"/>
              <a:pathLst>
                <a:path w="8805" h="2422" extrusionOk="0">
                  <a:moveTo>
                    <a:pt x="502" y="0"/>
                  </a:moveTo>
                  <a:cubicBezTo>
                    <a:pt x="284" y="0"/>
                    <a:pt x="91" y="153"/>
                    <a:pt x="50" y="375"/>
                  </a:cubicBezTo>
                  <a:cubicBezTo>
                    <a:pt x="1" y="624"/>
                    <a:pt x="164" y="867"/>
                    <a:pt x="414" y="913"/>
                  </a:cubicBezTo>
                  <a:lnTo>
                    <a:pt x="8215" y="2413"/>
                  </a:lnTo>
                  <a:cubicBezTo>
                    <a:pt x="8246" y="2419"/>
                    <a:pt x="8274" y="2421"/>
                    <a:pt x="8303" y="2421"/>
                  </a:cubicBezTo>
                  <a:cubicBezTo>
                    <a:pt x="8520" y="2421"/>
                    <a:pt x="8714" y="2266"/>
                    <a:pt x="8755" y="2046"/>
                  </a:cubicBezTo>
                  <a:cubicBezTo>
                    <a:pt x="8805" y="1795"/>
                    <a:pt x="8639" y="1555"/>
                    <a:pt x="8391" y="1506"/>
                  </a:cubicBezTo>
                  <a:lnTo>
                    <a:pt x="588" y="8"/>
                  </a:lnTo>
                  <a:cubicBezTo>
                    <a:pt x="559" y="3"/>
                    <a:pt x="530" y="0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27;p29">
              <a:extLst>
                <a:ext uri="{FF2B5EF4-FFF2-40B4-BE49-F238E27FC236}">
                  <a16:creationId xmlns:a16="http://schemas.microsoft.com/office/drawing/2014/main" id="{68549E1E-F910-E9C6-6E66-05BC5C45F53B}"/>
                </a:ext>
              </a:extLst>
            </p:cNvPr>
            <p:cNvSpPr/>
            <p:nvPr/>
          </p:nvSpPr>
          <p:spPr>
            <a:xfrm>
              <a:off x="3851850" y="2146200"/>
              <a:ext cx="69925" cy="199850"/>
            </a:xfrm>
            <a:custGeom>
              <a:avLst/>
              <a:gdLst/>
              <a:ahLst/>
              <a:cxnLst/>
              <a:rect l="l" t="t" r="r" b="b"/>
              <a:pathLst>
                <a:path w="2797" h="7994" extrusionOk="0">
                  <a:moveTo>
                    <a:pt x="509" y="0"/>
                  </a:moveTo>
                  <a:cubicBezTo>
                    <a:pt x="471" y="0"/>
                    <a:pt x="434" y="5"/>
                    <a:pt x="396" y="14"/>
                  </a:cubicBezTo>
                  <a:cubicBezTo>
                    <a:pt x="150" y="76"/>
                    <a:pt x="0" y="327"/>
                    <a:pt x="62" y="573"/>
                  </a:cubicBezTo>
                  <a:lnTo>
                    <a:pt x="1839" y="7644"/>
                  </a:lnTo>
                  <a:cubicBezTo>
                    <a:pt x="1891" y="7853"/>
                    <a:pt x="2080" y="7993"/>
                    <a:pt x="2287" y="7993"/>
                  </a:cubicBezTo>
                  <a:cubicBezTo>
                    <a:pt x="2323" y="7993"/>
                    <a:pt x="2362" y="7988"/>
                    <a:pt x="2398" y="7980"/>
                  </a:cubicBezTo>
                  <a:cubicBezTo>
                    <a:pt x="2646" y="7918"/>
                    <a:pt x="2796" y="7667"/>
                    <a:pt x="2734" y="7419"/>
                  </a:cubicBezTo>
                  <a:lnTo>
                    <a:pt x="957" y="348"/>
                  </a:lnTo>
                  <a:cubicBezTo>
                    <a:pt x="905" y="140"/>
                    <a:pt x="715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28;p29">
              <a:extLst>
                <a:ext uri="{FF2B5EF4-FFF2-40B4-BE49-F238E27FC236}">
                  <a16:creationId xmlns:a16="http://schemas.microsoft.com/office/drawing/2014/main" id="{51EA6A4A-0610-F6D5-F21A-5A56DE68EAD2}"/>
                </a:ext>
              </a:extLst>
            </p:cNvPr>
            <p:cNvSpPr/>
            <p:nvPr/>
          </p:nvSpPr>
          <p:spPr>
            <a:xfrm>
              <a:off x="3681450" y="1919475"/>
              <a:ext cx="281675" cy="246775"/>
            </a:xfrm>
            <a:custGeom>
              <a:avLst/>
              <a:gdLst/>
              <a:ahLst/>
              <a:cxnLst/>
              <a:rect l="l" t="t" r="r" b="b"/>
              <a:pathLst>
                <a:path w="11267" h="9871" extrusionOk="0">
                  <a:moveTo>
                    <a:pt x="5637" y="1"/>
                  </a:moveTo>
                  <a:cubicBezTo>
                    <a:pt x="3960" y="1"/>
                    <a:pt x="2324" y="857"/>
                    <a:pt x="1400" y="2401"/>
                  </a:cubicBezTo>
                  <a:cubicBezTo>
                    <a:pt x="0" y="4739"/>
                    <a:pt x="761" y="7770"/>
                    <a:pt x="3099" y="9170"/>
                  </a:cubicBezTo>
                  <a:cubicBezTo>
                    <a:pt x="3892" y="9644"/>
                    <a:pt x="4765" y="9870"/>
                    <a:pt x="5626" y="9870"/>
                  </a:cubicBezTo>
                  <a:cubicBezTo>
                    <a:pt x="7305" y="9870"/>
                    <a:pt x="8943" y="9013"/>
                    <a:pt x="9867" y="7468"/>
                  </a:cubicBezTo>
                  <a:cubicBezTo>
                    <a:pt x="11266" y="5132"/>
                    <a:pt x="10503" y="2101"/>
                    <a:pt x="8165" y="702"/>
                  </a:cubicBezTo>
                  <a:cubicBezTo>
                    <a:pt x="7373" y="227"/>
                    <a:pt x="6500" y="1"/>
                    <a:pt x="5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29;p29">
              <a:extLst>
                <a:ext uri="{FF2B5EF4-FFF2-40B4-BE49-F238E27FC236}">
                  <a16:creationId xmlns:a16="http://schemas.microsoft.com/office/drawing/2014/main" id="{E435881A-96E1-F5F8-40F3-67C2F3F0BCF8}"/>
                </a:ext>
              </a:extLst>
            </p:cNvPr>
            <p:cNvSpPr/>
            <p:nvPr/>
          </p:nvSpPr>
          <p:spPr>
            <a:xfrm>
              <a:off x="3352150" y="1871475"/>
              <a:ext cx="172850" cy="151400"/>
            </a:xfrm>
            <a:custGeom>
              <a:avLst/>
              <a:gdLst/>
              <a:ahLst/>
              <a:cxnLst/>
              <a:rect l="l" t="t" r="r" b="b"/>
              <a:pathLst>
                <a:path w="6914" h="6056" extrusionOk="0">
                  <a:moveTo>
                    <a:pt x="3460" y="0"/>
                  </a:moveTo>
                  <a:cubicBezTo>
                    <a:pt x="2431" y="0"/>
                    <a:pt x="1426" y="525"/>
                    <a:pt x="859" y="1474"/>
                  </a:cubicBezTo>
                  <a:cubicBezTo>
                    <a:pt x="0" y="2909"/>
                    <a:pt x="466" y="4766"/>
                    <a:pt x="1901" y="5625"/>
                  </a:cubicBezTo>
                  <a:cubicBezTo>
                    <a:pt x="2389" y="5916"/>
                    <a:pt x="2925" y="6055"/>
                    <a:pt x="3455" y="6055"/>
                  </a:cubicBezTo>
                  <a:cubicBezTo>
                    <a:pt x="4484" y="6055"/>
                    <a:pt x="5488" y="5530"/>
                    <a:pt x="6055" y="4582"/>
                  </a:cubicBezTo>
                  <a:cubicBezTo>
                    <a:pt x="6913" y="3147"/>
                    <a:pt x="6445" y="1287"/>
                    <a:pt x="5010" y="429"/>
                  </a:cubicBezTo>
                  <a:cubicBezTo>
                    <a:pt x="4524" y="138"/>
                    <a:pt x="3989" y="0"/>
                    <a:pt x="3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30;p29">
              <a:extLst>
                <a:ext uri="{FF2B5EF4-FFF2-40B4-BE49-F238E27FC236}">
                  <a16:creationId xmlns:a16="http://schemas.microsoft.com/office/drawing/2014/main" id="{2AD7ED46-AD95-2532-46E4-95782C8A6284}"/>
                </a:ext>
              </a:extLst>
            </p:cNvPr>
            <p:cNvSpPr/>
            <p:nvPr/>
          </p:nvSpPr>
          <p:spPr>
            <a:xfrm>
              <a:off x="4027175" y="1717725"/>
              <a:ext cx="166450" cy="145825"/>
            </a:xfrm>
            <a:custGeom>
              <a:avLst/>
              <a:gdLst/>
              <a:ahLst/>
              <a:cxnLst/>
              <a:rect l="l" t="t" r="r" b="b"/>
              <a:pathLst>
                <a:path w="6658" h="5833" extrusionOk="0">
                  <a:moveTo>
                    <a:pt x="3332" y="1"/>
                  </a:moveTo>
                  <a:cubicBezTo>
                    <a:pt x="2341" y="1"/>
                    <a:pt x="1375" y="507"/>
                    <a:pt x="828" y="1419"/>
                  </a:cubicBezTo>
                  <a:cubicBezTo>
                    <a:pt x="0" y="2800"/>
                    <a:pt x="451" y="4590"/>
                    <a:pt x="1832" y="5417"/>
                  </a:cubicBezTo>
                  <a:cubicBezTo>
                    <a:pt x="2301" y="5698"/>
                    <a:pt x="2818" y="5832"/>
                    <a:pt x="3328" y="5832"/>
                  </a:cubicBezTo>
                  <a:cubicBezTo>
                    <a:pt x="4320" y="5832"/>
                    <a:pt x="5286" y="5326"/>
                    <a:pt x="5833" y="4414"/>
                  </a:cubicBezTo>
                  <a:cubicBezTo>
                    <a:pt x="6658" y="3033"/>
                    <a:pt x="6208" y="1241"/>
                    <a:pt x="4827" y="415"/>
                  </a:cubicBezTo>
                  <a:cubicBezTo>
                    <a:pt x="4358" y="135"/>
                    <a:pt x="3842" y="1"/>
                    <a:pt x="33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31;p29">
              <a:extLst>
                <a:ext uri="{FF2B5EF4-FFF2-40B4-BE49-F238E27FC236}">
                  <a16:creationId xmlns:a16="http://schemas.microsoft.com/office/drawing/2014/main" id="{53ABA015-BB59-1A82-2350-955C83EBA453}"/>
                </a:ext>
              </a:extLst>
            </p:cNvPr>
            <p:cNvSpPr/>
            <p:nvPr/>
          </p:nvSpPr>
          <p:spPr>
            <a:xfrm>
              <a:off x="3837400" y="2340650"/>
              <a:ext cx="179250" cy="157000"/>
            </a:xfrm>
            <a:custGeom>
              <a:avLst/>
              <a:gdLst/>
              <a:ahLst/>
              <a:cxnLst/>
              <a:rect l="l" t="t" r="r" b="b"/>
              <a:pathLst>
                <a:path w="7170" h="6280" extrusionOk="0">
                  <a:moveTo>
                    <a:pt x="3588" y="1"/>
                  </a:moveTo>
                  <a:cubicBezTo>
                    <a:pt x="2521" y="1"/>
                    <a:pt x="1481" y="545"/>
                    <a:pt x="893" y="1527"/>
                  </a:cubicBezTo>
                  <a:cubicBezTo>
                    <a:pt x="1" y="3015"/>
                    <a:pt x="487" y="4944"/>
                    <a:pt x="1974" y="5834"/>
                  </a:cubicBezTo>
                  <a:cubicBezTo>
                    <a:pt x="2479" y="6136"/>
                    <a:pt x="3034" y="6279"/>
                    <a:pt x="3583" y="6279"/>
                  </a:cubicBezTo>
                  <a:cubicBezTo>
                    <a:pt x="4650" y="6279"/>
                    <a:pt x="5691" y="5735"/>
                    <a:pt x="6280" y="4753"/>
                  </a:cubicBezTo>
                  <a:cubicBezTo>
                    <a:pt x="7170" y="3265"/>
                    <a:pt x="6686" y="1336"/>
                    <a:pt x="5197" y="446"/>
                  </a:cubicBezTo>
                  <a:cubicBezTo>
                    <a:pt x="4692" y="144"/>
                    <a:pt x="4136" y="1"/>
                    <a:pt x="3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32;p29">
              <a:extLst>
                <a:ext uri="{FF2B5EF4-FFF2-40B4-BE49-F238E27FC236}">
                  <a16:creationId xmlns:a16="http://schemas.microsoft.com/office/drawing/2014/main" id="{A7B04C87-528A-060E-F845-EFB4F81E7A10}"/>
                </a:ext>
              </a:extLst>
            </p:cNvPr>
            <p:cNvSpPr/>
            <p:nvPr/>
          </p:nvSpPr>
          <p:spPr>
            <a:xfrm>
              <a:off x="3770450" y="1958100"/>
              <a:ext cx="95525" cy="47650"/>
            </a:xfrm>
            <a:custGeom>
              <a:avLst/>
              <a:gdLst/>
              <a:ahLst/>
              <a:cxnLst/>
              <a:rect l="l" t="t" r="r" b="b"/>
              <a:pathLst>
                <a:path w="3821" h="1906" extrusionOk="0">
                  <a:moveTo>
                    <a:pt x="2263" y="0"/>
                  </a:moveTo>
                  <a:cubicBezTo>
                    <a:pt x="1419" y="0"/>
                    <a:pt x="595" y="431"/>
                    <a:pt x="132" y="1207"/>
                  </a:cubicBezTo>
                  <a:cubicBezTo>
                    <a:pt x="0" y="1424"/>
                    <a:pt x="70" y="1709"/>
                    <a:pt x="290" y="1838"/>
                  </a:cubicBezTo>
                  <a:cubicBezTo>
                    <a:pt x="365" y="1882"/>
                    <a:pt x="445" y="1905"/>
                    <a:pt x="525" y="1905"/>
                  </a:cubicBezTo>
                  <a:lnTo>
                    <a:pt x="525" y="1903"/>
                  </a:lnTo>
                  <a:cubicBezTo>
                    <a:pt x="683" y="1903"/>
                    <a:pt x="836" y="1822"/>
                    <a:pt x="921" y="1680"/>
                  </a:cubicBezTo>
                  <a:cubicBezTo>
                    <a:pt x="1213" y="1193"/>
                    <a:pt x="1731" y="922"/>
                    <a:pt x="2261" y="922"/>
                  </a:cubicBezTo>
                  <a:cubicBezTo>
                    <a:pt x="2533" y="922"/>
                    <a:pt x="2808" y="993"/>
                    <a:pt x="3057" y="1142"/>
                  </a:cubicBezTo>
                  <a:cubicBezTo>
                    <a:pt x="3132" y="1187"/>
                    <a:pt x="3215" y="1209"/>
                    <a:pt x="3296" y="1209"/>
                  </a:cubicBezTo>
                  <a:cubicBezTo>
                    <a:pt x="3452" y="1209"/>
                    <a:pt x="3604" y="1129"/>
                    <a:pt x="3691" y="984"/>
                  </a:cubicBezTo>
                  <a:cubicBezTo>
                    <a:pt x="3820" y="765"/>
                    <a:pt x="3750" y="483"/>
                    <a:pt x="3531" y="351"/>
                  </a:cubicBezTo>
                  <a:cubicBezTo>
                    <a:pt x="3134" y="113"/>
                    <a:pt x="2696" y="0"/>
                    <a:pt x="2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359;p19"/>
          <p:cNvGrpSpPr/>
          <p:nvPr/>
        </p:nvGrpSpPr>
        <p:grpSpPr>
          <a:xfrm>
            <a:off x="6501943" y="3828046"/>
            <a:ext cx="1346197" cy="1713321"/>
            <a:chOff x="5047950" y="2877050"/>
            <a:chExt cx="746850" cy="950525"/>
          </a:xfrm>
        </p:grpSpPr>
        <p:sp>
          <p:nvSpPr>
            <p:cNvPr id="129" name="Google Shape;360;p19"/>
            <p:cNvSpPr/>
            <p:nvPr/>
          </p:nvSpPr>
          <p:spPr>
            <a:xfrm>
              <a:off x="5115000" y="2946525"/>
              <a:ext cx="679800" cy="589200"/>
            </a:xfrm>
            <a:custGeom>
              <a:avLst/>
              <a:gdLst/>
              <a:ahLst/>
              <a:cxnLst/>
              <a:rect l="l" t="t" r="r" b="b"/>
              <a:pathLst>
                <a:path w="27192" h="23568" extrusionOk="0">
                  <a:moveTo>
                    <a:pt x="23655" y="1"/>
                  </a:moveTo>
                  <a:cubicBezTo>
                    <a:pt x="23586" y="1"/>
                    <a:pt x="23516" y="22"/>
                    <a:pt x="23456" y="65"/>
                  </a:cubicBezTo>
                  <a:cubicBezTo>
                    <a:pt x="23304" y="176"/>
                    <a:pt x="23270" y="388"/>
                    <a:pt x="23381" y="542"/>
                  </a:cubicBezTo>
                  <a:cubicBezTo>
                    <a:pt x="25595" y="3575"/>
                    <a:pt x="26493" y="7291"/>
                    <a:pt x="25912" y="11000"/>
                  </a:cubicBezTo>
                  <a:cubicBezTo>
                    <a:pt x="25330" y="14710"/>
                    <a:pt x="23339" y="17972"/>
                    <a:pt x="20304" y="20185"/>
                  </a:cubicBezTo>
                  <a:cubicBezTo>
                    <a:pt x="17871" y="21957"/>
                    <a:pt x="15005" y="22886"/>
                    <a:pt x="12052" y="22886"/>
                  </a:cubicBezTo>
                  <a:cubicBezTo>
                    <a:pt x="11320" y="22886"/>
                    <a:pt x="10582" y="22829"/>
                    <a:pt x="9845" y="22713"/>
                  </a:cubicBezTo>
                  <a:cubicBezTo>
                    <a:pt x="6135" y="22134"/>
                    <a:pt x="2872" y="20143"/>
                    <a:pt x="660" y="17107"/>
                  </a:cubicBezTo>
                  <a:cubicBezTo>
                    <a:pt x="593" y="17016"/>
                    <a:pt x="490" y="16967"/>
                    <a:pt x="385" y="16967"/>
                  </a:cubicBezTo>
                  <a:cubicBezTo>
                    <a:pt x="316" y="16967"/>
                    <a:pt x="246" y="16988"/>
                    <a:pt x="186" y="17033"/>
                  </a:cubicBezTo>
                  <a:cubicBezTo>
                    <a:pt x="34" y="17144"/>
                    <a:pt x="0" y="17356"/>
                    <a:pt x="111" y="17507"/>
                  </a:cubicBezTo>
                  <a:cubicBezTo>
                    <a:pt x="2429" y="20688"/>
                    <a:pt x="5850" y="22776"/>
                    <a:pt x="9740" y="23386"/>
                  </a:cubicBezTo>
                  <a:cubicBezTo>
                    <a:pt x="10511" y="23507"/>
                    <a:pt x="11285" y="23568"/>
                    <a:pt x="12052" y="23568"/>
                  </a:cubicBezTo>
                  <a:cubicBezTo>
                    <a:pt x="15148" y="23568"/>
                    <a:pt x="18155" y="22592"/>
                    <a:pt x="20703" y="20734"/>
                  </a:cubicBezTo>
                  <a:cubicBezTo>
                    <a:pt x="23886" y="18414"/>
                    <a:pt x="25972" y="14995"/>
                    <a:pt x="26582" y="11105"/>
                  </a:cubicBezTo>
                  <a:cubicBezTo>
                    <a:pt x="27192" y="7216"/>
                    <a:pt x="26251" y="3323"/>
                    <a:pt x="23931" y="140"/>
                  </a:cubicBezTo>
                  <a:cubicBezTo>
                    <a:pt x="23864" y="49"/>
                    <a:pt x="23760" y="1"/>
                    <a:pt x="23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61;p19"/>
            <p:cNvSpPr/>
            <p:nvPr/>
          </p:nvSpPr>
          <p:spPr>
            <a:xfrm>
              <a:off x="5047950" y="2896525"/>
              <a:ext cx="731725" cy="536450"/>
            </a:xfrm>
            <a:custGeom>
              <a:avLst/>
              <a:gdLst/>
              <a:ahLst/>
              <a:cxnLst/>
              <a:rect l="l" t="t" r="r" b="b"/>
              <a:pathLst>
                <a:path w="29269" h="21458" extrusionOk="0">
                  <a:moveTo>
                    <a:pt x="28882" y="1"/>
                  </a:moveTo>
                  <a:cubicBezTo>
                    <a:pt x="28812" y="1"/>
                    <a:pt x="28743" y="22"/>
                    <a:pt x="28682" y="66"/>
                  </a:cubicBezTo>
                  <a:lnTo>
                    <a:pt x="184" y="20844"/>
                  </a:lnTo>
                  <a:cubicBezTo>
                    <a:pt x="33" y="20955"/>
                    <a:pt x="0" y="21167"/>
                    <a:pt x="109" y="21319"/>
                  </a:cubicBezTo>
                  <a:cubicBezTo>
                    <a:pt x="176" y="21409"/>
                    <a:pt x="279" y="21458"/>
                    <a:pt x="384" y="21458"/>
                  </a:cubicBezTo>
                  <a:cubicBezTo>
                    <a:pt x="455" y="21458"/>
                    <a:pt x="523" y="21438"/>
                    <a:pt x="584" y="21393"/>
                  </a:cubicBezTo>
                  <a:lnTo>
                    <a:pt x="29084" y="615"/>
                  </a:lnTo>
                  <a:cubicBezTo>
                    <a:pt x="29236" y="504"/>
                    <a:pt x="29268" y="292"/>
                    <a:pt x="29157" y="141"/>
                  </a:cubicBezTo>
                  <a:cubicBezTo>
                    <a:pt x="29090" y="49"/>
                    <a:pt x="28986" y="1"/>
                    <a:pt x="28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62;p19"/>
            <p:cNvSpPr/>
            <p:nvPr/>
          </p:nvSpPr>
          <p:spPr>
            <a:xfrm>
              <a:off x="5285025" y="3521650"/>
              <a:ext cx="96600" cy="227475"/>
            </a:xfrm>
            <a:custGeom>
              <a:avLst/>
              <a:gdLst/>
              <a:ahLst/>
              <a:cxnLst/>
              <a:rect l="l" t="t" r="r" b="b"/>
              <a:pathLst>
                <a:path w="3864" h="9099" extrusionOk="0">
                  <a:moveTo>
                    <a:pt x="3479" y="0"/>
                  </a:moveTo>
                  <a:cubicBezTo>
                    <a:pt x="3341" y="0"/>
                    <a:pt x="3211" y="84"/>
                    <a:pt x="3161" y="221"/>
                  </a:cubicBezTo>
                  <a:lnTo>
                    <a:pt x="65" y="8642"/>
                  </a:lnTo>
                  <a:cubicBezTo>
                    <a:pt x="1" y="8818"/>
                    <a:pt x="89" y="9014"/>
                    <a:pt x="265" y="9079"/>
                  </a:cubicBezTo>
                  <a:cubicBezTo>
                    <a:pt x="305" y="9093"/>
                    <a:pt x="344" y="9099"/>
                    <a:pt x="384" y="9099"/>
                  </a:cubicBezTo>
                  <a:cubicBezTo>
                    <a:pt x="522" y="9099"/>
                    <a:pt x="651" y="9014"/>
                    <a:pt x="701" y="8877"/>
                  </a:cubicBezTo>
                  <a:lnTo>
                    <a:pt x="3799" y="457"/>
                  </a:lnTo>
                  <a:cubicBezTo>
                    <a:pt x="3864" y="280"/>
                    <a:pt x="3773" y="86"/>
                    <a:pt x="3597" y="21"/>
                  </a:cubicBezTo>
                  <a:cubicBezTo>
                    <a:pt x="3558" y="7"/>
                    <a:pt x="3518" y="0"/>
                    <a:pt x="3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63;p19"/>
            <p:cNvSpPr/>
            <p:nvPr/>
          </p:nvSpPr>
          <p:spPr>
            <a:xfrm>
              <a:off x="5125450" y="2877050"/>
              <a:ext cx="580100" cy="580125"/>
            </a:xfrm>
            <a:custGeom>
              <a:avLst/>
              <a:gdLst/>
              <a:ahLst/>
              <a:cxnLst/>
              <a:rect l="l" t="t" r="r" b="b"/>
              <a:pathLst>
                <a:path w="23204" h="23205" extrusionOk="0">
                  <a:moveTo>
                    <a:pt x="11602" y="1"/>
                  </a:moveTo>
                  <a:cubicBezTo>
                    <a:pt x="8526" y="1"/>
                    <a:pt x="5574" y="1225"/>
                    <a:pt x="3399" y="3400"/>
                  </a:cubicBezTo>
                  <a:cubicBezTo>
                    <a:pt x="1222" y="5574"/>
                    <a:pt x="0" y="8527"/>
                    <a:pt x="0" y="11603"/>
                  </a:cubicBezTo>
                  <a:cubicBezTo>
                    <a:pt x="0" y="14680"/>
                    <a:pt x="1222" y="17631"/>
                    <a:pt x="3399" y="19808"/>
                  </a:cubicBezTo>
                  <a:cubicBezTo>
                    <a:pt x="5574" y="21982"/>
                    <a:pt x="8526" y="23204"/>
                    <a:pt x="11602" y="23204"/>
                  </a:cubicBezTo>
                  <a:cubicBezTo>
                    <a:pt x="14679" y="23204"/>
                    <a:pt x="17630" y="21982"/>
                    <a:pt x="19807" y="19808"/>
                  </a:cubicBezTo>
                  <a:cubicBezTo>
                    <a:pt x="21982" y="17631"/>
                    <a:pt x="23204" y="14680"/>
                    <a:pt x="23204" y="11603"/>
                  </a:cubicBezTo>
                  <a:cubicBezTo>
                    <a:pt x="23204" y="8527"/>
                    <a:pt x="21982" y="5574"/>
                    <a:pt x="19807" y="3400"/>
                  </a:cubicBezTo>
                  <a:cubicBezTo>
                    <a:pt x="17630" y="1225"/>
                    <a:pt x="14679" y="1"/>
                    <a:pt x="11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64;p19"/>
            <p:cNvSpPr/>
            <p:nvPr/>
          </p:nvSpPr>
          <p:spPr>
            <a:xfrm>
              <a:off x="5156225" y="3698625"/>
              <a:ext cx="264425" cy="128950"/>
            </a:xfrm>
            <a:custGeom>
              <a:avLst/>
              <a:gdLst/>
              <a:ahLst/>
              <a:cxnLst/>
              <a:rect l="l" t="t" r="r" b="b"/>
              <a:pathLst>
                <a:path w="10577" h="5158" extrusionOk="0">
                  <a:moveTo>
                    <a:pt x="1225" y="0"/>
                  </a:moveTo>
                  <a:cubicBezTo>
                    <a:pt x="784" y="0"/>
                    <a:pt x="369" y="271"/>
                    <a:pt x="207" y="709"/>
                  </a:cubicBezTo>
                  <a:cubicBezTo>
                    <a:pt x="1" y="1270"/>
                    <a:pt x="290" y="1892"/>
                    <a:pt x="849" y="2100"/>
                  </a:cubicBezTo>
                  <a:lnTo>
                    <a:pt x="8979" y="5091"/>
                  </a:lnTo>
                  <a:cubicBezTo>
                    <a:pt x="9102" y="5136"/>
                    <a:pt x="9228" y="5158"/>
                    <a:pt x="9352" y="5158"/>
                  </a:cubicBezTo>
                  <a:cubicBezTo>
                    <a:pt x="9793" y="5158"/>
                    <a:pt x="10208" y="4886"/>
                    <a:pt x="10371" y="4447"/>
                  </a:cubicBezTo>
                  <a:cubicBezTo>
                    <a:pt x="10577" y="3888"/>
                    <a:pt x="10288" y="3264"/>
                    <a:pt x="9729" y="3058"/>
                  </a:cubicBezTo>
                  <a:lnTo>
                    <a:pt x="1598" y="67"/>
                  </a:lnTo>
                  <a:cubicBezTo>
                    <a:pt x="1475" y="22"/>
                    <a:pt x="1349" y="0"/>
                    <a:pt x="1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65;p19"/>
            <p:cNvSpPr/>
            <p:nvPr/>
          </p:nvSpPr>
          <p:spPr>
            <a:xfrm>
              <a:off x="5128825" y="3183750"/>
              <a:ext cx="576275" cy="273450"/>
            </a:xfrm>
            <a:custGeom>
              <a:avLst/>
              <a:gdLst/>
              <a:ahLst/>
              <a:cxnLst/>
              <a:rect l="l" t="t" r="r" b="b"/>
              <a:pathLst>
                <a:path w="23051" h="10938" extrusionOk="0">
                  <a:moveTo>
                    <a:pt x="23050" y="1"/>
                  </a:moveTo>
                  <a:lnTo>
                    <a:pt x="23050" y="1"/>
                  </a:lnTo>
                  <a:cubicBezTo>
                    <a:pt x="23050" y="1"/>
                    <a:pt x="17527" y="2071"/>
                    <a:pt x="12850" y="2293"/>
                  </a:cubicBezTo>
                  <a:cubicBezTo>
                    <a:pt x="12505" y="2309"/>
                    <a:pt x="12141" y="2317"/>
                    <a:pt x="11762" y="2317"/>
                  </a:cubicBezTo>
                  <a:cubicBezTo>
                    <a:pt x="7011" y="2317"/>
                    <a:pt x="1" y="1122"/>
                    <a:pt x="0" y="1122"/>
                  </a:cubicBezTo>
                  <a:lnTo>
                    <a:pt x="0" y="1122"/>
                  </a:lnTo>
                  <a:cubicBezTo>
                    <a:pt x="275" y="2891"/>
                    <a:pt x="964" y="4623"/>
                    <a:pt x="2093" y="6170"/>
                  </a:cubicBezTo>
                  <a:cubicBezTo>
                    <a:pt x="4363" y="9285"/>
                    <a:pt x="7895" y="10938"/>
                    <a:pt x="11476" y="10938"/>
                  </a:cubicBezTo>
                  <a:cubicBezTo>
                    <a:pt x="13847" y="10938"/>
                    <a:pt x="16240" y="10213"/>
                    <a:pt x="18303" y="8709"/>
                  </a:cubicBezTo>
                  <a:cubicBezTo>
                    <a:pt x="21221" y="6582"/>
                    <a:pt x="22856" y="3347"/>
                    <a:pt x="23050" y="1"/>
                  </a:cubicBezTo>
                  <a:close/>
                </a:path>
              </a:pathLst>
            </a:custGeom>
            <a:solidFill>
              <a:srgbClr val="283564">
                <a:alpha val="18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3653CBB-51EC-5249-D159-6A5885AAE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35" y="4080744"/>
            <a:ext cx="1149575" cy="11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00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D373B9-CBDC-1161-24D1-E10A40AB0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758" y="3024276"/>
            <a:ext cx="2360805" cy="1968057"/>
          </a:xfrm>
          <a:prstGeom prst="rect">
            <a:avLst/>
          </a:prstGeom>
        </p:spPr>
      </p:pic>
      <p:sp>
        <p:nvSpPr>
          <p:cNvPr id="632" name="Google Shape;632;p26"/>
          <p:cNvSpPr txBox="1">
            <a:spLocks noGrp="1"/>
          </p:cNvSpPr>
          <p:nvPr>
            <p:ph type="title"/>
          </p:nvPr>
        </p:nvSpPr>
        <p:spPr>
          <a:xfrm>
            <a:off x="714950" y="2006961"/>
            <a:ext cx="7713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Mengucapkan</a:t>
            </a:r>
            <a:endParaRPr dirty="0"/>
          </a:p>
        </p:txBody>
      </p:sp>
      <p:sp>
        <p:nvSpPr>
          <p:cNvPr id="633" name="Google Shape;633;p26"/>
          <p:cNvSpPr txBox="1"/>
          <p:nvPr/>
        </p:nvSpPr>
        <p:spPr>
          <a:xfrm>
            <a:off x="714950" y="2571750"/>
            <a:ext cx="771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Terimakasihh</a:t>
            </a:r>
            <a:r>
              <a:rPr lang="en-US" dirty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.. Ada yang </a:t>
            </a:r>
            <a:r>
              <a:rPr lang="en-US" dirty="0" err="1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ingin</a:t>
            </a:r>
            <a:r>
              <a:rPr lang="en-US" dirty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bertanya</a:t>
            </a:r>
            <a:r>
              <a:rPr lang="en-US" dirty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?&gt;&lt;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0620B9-510C-A98A-0543-2DE64BEB2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328" y="713754"/>
            <a:ext cx="2001344" cy="20013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785110-D61A-343C-8CD6-A7583322C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328" y="3068673"/>
            <a:ext cx="2360806" cy="19759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3F9">
            <a:alpha val="18040"/>
          </a:srgbClr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>
            <a:spLocks noGrp="1"/>
          </p:cNvSpPr>
          <p:nvPr>
            <p:ph type="ctrTitle"/>
          </p:nvPr>
        </p:nvSpPr>
        <p:spPr>
          <a:xfrm>
            <a:off x="4414453" y="1862485"/>
            <a:ext cx="4175008" cy="18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A083F9"/>
                </a:solidFill>
                <a:effectLst/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Dr. </a:t>
            </a:r>
            <a:r>
              <a:rPr lang="en-US" sz="2000" b="1" dirty="0" err="1">
                <a:solidFill>
                  <a:srgbClr val="A083F9"/>
                </a:solidFill>
                <a:effectLst/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Harja</a:t>
            </a:r>
            <a:r>
              <a:rPr lang="en-US" sz="2000" b="1" dirty="0">
                <a:solidFill>
                  <a:srgbClr val="A083F9"/>
                </a:solidFill>
                <a:effectLst/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 Santana </a:t>
            </a:r>
            <a:r>
              <a:rPr lang="en-US" sz="2000" b="1" dirty="0" err="1">
                <a:solidFill>
                  <a:srgbClr val="A083F9"/>
                </a:solidFill>
                <a:effectLst/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Purba</a:t>
            </a:r>
            <a:r>
              <a:rPr lang="en-US" sz="2000" b="1" dirty="0">
                <a:solidFill>
                  <a:srgbClr val="A083F9"/>
                </a:solidFill>
                <a:effectLst/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A083F9"/>
                </a:solidFill>
                <a:effectLst/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M.Kom</a:t>
            </a:r>
            <a:r>
              <a:rPr lang="en-ID" sz="2000" dirty="0">
                <a:solidFill>
                  <a:srgbClr val="A083F9"/>
                </a:solidFill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 </a:t>
            </a:r>
            <a:br>
              <a:rPr lang="en-ID" sz="2000" dirty="0">
                <a:solidFill>
                  <a:srgbClr val="A083F9"/>
                </a:solidFill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A083F9"/>
                </a:solidFill>
                <a:effectLst/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Novan</a:t>
            </a:r>
            <a:r>
              <a:rPr lang="en-US" sz="2000" b="1" dirty="0">
                <a:solidFill>
                  <a:srgbClr val="A083F9"/>
                </a:solidFill>
                <a:effectLst/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A083F9"/>
                </a:solidFill>
                <a:effectLst/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Alkaf</a:t>
            </a:r>
            <a:r>
              <a:rPr lang="en-US" sz="2000" b="1" dirty="0">
                <a:solidFill>
                  <a:srgbClr val="A083F9"/>
                </a:solidFill>
                <a:effectLst/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 Bahraini Saputra, S.</a:t>
            </a:r>
            <a:r>
              <a:rPr lang="en-US" sz="2000" b="1" dirty="0" err="1">
                <a:solidFill>
                  <a:srgbClr val="A083F9"/>
                </a:solidFill>
                <a:effectLst/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Kom</a:t>
            </a:r>
            <a:r>
              <a:rPr lang="en-US" sz="2000" b="1" dirty="0">
                <a:solidFill>
                  <a:srgbClr val="A083F9"/>
                </a:solidFill>
                <a:effectLst/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.,M.T</a:t>
            </a:r>
            <a:endParaRPr lang="en-ID" sz="2000" b="1" dirty="0">
              <a:solidFill>
                <a:srgbClr val="A083F9"/>
              </a:solidFill>
              <a:effectLst/>
              <a:latin typeface="Nanum Gothic" panose="020B0604020202020204" charset="-127"/>
              <a:ea typeface="Nanum Gothic" panose="020B0604020202020204" charset="-127"/>
              <a:cs typeface="Times New Roman" panose="02020603050405020304" pitchFamily="18" charset="0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915549" y="1128793"/>
            <a:ext cx="3408963" cy="2939206"/>
          </a:xfrm>
          <a:custGeom>
            <a:avLst/>
            <a:gdLst/>
            <a:ahLst/>
            <a:cxnLst/>
            <a:rect l="l" t="t" r="r" b="b"/>
            <a:pathLst>
              <a:path w="106422" h="91757" extrusionOk="0">
                <a:moveTo>
                  <a:pt x="31831" y="1"/>
                </a:moveTo>
                <a:cubicBezTo>
                  <a:pt x="29043" y="1"/>
                  <a:pt x="26214" y="873"/>
                  <a:pt x="23705" y="2155"/>
                </a:cubicBezTo>
                <a:cubicBezTo>
                  <a:pt x="18006" y="5065"/>
                  <a:pt x="13505" y="9990"/>
                  <a:pt x="10338" y="15550"/>
                </a:cubicBezTo>
                <a:cubicBezTo>
                  <a:pt x="4327" y="26097"/>
                  <a:pt x="2487" y="38610"/>
                  <a:pt x="1398" y="50519"/>
                </a:cubicBezTo>
                <a:cubicBezTo>
                  <a:pt x="1138" y="53362"/>
                  <a:pt x="922" y="56209"/>
                  <a:pt x="710" y="59045"/>
                </a:cubicBezTo>
                <a:cubicBezTo>
                  <a:pt x="1" y="68461"/>
                  <a:pt x="370" y="78159"/>
                  <a:pt x="8149" y="84803"/>
                </a:cubicBezTo>
                <a:cubicBezTo>
                  <a:pt x="12479" y="88500"/>
                  <a:pt x="18162" y="90239"/>
                  <a:pt x="23794" y="91069"/>
                </a:cubicBezTo>
                <a:cubicBezTo>
                  <a:pt x="27062" y="91551"/>
                  <a:pt x="30348" y="91757"/>
                  <a:pt x="33639" y="91757"/>
                </a:cubicBezTo>
                <a:cubicBezTo>
                  <a:pt x="41900" y="91757"/>
                  <a:pt x="50198" y="90458"/>
                  <a:pt x="58351" y="88955"/>
                </a:cubicBezTo>
                <a:cubicBezTo>
                  <a:pt x="70138" y="86782"/>
                  <a:pt x="82124" y="84066"/>
                  <a:pt x="92241" y="77638"/>
                </a:cubicBezTo>
                <a:cubicBezTo>
                  <a:pt x="99774" y="72852"/>
                  <a:pt x="106422" y="65101"/>
                  <a:pt x="106163" y="56181"/>
                </a:cubicBezTo>
                <a:cubicBezTo>
                  <a:pt x="106038" y="51845"/>
                  <a:pt x="104291" y="47724"/>
                  <a:pt x="102260" y="43893"/>
                </a:cubicBezTo>
                <a:cubicBezTo>
                  <a:pt x="98651" y="37089"/>
                  <a:pt x="93790" y="30587"/>
                  <a:pt x="86916" y="27113"/>
                </a:cubicBezTo>
                <a:cubicBezTo>
                  <a:pt x="80878" y="24064"/>
                  <a:pt x="73899" y="23636"/>
                  <a:pt x="67378" y="21834"/>
                </a:cubicBezTo>
                <a:cubicBezTo>
                  <a:pt x="59355" y="19617"/>
                  <a:pt x="51943" y="15233"/>
                  <a:pt x="46135" y="9271"/>
                </a:cubicBezTo>
                <a:cubicBezTo>
                  <a:pt x="42904" y="5955"/>
                  <a:pt x="39919" y="1997"/>
                  <a:pt x="35517" y="565"/>
                </a:cubicBezTo>
                <a:cubicBezTo>
                  <a:pt x="34318" y="175"/>
                  <a:pt x="33079" y="1"/>
                  <a:pt x="31831" y="1"/>
                </a:cubicBezTo>
                <a:close/>
              </a:path>
            </a:pathLst>
          </a:custGeom>
          <a:solidFill>
            <a:srgbClr val="A083F9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19"/>
          <p:cNvGrpSpPr/>
          <p:nvPr/>
        </p:nvGrpSpPr>
        <p:grpSpPr>
          <a:xfrm>
            <a:off x="3963958" y="3110421"/>
            <a:ext cx="306287" cy="520408"/>
            <a:chOff x="4204200" y="3943975"/>
            <a:chExt cx="166325" cy="282600"/>
          </a:xfrm>
        </p:grpSpPr>
        <p:sp>
          <p:nvSpPr>
            <p:cNvPr id="225" name="Google Shape;225;p19"/>
            <p:cNvSpPr/>
            <p:nvPr/>
          </p:nvSpPr>
          <p:spPr>
            <a:xfrm>
              <a:off x="4254850" y="4002150"/>
              <a:ext cx="115675" cy="106575"/>
            </a:xfrm>
            <a:custGeom>
              <a:avLst/>
              <a:gdLst/>
              <a:ahLst/>
              <a:cxnLst/>
              <a:rect l="l" t="t" r="r" b="b"/>
              <a:pathLst>
                <a:path w="4627" h="4263" extrusionOk="0">
                  <a:moveTo>
                    <a:pt x="3046" y="489"/>
                  </a:moveTo>
                  <a:lnTo>
                    <a:pt x="4102" y="1945"/>
                  </a:lnTo>
                  <a:lnTo>
                    <a:pt x="3371" y="3586"/>
                  </a:lnTo>
                  <a:lnTo>
                    <a:pt x="1584" y="3774"/>
                  </a:lnTo>
                  <a:lnTo>
                    <a:pt x="525" y="2320"/>
                  </a:lnTo>
                  <a:lnTo>
                    <a:pt x="1258" y="678"/>
                  </a:lnTo>
                  <a:lnTo>
                    <a:pt x="3046" y="489"/>
                  </a:lnTo>
                  <a:close/>
                  <a:moveTo>
                    <a:pt x="3155" y="1"/>
                  </a:moveTo>
                  <a:cubicBezTo>
                    <a:pt x="3148" y="1"/>
                    <a:pt x="3140" y="1"/>
                    <a:pt x="3133" y="2"/>
                  </a:cubicBezTo>
                  <a:lnTo>
                    <a:pt x="1071" y="220"/>
                  </a:lnTo>
                  <a:cubicBezTo>
                    <a:pt x="986" y="228"/>
                    <a:pt x="913" y="281"/>
                    <a:pt x="879" y="359"/>
                  </a:cubicBezTo>
                  <a:lnTo>
                    <a:pt x="35" y="2252"/>
                  </a:lnTo>
                  <a:cubicBezTo>
                    <a:pt x="0" y="2330"/>
                    <a:pt x="10" y="2419"/>
                    <a:pt x="61" y="2488"/>
                  </a:cubicBezTo>
                  <a:lnTo>
                    <a:pt x="1279" y="4166"/>
                  </a:lnTo>
                  <a:cubicBezTo>
                    <a:pt x="1323" y="4227"/>
                    <a:pt x="1396" y="4263"/>
                    <a:pt x="1471" y="4263"/>
                  </a:cubicBezTo>
                  <a:cubicBezTo>
                    <a:pt x="1479" y="4263"/>
                    <a:pt x="1487" y="4263"/>
                    <a:pt x="1495" y="4261"/>
                  </a:cubicBezTo>
                  <a:lnTo>
                    <a:pt x="3557" y="4045"/>
                  </a:lnTo>
                  <a:cubicBezTo>
                    <a:pt x="3641" y="4037"/>
                    <a:pt x="3714" y="3982"/>
                    <a:pt x="3748" y="3906"/>
                  </a:cubicBezTo>
                  <a:lnTo>
                    <a:pt x="4593" y="2011"/>
                  </a:lnTo>
                  <a:cubicBezTo>
                    <a:pt x="4627" y="1935"/>
                    <a:pt x="4617" y="1844"/>
                    <a:pt x="4566" y="1775"/>
                  </a:cubicBezTo>
                  <a:lnTo>
                    <a:pt x="3349" y="99"/>
                  </a:lnTo>
                  <a:cubicBezTo>
                    <a:pt x="3305" y="37"/>
                    <a:pt x="3231" y="1"/>
                    <a:pt x="3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4218200" y="4168200"/>
              <a:ext cx="63175" cy="58375"/>
            </a:xfrm>
            <a:custGeom>
              <a:avLst/>
              <a:gdLst/>
              <a:ahLst/>
              <a:cxnLst/>
              <a:rect l="l" t="t" r="r" b="b"/>
              <a:pathLst>
                <a:path w="2527" h="2335" extrusionOk="0">
                  <a:moveTo>
                    <a:pt x="1565" y="489"/>
                  </a:moveTo>
                  <a:lnTo>
                    <a:pt x="2002" y="1090"/>
                  </a:lnTo>
                  <a:lnTo>
                    <a:pt x="1699" y="1769"/>
                  </a:lnTo>
                  <a:lnTo>
                    <a:pt x="962" y="1846"/>
                  </a:lnTo>
                  <a:lnTo>
                    <a:pt x="525" y="1246"/>
                  </a:lnTo>
                  <a:lnTo>
                    <a:pt x="826" y="567"/>
                  </a:lnTo>
                  <a:lnTo>
                    <a:pt x="1565" y="489"/>
                  </a:lnTo>
                  <a:close/>
                  <a:moveTo>
                    <a:pt x="1675" y="1"/>
                  </a:moveTo>
                  <a:cubicBezTo>
                    <a:pt x="1667" y="1"/>
                    <a:pt x="1660" y="1"/>
                    <a:pt x="1652" y="2"/>
                  </a:cubicBezTo>
                  <a:lnTo>
                    <a:pt x="640" y="109"/>
                  </a:lnTo>
                  <a:cubicBezTo>
                    <a:pt x="556" y="117"/>
                    <a:pt x="483" y="170"/>
                    <a:pt x="449" y="248"/>
                  </a:cubicBezTo>
                  <a:lnTo>
                    <a:pt x="35" y="1177"/>
                  </a:lnTo>
                  <a:cubicBezTo>
                    <a:pt x="0" y="1254"/>
                    <a:pt x="10" y="1345"/>
                    <a:pt x="59" y="1414"/>
                  </a:cubicBezTo>
                  <a:lnTo>
                    <a:pt x="657" y="2237"/>
                  </a:lnTo>
                  <a:cubicBezTo>
                    <a:pt x="701" y="2298"/>
                    <a:pt x="774" y="2334"/>
                    <a:pt x="848" y="2334"/>
                  </a:cubicBezTo>
                  <a:lnTo>
                    <a:pt x="875" y="2334"/>
                  </a:lnTo>
                  <a:lnTo>
                    <a:pt x="1886" y="2227"/>
                  </a:lnTo>
                  <a:cubicBezTo>
                    <a:pt x="1971" y="2217"/>
                    <a:pt x="2044" y="2165"/>
                    <a:pt x="2078" y="2086"/>
                  </a:cubicBezTo>
                  <a:lnTo>
                    <a:pt x="2492" y="1157"/>
                  </a:lnTo>
                  <a:cubicBezTo>
                    <a:pt x="2527" y="1080"/>
                    <a:pt x="2516" y="989"/>
                    <a:pt x="2468" y="921"/>
                  </a:cubicBezTo>
                  <a:lnTo>
                    <a:pt x="1870" y="99"/>
                  </a:lnTo>
                  <a:cubicBezTo>
                    <a:pt x="1824" y="37"/>
                    <a:pt x="1750" y="1"/>
                    <a:pt x="1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4204200" y="3943975"/>
              <a:ext cx="59450" cy="62325"/>
            </a:xfrm>
            <a:custGeom>
              <a:avLst/>
              <a:gdLst/>
              <a:ahLst/>
              <a:cxnLst/>
              <a:rect l="l" t="t" r="r" b="b"/>
              <a:pathLst>
                <a:path w="2378" h="2493" extrusionOk="0">
                  <a:moveTo>
                    <a:pt x="1289" y="509"/>
                  </a:moveTo>
                  <a:lnTo>
                    <a:pt x="1877" y="964"/>
                  </a:lnTo>
                  <a:lnTo>
                    <a:pt x="1776" y="1701"/>
                  </a:lnTo>
                  <a:lnTo>
                    <a:pt x="1089" y="1982"/>
                  </a:lnTo>
                  <a:lnTo>
                    <a:pt x="502" y="1527"/>
                  </a:lnTo>
                  <a:lnTo>
                    <a:pt x="601" y="792"/>
                  </a:lnTo>
                  <a:lnTo>
                    <a:pt x="1289" y="509"/>
                  </a:lnTo>
                  <a:close/>
                  <a:moveTo>
                    <a:pt x="1326" y="1"/>
                  </a:moveTo>
                  <a:cubicBezTo>
                    <a:pt x="1295" y="1"/>
                    <a:pt x="1264" y="7"/>
                    <a:pt x="1235" y="19"/>
                  </a:cubicBezTo>
                  <a:lnTo>
                    <a:pt x="294" y="404"/>
                  </a:lnTo>
                  <a:cubicBezTo>
                    <a:pt x="215" y="437"/>
                    <a:pt x="160" y="507"/>
                    <a:pt x="148" y="592"/>
                  </a:cubicBezTo>
                  <a:lnTo>
                    <a:pt x="13" y="1600"/>
                  </a:lnTo>
                  <a:cubicBezTo>
                    <a:pt x="1" y="1685"/>
                    <a:pt x="35" y="1768"/>
                    <a:pt x="102" y="1820"/>
                  </a:cubicBezTo>
                  <a:lnTo>
                    <a:pt x="908" y="2442"/>
                  </a:lnTo>
                  <a:cubicBezTo>
                    <a:pt x="950" y="2474"/>
                    <a:pt x="1001" y="2493"/>
                    <a:pt x="1053" y="2493"/>
                  </a:cubicBezTo>
                  <a:cubicBezTo>
                    <a:pt x="1083" y="2493"/>
                    <a:pt x="1114" y="2486"/>
                    <a:pt x="1144" y="2474"/>
                  </a:cubicBezTo>
                  <a:lnTo>
                    <a:pt x="2085" y="2089"/>
                  </a:lnTo>
                  <a:cubicBezTo>
                    <a:pt x="2164" y="2056"/>
                    <a:pt x="2218" y="1984"/>
                    <a:pt x="2230" y="1901"/>
                  </a:cubicBezTo>
                  <a:lnTo>
                    <a:pt x="2366" y="891"/>
                  </a:lnTo>
                  <a:cubicBezTo>
                    <a:pt x="2378" y="808"/>
                    <a:pt x="2343" y="724"/>
                    <a:pt x="2277" y="673"/>
                  </a:cubicBezTo>
                  <a:lnTo>
                    <a:pt x="1471" y="49"/>
                  </a:lnTo>
                  <a:cubicBezTo>
                    <a:pt x="1429" y="17"/>
                    <a:pt x="1378" y="1"/>
                    <a:pt x="1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4252875" y="4096800"/>
              <a:ext cx="45425" cy="83475"/>
            </a:xfrm>
            <a:custGeom>
              <a:avLst/>
              <a:gdLst/>
              <a:ahLst/>
              <a:cxnLst/>
              <a:rect l="l" t="t" r="r" b="b"/>
              <a:pathLst>
                <a:path w="1817" h="3339" extrusionOk="0">
                  <a:moveTo>
                    <a:pt x="1546" y="0"/>
                  </a:moveTo>
                  <a:cubicBezTo>
                    <a:pt x="1455" y="0"/>
                    <a:pt x="1368" y="52"/>
                    <a:pt x="1327" y="140"/>
                  </a:cubicBezTo>
                  <a:lnTo>
                    <a:pt x="53" y="3003"/>
                  </a:lnTo>
                  <a:cubicBezTo>
                    <a:pt x="1" y="3125"/>
                    <a:pt x="53" y="3264"/>
                    <a:pt x="174" y="3318"/>
                  </a:cubicBezTo>
                  <a:cubicBezTo>
                    <a:pt x="205" y="3333"/>
                    <a:pt x="237" y="3339"/>
                    <a:pt x="269" y="3339"/>
                  </a:cubicBezTo>
                  <a:cubicBezTo>
                    <a:pt x="362" y="3339"/>
                    <a:pt x="449" y="3286"/>
                    <a:pt x="487" y="3197"/>
                  </a:cubicBezTo>
                  <a:lnTo>
                    <a:pt x="1762" y="334"/>
                  </a:lnTo>
                  <a:cubicBezTo>
                    <a:pt x="1816" y="214"/>
                    <a:pt x="1762" y="73"/>
                    <a:pt x="1642" y="21"/>
                  </a:cubicBezTo>
                  <a:cubicBezTo>
                    <a:pt x="1611" y="7"/>
                    <a:pt x="1578" y="0"/>
                    <a:pt x="1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4247025" y="3985075"/>
              <a:ext cx="41925" cy="34400"/>
            </a:xfrm>
            <a:custGeom>
              <a:avLst/>
              <a:gdLst/>
              <a:ahLst/>
              <a:cxnLst/>
              <a:rect l="l" t="t" r="r" b="b"/>
              <a:pathLst>
                <a:path w="1677" h="1376" extrusionOk="0">
                  <a:moveTo>
                    <a:pt x="270" y="0"/>
                  </a:moveTo>
                  <a:cubicBezTo>
                    <a:pt x="200" y="0"/>
                    <a:pt x="130" y="32"/>
                    <a:pt x="83" y="91"/>
                  </a:cubicBezTo>
                  <a:cubicBezTo>
                    <a:pt x="0" y="194"/>
                    <a:pt x="19" y="344"/>
                    <a:pt x="122" y="424"/>
                  </a:cubicBezTo>
                  <a:lnTo>
                    <a:pt x="1263" y="1325"/>
                  </a:lnTo>
                  <a:cubicBezTo>
                    <a:pt x="1305" y="1359"/>
                    <a:pt x="1357" y="1376"/>
                    <a:pt x="1408" y="1376"/>
                  </a:cubicBezTo>
                  <a:cubicBezTo>
                    <a:pt x="1479" y="1376"/>
                    <a:pt x="1549" y="1345"/>
                    <a:pt x="1596" y="1287"/>
                  </a:cubicBezTo>
                  <a:cubicBezTo>
                    <a:pt x="1677" y="1184"/>
                    <a:pt x="1660" y="1034"/>
                    <a:pt x="1557" y="952"/>
                  </a:cubicBezTo>
                  <a:lnTo>
                    <a:pt x="416" y="51"/>
                  </a:lnTo>
                  <a:cubicBezTo>
                    <a:pt x="373" y="17"/>
                    <a:pt x="321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9"/>
          <p:cNvGrpSpPr/>
          <p:nvPr/>
        </p:nvGrpSpPr>
        <p:grpSpPr>
          <a:xfrm>
            <a:off x="990615" y="1245926"/>
            <a:ext cx="576942" cy="518152"/>
            <a:chOff x="2277900" y="2321550"/>
            <a:chExt cx="313300" cy="281375"/>
          </a:xfrm>
        </p:grpSpPr>
        <p:sp>
          <p:nvSpPr>
            <p:cNvPr id="231" name="Google Shape;231;p19"/>
            <p:cNvSpPr/>
            <p:nvPr/>
          </p:nvSpPr>
          <p:spPr>
            <a:xfrm>
              <a:off x="2277900" y="2401425"/>
              <a:ext cx="192900" cy="201500"/>
            </a:xfrm>
            <a:custGeom>
              <a:avLst/>
              <a:gdLst/>
              <a:ahLst/>
              <a:cxnLst/>
              <a:rect l="l" t="t" r="r" b="b"/>
              <a:pathLst>
                <a:path w="7716" h="8060" extrusionOk="0">
                  <a:moveTo>
                    <a:pt x="3256" y="509"/>
                  </a:moveTo>
                  <a:lnTo>
                    <a:pt x="6606" y="1749"/>
                  </a:lnTo>
                  <a:lnTo>
                    <a:pt x="7208" y="5271"/>
                  </a:lnTo>
                  <a:lnTo>
                    <a:pt x="4460" y="7551"/>
                  </a:lnTo>
                  <a:lnTo>
                    <a:pt x="1109" y="6313"/>
                  </a:lnTo>
                  <a:lnTo>
                    <a:pt x="508" y="2791"/>
                  </a:lnTo>
                  <a:lnTo>
                    <a:pt x="3256" y="509"/>
                  </a:lnTo>
                  <a:close/>
                  <a:moveTo>
                    <a:pt x="3210" y="0"/>
                  </a:moveTo>
                  <a:cubicBezTo>
                    <a:pt x="3156" y="0"/>
                    <a:pt x="3101" y="19"/>
                    <a:pt x="3058" y="55"/>
                  </a:cubicBezTo>
                  <a:lnTo>
                    <a:pt x="98" y="2513"/>
                  </a:lnTo>
                  <a:cubicBezTo>
                    <a:pt x="33" y="2567"/>
                    <a:pt x="1" y="2652"/>
                    <a:pt x="15" y="2737"/>
                  </a:cubicBezTo>
                  <a:lnTo>
                    <a:pt x="663" y="6527"/>
                  </a:lnTo>
                  <a:cubicBezTo>
                    <a:pt x="677" y="6612"/>
                    <a:pt x="736" y="6681"/>
                    <a:pt x="817" y="6711"/>
                  </a:cubicBezTo>
                  <a:lnTo>
                    <a:pt x="4423" y="8046"/>
                  </a:lnTo>
                  <a:cubicBezTo>
                    <a:pt x="4450" y="8056"/>
                    <a:pt x="4478" y="8060"/>
                    <a:pt x="4506" y="8060"/>
                  </a:cubicBezTo>
                  <a:cubicBezTo>
                    <a:pt x="4561" y="8060"/>
                    <a:pt x="4615" y="8042"/>
                    <a:pt x="4658" y="8005"/>
                  </a:cubicBezTo>
                  <a:lnTo>
                    <a:pt x="7618" y="5548"/>
                  </a:lnTo>
                  <a:cubicBezTo>
                    <a:pt x="7683" y="5493"/>
                    <a:pt x="7715" y="5408"/>
                    <a:pt x="7701" y="5326"/>
                  </a:cubicBezTo>
                  <a:lnTo>
                    <a:pt x="7053" y="1533"/>
                  </a:lnTo>
                  <a:cubicBezTo>
                    <a:pt x="7039" y="1450"/>
                    <a:pt x="6980" y="1380"/>
                    <a:pt x="6899" y="1349"/>
                  </a:cubicBezTo>
                  <a:lnTo>
                    <a:pt x="3292" y="14"/>
                  </a:lnTo>
                  <a:cubicBezTo>
                    <a:pt x="3266" y="5"/>
                    <a:pt x="3238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2493125" y="2321550"/>
              <a:ext cx="98075" cy="105950"/>
            </a:xfrm>
            <a:custGeom>
              <a:avLst/>
              <a:gdLst/>
              <a:ahLst/>
              <a:cxnLst/>
              <a:rect l="l" t="t" r="r" b="b"/>
              <a:pathLst>
                <a:path w="3923" h="4238" extrusionOk="0">
                  <a:moveTo>
                    <a:pt x="1812" y="511"/>
                  </a:moveTo>
                  <a:lnTo>
                    <a:pt x="3278" y="1186"/>
                  </a:lnTo>
                  <a:lnTo>
                    <a:pt x="3428" y="2793"/>
                  </a:lnTo>
                  <a:lnTo>
                    <a:pt x="2111" y="3726"/>
                  </a:lnTo>
                  <a:lnTo>
                    <a:pt x="645" y="3052"/>
                  </a:lnTo>
                  <a:lnTo>
                    <a:pt x="495" y="1444"/>
                  </a:lnTo>
                  <a:lnTo>
                    <a:pt x="1812" y="511"/>
                  </a:lnTo>
                  <a:close/>
                  <a:moveTo>
                    <a:pt x="1788" y="1"/>
                  </a:moveTo>
                  <a:cubicBezTo>
                    <a:pt x="1739" y="1"/>
                    <a:pt x="1691" y="16"/>
                    <a:pt x="1649" y="45"/>
                  </a:cubicBezTo>
                  <a:lnTo>
                    <a:pt x="108" y="1137"/>
                  </a:lnTo>
                  <a:cubicBezTo>
                    <a:pt x="39" y="1186"/>
                    <a:pt x="1" y="1269"/>
                    <a:pt x="9" y="1354"/>
                  </a:cubicBezTo>
                  <a:lnTo>
                    <a:pt x="184" y="3234"/>
                  </a:lnTo>
                  <a:cubicBezTo>
                    <a:pt x="193" y="3319"/>
                    <a:pt x="245" y="3391"/>
                    <a:pt x="322" y="3428"/>
                  </a:cubicBezTo>
                  <a:lnTo>
                    <a:pt x="2038" y="4215"/>
                  </a:lnTo>
                  <a:cubicBezTo>
                    <a:pt x="2069" y="4229"/>
                    <a:pt x="2103" y="4237"/>
                    <a:pt x="2137" y="4237"/>
                  </a:cubicBezTo>
                  <a:cubicBezTo>
                    <a:pt x="2186" y="4237"/>
                    <a:pt x="2234" y="4223"/>
                    <a:pt x="2275" y="4193"/>
                  </a:cubicBezTo>
                  <a:lnTo>
                    <a:pt x="3815" y="3100"/>
                  </a:lnTo>
                  <a:cubicBezTo>
                    <a:pt x="3884" y="3052"/>
                    <a:pt x="3922" y="2969"/>
                    <a:pt x="3914" y="2884"/>
                  </a:cubicBezTo>
                  <a:lnTo>
                    <a:pt x="3739" y="1004"/>
                  </a:lnTo>
                  <a:cubicBezTo>
                    <a:pt x="3731" y="919"/>
                    <a:pt x="3678" y="847"/>
                    <a:pt x="3601" y="810"/>
                  </a:cubicBezTo>
                  <a:lnTo>
                    <a:pt x="1885" y="23"/>
                  </a:lnTo>
                  <a:cubicBezTo>
                    <a:pt x="1854" y="8"/>
                    <a:pt x="1821" y="1"/>
                    <a:pt x="1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2441575" y="2394025"/>
              <a:ext cx="67675" cy="52700"/>
            </a:xfrm>
            <a:custGeom>
              <a:avLst/>
              <a:gdLst/>
              <a:ahLst/>
              <a:cxnLst/>
              <a:rect l="l" t="t" r="r" b="b"/>
              <a:pathLst>
                <a:path w="2707" h="2108" extrusionOk="0">
                  <a:moveTo>
                    <a:pt x="2438" y="0"/>
                  </a:moveTo>
                  <a:cubicBezTo>
                    <a:pt x="2388" y="0"/>
                    <a:pt x="2338" y="16"/>
                    <a:pt x="2295" y="48"/>
                  </a:cubicBezTo>
                  <a:lnTo>
                    <a:pt x="128" y="1680"/>
                  </a:lnTo>
                  <a:cubicBezTo>
                    <a:pt x="23" y="1758"/>
                    <a:pt x="1" y="1908"/>
                    <a:pt x="82" y="2013"/>
                  </a:cubicBezTo>
                  <a:cubicBezTo>
                    <a:pt x="128" y="2075"/>
                    <a:pt x="199" y="2108"/>
                    <a:pt x="271" y="2108"/>
                  </a:cubicBezTo>
                  <a:cubicBezTo>
                    <a:pt x="320" y="2108"/>
                    <a:pt x="370" y="2092"/>
                    <a:pt x="413" y="2059"/>
                  </a:cubicBezTo>
                  <a:lnTo>
                    <a:pt x="2582" y="428"/>
                  </a:lnTo>
                  <a:cubicBezTo>
                    <a:pt x="2687" y="349"/>
                    <a:pt x="2707" y="199"/>
                    <a:pt x="2628" y="96"/>
                  </a:cubicBezTo>
                  <a:cubicBezTo>
                    <a:pt x="2582" y="33"/>
                    <a:pt x="2510" y="0"/>
                    <a:pt x="2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19"/>
          <p:cNvSpPr/>
          <p:nvPr/>
        </p:nvSpPr>
        <p:spPr>
          <a:xfrm>
            <a:off x="1621137" y="1897225"/>
            <a:ext cx="147770" cy="167256"/>
          </a:xfrm>
          <a:custGeom>
            <a:avLst/>
            <a:gdLst/>
            <a:ahLst/>
            <a:cxnLst/>
            <a:rect l="l" t="t" r="r" b="b"/>
            <a:pathLst>
              <a:path w="5241" h="5930" extrusionOk="0">
                <a:moveTo>
                  <a:pt x="2621" y="0"/>
                </a:moveTo>
                <a:cubicBezTo>
                  <a:pt x="2595" y="0"/>
                  <a:pt x="2570" y="18"/>
                  <a:pt x="2563" y="55"/>
                </a:cubicBezTo>
                <a:cubicBezTo>
                  <a:pt x="2301" y="1339"/>
                  <a:pt x="1194" y="2601"/>
                  <a:pt x="65" y="2898"/>
                </a:cubicBezTo>
                <a:cubicBezTo>
                  <a:pt x="0" y="2916"/>
                  <a:pt x="0" y="3013"/>
                  <a:pt x="65" y="3031"/>
                </a:cubicBezTo>
                <a:cubicBezTo>
                  <a:pt x="1194" y="3328"/>
                  <a:pt x="2301" y="4590"/>
                  <a:pt x="2563" y="5875"/>
                </a:cubicBezTo>
                <a:cubicBezTo>
                  <a:pt x="2570" y="5911"/>
                  <a:pt x="2595" y="5929"/>
                  <a:pt x="2621" y="5929"/>
                </a:cubicBezTo>
                <a:cubicBezTo>
                  <a:pt x="2646" y="5929"/>
                  <a:pt x="2672" y="5911"/>
                  <a:pt x="2680" y="5875"/>
                </a:cubicBezTo>
                <a:cubicBezTo>
                  <a:pt x="2941" y="4590"/>
                  <a:pt x="4049" y="3328"/>
                  <a:pt x="5178" y="3031"/>
                </a:cubicBezTo>
                <a:cubicBezTo>
                  <a:pt x="5241" y="3013"/>
                  <a:pt x="5241" y="2916"/>
                  <a:pt x="5178" y="2898"/>
                </a:cubicBezTo>
                <a:cubicBezTo>
                  <a:pt x="4049" y="2601"/>
                  <a:pt x="2941" y="1339"/>
                  <a:pt x="2680" y="55"/>
                </a:cubicBezTo>
                <a:cubicBezTo>
                  <a:pt x="2672" y="18"/>
                  <a:pt x="2646" y="0"/>
                  <a:pt x="26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"/>
          <p:cNvSpPr/>
          <p:nvPr/>
        </p:nvSpPr>
        <p:spPr>
          <a:xfrm>
            <a:off x="3055962" y="1135359"/>
            <a:ext cx="1256987" cy="756960"/>
          </a:xfrm>
          <a:custGeom>
            <a:avLst/>
            <a:gdLst/>
            <a:ahLst/>
            <a:cxnLst/>
            <a:rect l="l" t="t" r="r" b="b"/>
            <a:pathLst>
              <a:path w="39241" h="23631" extrusionOk="0">
                <a:moveTo>
                  <a:pt x="15147" y="1"/>
                </a:moveTo>
                <a:cubicBezTo>
                  <a:pt x="14846" y="1"/>
                  <a:pt x="14546" y="13"/>
                  <a:pt x="14248" y="37"/>
                </a:cubicBezTo>
                <a:cubicBezTo>
                  <a:pt x="10439" y="350"/>
                  <a:pt x="6871" y="2610"/>
                  <a:pt x="3973" y="5219"/>
                </a:cubicBezTo>
                <a:cubicBezTo>
                  <a:pt x="2567" y="6485"/>
                  <a:pt x="1184" y="7972"/>
                  <a:pt x="863" y="9836"/>
                </a:cubicBezTo>
                <a:cubicBezTo>
                  <a:pt x="0" y="14818"/>
                  <a:pt x="7804" y="15646"/>
                  <a:pt x="11091" y="15872"/>
                </a:cubicBezTo>
                <a:cubicBezTo>
                  <a:pt x="14060" y="16076"/>
                  <a:pt x="17707" y="15971"/>
                  <a:pt x="20352" y="17552"/>
                </a:cubicBezTo>
                <a:cubicBezTo>
                  <a:pt x="22588" y="18889"/>
                  <a:pt x="23913" y="21435"/>
                  <a:pt x="26271" y="22683"/>
                </a:cubicBezTo>
                <a:cubicBezTo>
                  <a:pt x="27463" y="23314"/>
                  <a:pt x="28968" y="23630"/>
                  <a:pt x="30510" y="23630"/>
                </a:cubicBezTo>
                <a:cubicBezTo>
                  <a:pt x="33093" y="23630"/>
                  <a:pt x="35781" y="22744"/>
                  <a:pt x="37279" y="20967"/>
                </a:cubicBezTo>
                <a:cubicBezTo>
                  <a:pt x="38733" y="19244"/>
                  <a:pt x="39240" y="16768"/>
                  <a:pt x="38580" y="14614"/>
                </a:cubicBezTo>
                <a:cubicBezTo>
                  <a:pt x="37267" y="10335"/>
                  <a:pt x="32392" y="8529"/>
                  <a:pt x="28519" y="6286"/>
                </a:cubicBezTo>
                <a:cubicBezTo>
                  <a:pt x="24500" y="3955"/>
                  <a:pt x="20827" y="520"/>
                  <a:pt x="16205" y="54"/>
                </a:cubicBezTo>
                <a:cubicBezTo>
                  <a:pt x="15850" y="18"/>
                  <a:pt x="15498" y="1"/>
                  <a:pt x="15147" y="1"/>
                </a:cubicBezTo>
                <a:close/>
              </a:path>
            </a:pathLst>
          </a:custGeom>
          <a:solidFill>
            <a:srgbClr val="A083F9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19"/>
          <p:cNvGrpSpPr/>
          <p:nvPr/>
        </p:nvGrpSpPr>
        <p:grpSpPr>
          <a:xfrm rot="1330257">
            <a:off x="918669" y="2084950"/>
            <a:ext cx="886420" cy="1041097"/>
            <a:chOff x="1769650" y="2876863"/>
            <a:chExt cx="691850" cy="812575"/>
          </a:xfrm>
        </p:grpSpPr>
        <p:sp>
          <p:nvSpPr>
            <p:cNvPr id="237" name="Google Shape;237;p19"/>
            <p:cNvSpPr/>
            <p:nvPr/>
          </p:nvSpPr>
          <p:spPr>
            <a:xfrm>
              <a:off x="1769650" y="2876863"/>
              <a:ext cx="691850" cy="812575"/>
            </a:xfrm>
            <a:custGeom>
              <a:avLst/>
              <a:gdLst/>
              <a:ahLst/>
              <a:cxnLst/>
              <a:rect l="l" t="t" r="r" b="b"/>
              <a:pathLst>
                <a:path w="27674" h="32503" extrusionOk="0">
                  <a:moveTo>
                    <a:pt x="8221" y="10753"/>
                  </a:moveTo>
                  <a:cubicBezTo>
                    <a:pt x="8331" y="10753"/>
                    <a:pt x="8441" y="10803"/>
                    <a:pt x="8512" y="10910"/>
                  </a:cubicBezTo>
                  <a:lnTo>
                    <a:pt x="17917" y="25262"/>
                  </a:lnTo>
                  <a:cubicBezTo>
                    <a:pt x="18074" y="25501"/>
                    <a:pt x="17893" y="25803"/>
                    <a:pt x="17629" y="25803"/>
                  </a:cubicBezTo>
                  <a:cubicBezTo>
                    <a:pt x="17601" y="25803"/>
                    <a:pt x="17574" y="25800"/>
                    <a:pt x="17545" y="25794"/>
                  </a:cubicBezTo>
                  <a:lnTo>
                    <a:pt x="5444" y="22962"/>
                  </a:lnTo>
                  <a:cubicBezTo>
                    <a:pt x="5257" y="22918"/>
                    <a:pt x="5139" y="22730"/>
                    <a:pt x="5184" y="22542"/>
                  </a:cubicBezTo>
                  <a:lnTo>
                    <a:pt x="7878" y="11023"/>
                  </a:lnTo>
                  <a:cubicBezTo>
                    <a:pt x="7919" y="10849"/>
                    <a:pt x="8069" y="10753"/>
                    <a:pt x="8221" y="10753"/>
                  </a:cubicBezTo>
                  <a:close/>
                  <a:moveTo>
                    <a:pt x="6383" y="0"/>
                  </a:moveTo>
                  <a:cubicBezTo>
                    <a:pt x="6217" y="0"/>
                    <a:pt x="6052" y="106"/>
                    <a:pt x="6008" y="296"/>
                  </a:cubicBezTo>
                  <a:lnTo>
                    <a:pt x="6010" y="296"/>
                  </a:lnTo>
                  <a:lnTo>
                    <a:pt x="48" y="25771"/>
                  </a:lnTo>
                  <a:cubicBezTo>
                    <a:pt x="0" y="25977"/>
                    <a:pt x="127" y="26183"/>
                    <a:pt x="333" y="26232"/>
                  </a:cubicBezTo>
                  <a:lnTo>
                    <a:pt x="27095" y="32492"/>
                  </a:lnTo>
                  <a:cubicBezTo>
                    <a:pt x="27126" y="32499"/>
                    <a:pt x="27156" y="32503"/>
                    <a:pt x="27186" y="32503"/>
                  </a:cubicBezTo>
                  <a:cubicBezTo>
                    <a:pt x="27475" y="32503"/>
                    <a:pt x="27673" y="32172"/>
                    <a:pt x="27501" y="31910"/>
                  </a:cubicBezTo>
                  <a:lnTo>
                    <a:pt x="6701" y="173"/>
                  </a:lnTo>
                  <a:cubicBezTo>
                    <a:pt x="6624" y="55"/>
                    <a:pt x="6503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2005925" y="3035113"/>
              <a:ext cx="38225" cy="27825"/>
            </a:xfrm>
            <a:custGeom>
              <a:avLst/>
              <a:gdLst/>
              <a:ahLst/>
              <a:cxnLst/>
              <a:rect l="l" t="t" r="r" b="b"/>
              <a:pathLst>
                <a:path w="1529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49" y="36"/>
                  </a:cubicBezTo>
                  <a:lnTo>
                    <a:pt x="133" y="699"/>
                  </a:lnTo>
                  <a:cubicBezTo>
                    <a:pt x="30" y="767"/>
                    <a:pt x="0" y="907"/>
                    <a:pt x="69" y="1010"/>
                  </a:cubicBezTo>
                  <a:cubicBezTo>
                    <a:pt x="111" y="1076"/>
                    <a:pt x="184" y="1113"/>
                    <a:pt x="256" y="1113"/>
                  </a:cubicBezTo>
                  <a:cubicBezTo>
                    <a:pt x="299" y="1113"/>
                    <a:pt x="341" y="1101"/>
                    <a:pt x="380" y="1076"/>
                  </a:cubicBezTo>
                  <a:lnTo>
                    <a:pt x="1395" y="414"/>
                  </a:lnTo>
                  <a:cubicBezTo>
                    <a:pt x="1498" y="345"/>
                    <a:pt x="1529" y="206"/>
                    <a:pt x="1460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2050750" y="3103863"/>
              <a:ext cx="38250" cy="27850"/>
            </a:xfrm>
            <a:custGeom>
              <a:avLst/>
              <a:gdLst/>
              <a:ahLst/>
              <a:cxnLst/>
              <a:rect l="l" t="t" r="r" b="b"/>
              <a:pathLst>
                <a:path w="1530" h="1114" extrusionOk="0">
                  <a:moveTo>
                    <a:pt x="1271" y="1"/>
                  </a:moveTo>
                  <a:cubicBezTo>
                    <a:pt x="1229" y="1"/>
                    <a:pt x="1187" y="13"/>
                    <a:pt x="1149" y="37"/>
                  </a:cubicBezTo>
                  <a:lnTo>
                    <a:pt x="134" y="699"/>
                  </a:lnTo>
                  <a:cubicBezTo>
                    <a:pt x="31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7"/>
                  </a:cubicBezTo>
                  <a:lnTo>
                    <a:pt x="1396" y="415"/>
                  </a:lnTo>
                  <a:cubicBezTo>
                    <a:pt x="1499" y="346"/>
                    <a:pt x="1529" y="207"/>
                    <a:pt x="1460" y="104"/>
                  </a:cubicBezTo>
                  <a:cubicBezTo>
                    <a:pt x="1417" y="37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2095575" y="31726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69" y="1010"/>
                  </a:cubicBezTo>
                  <a:cubicBezTo>
                    <a:pt x="112" y="1076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6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2162825" y="327578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0" y="907"/>
                    <a:pt x="69" y="1010"/>
                  </a:cubicBezTo>
                  <a:cubicBezTo>
                    <a:pt x="112" y="1076"/>
                    <a:pt x="184" y="1112"/>
                    <a:pt x="257" y="1112"/>
                  </a:cubicBezTo>
                  <a:lnTo>
                    <a:pt x="257" y="1110"/>
                  </a:lnTo>
                  <a:cubicBezTo>
                    <a:pt x="299" y="1110"/>
                    <a:pt x="342" y="1100"/>
                    <a:pt x="380" y="1074"/>
                  </a:cubicBezTo>
                  <a:lnTo>
                    <a:pt x="1396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2230075" y="3378913"/>
              <a:ext cx="38200" cy="27850"/>
            </a:xfrm>
            <a:custGeom>
              <a:avLst/>
              <a:gdLst/>
              <a:ahLst/>
              <a:cxnLst/>
              <a:rect l="l" t="t" r="r" b="b"/>
              <a:pathLst>
                <a:path w="1528" h="1114" extrusionOk="0">
                  <a:moveTo>
                    <a:pt x="1271" y="1"/>
                  </a:moveTo>
                  <a:cubicBezTo>
                    <a:pt x="1229" y="1"/>
                    <a:pt x="1187" y="13"/>
                    <a:pt x="1149" y="37"/>
                  </a:cubicBezTo>
                  <a:lnTo>
                    <a:pt x="134" y="699"/>
                  </a:lnTo>
                  <a:cubicBezTo>
                    <a:pt x="31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5"/>
                  </a:cubicBezTo>
                  <a:lnTo>
                    <a:pt x="1396" y="414"/>
                  </a:lnTo>
                  <a:cubicBezTo>
                    <a:pt x="1499" y="346"/>
                    <a:pt x="1527" y="206"/>
                    <a:pt x="1460" y="104"/>
                  </a:cubicBezTo>
                  <a:cubicBezTo>
                    <a:pt x="1417" y="37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2274900" y="344768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69" y="1010"/>
                  </a:cubicBezTo>
                  <a:cubicBezTo>
                    <a:pt x="112" y="1076"/>
                    <a:pt x="184" y="1113"/>
                    <a:pt x="257" y="1113"/>
                  </a:cubicBezTo>
                  <a:cubicBezTo>
                    <a:pt x="300" y="1113"/>
                    <a:pt x="342" y="1101"/>
                    <a:pt x="380" y="1074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961125" y="2966363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6" y="12"/>
                    <a:pt x="1148" y="36"/>
                  </a:cubicBezTo>
                  <a:lnTo>
                    <a:pt x="132" y="698"/>
                  </a:lnTo>
                  <a:cubicBezTo>
                    <a:pt x="29" y="767"/>
                    <a:pt x="1" y="906"/>
                    <a:pt x="67" y="1009"/>
                  </a:cubicBezTo>
                  <a:cubicBezTo>
                    <a:pt x="110" y="1076"/>
                    <a:pt x="183" y="1112"/>
                    <a:pt x="255" y="1112"/>
                  </a:cubicBezTo>
                  <a:cubicBezTo>
                    <a:pt x="298" y="1112"/>
                    <a:pt x="340" y="1100"/>
                    <a:pt x="378" y="1076"/>
                  </a:cubicBezTo>
                  <a:lnTo>
                    <a:pt x="1394" y="414"/>
                  </a:lnTo>
                  <a:cubicBezTo>
                    <a:pt x="1497" y="345"/>
                    <a:pt x="1527" y="206"/>
                    <a:pt x="1459" y="103"/>
                  </a:cubicBezTo>
                  <a:cubicBezTo>
                    <a:pt x="1416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1983550" y="30007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8" y="0"/>
                    <a:pt x="1186" y="12"/>
                    <a:pt x="1147" y="36"/>
                  </a:cubicBezTo>
                  <a:lnTo>
                    <a:pt x="132" y="699"/>
                  </a:lnTo>
                  <a:cubicBezTo>
                    <a:pt x="29" y="767"/>
                    <a:pt x="0" y="907"/>
                    <a:pt x="67" y="1010"/>
                  </a:cubicBezTo>
                  <a:cubicBezTo>
                    <a:pt x="109" y="1076"/>
                    <a:pt x="182" y="1113"/>
                    <a:pt x="255" y="1113"/>
                  </a:cubicBezTo>
                  <a:cubicBezTo>
                    <a:pt x="297" y="1113"/>
                    <a:pt x="340" y="1100"/>
                    <a:pt x="378" y="1076"/>
                  </a:cubicBezTo>
                  <a:lnTo>
                    <a:pt x="1394" y="414"/>
                  </a:lnTo>
                  <a:cubicBezTo>
                    <a:pt x="1497" y="345"/>
                    <a:pt x="1527" y="206"/>
                    <a:pt x="1458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2028325" y="3069488"/>
              <a:ext cx="38250" cy="27850"/>
            </a:xfrm>
            <a:custGeom>
              <a:avLst/>
              <a:gdLst/>
              <a:ahLst/>
              <a:cxnLst/>
              <a:rect l="l" t="t" r="r" b="b"/>
              <a:pathLst>
                <a:path w="1530" h="1114" extrusionOk="0">
                  <a:moveTo>
                    <a:pt x="1271" y="1"/>
                  </a:moveTo>
                  <a:cubicBezTo>
                    <a:pt x="1229" y="1"/>
                    <a:pt x="1187" y="12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4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6" y="414"/>
                  </a:lnTo>
                  <a:cubicBezTo>
                    <a:pt x="1499" y="346"/>
                    <a:pt x="1529" y="206"/>
                    <a:pt x="1461" y="103"/>
                  </a:cubicBezTo>
                  <a:cubicBezTo>
                    <a:pt x="1417" y="36"/>
                    <a:pt x="1345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2140400" y="3241388"/>
              <a:ext cx="38200" cy="27850"/>
            </a:xfrm>
            <a:custGeom>
              <a:avLst/>
              <a:gdLst/>
              <a:ahLst/>
              <a:cxnLst/>
              <a:rect l="l" t="t" r="r" b="b"/>
              <a:pathLst>
                <a:path w="1528" h="1114" extrusionOk="0">
                  <a:moveTo>
                    <a:pt x="1272" y="1"/>
                  </a:moveTo>
                  <a:cubicBezTo>
                    <a:pt x="1230" y="1"/>
                    <a:pt x="1187" y="13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5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6" y="415"/>
                  </a:lnTo>
                  <a:cubicBezTo>
                    <a:pt x="1499" y="346"/>
                    <a:pt x="1528" y="207"/>
                    <a:pt x="1461" y="104"/>
                  </a:cubicBezTo>
                  <a:cubicBezTo>
                    <a:pt x="1417" y="37"/>
                    <a:pt x="1345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2207650" y="33445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1"/>
                  </a:moveTo>
                  <a:cubicBezTo>
                    <a:pt x="1230" y="1"/>
                    <a:pt x="1187" y="12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5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4" y="414"/>
                  </a:lnTo>
                  <a:cubicBezTo>
                    <a:pt x="1499" y="346"/>
                    <a:pt x="1527" y="206"/>
                    <a:pt x="1461" y="103"/>
                  </a:cubicBezTo>
                  <a:cubicBezTo>
                    <a:pt x="1417" y="36"/>
                    <a:pt x="1345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2252500" y="341331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49" y="36"/>
                  </a:cubicBezTo>
                  <a:lnTo>
                    <a:pt x="133" y="698"/>
                  </a:lnTo>
                  <a:cubicBezTo>
                    <a:pt x="30" y="767"/>
                    <a:pt x="0" y="906"/>
                    <a:pt x="69" y="1009"/>
                  </a:cubicBezTo>
                  <a:cubicBezTo>
                    <a:pt x="111" y="1076"/>
                    <a:pt x="184" y="1112"/>
                    <a:pt x="256" y="1112"/>
                  </a:cubicBezTo>
                  <a:cubicBezTo>
                    <a:pt x="299" y="1112"/>
                    <a:pt x="341" y="1100"/>
                    <a:pt x="380" y="1074"/>
                  </a:cubicBezTo>
                  <a:lnTo>
                    <a:pt x="1393" y="414"/>
                  </a:lnTo>
                  <a:cubicBezTo>
                    <a:pt x="1498" y="345"/>
                    <a:pt x="1527" y="206"/>
                    <a:pt x="1460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2297325" y="3482063"/>
              <a:ext cx="38175" cy="27775"/>
            </a:xfrm>
            <a:custGeom>
              <a:avLst/>
              <a:gdLst/>
              <a:ahLst/>
              <a:cxnLst/>
              <a:rect l="l" t="t" r="r" b="b"/>
              <a:pathLst>
                <a:path w="1527" h="1111" extrusionOk="0">
                  <a:moveTo>
                    <a:pt x="1271" y="1"/>
                  </a:moveTo>
                  <a:cubicBezTo>
                    <a:pt x="1229" y="1"/>
                    <a:pt x="1187" y="12"/>
                    <a:pt x="1149" y="37"/>
                  </a:cubicBezTo>
                  <a:lnTo>
                    <a:pt x="134" y="699"/>
                  </a:lnTo>
                  <a:cubicBezTo>
                    <a:pt x="31" y="766"/>
                    <a:pt x="0" y="905"/>
                    <a:pt x="69" y="1010"/>
                  </a:cubicBezTo>
                  <a:cubicBezTo>
                    <a:pt x="111" y="1075"/>
                    <a:pt x="184" y="1111"/>
                    <a:pt x="257" y="1111"/>
                  </a:cubicBezTo>
                  <a:cubicBezTo>
                    <a:pt x="299" y="1111"/>
                    <a:pt x="342" y="1101"/>
                    <a:pt x="380" y="1075"/>
                  </a:cubicBezTo>
                  <a:lnTo>
                    <a:pt x="1394" y="412"/>
                  </a:lnTo>
                  <a:cubicBezTo>
                    <a:pt x="1499" y="346"/>
                    <a:pt x="1527" y="206"/>
                    <a:pt x="1460" y="103"/>
                  </a:cubicBezTo>
                  <a:cubicBezTo>
                    <a:pt x="1417" y="36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2319725" y="3516438"/>
              <a:ext cx="38200" cy="27800"/>
            </a:xfrm>
            <a:custGeom>
              <a:avLst/>
              <a:gdLst/>
              <a:ahLst/>
              <a:cxnLst/>
              <a:rect l="l" t="t" r="r" b="b"/>
              <a:pathLst>
                <a:path w="1528" h="1112" extrusionOk="0">
                  <a:moveTo>
                    <a:pt x="1272" y="1"/>
                  </a:moveTo>
                  <a:cubicBezTo>
                    <a:pt x="1230" y="1"/>
                    <a:pt x="1187" y="13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5"/>
                    <a:pt x="70" y="1010"/>
                  </a:cubicBezTo>
                  <a:cubicBezTo>
                    <a:pt x="112" y="1077"/>
                    <a:pt x="185" y="1111"/>
                    <a:pt x="257" y="1111"/>
                  </a:cubicBezTo>
                  <a:cubicBezTo>
                    <a:pt x="300" y="1111"/>
                    <a:pt x="342" y="1101"/>
                    <a:pt x="381" y="1075"/>
                  </a:cubicBezTo>
                  <a:lnTo>
                    <a:pt x="1394" y="414"/>
                  </a:lnTo>
                  <a:cubicBezTo>
                    <a:pt x="1499" y="346"/>
                    <a:pt x="1528" y="206"/>
                    <a:pt x="1461" y="103"/>
                  </a:cubicBezTo>
                  <a:cubicBezTo>
                    <a:pt x="1417" y="37"/>
                    <a:pt x="1345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2342150" y="35508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8"/>
                  </a:lnTo>
                  <a:cubicBezTo>
                    <a:pt x="31" y="767"/>
                    <a:pt x="1" y="906"/>
                    <a:pt x="69" y="1009"/>
                  </a:cubicBezTo>
                  <a:cubicBezTo>
                    <a:pt x="112" y="1076"/>
                    <a:pt x="184" y="1112"/>
                    <a:pt x="257" y="1112"/>
                  </a:cubicBezTo>
                  <a:cubicBezTo>
                    <a:pt x="299" y="1112"/>
                    <a:pt x="342" y="1100"/>
                    <a:pt x="380" y="1074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2073150" y="3138263"/>
              <a:ext cx="38250" cy="27825"/>
            </a:xfrm>
            <a:custGeom>
              <a:avLst/>
              <a:gdLst/>
              <a:ahLst/>
              <a:cxnLst/>
              <a:rect l="l" t="t" r="r" b="b"/>
              <a:pathLst>
                <a:path w="1530" h="1113" extrusionOk="0">
                  <a:moveTo>
                    <a:pt x="1272" y="0"/>
                  </a:moveTo>
                  <a:cubicBezTo>
                    <a:pt x="1230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70" y="1010"/>
                  </a:cubicBezTo>
                  <a:cubicBezTo>
                    <a:pt x="112" y="1076"/>
                    <a:pt x="185" y="1113"/>
                    <a:pt x="257" y="1113"/>
                  </a:cubicBezTo>
                  <a:cubicBezTo>
                    <a:pt x="300" y="1113"/>
                    <a:pt x="342" y="1100"/>
                    <a:pt x="381" y="1076"/>
                  </a:cubicBezTo>
                  <a:lnTo>
                    <a:pt x="1396" y="414"/>
                  </a:lnTo>
                  <a:cubicBezTo>
                    <a:pt x="1499" y="345"/>
                    <a:pt x="1530" y="206"/>
                    <a:pt x="1461" y="103"/>
                  </a:cubicBezTo>
                  <a:cubicBezTo>
                    <a:pt x="1417" y="36"/>
                    <a:pt x="1345" y="0"/>
                    <a:pt x="1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2118000" y="320701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1" y="1"/>
                  </a:moveTo>
                  <a:cubicBezTo>
                    <a:pt x="1229" y="1"/>
                    <a:pt x="1187" y="12"/>
                    <a:pt x="1149" y="37"/>
                  </a:cubicBezTo>
                  <a:lnTo>
                    <a:pt x="133" y="699"/>
                  </a:lnTo>
                  <a:cubicBezTo>
                    <a:pt x="30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1" y="1101"/>
                    <a:pt x="380" y="1077"/>
                  </a:cubicBezTo>
                  <a:lnTo>
                    <a:pt x="1396" y="414"/>
                  </a:lnTo>
                  <a:cubicBezTo>
                    <a:pt x="1499" y="346"/>
                    <a:pt x="1527" y="206"/>
                    <a:pt x="1460" y="103"/>
                  </a:cubicBezTo>
                  <a:cubicBezTo>
                    <a:pt x="1417" y="36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2185250" y="331016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0" y="1"/>
                  </a:moveTo>
                  <a:cubicBezTo>
                    <a:pt x="1228" y="1"/>
                    <a:pt x="1186" y="12"/>
                    <a:pt x="1149" y="36"/>
                  </a:cubicBezTo>
                  <a:lnTo>
                    <a:pt x="133" y="699"/>
                  </a:lnTo>
                  <a:cubicBezTo>
                    <a:pt x="30" y="767"/>
                    <a:pt x="0" y="907"/>
                    <a:pt x="69" y="1010"/>
                  </a:cubicBezTo>
                  <a:cubicBezTo>
                    <a:pt x="111" y="1076"/>
                    <a:pt x="184" y="1113"/>
                    <a:pt x="257" y="1113"/>
                  </a:cubicBezTo>
                  <a:cubicBezTo>
                    <a:pt x="299" y="1113"/>
                    <a:pt x="341" y="1101"/>
                    <a:pt x="380" y="1076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0" y="103"/>
                  </a:cubicBezTo>
                  <a:cubicBezTo>
                    <a:pt x="1416" y="37"/>
                    <a:pt x="1343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19"/>
          <p:cNvGrpSpPr/>
          <p:nvPr/>
        </p:nvGrpSpPr>
        <p:grpSpPr>
          <a:xfrm>
            <a:off x="1626268" y="2303181"/>
            <a:ext cx="1987622" cy="2153127"/>
            <a:chOff x="2499550" y="3244075"/>
            <a:chExt cx="1582250" cy="1714000"/>
          </a:xfrm>
        </p:grpSpPr>
        <p:sp>
          <p:nvSpPr>
            <p:cNvPr id="257" name="Google Shape;257;p19"/>
            <p:cNvSpPr/>
            <p:nvPr/>
          </p:nvSpPr>
          <p:spPr>
            <a:xfrm>
              <a:off x="2499550" y="4301725"/>
              <a:ext cx="270175" cy="654075"/>
            </a:xfrm>
            <a:custGeom>
              <a:avLst/>
              <a:gdLst/>
              <a:ahLst/>
              <a:cxnLst/>
              <a:rect l="l" t="t" r="r" b="b"/>
              <a:pathLst>
                <a:path w="10807" h="26163" extrusionOk="0">
                  <a:moveTo>
                    <a:pt x="1188" y="0"/>
                  </a:moveTo>
                  <a:cubicBezTo>
                    <a:pt x="531" y="0"/>
                    <a:pt x="0" y="531"/>
                    <a:pt x="0" y="1186"/>
                  </a:cubicBezTo>
                  <a:lnTo>
                    <a:pt x="0" y="15356"/>
                  </a:lnTo>
                  <a:cubicBezTo>
                    <a:pt x="0" y="21324"/>
                    <a:pt x="4839" y="26162"/>
                    <a:pt x="10806" y="26162"/>
                  </a:cubicBezTo>
                  <a:lnTo>
                    <a:pt x="108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2499550" y="4301675"/>
              <a:ext cx="270175" cy="120725"/>
            </a:xfrm>
            <a:custGeom>
              <a:avLst/>
              <a:gdLst/>
              <a:ahLst/>
              <a:cxnLst/>
              <a:rect l="l" t="t" r="r" b="b"/>
              <a:pathLst>
                <a:path w="10807" h="4829" extrusionOk="0">
                  <a:moveTo>
                    <a:pt x="1188" y="0"/>
                  </a:moveTo>
                  <a:cubicBezTo>
                    <a:pt x="531" y="0"/>
                    <a:pt x="0" y="533"/>
                    <a:pt x="0" y="1188"/>
                  </a:cubicBezTo>
                  <a:lnTo>
                    <a:pt x="0" y="4744"/>
                  </a:lnTo>
                  <a:lnTo>
                    <a:pt x="10806" y="4829"/>
                  </a:lnTo>
                  <a:lnTo>
                    <a:pt x="108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3811625" y="4301675"/>
              <a:ext cx="270175" cy="654125"/>
            </a:xfrm>
            <a:custGeom>
              <a:avLst/>
              <a:gdLst/>
              <a:ahLst/>
              <a:cxnLst/>
              <a:rect l="l" t="t" r="r" b="b"/>
              <a:pathLst>
                <a:path w="10807" h="26165" extrusionOk="0">
                  <a:moveTo>
                    <a:pt x="1" y="0"/>
                  </a:moveTo>
                  <a:lnTo>
                    <a:pt x="1" y="26164"/>
                  </a:lnTo>
                  <a:lnTo>
                    <a:pt x="9906" y="26164"/>
                  </a:lnTo>
                  <a:cubicBezTo>
                    <a:pt x="10403" y="26164"/>
                    <a:pt x="10807" y="25760"/>
                    <a:pt x="10807" y="25264"/>
                  </a:cubicBezTo>
                  <a:lnTo>
                    <a:pt x="10807" y="99"/>
                  </a:lnTo>
                  <a:cubicBezTo>
                    <a:pt x="10807" y="45"/>
                    <a:pt x="10762" y="0"/>
                    <a:pt x="107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3811625" y="4301675"/>
              <a:ext cx="270175" cy="120725"/>
            </a:xfrm>
            <a:custGeom>
              <a:avLst/>
              <a:gdLst/>
              <a:ahLst/>
              <a:cxnLst/>
              <a:rect l="l" t="t" r="r" b="b"/>
              <a:pathLst>
                <a:path w="10807" h="4829" extrusionOk="0">
                  <a:moveTo>
                    <a:pt x="1" y="0"/>
                  </a:moveTo>
                  <a:lnTo>
                    <a:pt x="1" y="4829"/>
                  </a:lnTo>
                  <a:lnTo>
                    <a:pt x="10807" y="4744"/>
                  </a:lnTo>
                  <a:lnTo>
                    <a:pt x="10807" y="1188"/>
                  </a:lnTo>
                  <a:cubicBezTo>
                    <a:pt x="10807" y="533"/>
                    <a:pt x="10276" y="0"/>
                    <a:pt x="9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2961600" y="3289975"/>
              <a:ext cx="661275" cy="371500"/>
            </a:xfrm>
            <a:custGeom>
              <a:avLst/>
              <a:gdLst/>
              <a:ahLst/>
              <a:cxnLst/>
              <a:rect l="l" t="t" r="r" b="b"/>
              <a:pathLst>
                <a:path w="26451" h="14860" extrusionOk="0">
                  <a:moveTo>
                    <a:pt x="13304" y="1"/>
                  </a:moveTo>
                  <a:cubicBezTo>
                    <a:pt x="6044" y="1"/>
                    <a:pt x="0" y="5419"/>
                    <a:pt x="158" y="14860"/>
                  </a:cubicBezTo>
                  <a:lnTo>
                    <a:pt x="3470" y="13460"/>
                  </a:lnTo>
                  <a:lnTo>
                    <a:pt x="3470" y="12733"/>
                  </a:lnTo>
                  <a:cubicBezTo>
                    <a:pt x="3470" y="6939"/>
                    <a:pt x="7872" y="2765"/>
                    <a:pt x="13304" y="2765"/>
                  </a:cubicBezTo>
                  <a:cubicBezTo>
                    <a:pt x="18737" y="2765"/>
                    <a:pt x="23139" y="6939"/>
                    <a:pt x="23139" y="12733"/>
                  </a:cubicBezTo>
                  <a:lnTo>
                    <a:pt x="23139" y="13460"/>
                  </a:lnTo>
                  <a:lnTo>
                    <a:pt x="26451" y="14860"/>
                  </a:lnTo>
                  <a:cubicBezTo>
                    <a:pt x="26164" y="5419"/>
                    <a:pt x="20566" y="1"/>
                    <a:pt x="13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2691700" y="3555725"/>
              <a:ext cx="1204975" cy="1402350"/>
            </a:xfrm>
            <a:custGeom>
              <a:avLst/>
              <a:gdLst/>
              <a:ahLst/>
              <a:cxnLst/>
              <a:rect l="l" t="t" r="r" b="b"/>
              <a:pathLst>
                <a:path w="48199" h="56094" extrusionOk="0">
                  <a:moveTo>
                    <a:pt x="23974" y="1"/>
                  </a:moveTo>
                  <a:cubicBezTo>
                    <a:pt x="8116" y="1"/>
                    <a:pt x="0" y="10825"/>
                    <a:pt x="0" y="24101"/>
                  </a:cubicBezTo>
                  <a:lnTo>
                    <a:pt x="0" y="52333"/>
                  </a:lnTo>
                  <a:cubicBezTo>
                    <a:pt x="0" y="54409"/>
                    <a:pt x="1684" y="56093"/>
                    <a:pt x="3762" y="56093"/>
                  </a:cubicBezTo>
                  <a:lnTo>
                    <a:pt x="44436" y="56093"/>
                  </a:lnTo>
                  <a:cubicBezTo>
                    <a:pt x="46514" y="56093"/>
                    <a:pt x="48198" y="54411"/>
                    <a:pt x="48198" y="52333"/>
                  </a:cubicBezTo>
                  <a:lnTo>
                    <a:pt x="48198" y="24101"/>
                  </a:lnTo>
                  <a:cubicBezTo>
                    <a:pt x="48198" y="10791"/>
                    <a:pt x="41090" y="64"/>
                    <a:pt x="24098" y="1"/>
                  </a:cubicBezTo>
                  <a:cubicBezTo>
                    <a:pt x="24057" y="1"/>
                    <a:pt x="24016" y="1"/>
                    <a:pt x="23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2691700" y="4549500"/>
              <a:ext cx="1204975" cy="408575"/>
            </a:xfrm>
            <a:custGeom>
              <a:avLst/>
              <a:gdLst/>
              <a:ahLst/>
              <a:cxnLst/>
              <a:rect l="l" t="t" r="r" b="b"/>
              <a:pathLst>
                <a:path w="48199" h="16343" extrusionOk="0">
                  <a:moveTo>
                    <a:pt x="0" y="1"/>
                  </a:moveTo>
                  <a:lnTo>
                    <a:pt x="0" y="12582"/>
                  </a:lnTo>
                  <a:cubicBezTo>
                    <a:pt x="0" y="14658"/>
                    <a:pt x="1684" y="16342"/>
                    <a:pt x="3762" y="16342"/>
                  </a:cubicBezTo>
                  <a:lnTo>
                    <a:pt x="44436" y="16342"/>
                  </a:lnTo>
                  <a:cubicBezTo>
                    <a:pt x="46514" y="16342"/>
                    <a:pt x="48198" y="14658"/>
                    <a:pt x="48198" y="12582"/>
                  </a:cubicBezTo>
                  <a:lnTo>
                    <a:pt x="48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2855325" y="4251700"/>
              <a:ext cx="877775" cy="576525"/>
            </a:xfrm>
            <a:custGeom>
              <a:avLst/>
              <a:gdLst/>
              <a:ahLst/>
              <a:cxnLst/>
              <a:rect l="l" t="t" r="r" b="b"/>
              <a:pathLst>
                <a:path w="35111" h="23061" extrusionOk="0">
                  <a:moveTo>
                    <a:pt x="176" y="0"/>
                  </a:moveTo>
                  <a:cubicBezTo>
                    <a:pt x="79" y="0"/>
                    <a:pt x="0" y="79"/>
                    <a:pt x="0" y="178"/>
                  </a:cubicBezTo>
                  <a:lnTo>
                    <a:pt x="0" y="22884"/>
                  </a:lnTo>
                  <a:cubicBezTo>
                    <a:pt x="0" y="22981"/>
                    <a:pt x="79" y="23060"/>
                    <a:pt x="176" y="23060"/>
                  </a:cubicBezTo>
                  <a:lnTo>
                    <a:pt x="34933" y="23060"/>
                  </a:lnTo>
                  <a:cubicBezTo>
                    <a:pt x="35032" y="23060"/>
                    <a:pt x="35110" y="22981"/>
                    <a:pt x="35110" y="22884"/>
                  </a:cubicBezTo>
                  <a:lnTo>
                    <a:pt x="35110" y="178"/>
                  </a:lnTo>
                  <a:cubicBezTo>
                    <a:pt x="35110" y="79"/>
                    <a:pt x="35032" y="0"/>
                    <a:pt x="349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3432225" y="4191600"/>
              <a:ext cx="91100" cy="94400"/>
            </a:xfrm>
            <a:custGeom>
              <a:avLst/>
              <a:gdLst/>
              <a:ahLst/>
              <a:cxnLst/>
              <a:rect l="l" t="t" r="r" b="b"/>
              <a:pathLst>
                <a:path w="3644" h="3776" extrusionOk="0">
                  <a:moveTo>
                    <a:pt x="2543" y="1"/>
                  </a:moveTo>
                  <a:cubicBezTo>
                    <a:pt x="1481" y="841"/>
                    <a:pt x="0" y="1879"/>
                    <a:pt x="0" y="1879"/>
                  </a:cubicBezTo>
                  <a:lnTo>
                    <a:pt x="1408" y="3262"/>
                  </a:lnTo>
                  <a:lnTo>
                    <a:pt x="3379" y="3775"/>
                  </a:lnTo>
                  <a:cubicBezTo>
                    <a:pt x="3379" y="3775"/>
                    <a:pt x="3478" y="1944"/>
                    <a:pt x="3644" y="617"/>
                  </a:cubicBezTo>
                  <a:lnTo>
                    <a:pt x="2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3495775" y="4175825"/>
              <a:ext cx="30450" cy="31200"/>
            </a:xfrm>
            <a:custGeom>
              <a:avLst/>
              <a:gdLst/>
              <a:ahLst/>
              <a:cxnLst/>
              <a:rect l="l" t="t" r="r" b="b"/>
              <a:pathLst>
                <a:path w="1218" h="1248" extrusionOk="0">
                  <a:moveTo>
                    <a:pt x="954" y="1"/>
                  </a:moveTo>
                  <a:cubicBezTo>
                    <a:pt x="869" y="1"/>
                    <a:pt x="758" y="44"/>
                    <a:pt x="613" y="155"/>
                  </a:cubicBezTo>
                  <a:cubicBezTo>
                    <a:pt x="457" y="272"/>
                    <a:pt x="243" y="440"/>
                    <a:pt x="1" y="632"/>
                  </a:cubicBezTo>
                  <a:lnTo>
                    <a:pt x="1102" y="1248"/>
                  </a:lnTo>
                  <a:cubicBezTo>
                    <a:pt x="1140" y="939"/>
                    <a:pt x="1172" y="672"/>
                    <a:pt x="1196" y="489"/>
                  </a:cubicBezTo>
                  <a:cubicBezTo>
                    <a:pt x="1217" y="322"/>
                    <a:pt x="1184" y="1"/>
                    <a:pt x="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3307725" y="4267375"/>
              <a:ext cx="211300" cy="341700"/>
            </a:xfrm>
            <a:custGeom>
              <a:avLst/>
              <a:gdLst/>
              <a:ahLst/>
              <a:cxnLst/>
              <a:rect l="l" t="t" r="r" b="b"/>
              <a:pathLst>
                <a:path w="8452" h="13668" extrusionOk="0">
                  <a:moveTo>
                    <a:pt x="7636" y="1"/>
                  </a:moveTo>
                  <a:cubicBezTo>
                    <a:pt x="7436" y="1"/>
                    <a:pt x="7256" y="89"/>
                    <a:pt x="7164" y="252"/>
                  </a:cubicBezTo>
                  <a:lnTo>
                    <a:pt x="148" y="12778"/>
                  </a:lnTo>
                  <a:cubicBezTo>
                    <a:pt x="1" y="13039"/>
                    <a:pt x="138" y="13392"/>
                    <a:pt x="455" y="13570"/>
                  </a:cubicBezTo>
                  <a:cubicBezTo>
                    <a:pt x="574" y="13636"/>
                    <a:pt x="701" y="13668"/>
                    <a:pt x="821" y="13668"/>
                  </a:cubicBezTo>
                  <a:cubicBezTo>
                    <a:pt x="1019" y="13668"/>
                    <a:pt x="1198" y="13581"/>
                    <a:pt x="1289" y="13418"/>
                  </a:cubicBezTo>
                  <a:lnTo>
                    <a:pt x="8307" y="890"/>
                  </a:lnTo>
                  <a:cubicBezTo>
                    <a:pt x="8452" y="629"/>
                    <a:pt x="8315" y="276"/>
                    <a:pt x="8000" y="98"/>
                  </a:cubicBezTo>
                  <a:cubicBezTo>
                    <a:pt x="7882" y="32"/>
                    <a:pt x="7755" y="1"/>
                    <a:pt x="7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3279200" y="4251400"/>
              <a:ext cx="211300" cy="341675"/>
            </a:xfrm>
            <a:custGeom>
              <a:avLst/>
              <a:gdLst/>
              <a:ahLst/>
              <a:cxnLst/>
              <a:rect l="l" t="t" r="r" b="b"/>
              <a:pathLst>
                <a:path w="8452" h="13667" extrusionOk="0">
                  <a:moveTo>
                    <a:pt x="7632" y="0"/>
                  </a:moveTo>
                  <a:cubicBezTo>
                    <a:pt x="7434" y="0"/>
                    <a:pt x="7254" y="88"/>
                    <a:pt x="7164" y="250"/>
                  </a:cubicBezTo>
                  <a:lnTo>
                    <a:pt x="146" y="12777"/>
                  </a:lnTo>
                  <a:cubicBezTo>
                    <a:pt x="1" y="13038"/>
                    <a:pt x="138" y="13391"/>
                    <a:pt x="453" y="13569"/>
                  </a:cubicBezTo>
                  <a:cubicBezTo>
                    <a:pt x="572" y="13635"/>
                    <a:pt x="699" y="13667"/>
                    <a:pt x="819" y="13667"/>
                  </a:cubicBezTo>
                  <a:cubicBezTo>
                    <a:pt x="1017" y="13667"/>
                    <a:pt x="1197" y="13580"/>
                    <a:pt x="1289" y="13417"/>
                  </a:cubicBezTo>
                  <a:lnTo>
                    <a:pt x="8305" y="891"/>
                  </a:lnTo>
                  <a:cubicBezTo>
                    <a:pt x="8452" y="630"/>
                    <a:pt x="8315" y="275"/>
                    <a:pt x="7998" y="99"/>
                  </a:cubicBezTo>
                  <a:cubicBezTo>
                    <a:pt x="7879" y="32"/>
                    <a:pt x="7752" y="0"/>
                    <a:pt x="76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250625" y="4235375"/>
              <a:ext cx="211300" cy="341725"/>
            </a:xfrm>
            <a:custGeom>
              <a:avLst/>
              <a:gdLst/>
              <a:ahLst/>
              <a:cxnLst/>
              <a:rect l="l" t="t" r="r" b="b"/>
              <a:pathLst>
                <a:path w="8452" h="13669" extrusionOk="0">
                  <a:moveTo>
                    <a:pt x="7634" y="1"/>
                  </a:moveTo>
                  <a:cubicBezTo>
                    <a:pt x="7434" y="1"/>
                    <a:pt x="7254" y="89"/>
                    <a:pt x="7164" y="251"/>
                  </a:cubicBezTo>
                  <a:lnTo>
                    <a:pt x="146" y="12778"/>
                  </a:lnTo>
                  <a:cubicBezTo>
                    <a:pt x="1" y="13038"/>
                    <a:pt x="138" y="13394"/>
                    <a:pt x="453" y="13569"/>
                  </a:cubicBezTo>
                  <a:cubicBezTo>
                    <a:pt x="572" y="13636"/>
                    <a:pt x="700" y="13668"/>
                    <a:pt x="820" y="13668"/>
                  </a:cubicBezTo>
                  <a:cubicBezTo>
                    <a:pt x="1019" y="13668"/>
                    <a:pt x="1198" y="13580"/>
                    <a:pt x="1289" y="13418"/>
                  </a:cubicBezTo>
                  <a:lnTo>
                    <a:pt x="8307" y="891"/>
                  </a:lnTo>
                  <a:cubicBezTo>
                    <a:pt x="8452" y="631"/>
                    <a:pt x="8315" y="275"/>
                    <a:pt x="8000" y="100"/>
                  </a:cubicBezTo>
                  <a:cubicBezTo>
                    <a:pt x="7881" y="33"/>
                    <a:pt x="7754" y="1"/>
                    <a:pt x="7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3246850" y="4547550"/>
              <a:ext cx="97400" cy="68925"/>
            </a:xfrm>
            <a:custGeom>
              <a:avLst/>
              <a:gdLst/>
              <a:ahLst/>
              <a:cxnLst/>
              <a:rect l="l" t="t" r="r" b="b"/>
              <a:pathLst>
                <a:path w="3896" h="2757" extrusionOk="0">
                  <a:moveTo>
                    <a:pt x="469" y="0"/>
                  </a:moveTo>
                  <a:lnTo>
                    <a:pt x="0" y="838"/>
                  </a:lnTo>
                  <a:lnTo>
                    <a:pt x="3425" y="2757"/>
                  </a:lnTo>
                  <a:lnTo>
                    <a:pt x="3896" y="1919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3224775" y="4568200"/>
              <a:ext cx="107725" cy="85100"/>
            </a:xfrm>
            <a:custGeom>
              <a:avLst/>
              <a:gdLst/>
              <a:ahLst/>
              <a:cxnLst/>
              <a:rect l="l" t="t" r="r" b="b"/>
              <a:pathLst>
                <a:path w="4309" h="3404" extrusionOk="0">
                  <a:moveTo>
                    <a:pt x="881" y="0"/>
                  </a:moveTo>
                  <a:lnTo>
                    <a:pt x="390" y="874"/>
                  </a:lnTo>
                  <a:lnTo>
                    <a:pt x="392" y="874"/>
                  </a:lnTo>
                  <a:cubicBezTo>
                    <a:pt x="384" y="889"/>
                    <a:pt x="376" y="901"/>
                    <a:pt x="368" y="915"/>
                  </a:cubicBezTo>
                  <a:cubicBezTo>
                    <a:pt x="1" y="1571"/>
                    <a:pt x="469" y="2534"/>
                    <a:pt x="1416" y="3064"/>
                  </a:cubicBezTo>
                  <a:cubicBezTo>
                    <a:pt x="1823" y="3292"/>
                    <a:pt x="2252" y="3403"/>
                    <a:pt x="2638" y="3403"/>
                  </a:cubicBezTo>
                  <a:cubicBezTo>
                    <a:pt x="3150" y="3403"/>
                    <a:pt x="3586" y="3208"/>
                    <a:pt x="3795" y="2833"/>
                  </a:cubicBezTo>
                  <a:cubicBezTo>
                    <a:pt x="3803" y="2821"/>
                    <a:pt x="3809" y="2807"/>
                    <a:pt x="3815" y="2793"/>
                  </a:cubicBezTo>
                  <a:lnTo>
                    <a:pt x="3817" y="2795"/>
                  </a:lnTo>
                  <a:lnTo>
                    <a:pt x="4308" y="191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958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2982950" y="4165200"/>
              <a:ext cx="88975" cy="91525"/>
            </a:xfrm>
            <a:custGeom>
              <a:avLst/>
              <a:gdLst/>
              <a:ahLst/>
              <a:cxnLst/>
              <a:rect l="l" t="t" r="r" b="b"/>
              <a:pathLst>
                <a:path w="3559" h="3661" extrusionOk="0">
                  <a:moveTo>
                    <a:pt x="1212" y="1"/>
                  </a:moveTo>
                  <a:lnTo>
                    <a:pt x="53" y="500"/>
                  </a:lnTo>
                  <a:cubicBezTo>
                    <a:pt x="75" y="1855"/>
                    <a:pt x="0" y="3660"/>
                    <a:pt x="0" y="3660"/>
                  </a:cubicBezTo>
                  <a:lnTo>
                    <a:pt x="1953" y="3383"/>
                  </a:lnTo>
                  <a:lnTo>
                    <a:pt x="3559" y="2133"/>
                  </a:lnTo>
                  <a:cubicBezTo>
                    <a:pt x="3559" y="2133"/>
                    <a:pt x="2165" y="940"/>
                    <a:pt x="1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2984100" y="4147150"/>
              <a:ext cx="29175" cy="30550"/>
            </a:xfrm>
            <a:custGeom>
              <a:avLst/>
              <a:gdLst/>
              <a:ahLst/>
              <a:cxnLst/>
              <a:rect l="l" t="t" r="r" b="b"/>
              <a:pathLst>
                <a:path w="1167" h="1222" extrusionOk="0">
                  <a:moveTo>
                    <a:pt x="251" y="1"/>
                  </a:moveTo>
                  <a:cubicBezTo>
                    <a:pt x="117" y="1"/>
                    <a:pt x="2" y="106"/>
                    <a:pt x="1" y="446"/>
                  </a:cubicBezTo>
                  <a:cubicBezTo>
                    <a:pt x="1" y="642"/>
                    <a:pt x="3" y="913"/>
                    <a:pt x="7" y="1222"/>
                  </a:cubicBezTo>
                  <a:lnTo>
                    <a:pt x="1166" y="723"/>
                  </a:lnTo>
                  <a:cubicBezTo>
                    <a:pt x="944" y="505"/>
                    <a:pt x="754" y="317"/>
                    <a:pt x="621" y="186"/>
                  </a:cubicBezTo>
                  <a:cubicBezTo>
                    <a:pt x="539" y="105"/>
                    <a:pt x="385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3041000" y="4214200"/>
              <a:ext cx="178000" cy="357725"/>
            </a:xfrm>
            <a:custGeom>
              <a:avLst/>
              <a:gdLst/>
              <a:ahLst/>
              <a:cxnLst/>
              <a:rect l="l" t="t" r="r" b="b"/>
              <a:pathLst>
                <a:path w="7120" h="14309" extrusionOk="0">
                  <a:moveTo>
                    <a:pt x="809" y="1"/>
                  </a:moveTo>
                  <a:cubicBezTo>
                    <a:pt x="710" y="1"/>
                    <a:pt x="607" y="21"/>
                    <a:pt x="508" y="64"/>
                  </a:cubicBezTo>
                  <a:cubicBezTo>
                    <a:pt x="174" y="208"/>
                    <a:pt x="1" y="545"/>
                    <a:pt x="120" y="820"/>
                  </a:cubicBezTo>
                  <a:lnTo>
                    <a:pt x="5799" y="14009"/>
                  </a:lnTo>
                  <a:cubicBezTo>
                    <a:pt x="5880" y="14199"/>
                    <a:pt x="6083" y="14309"/>
                    <a:pt x="6311" y="14309"/>
                  </a:cubicBezTo>
                  <a:cubicBezTo>
                    <a:pt x="6409" y="14309"/>
                    <a:pt x="6513" y="14288"/>
                    <a:pt x="6612" y="14245"/>
                  </a:cubicBezTo>
                  <a:cubicBezTo>
                    <a:pt x="6946" y="14103"/>
                    <a:pt x="7119" y="13764"/>
                    <a:pt x="7000" y="13490"/>
                  </a:cubicBezTo>
                  <a:lnTo>
                    <a:pt x="1321" y="303"/>
                  </a:lnTo>
                  <a:cubicBezTo>
                    <a:pt x="1240" y="111"/>
                    <a:pt x="1037" y="1"/>
                    <a:pt x="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010975" y="4227150"/>
              <a:ext cx="177925" cy="357725"/>
            </a:xfrm>
            <a:custGeom>
              <a:avLst/>
              <a:gdLst/>
              <a:ahLst/>
              <a:cxnLst/>
              <a:rect l="l" t="t" r="r" b="b"/>
              <a:pathLst>
                <a:path w="7117" h="14309" extrusionOk="0">
                  <a:moveTo>
                    <a:pt x="807" y="0"/>
                  </a:moveTo>
                  <a:cubicBezTo>
                    <a:pt x="708" y="0"/>
                    <a:pt x="605" y="21"/>
                    <a:pt x="505" y="63"/>
                  </a:cubicBezTo>
                  <a:cubicBezTo>
                    <a:pt x="174" y="207"/>
                    <a:pt x="0" y="546"/>
                    <a:pt x="117" y="819"/>
                  </a:cubicBezTo>
                  <a:lnTo>
                    <a:pt x="5796" y="14008"/>
                  </a:lnTo>
                  <a:cubicBezTo>
                    <a:pt x="5879" y="14200"/>
                    <a:pt x="6082" y="14309"/>
                    <a:pt x="6310" y="14309"/>
                  </a:cubicBezTo>
                  <a:cubicBezTo>
                    <a:pt x="6409" y="14309"/>
                    <a:pt x="6512" y="14288"/>
                    <a:pt x="6612" y="14246"/>
                  </a:cubicBezTo>
                  <a:cubicBezTo>
                    <a:pt x="6943" y="14102"/>
                    <a:pt x="7117" y="13763"/>
                    <a:pt x="7000" y="13491"/>
                  </a:cubicBezTo>
                  <a:lnTo>
                    <a:pt x="1321" y="302"/>
                  </a:lnTo>
                  <a:cubicBezTo>
                    <a:pt x="1238" y="110"/>
                    <a:pt x="1035" y="0"/>
                    <a:pt x="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2980875" y="4240100"/>
              <a:ext cx="178000" cy="357725"/>
            </a:xfrm>
            <a:custGeom>
              <a:avLst/>
              <a:gdLst/>
              <a:ahLst/>
              <a:cxnLst/>
              <a:rect l="l" t="t" r="r" b="b"/>
              <a:pathLst>
                <a:path w="7120" h="14309" extrusionOk="0">
                  <a:moveTo>
                    <a:pt x="808" y="1"/>
                  </a:moveTo>
                  <a:cubicBezTo>
                    <a:pt x="710" y="1"/>
                    <a:pt x="607" y="21"/>
                    <a:pt x="507" y="64"/>
                  </a:cubicBezTo>
                  <a:cubicBezTo>
                    <a:pt x="174" y="208"/>
                    <a:pt x="1" y="545"/>
                    <a:pt x="120" y="820"/>
                  </a:cubicBezTo>
                  <a:lnTo>
                    <a:pt x="5798" y="14009"/>
                  </a:lnTo>
                  <a:cubicBezTo>
                    <a:pt x="5880" y="14199"/>
                    <a:pt x="6083" y="14309"/>
                    <a:pt x="6311" y="14309"/>
                  </a:cubicBezTo>
                  <a:cubicBezTo>
                    <a:pt x="6409" y="14309"/>
                    <a:pt x="6512" y="14288"/>
                    <a:pt x="6612" y="14245"/>
                  </a:cubicBezTo>
                  <a:cubicBezTo>
                    <a:pt x="6945" y="14101"/>
                    <a:pt x="7119" y="13764"/>
                    <a:pt x="7000" y="13490"/>
                  </a:cubicBezTo>
                  <a:lnTo>
                    <a:pt x="1321" y="303"/>
                  </a:lnTo>
                  <a:cubicBezTo>
                    <a:pt x="1239" y="111"/>
                    <a:pt x="1036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3122550" y="4543150"/>
              <a:ext cx="99725" cy="60900"/>
            </a:xfrm>
            <a:custGeom>
              <a:avLst/>
              <a:gdLst/>
              <a:ahLst/>
              <a:cxnLst/>
              <a:rect l="l" t="t" r="r" b="b"/>
              <a:pathLst>
                <a:path w="3989" h="2436" extrusionOk="0">
                  <a:moveTo>
                    <a:pt x="3607" y="0"/>
                  </a:moveTo>
                  <a:lnTo>
                    <a:pt x="0" y="1553"/>
                  </a:lnTo>
                  <a:lnTo>
                    <a:pt x="380" y="2436"/>
                  </a:lnTo>
                  <a:lnTo>
                    <a:pt x="3989" y="883"/>
                  </a:lnTo>
                  <a:lnTo>
                    <a:pt x="36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3131825" y="4565500"/>
              <a:ext cx="108075" cy="80375"/>
            </a:xfrm>
            <a:custGeom>
              <a:avLst/>
              <a:gdLst/>
              <a:ahLst/>
              <a:cxnLst/>
              <a:rect l="l" t="t" r="r" b="b"/>
              <a:pathLst>
                <a:path w="4323" h="3215" extrusionOk="0">
                  <a:moveTo>
                    <a:pt x="3610" y="1"/>
                  </a:moveTo>
                  <a:lnTo>
                    <a:pt x="3" y="1554"/>
                  </a:lnTo>
                  <a:lnTo>
                    <a:pt x="1" y="1554"/>
                  </a:lnTo>
                  <a:lnTo>
                    <a:pt x="399" y="2475"/>
                  </a:lnTo>
                  <a:lnTo>
                    <a:pt x="401" y="2475"/>
                  </a:lnTo>
                  <a:cubicBezTo>
                    <a:pt x="405" y="2489"/>
                    <a:pt x="411" y="2503"/>
                    <a:pt x="417" y="2517"/>
                  </a:cubicBezTo>
                  <a:cubicBezTo>
                    <a:pt x="610" y="2968"/>
                    <a:pt x="1122" y="3215"/>
                    <a:pt x="1730" y="3215"/>
                  </a:cubicBezTo>
                  <a:cubicBezTo>
                    <a:pt x="2057" y="3215"/>
                    <a:pt x="2411" y="3143"/>
                    <a:pt x="2759" y="2994"/>
                  </a:cubicBezTo>
                  <a:cubicBezTo>
                    <a:pt x="3755" y="2564"/>
                    <a:pt x="4322" y="1655"/>
                    <a:pt x="4023" y="964"/>
                  </a:cubicBezTo>
                  <a:cubicBezTo>
                    <a:pt x="4017" y="950"/>
                    <a:pt x="4011" y="936"/>
                    <a:pt x="4005" y="922"/>
                  </a:cubicBezTo>
                  <a:lnTo>
                    <a:pt x="3610" y="1"/>
                  </a:lnTo>
                  <a:close/>
                </a:path>
              </a:pathLst>
            </a:custGeom>
            <a:solidFill>
              <a:srgbClr val="FF8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3232450" y="4154000"/>
              <a:ext cx="93825" cy="86400"/>
            </a:xfrm>
            <a:custGeom>
              <a:avLst/>
              <a:gdLst/>
              <a:ahLst/>
              <a:cxnLst/>
              <a:rect l="l" t="t" r="r" b="b"/>
              <a:pathLst>
                <a:path w="3753" h="3456" extrusionOk="0">
                  <a:moveTo>
                    <a:pt x="1759" y="0"/>
                  </a:moveTo>
                  <a:lnTo>
                    <a:pt x="540" y="315"/>
                  </a:lnTo>
                  <a:cubicBezTo>
                    <a:pt x="352" y="1656"/>
                    <a:pt x="1" y="3429"/>
                    <a:pt x="1" y="3429"/>
                  </a:cubicBezTo>
                  <a:lnTo>
                    <a:pt x="1974" y="3456"/>
                  </a:lnTo>
                  <a:lnTo>
                    <a:pt x="3753" y="2466"/>
                  </a:lnTo>
                  <a:cubicBezTo>
                    <a:pt x="3753" y="2466"/>
                    <a:pt x="2557" y="1075"/>
                    <a:pt x="17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3245925" y="4132575"/>
              <a:ext cx="30525" cy="29325"/>
            </a:xfrm>
            <a:custGeom>
              <a:avLst/>
              <a:gdLst/>
              <a:ahLst/>
              <a:cxnLst/>
              <a:rect l="l" t="t" r="r" b="b"/>
              <a:pathLst>
                <a:path w="1221" h="1173" extrusionOk="0">
                  <a:moveTo>
                    <a:pt x="392" y="0"/>
                  </a:moveTo>
                  <a:cubicBezTo>
                    <a:pt x="272" y="0"/>
                    <a:pt x="161" y="99"/>
                    <a:pt x="112" y="405"/>
                  </a:cubicBezTo>
                  <a:cubicBezTo>
                    <a:pt x="81" y="599"/>
                    <a:pt x="43" y="866"/>
                    <a:pt x="1" y="1172"/>
                  </a:cubicBezTo>
                  <a:lnTo>
                    <a:pt x="1220" y="857"/>
                  </a:lnTo>
                  <a:cubicBezTo>
                    <a:pt x="1037" y="607"/>
                    <a:pt x="875" y="391"/>
                    <a:pt x="764" y="242"/>
                  </a:cubicBezTo>
                  <a:cubicBezTo>
                    <a:pt x="690" y="142"/>
                    <a:pt x="536" y="0"/>
                    <a:pt x="3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3294300" y="4209550"/>
              <a:ext cx="125175" cy="375025"/>
            </a:xfrm>
            <a:custGeom>
              <a:avLst/>
              <a:gdLst/>
              <a:ahLst/>
              <a:cxnLst/>
              <a:rect l="l" t="t" r="r" b="b"/>
              <a:pathLst>
                <a:path w="5007" h="15001" extrusionOk="0">
                  <a:moveTo>
                    <a:pt x="770" y="1"/>
                  </a:moveTo>
                  <a:cubicBezTo>
                    <a:pt x="706" y="1"/>
                    <a:pt x="640" y="9"/>
                    <a:pt x="574" y="26"/>
                  </a:cubicBezTo>
                  <a:cubicBezTo>
                    <a:pt x="222" y="117"/>
                    <a:pt x="0" y="424"/>
                    <a:pt x="75" y="713"/>
                  </a:cubicBezTo>
                  <a:lnTo>
                    <a:pt x="3664" y="14615"/>
                  </a:lnTo>
                  <a:cubicBezTo>
                    <a:pt x="3724" y="14851"/>
                    <a:pt x="3963" y="15001"/>
                    <a:pt x="4238" y="15001"/>
                  </a:cubicBezTo>
                  <a:cubicBezTo>
                    <a:pt x="4302" y="15001"/>
                    <a:pt x="4367" y="14993"/>
                    <a:pt x="4433" y="14976"/>
                  </a:cubicBezTo>
                  <a:cubicBezTo>
                    <a:pt x="4782" y="14885"/>
                    <a:pt x="5007" y="14576"/>
                    <a:pt x="4932" y="14287"/>
                  </a:cubicBezTo>
                  <a:lnTo>
                    <a:pt x="1343" y="386"/>
                  </a:lnTo>
                  <a:cubicBezTo>
                    <a:pt x="1283" y="151"/>
                    <a:pt x="1044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3262600" y="4217725"/>
              <a:ext cx="125175" cy="375025"/>
            </a:xfrm>
            <a:custGeom>
              <a:avLst/>
              <a:gdLst/>
              <a:ahLst/>
              <a:cxnLst/>
              <a:rect l="l" t="t" r="r" b="b"/>
              <a:pathLst>
                <a:path w="5007" h="15001" extrusionOk="0">
                  <a:moveTo>
                    <a:pt x="769" y="1"/>
                  </a:moveTo>
                  <a:cubicBezTo>
                    <a:pt x="705" y="1"/>
                    <a:pt x="640" y="9"/>
                    <a:pt x="574" y="26"/>
                  </a:cubicBezTo>
                  <a:cubicBezTo>
                    <a:pt x="224" y="115"/>
                    <a:pt x="0" y="424"/>
                    <a:pt x="75" y="713"/>
                  </a:cubicBezTo>
                  <a:lnTo>
                    <a:pt x="3663" y="14615"/>
                  </a:lnTo>
                  <a:cubicBezTo>
                    <a:pt x="3724" y="14851"/>
                    <a:pt x="3964" y="15001"/>
                    <a:pt x="4239" y="15001"/>
                  </a:cubicBezTo>
                  <a:cubicBezTo>
                    <a:pt x="4302" y="15001"/>
                    <a:pt x="4367" y="14993"/>
                    <a:pt x="4433" y="14976"/>
                  </a:cubicBezTo>
                  <a:cubicBezTo>
                    <a:pt x="4782" y="14885"/>
                    <a:pt x="5006" y="14576"/>
                    <a:pt x="4932" y="14288"/>
                  </a:cubicBezTo>
                  <a:lnTo>
                    <a:pt x="1343" y="386"/>
                  </a:lnTo>
                  <a:cubicBezTo>
                    <a:pt x="1282" y="151"/>
                    <a:pt x="1044" y="1"/>
                    <a:pt x="7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3230875" y="4225925"/>
              <a:ext cx="125200" cy="375000"/>
            </a:xfrm>
            <a:custGeom>
              <a:avLst/>
              <a:gdLst/>
              <a:ahLst/>
              <a:cxnLst/>
              <a:rect l="l" t="t" r="r" b="b"/>
              <a:pathLst>
                <a:path w="5008" h="15000" extrusionOk="0">
                  <a:moveTo>
                    <a:pt x="771" y="0"/>
                  </a:moveTo>
                  <a:cubicBezTo>
                    <a:pt x="707" y="0"/>
                    <a:pt x="641" y="8"/>
                    <a:pt x="574" y="25"/>
                  </a:cubicBezTo>
                  <a:cubicBezTo>
                    <a:pt x="225" y="116"/>
                    <a:pt x="1" y="423"/>
                    <a:pt x="76" y="712"/>
                  </a:cubicBezTo>
                  <a:lnTo>
                    <a:pt x="3664" y="14614"/>
                  </a:lnTo>
                  <a:lnTo>
                    <a:pt x="3664" y="14616"/>
                  </a:lnTo>
                  <a:cubicBezTo>
                    <a:pt x="3725" y="14851"/>
                    <a:pt x="3964" y="15000"/>
                    <a:pt x="4240" y="15000"/>
                  </a:cubicBezTo>
                  <a:cubicBezTo>
                    <a:pt x="4303" y="15000"/>
                    <a:pt x="4368" y="14992"/>
                    <a:pt x="4434" y="14975"/>
                  </a:cubicBezTo>
                  <a:cubicBezTo>
                    <a:pt x="4785" y="14885"/>
                    <a:pt x="5007" y="14578"/>
                    <a:pt x="4932" y="14287"/>
                  </a:cubicBezTo>
                  <a:lnTo>
                    <a:pt x="1344" y="385"/>
                  </a:lnTo>
                  <a:cubicBezTo>
                    <a:pt x="1283" y="151"/>
                    <a:pt x="1046" y="0"/>
                    <a:pt x="7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3320600" y="4558000"/>
              <a:ext cx="101100" cy="47825"/>
            </a:xfrm>
            <a:custGeom>
              <a:avLst/>
              <a:gdLst/>
              <a:ahLst/>
              <a:cxnLst/>
              <a:rect l="l" t="t" r="r" b="b"/>
              <a:pathLst>
                <a:path w="4044" h="1913" extrusionOk="0">
                  <a:moveTo>
                    <a:pt x="3803" y="0"/>
                  </a:moveTo>
                  <a:lnTo>
                    <a:pt x="0" y="982"/>
                  </a:lnTo>
                  <a:lnTo>
                    <a:pt x="241" y="1913"/>
                  </a:lnTo>
                  <a:lnTo>
                    <a:pt x="4043" y="929"/>
                  </a:lnTo>
                  <a:lnTo>
                    <a:pt x="3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3326300" y="4581575"/>
              <a:ext cx="106400" cy="72900"/>
            </a:xfrm>
            <a:custGeom>
              <a:avLst/>
              <a:gdLst/>
              <a:ahLst/>
              <a:cxnLst/>
              <a:rect l="l" t="t" r="r" b="b"/>
              <a:pathLst>
                <a:path w="4256" h="2916" extrusionOk="0">
                  <a:moveTo>
                    <a:pt x="3805" y="0"/>
                  </a:moveTo>
                  <a:lnTo>
                    <a:pt x="1" y="982"/>
                  </a:lnTo>
                  <a:lnTo>
                    <a:pt x="253" y="1953"/>
                  </a:lnTo>
                  <a:cubicBezTo>
                    <a:pt x="257" y="1967"/>
                    <a:pt x="259" y="1983"/>
                    <a:pt x="263" y="1997"/>
                  </a:cubicBezTo>
                  <a:cubicBezTo>
                    <a:pt x="411" y="2565"/>
                    <a:pt x="1052" y="2916"/>
                    <a:pt x="1824" y="2916"/>
                  </a:cubicBezTo>
                  <a:cubicBezTo>
                    <a:pt x="2044" y="2916"/>
                    <a:pt x="2274" y="2887"/>
                    <a:pt x="2507" y="2827"/>
                  </a:cubicBezTo>
                  <a:cubicBezTo>
                    <a:pt x="3557" y="2557"/>
                    <a:pt x="4256" y="1745"/>
                    <a:pt x="4068" y="1016"/>
                  </a:cubicBezTo>
                  <a:cubicBezTo>
                    <a:pt x="4062" y="1002"/>
                    <a:pt x="4058" y="986"/>
                    <a:pt x="4054" y="972"/>
                  </a:cubicBezTo>
                  <a:lnTo>
                    <a:pt x="4056" y="972"/>
                  </a:lnTo>
                  <a:lnTo>
                    <a:pt x="3805" y="0"/>
                  </a:lnTo>
                  <a:close/>
                </a:path>
              </a:pathLst>
            </a:custGeom>
            <a:solidFill>
              <a:srgbClr val="EF9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2855325" y="4447725"/>
              <a:ext cx="877775" cy="380550"/>
            </a:xfrm>
            <a:custGeom>
              <a:avLst/>
              <a:gdLst/>
              <a:ahLst/>
              <a:cxnLst/>
              <a:rect l="l" t="t" r="r" b="b"/>
              <a:pathLst>
                <a:path w="35111" h="15222" extrusionOk="0">
                  <a:moveTo>
                    <a:pt x="0" y="1"/>
                  </a:moveTo>
                  <a:lnTo>
                    <a:pt x="0" y="13103"/>
                  </a:lnTo>
                  <a:cubicBezTo>
                    <a:pt x="0" y="14272"/>
                    <a:pt x="947" y="15221"/>
                    <a:pt x="2117" y="15221"/>
                  </a:cubicBezTo>
                  <a:lnTo>
                    <a:pt x="32994" y="15221"/>
                  </a:lnTo>
                  <a:cubicBezTo>
                    <a:pt x="34163" y="15221"/>
                    <a:pt x="35110" y="14272"/>
                    <a:pt x="35110" y="13103"/>
                  </a:cubicBezTo>
                  <a:lnTo>
                    <a:pt x="35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3653200" y="4474025"/>
              <a:ext cx="48250" cy="111550"/>
            </a:xfrm>
            <a:custGeom>
              <a:avLst/>
              <a:gdLst/>
              <a:ahLst/>
              <a:cxnLst/>
              <a:rect l="l" t="t" r="r" b="b"/>
              <a:pathLst>
                <a:path w="1930" h="4462" extrusionOk="0">
                  <a:moveTo>
                    <a:pt x="964" y="3189"/>
                  </a:moveTo>
                  <a:cubicBezTo>
                    <a:pt x="1182" y="3189"/>
                    <a:pt x="1358" y="3365"/>
                    <a:pt x="1358" y="3583"/>
                  </a:cubicBezTo>
                  <a:cubicBezTo>
                    <a:pt x="1358" y="3801"/>
                    <a:pt x="1182" y="3977"/>
                    <a:pt x="964" y="3977"/>
                  </a:cubicBezTo>
                  <a:cubicBezTo>
                    <a:pt x="748" y="3977"/>
                    <a:pt x="570" y="3801"/>
                    <a:pt x="570" y="3583"/>
                  </a:cubicBezTo>
                  <a:cubicBezTo>
                    <a:pt x="570" y="3365"/>
                    <a:pt x="748" y="3189"/>
                    <a:pt x="964" y="3189"/>
                  </a:cubicBezTo>
                  <a:close/>
                  <a:moveTo>
                    <a:pt x="964" y="1"/>
                  </a:moveTo>
                  <a:cubicBezTo>
                    <a:pt x="554" y="1"/>
                    <a:pt x="221" y="334"/>
                    <a:pt x="221" y="744"/>
                  </a:cubicBezTo>
                  <a:lnTo>
                    <a:pt x="1" y="3719"/>
                  </a:lnTo>
                  <a:cubicBezTo>
                    <a:pt x="1" y="4128"/>
                    <a:pt x="554" y="4462"/>
                    <a:pt x="964" y="4462"/>
                  </a:cubicBezTo>
                  <a:cubicBezTo>
                    <a:pt x="1376" y="4462"/>
                    <a:pt x="1929" y="4128"/>
                    <a:pt x="1929" y="3719"/>
                  </a:cubicBezTo>
                  <a:lnTo>
                    <a:pt x="1707" y="744"/>
                  </a:lnTo>
                  <a:lnTo>
                    <a:pt x="1709" y="744"/>
                  </a:lnTo>
                  <a:cubicBezTo>
                    <a:pt x="1709" y="334"/>
                    <a:pt x="1376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2846825" y="4439200"/>
              <a:ext cx="894750" cy="17025"/>
            </a:xfrm>
            <a:custGeom>
              <a:avLst/>
              <a:gdLst/>
              <a:ahLst/>
              <a:cxnLst/>
              <a:rect l="l" t="t" r="r" b="b"/>
              <a:pathLst>
                <a:path w="35790" h="681" extrusionOk="0">
                  <a:moveTo>
                    <a:pt x="340" y="0"/>
                  </a:moveTo>
                  <a:cubicBezTo>
                    <a:pt x="152" y="0"/>
                    <a:pt x="1" y="152"/>
                    <a:pt x="1" y="340"/>
                  </a:cubicBezTo>
                  <a:cubicBezTo>
                    <a:pt x="1" y="527"/>
                    <a:pt x="152" y="681"/>
                    <a:pt x="340" y="681"/>
                  </a:cubicBezTo>
                  <a:lnTo>
                    <a:pt x="35450" y="681"/>
                  </a:lnTo>
                  <a:cubicBezTo>
                    <a:pt x="35638" y="681"/>
                    <a:pt x="35790" y="527"/>
                    <a:pt x="35790" y="340"/>
                  </a:cubicBezTo>
                  <a:cubicBezTo>
                    <a:pt x="35790" y="152"/>
                    <a:pt x="35638" y="0"/>
                    <a:pt x="35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3198025" y="4546025"/>
              <a:ext cx="47125" cy="41950"/>
            </a:xfrm>
            <a:custGeom>
              <a:avLst/>
              <a:gdLst/>
              <a:ahLst/>
              <a:cxnLst/>
              <a:rect l="l" t="t" r="r" b="b"/>
              <a:pathLst>
                <a:path w="1885" h="1678" extrusionOk="0">
                  <a:moveTo>
                    <a:pt x="943" y="1"/>
                  </a:moveTo>
                  <a:cubicBezTo>
                    <a:pt x="854" y="1"/>
                    <a:pt x="764" y="15"/>
                    <a:pt x="675" y="45"/>
                  </a:cubicBezTo>
                  <a:cubicBezTo>
                    <a:pt x="237" y="192"/>
                    <a:pt x="0" y="669"/>
                    <a:pt x="150" y="1107"/>
                  </a:cubicBezTo>
                  <a:cubicBezTo>
                    <a:pt x="267" y="1456"/>
                    <a:pt x="593" y="1677"/>
                    <a:pt x="943" y="1677"/>
                  </a:cubicBezTo>
                  <a:cubicBezTo>
                    <a:pt x="1032" y="1677"/>
                    <a:pt x="1123" y="1663"/>
                    <a:pt x="1212" y="1632"/>
                  </a:cubicBezTo>
                  <a:cubicBezTo>
                    <a:pt x="1650" y="1485"/>
                    <a:pt x="1884" y="1010"/>
                    <a:pt x="1737" y="572"/>
                  </a:cubicBezTo>
                  <a:cubicBezTo>
                    <a:pt x="1619" y="221"/>
                    <a:pt x="1293" y="1"/>
                    <a:pt x="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3343275" y="4547400"/>
              <a:ext cx="47125" cy="41950"/>
            </a:xfrm>
            <a:custGeom>
              <a:avLst/>
              <a:gdLst/>
              <a:ahLst/>
              <a:cxnLst/>
              <a:rect l="l" t="t" r="r" b="b"/>
              <a:pathLst>
                <a:path w="1885" h="1678" extrusionOk="0">
                  <a:moveTo>
                    <a:pt x="942" y="1"/>
                  </a:moveTo>
                  <a:cubicBezTo>
                    <a:pt x="853" y="1"/>
                    <a:pt x="763" y="15"/>
                    <a:pt x="675" y="44"/>
                  </a:cubicBezTo>
                  <a:cubicBezTo>
                    <a:pt x="236" y="194"/>
                    <a:pt x="0" y="668"/>
                    <a:pt x="150" y="1107"/>
                  </a:cubicBezTo>
                  <a:cubicBezTo>
                    <a:pt x="267" y="1456"/>
                    <a:pt x="593" y="1678"/>
                    <a:pt x="943" y="1678"/>
                  </a:cubicBezTo>
                  <a:cubicBezTo>
                    <a:pt x="1032" y="1678"/>
                    <a:pt x="1121" y="1663"/>
                    <a:pt x="1210" y="1634"/>
                  </a:cubicBezTo>
                  <a:cubicBezTo>
                    <a:pt x="1650" y="1484"/>
                    <a:pt x="1884" y="1010"/>
                    <a:pt x="1737" y="572"/>
                  </a:cubicBezTo>
                  <a:cubicBezTo>
                    <a:pt x="1619" y="222"/>
                    <a:pt x="1292" y="1"/>
                    <a:pt x="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3236950" y="4610600"/>
              <a:ext cx="110425" cy="52625"/>
            </a:xfrm>
            <a:custGeom>
              <a:avLst/>
              <a:gdLst/>
              <a:ahLst/>
              <a:cxnLst/>
              <a:rect l="l" t="t" r="r" b="b"/>
              <a:pathLst>
                <a:path w="4417" h="2105" extrusionOk="0">
                  <a:moveTo>
                    <a:pt x="4025" y="0"/>
                  </a:moveTo>
                  <a:cubicBezTo>
                    <a:pt x="3823" y="4"/>
                    <a:pt x="3664" y="172"/>
                    <a:pt x="3668" y="374"/>
                  </a:cubicBezTo>
                  <a:cubicBezTo>
                    <a:pt x="3674" y="754"/>
                    <a:pt x="3058" y="1353"/>
                    <a:pt x="2222" y="1370"/>
                  </a:cubicBezTo>
                  <a:cubicBezTo>
                    <a:pt x="2214" y="1370"/>
                    <a:pt x="2207" y="1370"/>
                    <a:pt x="2200" y="1370"/>
                  </a:cubicBezTo>
                  <a:cubicBezTo>
                    <a:pt x="1378" y="1370"/>
                    <a:pt x="745" y="809"/>
                    <a:pt x="737" y="433"/>
                  </a:cubicBezTo>
                  <a:cubicBezTo>
                    <a:pt x="733" y="231"/>
                    <a:pt x="570" y="79"/>
                    <a:pt x="364" y="73"/>
                  </a:cubicBezTo>
                  <a:cubicBezTo>
                    <a:pt x="162" y="77"/>
                    <a:pt x="0" y="245"/>
                    <a:pt x="4" y="447"/>
                  </a:cubicBezTo>
                  <a:cubicBezTo>
                    <a:pt x="22" y="1325"/>
                    <a:pt x="1056" y="2105"/>
                    <a:pt x="2187" y="2105"/>
                  </a:cubicBezTo>
                  <a:lnTo>
                    <a:pt x="2187" y="2103"/>
                  </a:lnTo>
                  <a:lnTo>
                    <a:pt x="2236" y="2103"/>
                  </a:lnTo>
                  <a:cubicBezTo>
                    <a:pt x="3387" y="2080"/>
                    <a:pt x="4417" y="1248"/>
                    <a:pt x="4399" y="358"/>
                  </a:cubicBezTo>
                  <a:cubicBezTo>
                    <a:pt x="4395" y="156"/>
                    <a:pt x="4231" y="8"/>
                    <a:pt x="4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2860075" y="3244075"/>
              <a:ext cx="447425" cy="604300"/>
            </a:xfrm>
            <a:custGeom>
              <a:avLst/>
              <a:gdLst/>
              <a:ahLst/>
              <a:cxnLst/>
              <a:rect l="l" t="t" r="r" b="b"/>
              <a:pathLst>
                <a:path w="17897" h="24172" extrusionOk="0">
                  <a:moveTo>
                    <a:pt x="4629" y="1"/>
                  </a:moveTo>
                  <a:lnTo>
                    <a:pt x="0" y="2039"/>
                  </a:lnTo>
                  <a:lnTo>
                    <a:pt x="677" y="3577"/>
                  </a:lnTo>
                  <a:lnTo>
                    <a:pt x="1187" y="3353"/>
                  </a:lnTo>
                  <a:lnTo>
                    <a:pt x="4285" y="10393"/>
                  </a:lnTo>
                  <a:cubicBezTo>
                    <a:pt x="1604" y="12528"/>
                    <a:pt x="574" y="16268"/>
                    <a:pt x="2020" y="19551"/>
                  </a:cubicBezTo>
                  <a:cubicBezTo>
                    <a:pt x="3294" y="22448"/>
                    <a:pt x="6130" y="24172"/>
                    <a:pt x="9103" y="24172"/>
                  </a:cubicBezTo>
                  <a:cubicBezTo>
                    <a:pt x="10144" y="24172"/>
                    <a:pt x="11201" y="23961"/>
                    <a:pt x="12214" y="23515"/>
                  </a:cubicBezTo>
                  <a:cubicBezTo>
                    <a:pt x="16121" y="21795"/>
                    <a:pt x="17896" y="17231"/>
                    <a:pt x="16176" y="13321"/>
                  </a:cubicBezTo>
                  <a:cubicBezTo>
                    <a:pt x="14903" y="10427"/>
                    <a:pt x="12069" y="8709"/>
                    <a:pt x="9097" y="8709"/>
                  </a:cubicBezTo>
                  <a:cubicBezTo>
                    <a:pt x="8697" y="8709"/>
                    <a:pt x="8295" y="8740"/>
                    <a:pt x="7894" y="8804"/>
                  </a:cubicBezTo>
                  <a:lnTo>
                    <a:pt x="7894" y="8806"/>
                  </a:lnTo>
                  <a:lnTo>
                    <a:pt x="4796" y="1766"/>
                  </a:lnTo>
                  <a:lnTo>
                    <a:pt x="5305" y="1542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2910150" y="3576425"/>
              <a:ext cx="397900" cy="271975"/>
            </a:xfrm>
            <a:custGeom>
              <a:avLst/>
              <a:gdLst/>
              <a:ahLst/>
              <a:cxnLst/>
              <a:rect l="l" t="t" r="r" b="b"/>
              <a:pathLst>
                <a:path w="15916" h="10879" extrusionOk="0">
                  <a:moveTo>
                    <a:pt x="14191" y="1"/>
                  </a:moveTo>
                  <a:lnTo>
                    <a:pt x="0" y="6247"/>
                  </a:lnTo>
                  <a:cubicBezTo>
                    <a:pt x="1278" y="9150"/>
                    <a:pt x="4119" y="10878"/>
                    <a:pt x="7099" y="10878"/>
                  </a:cubicBezTo>
                  <a:cubicBezTo>
                    <a:pt x="8142" y="10878"/>
                    <a:pt x="9202" y="10667"/>
                    <a:pt x="10219" y="10219"/>
                  </a:cubicBezTo>
                  <a:cubicBezTo>
                    <a:pt x="14136" y="8495"/>
                    <a:pt x="15916" y="3921"/>
                    <a:pt x="14191" y="1"/>
                  </a:cubicBezTo>
                  <a:close/>
                </a:path>
              </a:pathLst>
            </a:custGeom>
            <a:solidFill>
              <a:srgbClr val="FFFFF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3335200" y="3542300"/>
              <a:ext cx="396325" cy="423675"/>
            </a:xfrm>
            <a:custGeom>
              <a:avLst/>
              <a:gdLst/>
              <a:ahLst/>
              <a:cxnLst/>
              <a:rect l="l" t="t" r="r" b="b"/>
              <a:pathLst>
                <a:path w="15853" h="16947" extrusionOk="0">
                  <a:moveTo>
                    <a:pt x="10570" y="1"/>
                  </a:moveTo>
                  <a:lnTo>
                    <a:pt x="9001" y="2271"/>
                  </a:lnTo>
                  <a:cubicBezTo>
                    <a:pt x="11977" y="4577"/>
                    <a:pt x="12781" y="8333"/>
                    <a:pt x="10679" y="11376"/>
                  </a:cubicBezTo>
                  <a:lnTo>
                    <a:pt x="10679" y="11374"/>
                  </a:lnTo>
                  <a:cubicBezTo>
                    <a:pt x="9379" y="13256"/>
                    <a:pt x="7410" y="14225"/>
                    <a:pt x="5338" y="14225"/>
                  </a:cubicBezTo>
                  <a:cubicBezTo>
                    <a:pt x="4059" y="14225"/>
                    <a:pt x="2740" y="13856"/>
                    <a:pt x="1515" y="13105"/>
                  </a:cubicBezTo>
                  <a:lnTo>
                    <a:pt x="0" y="15298"/>
                  </a:lnTo>
                  <a:cubicBezTo>
                    <a:pt x="1613" y="16412"/>
                    <a:pt x="3454" y="16947"/>
                    <a:pt x="5276" y="16947"/>
                  </a:cubicBezTo>
                  <a:cubicBezTo>
                    <a:pt x="8227" y="16947"/>
                    <a:pt x="11129" y="15545"/>
                    <a:pt x="12933" y="12933"/>
                  </a:cubicBezTo>
                  <a:cubicBezTo>
                    <a:pt x="15853" y="8709"/>
                    <a:pt x="14795" y="2919"/>
                    <a:pt x="105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3261075" y="3472925"/>
              <a:ext cx="374325" cy="495000"/>
            </a:xfrm>
            <a:custGeom>
              <a:avLst/>
              <a:gdLst/>
              <a:ahLst/>
              <a:cxnLst/>
              <a:rect l="l" t="t" r="r" b="b"/>
              <a:pathLst>
                <a:path w="14973" h="19800" extrusionOk="0">
                  <a:moveTo>
                    <a:pt x="12521" y="0"/>
                  </a:moveTo>
                  <a:cubicBezTo>
                    <a:pt x="12508" y="0"/>
                    <a:pt x="12496" y="6"/>
                    <a:pt x="12489" y="17"/>
                  </a:cubicBezTo>
                  <a:lnTo>
                    <a:pt x="13" y="18075"/>
                  </a:lnTo>
                  <a:cubicBezTo>
                    <a:pt x="1" y="18093"/>
                    <a:pt x="5" y="18118"/>
                    <a:pt x="23" y="18130"/>
                  </a:cubicBezTo>
                  <a:lnTo>
                    <a:pt x="2430" y="19792"/>
                  </a:lnTo>
                  <a:cubicBezTo>
                    <a:pt x="2437" y="19797"/>
                    <a:pt x="2445" y="19800"/>
                    <a:pt x="2453" y="19800"/>
                  </a:cubicBezTo>
                  <a:cubicBezTo>
                    <a:pt x="2465" y="19800"/>
                    <a:pt x="2477" y="19794"/>
                    <a:pt x="2484" y="19784"/>
                  </a:cubicBezTo>
                  <a:lnTo>
                    <a:pt x="14961" y="1726"/>
                  </a:lnTo>
                  <a:cubicBezTo>
                    <a:pt x="14973" y="1708"/>
                    <a:pt x="14967" y="1683"/>
                    <a:pt x="14951" y="1671"/>
                  </a:cubicBezTo>
                  <a:lnTo>
                    <a:pt x="12543" y="7"/>
                  </a:lnTo>
                  <a:cubicBezTo>
                    <a:pt x="12536" y="2"/>
                    <a:pt x="12528" y="0"/>
                    <a:pt x="12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3445450" y="3651350"/>
              <a:ext cx="44200" cy="33350"/>
            </a:xfrm>
            <a:custGeom>
              <a:avLst/>
              <a:gdLst/>
              <a:ahLst/>
              <a:cxnLst/>
              <a:rect l="l" t="t" r="r" b="b"/>
              <a:pathLst>
                <a:path w="1768" h="1334" extrusionOk="0">
                  <a:moveTo>
                    <a:pt x="300" y="1"/>
                  </a:moveTo>
                  <a:cubicBezTo>
                    <a:pt x="217" y="1"/>
                    <a:pt x="135" y="40"/>
                    <a:pt x="83" y="114"/>
                  </a:cubicBezTo>
                  <a:cubicBezTo>
                    <a:pt x="1" y="235"/>
                    <a:pt x="31" y="399"/>
                    <a:pt x="150" y="481"/>
                  </a:cubicBezTo>
                  <a:lnTo>
                    <a:pt x="1319" y="1287"/>
                  </a:lnTo>
                  <a:cubicBezTo>
                    <a:pt x="1364" y="1320"/>
                    <a:pt x="1416" y="1334"/>
                    <a:pt x="1469" y="1334"/>
                  </a:cubicBezTo>
                  <a:cubicBezTo>
                    <a:pt x="1552" y="1334"/>
                    <a:pt x="1634" y="1295"/>
                    <a:pt x="1685" y="1221"/>
                  </a:cubicBezTo>
                  <a:cubicBezTo>
                    <a:pt x="1768" y="1101"/>
                    <a:pt x="1737" y="938"/>
                    <a:pt x="1618" y="855"/>
                  </a:cubicBezTo>
                  <a:lnTo>
                    <a:pt x="449" y="47"/>
                  </a:lnTo>
                  <a:cubicBezTo>
                    <a:pt x="403" y="16"/>
                    <a:pt x="351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3363525" y="3770100"/>
              <a:ext cx="44250" cy="33350"/>
            </a:xfrm>
            <a:custGeom>
              <a:avLst/>
              <a:gdLst/>
              <a:ahLst/>
              <a:cxnLst/>
              <a:rect l="l" t="t" r="r" b="b"/>
              <a:pathLst>
                <a:path w="1770" h="1334" extrusionOk="0">
                  <a:moveTo>
                    <a:pt x="300" y="0"/>
                  </a:moveTo>
                  <a:cubicBezTo>
                    <a:pt x="216" y="0"/>
                    <a:pt x="134" y="41"/>
                    <a:pt x="83" y="116"/>
                  </a:cubicBezTo>
                  <a:cubicBezTo>
                    <a:pt x="0" y="235"/>
                    <a:pt x="30" y="398"/>
                    <a:pt x="151" y="481"/>
                  </a:cubicBezTo>
                  <a:lnTo>
                    <a:pt x="1319" y="1287"/>
                  </a:lnTo>
                  <a:cubicBezTo>
                    <a:pt x="1365" y="1319"/>
                    <a:pt x="1418" y="1333"/>
                    <a:pt x="1468" y="1333"/>
                  </a:cubicBezTo>
                  <a:cubicBezTo>
                    <a:pt x="1553" y="1333"/>
                    <a:pt x="1634" y="1293"/>
                    <a:pt x="1686" y="1220"/>
                  </a:cubicBezTo>
                  <a:cubicBezTo>
                    <a:pt x="1769" y="1101"/>
                    <a:pt x="1739" y="936"/>
                    <a:pt x="1618" y="853"/>
                  </a:cubicBezTo>
                  <a:lnTo>
                    <a:pt x="450" y="47"/>
                  </a:lnTo>
                  <a:cubicBezTo>
                    <a:pt x="404" y="16"/>
                    <a:pt x="352" y="0"/>
                    <a:pt x="30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3281625" y="3888850"/>
              <a:ext cx="44200" cy="33350"/>
            </a:xfrm>
            <a:custGeom>
              <a:avLst/>
              <a:gdLst/>
              <a:ahLst/>
              <a:cxnLst/>
              <a:rect l="l" t="t" r="r" b="b"/>
              <a:pathLst>
                <a:path w="1768" h="1334" extrusionOk="0">
                  <a:moveTo>
                    <a:pt x="300" y="0"/>
                  </a:moveTo>
                  <a:cubicBezTo>
                    <a:pt x="217" y="0"/>
                    <a:pt x="134" y="40"/>
                    <a:pt x="83" y="113"/>
                  </a:cubicBezTo>
                  <a:cubicBezTo>
                    <a:pt x="0" y="233"/>
                    <a:pt x="31" y="398"/>
                    <a:pt x="150" y="479"/>
                  </a:cubicBezTo>
                  <a:lnTo>
                    <a:pt x="1319" y="1287"/>
                  </a:lnTo>
                  <a:cubicBezTo>
                    <a:pt x="1364" y="1317"/>
                    <a:pt x="1416" y="1333"/>
                    <a:pt x="1469" y="1333"/>
                  </a:cubicBezTo>
                  <a:cubicBezTo>
                    <a:pt x="1551" y="1333"/>
                    <a:pt x="1634" y="1293"/>
                    <a:pt x="1685" y="1218"/>
                  </a:cubicBezTo>
                  <a:cubicBezTo>
                    <a:pt x="1767" y="1099"/>
                    <a:pt x="1737" y="935"/>
                    <a:pt x="1618" y="853"/>
                  </a:cubicBezTo>
                  <a:lnTo>
                    <a:pt x="449" y="47"/>
                  </a:lnTo>
                  <a:cubicBezTo>
                    <a:pt x="403" y="15"/>
                    <a:pt x="351" y="0"/>
                    <a:pt x="30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3390825" y="3730525"/>
              <a:ext cx="44200" cy="33350"/>
            </a:xfrm>
            <a:custGeom>
              <a:avLst/>
              <a:gdLst/>
              <a:ahLst/>
              <a:cxnLst/>
              <a:rect l="l" t="t" r="r" b="b"/>
              <a:pathLst>
                <a:path w="1768" h="1334" extrusionOk="0">
                  <a:moveTo>
                    <a:pt x="301" y="0"/>
                  </a:moveTo>
                  <a:cubicBezTo>
                    <a:pt x="217" y="0"/>
                    <a:pt x="135" y="40"/>
                    <a:pt x="83" y="115"/>
                  </a:cubicBezTo>
                  <a:cubicBezTo>
                    <a:pt x="1" y="235"/>
                    <a:pt x="31" y="398"/>
                    <a:pt x="152" y="481"/>
                  </a:cubicBezTo>
                  <a:lnTo>
                    <a:pt x="1319" y="1287"/>
                  </a:lnTo>
                  <a:cubicBezTo>
                    <a:pt x="1366" y="1319"/>
                    <a:pt x="1418" y="1333"/>
                    <a:pt x="1469" y="1333"/>
                  </a:cubicBezTo>
                  <a:cubicBezTo>
                    <a:pt x="1553" y="1333"/>
                    <a:pt x="1634" y="1293"/>
                    <a:pt x="1687" y="1220"/>
                  </a:cubicBezTo>
                  <a:cubicBezTo>
                    <a:pt x="1768" y="1101"/>
                    <a:pt x="1739" y="935"/>
                    <a:pt x="1618" y="855"/>
                  </a:cubicBezTo>
                  <a:lnTo>
                    <a:pt x="451" y="47"/>
                  </a:lnTo>
                  <a:cubicBezTo>
                    <a:pt x="405" y="15"/>
                    <a:pt x="353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3308925" y="3849250"/>
              <a:ext cx="44200" cy="33350"/>
            </a:xfrm>
            <a:custGeom>
              <a:avLst/>
              <a:gdLst/>
              <a:ahLst/>
              <a:cxnLst/>
              <a:rect l="l" t="t" r="r" b="b"/>
              <a:pathLst>
                <a:path w="1768" h="1334" extrusionOk="0">
                  <a:moveTo>
                    <a:pt x="300" y="1"/>
                  </a:moveTo>
                  <a:cubicBezTo>
                    <a:pt x="217" y="1"/>
                    <a:pt x="135" y="40"/>
                    <a:pt x="84" y="114"/>
                  </a:cubicBezTo>
                  <a:cubicBezTo>
                    <a:pt x="1" y="233"/>
                    <a:pt x="31" y="399"/>
                    <a:pt x="150" y="482"/>
                  </a:cubicBezTo>
                  <a:lnTo>
                    <a:pt x="1320" y="1287"/>
                  </a:lnTo>
                  <a:cubicBezTo>
                    <a:pt x="1364" y="1318"/>
                    <a:pt x="1417" y="1334"/>
                    <a:pt x="1469" y="1334"/>
                  </a:cubicBezTo>
                  <a:cubicBezTo>
                    <a:pt x="1552" y="1334"/>
                    <a:pt x="1635" y="1294"/>
                    <a:pt x="1685" y="1219"/>
                  </a:cubicBezTo>
                  <a:cubicBezTo>
                    <a:pt x="1768" y="1100"/>
                    <a:pt x="1738" y="936"/>
                    <a:pt x="1619" y="853"/>
                  </a:cubicBezTo>
                  <a:lnTo>
                    <a:pt x="449" y="48"/>
                  </a:lnTo>
                  <a:cubicBezTo>
                    <a:pt x="404" y="16"/>
                    <a:pt x="352" y="1"/>
                    <a:pt x="30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3472775" y="3611775"/>
              <a:ext cx="44200" cy="33350"/>
            </a:xfrm>
            <a:custGeom>
              <a:avLst/>
              <a:gdLst/>
              <a:ahLst/>
              <a:cxnLst/>
              <a:rect l="l" t="t" r="r" b="b"/>
              <a:pathLst>
                <a:path w="1768" h="1334" extrusionOk="0">
                  <a:moveTo>
                    <a:pt x="301" y="1"/>
                  </a:moveTo>
                  <a:cubicBezTo>
                    <a:pt x="217" y="1"/>
                    <a:pt x="134" y="41"/>
                    <a:pt x="83" y="116"/>
                  </a:cubicBezTo>
                  <a:cubicBezTo>
                    <a:pt x="0" y="235"/>
                    <a:pt x="30" y="398"/>
                    <a:pt x="150" y="481"/>
                  </a:cubicBezTo>
                  <a:lnTo>
                    <a:pt x="1319" y="1287"/>
                  </a:lnTo>
                  <a:cubicBezTo>
                    <a:pt x="1363" y="1319"/>
                    <a:pt x="1416" y="1333"/>
                    <a:pt x="1468" y="1333"/>
                  </a:cubicBezTo>
                  <a:cubicBezTo>
                    <a:pt x="1551" y="1333"/>
                    <a:pt x="1634" y="1295"/>
                    <a:pt x="1684" y="1220"/>
                  </a:cubicBezTo>
                  <a:cubicBezTo>
                    <a:pt x="1767" y="1101"/>
                    <a:pt x="1737" y="938"/>
                    <a:pt x="1618" y="855"/>
                  </a:cubicBezTo>
                  <a:lnTo>
                    <a:pt x="448" y="47"/>
                  </a:lnTo>
                  <a:cubicBezTo>
                    <a:pt x="403" y="16"/>
                    <a:pt x="352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3418150" y="3690925"/>
              <a:ext cx="44200" cy="33350"/>
            </a:xfrm>
            <a:custGeom>
              <a:avLst/>
              <a:gdLst/>
              <a:ahLst/>
              <a:cxnLst/>
              <a:rect l="l" t="t" r="r" b="b"/>
              <a:pathLst>
                <a:path w="1768" h="1334" extrusionOk="0">
                  <a:moveTo>
                    <a:pt x="299" y="1"/>
                  </a:moveTo>
                  <a:cubicBezTo>
                    <a:pt x="216" y="1"/>
                    <a:pt x="134" y="40"/>
                    <a:pt x="83" y="114"/>
                  </a:cubicBezTo>
                  <a:cubicBezTo>
                    <a:pt x="0" y="235"/>
                    <a:pt x="30" y="399"/>
                    <a:pt x="149" y="482"/>
                  </a:cubicBezTo>
                  <a:lnTo>
                    <a:pt x="1319" y="1287"/>
                  </a:lnTo>
                  <a:cubicBezTo>
                    <a:pt x="1365" y="1320"/>
                    <a:pt x="1418" y="1334"/>
                    <a:pt x="1468" y="1334"/>
                  </a:cubicBezTo>
                  <a:cubicBezTo>
                    <a:pt x="1551" y="1334"/>
                    <a:pt x="1634" y="1296"/>
                    <a:pt x="1684" y="1221"/>
                  </a:cubicBezTo>
                  <a:cubicBezTo>
                    <a:pt x="1767" y="1102"/>
                    <a:pt x="1737" y="936"/>
                    <a:pt x="1618" y="853"/>
                  </a:cubicBezTo>
                  <a:lnTo>
                    <a:pt x="448" y="48"/>
                  </a:lnTo>
                  <a:cubicBezTo>
                    <a:pt x="403" y="16"/>
                    <a:pt x="351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3336250" y="3809675"/>
              <a:ext cx="44200" cy="33350"/>
            </a:xfrm>
            <a:custGeom>
              <a:avLst/>
              <a:gdLst/>
              <a:ahLst/>
              <a:cxnLst/>
              <a:rect l="l" t="t" r="r" b="b"/>
              <a:pathLst>
                <a:path w="1768" h="1334" extrusionOk="0">
                  <a:moveTo>
                    <a:pt x="299" y="1"/>
                  </a:moveTo>
                  <a:cubicBezTo>
                    <a:pt x="216" y="1"/>
                    <a:pt x="133" y="40"/>
                    <a:pt x="83" y="114"/>
                  </a:cubicBezTo>
                  <a:cubicBezTo>
                    <a:pt x="1" y="235"/>
                    <a:pt x="31" y="399"/>
                    <a:pt x="150" y="481"/>
                  </a:cubicBezTo>
                  <a:lnTo>
                    <a:pt x="1319" y="1287"/>
                  </a:lnTo>
                  <a:cubicBezTo>
                    <a:pt x="1364" y="1317"/>
                    <a:pt x="1416" y="1334"/>
                    <a:pt x="1467" y="1334"/>
                  </a:cubicBezTo>
                  <a:cubicBezTo>
                    <a:pt x="1551" y="1334"/>
                    <a:pt x="1634" y="1293"/>
                    <a:pt x="1685" y="1221"/>
                  </a:cubicBezTo>
                  <a:cubicBezTo>
                    <a:pt x="1768" y="1099"/>
                    <a:pt x="1737" y="936"/>
                    <a:pt x="1618" y="853"/>
                  </a:cubicBezTo>
                  <a:lnTo>
                    <a:pt x="449" y="47"/>
                  </a:lnTo>
                  <a:cubicBezTo>
                    <a:pt x="403" y="16"/>
                    <a:pt x="351" y="1"/>
                    <a:pt x="29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2928375" y="3779450"/>
              <a:ext cx="749350" cy="229725"/>
            </a:xfrm>
            <a:custGeom>
              <a:avLst/>
              <a:gdLst/>
              <a:ahLst/>
              <a:cxnLst/>
              <a:rect l="l" t="t" r="r" b="b"/>
              <a:pathLst>
                <a:path w="29974" h="9189" extrusionOk="0">
                  <a:moveTo>
                    <a:pt x="9189" y="0"/>
                  </a:moveTo>
                  <a:cubicBezTo>
                    <a:pt x="4114" y="0"/>
                    <a:pt x="0" y="4114"/>
                    <a:pt x="0" y="9189"/>
                  </a:cubicBezTo>
                  <a:lnTo>
                    <a:pt x="29973" y="9189"/>
                  </a:lnTo>
                  <a:cubicBezTo>
                    <a:pt x="29973" y="4114"/>
                    <a:pt x="25859" y="0"/>
                    <a:pt x="20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2919850" y="3770950"/>
              <a:ext cx="766350" cy="246700"/>
            </a:xfrm>
            <a:custGeom>
              <a:avLst/>
              <a:gdLst/>
              <a:ahLst/>
              <a:cxnLst/>
              <a:rect l="l" t="t" r="r" b="b"/>
              <a:pathLst>
                <a:path w="30654" h="9868" extrusionOk="0">
                  <a:moveTo>
                    <a:pt x="9530" y="1"/>
                  </a:moveTo>
                  <a:cubicBezTo>
                    <a:pt x="4275" y="1"/>
                    <a:pt x="0" y="4274"/>
                    <a:pt x="0" y="9529"/>
                  </a:cubicBezTo>
                  <a:cubicBezTo>
                    <a:pt x="0" y="9716"/>
                    <a:pt x="154" y="9868"/>
                    <a:pt x="341" y="9868"/>
                  </a:cubicBezTo>
                  <a:cubicBezTo>
                    <a:pt x="527" y="9868"/>
                    <a:pt x="681" y="9716"/>
                    <a:pt x="681" y="9529"/>
                  </a:cubicBezTo>
                  <a:cubicBezTo>
                    <a:pt x="681" y="4650"/>
                    <a:pt x="4649" y="679"/>
                    <a:pt x="9530" y="679"/>
                  </a:cubicBezTo>
                  <a:lnTo>
                    <a:pt x="21126" y="679"/>
                  </a:lnTo>
                  <a:cubicBezTo>
                    <a:pt x="26005" y="679"/>
                    <a:pt x="29975" y="4650"/>
                    <a:pt x="29975" y="9529"/>
                  </a:cubicBezTo>
                  <a:cubicBezTo>
                    <a:pt x="29975" y="9716"/>
                    <a:pt x="30126" y="9868"/>
                    <a:pt x="30314" y="9868"/>
                  </a:cubicBezTo>
                  <a:cubicBezTo>
                    <a:pt x="30502" y="9868"/>
                    <a:pt x="30653" y="9716"/>
                    <a:pt x="30653" y="9529"/>
                  </a:cubicBezTo>
                  <a:cubicBezTo>
                    <a:pt x="30653" y="4274"/>
                    <a:pt x="26380" y="1"/>
                    <a:pt x="2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2903275" y="4000075"/>
              <a:ext cx="50050" cy="115825"/>
            </a:xfrm>
            <a:custGeom>
              <a:avLst/>
              <a:gdLst/>
              <a:ahLst/>
              <a:cxnLst/>
              <a:rect l="l" t="t" r="r" b="b"/>
              <a:pathLst>
                <a:path w="2002" h="4633" extrusionOk="0">
                  <a:moveTo>
                    <a:pt x="1002" y="3310"/>
                  </a:moveTo>
                  <a:cubicBezTo>
                    <a:pt x="1229" y="3310"/>
                    <a:pt x="1412" y="3494"/>
                    <a:pt x="1412" y="3720"/>
                  </a:cubicBezTo>
                  <a:cubicBezTo>
                    <a:pt x="1412" y="3946"/>
                    <a:pt x="1229" y="4130"/>
                    <a:pt x="1002" y="4130"/>
                  </a:cubicBezTo>
                  <a:cubicBezTo>
                    <a:pt x="776" y="4130"/>
                    <a:pt x="592" y="3946"/>
                    <a:pt x="592" y="3720"/>
                  </a:cubicBezTo>
                  <a:cubicBezTo>
                    <a:pt x="592" y="3494"/>
                    <a:pt x="776" y="3310"/>
                    <a:pt x="1002" y="3310"/>
                  </a:cubicBezTo>
                  <a:close/>
                  <a:moveTo>
                    <a:pt x="1002" y="0"/>
                  </a:moveTo>
                  <a:cubicBezTo>
                    <a:pt x="576" y="0"/>
                    <a:pt x="231" y="345"/>
                    <a:pt x="231" y="772"/>
                  </a:cubicBezTo>
                  <a:lnTo>
                    <a:pt x="1" y="3861"/>
                  </a:lnTo>
                  <a:cubicBezTo>
                    <a:pt x="1" y="4287"/>
                    <a:pt x="576" y="4633"/>
                    <a:pt x="1002" y="4633"/>
                  </a:cubicBezTo>
                  <a:cubicBezTo>
                    <a:pt x="1428" y="4633"/>
                    <a:pt x="2002" y="4287"/>
                    <a:pt x="2002" y="3861"/>
                  </a:cubicBezTo>
                  <a:lnTo>
                    <a:pt x="1774" y="772"/>
                  </a:lnTo>
                  <a:cubicBezTo>
                    <a:pt x="1774" y="345"/>
                    <a:pt x="1428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19"/>
          <p:cNvGrpSpPr/>
          <p:nvPr/>
        </p:nvGrpSpPr>
        <p:grpSpPr>
          <a:xfrm>
            <a:off x="2176622" y="1392248"/>
            <a:ext cx="746037" cy="784892"/>
            <a:chOff x="2701425" y="2522375"/>
            <a:chExt cx="582250" cy="612575"/>
          </a:xfrm>
        </p:grpSpPr>
        <p:sp>
          <p:nvSpPr>
            <p:cNvPr id="308" name="Google Shape;308;p19"/>
            <p:cNvSpPr/>
            <p:nvPr/>
          </p:nvSpPr>
          <p:spPr>
            <a:xfrm>
              <a:off x="2709100" y="2527050"/>
              <a:ext cx="574575" cy="607900"/>
            </a:xfrm>
            <a:custGeom>
              <a:avLst/>
              <a:gdLst/>
              <a:ahLst/>
              <a:cxnLst/>
              <a:rect l="l" t="t" r="r" b="b"/>
              <a:pathLst>
                <a:path w="22983" h="24316" extrusionOk="0">
                  <a:moveTo>
                    <a:pt x="15106" y="0"/>
                  </a:moveTo>
                  <a:cubicBezTo>
                    <a:pt x="14958" y="0"/>
                    <a:pt x="14807" y="29"/>
                    <a:pt x="14660" y="89"/>
                  </a:cubicBezTo>
                  <a:lnTo>
                    <a:pt x="1" y="6078"/>
                  </a:lnTo>
                  <a:lnTo>
                    <a:pt x="3" y="6078"/>
                  </a:lnTo>
                  <a:lnTo>
                    <a:pt x="7455" y="24316"/>
                  </a:lnTo>
                  <a:lnTo>
                    <a:pt x="22114" y="18326"/>
                  </a:lnTo>
                  <a:cubicBezTo>
                    <a:pt x="22695" y="18088"/>
                    <a:pt x="22982" y="17442"/>
                    <a:pt x="22754" y="16884"/>
                  </a:cubicBezTo>
                  <a:lnTo>
                    <a:pt x="16128" y="670"/>
                  </a:lnTo>
                  <a:cubicBezTo>
                    <a:pt x="15957" y="251"/>
                    <a:pt x="15547" y="0"/>
                    <a:pt x="15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2703350" y="2522375"/>
              <a:ext cx="558800" cy="611475"/>
            </a:xfrm>
            <a:custGeom>
              <a:avLst/>
              <a:gdLst/>
              <a:ahLst/>
              <a:cxnLst/>
              <a:rect l="l" t="t" r="r" b="b"/>
              <a:pathLst>
                <a:path w="22352" h="24459" extrusionOk="0">
                  <a:moveTo>
                    <a:pt x="14274" y="1"/>
                  </a:moveTo>
                  <a:cubicBezTo>
                    <a:pt x="14130" y="1"/>
                    <a:pt x="13984" y="28"/>
                    <a:pt x="13842" y="86"/>
                  </a:cubicBezTo>
                  <a:lnTo>
                    <a:pt x="1" y="5742"/>
                  </a:lnTo>
                  <a:lnTo>
                    <a:pt x="7648" y="24458"/>
                  </a:lnTo>
                  <a:lnTo>
                    <a:pt x="21490" y="18804"/>
                  </a:lnTo>
                  <a:cubicBezTo>
                    <a:pt x="22073" y="18566"/>
                    <a:pt x="22352" y="17901"/>
                    <a:pt x="22114" y="17318"/>
                  </a:cubicBezTo>
                  <a:lnTo>
                    <a:pt x="15328" y="710"/>
                  </a:lnTo>
                  <a:cubicBezTo>
                    <a:pt x="15148" y="268"/>
                    <a:pt x="14723" y="1"/>
                    <a:pt x="14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2873550" y="2807875"/>
              <a:ext cx="388600" cy="325975"/>
            </a:xfrm>
            <a:custGeom>
              <a:avLst/>
              <a:gdLst/>
              <a:ahLst/>
              <a:cxnLst/>
              <a:rect l="l" t="t" r="r" b="b"/>
              <a:pathLst>
                <a:path w="15544" h="13039" extrusionOk="0">
                  <a:moveTo>
                    <a:pt x="12896" y="1"/>
                  </a:moveTo>
                  <a:lnTo>
                    <a:pt x="0" y="10985"/>
                  </a:lnTo>
                  <a:lnTo>
                    <a:pt x="840" y="13038"/>
                  </a:lnTo>
                  <a:lnTo>
                    <a:pt x="14682" y="7384"/>
                  </a:lnTo>
                  <a:cubicBezTo>
                    <a:pt x="15265" y="7146"/>
                    <a:pt x="15544" y="6481"/>
                    <a:pt x="15306" y="5898"/>
                  </a:cubicBezTo>
                  <a:lnTo>
                    <a:pt x="12896" y="3"/>
                  </a:lnTo>
                  <a:lnTo>
                    <a:pt x="12896" y="1"/>
                  </a:lnTo>
                  <a:close/>
                </a:path>
              </a:pathLst>
            </a:custGeom>
            <a:solidFill>
              <a:srgbClr val="283564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2703250" y="2638150"/>
              <a:ext cx="259775" cy="496000"/>
            </a:xfrm>
            <a:custGeom>
              <a:avLst/>
              <a:gdLst/>
              <a:ahLst/>
              <a:cxnLst/>
              <a:rect l="l" t="t" r="r" b="b"/>
              <a:pathLst>
                <a:path w="10391" h="19840" extrusionOk="0">
                  <a:moveTo>
                    <a:pt x="2745" y="1"/>
                  </a:moveTo>
                  <a:lnTo>
                    <a:pt x="1" y="1119"/>
                  </a:lnTo>
                  <a:lnTo>
                    <a:pt x="7648" y="19840"/>
                  </a:lnTo>
                  <a:lnTo>
                    <a:pt x="10391" y="18719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2701425" y="2677500"/>
              <a:ext cx="43300" cy="29875"/>
            </a:xfrm>
            <a:custGeom>
              <a:avLst/>
              <a:gdLst/>
              <a:ahLst/>
              <a:cxnLst/>
              <a:rect l="l" t="t" r="r" b="b"/>
              <a:pathLst>
                <a:path w="1732" h="1195" extrusionOk="0">
                  <a:moveTo>
                    <a:pt x="1481" y="0"/>
                  </a:moveTo>
                  <a:cubicBezTo>
                    <a:pt x="1478" y="0"/>
                    <a:pt x="1476" y="1"/>
                    <a:pt x="1473" y="2"/>
                  </a:cubicBezTo>
                  <a:lnTo>
                    <a:pt x="15" y="595"/>
                  </a:lnTo>
                  <a:cubicBezTo>
                    <a:pt x="5" y="599"/>
                    <a:pt x="1" y="612"/>
                    <a:pt x="5" y="620"/>
                  </a:cubicBezTo>
                  <a:lnTo>
                    <a:pt x="235" y="1183"/>
                  </a:lnTo>
                  <a:cubicBezTo>
                    <a:pt x="238" y="1191"/>
                    <a:pt x="245" y="1195"/>
                    <a:pt x="252" y="1195"/>
                  </a:cubicBezTo>
                  <a:cubicBezTo>
                    <a:pt x="254" y="1195"/>
                    <a:pt x="257" y="1194"/>
                    <a:pt x="259" y="1193"/>
                  </a:cubicBezTo>
                  <a:lnTo>
                    <a:pt x="1717" y="597"/>
                  </a:lnTo>
                  <a:cubicBezTo>
                    <a:pt x="1726" y="593"/>
                    <a:pt x="1732" y="583"/>
                    <a:pt x="1728" y="573"/>
                  </a:cubicBezTo>
                  <a:lnTo>
                    <a:pt x="1497" y="12"/>
                  </a:lnTo>
                  <a:cubicBezTo>
                    <a:pt x="1494" y="4"/>
                    <a:pt x="1488" y="0"/>
                    <a:pt x="1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2723300" y="2729950"/>
              <a:ext cx="43250" cy="29875"/>
            </a:xfrm>
            <a:custGeom>
              <a:avLst/>
              <a:gdLst/>
              <a:ahLst/>
              <a:cxnLst/>
              <a:rect l="l" t="t" r="r" b="b"/>
              <a:pathLst>
                <a:path w="1730" h="1195" extrusionOk="0">
                  <a:moveTo>
                    <a:pt x="1479" y="0"/>
                  </a:moveTo>
                  <a:cubicBezTo>
                    <a:pt x="1477" y="0"/>
                    <a:pt x="1475" y="1"/>
                    <a:pt x="1473" y="2"/>
                  </a:cubicBezTo>
                  <a:lnTo>
                    <a:pt x="15" y="598"/>
                  </a:lnTo>
                  <a:cubicBezTo>
                    <a:pt x="4" y="602"/>
                    <a:pt x="0" y="612"/>
                    <a:pt x="4" y="622"/>
                  </a:cubicBezTo>
                  <a:lnTo>
                    <a:pt x="235" y="1183"/>
                  </a:lnTo>
                  <a:cubicBezTo>
                    <a:pt x="238" y="1191"/>
                    <a:pt x="244" y="1195"/>
                    <a:pt x="251" y="1195"/>
                  </a:cubicBezTo>
                  <a:cubicBezTo>
                    <a:pt x="254" y="1195"/>
                    <a:pt x="256" y="1194"/>
                    <a:pt x="259" y="1193"/>
                  </a:cubicBezTo>
                  <a:lnTo>
                    <a:pt x="1717" y="598"/>
                  </a:lnTo>
                  <a:cubicBezTo>
                    <a:pt x="1725" y="594"/>
                    <a:pt x="1729" y="583"/>
                    <a:pt x="1727" y="573"/>
                  </a:cubicBezTo>
                  <a:lnTo>
                    <a:pt x="1497" y="12"/>
                  </a:lnTo>
                  <a:cubicBezTo>
                    <a:pt x="1494" y="4"/>
                    <a:pt x="1486" y="0"/>
                    <a:pt x="1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2744750" y="2783450"/>
              <a:ext cx="43250" cy="29900"/>
            </a:xfrm>
            <a:custGeom>
              <a:avLst/>
              <a:gdLst/>
              <a:ahLst/>
              <a:cxnLst/>
              <a:rect l="l" t="t" r="r" b="b"/>
              <a:pathLst>
                <a:path w="1730" h="1196" extrusionOk="0">
                  <a:moveTo>
                    <a:pt x="1481" y="1"/>
                  </a:moveTo>
                  <a:cubicBezTo>
                    <a:pt x="1478" y="1"/>
                    <a:pt x="1475" y="1"/>
                    <a:pt x="1473" y="3"/>
                  </a:cubicBezTo>
                  <a:lnTo>
                    <a:pt x="15" y="598"/>
                  </a:lnTo>
                  <a:cubicBezTo>
                    <a:pt x="5" y="602"/>
                    <a:pt x="1" y="612"/>
                    <a:pt x="5" y="622"/>
                  </a:cubicBezTo>
                  <a:lnTo>
                    <a:pt x="235" y="1184"/>
                  </a:lnTo>
                  <a:cubicBezTo>
                    <a:pt x="238" y="1191"/>
                    <a:pt x="244" y="1196"/>
                    <a:pt x="251" y="1196"/>
                  </a:cubicBezTo>
                  <a:cubicBezTo>
                    <a:pt x="254" y="1196"/>
                    <a:pt x="257" y="1195"/>
                    <a:pt x="259" y="1194"/>
                  </a:cubicBezTo>
                  <a:lnTo>
                    <a:pt x="1717" y="598"/>
                  </a:lnTo>
                  <a:cubicBezTo>
                    <a:pt x="1725" y="594"/>
                    <a:pt x="1729" y="584"/>
                    <a:pt x="1727" y="574"/>
                  </a:cubicBezTo>
                  <a:lnTo>
                    <a:pt x="1497" y="13"/>
                  </a:lnTo>
                  <a:cubicBezTo>
                    <a:pt x="1494" y="5"/>
                    <a:pt x="1488" y="1"/>
                    <a:pt x="1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766625" y="2835925"/>
              <a:ext cx="43225" cy="29875"/>
            </a:xfrm>
            <a:custGeom>
              <a:avLst/>
              <a:gdLst/>
              <a:ahLst/>
              <a:cxnLst/>
              <a:rect l="l" t="t" r="r" b="b"/>
              <a:pathLst>
                <a:path w="1729" h="1195" extrusionOk="0">
                  <a:moveTo>
                    <a:pt x="1479" y="0"/>
                  </a:moveTo>
                  <a:cubicBezTo>
                    <a:pt x="1477" y="0"/>
                    <a:pt x="1474" y="1"/>
                    <a:pt x="1472" y="2"/>
                  </a:cubicBezTo>
                  <a:lnTo>
                    <a:pt x="14" y="597"/>
                  </a:lnTo>
                  <a:cubicBezTo>
                    <a:pt x="4" y="601"/>
                    <a:pt x="0" y="612"/>
                    <a:pt x="4" y="622"/>
                  </a:cubicBezTo>
                  <a:lnTo>
                    <a:pt x="234" y="1183"/>
                  </a:lnTo>
                  <a:cubicBezTo>
                    <a:pt x="237" y="1191"/>
                    <a:pt x="244" y="1195"/>
                    <a:pt x="251" y="1195"/>
                  </a:cubicBezTo>
                  <a:cubicBezTo>
                    <a:pt x="253" y="1195"/>
                    <a:pt x="256" y="1194"/>
                    <a:pt x="259" y="1193"/>
                  </a:cubicBezTo>
                  <a:lnTo>
                    <a:pt x="1715" y="597"/>
                  </a:lnTo>
                  <a:cubicBezTo>
                    <a:pt x="1725" y="595"/>
                    <a:pt x="1729" y="583"/>
                    <a:pt x="1725" y="575"/>
                  </a:cubicBezTo>
                  <a:lnTo>
                    <a:pt x="1496" y="12"/>
                  </a:lnTo>
                  <a:cubicBezTo>
                    <a:pt x="1493" y="4"/>
                    <a:pt x="1486" y="0"/>
                    <a:pt x="1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2788075" y="2889375"/>
              <a:ext cx="43275" cy="29900"/>
            </a:xfrm>
            <a:custGeom>
              <a:avLst/>
              <a:gdLst/>
              <a:ahLst/>
              <a:cxnLst/>
              <a:rect l="l" t="t" r="r" b="b"/>
              <a:pathLst>
                <a:path w="1731" h="1196" extrusionOk="0">
                  <a:moveTo>
                    <a:pt x="1480" y="1"/>
                  </a:moveTo>
                  <a:cubicBezTo>
                    <a:pt x="1478" y="1"/>
                    <a:pt x="1475" y="1"/>
                    <a:pt x="1473" y="2"/>
                  </a:cubicBezTo>
                  <a:lnTo>
                    <a:pt x="14" y="598"/>
                  </a:lnTo>
                  <a:cubicBezTo>
                    <a:pt x="4" y="602"/>
                    <a:pt x="0" y="612"/>
                    <a:pt x="4" y="622"/>
                  </a:cubicBezTo>
                  <a:lnTo>
                    <a:pt x="235" y="1184"/>
                  </a:lnTo>
                  <a:cubicBezTo>
                    <a:pt x="238" y="1191"/>
                    <a:pt x="244" y="1195"/>
                    <a:pt x="251" y="1195"/>
                  </a:cubicBezTo>
                  <a:cubicBezTo>
                    <a:pt x="254" y="1195"/>
                    <a:pt x="256" y="1195"/>
                    <a:pt x="259" y="1194"/>
                  </a:cubicBezTo>
                  <a:lnTo>
                    <a:pt x="1717" y="598"/>
                  </a:lnTo>
                  <a:cubicBezTo>
                    <a:pt x="1725" y="594"/>
                    <a:pt x="1731" y="584"/>
                    <a:pt x="1727" y="576"/>
                  </a:cubicBezTo>
                  <a:lnTo>
                    <a:pt x="1497" y="12"/>
                  </a:lnTo>
                  <a:cubicBezTo>
                    <a:pt x="1494" y="5"/>
                    <a:pt x="1487" y="1"/>
                    <a:pt x="1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2809725" y="2942400"/>
              <a:ext cx="43250" cy="29925"/>
            </a:xfrm>
            <a:custGeom>
              <a:avLst/>
              <a:gdLst/>
              <a:ahLst/>
              <a:cxnLst/>
              <a:rect l="l" t="t" r="r" b="b"/>
              <a:pathLst>
                <a:path w="1730" h="1197" extrusionOk="0">
                  <a:moveTo>
                    <a:pt x="1477" y="0"/>
                  </a:moveTo>
                  <a:cubicBezTo>
                    <a:pt x="1475" y="0"/>
                    <a:pt x="1473" y="1"/>
                    <a:pt x="1471" y="2"/>
                  </a:cubicBezTo>
                  <a:lnTo>
                    <a:pt x="15" y="597"/>
                  </a:lnTo>
                  <a:cubicBezTo>
                    <a:pt x="5" y="602"/>
                    <a:pt x="1" y="612"/>
                    <a:pt x="5" y="622"/>
                  </a:cubicBezTo>
                  <a:lnTo>
                    <a:pt x="233" y="1185"/>
                  </a:lnTo>
                  <a:cubicBezTo>
                    <a:pt x="236" y="1191"/>
                    <a:pt x="244" y="1197"/>
                    <a:pt x="251" y="1197"/>
                  </a:cubicBezTo>
                  <a:cubicBezTo>
                    <a:pt x="253" y="1197"/>
                    <a:pt x="255" y="1196"/>
                    <a:pt x="257" y="1195"/>
                  </a:cubicBezTo>
                  <a:lnTo>
                    <a:pt x="1715" y="599"/>
                  </a:lnTo>
                  <a:cubicBezTo>
                    <a:pt x="1725" y="595"/>
                    <a:pt x="1729" y="585"/>
                    <a:pt x="1725" y="575"/>
                  </a:cubicBezTo>
                  <a:lnTo>
                    <a:pt x="1495" y="12"/>
                  </a:lnTo>
                  <a:cubicBezTo>
                    <a:pt x="1492" y="6"/>
                    <a:pt x="1485" y="0"/>
                    <a:pt x="1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2831600" y="2994900"/>
              <a:ext cx="43225" cy="29875"/>
            </a:xfrm>
            <a:custGeom>
              <a:avLst/>
              <a:gdLst/>
              <a:ahLst/>
              <a:cxnLst/>
              <a:rect l="l" t="t" r="r" b="b"/>
              <a:pathLst>
                <a:path w="1729" h="1195" extrusionOk="0">
                  <a:moveTo>
                    <a:pt x="1478" y="0"/>
                  </a:moveTo>
                  <a:cubicBezTo>
                    <a:pt x="1475" y="0"/>
                    <a:pt x="1473" y="1"/>
                    <a:pt x="1470" y="2"/>
                  </a:cubicBezTo>
                  <a:lnTo>
                    <a:pt x="14" y="598"/>
                  </a:lnTo>
                  <a:cubicBezTo>
                    <a:pt x="4" y="602"/>
                    <a:pt x="0" y="612"/>
                    <a:pt x="4" y="622"/>
                  </a:cubicBezTo>
                  <a:lnTo>
                    <a:pt x="234" y="1183"/>
                  </a:lnTo>
                  <a:cubicBezTo>
                    <a:pt x="236" y="1191"/>
                    <a:pt x="243" y="1195"/>
                    <a:pt x="250" y="1195"/>
                  </a:cubicBezTo>
                  <a:cubicBezTo>
                    <a:pt x="252" y="1195"/>
                    <a:pt x="254" y="1194"/>
                    <a:pt x="257" y="1193"/>
                  </a:cubicBezTo>
                  <a:lnTo>
                    <a:pt x="1715" y="598"/>
                  </a:lnTo>
                  <a:cubicBezTo>
                    <a:pt x="1725" y="594"/>
                    <a:pt x="1729" y="584"/>
                    <a:pt x="1725" y="573"/>
                  </a:cubicBezTo>
                  <a:lnTo>
                    <a:pt x="1494" y="12"/>
                  </a:lnTo>
                  <a:cubicBezTo>
                    <a:pt x="1491" y="5"/>
                    <a:pt x="1485" y="0"/>
                    <a:pt x="14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2853000" y="3048425"/>
              <a:ext cx="43300" cy="29875"/>
            </a:xfrm>
            <a:custGeom>
              <a:avLst/>
              <a:gdLst/>
              <a:ahLst/>
              <a:cxnLst/>
              <a:rect l="l" t="t" r="r" b="b"/>
              <a:pathLst>
                <a:path w="1732" h="1195" extrusionOk="0">
                  <a:moveTo>
                    <a:pt x="1480" y="0"/>
                  </a:moveTo>
                  <a:cubicBezTo>
                    <a:pt x="1478" y="0"/>
                    <a:pt x="1475" y="1"/>
                    <a:pt x="1473" y="2"/>
                  </a:cubicBezTo>
                  <a:lnTo>
                    <a:pt x="14" y="597"/>
                  </a:lnTo>
                  <a:cubicBezTo>
                    <a:pt x="6" y="601"/>
                    <a:pt x="0" y="611"/>
                    <a:pt x="4" y="620"/>
                  </a:cubicBezTo>
                  <a:lnTo>
                    <a:pt x="235" y="1183"/>
                  </a:lnTo>
                  <a:cubicBezTo>
                    <a:pt x="238" y="1190"/>
                    <a:pt x="244" y="1195"/>
                    <a:pt x="251" y="1195"/>
                  </a:cubicBezTo>
                  <a:cubicBezTo>
                    <a:pt x="254" y="1195"/>
                    <a:pt x="256" y="1194"/>
                    <a:pt x="259" y="1193"/>
                  </a:cubicBezTo>
                  <a:lnTo>
                    <a:pt x="1717" y="597"/>
                  </a:lnTo>
                  <a:cubicBezTo>
                    <a:pt x="1727" y="593"/>
                    <a:pt x="1731" y="583"/>
                    <a:pt x="1727" y="573"/>
                  </a:cubicBezTo>
                  <a:lnTo>
                    <a:pt x="1497" y="12"/>
                  </a:lnTo>
                  <a:cubicBezTo>
                    <a:pt x="1494" y="4"/>
                    <a:pt x="1487" y="0"/>
                    <a:pt x="1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2870100" y="3091175"/>
              <a:ext cx="43250" cy="29925"/>
            </a:xfrm>
            <a:custGeom>
              <a:avLst/>
              <a:gdLst/>
              <a:ahLst/>
              <a:cxnLst/>
              <a:rect l="l" t="t" r="r" b="b"/>
              <a:pathLst>
                <a:path w="1730" h="1197" extrusionOk="0">
                  <a:moveTo>
                    <a:pt x="1478" y="1"/>
                  </a:moveTo>
                  <a:cubicBezTo>
                    <a:pt x="1476" y="1"/>
                    <a:pt x="1473" y="1"/>
                    <a:pt x="1471" y="2"/>
                  </a:cubicBezTo>
                  <a:lnTo>
                    <a:pt x="15" y="598"/>
                  </a:lnTo>
                  <a:cubicBezTo>
                    <a:pt x="5" y="602"/>
                    <a:pt x="1" y="612"/>
                    <a:pt x="5" y="622"/>
                  </a:cubicBezTo>
                  <a:lnTo>
                    <a:pt x="233" y="1185"/>
                  </a:lnTo>
                  <a:cubicBezTo>
                    <a:pt x="236" y="1192"/>
                    <a:pt x="244" y="1197"/>
                    <a:pt x="252" y="1197"/>
                  </a:cubicBezTo>
                  <a:cubicBezTo>
                    <a:pt x="254" y="1197"/>
                    <a:pt x="256" y="1196"/>
                    <a:pt x="257" y="1196"/>
                  </a:cubicBezTo>
                  <a:lnTo>
                    <a:pt x="1715" y="600"/>
                  </a:lnTo>
                  <a:cubicBezTo>
                    <a:pt x="1726" y="596"/>
                    <a:pt x="1730" y="586"/>
                    <a:pt x="1726" y="576"/>
                  </a:cubicBezTo>
                  <a:lnTo>
                    <a:pt x="1495" y="12"/>
                  </a:lnTo>
                  <a:cubicBezTo>
                    <a:pt x="1492" y="6"/>
                    <a:pt x="1485" y="1"/>
                    <a:pt x="1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19"/>
          <p:cNvGrpSpPr/>
          <p:nvPr/>
        </p:nvGrpSpPr>
        <p:grpSpPr>
          <a:xfrm>
            <a:off x="2510177" y="1075863"/>
            <a:ext cx="685079" cy="753212"/>
            <a:chOff x="2961750" y="2275450"/>
            <a:chExt cx="534675" cy="587850"/>
          </a:xfrm>
        </p:grpSpPr>
        <p:sp>
          <p:nvSpPr>
            <p:cNvPr id="322" name="Google Shape;322;p19"/>
            <p:cNvSpPr/>
            <p:nvPr/>
          </p:nvSpPr>
          <p:spPr>
            <a:xfrm>
              <a:off x="2969475" y="2289400"/>
              <a:ext cx="526950" cy="573900"/>
            </a:xfrm>
            <a:custGeom>
              <a:avLst/>
              <a:gdLst/>
              <a:ahLst/>
              <a:cxnLst/>
              <a:rect l="l" t="t" r="r" b="b"/>
              <a:pathLst>
                <a:path w="21078" h="22956" extrusionOk="0">
                  <a:moveTo>
                    <a:pt x="4714" y="0"/>
                  </a:moveTo>
                  <a:lnTo>
                    <a:pt x="4714" y="2"/>
                  </a:lnTo>
                  <a:lnTo>
                    <a:pt x="0" y="19132"/>
                  </a:lnTo>
                  <a:lnTo>
                    <a:pt x="15376" y="22921"/>
                  </a:lnTo>
                  <a:cubicBezTo>
                    <a:pt x="15471" y="22944"/>
                    <a:pt x="15565" y="22955"/>
                    <a:pt x="15658" y="22955"/>
                  </a:cubicBezTo>
                  <a:cubicBezTo>
                    <a:pt x="16165" y="22955"/>
                    <a:pt x="16621" y="22626"/>
                    <a:pt x="16743" y="22131"/>
                  </a:cubicBezTo>
                  <a:lnTo>
                    <a:pt x="20934" y="5123"/>
                  </a:lnTo>
                  <a:cubicBezTo>
                    <a:pt x="21077" y="4538"/>
                    <a:pt x="20700" y="3940"/>
                    <a:pt x="20090" y="3789"/>
                  </a:cubicBezTo>
                  <a:lnTo>
                    <a:pt x="47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2969375" y="2275450"/>
              <a:ext cx="508525" cy="581100"/>
            </a:xfrm>
            <a:custGeom>
              <a:avLst/>
              <a:gdLst/>
              <a:ahLst/>
              <a:cxnLst/>
              <a:rect l="l" t="t" r="r" b="b"/>
              <a:pathLst>
                <a:path w="20341" h="23244" extrusionOk="0">
                  <a:moveTo>
                    <a:pt x="4839" y="1"/>
                  </a:moveTo>
                  <a:lnTo>
                    <a:pt x="0" y="19634"/>
                  </a:lnTo>
                  <a:lnTo>
                    <a:pt x="14520" y="23210"/>
                  </a:lnTo>
                  <a:cubicBezTo>
                    <a:pt x="14612" y="23233"/>
                    <a:pt x="14704" y="23244"/>
                    <a:pt x="14794" y="23244"/>
                  </a:cubicBezTo>
                  <a:cubicBezTo>
                    <a:pt x="15305" y="23244"/>
                    <a:pt x="15770" y="22896"/>
                    <a:pt x="15897" y="22376"/>
                  </a:cubicBezTo>
                  <a:lnTo>
                    <a:pt x="20191" y="4957"/>
                  </a:lnTo>
                  <a:cubicBezTo>
                    <a:pt x="20340" y="4345"/>
                    <a:pt x="19968" y="3729"/>
                    <a:pt x="19357" y="3577"/>
                  </a:cubicBezTo>
                  <a:lnTo>
                    <a:pt x="4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2969425" y="2638000"/>
              <a:ext cx="445900" cy="218550"/>
            </a:xfrm>
            <a:custGeom>
              <a:avLst/>
              <a:gdLst/>
              <a:ahLst/>
              <a:cxnLst/>
              <a:rect l="l" t="t" r="r" b="b"/>
              <a:pathLst>
                <a:path w="17836" h="8742" extrusionOk="0">
                  <a:moveTo>
                    <a:pt x="17836" y="0"/>
                  </a:moveTo>
                  <a:lnTo>
                    <a:pt x="592" y="2729"/>
                  </a:lnTo>
                  <a:lnTo>
                    <a:pt x="0" y="5132"/>
                  </a:lnTo>
                  <a:lnTo>
                    <a:pt x="14518" y="8708"/>
                  </a:lnTo>
                  <a:cubicBezTo>
                    <a:pt x="14610" y="8731"/>
                    <a:pt x="14702" y="8742"/>
                    <a:pt x="14792" y="8742"/>
                  </a:cubicBezTo>
                  <a:cubicBezTo>
                    <a:pt x="15303" y="8742"/>
                    <a:pt x="15768" y="8394"/>
                    <a:pt x="15895" y="7874"/>
                  </a:cubicBezTo>
                  <a:lnTo>
                    <a:pt x="17836" y="0"/>
                  </a:lnTo>
                  <a:close/>
                </a:path>
              </a:pathLst>
            </a:custGeom>
            <a:solidFill>
              <a:srgbClr val="283564">
                <a:alpha val="18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3069475" y="2295750"/>
              <a:ext cx="42900" cy="25125"/>
            </a:xfrm>
            <a:custGeom>
              <a:avLst/>
              <a:gdLst/>
              <a:ahLst/>
              <a:cxnLst/>
              <a:rect l="l" t="t" r="r" b="b"/>
              <a:pathLst>
                <a:path w="1716" h="1005" extrusionOk="0">
                  <a:moveTo>
                    <a:pt x="166" y="0"/>
                  </a:moveTo>
                  <a:cubicBezTo>
                    <a:pt x="158" y="0"/>
                    <a:pt x="150" y="6"/>
                    <a:pt x="148" y="15"/>
                  </a:cubicBezTo>
                  <a:lnTo>
                    <a:pt x="3" y="604"/>
                  </a:lnTo>
                  <a:cubicBezTo>
                    <a:pt x="1" y="615"/>
                    <a:pt x="7" y="625"/>
                    <a:pt x="17" y="627"/>
                  </a:cubicBezTo>
                  <a:lnTo>
                    <a:pt x="1546" y="1004"/>
                  </a:lnTo>
                  <a:cubicBezTo>
                    <a:pt x="1547" y="1005"/>
                    <a:pt x="1548" y="1005"/>
                    <a:pt x="1550" y="1005"/>
                  </a:cubicBezTo>
                  <a:cubicBezTo>
                    <a:pt x="1558" y="1005"/>
                    <a:pt x="1566" y="999"/>
                    <a:pt x="1568" y="990"/>
                  </a:cubicBezTo>
                  <a:lnTo>
                    <a:pt x="1713" y="400"/>
                  </a:lnTo>
                  <a:cubicBezTo>
                    <a:pt x="1715" y="390"/>
                    <a:pt x="1709" y="380"/>
                    <a:pt x="1699" y="378"/>
                  </a:cubicBezTo>
                  <a:lnTo>
                    <a:pt x="170" y="1"/>
                  </a:lnTo>
                  <a:cubicBezTo>
                    <a:pt x="169" y="0"/>
                    <a:pt x="168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3055800" y="2351325"/>
              <a:ext cx="42875" cy="25100"/>
            </a:xfrm>
            <a:custGeom>
              <a:avLst/>
              <a:gdLst/>
              <a:ahLst/>
              <a:cxnLst/>
              <a:rect l="l" t="t" r="r" b="b"/>
              <a:pathLst>
                <a:path w="1715" h="1004" extrusionOk="0">
                  <a:moveTo>
                    <a:pt x="166" y="1"/>
                  </a:moveTo>
                  <a:cubicBezTo>
                    <a:pt x="158" y="1"/>
                    <a:pt x="150" y="6"/>
                    <a:pt x="148" y="15"/>
                  </a:cubicBezTo>
                  <a:lnTo>
                    <a:pt x="2" y="605"/>
                  </a:lnTo>
                  <a:cubicBezTo>
                    <a:pt x="0" y="615"/>
                    <a:pt x="7" y="625"/>
                    <a:pt x="17" y="627"/>
                  </a:cubicBezTo>
                  <a:lnTo>
                    <a:pt x="1545" y="1003"/>
                  </a:lnTo>
                  <a:cubicBezTo>
                    <a:pt x="1548" y="1004"/>
                    <a:pt x="1550" y="1004"/>
                    <a:pt x="1552" y="1004"/>
                  </a:cubicBezTo>
                  <a:cubicBezTo>
                    <a:pt x="1559" y="1004"/>
                    <a:pt x="1566" y="998"/>
                    <a:pt x="1568" y="991"/>
                  </a:cubicBezTo>
                  <a:lnTo>
                    <a:pt x="1713" y="399"/>
                  </a:lnTo>
                  <a:cubicBezTo>
                    <a:pt x="1715" y="389"/>
                    <a:pt x="1709" y="381"/>
                    <a:pt x="1699" y="377"/>
                  </a:cubicBezTo>
                  <a:lnTo>
                    <a:pt x="170" y="1"/>
                  </a:lnTo>
                  <a:cubicBezTo>
                    <a:pt x="169" y="1"/>
                    <a:pt x="167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3042175" y="2406825"/>
              <a:ext cx="42925" cy="25125"/>
            </a:xfrm>
            <a:custGeom>
              <a:avLst/>
              <a:gdLst/>
              <a:ahLst/>
              <a:cxnLst/>
              <a:rect l="l" t="t" r="r" b="b"/>
              <a:pathLst>
                <a:path w="1717" h="1005" extrusionOk="0">
                  <a:moveTo>
                    <a:pt x="168" y="0"/>
                  </a:moveTo>
                  <a:cubicBezTo>
                    <a:pt x="159" y="0"/>
                    <a:pt x="151" y="6"/>
                    <a:pt x="150" y="15"/>
                  </a:cubicBezTo>
                  <a:lnTo>
                    <a:pt x="4" y="604"/>
                  </a:lnTo>
                  <a:cubicBezTo>
                    <a:pt x="0" y="614"/>
                    <a:pt x="6" y="624"/>
                    <a:pt x="16" y="626"/>
                  </a:cubicBezTo>
                  <a:lnTo>
                    <a:pt x="1545" y="1004"/>
                  </a:lnTo>
                  <a:cubicBezTo>
                    <a:pt x="1546" y="1004"/>
                    <a:pt x="1548" y="1004"/>
                    <a:pt x="1549" y="1004"/>
                  </a:cubicBezTo>
                  <a:cubicBezTo>
                    <a:pt x="1558" y="1004"/>
                    <a:pt x="1566" y="999"/>
                    <a:pt x="1569" y="990"/>
                  </a:cubicBezTo>
                  <a:lnTo>
                    <a:pt x="1715" y="400"/>
                  </a:lnTo>
                  <a:cubicBezTo>
                    <a:pt x="1717" y="390"/>
                    <a:pt x="1711" y="380"/>
                    <a:pt x="1701" y="378"/>
                  </a:cubicBezTo>
                  <a:lnTo>
                    <a:pt x="172" y="0"/>
                  </a:lnTo>
                  <a:cubicBezTo>
                    <a:pt x="171" y="0"/>
                    <a:pt x="169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3028425" y="2462500"/>
              <a:ext cx="42900" cy="25100"/>
            </a:xfrm>
            <a:custGeom>
              <a:avLst/>
              <a:gdLst/>
              <a:ahLst/>
              <a:cxnLst/>
              <a:rect l="l" t="t" r="r" b="b"/>
              <a:pathLst>
                <a:path w="1716" h="1004" extrusionOk="0">
                  <a:moveTo>
                    <a:pt x="167" y="0"/>
                  </a:moveTo>
                  <a:cubicBezTo>
                    <a:pt x="158" y="0"/>
                    <a:pt x="150" y="6"/>
                    <a:pt x="148" y="15"/>
                  </a:cubicBezTo>
                  <a:lnTo>
                    <a:pt x="3" y="605"/>
                  </a:lnTo>
                  <a:cubicBezTo>
                    <a:pt x="1" y="615"/>
                    <a:pt x="7" y="625"/>
                    <a:pt x="15" y="627"/>
                  </a:cubicBezTo>
                  <a:lnTo>
                    <a:pt x="1546" y="1002"/>
                  </a:lnTo>
                  <a:cubicBezTo>
                    <a:pt x="1548" y="1003"/>
                    <a:pt x="1549" y="1004"/>
                    <a:pt x="1551" y="1004"/>
                  </a:cubicBezTo>
                  <a:cubicBezTo>
                    <a:pt x="1558" y="1004"/>
                    <a:pt x="1565" y="998"/>
                    <a:pt x="1568" y="990"/>
                  </a:cubicBezTo>
                  <a:lnTo>
                    <a:pt x="1713" y="399"/>
                  </a:lnTo>
                  <a:cubicBezTo>
                    <a:pt x="1715" y="391"/>
                    <a:pt x="1709" y="381"/>
                    <a:pt x="1699" y="376"/>
                  </a:cubicBezTo>
                  <a:lnTo>
                    <a:pt x="171" y="1"/>
                  </a:lnTo>
                  <a:cubicBezTo>
                    <a:pt x="169" y="1"/>
                    <a:pt x="168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3014800" y="2518025"/>
              <a:ext cx="42900" cy="25100"/>
            </a:xfrm>
            <a:custGeom>
              <a:avLst/>
              <a:gdLst/>
              <a:ahLst/>
              <a:cxnLst/>
              <a:rect l="l" t="t" r="r" b="b"/>
              <a:pathLst>
                <a:path w="1716" h="1004" extrusionOk="0">
                  <a:moveTo>
                    <a:pt x="166" y="1"/>
                  </a:moveTo>
                  <a:cubicBezTo>
                    <a:pt x="158" y="1"/>
                    <a:pt x="150" y="6"/>
                    <a:pt x="148" y="13"/>
                  </a:cubicBezTo>
                  <a:lnTo>
                    <a:pt x="3" y="605"/>
                  </a:lnTo>
                  <a:cubicBezTo>
                    <a:pt x="1" y="615"/>
                    <a:pt x="7" y="625"/>
                    <a:pt x="15" y="627"/>
                  </a:cubicBezTo>
                  <a:lnTo>
                    <a:pt x="1546" y="1003"/>
                  </a:lnTo>
                  <a:cubicBezTo>
                    <a:pt x="1547" y="1003"/>
                    <a:pt x="1548" y="1003"/>
                    <a:pt x="1549" y="1003"/>
                  </a:cubicBezTo>
                  <a:cubicBezTo>
                    <a:pt x="1558" y="1003"/>
                    <a:pt x="1564" y="998"/>
                    <a:pt x="1568" y="991"/>
                  </a:cubicBezTo>
                  <a:lnTo>
                    <a:pt x="1713" y="399"/>
                  </a:lnTo>
                  <a:cubicBezTo>
                    <a:pt x="1715" y="389"/>
                    <a:pt x="1709" y="379"/>
                    <a:pt x="1699" y="377"/>
                  </a:cubicBezTo>
                  <a:lnTo>
                    <a:pt x="170" y="1"/>
                  </a:lnTo>
                  <a:cubicBezTo>
                    <a:pt x="169" y="1"/>
                    <a:pt x="168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3000975" y="2573725"/>
              <a:ext cx="42875" cy="25075"/>
            </a:xfrm>
            <a:custGeom>
              <a:avLst/>
              <a:gdLst/>
              <a:ahLst/>
              <a:cxnLst/>
              <a:rect l="l" t="t" r="r" b="b"/>
              <a:pathLst>
                <a:path w="1715" h="1003" extrusionOk="0">
                  <a:moveTo>
                    <a:pt x="166" y="0"/>
                  </a:moveTo>
                  <a:cubicBezTo>
                    <a:pt x="157" y="0"/>
                    <a:pt x="150" y="6"/>
                    <a:pt x="148" y="13"/>
                  </a:cubicBezTo>
                  <a:lnTo>
                    <a:pt x="2" y="605"/>
                  </a:lnTo>
                  <a:cubicBezTo>
                    <a:pt x="0" y="615"/>
                    <a:pt x="6" y="625"/>
                    <a:pt x="17" y="627"/>
                  </a:cubicBezTo>
                  <a:lnTo>
                    <a:pt x="1545" y="1002"/>
                  </a:lnTo>
                  <a:cubicBezTo>
                    <a:pt x="1547" y="1003"/>
                    <a:pt x="1549" y="1003"/>
                    <a:pt x="1550" y="1003"/>
                  </a:cubicBezTo>
                  <a:cubicBezTo>
                    <a:pt x="1558" y="1003"/>
                    <a:pt x="1564" y="999"/>
                    <a:pt x="1567" y="990"/>
                  </a:cubicBezTo>
                  <a:lnTo>
                    <a:pt x="1713" y="399"/>
                  </a:lnTo>
                  <a:cubicBezTo>
                    <a:pt x="1715" y="388"/>
                    <a:pt x="1709" y="380"/>
                    <a:pt x="1699" y="376"/>
                  </a:cubicBezTo>
                  <a:lnTo>
                    <a:pt x="170" y="1"/>
                  </a:lnTo>
                  <a:cubicBezTo>
                    <a:pt x="169" y="0"/>
                    <a:pt x="167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2987350" y="2629225"/>
              <a:ext cx="42875" cy="25125"/>
            </a:xfrm>
            <a:custGeom>
              <a:avLst/>
              <a:gdLst/>
              <a:ahLst/>
              <a:cxnLst/>
              <a:rect l="l" t="t" r="r" b="b"/>
              <a:pathLst>
                <a:path w="1715" h="1005" extrusionOk="0">
                  <a:moveTo>
                    <a:pt x="163" y="1"/>
                  </a:moveTo>
                  <a:cubicBezTo>
                    <a:pt x="156" y="1"/>
                    <a:pt x="149" y="6"/>
                    <a:pt x="148" y="14"/>
                  </a:cubicBezTo>
                  <a:lnTo>
                    <a:pt x="2" y="606"/>
                  </a:lnTo>
                  <a:cubicBezTo>
                    <a:pt x="0" y="616"/>
                    <a:pt x="6" y="624"/>
                    <a:pt x="16" y="628"/>
                  </a:cubicBezTo>
                  <a:lnTo>
                    <a:pt x="1545" y="1004"/>
                  </a:lnTo>
                  <a:cubicBezTo>
                    <a:pt x="1546" y="1004"/>
                    <a:pt x="1548" y="1004"/>
                    <a:pt x="1549" y="1004"/>
                  </a:cubicBezTo>
                  <a:cubicBezTo>
                    <a:pt x="1558" y="1004"/>
                    <a:pt x="1565" y="999"/>
                    <a:pt x="1567" y="992"/>
                  </a:cubicBezTo>
                  <a:lnTo>
                    <a:pt x="1713" y="400"/>
                  </a:lnTo>
                  <a:cubicBezTo>
                    <a:pt x="1715" y="390"/>
                    <a:pt x="1709" y="380"/>
                    <a:pt x="1698" y="378"/>
                  </a:cubicBezTo>
                  <a:lnTo>
                    <a:pt x="170" y="2"/>
                  </a:lnTo>
                  <a:cubicBezTo>
                    <a:pt x="168" y="1"/>
                    <a:pt x="165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2973700" y="2684775"/>
              <a:ext cx="42900" cy="25100"/>
            </a:xfrm>
            <a:custGeom>
              <a:avLst/>
              <a:gdLst/>
              <a:ahLst/>
              <a:cxnLst/>
              <a:rect l="l" t="t" r="r" b="b"/>
              <a:pathLst>
                <a:path w="1716" h="1004" extrusionOk="0">
                  <a:moveTo>
                    <a:pt x="164" y="0"/>
                  </a:moveTo>
                  <a:cubicBezTo>
                    <a:pt x="156" y="0"/>
                    <a:pt x="150" y="6"/>
                    <a:pt x="148" y="14"/>
                  </a:cubicBezTo>
                  <a:lnTo>
                    <a:pt x="3" y="605"/>
                  </a:lnTo>
                  <a:cubicBezTo>
                    <a:pt x="1" y="615"/>
                    <a:pt x="7" y="623"/>
                    <a:pt x="17" y="628"/>
                  </a:cubicBezTo>
                  <a:lnTo>
                    <a:pt x="1546" y="1003"/>
                  </a:lnTo>
                  <a:cubicBezTo>
                    <a:pt x="1547" y="1003"/>
                    <a:pt x="1548" y="1004"/>
                    <a:pt x="1550" y="1004"/>
                  </a:cubicBezTo>
                  <a:cubicBezTo>
                    <a:pt x="1558" y="1004"/>
                    <a:pt x="1566" y="998"/>
                    <a:pt x="1568" y="991"/>
                  </a:cubicBezTo>
                  <a:lnTo>
                    <a:pt x="1713" y="399"/>
                  </a:lnTo>
                  <a:cubicBezTo>
                    <a:pt x="1715" y="389"/>
                    <a:pt x="1709" y="379"/>
                    <a:pt x="1699" y="377"/>
                  </a:cubicBezTo>
                  <a:lnTo>
                    <a:pt x="170" y="1"/>
                  </a:lnTo>
                  <a:cubicBezTo>
                    <a:pt x="168" y="1"/>
                    <a:pt x="166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2961750" y="2729775"/>
              <a:ext cx="42875" cy="25100"/>
            </a:xfrm>
            <a:custGeom>
              <a:avLst/>
              <a:gdLst/>
              <a:ahLst/>
              <a:cxnLst/>
              <a:rect l="l" t="t" r="r" b="b"/>
              <a:pathLst>
                <a:path w="1715" h="1004" extrusionOk="0">
                  <a:moveTo>
                    <a:pt x="166" y="0"/>
                  </a:moveTo>
                  <a:cubicBezTo>
                    <a:pt x="157" y="0"/>
                    <a:pt x="149" y="6"/>
                    <a:pt x="148" y="15"/>
                  </a:cubicBezTo>
                  <a:lnTo>
                    <a:pt x="2" y="605"/>
                  </a:lnTo>
                  <a:cubicBezTo>
                    <a:pt x="0" y="615"/>
                    <a:pt x="6" y="625"/>
                    <a:pt x="16" y="627"/>
                  </a:cubicBezTo>
                  <a:lnTo>
                    <a:pt x="1545" y="1002"/>
                  </a:lnTo>
                  <a:cubicBezTo>
                    <a:pt x="1547" y="1003"/>
                    <a:pt x="1549" y="1004"/>
                    <a:pt x="1552" y="1004"/>
                  </a:cubicBezTo>
                  <a:cubicBezTo>
                    <a:pt x="1559" y="1004"/>
                    <a:pt x="1566" y="998"/>
                    <a:pt x="1567" y="990"/>
                  </a:cubicBezTo>
                  <a:lnTo>
                    <a:pt x="1713" y="401"/>
                  </a:lnTo>
                  <a:cubicBezTo>
                    <a:pt x="1715" y="391"/>
                    <a:pt x="1709" y="380"/>
                    <a:pt x="1699" y="376"/>
                  </a:cubicBezTo>
                  <a:lnTo>
                    <a:pt x="170" y="1"/>
                  </a:lnTo>
                  <a:cubicBezTo>
                    <a:pt x="169" y="1"/>
                    <a:pt x="167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3158225" y="2448950"/>
              <a:ext cx="169525" cy="165575"/>
            </a:xfrm>
            <a:custGeom>
              <a:avLst/>
              <a:gdLst/>
              <a:ahLst/>
              <a:cxnLst/>
              <a:rect l="l" t="t" r="r" b="b"/>
              <a:pathLst>
                <a:path w="6781" h="6623" extrusionOk="0">
                  <a:moveTo>
                    <a:pt x="1337" y="0"/>
                  </a:moveTo>
                  <a:cubicBezTo>
                    <a:pt x="1317" y="0"/>
                    <a:pt x="1298" y="13"/>
                    <a:pt x="1293" y="34"/>
                  </a:cubicBezTo>
                  <a:lnTo>
                    <a:pt x="7" y="5232"/>
                  </a:lnTo>
                  <a:cubicBezTo>
                    <a:pt x="1" y="5256"/>
                    <a:pt x="15" y="5278"/>
                    <a:pt x="39" y="5285"/>
                  </a:cubicBezTo>
                  <a:lnTo>
                    <a:pt x="5433" y="6621"/>
                  </a:lnTo>
                  <a:cubicBezTo>
                    <a:pt x="5437" y="6622"/>
                    <a:pt x="5441" y="6623"/>
                    <a:pt x="5444" y="6623"/>
                  </a:cubicBezTo>
                  <a:cubicBezTo>
                    <a:pt x="5464" y="6623"/>
                    <a:pt x="5481" y="6610"/>
                    <a:pt x="5486" y="6589"/>
                  </a:cubicBezTo>
                  <a:lnTo>
                    <a:pt x="6774" y="1391"/>
                  </a:lnTo>
                  <a:cubicBezTo>
                    <a:pt x="6780" y="1367"/>
                    <a:pt x="6766" y="1343"/>
                    <a:pt x="6742" y="1336"/>
                  </a:cubicBezTo>
                  <a:lnTo>
                    <a:pt x="1348" y="2"/>
                  </a:lnTo>
                  <a:cubicBezTo>
                    <a:pt x="1344" y="1"/>
                    <a:pt x="1340" y="0"/>
                    <a:pt x="1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3157675" y="2601675"/>
              <a:ext cx="122350" cy="38725"/>
            </a:xfrm>
            <a:custGeom>
              <a:avLst/>
              <a:gdLst/>
              <a:ahLst/>
              <a:cxnLst/>
              <a:rect l="l" t="t" r="r" b="b"/>
              <a:pathLst>
                <a:path w="4894" h="1549" extrusionOk="0">
                  <a:moveTo>
                    <a:pt x="257" y="1"/>
                  </a:moveTo>
                  <a:cubicBezTo>
                    <a:pt x="152" y="1"/>
                    <a:pt x="57" y="72"/>
                    <a:pt x="31" y="177"/>
                  </a:cubicBezTo>
                  <a:cubicBezTo>
                    <a:pt x="1" y="300"/>
                    <a:pt x="75" y="426"/>
                    <a:pt x="201" y="456"/>
                  </a:cubicBezTo>
                  <a:lnTo>
                    <a:pt x="4583" y="1542"/>
                  </a:lnTo>
                  <a:cubicBezTo>
                    <a:pt x="4601" y="1546"/>
                    <a:pt x="4619" y="1548"/>
                    <a:pt x="4639" y="1548"/>
                  </a:cubicBezTo>
                  <a:cubicBezTo>
                    <a:pt x="4742" y="1548"/>
                    <a:pt x="4837" y="1478"/>
                    <a:pt x="4862" y="1373"/>
                  </a:cubicBezTo>
                  <a:cubicBezTo>
                    <a:pt x="4894" y="1249"/>
                    <a:pt x="4817" y="1124"/>
                    <a:pt x="4694" y="1094"/>
                  </a:cubicBezTo>
                  <a:lnTo>
                    <a:pt x="312" y="8"/>
                  </a:lnTo>
                  <a:cubicBezTo>
                    <a:pt x="293" y="3"/>
                    <a:pt x="275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3150050" y="2632450"/>
              <a:ext cx="76825" cy="27425"/>
            </a:xfrm>
            <a:custGeom>
              <a:avLst/>
              <a:gdLst/>
              <a:ahLst/>
              <a:cxnLst/>
              <a:rect l="l" t="t" r="r" b="b"/>
              <a:pathLst>
                <a:path w="3073" h="1097" extrusionOk="0">
                  <a:moveTo>
                    <a:pt x="254" y="1"/>
                  </a:moveTo>
                  <a:cubicBezTo>
                    <a:pt x="151" y="1"/>
                    <a:pt x="58" y="72"/>
                    <a:pt x="31" y="176"/>
                  </a:cubicBezTo>
                  <a:cubicBezTo>
                    <a:pt x="1" y="301"/>
                    <a:pt x="78" y="426"/>
                    <a:pt x="201" y="457"/>
                  </a:cubicBezTo>
                  <a:lnTo>
                    <a:pt x="2761" y="1091"/>
                  </a:lnTo>
                  <a:cubicBezTo>
                    <a:pt x="2780" y="1095"/>
                    <a:pt x="2798" y="1097"/>
                    <a:pt x="2816" y="1097"/>
                  </a:cubicBezTo>
                  <a:lnTo>
                    <a:pt x="2818" y="1097"/>
                  </a:lnTo>
                  <a:cubicBezTo>
                    <a:pt x="2921" y="1097"/>
                    <a:pt x="3016" y="1028"/>
                    <a:pt x="3040" y="921"/>
                  </a:cubicBezTo>
                  <a:cubicBezTo>
                    <a:pt x="3072" y="798"/>
                    <a:pt x="2996" y="673"/>
                    <a:pt x="2872" y="642"/>
                  </a:cubicBezTo>
                  <a:lnTo>
                    <a:pt x="312" y="8"/>
                  </a:lnTo>
                  <a:cubicBezTo>
                    <a:pt x="292" y="3"/>
                    <a:pt x="273" y="1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19"/>
          <p:cNvGrpSpPr/>
          <p:nvPr/>
        </p:nvGrpSpPr>
        <p:grpSpPr>
          <a:xfrm rot="4499988">
            <a:off x="3856396" y="2169021"/>
            <a:ext cx="437597" cy="693415"/>
            <a:chOff x="3437575" y="2774725"/>
            <a:chExt cx="323600" cy="512775"/>
          </a:xfrm>
        </p:grpSpPr>
        <p:sp>
          <p:nvSpPr>
            <p:cNvPr id="338" name="Google Shape;338;p19"/>
            <p:cNvSpPr/>
            <p:nvPr/>
          </p:nvSpPr>
          <p:spPr>
            <a:xfrm>
              <a:off x="3437575" y="2774725"/>
              <a:ext cx="322125" cy="511775"/>
            </a:xfrm>
            <a:custGeom>
              <a:avLst/>
              <a:gdLst/>
              <a:ahLst/>
              <a:cxnLst/>
              <a:rect l="l" t="t" r="r" b="b"/>
              <a:pathLst>
                <a:path w="12885" h="20471" extrusionOk="0">
                  <a:moveTo>
                    <a:pt x="4146" y="0"/>
                  </a:moveTo>
                  <a:lnTo>
                    <a:pt x="1" y="2058"/>
                  </a:lnTo>
                  <a:lnTo>
                    <a:pt x="625" y="3312"/>
                  </a:lnTo>
                  <a:lnTo>
                    <a:pt x="1087" y="3082"/>
                  </a:lnTo>
                  <a:lnTo>
                    <a:pt x="9225" y="19474"/>
                  </a:lnTo>
                  <a:cubicBezTo>
                    <a:pt x="9540" y="20106"/>
                    <a:pt x="10176" y="20471"/>
                    <a:pt x="10837" y="20471"/>
                  </a:cubicBezTo>
                  <a:cubicBezTo>
                    <a:pt x="11105" y="20471"/>
                    <a:pt x="11378" y="20411"/>
                    <a:pt x="11635" y="20283"/>
                  </a:cubicBezTo>
                  <a:cubicBezTo>
                    <a:pt x="12523" y="19841"/>
                    <a:pt x="12885" y="18765"/>
                    <a:pt x="12444" y="17876"/>
                  </a:cubicBezTo>
                  <a:lnTo>
                    <a:pt x="4306" y="1484"/>
                  </a:lnTo>
                  <a:lnTo>
                    <a:pt x="4770" y="1254"/>
                  </a:lnTo>
                  <a:lnTo>
                    <a:pt x="41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3531275" y="2944050"/>
              <a:ext cx="229900" cy="343450"/>
            </a:xfrm>
            <a:custGeom>
              <a:avLst/>
              <a:gdLst/>
              <a:ahLst/>
              <a:cxnLst/>
              <a:rect l="l" t="t" r="r" b="b"/>
              <a:pathLst>
                <a:path w="9196" h="13738" extrusionOk="0">
                  <a:moveTo>
                    <a:pt x="3226" y="0"/>
                  </a:moveTo>
                  <a:lnTo>
                    <a:pt x="1" y="1604"/>
                  </a:lnTo>
                  <a:lnTo>
                    <a:pt x="5528" y="12737"/>
                  </a:lnTo>
                  <a:cubicBezTo>
                    <a:pt x="5842" y="13370"/>
                    <a:pt x="6480" y="13737"/>
                    <a:pt x="7142" y="13737"/>
                  </a:cubicBezTo>
                  <a:cubicBezTo>
                    <a:pt x="7411" y="13737"/>
                    <a:pt x="7684" y="13677"/>
                    <a:pt x="7941" y="13549"/>
                  </a:cubicBezTo>
                  <a:cubicBezTo>
                    <a:pt x="8832" y="13107"/>
                    <a:pt x="9195" y="12024"/>
                    <a:pt x="8753" y="11134"/>
                  </a:cubicBezTo>
                  <a:lnTo>
                    <a:pt x="3226" y="0"/>
                  </a:lnTo>
                  <a:close/>
                </a:path>
              </a:pathLst>
            </a:custGeom>
            <a:solidFill>
              <a:srgbClr val="FFFFF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3445150" y="2799025"/>
              <a:ext cx="119675" cy="65525"/>
            </a:xfrm>
            <a:custGeom>
              <a:avLst/>
              <a:gdLst/>
              <a:ahLst/>
              <a:cxnLst/>
              <a:rect l="l" t="t" r="r" b="b"/>
              <a:pathLst>
                <a:path w="4787" h="2621" extrusionOk="0">
                  <a:moveTo>
                    <a:pt x="4466" y="1"/>
                  </a:moveTo>
                  <a:cubicBezTo>
                    <a:pt x="4424" y="1"/>
                    <a:pt x="4382" y="10"/>
                    <a:pt x="4342" y="30"/>
                  </a:cubicBezTo>
                  <a:lnTo>
                    <a:pt x="196" y="2088"/>
                  </a:lnTo>
                  <a:cubicBezTo>
                    <a:pt x="57" y="2158"/>
                    <a:pt x="0" y="2326"/>
                    <a:pt x="69" y="2465"/>
                  </a:cubicBezTo>
                  <a:cubicBezTo>
                    <a:pt x="118" y="2564"/>
                    <a:pt x="219" y="2621"/>
                    <a:pt x="322" y="2621"/>
                  </a:cubicBezTo>
                  <a:cubicBezTo>
                    <a:pt x="362" y="2621"/>
                    <a:pt x="406" y="2613"/>
                    <a:pt x="445" y="2592"/>
                  </a:cubicBezTo>
                  <a:lnTo>
                    <a:pt x="4591" y="535"/>
                  </a:lnTo>
                  <a:cubicBezTo>
                    <a:pt x="4730" y="466"/>
                    <a:pt x="4787" y="296"/>
                    <a:pt x="4718" y="157"/>
                  </a:cubicBezTo>
                  <a:cubicBezTo>
                    <a:pt x="4669" y="58"/>
                    <a:pt x="4569" y="1"/>
                    <a:pt x="4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3548550" y="2906925"/>
              <a:ext cx="161275" cy="302650"/>
            </a:xfrm>
            <a:custGeom>
              <a:avLst/>
              <a:gdLst/>
              <a:ahLst/>
              <a:cxnLst/>
              <a:rect l="l" t="t" r="r" b="b"/>
              <a:pathLst>
                <a:path w="6451" h="12106" extrusionOk="0">
                  <a:moveTo>
                    <a:pt x="322" y="1"/>
                  </a:moveTo>
                  <a:cubicBezTo>
                    <a:pt x="280" y="1"/>
                    <a:pt x="236" y="11"/>
                    <a:pt x="196" y="31"/>
                  </a:cubicBezTo>
                  <a:cubicBezTo>
                    <a:pt x="57" y="100"/>
                    <a:pt x="0" y="270"/>
                    <a:pt x="71" y="407"/>
                  </a:cubicBezTo>
                  <a:lnTo>
                    <a:pt x="5879" y="11950"/>
                  </a:lnTo>
                  <a:cubicBezTo>
                    <a:pt x="5927" y="12049"/>
                    <a:pt x="6026" y="12106"/>
                    <a:pt x="6129" y="12106"/>
                  </a:cubicBezTo>
                  <a:cubicBezTo>
                    <a:pt x="6172" y="12106"/>
                    <a:pt x="6216" y="12096"/>
                    <a:pt x="6257" y="12075"/>
                  </a:cubicBezTo>
                  <a:cubicBezTo>
                    <a:pt x="6394" y="12005"/>
                    <a:pt x="6450" y="11835"/>
                    <a:pt x="6380" y="11698"/>
                  </a:cubicBezTo>
                  <a:lnTo>
                    <a:pt x="574" y="155"/>
                  </a:lnTo>
                  <a:cubicBezTo>
                    <a:pt x="524" y="58"/>
                    <a:pt x="425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19"/>
          <p:cNvSpPr/>
          <p:nvPr/>
        </p:nvSpPr>
        <p:spPr>
          <a:xfrm>
            <a:off x="3914871" y="873923"/>
            <a:ext cx="129715" cy="146812"/>
          </a:xfrm>
          <a:custGeom>
            <a:avLst/>
            <a:gdLst/>
            <a:ahLst/>
            <a:cxnLst/>
            <a:rect l="l" t="t" r="r" b="b"/>
            <a:pathLst>
              <a:path w="5241" h="5930" extrusionOk="0">
                <a:moveTo>
                  <a:pt x="2621" y="0"/>
                </a:moveTo>
                <a:cubicBezTo>
                  <a:pt x="2595" y="0"/>
                  <a:pt x="2570" y="18"/>
                  <a:pt x="2563" y="55"/>
                </a:cubicBezTo>
                <a:cubicBezTo>
                  <a:pt x="2301" y="1339"/>
                  <a:pt x="1194" y="2601"/>
                  <a:pt x="65" y="2898"/>
                </a:cubicBezTo>
                <a:cubicBezTo>
                  <a:pt x="0" y="2916"/>
                  <a:pt x="0" y="3013"/>
                  <a:pt x="65" y="3031"/>
                </a:cubicBezTo>
                <a:cubicBezTo>
                  <a:pt x="1194" y="3328"/>
                  <a:pt x="2301" y="4590"/>
                  <a:pt x="2563" y="5875"/>
                </a:cubicBezTo>
                <a:cubicBezTo>
                  <a:pt x="2570" y="5911"/>
                  <a:pt x="2595" y="5929"/>
                  <a:pt x="2621" y="5929"/>
                </a:cubicBezTo>
                <a:cubicBezTo>
                  <a:pt x="2646" y="5929"/>
                  <a:pt x="2672" y="5911"/>
                  <a:pt x="2680" y="5875"/>
                </a:cubicBezTo>
                <a:cubicBezTo>
                  <a:pt x="2941" y="4590"/>
                  <a:pt x="4049" y="3328"/>
                  <a:pt x="5178" y="3031"/>
                </a:cubicBezTo>
                <a:cubicBezTo>
                  <a:pt x="5241" y="3013"/>
                  <a:pt x="5241" y="2916"/>
                  <a:pt x="5178" y="2898"/>
                </a:cubicBezTo>
                <a:cubicBezTo>
                  <a:pt x="4049" y="2601"/>
                  <a:pt x="2941" y="1339"/>
                  <a:pt x="2680" y="55"/>
                </a:cubicBezTo>
                <a:cubicBezTo>
                  <a:pt x="2672" y="18"/>
                  <a:pt x="2646" y="0"/>
                  <a:pt x="26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9"/>
          <p:cNvSpPr/>
          <p:nvPr/>
        </p:nvSpPr>
        <p:spPr>
          <a:xfrm>
            <a:off x="1202725" y="3446925"/>
            <a:ext cx="73500" cy="7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9"/>
          <p:cNvSpPr/>
          <p:nvPr/>
        </p:nvSpPr>
        <p:spPr>
          <a:xfrm>
            <a:off x="4535250" y="3994500"/>
            <a:ext cx="73500" cy="7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9"/>
          <p:cNvSpPr/>
          <p:nvPr/>
        </p:nvSpPr>
        <p:spPr>
          <a:xfrm>
            <a:off x="1768900" y="765500"/>
            <a:ext cx="73500" cy="7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19"/>
          <p:cNvGrpSpPr/>
          <p:nvPr/>
        </p:nvGrpSpPr>
        <p:grpSpPr>
          <a:xfrm>
            <a:off x="3434376" y="1502032"/>
            <a:ext cx="746020" cy="419005"/>
            <a:chOff x="3642800" y="2341125"/>
            <a:chExt cx="452325" cy="254050"/>
          </a:xfrm>
        </p:grpSpPr>
        <p:sp>
          <p:nvSpPr>
            <p:cNvPr id="347" name="Google Shape;347;p19"/>
            <p:cNvSpPr/>
            <p:nvPr/>
          </p:nvSpPr>
          <p:spPr>
            <a:xfrm>
              <a:off x="3727925" y="2341125"/>
              <a:ext cx="278900" cy="254050"/>
            </a:xfrm>
            <a:custGeom>
              <a:avLst/>
              <a:gdLst/>
              <a:ahLst/>
              <a:cxnLst/>
              <a:rect l="l" t="t" r="r" b="b"/>
              <a:pathLst>
                <a:path w="11156" h="10162" extrusionOk="0">
                  <a:moveTo>
                    <a:pt x="5578" y="0"/>
                  </a:moveTo>
                  <a:cubicBezTo>
                    <a:pt x="4278" y="0"/>
                    <a:pt x="2977" y="496"/>
                    <a:pt x="1986" y="1487"/>
                  </a:cubicBezTo>
                  <a:cubicBezTo>
                    <a:pt x="0" y="3473"/>
                    <a:pt x="0" y="6690"/>
                    <a:pt x="1986" y="8675"/>
                  </a:cubicBezTo>
                  <a:cubicBezTo>
                    <a:pt x="2977" y="9666"/>
                    <a:pt x="4278" y="10162"/>
                    <a:pt x="5578" y="10162"/>
                  </a:cubicBezTo>
                  <a:cubicBezTo>
                    <a:pt x="6879" y="10162"/>
                    <a:pt x="8179" y="9666"/>
                    <a:pt x="9171" y="8675"/>
                  </a:cubicBezTo>
                  <a:cubicBezTo>
                    <a:pt x="11156" y="6690"/>
                    <a:pt x="11156" y="3473"/>
                    <a:pt x="9171" y="1487"/>
                  </a:cubicBezTo>
                  <a:cubicBezTo>
                    <a:pt x="8179" y="496"/>
                    <a:pt x="6879" y="0"/>
                    <a:pt x="5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3642800" y="2386875"/>
              <a:ext cx="452325" cy="141800"/>
            </a:xfrm>
            <a:custGeom>
              <a:avLst/>
              <a:gdLst/>
              <a:ahLst/>
              <a:cxnLst/>
              <a:rect l="l" t="t" r="r" b="b"/>
              <a:pathLst>
                <a:path w="18093" h="5672" extrusionOk="0">
                  <a:moveTo>
                    <a:pt x="2128" y="1"/>
                  </a:moveTo>
                  <a:cubicBezTo>
                    <a:pt x="1033" y="1"/>
                    <a:pt x="430" y="198"/>
                    <a:pt x="330" y="590"/>
                  </a:cubicBezTo>
                  <a:cubicBezTo>
                    <a:pt x="1" y="1879"/>
                    <a:pt x="5671" y="3688"/>
                    <a:pt x="8715" y="4466"/>
                  </a:cubicBezTo>
                  <a:cubicBezTo>
                    <a:pt x="11019" y="5053"/>
                    <a:pt x="13222" y="5461"/>
                    <a:pt x="14924" y="5611"/>
                  </a:cubicBezTo>
                  <a:cubicBezTo>
                    <a:pt x="15417" y="5653"/>
                    <a:pt x="15829" y="5671"/>
                    <a:pt x="16174" y="5671"/>
                  </a:cubicBezTo>
                  <a:cubicBezTo>
                    <a:pt x="17588" y="5671"/>
                    <a:pt x="17863" y="5352"/>
                    <a:pt x="17931" y="5088"/>
                  </a:cubicBezTo>
                  <a:cubicBezTo>
                    <a:pt x="18093" y="4452"/>
                    <a:pt x="16863" y="3638"/>
                    <a:pt x="14276" y="2670"/>
                  </a:cubicBezTo>
                  <a:cubicBezTo>
                    <a:pt x="14250" y="2660"/>
                    <a:pt x="14222" y="2656"/>
                    <a:pt x="14196" y="2656"/>
                  </a:cubicBezTo>
                  <a:cubicBezTo>
                    <a:pt x="14104" y="2656"/>
                    <a:pt x="14018" y="2712"/>
                    <a:pt x="13983" y="2804"/>
                  </a:cubicBezTo>
                  <a:cubicBezTo>
                    <a:pt x="13939" y="2921"/>
                    <a:pt x="13999" y="3050"/>
                    <a:pt x="14117" y="3095"/>
                  </a:cubicBezTo>
                  <a:cubicBezTo>
                    <a:pt x="17037" y="4189"/>
                    <a:pt x="17521" y="4855"/>
                    <a:pt x="17491" y="4975"/>
                  </a:cubicBezTo>
                  <a:cubicBezTo>
                    <a:pt x="17489" y="4978"/>
                    <a:pt x="17362" y="5218"/>
                    <a:pt x="16162" y="5218"/>
                  </a:cubicBezTo>
                  <a:cubicBezTo>
                    <a:pt x="15844" y="5218"/>
                    <a:pt x="15450" y="5201"/>
                    <a:pt x="14963" y="5158"/>
                  </a:cubicBezTo>
                  <a:cubicBezTo>
                    <a:pt x="13287" y="5009"/>
                    <a:pt x="11108" y="4609"/>
                    <a:pt x="8828" y="4025"/>
                  </a:cubicBezTo>
                  <a:cubicBezTo>
                    <a:pt x="3418" y="2644"/>
                    <a:pt x="667" y="1105"/>
                    <a:pt x="768" y="703"/>
                  </a:cubicBezTo>
                  <a:cubicBezTo>
                    <a:pt x="787" y="628"/>
                    <a:pt x="1096" y="456"/>
                    <a:pt x="2116" y="456"/>
                  </a:cubicBezTo>
                  <a:cubicBezTo>
                    <a:pt x="2685" y="456"/>
                    <a:pt x="3474" y="510"/>
                    <a:pt x="4558" y="663"/>
                  </a:cubicBezTo>
                  <a:cubicBezTo>
                    <a:pt x="4570" y="665"/>
                    <a:pt x="4581" y="665"/>
                    <a:pt x="4592" y="665"/>
                  </a:cubicBezTo>
                  <a:cubicBezTo>
                    <a:pt x="4705" y="665"/>
                    <a:pt x="4800" y="582"/>
                    <a:pt x="4815" y="469"/>
                  </a:cubicBezTo>
                  <a:cubicBezTo>
                    <a:pt x="4833" y="344"/>
                    <a:pt x="4746" y="231"/>
                    <a:pt x="4623" y="213"/>
                  </a:cubicBezTo>
                  <a:cubicBezTo>
                    <a:pt x="3616" y="71"/>
                    <a:pt x="2784" y="1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3843475" y="2414700"/>
              <a:ext cx="17550" cy="17300"/>
            </a:xfrm>
            <a:custGeom>
              <a:avLst/>
              <a:gdLst/>
              <a:ahLst/>
              <a:cxnLst/>
              <a:rect l="l" t="t" r="r" b="b"/>
              <a:pathLst>
                <a:path w="702" h="692" extrusionOk="0">
                  <a:moveTo>
                    <a:pt x="352" y="0"/>
                  </a:moveTo>
                  <a:cubicBezTo>
                    <a:pt x="349" y="0"/>
                    <a:pt x="347" y="0"/>
                    <a:pt x="344" y="0"/>
                  </a:cubicBezTo>
                  <a:cubicBezTo>
                    <a:pt x="152" y="4"/>
                    <a:pt x="1" y="164"/>
                    <a:pt x="5" y="354"/>
                  </a:cubicBezTo>
                  <a:cubicBezTo>
                    <a:pt x="11" y="542"/>
                    <a:pt x="162" y="691"/>
                    <a:pt x="349" y="691"/>
                  </a:cubicBezTo>
                  <a:cubicBezTo>
                    <a:pt x="353" y="691"/>
                    <a:pt x="357" y="691"/>
                    <a:pt x="360" y="691"/>
                  </a:cubicBezTo>
                  <a:cubicBezTo>
                    <a:pt x="550" y="687"/>
                    <a:pt x="702" y="530"/>
                    <a:pt x="698" y="338"/>
                  </a:cubicBezTo>
                  <a:cubicBezTo>
                    <a:pt x="694" y="148"/>
                    <a:pt x="538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3900575" y="2433075"/>
              <a:ext cx="17550" cy="17300"/>
            </a:xfrm>
            <a:custGeom>
              <a:avLst/>
              <a:gdLst/>
              <a:ahLst/>
              <a:cxnLst/>
              <a:rect l="l" t="t" r="r" b="b"/>
              <a:pathLst>
                <a:path w="702" h="692" extrusionOk="0">
                  <a:moveTo>
                    <a:pt x="352" y="0"/>
                  </a:moveTo>
                  <a:cubicBezTo>
                    <a:pt x="349" y="0"/>
                    <a:pt x="347" y="0"/>
                    <a:pt x="344" y="1"/>
                  </a:cubicBezTo>
                  <a:cubicBezTo>
                    <a:pt x="152" y="5"/>
                    <a:pt x="1" y="164"/>
                    <a:pt x="5" y="354"/>
                  </a:cubicBezTo>
                  <a:cubicBezTo>
                    <a:pt x="9" y="542"/>
                    <a:pt x="162" y="691"/>
                    <a:pt x="349" y="691"/>
                  </a:cubicBezTo>
                  <a:cubicBezTo>
                    <a:pt x="353" y="691"/>
                    <a:pt x="357" y="691"/>
                    <a:pt x="360" y="691"/>
                  </a:cubicBezTo>
                  <a:cubicBezTo>
                    <a:pt x="550" y="687"/>
                    <a:pt x="702" y="530"/>
                    <a:pt x="698" y="338"/>
                  </a:cubicBezTo>
                  <a:cubicBezTo>
                    <a:pt x="694" y="148"/>
                    <a:pt x="538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3850400" y="2444100"/>
              <a:ext cx="45425" cy="26975"/>
            </a:xfrm>
            <a:custGeom>
              <a:avLst/>
              <a:gdLst/>
              <a:ahLst/>
              <a:cxnLst/>
              <a:rect l="l" t="t" r="r" b="b"/>
              <a:pathLst>
                <a:path w="1817" h="1079" extrusionOk="0">
                  <a:moveTo>
                    <a:pt x="196" y="0"/>
                  </a:moveTo>
                  <a:cubicBezTo>
                    <a:pt x="130" y="0"/>
                    <a:pt x="69" y="44"/>
                    <a:pt x="49" y="111"/>
                  </a:cubicBezTo>
                  <a:cubicBezTo>
                    <a:pt x="1" y="278"/>
                    <a:pt x="49" y="478"/>
                    <a:pt x="182" y="660"/>
                  </a:cubicBezTo>
                  <a:cubicBezTo>
                    <a:pt x="314" y="840"/>
                    <a:pt x="507" y="973"/>
                    <a:pt x="726" y="1038"/>
                  </a:cubicBezTo>
                  <a:cubicBezTo>
                    <a:pt x="822" y="1064"/>
                    <a:pt x="919" y="1078"/>
                    <a:pt x="1016" y="1078"/>
                  </a:cubicBezTo>
                  <a:cubicBezTo>
                    <a:pt x="1378" y="1078"/>
                    <a:pt x="1713" y="894"/>
                    <a:pt x="1794" y="616"/>
                  </a:cubicBezTo>
                  <a:cubicBezTo>
                    <a:pt x="1816" y="535"/>
                    <a:pt x="1770" y="450"/>
                    <a:pt x="1689" y="428"/>
                  </a:cubicBezTo>
                  <a:cubicBezTo>
                    <a:pt x="1675" y="424"/>
                    <a:pt x="1660" y="421"/>
                    <a:pt x="1646" y="421"/>
                  </a:cubicBezTo>
                  <a:cubicBezTo>
                    <a:pt x="1582" y="421"/>
                    <a:pt x="1521" y="465"/>
                    <a:pt x="1503" y="531"/>
                  </a:cubicBezTo>
                  <a:cubicBezTo>
                    <a:pt x="1468" y="649"/>
                    <a:pt x="1263" y="774"/>
                    <a:pt x="1015" y="774"/>
                  </a:cubicBezTo>
                  <a:cubicBezTo>
                    <a:pt x="949" y="774"/>
                    <a:pt x="880" y="765"/>
                    <a:pt x="810" y="745"/>
                  </a:cubicBezTo>
                  <a:cubicBezTo>
                    <a:pt x="657" y="703"/>
                    <a:pt x="518" y="606"/>
                    <a:pt x="427" y="480"/>
                  </a:cubicBezTo>
                  <a:cubicBezTo>
                    <a:pt x="352" y="379"/>
                    <a:pt x="318" y="268"/>
                    <a:pt x="340" y="194"/>
                  </a:cubicBezTo>
                  <a:cubicBezTo>
                    <a:pt x="364" y="115"/>
                    <a:pt x="318" y="30"/>
                    <a:pt x="237" y="6"/>
                  </a:cubicBezTo>
                  <a:cubicBezTo>
                    <a:pt x="223" y="2"/>
                    <a:pt x="210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19"/>
          <p:cNvSpPr/>
          <p:nvPr/>
        </p:nvSpPr>
        <p:spPr>
          <a:xfrm>
            <a:off x="650244" y="1892329"/>
            <a:ext cx="129715" cy="146812"/>
          </a:xfrm>
          <a:custGeom>
            <a:avLst/>
            <a:gdLst/>
            <a:ahLst/>
            <a:cxnLst/>
            <a:rect l="l" t="t" r="r" b="b"/>
            <a:pathLst>
              <a:path w="5241" h="5930" extrusionOk="0">
                <a:moveTo>
                  <a:pt x="2621" y="0"/>
                </a:moveTo>
                <a:cubicBezTo>
                  <a:pt x="2595" y="0"/>
                  <a:pt x="2570" y="18"/>
                  <a:pt x="2563" y="55"/>
                </a:cubicBezTo>
                <a:cubicBezTo>
                  <a:pt x="2301" y="1339"/>
                  <a:pt x="1194" y="2601"/>
                  <a:pt x="65" y="2898"/>
                </a:cubicBezTo>
                <a:cubicBezTo>
                  <a:pt x="0" y="2916"/>
                  <a:pt x="0" y="3013"/>
                  <a:pt x="65" y="3031"/>
                </a:cubicBezTo>
                <a:cubicBezTo>
                  <a:pt x="1194" y="3328"/>
                  <a:pt x="2301" y="4590"/>
                  <a:pt x="2563" y="5875"/>
                </a:cubicBezTo>
                <a:cubicBezTo>
                  <a:pt x="2570" y="5911"/>
                  <a:pt x="2595" y="5929"/>
                  <a:pt x="2621" y="5929"/>
                </a:cubicBezTo>
                <a:cubicBezTo>
                  <a:pt x="2646" y="5929"/>
                  <a:pt x="2672" y="5911"/>
                  <a:pt x="2680" y="5875"/>
                </a:cubicBezTo>
                <a:cubicBezTo>
                  <a:pt x="2941" y="4590"/>
                  <a:pt x="4049" y="3328"/>
                  <a:pt x="5178" y="3031"/>
                </a:cubicBezTo>
                <a:cubicBezTo>
                  <a:pt x="5241" y="3013"/>
                  <a:pt x="5241" y="2916"/>
                  <a:pt x="5178" y="2898"/>
                </a:cubicBezTo>
                <a:cubicBezTo>
                  <a:pt x="4049" y="2601"/>
                  <a:pt x="2941" y="1339"/>
                  <a:pt x="2680" y="55"/>
                </a:cubicBezTo>
                <a:cubicBezTo>
                  <a:pt x="2672" y="18"/>
                  <a:pt x="2646" y="0"/>
                  <a:pt x="26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9"/>
          <p:cNvSpPr/>
          <p:nvPr/>
        </p:nvSpPr>
        <p:spPr>
          <a:xfrm>
            <a:off x="2778770" y="453875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9"/>
          <p:cNvSpPr/>
          <p:nvPr/>
        </p:nvSpPr>
        <p:spPr>
          <a:xfrm>
            <a:off x="872457" y="4186588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9"/>
          <p:cNvSpPr/>
          <p:nvPr/>
        </p:nvSpPr>
        <p:spPr>
          <a:xfrm>
            <a:off x="3963957" y="4456288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9"/>
          <p:cNvSpPr/>
          <p:nvPr/>
        </p:nvSpPr>
        <p:spPr>
          <a:xfrm>
            <a:off x="3250445" y="2347638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9"/>
          <p:cNvSpPr/>
          <p:nvPr/>
        </p:nvSpPr>
        <p:spPr>
          <a:xfrm>
            <a:off x="8276557" y="1294438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9"/>
          <p:cNvSpPr/>
          <p:nvPr/>
        </p:nvSpPr>
        <p:spPr>
          <a:xfrm>
            <a:off x="7469838" y="910575"/>
            <a:ext cx="73500" cy="7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" name="Google Shape;359;p19"/>
          <p:cNvGrpSpPr/>
          <p:nvPr/>
        </p:nvGrpSpPr>
        <p:grpSpPr>
          <a:xfrm>
            <a:off x="6501943" y="3828046"/>
            <a:ext cx="1346197" cy="1713321"/>
            <a:chOff x="5047950" y="2877050"/>
            <a:chExt cx="746850" cy="950525"/>
          </a:xfrm>
        </p:grpSpPr>
        <p:sp>
          <p:nvSpPr>
            <p:cNvPr id="360" name="Google Shape;360;p19"/>
            <p:cNvSpPr/>
            <p:nvPr/>
          </p:nvSpPr>
          <p:spPr>
            <a:xfrm>
              <a:off x="5115000" y="2946525"/>
              <a:ext cx="679800" cy="589200"/>
            </a:xfrm>
            <a:custGeom>
              <a:avLst/>
              <a:gdLst/>
              <a:ahLst/>
              <a:cxnLst/>
              <a:rect l="l" t="t" r="r" b="b"/>
              <a:pathLst>
                <a:path w="27192" h="23568" extrusionOk="0">
                  <a:moveTo>
                    <a:pt x="23655" y="1"/>
                  </a:moveTo>
                  <a:cubicBezTo>
                    <a:pt x="23586" y="1"/>
                    <a:pt x="23516" y="22"/>
                    <a:pt x="23456" y="65"/>
                  </a:cubicBezTo>
                  <a:cubicBezTo>
                    <a:pt x="23304" y="176"/>
                    <a:pt x="23270" y="388"/>
                    <a:pt x="23381" y="542"/>
                  </a:cubicBezTo>
                  <a:cubicBezTo>
                    <a:pt x="25595" y="3575"/>
                    <a:pt x="26493" y="7291"/>
                    <a:pt x="25912" y="11000"/>
                  </a:cubicBezTo>
                  <a:cubicBezTo>
                    <a:pt x="25330" y="14710"/>
                    <a:pt x="23339" y="17972"/>
                    <a:pt x="20304" y="20185"/>
                  </a:cubicBezTo>
                  <a:cubicBezTo>
                    <a:pt x="17871" y="21957"/>
                    <a:pt x="15005" y="22886"/>
                    <a:pt x="12052" y="22886"/>
                  </a:cubicBezTo>
                  <a:cubicBezTo>
                    <a:pt x="11320" y="22886"/>
                    <a:pt x="10582" y="22829"/>
                    <a:pt x="9845" y="22713"/>
                  </a:cubicBezTo>
                  <a:cubicBezTo>
                    <a:pt x="6135" y="22134"/>
                    <a:pt x="2872" y="20143"/>
                    <a:pt x="660" y="17107"/>
                  </a:cubicBezTo>
                  <a:cubicBezTo>
                    <a:pt x="593" y="17016"/>
                    <a:pt x="490" y="16967"/>
                    <a:pt x="385" y="16967"/>
                  </a:cubicBezTo>
                  <a:cubicBezTo>
                    <a:pt x="316" y="16967"/>
                    <a:pt x="246" y="16988"/>
                    <a:pt x="186" y="17033"/>
                  </a:cubicBezTo>
                  <a:cubicBezTo>
                    <a:pt x="34" y="17144"/>
                    <a:pt x="0" y="17356"/>
                    <a:pt x="111" y="17507"/>
                  </a:cubicBezTo>
                  <a:cubicBezTo>
                    <a:pt x="2429" y="20688"/>
                    <a:pt x="5850" y="22776"/>
                    <a:pt x="9740" y="23386"/>
                  </a:cubicBezTo>
                  <a:cubicBezTo>
                    <a:pt x="10511" y="23507"/>
                    <a:pt x="11285" y="23568"/>
                    <a:pt x="12052" y="23568"/>
                  </a:cubicBezTo>
                  <a:cubicBezTo>
                    <a:pt x="15148" y="23568"/>
                    <a:pt x="18155" y="22592"/>
                    <a:pt x="20703" y="20734"/>
                  </a:cubicBezTo>
                  <a:cubicBezTo>
                    <a:pt x="23886" y="18414"/>
                    <a:pt x="25972" y="14995"/>
                    <a:pt x="26582" y="11105"/>
                  </a:cubicBezTo>
                  <a:cubicBezTo>
                    <a:pt x="27192" y="7216"/>
                    <a:pt x="26251" y="3323"/>
                    <a:pt x="23931" y="140"/>
                  </a:cubicBezTo>
                  <a:cubicBezTo>
                    <a:pt x="23864" y="49"/>
                    <a:pt x="23760" y="1"/>
                    <a:pt x="23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5047950" y="2896525"/>
              <a:ext cx="731725" cy="536450"/>
            </a:xfrm>
            <a:custGeom>
              <a:avLst/>
              <a:gdLst/>
              <a:ahLst/>
              <a:cxnLst/>
              <a:rect l="l" t="t" r="r" b="b"/>
              <a:pathLst>
                <a:path w="29269" h="21458" extrusionOk="0">
                  <a:moveTo>
                    <a:pt x="28882" y="1"/>
                  </a:moveTo>
                  <a:cubicBezTo>
                    <a:pt x="28812" y="1"/>
                    <a:pt x="28743" y="22"/>
                    <a:pt x="28682" y="66"/>
                  </a:cubicBezTo>
                  <a:lnTo>
                    <a:pt x="184" y="20844"/>
                  </a:lnTo>
                  <a:cubicBezTo>
                    <a:pt x="33" y="20955"/>
                    <a:pt x="0" y="21167"/>
                    <a:pt x="109" y="21319"/>
                  </a:cubicBezTo>
                  <a:cubicBezTo>
                    <a:pt x="176" y="21409"/>
                    <a:pt x="279" y="21458"/>
                    <a:pt x="384" y="21458"/>
                  </a:cubicBezTo>
                  <a:cubicBezTo>
                    <a:pt x="455" y="21458"/>
                    <a:pt x="523" y="21438"/>
                    <a:pt x="584" y="21393"/>
                  </a:cubicBezTo>
                  <a:lnTo>
                    <a:pt x="29084" y="615"/>
                  </a:lnTo>
                  <a:cubicBezTo>
                    <a:pt x="29236" y="504"/>
                    <a:pt x="29268" y="292"/>
                    <a:pt x="29157" y="141"/>
                  </a:cubicBezTo>
                  <a:cubicBezTo>
                    <a:pt x="29090" y="49"/>
                    <a:pt x="28986" y="1"/>
                    <a:pt x="28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5285025" y="3521650"/>
              <a:ext cx="96600" cy="227475"/>
            </a:xfrm>
            <a:custGeom>
              <a:avLst/>
              <a:gdLst/>
              <a:ahLst/>
              <a:cxnLst/>
              <a:rect l="l" t="t" r="r" b="b"/>
              <a:pathLst>
                <a:path w="3864" h="9099" extrusionOk="0">
                  <a:moveTo>
                    <a:pt x="3479" y="0"/>
                  </a:moveTo>
                  <a:cubicBezTo>
                    <a:pt x="3341" y="0"/>
                    <a:pt x="3211" y="84"/>
                    <a:pt x="3161" y="221"/>
                  </a:cubicBezTo>
                  <a:lnTo>
                    <a:pt x="65" y="8642"/>
                  </a:lnTo>
                  <a:cubicBezTo>
                    <a:pt x="1" y="8818"/>
                    <a:pt x="89" y="9014"/>
                    <a:pt x="265" y="9079"/>
                  </a:cubicBezTo>
                  <a:cubicBezTo>
                    <a:pt x="305" y="9093"/>
                    <a:pt x="344" y="9099"/>
                    <a:pt x="384" y="9099"/>
                  </a:cubicBezTo>
                  <a:cubicBezTo>
                    <a:pt x="522" y="9099"/>
                    <a:pt x="651" y="9014"/>
                    <a:pt x="701" y="8877"/>
                  </a:cubicBezTo>
                  <a:lnTo>
                    <a:pt x="3799" y="457"/>
                  </a:lnTo>
                  <a:cubicBezTo>
                    <a:pt x="3864" y="280"/>
                    <a:pt x="3773" y="86"/>
                    <a:pt x="3597" y="21"/>
                  </a:cubicBezTo>
                  <a:cubicBezTo>
                    <a:pt x="3558" y="7"/>
                    <a:pt x="3518" y="0"/>
                    <a:pt x="3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5125450" y="2877050"/>
              <a:ext cx="580100" cy="580125"/>
            </a:xfrm>
            <a:custGeom>
              <a:avLst/>
              <a:gdLst/>
              <a:ahLst/>
              <a:cxnLst/>
              <a:rect l="l" t="t" r="r" b="b"/>
              <a:pathLst>
                <a:path w="23204" h="23205" extrusionOk="0">
                  <a:moveTo>
                    <a:pt x="11602" y="1"/>
                  </a:moveTo>
                  <a:cubicBezTo>
                    <a:pt x="8526" y="1"/>
                    <a:pt x="5574" y="1225"/>
                    <a:pt x="3399" y="3400"/>
                  </a:cubicBezTo>
                  <a:cubicBezTo>
                    <a:pt x="1222" y="5574"/>
                    <a:pt x="0" y="8527"/>
                    <a:pt x="0" y="11603"/>
                  </a:cubicBezTo>
                  <a:cubicBezTo>
                    <a:pt x="0" y="14680"/>
                    <a:pt x="1222" y="17631"/>
                    <a:pt x="3399" y="19808"/>
                  </a:cubicBezTo>
                  <a:cubicBezTo>
                    <a:pt x="5574" y="21982"/>
                    <a:pt x="8526" y="23204"/>
                    <a:pt x="11602" y="23204"/>
                  </a:cubicBezTo>
                  <a:cubicBezTo>
                    <a:pt x="14679" y="23204"/>
                    <a:pt x="17630" y="21982"/>
                    <a:pt x="19807" y="19808"/>
                  </a:cubicBezTo>
                  <a:cubicBezTo>
                    <a:pt x="21982" y="17631"/>
                    <a:pt x="23204" y="14680"/>
                    <a:pt x="23204" y="11603"/>
                  </a:cubicBezTo>
                  <a:cubicBezTo>
                    <a:pt x="23204" y="8527"/>
                    <a:pt x="21982" y="5574"/>
                    <a:pt x="19807" y="3400"/>
                  </a:cubicBezTo>
                  <a:cubicBezTo>
                    <a:pt x="17630" y="1225"/>
                    <a:pt x="14679" y="1"/>
                    <a:pt x="11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5156225" y="3698625"/>
              <a:ext cx="264425" cy="128950"/>
            </a:xfrm>
            <a:custGeom>
              <a:avLst/>
              <a:gdLst/>
              <a:ahLst/>
              <a:cxnLst/>
              <a:rect l="l" t="t" r="r" b="b"/>
              <a:pathLst>
                <a:path w="10577" h="5158" extrusionOk="0">
                  <a:moveTo>
                    <a:pt x="1225" y="0"/>
                  </a:moveTo>
                  <a:cubicBezTo>
                    <a:pt x="784" y="0"/>
                    <a:pt x="369" y="271"/>
                    <a:pt x="207" y="709"/>
                  </a:cubicBezTo>
                  <a:cubicBezTo>
                    <a:pt x="1" y="1270"/>
                    <a:pt x="290" y="1892"/>
                    <a:pt x="849" y="2100"/>
                  </a:cubicBezTo>
                  <a:lnTo>
                    <a:pt x="8979" y="5091"/>
                  </a:lnTo>
                  <a:cubicBezTo>
                    <a:pt x="9102" y="5136"/>
                    <a:pt x="9228" y="5158"/>
                    <a:pt x="9352" y="5158"/>
                  </a:cubicBezTo>
                  <a:cubicBezTo>
                    <a:pt x="9793" y="5158"/>
                    <a:pt x="10208" y="4886"/>
                    <a:pt x="10371" y="4447"/>
                  </a:cubicBezTo>
                  <a:cubicBezTo>
                    <a:pt x="10577" y="3888"/>
                    <a:pt x="10288" y="3264"/>
                    <a:pt x="9729" y="3058"/>
                  </a:cubicBezTo>
                  <a:lnTo>
                    <a:pt x="1598" y="67"/>
                  </a:lnTo>
                  <a:cubicBezTo>
                    <a:pt x="1475" y="22"/>
                    <a:pt x="1349" y="0"/>
                    <a:pt x="1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5128825" y="3183750"/>
              <a:ext cx="576275" cy="273450"/>
            </a:xfrm>
            <a:custGeom>
              <a:avLst/>
              <a:gdLst/>
              <a:ahLst/>
              <a:cxnLst/>
              <a:rect l="l" t="t" r="r" b="b"/>
              <a:pathLst>
                <a:path w="23051" h="10938" extrusionOk="0">
                  <a:moveTo>
                    <a:pt x="23050" y="1"/>
                  </a:moveTo>
                  <a:lnTo>
                    <a:pt x="23050" y="1"/>
                  </a:lnTo>
                  <a:cubicBezTo>
                    <a:pt x="23050" y="1"/>
                    <a:pt x="17527" y="2071"/>
                    <a:pt x="12850" y="2293"/>
                  </a:cubicBezTo>
                  <a:cubicBezTo>
                    <a:pt x="12505" y="2309"/>
                    <a:pt x="12141" y="2317"/>
                    <a:pt x="11762" y="2317"/>
                  </a:cubicBezTo>
                  <a:cubicBezTo>
                    <a:pt x="7011" y="2317"/>
                    <a:pt x="1" y="1122"/>
                    <a:pt x="0" y="1122"/>
                  </a:cubicBezTo>
                  <a:lnTo>
                    <a:pt x="0" y="1122"/>
                  </a:lnTo>
                  <a:cubicBezTo>
                    <a:pt x="275" y="2891"/>
                    <a:pt x="964" y="4623"/>
                    <a:pt x="2093" y="6170"/>
                  </a:cubicBezTo>
                  <a:cubicBezTo>
                    <a:pt x="4363" y="9285"/>
                    <a:pt x="7895" y="10938"/>
                    <a:pt x="11476" y="10938"/>
                  </a:cubicBezTo>
                  <a:cubicBezTo>
                    <a:pt x="13847" y="10938"/>
                    <a:pt x="16240" y="10213"/>
                    <a:pt x="18303" y="8709"/>
                  </a:cubicBezTo>
                  <a:cubicBezTo>
                    <a:pt x="21221" y="6582"/>
                    <a:pt x="22856" y="3347"/>
                    <a:pt x="23050" y="1"/>
                  </a:cubicBezTo>
                  <a:close/>
                </a:path>
              </a:pathLst>
            </a:custGeom>
            <a:solidFill>
              <a:srgbClr val="283564">
                <a:alpha val="18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19"/>
          <p:cNvGrpSpPr/>
          <p:nvPr/>
        </p:nvGrpSpPr>
        <p:grpSpPr>
          <a:xfrm>
            <a:off x="7852350" y="535008"/>
            <a:ext cx="576931" cy="534496"/>
            <a:chOff x="5151425" y="2466450"/>
            <a:chExt cx="266100" cy="246550"/>
          </a:xfrm>
        </p:grpSpPr>
        <p:sp>
          <p:nvSpPr>
            <p:cNvPr id="367" name="Google Shape;367;p19"/>
            <p:cNvSpPr/>
            <p:nvPr/>
          </p:nvSpPr>
          <p:spPr>
            <a:xfrm>
              <a:off x="5210200" y="2469700"/>
              <a:ext cx="151425" cy="238850"/>
            </a:xfrm>
            <a:custGeom>
              <a:avLst/>
              <a:gdLst/>
              <a:ahLst/>
              <a:cxnLst/>
              <a:rect l="l" t="t" r="r" b="b"/>
              <a:pathLst>
                <a:path w="6057" h="9554" extrusionOk="0">
                  <a:moveTo>
                    <a:pt x="1626" y="365"/>
                  </a:moveTo>
                  <a:cubicBezTo>
                    <a:pt x="2062" y="365"/>
                    <a:pt x="2583" y="626"/>
                    <a:pt x="3110" y="1112"/>
                  </a:cubicBezTo>
                  <a:cubicBezTo>
                    <a:pt x="3837" y="1785"/>
                    <a:pt x="4500" y="2807"/>
                    <a:pt x="4978" y="3988"/>
                  </a:cubicBezTo>
                  <a:cubicBezTo>
                    <a:pt x="5457" y="5169"/>
                    <a:pt x="5691" y="6363"/>
                    <a:pt x="5637" y="7352"/>
                  </a:cubicBezTo>
                  <a:cubicBezTo>
                    <a:pt x="5588" y="8277"/>
                    <a:pt x="5277" y="8924"/>
                    <a:pt x="4789" y="9121"/>
                  </a:cubicBezTo>
                  <a:cubicBezTo>
                    <a:pt x="4678" y="9166"/>
                    <a:pt x="4558" y="9188"/>
                    <a:pt x="4431" y="9188"/>
                  </a:cubicBezTo>
                  <a:cubicBezTo>
                    <a:pt x="3995" y="9188"/>
                    <a:pt x="3474" y="8929"/>
                    <a:pt x="2947" y="8441"/>
                  </a:cubicBezTo>
                  <a:cubicBezTo>
                    <a:pt x="2220" y="7768"/>
                    <a:pt x="1557" y="6749"/>
                    <a:pt x="1079" y="5567"/>
                  </a:cubicBezTo>
                  <a:cubicBezTo>
                    <a:pt x="600" y="4386"/>
                    <a:pt x="366" y="3190"/>
                    <a:pt x="420" y="2203"/>
                  </a:cubicBezTo>
                  <a:cubicBezTo>
                    <a:pt x="471" y="1276"/>
                    <a:pt x="780" y="632"/>
                    <a:pt x="1269" y="432"/>
                  </a:cubicBezTo>
                  <a:cubicBezTo>
                    <a:pt x="1380" y="387"/>
                    <a:pt x="1499" y="365"/>
                    <a:pt x="1626" y="365"/>
                  </a:cubicBezTo>
                  <a:close/>
                  <a:moveTo>
                    <a:pt x="1634" y="0"/>
                  </a:moveTo>
                  <a:cubicBezTo>
                    <a:pt x="1459" y="0"/>
                    <a:pt x="1291" y="32"/>
                    <a:pt x="1133" y="97"/>
                  </a:cubicBezTo>
                  <a:cubicBezTo>
                    <a:pt x="497" y="353"/>
                    <a:pt x="116" y="1094"/>
                    <a:pt x="57" y="2183"/>
                  </a:cubicBezTo>
                  <a:cubicBezTo>
                    <a:pt x="0" y="3223"/>
                    <a:pt x="243" y="4473"/>
                    <a:pt x="742" y="5703"/>
                  </a:cubicBezTo>
                  <a:cubicBezTo>
                    <a:pt x="1238" y="6932"/>
                    <a:pt x="1935" y="7999"/>
                    <a:pt x="2698" y="8707"/>
                  </a:cubicBezTo>
                  <a:cubicBezTo>
                    <a:pt x="3300" y="9265"/>
                    <a:pt x="3896" y="9554"/>
                    <a:pt x="4425" y="9554"/>
                  </a:cubicBezTo>
                  <a:cubicBezTo>
                    <a:pt x="4599" y="9554"/>
                    <a:pt x="4766" y="9521"/>
                    <a:pt x="4924" y="9457"/>
                  </a:cubicBezTo>
                  <a:cubicBezTo>
                    <a:pt x="5558" y="9200"/>
                    <a:pt x="5942" y="8459"/>
                    <a:pt x="6000" y="7371"/>
                  </a:cubicBezTo>
                  <a:cubicBezTo>
                    <a:pt x="6057" y="6331"/>
                    <a:pt x="5812" y="5081"/>
                    <a:pt x="5316" y="3851"/>
                  </a:cubicBezTo>
                  <a:cubicBezTo>
                    <a:pt x="4817" y="2621"/>
                    <a:pt x="4122" y="1555"/>
                    <a:pt x="3357" y="846"/>
                  </a:cubicBezTo>
                  <a:cubicBezTo>
                    <a:pt x="2756" y="289"/>
                    <a:pt x="2161" y="0"/>
                    <a:pt x="1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5189000" y="2466450"/>
              <a:ext cx="190900" cy="246550"/>
            </a:xfrm>
            <a:custGeom>
              <a:avLst/>
              <a:gdLst/>
              <a:ahLst/>
              <a:cxnLst/>
              <a:rect l="l" t="t" r="r" b="b"/>
              <a:pathLst>
                <a:path w="7636" h="9862" extrusionOk="0">
                  <a:moveTo>
                    <a:pt x="5725" y="364"/>
                  </a:moveTo>
                  <a:cubicBezTo>
                    <a:pt x="5867" y="364"/>
                    <a:pt x="6002" y="384"/>
                    <a:pt x="6129" y="428"/>
                  </a:cubicBezTo>
                  <a:cubicBezTo>
                    <a:pt x="6450" y="540"/>
                    <a:pt x="6689" y="786"/>
                    <a:pt x="6842" y="1164"/>
                  </a:cubicBezTo>
                  <a:cubicBezTo>
                    <a:pt x="7254" y="2181"/>
                    <a:pt x="6955" y="3954"/>
                    <a:pt x="6079" y="5683"/>
                  </a:cubicBezTo>
                  <a:cubicBezTo>
                    <a:pt x="4960" y="7890"/>
                    <a:pt x="3158" y="9497"/>
                    <a:pt x="1910" y="9497"/>
                  </a:cubicBezTo>
                  <a:cubicBezTo>
                    <a:pt x="1767" y="9497"/>
                    <a:pt x="1633" y="9476"/>
                    <a:pt x="1507" y="9433"/>
                  </a:cubicBezTo>
                  <a:cubicBezTo>
                    <a:pt x="1188" y="9322"/>
                    <a:pt x="947" y="9074"/>
                    <a:pt x="794" y="8696"/>
                  </a:cubicBezTo>
                  <a:cubicBezTo>
                    <a:pt x="382" y="7680"/>
                    <a:pt x="683" y="5905"/>
                    <a:pt x="1559" y="4177"/>
                  </a:cubicBezTo>
                  <a:cubicBezTo>
                    <a:pt x="2676" y="1973"/>
                    <a:pt x="4477" y="364"/>
                    <a:pt x="5723" y="364"/>
                  </a:cubicBezTo>
                  <a:close/>
                  <a:moveTo>
                    <a:pt x="5719" y="0"/>
                  </a:moveTo>
                  <a:cubicBezTo>
                    <a:pt x="4308" y="0"/>
                    <a:pt x="2445" y="1625"/>
                    <a:pt x="1234" y="4013"/>
                  </a:cubicBezTo>
                  <a:cubicBezTo>
                    <a:pt x="299" y="5859"/>
                    <a:pt x="0" y="7707"/>
                    <a:pt x="457" y="8833"/>
                  </a:cubicBezTo>
                  <a:cubicBezTo>
                    <a:pt x="648" y="9306"/>
                    <a:pt x="972" y="9631"/>
                    <a:pt x="1390" y="9777"/>
                  </a:cubicBezTo>
                  <a:cubicBezTo>
                    <a:pt x="1555" y="9833"/>
                    <a:pt x="1733" y="9861"/>
                    <a:pt x="1917" y="9861"/>
                  </a:cubicBezTo>
                  <a:cubicBezTo>
                    <a:pt x="3328" y="9861"/>
                    <a:pt x="5192" y="8236"/>
                    <a:pt x="6402" y="5847"/>
                  </a:cubicBezTo>
                  <a:cubicBezTo>
                    <a:pt x="7339" y="4001"/>
                    <a:pt x="7636" y="2155"/>
                    <a:pt x="7179" y="1026"/>
                  </a:cubicBezTo>
                  <a:cubicBezTo>
                    <a:pt x="6988" y="554"/>
                    <a:pt x="6666" y="229"/>
                    <a:pt x="6246" y="85"/>
                  </a:cubicBezTo>
                  <a:cubicBezTo>
                    <a:pt x="6080" y="28"/>
                    <a:pt x="5903" y="0"/>
                    <a:pt x="5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5151425" y="2513700"/>
              <a:ext cx="266100" cy="152050"/>
            </a:xfrm>
            <a:custGeom>
              <a:avLst/>
              <a:gdLst/>
              <a:ahLst/>
              <a:cxnLst/>
              <a:rect l="l" t="t" r="r" b="b"/>
              <a:pathLst>
                <a:path w="10644" h="6082" extrusionOk="0">
                  <a:moveTo>
                    <a:pt x="3308" y="376"/>
                  </a:moveTo>
                  <a:cubicBezTo>
                    <a:pt x="4258" y="376"/>
                    <a:pt x="5348" y="556"/>
                    <a:pt x="6421" y="927"/>
                  </a:cubicBezTo>
                  <a:cubicBezTo>
                    <a:pt x="8252" y="1558"/>
                    <a:pt x="9702" y="2624"/>
                    <a:pt x="10114" y="3642"/>
                  </a:cubicBezTo>
                  <a:cubicBezTo>
                    <a:pt x="10268" y="4019"/>
                    <a:pt x="10268" y="4365"/>
                    <a:pt x="10114" y="4665"/>
                  </a:cubicBezTo>
                  <a:cubicBezTo>
                    <a:pt x="9769" y="5347"/>
                    <a:pt x="8700" y="5705"/>
                    <a:pt x="7351" y="5705"/>
                  </a:cubicBezTo>
                  <a:cubicBezTo>
                    <a:pt x="6396" y="5705"/>
                    <a:pt x="5301" y="5526"/>
                    <a:pt x="4221" y="5154"/>
                  </a:cubicBezTo>
                  <a:cubicBezTo>
                    <a:pt x="2390" y="4522"/>
                    <a:pt x="940" y="3456"/>
                    <a:pt x="528" y="2438"/>
                  </a:cubicBezTo>
                  <a:cubicBezTo>
                    <a:pt x="376" y="2060"/>
                    <a:pt x="376" y="1717"/>
                    <a:pt x="530" y="1414"/>
                  </a:cubicBezTo>
                  <a:cubicBezTo>
                    <a:pt x="875" y="734"/>
                    <a:pt x="1941" y="376"/>
                    <a:pt x="3292" y="376"/>
                  </a:cubicBezTo>
                  <a:cubicBezTo>
                    <a:pt x="3298" y="376"/>
                    <a:pt x="3303" y="376"/>
                    <a:pt x="3308" y="376"/>
                  </a:cubicBezTo>
                  <a:close/>
                  <a:moveTo>
                    <a:pt x="3281" y="0"/>
                  </a:moveTo>
                  <a:cubicBezTo>
                    <a:pt x="1791" y="0"/>
                    <a:pt x="620" y="432"/>
                    <a:pt x="205" y="1251"/>
                  </a:cubicBezTo>
                  <a:cubicBezTo>
                    <a:pt x="5" y="1644"/>
                    <a:pt x="1" y="2103"/>
                    <a:pt x="193" y="2575"/>
                  </a:cubicBezTo>
                  <a:cubicBezTo>
                    <a:pt x="649" y="3702"/>
                    <a:pt x="2147" y="4823"/>
                    <a:pt x="4104" y="5498"/>
                  </a:cubicBezTo>
                  <a:cubicBezTo>
                    <a:pt x="5245" y="5891"/>
                    <a:pt x="6374" y="6081"/>
                    <a:pt x="7362" y="6081"/>
                  </a:cubicBezTo>
                  <a:cubicBezTo>
                    <a:pt x="8852" y="6081"/>
                    <a:pt x="10023" y="5649"/>
                    <a:pt x="10437" y="4831"/>
                  </a:cubicBezTo>
                  <a:cubicBezTo>
                    <a:pt x="10637" y="4435"/>
                    <a:pt x="10643" y="3977"/>
                    <a:pt x="10451" y="3506"/>
                  </a:cubicBezTo>
                  <a:cubicBezTo>
                    <a:pt x="9995" y="2377"/>
                    <a:pt x="8495" y="1259"/>
                    <a:pt x="6540" y="584"/>
                  </a:cubicBezTo>
                  <a:cubicBezTo>
                    <a:pt x="5399" y="190"/>
                    <a:pt x="4270" y="0"/>
                    <a:pt x="3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5248125" y="2559250"/>
              <a:ext cx="75075" cy="66250"/>
            </a:xfrm>
            <a:custGeom>
              <a:avLst/>
              <a:gdLst/>
              <a:ahLst/>
              <a:cxnLst/>
              <a:rect l="l" t="t" r="r" b="b"/>
              <a:pathLst>
                <a:path w="3003" h="2650" extrusionOk="0">
                  <a:moveTo>
                    <a:pt x="1501" y="1"/>
                  </a:moveTo>
                  <a:cubicBezTo>
                    <a:pt x="1336" y="1"/>
                    <a:pt x="1168" y="32"/>
                    <a:pt x="1006" y="97"/>
                  </a:cubicBezTo>
                  <a:cubicBezTo>
                    <a:pt x="327" y="372"/>
                    <a:pt x="0" y="1145"/>
                    <a:pt x="275" y="1822"/>
                  </a:cubicBezTo>
                  <a:cubicBezTo>
                    <a:pt x="483" y="2337"/>
                    <a:pt x="979" y="2650"/>
                    <a:pt x="1502" y="2650"/>
                  </a:cubicBezTo>
                  <a:cubicBezTo>
                    <a:pt x="1668" y="2650"/>
                    <a:pt x="1836" y="2619"/>
                    <a:pt x="1999" y="2553"/>
                  </a:cubicBezTo>
                  <a:cubicBezTo>
                    <a:pt x="2678" y="2278"/>
                    <a:pt x="3003" y="1507"/>
                    <a:pt x="2730" y="828"/>
                  </a:cubicBezTo>
                  <a:cubicBezTo>
                    <a:pt x="2522" y="312"/>
                    <a:pt x="2024" y="1"/>
                    <a:pt x="1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19"/>
          <p:cNvSpPr/>
          <p:nvPr/>
        </p:nvSpPr>
        <p:spPr>
          <a:xfrm>
            <a:off x="6354057" y="3756338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33EBBC-787E-3936-902C-D8F91B7A5C47}"/>
              </a:ext>
            </a:extLst>
          </p:cNvPr>
          <p:cNvSpPr txBox="1"/>
          <p:nvPr/>
        </p:nvSpPr>
        <p:spPr>
          <a:xfrm>
            <a:off x="4535250" y="1726763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A083F9"/>
                </a:solidFill>
                <a:latin typeface="Nanum Gothic" panose="020B0604020202020204" charset="-127"/>
                <a:ea typeface="Nanum Gothic" panose="020B0604020202020204" charset="-127"/>
              </a:rPr>
              <a:t>Dosen</a:t>
            </a:r>
            <a:r>
              <a:rPr lang="en-US" sz="2000" b="1" dirty="0">
                <a:solidFill>
                  <a:srgbClr val="A083F9"/>
                </a:solidFill>
                <a:latin typeface="Nanum Gothic" panose="020B0604020202020204" charset="-127"/>
                <a:ea typeface="Nanum Gothic" panose="020B0604020202020204" charset="-127"/>
              </a:rPr>
              <a:t> </a:t>
            </a:r>
            <a:r>
              <a:rPr lang="en-US" sz="2000" b="1" dirty="0" err="1">
                <a:solidFill>
                  <a:srgbClr val="A083F9"/>
                </a:solidFill>
                <a:latin typeface="Nanum Gothic" panose="020B0604020202020204" charset="-127"/>
                <a:ea typeface="Nanum Gothic" panose="020B0604020202020204" charset="-127"/>
              </a:rPr>
              <a:t>Pengampu</a:t>
            </a:r>
            <a:r>
              <a:rPr lang="en-US" sz="2000" b="1" dirty="0">
                <a:solidFill>
                  <a:srgbClr val="A083F9"/>
                </a:solidFill>
                <a:latin typeface="Nanum Gothic" panose="020B0604020202020204" charset="-127"/>
                <a:ea typeface="Nanum Gothic" panose="020B0604020202020204" charset="-127"/>
              </a:rPr>
              <a:t>:</a:t>
            </a:r>
            <a:endParaRPr lang="en-ID" sz="2000" b="1" dirty="0">
              <a:solidFill>
                <a:srgbClr val="A083F9"/>
              </a:solidFill>
              <a:latin typeface="Nanum Gothic" panose="020B0604020202020204" charset="-127"/>
              <a:ea typeface="Nanum Gothic" panose="020B060402020202020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"/>
          <p:cNvSpPr/>
          <p:nvPr/>
        </p:nvSpPr>
        <p:spPr>
          <a:xfrm>
            <a:off x="4535250" y="3994500"/>
            <a:ext cx="73500" cy="7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9"/>
          <p:cNvSpPr/>
          <p:nvPr/>
        </p:nvSpPr>
        <p:spPr>
          <a:xfrm>
            <a:off x="1768900" y="765500"/>
            <a:ext cx="73500" cy="7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9"/>
          <p:cNvSpPr/>
          <p:nvPr/>
        </p:nvSpPr>
        <p:spPr>
          <a:xfrm>
            <a:off x="2778770" y="453875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9"/>
          <p:cNvSpPr/>
          <p:nvPr/>
        </p:nvSpPr>
        <p:spPr>
          <a:xfrm>
            <a:off x="872457" y="4186588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9"/>
          <p:cNvSpPr/>
          <p:nvPr/>
        </p:nvSpPr>
        <p:spPr>
          <a:xfrm>
            <a:off x="8276557" y="1294438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9"/>
          <p:cNvSpPr/>
          <p:nvPr/>
        </p:nvSpPr>
        <p:spPr>
          <a:xfrm>
            <a:off x="7469838" y="910575"/>
            <a:ext cx="73500" cy="7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19"/>
          <p:cNvGrpSpPr/>
          <p:nvPr/>
        </p:nvGrpSpPr>
        <p:grpSpPr>
          <a:xfrm>
            <a:off x="7852350" y="535008"/>
            <a:ext cx="576931" cy="534496"/>
            <a:chOff x="5151425" y="2466450"/>
            <a:chExt cx="266100" cy="246550"/>
          </a:xfrm>
        </p:grpSpPr>
        <p:sp>
          <p:nvSpPr>
            <p:cNvPr id="367" name="Google Shape;367;p19"/>
            <p:cNvSpPr/>
            <p:nvPr/>
          </p:nvSpPr>
          <p:spPr>
            <a:xfrm>
              <a:off x="5210200" y="2469700"/>
              <a:ext cx="151425" cy="238850"/>
            </a:xfrm>
            <a:custGeom>
              <a:avLst/>
              <a:gdLst/>
              <a:ahLst/>
              <a:cxnLst/>
              <a:rect l="l" t="t" r="r" b="b"/>
              <a:pathLst>
                <a:path w="6057" h="9554" extrusionOk="0">
                  <a:moveTo>
                    <a:pt x="1626" y="365"/>
                  </a:moveTo>
                  <a:cubicBezTo>
                    <a:pt x="2062" y="365"/>
                    <a:pt x="2583" y="626"/>
                    <a:pt x="3110" y="1112"/>
                  </a:cubicBezTo>
                  <a:cubicBezTo>
                    <a:pt x="3837" y="1785"/>
                    <a:pt x="4500" y="2807"/>
                    <a:pt x="4978" y="3988"/>
                  </a:cubicBezTo>
                  <a:cubicBezTo>
                    <a:pt x="5457" y="5169"/>
                    <a:pt x="5691" y="6363"/>
                    <a:pt x="5637" y="7352"/>
                  </a:cubicBezTo>
                  <a:cubicBezTo>
                    <a:pt x="5588" y="8277"/>
                    <a:pt x="5277" y="8924"/>
                    <a:pt x="4789" y="9121"/>
                  </a:cubicBezTo>
                  <a:cubicBezTo>
                    <a:pt x="4678" y="9166"/>
                    <a:pt x="4558" y="9188"/>
                    <a:pt x="4431" y="9188"/>
                  </a:cubicBezTo>
                  <a:cubicBezTo>
                    <a:pt x="3995" y="9188"/>
                    <a:pt x="3474" y="8929"/>
                    <a:pt x="2947" y="8441"/>
                  </a:cubicBezTo>
                  <a:cubicBezTo>
                    <a:pt x="2220" y="7768"/>
                    <a:pt x="1557" y="6749"/>
                    <a:pt x="1079" y="5567"/>
                  </a:cubicBezTo>
                  <a:cubicBezTo>
                    <a:pt x="600" y="4386"/>
                    <a:pt x="366" y="3190"/>
                    <a:pt x="420" y="2203"/>
                  </a:cubicBezTo>
                  <a:cubicBezTo>
                    <a:pt x="471" y="1276"/>
                    <a:pt x="780" y="632"/>
                    <a:pt x="1269" y="432"/>
                  </a:cubicBezTo>
                  <a:cubicBezTo>
                    <a:pt x="1380" y="387"/>
                    <a:pt x="1499" y="365"/>
                    <a:pt x="1626" y="365"/>
                  </a:cubicBezTo>
                  <a:close/>
                  <a:moveTo>
                    <a:pt x="1634" y="0"/>
                  </a:moveTo>
                  <a:cubicBezTo>
                    <a:pt x="1459" y="0"/>
                    <a:pt x="1291" y="32"/>
                    <a:pt x="1133" y="97"/>
                  </a:cubicBezTo>
                  <a:cubicBezTo>
                    <a:pt x="497" y="353"/>
                    <a:pt x="116" y="1094"/>
                    <a:pt x="57" y="2183"/>
                  </a:cubicBezTo>
                  <a:cubicBezTo>
                    <a:pt x="0" y="3223"/>
                    <a:pt x="243" y="4473"/>
                    <a:pt x="742" y="5703"/>
                  </a:cubicBezTo>
                  <a:cubicBezTo>
                    <a:pt x="1238" y="6932"/>
                    <a:pt x="1935" y="7999"/>
                    <a:pt x="2698" y="8707"/>
                  </a:cubicBezTo>
                  <a:cubicBezTo>
                    <a:pt x="3300" y="9265"/>
                    <a:pt x="3896" y="9554"/>
                    <a:pt x="4425" y="9554"/>
                  </a:cubicBezTo>
                  <a:cubicBezTo>
                    <a:pt x="4599" y="9554"/>
                    <a:pt x="4766" y="9521"/>
                    <a:pt x="4924" y="9457"/>
                  </a:cubicBezTo>
                  <a:cubicBezTo>
                    <a:pt x="5558" y="9200"/>
                    <a:pt x="5942" y="8459"/>
                    <a:pt x="6000" y="7371"/>
                  </a:cubicBezTo>
                  <a:cubicBezTo>
                    <a:pt x="6057" y="6331"/>
                    <a:pt x="5812" y="5081"/>
                    <a:pt x="5316" y="3851"/>
                  </a:cubicBezTo>
                  <a:cubicBezTo>
                    <a:pt x="4817" y="2621"/>
                    <a:pt x="4122" y="1555"/>
                    <a:pt x="3357" y="846"/>
                  </a:cubicBezTo>
                  <a:cubicBezTo>
                    <a:pt x="2756" y="289"/>
                    <a:pt x="2161" y="0"/>
                    <a:pt x="1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5189000" y="2466450"/>
              <a:ext cx="190900" cy="246550"/>
            </a:xfrm>
            <a:custGeom>
              <a:avLst/>
              <a:gdLst/>
              <a:ahLst/>
              <a:cxnLst/>
              <a:rect l="l" t="t" r="r" b="b"/>
              <a:pathLst>
                <a:path w="7636" h="9862" extrusionOk="0">
                  <a:moveTo>
                    <a:pt x="5725" y="364"/>
                  </a:moveTo>
                  <a:cubicBezTo>
                    <a:pt x="5867" y="364"/>
                    <a:pt x="6002" y="384"/>
                    <a:pt x="6129" y="428"/>
                  </a:cubicBezTo>
                  <a:cubicBezTo>
                    <a:pt x="6450" y="540"/>
                    <a:pt x="6689" y="786"/>
                    <a:pt x="6842" y="1164"/>
                  </a:cubicBezTo>
                  <a:cubicBezTo>
                    <a:pt x="7254" y="2181"/>
                    <a:pt x="6955" y="3954"/>
                    <a:pt x="6079" y="5683"/>
                  </a:cubicBezTo>
                  <a:cubicBezTo>
                    <a:pt x="4960" y="7890"/>
                    <a:pt x="3158" y="9497"/>
                    <a:pt x="1910" y="9497"/>
                  </a:cubicBezTo>
                  <a:cubicBezTo>
                    <a:pt x="1767" y="9497"/>
                    <a:pt x="1633" y="9476"/>
                    <a:pt x="1507" y="9433"/>
                  </a:cubicBezTo>
                  <a:cubicBezTo>
                    <a:pt x="1188" y="9322"/>
                    <a:pt x="947" y="9074"/>
                    <a:pt x="794" y="8696"/>
                  </a:cubicBezTo>
                  <a:cubicBezTo>
                    <a:pt x="382" y="7680"/>
                    <a:pt x="683" y="5905"/>
                    <a:pt x="1559" y="4177"/>
                  </a:cubicBezTo>
                  <a:cubicBezTo>
                    <a:pt x="2676" y="1973"/>
                    <a:pt x="4477" y="364"/>
                    <a:pt x="5723" y="364"/>
                  </a:cubicBezTo>
                  <a:close/>
                  <a:moveTo>
                    <a:pt x="5719" y="0"/>
                  </a:moveTo>
                  <a:cubicBezTo>
                    <a:pt x="4308" y="0"/>
                    <a:pt x="2445" y="1625"/>
                    <a:pt x="1234" y="4013"/>
                  </a:cubicBezTo>
                  <a:cubicBezTo>
                    <a:pt x="299" y="5859"/>
                    <a:pt x="0" y="7707"/>
                    <a:pt x="457" y="8833"/>
                  </a:cubicBezTo>
                  <a:cubicBezTo>
                    <a:pt x="648" y="9306"/>
                    <a:pt x="972" y="9631"/>
                    <a:pt x="1390" y="9777"/>
                  </a:cubicBezTo>
                  <a:cubicBezTo>
                    <a:pt x="1555" y="9833"/>
                    <a:pt x="1733" y="9861"/>
                    <a:pt x="1917" y="9861"/>
                  </a:cubicBezTo>
                  <a:cubicBezTo>
                    <a:pt x="3328" y="9861"/>
                    <a:pt x="5192" y="8236"/>
                    <a:pt x="6402" y="5847"/>
                  </a:cubicBezTo>
                  <a:cubicBezTo>
                    <a:pt x="7339" y="4001"/>
                    <a:pt x="7636" y="2155"/>
                    <a:pt x="7179" y="1026"/>
                  </a:cubicBezTo>
                  <a:cubicBezTo>
                    <a:pt x="6988" y="554"/>
                    <a:pt x="6666" y="229"/>
                    <a:pt x="6246" y="85"/>
                  </a:cubicBezTo>
                  <a:cubicBezTo>
                    <a:pt x="6080" y="28"/>
                    <a:pt x="5903" y="0"/>
                    <a:pt x="5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5151425" y="2513700"/>
              <a:ext cx="266100" cy="152050"/>
            </a:xfrm>
            <a:custGeom>
              <a:avLst/>
              <a:gdLst/>
              <a:ahLst/>
              <a:cxnLst/>
              <a:rect l="l" t="t" r="r" b="b"/>
              <a:pathLst>
                <a:path w="10644" h="6082" extrusionOk="0">
                  <a:moveTo>
                    <a:pt x="3308" y="376"/>
                  </a:moveTo>
                  <a:cubicBezTo>
                    <a:pt x="4258" y="376"/>
                    <a:pt x="5348" y="556"/>
                    <a:pt x="6421" y="927"/>
                  </a:cubicBezTo>
                  <a:cubicBezTo>
                    <a:pt x="8252" y="1558"/>
                    <a:pt x="9702" y="2624"/>
                    <a:pt x="10114" y="3642"/>
                  </a:cubicBezTo>
                  <a:cubicBezTo>
                    <a:pt x="10268" y="4019"/>
                    <a:pt x="10268" y="4365"/>
                    <a:pt x="10114" y="4665"/>
                  </a:cubicBezTo>
                  <a:cubicBezTo>
                    <a:pt x="9769" y="5347"/>
                    <a:pt x="8700" y="5705"/>
                    <a:pt x="7351" y="5705"/>
                  </a:cubicBezTo>
                  <a:cubicBezTo>
                    <a:pt x="6396" y="5705"/>
                    <a:pt x="5301" y="5526"/>
                    <a:pt x="4221" y="5154"/>
                  </a:cubicBezTo>
                  <a:cubicBezTo>
                    <a:pt x="2390" y="4522"/>
                    <a:pt x="940" y="3456"/>
                    <a:pt x="528" y="2438"/>
                  </a:cubicBezTo>
                  <a:cubicBezTo>
                    <a:pt x="376" y="2060"/>
                    <a:pt x="376" y="1717"/>
                    <a:pt x="530" y="1414"/>
                  </a:cubicBezTo>
                  <a:cubicBezTo>
                    <a:pt x="875" y="734"/>
                    <a:pt x="1941" y="376"/>
                    <a:pt x="3292" y="376"/>
                  </a:cubicBezTo>
                  <a:cubicBezTo>
                    <a:pt x="3298" y="376"/>
                    <a:pt x="3303" y="376"/>
                    <a:pt x="3308" y="376"/>
                  </a:cubicBezTo>
                  <a:close/>
                  <a:moveTo>
                    <a:pt x="3281" y="0"/>
                  </a:moveTo>
                  <a:cubicBezTo>
                    <a:pt x="1791" y="0"/>
                    <a:pt x="620" y="432"/>
                    <a:pt x="205" y="1251"/>
                  </a:cubicBezTo>
                  <a:cubicBezTo>
                    <a:pt x="5" y="1644"/>
                    <a:pt x="1" y="2103"/>
                    <a:pt x="193" y="2575"/>
                  </a:cubicBezTo>
                  <a:cubicBezTo>
                    <a:pt x="649" y="3702"/>
                    <a:pt x="2147" y="4823"/>
                    <a:pt x="4104" y="5498"/>
                  </a:cubicBezTo>
                  <a:cubicBezTo>
                    <a:pt x="5245" y="5891"/>
                    <a:pt x="6374" y="6081"/>
                    <a:pt x="7362" y="6081"/>
                  </a:cubicBezTo>
                  <a:cubicBezTo>
                    <a:pt x="8852" y="6081"/>
                    <a:pt x="10023" y="5649"/>
                    <a:pt x="10437" y="4831"/>
                  </a:cubicBezTo>
                  <a:cubicBezTo>
                    <a:pt x="10637" y="4435"/>
                    <a:pt x="10643" y="3977"/>
                    <a:pt x="10451" y="3506"/>
                  </a:cubicBezTo>
                  <a:cubicBezTo>
                    <a:pt x="9995" y="2377"/>
                    <a:pt x="8495" y="1259"/>
                    <a:pt x="6540" y="584"/>
                  </a:cubicBezTo>
                  <a:cubicBezTo>
                    <a:pt x="5399" y="190"/>
                    <a:pt x="4270" y="0"/>
                    <a:pt x="3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5248125" y="2559250"/>
              <a:ext cx="75075" cy="66250"/>
            </a:xfrm>
            <a:custGeom>
              <a:avLst/>
              <a:gdLst/>
              <a:ahLst/>
              <a:cxnLst/>
              <a:rect l="l" t="t" r="r" b="b"/>
              <a:pathLst>
                <a:path w="3003" h="2650" extrusionOk="0">
                  <a:moveTo>
                    <a:pt x="1501" y="1"/>
                  </a:moveTo>
                  <a:cubicBezTo>
                    <a:pt x="1336" y="1"/>
                    <a:pt x="1168" y="32"/>
                    <a:pt x="1006" y="97"/>
                  </a:cubicBezTo>
                  <a:cubicBezTo>
                    <a:pt x="327" y="372"/>
                    <a:pt x="0" y="1145"/>
                    <a:pt x="275" y="1822"/>
                  </a:cubicBezTo>
                  <a:cubicBezTo>
                    <a:pt x="483" y="2337"/>
                    <a:pt x="979" y="2650"/>
                    <a:pt x="1502" y="2650"/>
                  </a:cubicBezTo>
                  <a:cubicBezTo>
                    <a:pt x="1668" y="2650"/>
                    <a:pt x="1836" y="2619"/>
                    <a:pt x="1999" y="2553"/>
                  </a:cubicBezTo>
                  <a:cubicBezTo>
                    <a:pt x="2678" y="2278"/>
                    <a:pt x="3003" y="1507"/>
                    <a:pt x="2730" y="828"/>
                  </a:cubicBezTo>
                  <a:cubicBezTo>
                    <a:pt x="2522" y="312"/>
                    <a:pt x="2024" y="1"/>
                    <a:pt x="1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19"/>
          <p:cNvSpPr/>
          <p:nvPr/>
        </p:nvSpPr>
        <p:spPr>
          <a:xfrm>
            <a:off x="6354057" y="3756338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99;p29">
            <a:extLst>
              <a:ext uri="{FF2B5EF4-FFF2-40B4-BE49-F238E27FC236}">
                <a16:creationId xmlns:a16="http://schemas.microsoft.com/office/drawing/2014/main" id="{F3312369-6E74-FCC0-5980-ABC647DD3211}"/>
              </a:ext>
            </a:extLst>
          </p:cNvPr>
          <p:cNvSpPr/>
          <p:nvPr/>
        </p:nvSpPr>
        <p:spPr>
          <a:xfrm>
            <a:off x="6936337" y="1108709"/>
            <a:ext cx="1256987" cy="756960"/>
          </a:xfrm>
          <a:custGeom>
            <a:avLst/>
            <a:gdLst/>
            <a:ahLst/>
            <a:cxnLst/>
            <a:rect l="l" t="t" r="r" b="b"/>
            <a:pathLst>
              <a:path w="39241" h="23631" extrusionOk="0">
                <a:moveTo>
                  <a:pt x="15147" y="1"/>
                </a:moveTo>
                <a:cubicBezTo>
                  <a:pt x="14846" y="1"/>
                  <a:pt x="14546" y="13"/>
                  <a:pt x="14248" y="37"/>
                </a:cubicBezTo>
                <a:cubicBezTo>
                  <a:pt x="10439" y="350"/>
                  <a:pt x="6871" y="2610"/>
                  <a:pt x="3973" y="5219"/>
                </a:cubicBezTo>
                <a:cubicBezTo>
                  <a:pt x="2567" y="6485"/>
                  <a:pt x="1184" y="7972"/>
                  <a:pt x="863" y="9836"/>
                </a:cubicBezTo>
                <a:cubicBezTo>
                  <a:pt x="0" y="14818"/>
                  <a:pt x="7804" y="15646"/>
                  <a:pt x="11091" y="15872"/>
                </a:cubicBezTo>
                <a:cubicBezTo>
                  <a:pt x="14060" y="16076"/>
                  <a:pt x="17707" y="15971"/>
                  <a:pt x="20352" y="17552"/>
                </a:cubicBezTo>
                <a:cubicBezTo>
                  <a:pt x="22588" y="18889"/>
                  <a:pt x="23913" y="21435"/>
                  <a:pt x="26271" y="22683"/>
                </a:cubicBezTo>
                <a:cubicBezTo>
                  <a:pt x="27463" y="23314"/>
                  <a:pt x="28968" y="23630"/>
                  <a:pt x="30510" y="23630"/>
                </a:cubicBezTo>
                <a:cubicBezTo>
                  <a:pt x="33093" y="23630"/>
                  <a:pt x="35781" y="22744"/>
                  <a:pt x="37279" y="20967"/>
                </a:cubicBezTo>
                <a:cubicBezTo>
                  <a:pt x="38733" y="19244"/>
                  <a:pt x="39240" y="16768"/>
                  <a:pt x="38580" y="14614"/>
                </a:cubicBezTo>
                <a:cubicBezTo>
                  <a:pt x="37267" y="10335"/>
                  <a:pt x="32392" y="8529"/>
                  <a:pt x="28519" y="6286"/>
                </a:cubicBezTo>
                <a:cubicBezTo>
                  <a:pt x="24500" y="3955"/>
                  <a:pt x="20827" y="520"/>
                  <a:pt x="16205" y="54"/>
                </a:cubicBezTo>
                <a:cubicBezTo>
                  <a:pt x="15850" y="18"/>
                  <a:pt x="15498" y="1"/>
                  <a:pt x="15147" y="1"/>
                </a:cubicBezTo>
                <a:close/>
              </a:path>
            </a:pathLst>
          </a:custGeom>
          <a:solidFill>
            <a:srgbClr val="A083F9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700;p29">
            <a:extLst>
              <a:ext uri="{FF2B5EF4-FFF2-40B4-BE49-F238E27FC236}">
                <a16:creationId xmlns:a16="http://schemas.microsoft.com/office/drawing/2014/main" id="{7AD629B8-2E19-AA10-8041-7EBB7B3EBFA0}"/>
              </a:ext>
            </a:extLst>
          </p:cNvPr>
          <p:cNvGrpSpPr/>
          <p:nvPr/>
        </p:nvGrpSpPr>
        <p:grpSpPr>
          <a:xfrm>
            <a:off x="5442642" y="2377323"/>
            <a:ext cx="2084640" cy="1838160"/>
            <a:chOff x="1905100" y="4098475"/>
            <a:chExt cx="1550725" cy="1367475"/>
          </a:xfrm>
        </p:grpSpPr>
        <p:sp>
          <p:nvSpPr>
            <p:cNvPr id="6" name="Google Shape;701;p29">
              <a:extLst>
                <a:ext uri="{FF2B5EF4-FFF2-40B4-BE49-F238E27FC236}">
                  <a16:creationId xmlns:a16="http://schemas.microsoft.com/office/drawing/2014/main" id="{0455FDB4-4F99-0D39-96B4-174DBA22CF2D}"/>
                </a:ext>
              </a:extLst>
            </p:cNvPr>
            <p:cNvSpPr/>
            <p:nvPr/>
          </p:nvSpPr>
          <p:spPr>
            <a:xfrm>
              <a:off x="2197675" y="4280800"/>
              <a:ext cx="364625" cy="1185150"/>
            </a:xfrm>
            <a:custGeom>
              <a:avLst/>
              <a:gdLst/>
              <a:ahLst/>
              <a:cxnLst/>
              <a:rect l="l" t="t" r="r" b="b"/>
              <a:pathLst>
                <a:path w="14585" h="47406" extrusionOk="0">
                  <a:moveTo>
                    <a:pt x="911" y="1"/>
                  </a:moveTo>
                  <a:cubicBezTo>
                    <a:pt x="409" y="1"/>
                    <a:pt x="0" y="410"/>
                    <a:pt x="0" y="911"/>
                  </a:cubicBezTo>
                  <a:lnTo>
                    <a:pt x="0" y="46493"/>
                  </a:lnTo>
                  <a:cubicBezTo>
                    <a:pt x="0" y="46997"/>
                    <a:pt x="406" y="47406"/>
                    <a:pt x="911" y="47406"/>
                  </a:cubicBezTo>
                  <a:lnTo>
                    <a:pt x="13674" y="47406"/>
                  </a:lnTo>
                  <a:cubicBezTo>
                    <a:pt x="14176" y="47406"/>
                    <a:pt x="14585" y="46997"/>
                    <a:pt x="14585" y="46493"/>
                  </a:cubicBezTo>
                  <a:lnTo>
                    <a:pt x="14585" y="911"/>
                  </a:lnTo>
                  <a:cubicBezTo>
                    <a:pt x="14585" y="410"/>
                    <a:pt x="14178" y="1"/>
                    <a:pt x="136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02;p29">
              <a:extLst>
                <a:ext uri="{FF2B5EF4-FFF2-40B4-BE49-F238E27FC236}">
                  <a16:creationId xmlns:a16="http://schemas.microsoft.com/office/drawing/2014/main" id="{D4DA38B3-E9EA-B120-F32B-4645D31AD4CB}"/>
                </a:ext>
              </a:extLst>
            </p:cNvPr>
            <p:cNvSpPr/>
            <p:nvPr/>
          </p:nvSpPr>
          <p:spPr>
            <a:xfrm>
              <a:off x="2197675" y="4280800"/>
              <a:ext cx="195425" cy="1185150"/>
            </a:xfrm>
            <a:custGeom>
              <a:avLst/>
              <a:gdLst/>
              <a:ahLst/>
              <a:cxnLst/>
              <a:rect l="l" t="t" r="r" b="b"/>
              <a:pathLst>
                <a:path w="7817" h="47406" extrusionOk="0">
                  <a:moveTo>
                    <a:pt x="911" y="1"/>
                  </a:moveTo>
                  <a:cubicBezTo>
                    <a:pt x="406" y="1"/>
                    <a:pt x="0" y="410"/>
                    <a:pt x="0" y="911"/>
                  </a:cubicBezTo>
                  <a:lnTo>
                    <a:pt x="0" y="46493"/>
                  </a:lnTo>
                  <a:cubicBezTo>
                    <a:pt x="0" y="46997"/>
                    <a:pt x="406" y="47406"/>
                    <a:pt x="911" y="47406"/>
                  </a:cubicBezTo>
                  <a:lnTo>
                    <a:pt x="7816" y="47406"/>
                  </a:lnTo>
                  <a:lnTo>
                    <a:pt x="7816" y="1"/>
                  </a:lnTo>
                  <a:close/>
                </a:path>
              </a:pathLst>
            </a:custGeom>
            <a:solidFill>
              <a:srgbClr val="283564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03;p29">
              <a:extLst>
                <a:ext uri="{FF2B5EF4-FFF2-40B4-BE49-F238E27FC236}">
                  <a16:creationId xmlns:a16="http://schemas.microsoft.com/office/drawing/2014/main" id="{A55E4BE9-BE1E-781D-A64F-3C013E21C253}"/>
                </a:ext>
              </a:extLst>
            </p:cNvPr>
            <p:cNvSpPr/>
            <p:nvPr/>
          </p:nvSpPr>
          <p:spPr>
            <a:xfrm>
              <a:off x="2562275" y="4098475"/>
              <a:ext cx="341950" cy="1367475"/>
            </a:xfrm>
            <a:custGeom>
              <a:avLst/>
              <a:gdLst/>
              <a:ahLst/>
              <a:cxnLst/>
              <a:rect l="l" t="t" r="r" b="b"/>
              <a:pathLst>
                <a:path w="13678" h="54699" extrusionOk="0">
                  <a:moveTo>
                    <a:pt x="914" y="1"/>
                  </a:moveTo>
                  <a:cubicBezTo>
                    <a:pt x="409" y="1"/>
                    <a:pt x="1" y="409"/>
                    <a:pt x="1" y="911"/>
                  </a:cubicBezTo>
                  <a:lnTo>
                    <a:pt x="1" y="53786"/>
                  </a:lnTo>
                  <a:cubicBezTo>
                    <a:pt x="1" y="54290"/>
                    <a:pt x="409" y="54699"/>
                    <a:pt x="914" y="54699"/>
                  </a:cubicBezTo>
                  <a:lnTo>
                    <a:pt x="12764" y="54699"/>
                  </a:lnTo>
                  <a:cubicBezTo>
                    <a:pt x="13268" y="54699"/>
                    <a:pt x="13677" y="54290"/>
                    <a:pt x="13677" y="53786"/>
                  </a:cubicBezTo>
                  <a:lnTo>
                    <a:pt x="13677" y="911"/>
                  </a:lnTo>
                  <a:cubicBezTo>
                    <a:pt x="13677" y="409"/>
                    <a:pt x="13268" y="1"/>
                    <a:pt x="12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04;p29">
              <a:extLst>
                <a:ext uri="{FF2B5EF4-FFF2-40B4-BE49-F238E27FC236}">
                  <a16:creationId xmlns:a16="http://schemas.microsoft.com/office/drawing/2014/main" id="{8566FC0D-1552-67D7-242C-C842FCB1D196}"/>
                </a:ext>
              </a:extLst>
            </p:cNvPr>
            <p:cNvSpPr/>
            <p:nvPr/>
          </p:nvSpPr>
          <p:spPr>
            <a:xfrm>
              <a:off x="2562275" y="4098475"/>
              <a:ext cx="183525" cy="1367475"/>
            </a:xfrm>
            <a:custGeom>
              <a:avLst/>
              <a:gdLst/>
              <a:ahLst/>
              <a:cxnLst/>
              <a:rect l="l" t="t" r="r" b="b"/>
              <a:pathLst>
                <a:path w="7341" h="54699" extrusionOk="0">
                  <a:moveTo>
                    <a:pt x="914" y="1"/>
                  </a:moveTo>
                  <a:cubicBezTo>
                    <a:pt x="409" y="1"/>
                    <a:pt x="1" y="409"/>
                    <a:pt x="1" y="911"/>
                  </a:cubicBezTo>
                  <a:lnTo>
                    <a:pt x="1" y="53786"/>
                  </a:lnTo>
                  <a:cubicBezTo>
                    <a:pt x="1" y="54290"/>
                    <a:pt x="409" y="54699"/>
                    <a:pt x="914" y="54699"/>
                  </a:cubicBezTo>
                  <a:lnTo>
                    <a:pt x="7341" y="54699"/>
                  </a:lnTo>
                  <a:lnTo>
                    <a:pt x="7341" y="1"/>
                  </a:lnTo>
                  <a:close/>
                </a:path>
              </a:pathLst>
            </a:custGeom>
            <a:solidFill>
              <a:srgbClr val="F5816B">
                <a:alpha val="20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05;p29">
              <a:extLst>
                <a:ext uri="{FF2B5EF4-FFF2-40B4-BE49-F238E27FC236}">
                  <a16:creationId xmlns:a16="http://schemas.microsoft.com/office/drawing/2014/main" id="{9DD5079B-6A75-A2B4-B563-E9B700CBF236}"/>
                </a:ext>
              </a:extLst>
            </p:cNvPr>
            <p:cNvSpPr/>
            <p:nvPr/>
          </p:nvSpPr>
          <p:spPr>
            <a:xfrm>
              <a:off x="2266000" y="4508725"/>
              <a:ext cx="227950" cy="227900"/>
            </a:xfrm>
            <a:custGeom>
              <a:avLst/>
              <a:gdLst/>
              <a:ahLst/>
              <a:cxnLst/>
              <a:rect l="l" t="t" r="r" b="b"/>
              <a:pathLst>
                <a:path w="9118" h="9116" extrusionOk="0">
                  <a:moveTo>
                    <a:pt x="914" y="1"/>
                  </a:moveTo>
                  <a:cubicBezTo>
                    <a:pt x="410" y="1"/>
                    <a:pt x="1" y="407"/>
                    <a:pt x="1" y="911"/>
                  </a:cubicBezTo>
                  <a:lnTo>
                    <a:pt x="1" y="8205"/>
                  </a:lnTo>
                  <a:cubicBezTo>
                    <a:pt x="1" y="8709"/>
                    <a:pt x="410" y="9115"/>
                    <a:pt x="914" y="9115"/>
                  </a:cubicBezTo>
                  <a:lnTo>
                    <a:pt x="8205" y="9115"/>
                  </a:lnTo>
                  <a:cubicBezTo>
                    <a:pt x="8709" y="9115"/>
                    <a:pt x="9118" y="8709"/>
                    <a:pt x="9118" y="8205"/>
                  </a:cubicBezTo>
                  <a:lnTo>
                    <a:pt x="9118" y="911"/>
                  </a:lnTo>
                  <a:cubicBezTo>
                    <a:pt x="9118" y="407"/>
                    <a:pt x="8709" y="1"/>
                    <a:pt x="8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06;p29">
              <a:extLst>
                <a:ext uri="{FF2B5EF4-FFF2-40B4-BE49-F238E27FC236}">
                  <a16:creationId xmlns:a16="http://schemas.microsoft.com/office/drawing/2014/main" id="{864F536F-4F97-8F12-EE3E-8C97CF0CC0EB}"/>
                </a:ext>
              </a:extLst>
            </p:cNvPr>
            <p:cNvSpPr/>
            <p:nvPr/>
          </p:nvSpPr>
          <p:spPr>
            <a:xfrm>
              <a:off x="2197675" y="4394750"/>
              <a:ext cx="364625" cy="45600"/>
            </a:xfrm>
            <a:custGeom>
              <a:avLst/>
              <a:gdLst/>
              <a:ahLst/>
              <a:cxnLst/>
              <a:rect l="l" t="t" r="r" b="b"/>
              <a:pathLst>
                <a:path w="14585" h="1824" extrusionOk="0">
                  <a:moveTo>
                    <a:pt x="0" y="0"/>
                  </a:moveTo>
                  <a:lnTo>
                    <a:pt x="0" y="1823"/>
                  </a:lnTo>
                  <a:lnTo>
                    <a:pt x="14585" y="1823"/>
                  </a:lnTo>
                  <a:lnTo>
                    <a:pt x="145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07;p29">
              <a:extLst>
                <a:ext uri="{FF2B5EF4-FFF2-40B4-BE49-F238E27FC236}">
                  <a16:creationId xmlns:a16="http://schemas.microsoft.com/office/drawing/2014/main" id="{CB59EC89-ACA9-B7E5-ACBE-61401107BB7F}"/>
                </a:ext>
              </a:extLst>
            </p:cNvPr>
            <p:cNvSpPr/>
            <p:nvPr/>
          </p:nvSpPr>
          <p:spPr>
            <a:xfrm>
              <a:off x="2197675" y="5124075"/>
              <a:ext cx="364625" cy="45625"/>
            </a:xfrm>
            <a:custGeom>
              <a:avLst/>
              <a:gdLst/>
              <a:ahLst/>
              <a:cxnLst/>
              <a:rect l="l" t="t" r="r" b="b"/>
              <a:pathLst>
                <a:path w="14585" h="1825" extrusionOk="0">
                  <a:moveTo>
                    <a:pt x="0" y="1"/>
                  </a:moveTo>
                  <a:lnTo>
                    <a:pt x="0" y="1824"/>
                  </a:lnTo>
                  <a:lnTo>
                    <a:pt x="14585" y="1824"/>
                  </a:lnTo>
                  <a:lnTo>
                    <a:pt x="14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08;p29">
              <a:extLst>
                <a:ext uri="{FF2B5EF4-FFF2-40B4-BE49-F238E27FC236}">
                  <a16:creationId xmlns:a16="http://schemas.microsoft.com/office/drawing/2014/main" id="{D5B66FD8-1502-4B2F-AFDD-FC3ACD459313}"/>
                </a:ext>
              </a:extLst>
            </p:cNvPr>
            <p:cNvSpPr/>
            <p:nvPr/>
          </p:nvSpPr>
          <p:spPr>
            <a:xfrm>
              <a:off x="2197675" y="5238025"/>
              <a:ext cx="364625" cy="45600"/>
            </a:xfrm>
            <a:custGeom>
              <a:avLst/>
              <a:gdLst/>
              <a:ahLst/>
              <a:cxnLst/>
              <a:rect l="l" t="t" r="r" b="b"/>
              <a:pathLst>
                <a:path w="14585" h="1824" extrusionOk="0">
                  <a:moveTo>
                    <a:pt x="0" y="0"/>
                  </a:moveTo>
                  <a:lnTo>
                    <a:pt x="0" y="1823"/>
                  </a:lnTo>
                  <a:lnTo>
                    <a:pt x="14585" y="1823"/>
                  </a:lnTo>
                  <a:lnTo>
                    <a:pt x="145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09;p29">
              <a:extLst>
                <a:ext uri="{FF2B5EF4-FFF2-40B4-BE49-F238E27FC236}">
                  <a16:creationId xmlns:a16="http://schemas.microsoft.com/office/drawing/2014/main" id="{9DFA8EA9-DEC9-B49D-827F-C43A14DE589B}"/>
                </a:ext>
              </a:extLst>
            </p:cNvPr>
            <p:cNvSpPr/>
            <p:nvPr/>
          </p:nvSpPr>
          <p:spPr>
            <a:xfrm>
              <a:off x="1905100" y="4506150"/>
              <a:ext cx="295300" cy="959800"/>
            </a:xfrm>
            <a:custGeom>
              <a:avLst/>
              <a:gdLst/>
              <a:ahLst/>
              <a:cxnLst/>
              <a:rect l="l" t="t" r="r" b="b"/>
              <a:pathLst>
                <a:path w="11812" h="38392" extrusionOk="0">
                  <a:moveTo>
                    <a:pt x="737" y="0"/>
                  </a:moveTo>
                  <a:cubicBezTo>
                    <a:pt x="331" y="0"/>
                    <a:pt x="0" y="331"/>
                    <a:pt x="0" y="740"/>
                  </a:cubicBezTo>
                  <a:lnTo>
                    <a:pt x="0" y="37652"/>
                  </a:lnTo>
                  <a:cubicBezTo>
                    <a:pt x="0" y="38061"/>
                    <a:pt x="331" y="38392"/>
                    <a:pt x="737" y="38392"/>
                  </a:cubicBezTo>
                  <a:lnTo>
                    <a:pt x="11075" y="38392"/>
                  </a:lnTo>
                  <a:cubicBezTo>
                    <a:pt x="11481" y="38392"/>
                    <a:pt x="11812" y="38061"/>
                    <a:pt x="11812" y="37652"/>
                  </a:cubicBezTo>
                  <a:lnTo>
                    <a:pt x="11812" y="740"/>
                  </a:lnTo>
                  <a:cubicBezTo>
                    <a:pt x="11812" y="331"/>
                    <a:pt x="11481" y="0"/>
                    <a:pt x="1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0;p29">
              <a:extLst>
                <a:ext uri="{FF2B5EF4-FFF2-40B4-BE49-F238E27FC236}">
                  <a16:creationId xmlns:a16="http://schemas.microsoft.com/office/drawing/2014/main" id="{1A6290B4-12EF-A6B6-360E-AF31294DB52F}"/>
                </a:ext>
              </a:extLst>
            </p:cNvPr>
            <p:cNvSpPr/>
            <p:nvPr/>
          </p:nvSpPr>
          <p:spPr>
            <a:xfrm>
              <a:off x="1905100" y="4506150"/>
              <a:ext cx="149175" cy="959800"/>
            </a:xfrm>
            <a:custGeom>
              <a:avLst/>
              <a:gdLst/>
              <a:ahLst/>
              <a:cxnLst/>
              <a:rect l="l" t="t" r="r" b="b"/>
              <a:pathLst>
                <a:path w="5967" h="38392" extrusionOk="0">
                  <a:moveTo>
                    <a:pt x="737" y="0"/>
                  </a:moveTo>
                  <a:cubicBezTo>
                    <a:pt x="331" y="0"/>
                    <a:pt x="0" y="331"/>
                    <a:pt x="0" y="740"/>
                  </a:cubicBezTo>
                  <a:lnTo>
                    <a:pt x="0" y="37652"/>
                  </a:lnTo>
                  <a:cubicBezTo>
                    <a:pt x="0" y="38061"/>
                    <a:pt x="331" y="38392"/>
                    <a:pt x="737" y="38392"/>
                  </a:cubicBezTo>
                  <a:lnTo>
                    <a:pt x="5967" y="38392"/>
                  </a:lnTo>
                  <a:lnTo>
                    <a:pt x="5967" y="0"/>
                  </a:lnTo>
                  <a:close/>
                </a:path>
              </a:pathLst>
            </a:custGeom>
            <a:solidFill>
              <a:srgbClr val="283564">
                <a:alpha val="18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1;p29">
              <a:extLst>
                <a:ext uri="{FF2B5EF4-FFF2-40B4-BE49-F238E27FC236}">
                  <a16:creationId xmlns:a16="http://schemas.microsoft.com/office/drawing/2014/main" id="{8D431F0E-FD08-DEFF-3262-E9FEFB01AC19}"/>
                </a:ext>
              </a:extLst>
            </p:cNvPr>
            <p:cNvSpPr/>
            <p:nvPr/>
          </p:nvSpPr>
          <p:spPr>
            <a:xfrm>
              <a:off x="1905100" y="4598475"/>
              <a:ext cx="295300" cy="36875"/>
            </a:xfrm>
            <a:custGeom>
              <a:avLst/>
              <a:gdLst/>
              <a:ahLst/>
              <a:cxnLst/>
              <a:rect l="l" t="t" r="r" b="b"/>
              <a:pathLst>
                <a:path w="11812" h="1475" extrusionOk="0">
                  <a:moveTo>
                    <a:pt x="0" y="1"/>
                  </a:moveTo>
                  <a:lnTo>
                    <a:pt x="0" y="1475"/>
                  </a:lnTo>
                  <a:lnTo>
                    <a:pt x="11812" y="1475"/>
                  </a:lnTo>
                  <a:lnTo>
                    <a:pt x="11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12;p29">
              <a:extLst>
                <a:ext uri="{FF2B5EF4-FFF2-40B4-BE49-F238E27FC236}">
                  <a16:creationId xmlns:a16="http://schemas.microsoft.com/office/drawing/2014/main" id="{315A64F9-8B49-F4DD-59B4-0210B098A81C}"/>
                </a:ext>
              </a:extLst>
            </p:cNvPr>
            <p:cNvSpPr/>
            <p:nvPr/>
          </p:nvSpPr>
          <p:spPr>
            <a:xfrm>
              <a:off x="1905100" y="5189075"/>
              <a:ext cx="295300" cy="36950"/>
            </a:xfrm>
            <a:custGeom>
              <a:avLst/>
              <a:gdLst/>
              <a:ahLst/>
              <a:cxnLst/>
              <a:rect l="l" t="t" r="r" b="b"/>
              <a:pathLst>
                <a:path w="11812" h="1478" extrusionOk="0">
                  <a:moveTo>
                    <a:pt x="0" y="0"/>
                  </a:moveTo>
                  <a:lnTo>
                    <a:pt x="0" y="1477"/>
                  </a:lnTo>
                  <a:lnTo>
                    <a:pt x="11812" y="1477"/>
                  </a:lnTo>
                  <a:lnTo>
                    <a:pt x="11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13;p29">
              <a:extLst>
                <a:ext uri="{FF2B5EF4-FFF2-40B4-BE49-F238E27FC236}">
                  <a16:creationId xmlns:a16="http://schemas.microsoft.com/office/drawing/2014/main" id="{717A40E8-8A1D-D741-FD9A-C5FB6585736C}"/>
                </a:ext>
              </a:extLst>
            </p:cNvPr>
            <p:cNvSpPr/>
            <p:nvPr/>
          </p:nvSpPr>
          <p:spPr>
            <a:xfrm>
              <a:off x="1905100" y="5281325"/>
              <a:ext cx="295300" cy="36950"/>
            </a:xfrm>
            <a:custGeom>
              <a:avLst/>
              <a:gdLst/>
              <a:ahLst/>
              <a:cxnLst/>
              <a:rect l="l" t="t" r="r" b="b"/>
              <a:pathLst>
                <a:path w="11812" h="1478" extrusionOk="0">
                  <a:moveTo>
                    <a:pt x="0" y="1"/>
                  </a:moveTo>
                  <a:lnTo>
                    <a:pt x="0" y="1478"/>
                  </a:lnTo>
                  <a:lnTo>
                    <a:pt x="11812" y="1478"/>
                  </a:lnTo>
                  <a:lnTo>
                    <a:pt x="11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4;p29">
              <a:extLst>
                <a:ext uri="{FF2B5EF4-FFF2-40B4-BE49-F238E27FC236}">
                  <a16:creationId xmlns:a16="http://schemas.microsoft.com/office/drawing/2014/main" id="{014262A6-E335-47F9-AED1-77FB18EEC988}"/>
                </a:ext>
              </a:extLst>
            </p:cNvPr>
            <p:cNvSpPr/>
            <p:nvPr/>
          </p:nvSpPr>
          <p:spPr>
            <a:xfrm>
              <a:off x="2562275" y="4235225"/>
              <a:ext cx="341950" cy="45600"/>
            </a:xfrm>
            <a:custGeom>
              <a:avLst/>
              <a:gdLst/>
              <a:ahLst/>
              <a:cxnLst/>
              <a:rect l="l" t="t" r="r" b="b"/>
              <a:pathLst>
                <a:path w="13678" h="1824" extrusionOk="0">
                  <a:moveTo>
                    <a:pt x="1" y="1"/>
                  </a:moveTo>
                  <a:lnTo>
                    <a:pt x="1" y="1824"/>
                  </a:lnTo>
                  <a:lnTo>
                    <a:pt x="13677" y="1824"/>
                  </a:lnTo>
                  <a:lnTo>
                    <a:pt x="13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15;p29">
              <a:extLst>
                <a:ext uri="{FF2B5EF4-FFF2-40B4-BE49-F238E27FC236}">
                  <a16:creationId xmlns:a16="http://schemas.microsoft.com/office/drawing/2014/main" id="{A0350083-EF1C-3BC6-4D06-A08A6F8FA585}"/>
                </a:ext>
              </a:extLst>
            </p:cNvPr>
            <p:cNvSpPr/>
            <p:nvPr/>
          </p:nvSpPr>
          <p:spPr>
            <a:xfrm>
              <a:off x="2562275" y="4349150"/>
              <a:ext cx="341950" cy="45625"/>
            </a:xfrm>
            <a:custGeom>
              <a:avLst/>
              <a:gdLst/>
              <a:ahLst/>
              <a:cxnLst/>
              <a:rect l="l" t="t" r="r" b="b"/>
              <a:pathLst>
                <a:path w="13678" h="1825" extrusionOk="0">
                  <a:moveTo>
                    <a:pt x="1" y="1"/>
                  </a:moveTo>
                  <a:lnTo>
                    <a:pt x="1" y="1824"/>
                  </a:lnTo>
                  <a:lnTo>
                    <a:pt x="13677" y="1824"/>
                  </a:lnTo>
                  <a:lnTo>
                    <a:pt x="13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16;p29">
              <a:extLst>
                <a:ext uri="{FF2B5EF4-FFF2-40B4-BE49-F238E27FC236}">
                  <a16:creationId xmlns:a16="http://schemas.microsoft.com/office/drawing/2014/main" id="{8AC8F914-8BE6-548D-D9F0-22D57FA25C9F}"/>
                </a:ext>
              </a:extLst>
            </p:cNvPr>
            <p:cNvSpPr/>
            <p:nvPr/>
          </p:nvSpPr>
          <p:spPr>
            <a:xfrm>
              <a:off x="2562275" y="5192425"/>
              <a:ext cx="341950" cy="45625"/>
            </a:xfrm>
            <a:custGeom>
              <a:avLst/>
              <a:gdLst/>
              <a:ahLst/>
              <a:cxnLst/>
              <a:rect l="l" t="t" r="r" b="b"/>
              <a:pathLst>
                <a:path w="13678" h="1825" extrusionOk="0">
                  <a:moveTo>
                    <a:pt x="1" y="1"/>
                  </a:moveTo>
                  <a:lnTo>
                    <a:pt x="1" y="1824"/>
                  </a:lnTo>
                  <a:lnTo>
                    <a:pt x="13677" y="1824"/>
                  </a:lnTo>
                  <a:lnTo>
                    <a:pt x="13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7;p29">
              <a:extLst>
                <a:ext uri="{FF2B5EF4-FFF2-40B4-BE49-F238E27FC236}">
                  <a16:creationId xmlns:a16="http://schemas.microsoft.com/office/drawing/2014/main" id="{BDC8E044-CAFD-7BCB-D3DB-638777E77DDA}"/>
                </a:ext>
              </a:extLst>
            </p:cNvPr>
            <p:cNvSpPr/>
            <p:nvPr/>
          </p:nvSpPr>
          <p:spPr>
            <a:xfrm>
              <a:off x="2562275" y="5283600"/>
              <a:ext cx="341950" cy="45600"/>
            </a:xfrm>
            <a:custGeom>
              <a:avLst/>
              <a:gdLst/>
              <a:ahLst/>
              <a:cxnLst/>
              <a:rect l="l" t="t" r="r" b="b"/>
              <a:pathLst>
                <a:path w="13678" h="1824" extrusionOk="0">
                  <a:moveTo>
                    <a:pt x="1" y="0"/>
                  </a:moveTo>
                  <a:lnTo>
                    <a:pt x="1" y="1824"/>
                  </a:lnTo>
                  <a:lnTo>
                    <a:pt x="13677" y="1824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18;p29">
              <a:extLst>
                <a:ext uri="{FF2B5EF4-FFF2-40B4-BE49-F238E27FC236}">
                  <a16:creationId xmlns:a16="http://schemas.microsoft.com/office/drawing/2014/main" id="{E7AB99F3-4E67-B269-7568-8F464623A4A5}"/>
                </a:ext>
              </a:extLst>
            </p:cNvPr>
            <p:cNvSpPr/>
            <p:nvPr/>
          </p:nvSpPr>
          <p:spPr>
            <a:xfrm>
              <a:off x="2902175" y="4480425"/>
              <a:ext cx="553650" cy="985525"/>
            </a:xfrm>
            <a:custGeom>
              <a:avLst/>
              <a:gdLst/>
              <a:ahLst/>
              <a:cxnLst/>
              <a:rect l="l" t="t" r="r" b="b"/>
              <a:pathLst>
                <a:path w="22146" h="39421" extrusionOk="0">
                  <a:moveTo>
                    <a:pt x="12197" y="0"/>
                  </a:moveTo>
                  <a:cubicBezTo>
                    <a:pt x="12136" y="0"/>
                    <a:pt x="12074" y="8"/>
                    <a:pt x="12012" y="23"/>
                  </a:cubicBezTo>
                  <a:lnTo>
                    <a:pt x="640" y="3054"/>
                  </a:lnTo>
                  <a:cubicBezTo>
                    <a:pt x="239" y="3166"/>
                    <a:pt x="1" y="3577"/>
                    <a:pt x="102" y="3980"/>
                  </a:cubicBezTo>
                  <a:lnTo>
                    <a:pt x="9200" y="38852"/>
                  </a:lnTo>
                  <a:cubicBezTo>
                    <a:pt x="9252" y="39046"/>
                    <a:pt x="9379" y="39214"/>
                    <a:pt x="9555" y="39315"/>
                  </a:cubicBezTo>
                  <a:cubicBezTo>
                    <a:pt x="9669" y="39385"/>
                    <a:pt x="9801" y="39421"/>
                    <a:pt x="9935" y="39421"/>
                  </a:cubicBezTo>
                  <a:cubicBezTo>
                    <a:pt x="10002" y="39421"/>
                    <a:pt x="10067" y="39413"/>
                    <a:pt x="10132" y="39398"/>
                  </a:cubicBezTo>
                  <a:lnTo>
                    <a:pt x="21504" y="36366"/>
                  </a:lnTo>
                  <a:cubicBezTo>
                    <a:pt x="21905" y="36255"/>
                    <a:pt x="22145" y="35844"/>
                    <a:pt x="22042" y="35441"/>
                  </a:cubicBezTo>
                  <a:lnTo>
                    <a:pt x="12945" y="569"/>
                  </a:lnTo>
                  <a:cubicBezTo>
                    <a:pt x="12849" y="227"/>
                    <a:pt x="12537" y="0"/>
                    <a:pt x="12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19;p29">
              <a:extLst>
                <a:ext uri="{FF2B5EF4-FFF2-40B4-BE49-F238E27FC236}">
                  <a16:creationId xmlns:a16="http://schemas.microsoft.com/office/drawing/2014/main" id="{DDC22CEB-23FD-07AD-8B78-1576D49A5581}"/>
                </a:ext>
              </a:extLst>
            </p:cNvPr>
            <p:cNvSpPr/>
            <p:nvPr/>
          </p:nvSpPr>
          <p:spPr>
            <a:xfrm>
              <a:off x="2902175" y="4518425"/>
              <a:ext cx="400000" cy="947525"/>
            </a:xfrm>
            <a:custGeom>
              <a:avLst/>
              <a:gdLst/>
              <a:ahLst/>
              <a:cxnLst/>
              <a:rect l="l" t="t" r="r" b="b"/>
              <a:pathLst>
                <a:path w="16000" h="37901" extrusionOk="0">
                  <a:moveTo>
                    <a:pt x="6392" y="1"/>
                  </a:moveTo>
                  <a:lnTo>
                    <a:pt x="640" y="1534"/>
                  </a:lnTo>
                  <a:cubicBezTo>
                    <a:pt x="239" y="1646"/>
                    <a:pt x="1" y="2057"/>
                    <a:pt x="102" y="2460"/>
                  </a:cubicBezTo>
                  <a:lnTo>
                    <a:pt x="9200" y="37332"/>
                  </a:lnTo>
                  <a:cubicBezTo>
                    <a:pt x="9252" y="37526"/>
                    <a:pt x="9379" y="37694"/>
                    <a:pt x="9555" y="37795"/>
                  </a:cubicBezTo>
                  <a:cubicBezTo>
                    <a:pt x="9669" y="37865"/>
                    <a:pt x="9801" y="37901"/>
                    <a:pt x="9935" y="37901"/>
                  </a:cubicBezTo>
                  <a:cubicBezTo>
                    <a:pt x="10002" y="37901"/>
                    <a:pt x="10067" y="37893"/>
                    <a:pt x="10132" y="37878"/>
                  </a:cubicBezTo>
                  <a:lnTo>
                    <a:pt x="16000" y="36313"/>
                  </a:lnTo>
                  <a:lnTo>
                    <a:pt x="6392" y="1"/>
                  </a:lnTo>
                  <a:close/>
                </a:path>
              </a:pathLst>
            </a:custGeom>
            <a:solidFill>
              <a:srgbClr val="283564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0;p29">
              <a:extLst>
                <a:ext uri="{FF2B5EF4-FFF2-40B4-BE49-F238E27FC236}">
                  <a16:creationId xmlns:a16="http://schemas.microsoft.com/office/drawing/2014/main" id="{46E0730A-F88F-AD04-3345-94704B7A3BC5}"/>
                </a:ext>
              </a:extLst>
            </p:cNvPr>
            <p:cNvSpPr/>
            <p:nvPr/>
          </p:nvSpPr>
          <p:spPr>
            <a:xfrm>
              <a:off x="2932375" y="4601250"/>
              <a:ext cx="330825" cy="121275"/>
            </a:xfrm>
            <a:custGeom>
              <a:avLst/>
              <a:gdLst/>
              <a:ahLst/>
              <a:cxnLst/>
              <a:rect l="l" t="t" r="r" b="b"/>
              <a:pathLst>
                <a:path w="13233" h="4851" extrusionOk="0">
                  <a:moveTo>
                    <a:pt x="12850" y="1"/>
                  </a:moveTo>
                  <a:lnTo>
                    <a:pt x="1" y="3384"/>
                  </a:lnTo>
                  <a:lnTo>
                    <a:pt x="383" y="4850"/>
                  </a:lnTo>
                  <a:lnTo>
                    <a:pt x="13232" y="1470"/>
                  </a:lnTo>
                  <a:lnTo>
                    <a:pt x="12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1;p29">
              <a:extLst>
                <a:ext uri="{FF2B5EF4-FFF2-40B4-BE49-F238E27FC236}">
                  <a16:creationId xmlns:a16="http://schemas.microsoft.com/office/drawing/2014/main" id="{4A617F26-DBF5-2151-572C-E47147137145}"/>
                </a:ext>
              </a:extLst>
            </p:cNvPr>
            <p:cNvSpPr/>
            <p:nvPr/>
          </p:nvSpPr>
          <p:spPr>
            <a:xfrm>
              <a:off x="2950875" y="4672200"/>
              <a:ext cx="330825" cy="121250"/>
            </a:xfrm>
            <a:custGeom>
              <a:avLst/>
              <a:gdLst/>
              <a:ahLst/>
              <a:cxnLst/>
              <a:rect l="l" t="t" r="r" b="b"/>
              <a:pathLst>
                <a:path w="13233" h="4850" extrusionOk="0">
                  <a:moveTo>
                    <a:pt x="12849" y="0"/>
                  </a:moveTo>
                  <a:lnTo>
                    <a:pt x="0" y="3383"/>
                  </a:lnTo>
                  <a:lnTo>
                    <a:pt x="383" y="4849"/>
                  </a:lnTo>
                  <a:lnTo>
                    <a:pt x="13232" y="1469"/>
                  </a:lnTo>
                  <a:lnTo>
                    <a:pt x="12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2;p29">
              <a:extLst>
                <a:ext uri="{FF2B5EF4-FFF2-40B4-BE49-F238E27FC236}">
                  <a16:creationId xmlns:a16="http://schemas.microsoft.com/office/drawing/2014/main" id="{68C4434A-54BC-8717-3E06-7254B7CBFCB0}"/>
                </a:ext>
              </a:extLst>
            </p:cNvPr>
            <p:cNvSpPr/>
            <p:nvPr/>
          </p:nvSpPr>
          <p:spPr>
            <a:xfrm>
              <a:off x="3069200" y="5125825"/>
              <a:ext cx="330825" cy="121275"/>
            </a:xfrm>
            <a:custGeom>
              <a:avLst/>
              <a:gdLst/>
              <a:ahLst/>
              <a:cxnLst/>
              <a:rect l="l" t="t" r="r" b="b"/>
              <a:pathLst>
                <a:path w="13233" h="4851" extrusionOk="0">
                  <a:moveTo>
                    <a:pt x="12849" y="1"/>
                  </a:moveTo>
                  <a:lnTo>
                    <a:pt x="0" y="3384"/>
                  </a:lnTo>
                  <a:lnTo>
                    <a:pt x="383" y="4850"/>
                  </a:lnTo>
                  <a:lnTo>
                    <a:pt x="13232" y="1467"/>
                  </a:lnTo>
                  <a:lnTo>
                    <a:pt x="128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3;p29">
              <a:extLst>
                <a:ext uri="{FF2B5EF4-FFF2-40B4-BE49-F238E27FC236}">
                  <a16:creationId xmlns:a16="http://schemas.microsoft.com/office/drawing/2014/main" id="{384F539D-70BB-7376-EB1E-6A2D74B50E6D}"/>
                </a:ext>
              </a:extLst>
            </p:cNvPr>
            <p:cNvSpPr/>
            <p:nvPr/>
          </p:nvSpPr>
          <p:spPr>
            <a:xfrm>
              <a:off x="3099400" y="5241575"/>
              <a:ext cx="330800" cy="121250"/>
            </a:xfrm>
            <a:custGeom>
              <a:avLst/>
              <a:gdLst/>
              <a:ahLst/>
              <a:cxnLst/>
              <a:rect l="l" t="t" r="r" b="b"/>
              <a:pathLst>
                <a:path w="13232" h="4850" extrusionOk="0">
                  <a:moveTo>
                    <a:pt x="12849" y="0"/>
                  </a:moveTo>
                  <a:lnTo>
                    <a:pt x="0" y="3383"/>
                  </a:lnTo>
                  <a:lnTo>
                    <a:pt x="383" y="4850"/>
                  </a:lnTo>
                  <a:lnTo>
                    <a:pt x="13232" y="1467"/>
                  </a:lnTo>
                  <a:lnTo>
                    <a:pt x="12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724;p29">
            <a:extLst>
              <a:ext uri="{FF2B5EF4-FFF2-40B4-BE49-F238E27FC236}">
                <a16:creationId xmlns:a16="http://schemas.microsoft.com/office/drawing/2014/main" id="{EA695A33-255D-68AA-D8EB-D3B7A612465B}"/>
              </a:ext>
            </a:extLst>
          </p:cNvPr>
          <p:cNvGrpSpPr/>
          <p:nvPr/>
        </p:nvGrpSpPr>
        <p:grpSpPr>
          <a:xfrm rot="-8100000">
            <a:off x="7477614" y="1068518"/>
            <a:ext cx="696403" cy="645464"/>
            <a:chOff x="3352150" y="1717725"/>
            <a:chExt cx="841475" cy="779925"/>
          </a:xfrm>
        </p:grpSpPr>
        <p:sp>
          <p:nvSpPr>
            <p:cNvPr id="30" name="Google Shape;725;p29">
              <a:extLst>
                <a:ext uri="{FF2B5EF4-FFF2-40B4-BE49-F238E27FC236}">
                  <a16:creationId xmlns:a16="http://schemas.microsoft.com/office/drawing/2014/main" id="{0F33F070-1FE1-B6A7-0F82-CC4DD2965F12}"/>
                </a:ext>
              </a:extLst>
            </p:cNvPr>
            <p:cNvSpPr/>
            <p:nvPr/>
          </p:nvSpPr>
          <p:spPr>
            <a:xfrm>
              <a:off x="3900450" y="1822375"/>
              <a:ext cx="163475" cy="147450"/>
            </a:xfrm>
            <a:custGeom>
              <a:avLst/>
              <a:gdLst/>
              <a:ahLst/>
              <a:cxnLst/>
              <a:rect l="l" t="t" r="r" b="b"/>
              <a:pathLst>
                <a:path w="6539" h="5898" extrusionOk="0">
                  <a:moveTo>
                    <a:pt x="6025" y="1"/>
                  </a:moveTo>
                  <a:cubicBezTo>
                    <a:pt x="5914" y="1"/>
                    <a:pt x="5804" y="40"/>
                    <a:pt x="5716" y="119"/>
                  </a:cubicBezTo>
                  <a:lnTo>
                    <a:pt x="205" y="5093"/>
                  </a:lnTo>
                  <a:cubicBezTo>
                    <a:pt x="16" y="5266"/>
                    <a:pt x="0" y="5556"/>
                    <a:pt x="171" y="5745"/>
                  </a:cubicBezTo>
                  <a:cubicBezTo>
                    <a:pt x="262" y="5848"/>
                    <a:pt x="388" y="5897"/>
                    <a:pt x="512" y="5897"/>
                  </a:cubicBezTo>
                  <a:cubicBezTo>
                    <a:pt x="624" y="5897"/>
                    <a:pt x="732" y="5858"/>
                    <a:pt x="823" y="5778"/>
                  </a:cubicBezTo>
                  <a:lnTo>
                    <a:pt x="6334" y="805"/>
                  </a:lnTo>
                  <a:cubicBezTo>
                    <a:pt x="6523" y="634"/>
                    <a:pt x="6539" y="342"/>
                    <a:pt x="6368" y="153"/>
                  </a:cubicBezTo>
                  <a:cubicBezTo>
                    <a:pt x="6277" y="52"/>
                    <a:pt x="6151" y="1"/>
                    <a:pt x="6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6;p29">
              <a:extLst>
                <a:ext uri="{FF2B5EF4-FFF2-40B4-BE49-F238E27FC236}">
                  <a16:creationId xmlns:a16="http://schemas.microsoft.com/office/drawing/2014/main" id="{BBFC69E2-B674-C9F0-3F05-B5F9C027466B}"/>
                </a:ext>
              </a:extLst>
            </p:cNvPr>
            <p:cNvSpPr/>
            <p:nvPr/>
          </p:nvSpPr>
          <p:spPr>
            <a:xfrm>
              <a:off x="3504175" y="1951600"/>
              <a:ext cx="220125" cy="60550"/>
            </a:xfrm>
            <a:custGeom>
              <a:avLst/>
              <a:gdLst/>
              <a:ahLst/>
              <a:cxnLst/>
              <a:rect l="l" t="t" r="r" b="b"/>
              <a:pathLst>
                <a:path w="8805" h="2422" extrusionOk="0">
                  <a:moveTo>
                    <a:pt x="502" y="0"/>
                  </a:moveTo>
                  <a:cubicBezTo>
                    <a:pt x="284" y="0"/>
                    <a:pt x="91" y="153"/>
                    <a:pt x="50" y="375"/>
                  </a:cubicBezTo>
                  <a:cubicBezTo>
                    <a:pt x="1" y="624"/>
                    <a:pt x="164" y="867"/>
                    <a:pt x="414" y="913"/>
                  </a:cubicBezTo>
                  <a:lnTo>
                    <a:pt x="8215" y="2413"/>
                  </a:lnTo>
                  <a:cubicBezTo>
                    <a:pt x="8246" y="2419"/>
                    <a:pt x="8274" y="2421"/>
                    <a:pt x="8303" y="2421"/>
                  </a:cubicBezTo>
                  <a:cubicBezTo>
                    <a:pt x="8520" y="2421"/>
                    <a:pt x="8714" y="2266"/>
                    <a:pt x="8755" y="2046"/>
                  </a:cubicBezTo>
                  <a:cubicBezTo>
                    <a:pt x="8805" y="1795"/>
                    <a:pt x="8639" y="1555"/>
                    <a:pt x="8391" y="1506"/>
                  </a:cubicBezTo>
                  <a:lnTo>
                    <a:pt x="588" y="8"/>
                  </a:lnTo>
                  <a:cubicBezTo>
                    <a:pt x="559" y="3"/>
                    <a:pt x="530" y="0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7;p29">
              <a:extLst>
                <a:ext uri="{FF2B5EF4-FFF2-40B4-BE49-F238E27FC236}">
                  <a16:creationId xmlns:a16="http://schemas.microsoft.com/office/drawing/2014/main" id="{68549E1E-F910-E9C6-6E66-05BC5C45F53B}"/>
                </a:ext>
              </a:extLst>
            </p:cNvPr>
            <p:cNvSpPr/>
            <p:nvPr/>
          </p:nvSpPr>
          <p:spPr>
            <a:xfrm>
              <a:off x="3851850" y="2146200"/>
              <a:ext cx="69925" cy="199850"/>
            </a:xfrm>
            <a:custGeom>
              <a:avLst/>
              <a:gdLst/>
              <a:ahLst/>
              <a:cxnLst/>
              <a:rect l="l" t="t" r="r" b="b"/>
              <a:pathLst>
                <a:path w="2797" h="7994" extrusionOk="0">
                  <a:moveTo>
                    <a:pt x="509" y="0"/>
                  </a:moveTo>
                  <a:cubicBezTo>
                    <a:pt x="471" y="0"/>
                    <a:pt x="434" y="5"/>
                    <a:pt x="396" y="14"/>
                  </a:cubicBezTo>
                  <a:cubicBezTo>
                    <a:pt x="150" y="76"/>
                    <a:pt x="0" y="327"/>
                    <a:pt x="62" y="573"/>
                  </a:cubicBezTo>
                  <a:lnTo>
                    <a:pt x="1839" y="7644"/>
                  </a:lnTo>
                  <a:cubicBezTo>
                    <a:pt x="1891" y="7853"/>
                    <a:pt x="2080" y="7993"/>
                    <a:pt x="2287" y="7993"/>
                  </a:cubicBezTo>
                  <a:cubicBezTo>
                    <a:pt x="2323" y="7993"/>
                    <a:pt x="2362" y="7988"/>
                    <a:pt x="2398" y="7980"/>
                  </a:cubicBezTo>
                  <a:cubicBezTo>
                    <a:pt x="2646" y="7918"/>
                    <a:pt x="2796" y="7667"/>
                    <a:pt x="2734" y="7419"/>
                  </a:cubicBezTo>
                  <a:lnTo>
                    <a:pt x="957" y="348"/>
                  </a:lnTo>
                  <a:cubicBezTo>
                    <a:pt x="905" y="140"/>
                    <a:pt x="715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8;p29">
              <a:extLst>
                <a:ext uri="{FF2B5EF4-FFF2-40B4-BE49-F238E27FC236}">
                  <a16:creationId xmlns:a16="http://schemas.microsoft.com/office/drawing/2014/main" id="{51EA6A4A-0610-F6D5-F21A-5A56DE68EAD2}"/>
                </a:ext>
              </a:extLst>
            </p:cNvPr>
            <p:cNvSpPr/>
            <p:nvPr/>
          </p:nvSpPr>
          <p:spPr>
            <a:xfrm>
              <a:off x="3681450" y="1919475"/>
              <a:ext cx="281675" cy="246775"/>
            </a:xfrm>
            <a:custGeom>
              <a:avLst/>
              <a:gdLst/>
              <a:ahLst/>
              <a:cxnLst/>
              <a:rect l="l" t="t" r="r" b="b"/>
              <a:pathLst>
                <a:path w="11267" h="9871" extrusionOk="0">
                  <a:moveTo>
                    <a:pt x="5637" y="1"/>
                  </a:moveTo>
                  <a:cubicBezTo>
                    <a:pt x="3960" y="1"/>
                    <a:pt x="2324" y="857"/>
                    <a:pt x="1400" y="2401"/>
                  </a:cubicBezTo>
                  <a:cubicBezTo>
                    <a:pt x="0" y="4739"/>
                    <a:pt x="761" y="7770"/>
                    <a:pt x="3099" y="9170"/>
                  </a:cubicBezTo>
                  <a:cubicBezTo>
                    <a:pt x="3892" y="9644"/>
                    <a:pt x="4765" y="9870"/>
                    <a:pt x="5626" y="9870"/>
                  </a:cubicBezTo>
                  <a:cubicBezTo>
                    <a:pt x="7305" y="9870"/>
                    <a:pt x="8943" y="9013"/>
                    <a:pt x="9867" y="7468"/>
                  </a:cubicBezTo>
                  <a:cubicBezTo>
                    <a:pt x="11266" y="5132"/>
                    <a:pt x="10503" y="2101"/>
                    <a:pt x="8165" y="702"/>
                  </a:cubicBezTo>
                  <a:cubicBezTo>
                    <a:pt x="7373" y="227"/>
                    <a:pt x="6500" y="1"/>
                    <a:pt x="5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29;p29">
              <a:extLst>
                <a:ext uri="{FF2B5EF4-FFF2-40B4-BE49-F238E27FC236}">
                  <a16:creationId xmlns:a16="http://schemas.microsoft.com/office/drawing/2014/main" id="{E435881A-96E1-F5F8-40F3-67C2F3F0BCF8}"/>
                </a:ext>
              </a:extLst>
            </p:cNvPr>
            <p:cNvSpPr/>
            <p:nvPr/>
          </p:nvSpPr>
          <p:spPr>
            <a:xfrm>
              <a:off x="3352150" y="1871475"/>
              <a:ext cx="172850" cy="151400"/>
            </a:xfrm>
            <a:custGeom>
              <a:avLst/>
              <a:gdLst/>
              <a:ahLst/>
              <a:cxnLst/>
              <a:rect l="l" t="t" r="r" b="b"/>
              <a:pathLst>
                <a:path w="6914" h="6056" extrusionOk="0">
                  <a:moveTo>
                    <a:pt x="3460" y="0"/>
                  </a:moveTo>
                  <a:cubicBezTo>
                    <a:pt x="2431" y="0"/>
                    <a:pt x="1426" y="525"/>
                    <a:pt x="859" y="1474"/>
                  </a:cubicBezTo>
                  <a:cubicBezTo>
                    <a:pt x="0" y="2909"/>
                    <a:pt x="466" y="4766"/>
                    <a:pt x="1901" y="5625"/>
                  </a:cubicBezTo>
                  <a:cubicBezTo>
                    <a:pt x="2389" y="5916"/>
                    <a:pt x="2925" y="6055"/>
                    <a:pt x="3455" y="6055"/>
                  </a:cubicBezTo>
                  <a:cubicBezTo>
                    <a:pt x="4484" y="6055"/>
                    <a:pt x="5488" y="5530"/>
                    <a:pt x="6055" y="4582"/>
                  </a:cubicBezTo>
                  <a:cubicBezTo>
                    <a:pt x="6913" y="3147"/>
                    <a:pt x="6445" y="1287"/>
                    <a:pt x="5010" y="429"/>
                  </a:cubicBezTo>
                  <a:cubicBezTo>
                    <a:pt x="4524" y="138"/>
                    <a:pt x="3989" y="0"/>
                    <a:pt x="3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30;p29">
              <a:extLst>
                <a:ext uri="{FF2B5EF4-FFF2-40B4-BE49-F238E27FC236}">
                  <a16:creationId xmlns:a16="http://schemas.microsoft.com/office/drawing/2014/main" id="{2AD7ED46-AD95-2532-46E4-95782C8A6284}"/>
                </a:ext>
              </a:extLst>
            </p:cNvPr>
            <p:cNvSpPr/>
            <p:nvPr/>
          </p:nvSpPr>
          <p:spPr>
            <a:xfrm>
              <a:off x="4027175" y="1717725"/>
              <a:ext cx="166450" cy="145825"/>
            </a:xfrm>
            <a:custGeom>
              <a:avLst/>
              <a:gdLst/>
              <a:ahLst/>
              <a:cxnLst/>
              <a:rect l="l" t="t" r="r" b="b"/>
              <a:pathLst>
                <a:path w="6658" h="5833" extrusionOk="0">
                  <a:moveTo>
                    <a:pt x="3332" y="1"/>
                  </a:moveTo>
                  <a:cubicBezTo>
                    <a:pt x="2341" y="1"/>
                    <a:pt x="1375" y="507"/>
                    <a:pt x="828" y="1419"/>
                  </a:cubicBezTo>
                  <a:cubicBezTo>
                    <a:pt x="0" y="2800"/>
                    <a:pt x="451" y="4590"/>
                    <a:pt x="1832" y="5417"/>
                  </a:cubicBezTo>
                  <a:cubicBezTo>
                    <a:pt x="2301" y="5698"/>
                    <a:pt x="2818" y="5832"/>
                    <a:pt x="3328" y="5832"/>
                  </a:cubicBezTo>
                  <a:cubicBezTo>
                    <a:pt x="4320" y="5832"/>
                    <a:pt x="5286" y="5326"/>
                    <a:pt x="5833" y="4414"/>
                  </a:cubicBezTo>
                  <a:cubicBezTo>
                    <a:pt x="6658" y="3033"/>
                    <a:pt x="6208" y="1241"/>
                    <a:pt x="4827" y="415"/>
                  </a:cubicBezTo>
                  <a:cubicBezTo>
                    <a:pt x="4358" y="135"/>
                    <a:pt x="3842" y="1"/>
                    <a:pt x="33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31;p29">
              <a:extLst>
                <a:ext uri="{FF2B5EF4-FFF2-40B4-BE49-F238E27FC236}">
                  <a16:creationId xmlns:a16="http://schemas.microsoft.com/office/drawing/2014/main" id="{53ABA015-BB59-1A82-2350-955C83EBA453}"/>
                </a:ext>
              </a:extLst>
            </p:cNvPr>
            <p:cNvSpPr/>
            <p:nvPr/>
          </p:nvSpPr>
          <p:spPr>
            <a:xfrm>
              <a:off x="3837400" y="2340650"/>
              <a:ext cx="179250" cy="157000"/>
            </a:xfrm>
            <a:custGeom>
              <a:avLst/>
              <a:gdLst/>
              <a:ahLst/>
              <a:cxnLst/>
              <a:rect l="l" t="t" r="r" b="b"/>
              <a:pathLst>
                <a:path w="7170" h="6280" extrusionOk="0">
                  <a:moveTo>
                    <a:pt x="3588" y="1"/>
                  </a:moveTo>
                  <a:cubicBezTo>
                    <a:pt x="2521" y="1"/>
                    <a:pt x="1481" y="545"/>
                    <a:pt x="893" y="1527"/>
                  </a:cubicBezTo>
                  <a:cubicBezTo>
                    <a:pt x="1" y="3015"/>
                    <a:pt x="487" y="4944"/>
                    <a:pt x="1974" y="5834"/>
                  </a:cubicBezTo>
                  <a:cubicBezTo>
                    <a:pt x="2479" y="6136"/>
                    <a:pt x="3034" y="6279"/>
                    <a:pt x="3583" y="6279"/>
                  </a:cubicBezTo>
                  <a:cubicBezTo>
                    <a:pt x="4650" y="6279"/>
                    <a:pt x="5691" y="5735"/>
                    <a:pt x="6280" y="4753"/>
                  </a:cubicBezTo>
                  <a:cubicBezTo>
                    <a:pt x="7170" y="3265"/>
                    <a:pt x="6686" y="1336"/>
                    <a:pt x="5197" y="446"/>
                  </a:cubicBezTo>
                  <a:cubicBezTo>
                    <a:pt x="4692" y="144"/>
                    <a:pt x="4136" y="1"/>
                    <a:pt x="3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32;p29">
              <a:extLst>
                <a:ext uri="{FF2B5EF4-FFF2-40B4-BE49-F238E27FC236}">
                  <a16:creationId xmlns:a16="http://schemas.microsoft.com/office/drawing/2014/main" id="{A7B04C87-528A-060E-F845-EFB4F81E7A10}"/>
                </a:ext>
              </a:extLst>
            </p:cNvPr>
            <p:cNvSpPr/>
            <p:nvPr/>
          </p:nvSpPr>
          <p:spPr>
            <a:xfrm>
              <a:off x="3770450" y="1958100"/>
              <a:ext cx="95525" cy="47650"/>
            </a:xfrm>
            <a:custGeom>
              <a:avLst/>
              <a:gdLst/>
              <a:ahLst/>
              <a:cxnLst/>
              <a:rect l="l" t="t" r="r" b="b"/>
              <a:pathLst>
                <a:path w="3821" h="1906" extrusionOk="0">
                  <a:moveTo>
                    <a:pt x="2263" y="0"/>
                  </a:moveTo>
                  <a:cubicBezTo>
                    <a:pt x="1419" y="0"/>
                    <a:pt x="595" y="431"/>
                    <a:pt x="132" y="1207"/>
                  </a:cubicBezTo>
                  <a:cubicBezTo>
                    <a:pt x="0" y="1424"/>
                    <a:pt x="70" y="1709"/>
                    <a:pt x="290" y="1838"/>
                  </a:cubicBezTo>
                  <a:cubicBezTo>
                    <a:pt x="365" y="1882"/>
                    <a:pt x="445" y="1905"/>
                    <a:pt x="525" y="1905"/>
                  </a:cubicBezTo>
                  <a:lnTo>
                    <a:pt x="525" y="1903"/>
                  </a:lnTo>
                  <a:cubicBezTo>
                    <a:pt x="683" y="1903"/>
                    <a:pt x="836" y="1822"/>
                    <a:pt x="921" y="1680"/>
                  </a:cubicBezTo>
                  <a:cubicBezTo>
                    <a:pt x="1213" y="1193"/>
                    <a:pt x="1731" y="922"/>
                    <a:pt x="2261" y="922"/>
                  </a:cubicBezTo>
                  <a:cubicBezTo>
                    <a:pt x="2533" y="922"/>
                    <a:pt x="2808" y="993"/>
                    <a:pt x="3057" y="1142"/>
                  </a:cubicBezTo>
                  <a:cubicBezTo>
                    <a:pt x="3132" y="1187"/>
                    <a:pt x="3215" y="1209"/>
                    <a:pt x="3296" y="1209"/>
                  </a:cubicBezTo>
                  <a:cubicBezTo>
                    <a:pt x="3452" y="1209"/>
                    <a:pt x="3604" y="1129"/>
                    <a:pt x="3691" y="984"/>
                  </a:cubicBezTo>
                  <a:cubicBezTo>
                    <a:pt x="3820" y="765"/>
                    <a:pt x="3750" y="483"/>
                    <a:pt x="3531" y="351"/>
                  </a:cubicBezTo>
                  <a:cubicBezTo>
                    <a:pt x="3134" y="113"/>
                    <a:pt x="2696" y="0"/>
                    <a:pt x="2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733;p29">
            <a:extLst>
              <a:ext uri="{FF2B5EF4-FFF2-40B4-BE49-F238E27FC236}">
                <a16:creationId xmlns:a16="http://schemas.microsoft.com/office/drawing/2014/main" id="{9167C063-0C05-10B8-02A3-CA693A07BDFF}"/>
              </a:ext>
            </a:extLst>
          </p:cNvPr>
          <p:cNvGrpSpPr/>
          <p:nvPr/>
        </p:nvGrpSpPr>
        <p:grpSpPr>
          <a:xfrm rot="6939537">
            <a:off x="7736346" y="1877435"/>
            <a:ext cx="230958" cy="1257104"/>
            <a:chOff x="6628325" y="4364025"/>
            <a:chExt cx="202650" cy="1103025"/>
          </a:xfrm>
        </p:grpSpPr>
        <p:sp>
          <p:nvSpPr>
            <p:cNvPr id="39" name="Google Shape;734;p29">
              <a:extLst>
                <a:ext uri="{FF2B5EF4-FFF2-40B4-BE49-F238E27FC236}">
                  <a16:creationId xmlns:a16="http://schemas.microsoft.com/office/drawing/2014/main" id="{8B441F44-F3C2-F7AF-0710-183381BDDBE4}"/>
                </a:ext>
              </a:extLst>
            </p:cNvPr>
            <p:cNvSpPr/>
            <p:nvPr/>
          </p:nvSpPr>
          <p:spPr>
            <a:xfrm>
              <a:off x="6630525" y="5238725"/>
              <a:ext cx="199025" cy="174725"/>
            </a:xfrm>
            <a:custGeom>
              <a:avLst/>
              <a:gdLst/>
              <a:ahLst/>
              <a:cxnLst/>
              <a:rect l="l" t="t" r="r" b="b"/>
              <a:pathLst>
                <a:path w="7961" h="6989" extrusionOk="0">
                  <a:moveTo>
                    <a:pt x="4048" y="1"/>
                  </a:moveTo>
                  <a:lnTo>
                    <a:pt x="0" y="1061"/>
                  </a:lnTo>
                  <a:cubicBezTo>
                    <a:pt x="0" y="1061"/>
                    <a:pt x="1666" y="4444"/>
                    <a:pt x="2703" y="6989"/>
                  </a:cubicBezTo>
                  <a:lnTo>
                    <a:pt x="5294" y="6986"/>
                  </a:lnTo>
                  <a:cubicBezTo>
                    <a:pt x="6355" y="4410"/>
                    <a:pt x="7961" y="1061"/>
                    <a:pt x="7961" y="1061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35;p29">
              <a:extLst>
                <a:ext uri="{FF2B5EF4-FFF2-40B4-BE49-F238E27FC236}">
                  <a16:creationId xmlns:a16="http://schemas.microsoft.com/office/drawing/2014/main" id="{D458D455-75D5-72D3-6755-3B2B59DEA74C}"/>
                </a:ext>
              </a:extLst>
            </p:cNvPr>
            <p:cNvSpPr/>
            <p:nvPr/>
          </p:nvSpPr>
          <p:spPr>
            <a:xfrm>
              <a:off x="6698075" y="5413375"/>
              <a:ext cx="64825" cy="53675"/>
            </a:xfrm>
            <a:custGeom>
              <a:avLst/>
              <a:gdLst/>
              <a:ahLst/>
              <a:cxnLst/>
              <a:rect l="l" t="t" r="r" b="b"/>
              <a:pathLst>
                <a:path w="2593" h="2147" extrusionOk="0">
                  <a:moveTo>
                    <a:pt x="2592" y="0"/>
                  </a:moveTo>
                  <a:lnTo>
                    <a:pt x="1" y="3"/>
                  </a:lnTo>
                  <a:cubicBezTo>
                    <a:pt x="244" y="595"/>
                    <a:pt x="451" y="1105"/>
                    <a:pt x="596" y="1459"/>
                  </a:cubicBezTo>
                  <a:cubicBezTo>
                    <a:pt x="703" y="1726"/>
                    <a:pt x="984" y="2147"/>
                    <a:pt x="1314" y="2147"/>
                  </a:cubicBezTo>
                  <a:cubicBezTo>
                    <a:pt x="1527" y="2147"/>
                    <a:pt x="1759" y="1972"/>
                    <a:pt x="1977" y="1469"/>
                  </a:cubicBezTo>
                  <a:cubicBezTo>
                    <a:pt x="2137" y="1102"/>
                    <a:pt x="2352" y="590"/>
                    <a:pt x="2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36;p29">
              <a:extLst>
                <a:ext uri="{FF2B5EF4-FFF2-40B4-BE49-F238E27FC236}">
                  <a16:creationId xmlns:a16="http://schemas.microsoft.com/office/drawing/2014/main" id="{C299428B-0AD5-27A4-3467-12A5368AB135}"/>
                </a:ext>
              </a:extLst>
            </p:cNvPr>
            <p:cNvSpPr/>
            <p:nvPr/>
          </p:nvSpPr>
          <p:spPr>
            <a:xfrm>
              <a:off x="6628450" y="4491725"/>
              <a:ext cx="67975" cy="793375"/>
            </a:xfrm>
            <a:custGeom>
              <a:avLst/>
              <a:gdLst/>
              <a:ahLst/>
              <a:cxnLst/>
              <a:rect l="l" t="t" r="r" b="b"/>
              <a:pathLst>
                <a:path w="2719" h="31735" extrusionOk="0">
                  <a:moveTo>
                    <a:pt x="1345" y="1"/>
                  </a:moveTo>
                  <a:cubicBezTo>
                    <a:pt x="603" y="3"/>
                    <a:pt x="0" y="500"/>
                    <a:pt x="0" y="1113"/>
                  </a:cubicBezTo>
                  <a:lnTo>
                    <a:pt x="29" y="30625"/>
                  </a:lnTo>
                  <a:cubicBezTo>
                    <a:pt x="29" y="31237"/>
                    <a:pt x="628" y="31735"/>
                    <a:pt x="1368" y="31735"/>
                  </a:cubicBezTo>
                  <a:cubicBezTo>
                    <a:pt x="1370" y="31735"/>
                    <a:pt x="1372" y="31735"/>
                    <a:pt x="1374" y="31735"/>
                  </a:cubicBezTo>
                  <a:cubicBezTo>
                    <a:pt x="2116" y="31735"/>
                    <a:pt x="2718" y="31236"/>
                    <a:pt x="2718" y="30623"/>
                  </a:cubicBezTo>
                  <a:lnTo>
                    <a:pt x="2690" y="1110"/>
                  </a:lnTo>
                  <a:lnTo>
                    <a:pt x="2693" y="1113"/>
                  </a:lnTo>
                  <a:cubicBezTo>
                    <a:pt x="2690" y="497"/>
                    <a:pt x="2087" y="1"/>
                    <a:pt x="1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37;p29">
              <a:extLst>
                <a:ext uri="{FF2B5EF4-FFF2-40B4-BE49-F238E27FC236}">
                  <a16:creationId xmlns:a16="http://schemas.microsoft.com/office/drawing/2014/main" id="{88491C77-97F8-8DB7-3391-BBF89E1E9A96}"/>
                </a:ext>
              </a:extLst>
            </p:cNvPr>
            <p:cNvSpPr/>
            <p:nvPr/>
          </p:nvSpPr>
          <p:spPr>
            <a:xfrm>
              <a:off x="6695700" y="4491725"/>
              <a:ext cx="68025" cy="793325"/>
            </a:xfrm>
            <a:custGeom>
              <a:avLst/>
              <a:gdLst/>
              <a:ahLst/>
              <a:cxnLst/>
              <a:rect l="l" t="t" r="r" b="b"/>
              <a:pathLst>
                <a:path w="2721" h="31733" extrusionOk="0">
                  <a:moveTo>
                    <a:pt x="1351" y="1"/>
                  </a:moveTo>
                  <a:cubicBezTo>
                    <a:pt x="1349" y="1"/>
                    <a:pt x="1347" y="1"/>
                    <a:pt x="1345" y="1"/>
                  </a:cubicBezTo>
                  <a:cubicBezTo>
                    <a:pt x="603" y="1"/>
                    <a:pt x="0" y="497"/>
                    <a:pt x="3" y="1113"/>
                  </a:cubicBezTo>
                  <a:lnTo>
                    <a:pt x="28" y="30623"/>
                  </a:lnTo>
                  <a:cubicBezTo>
                    <a:pt x="28" y="31237"/>
                    <a:pt x="628" y="31732"/>
                    <a:pt x="1370" y="31732"/>
                  </a:cubicBezTo>
                  <a:cubicBezTo>
                    <a:pt x="1372" y="31732"/>
                    <a:pt x="1374" y="31732"/>
                    <a:pt x="1376" y="31732"/>
                  </a:cubicBezTo>
                  <a:cubicBezTo>
                    <a:pt x="2118" y="31732"/>
                    <a:pt x="2721" y="31236"/>
                    <a:pt x="2721" y="30620"/>
                  </a:cubicBezTo>
                  <a:lnTo>
                    <a:pt x="2692" y="1110"/>
                  </a:lnTo>
                  <a:cubicBezTo>
                    <a:pt x="2692" y="496"/>
                    <a:pt x="2093" y="1"/>
                    <a:pt x="1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38;p29">
              <a:extLst>
                <a:ext uri="{FF2B5EF4-FFF2-40B4-BE49-F238E27FC236}">
                  <a16:creationId xmlns:a16="http://schemas.microsoft.com/office/drawing/2014/main" id="{C29B76C7-3378-7456-345B-35DB9E1F8FDA}"/>
                </a:ext>
              </a:extLst>
            </p:cNvPr>
            <p:cNvSpPr/>
            <p:nvPr/>
          </p:nvSpPr>
          <p:spPr>
            <a:xfrm>
              <a:off x="6763000" y="4491675"/>
              <a:ext cx="67975" cy="793375"/>
            </a:xfrm>
            <a:custGeom>
              <a:avLst/>
              <a:gdLst/>
              <a:ahLst/>
              <a:cxnLst/>
              <a:rect l="l" t="t" r="r" b="b"/>
              <a:pathLst>
                <a:path w="2719" h="31735" extrusionOk="0">
                  <a:moveTo>
                    <a:pt x="1351" y="0"/>
                  </a:moveTo>
                  <a:cubicBezTo>
                    <a:pt x="1349" y="0"/>
                    <a:pt x="1347" y="0"/>
                    <a:pt x="1345" y="0"/>
                  </a:cubicBezTo>
                  <a:cubicBezTo>
                    <a:pt x="603" y="0"/>
                    <a:pt x="0" y="499"/>
                    <a:pt x="0" y="1112"/>
                  </a:cubicBezTo>
                  <a:lnTo>
                    <a:pt x="29" y="30625"/>
                  </a:lnTo>
                  <a:cubicBezTo>
                    <a:pt x="29" y="31238"/>
                    <a:pt x="631" y="31734"/>
                    <a:pt x="1374" y="31734"/>
                  </a:cubicBezTo>
                  <a:cubicBezTo>
                    <a:pt x="2119" y="31732"/>
                    <a:pt x="2719" y="31235"/>
                    <a:pt x="2719" y="30622"/>
                  </a:cubicBezTo>
                  <a:lnTo>
                    <a:pt x="2690" y="1110"/>
                  </a:lnTo>
                  <a:lnTo>
                    <a:pt x="2693" y="1110"/>
                  </a:lnTo>
                  <a:cubicBezTo>
                    <a:pt x="2690" y="498"/>
                    <a:pt x="2091" y="0"/>
                    <a:pt x="1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39;p29">
              <a:extLst>
                <a:ext uri="{FF2B5EF4-FFF2-40B4-BE49-F238E27FC236}">
                  <a16:creationId xmlns:a16="http://schemas.microsoft.com/office/drawing/2014/main" id="{45A84976-AD4F-543B-FC94-8D6B90765EB8}"/>
                </a:ext>
              </a:extLst>
            </p:cNvPr>
            <p:cNvSpPr/>
            <p:nvPr/>
          </p:nvSpPr>
          <p:spPr>
            <a:xfrm>
              <a:off x="6628450" y="4487975"/>
              <a:ext cx="201825" cy="49425"/>
            </a:xfrm>
            <a:custGeom>
              <a:avLst/>
              <a:gdLst/>
              <a:ahLst/>
              <a:cxnLst/>
              <a:rect l="l" t="t" r="r" b="b"/>
              <a:pathLst>
                <a:path w="8073" h="1977" extrusionOk="0">
                  <a:moveTo>
                    <a:pt x="0" y="1"/>
                  </a:moveTo>
                  <a:lnTo>
                    <a:pt x="0" y="1977"/>
                  </a:lnTo>
                  <a:lnTo>
                    <a:pt x="8072" y="1977"/>
                  </a:lnTo>
                  <a:lnTo>
                    <a:pt x="8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40;p29">
              <a:extLst>
                <a:ext uri="{FF2B5EF4-FFF2-40B4-BE49-F238E27FC236}">
                  <a16:creationId xmlns:a16="http://schemas.microsoft.com/office/drawing/2014/main" id="{29C498CB-BA39-9828-C2A9-B555A7E359E3}"/>
                </a:ext>
              </a:extLst>
            </p:cNvPr>
            <p:cNvSpPr/>
            <p:nvPr/>
          </p:nvSpPr>
          <p:spPr>
            <a:xfrm>
              <a:off x="6628325" y="4364025"/>
              <a:ext cx="201950" cy="124100"/>
            </a:xfrm>
            <a:custGeom>
              <a:avLst/>
              <a:gdLst/>
              <a:ahLst/>
              <a:cxnLst/>
              <a:rect l="l" t="t" r="r" b="b"/>
              <a:pathLst>
                <a:path w="8078" h="4964" extrusionOk="0">
                  <a:moveTo>
                    <a:pt x="4037" y="1"/>
                  </a:moveTo>
                  <a:cubicBezTo>
                    <a:pt x="1808" y="3"/>
                    <a:pt x="0" y="1260"/>
                    <a:pt x="3" y="2807"/>
                  </a:cubicBezTo>
                  <a:cubicBezTo>
                    <a:pt x="3" y="2840"/>
                    <a:pt x="5" y="2871"/>
                    <a:pt x="5" y="2902"/>
                  </a:cubicBezTo>
                  <a:lnTo>
                    <a:pt x="3" y="2902"/>
                  </a:lnTo>
                  <a:lnTo>
                    <a:pt x="5" y="4964"/>
                  </a:lnTo>
                  <a:lnTo>
                    <a:pt x="8077" y="4956"/>
                  </a:lnTo>
                  <a:lnTo>
                    <a:pt x="8075" y="2895"/>
                  </a:lnTo>
                  <a:lnTo>
                    <a:pt x="8072" y="2895"/>
                  </a:lnTo>
                  <a:cubicBezTo>
                    <a:pt x="8075" y="2864"/>
                    <a:pt x="8075" y="2833"/>
                    <a:pt x="8075" y="2799"/>
                  </a:cubicBezTo>
                  <a:cubicBezTo>
                    <a:pt x="8075" y="1252"/>
                    <a:pt x="6267" y="1"/>
                    <a:pt x="40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741;p29">
            <a:extLst>
              <a:ext uri="{FF2B5EF4-FFF2-40B4-BE49-F238E27FC236}">
                <a16:creationId xmlns:a16="http://schemas.microsoft.com/office/drawing/2014/main" id="{C3E54A08-4A12-0BA4-3CA1-AD71B716C39A}"/>
              </a:ext>
            </a:extLst>
          </p:cNvPr>
          <p:cNvGrpSpPr/>
          <p:nvPr/>
        </p:nvGrpSpPr>
        <p:grpSpPr>
          <a:xfrm>
            <a:off x="7792469" y="3176826"/>
            <a:ext cx="306287" cy="520408"/>
            <a:chOff x="4204200" y="3943975"/>
            <a:chExt cx="166325" cy="282600"/>
          </a:xfrm>
        </p:grpSpPr>
        <p:sp>
          <p:nvSpPr>
            <p:cNvPr id="47" name="Google Shape;742;p29">
              <a:extLst>
                <a:ext uri="{FF2B5EF4-FFF2-40B4-BE49-F238E27FC236}">
                  <a16:creationId xmlns:a16="http://schemas.microsoft.com/office/drawing/2014/main" id="{47FE1459-5435-E75C-A60C-9911FAD693D5}"/>
                </a:ext>
              </a:extLst>
            </p:cNvPr>
            <p:cNvSpPr/>
            <p:nvPr/>
          </p:nvSpPr>
          <p:spPr>
            <a:xfrm>
              <a:off x="4254850" y="4002150"/>
              <a:ext cx="115675" cy="106575"/>
            </a:xfrm>
            <a:custGeom>
              <a:avLst/>
              <a:gdLst/>
              <a:ahLst/>
              <a:cxnLst/>
              <a:rect l="l" t="t" r="r" b="b"/>
              <a:pathLst>
                <a:path w="4627" h="4263" extrusionOk="0">
                  <a:moveTo>
                    <a:pt x="3046" y="489"/>
                  </a:moveTo>
                  <a:lnTo>
                    <a:pt x="4102" y="1945"/>
                  </a:lnTo>
                  <a:lnTo>
                    <a:pt x="3371" y="3586"/>
                  </a:lnTo>
                  <a:lnTo>
                    <a:pt x="1584" y="3774"/>
                  </a:lnTo>
                  <a:lnTo>
                    <a:pt x="525" y="2320"/>
                  </a:lnTo>
                  <a:lnTo>
                    <a:pt x="1258" y="678"/>
                  </a:lnTo>
                  <a:lnTo>
                    <a:pt x="3046" y="489"/>
                  </a:lnTo>
                  <a:close/>
                  <a:moveTo>
                    <a:pt x="3155" y="1"/>
                  </a:moveTo>
                  <a:cubicBezTo>
                    <a:pt x="3148" y="1"/>
                    <a:pt x="3140" y="1"/>
                    <a:pt x="3133" y="2"/>
                  </a:cubicBezTo>
                  <a:lnTo>
                    <a:pt x="1071" y="220"/>
                  </a:lnTo>
                  <a:cubicBezTo>
                    <a:pt x="986" y="228"/>
                    <a:pt x="913" y="281"/>
                    <a:pt x="879" y="359"/>
                  </a:cubicBezTo>
                  <a:lnTo>
                    <a:pt x="35" y="2252"/>
                  </a:lnTo>
                  <a:cubicBezTo>
                    <a:pt x="0" y="2330"/>
                    <a:pt x="10" y="2419"/>
                    <a:pt x="61" y="2488"/>
                  </a:cubicBezTo>
                  <a:lnTo>
                    <a:pt x="1279" y="4166"/>
                  </a:lnTo>
                  <a:cubicBezTo>
                    <a:pt x="1323" y="4227"/>
                    <a:pt x="1396" y="4263"/>
                    <a:pt x="1471" y="4263"/>
                  </a:cubicBezTo>
                  <a:cubicBezTo>
                    <a:pt x="1479" y="4263"/>
                    <a:pt x="1487" y="4263"/>
                    <a:pt x="1495" y="4261"/>
                  </a:cubicBezTo>
                  <a:lnTo>
                    <a:pt x="3557" y="4045"/>
                  </a:lnTo>
                  <a:cubicBezTo>
                    <a:pt x="3641" y="4037"/>
                    <a:pt x="3714" y="3982"/>
                    <a:pt x="3748" y="3906"/>
                  </a:cubicBezTo>
                  <a:lnTo>
                    <a:pt x="4593" y="2011"/>
                  </a:lnTo>
                  <a:cubicBezTo>
                    <a:pt x="4627" y="1935"/>
                    <a:pt x="4617" y="1844"/>
                    <a:pt x="4566" y="1775"/>
                  </a:cubicBezTo>
                  <a:lnTo>
                    <a:pt x="3349" y="99"/>
                  </a:lnTo>
                  <a:cubicBezTo>
                    <a:pt x="3305" y="37"/>
                    <a:pt x="3231" y="1"/>
                    <a:pt x="3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43;p29">
              <a:extLst>
                <a:ext uri="{FF2B5EF4-FFF2-40B4-BE49-F238E27FC236}">
                  <a16:creationId xmlns:a16="http://schemas.microsoft.com/office/drawing/2014/main" id="{D928F7F7-9A60-12F5-6836-6902FA4DE4EF}"/>
                </a:ext>
              </a:extLst>
            </p:cNvPr>
            <p:cNvSpPr/>
            <p:nvPr/>
          </p:nvSpPr>
          <p:spPr>
            <a:xfrm>
              <a:off x="4218200" y="4168200"/>
              <a:ext cx="63175" cy="58375"/>
            </a:xfrm>
            <a:custGeom>
              <a:avLst/>
              <a:gdLst/>
              <a:ahLst/>
              <a:cxnLst/>
              <a:rect l="l" t="t" r="r" b="b"/>
              <a:pathLst>
                <a:path w="2527" h="2335" extrusionOk="0">
                  <a:moveTo>
                    <a:pt x="1565" y="489"/>
                  </a:moveTo>
                  <a:lnTo>
                    <a:pt x="2002" y="1090"/>
                  </a:lnTo>
                  <a:lnTo>
                    <a:pt x="1699" y="1769"/>
                  </a:lnTo>
                  <a:lnTo>
                    <a:pt x="962" y="1846"/>
                  </a:lnTo>
                  <a:lnTo>
                    <a:pt x="525" y="1246"/>
                  </a:lnTo>
                  <a:lnTo>
                    <a:pt x="826" y="567"/>
                  </a:lnTo>
                  <a:lnTo>
                    <a:pt x="1565" y="489"/>
                  </a:lnTo>
                  <a:close/>
                  <a:moveTo>
                    <a:pt x="1675" y="1"/>
                  </a:moveTo>
                  <a:cubicBezTo>
                    <a:pt x="1667" y="1"/>
                    <a:pt x="1660" y="1"/>
                    <a:pt x="1652" y="2"/>
                  </a:cubicBezTo>
                  <a:lnTo>
                    <a:pt x="640" y="109"/>
                  </a:lnTo>
                  <a:cubicBezTo>
                    <a:pt x="556" y="117"/>
                    <a:pt x="483" y="170"/>
                    <a:pt x="449" y="248"/>
                  </a:cubicBezTo>
                  <a:lnTo>
                    <a:pt x="35" y="1177"/>
                  </a:lnTo>
                  <a:cubicBezTo>
                    <a:pt x="0" y="1254"/>
                    <a:pt x="10" y="1345"/>
                    <a:pt x="59" y="1414"/>
                  </a:cubicBezTo>
                  <a:lnTo>
                    <a:pt x="657" y="2237"/>
                  </a:lnTo>
                  <a:cubicBezTo>
                    <a:pt x="701" y="2298"/>
                    <a:pt x="774" y="2334"/>
                    <a:pt x="848" y="2334"/>
                  </a:cubicBezTo>
                  <a:lnTo>
                    <a:pt x="875" y="2334"/>
                  </a:lnTo>
                  <a:lnTo>
                    <a:pt x="1886" y="2227"/>
                  </a:lnTo>
                  <a:cubicBezTo>
                    <a:pt x="1971" y="2217"/>
                    <a:pt x="2044" y="2165"/>
                    <a:pt x="2078" y="2086"/>
                  </a:cubicBezTo>
                  <a:lnTo>
                    <a:pt x="2492" y="1157"/>
                  </a:lnTo>
                  <a:cubicBezTo>
                    <a:pt x="2527" y="1080"/>
                    <a:pt x="2516" y="989"/>
                    <a:pt x="2468" y="921"/>
                  </a:cubicBezTo>
                  <a:lnTo>
                    <a:pt x="1870" y="99"/>
                  </a:lnTo>
                  <a:cubicBezTo>
                    <a:pt x="1824" y="37"/>
                    <a:pt x="1750" y="1"/>
                    <a:pt x="1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44;p29">
              <a:extLst>
                <a:ext uri="{FF2B5EF4-FFF2-40B4-BE49-F238E27FC236}">
                  <a16:creationId xmlns:a16="http://schemas.microsoft.com/office/drawing/2014/main" id="{8A96EC44-5E67-E81D-5CB6-A9B4319AA2A1}"/>
                </a:ext>
              </a:extLst>
            </p:cNvPr>
            <p:cNvSpPr/>
            <p:nvPr/>
          </p:nvSpPr>
          <p:spPr>
            <a:xfrm>
              <a:off x="4204200" y="3943975"/>
              <a:ext cx="59450" cy="62325"/>
            </a:xfrm>
            <a:custGeom>
              <a:avLst/>
              <a:gdLst/>
              <a:ahLst/>
              <a:cxnLst/>
              <a:rect l="l" t="t" r="r" b="b"/>
              <a:pathLst>
                <a:path w="2378" h="2493" extrusionOk="0">
                  <a:moveTo>
                    <a:pt x="1289" y="509"/>
                  </a:moveTo>
                  <a:lnTo>
                    <a:pt x="1877" y="964"/>
                  </a:lnTo>
                  <a:lnTo>
                    <a:pt x="1776" y="1701"/>
                  </a:lnTo>
                  <a:lnTo>
                    <a:pt x="1089" y="1982"/>
                  </a:lnTo>
                  <a:lnTo>
                    <a:pt x="502" y="1527"/>
                  </a:lnTo>
                  <a:lnTo>
                    <a:pt x="601" y="792"/>
                  </a:lnTo>
                  <a:lnTo>
                    <a:pt x="1289" y="509"/>
                  </a:lnTo>
                  <a:close/>
                  <a:moveTo>
                    <a:pt x="1326" y="1"/>
                  </a:moveTo>
                  <a:cubicBezTo>
                    <a:pt x="1295" y="1"/>
                    <a:pt x="1264" y="7"/>
                    <a:pt x="1235" y="19"/>
                  </a:cubicBezTo>
                  <a:lnTo>
                    <a:pt x="294" y="404"/>
                  </a:lnTo>
                  <a:cubicBezTo>
                    <a:pt x="215" y="437"/>
                    <a:pt x="160" y="507"/>
                    <a:pt x="148" y="592"/>
                  </a:cubicBezTo>
                  <a:lnTo>
                    <a:pt x="13" y="1600"/>
                  </a:lnTo>
                  <a:cubicBezTo>
                    <a:pt x="1" y="1685"/>
                    <a:pt x="35" y="1768"/>
                    <a:pt x="102" y="1820"/>
                  </a:cubicBezTo>
                  <a:lnTo>
                    <a:pt x="908" y="2442"/>
                  </a:lnTo>
                  <a:cubicBezTo>
                    <a:pt x="950" y="2474"/>
                    <a:pt x="1001" y="2493"/>
                    <a:pt x="1053" y="2493"/>
                  </a:cubicBezTo>
                  <a:cubicBezTo>
                    <a:pt x="1083" y="2493"/>
                    <a:pt x="1114" y="2486"/>
                    <a:pt x="1144" y="2474"/>
                  </a:cubicBezTo>
                  <a:lnTo>
                    <a:pt x="2085" y="2089"/>
                  </a:lnTo>
                  <a:cubicBezTo>
                    <a:pt x="2164" y="2056"/>
                    <a:pt x="2218" y="1984"/>
                    <a:pt x="2230" y="1901"/>
                  </a:cubicBezTo>
                  <a:lnTo>
                    <a:pt x="2366" y="891"/>
                  </a:lnTo>
                  <a:cubicBezTo>
                    <a:pt x="2378" y="808"/>
                    <a:pt x="2343" y="724"/>
                    <a:pt x="2277" y="673"/>
                  </a:cubicBezTo>
                  <a:lnTo>
                    <a:pt x="1471" y="49"/>
                  </a:lnTo>
                  <a:cubicBezTo>
                    <a:pt x="1429" y="17"/>
                    <a:pt x="1378" y="1"/>
                    <a:pt x="1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45;p29">
              <a:extLst>
                <a:ext uri="{FF2B5EF4-FFF2-40B4-BE49-F238E27FC236}">
                  <a16:creationId xmlns:a16="http://schemas.microsoft.com/office/drawing/2014/main" id="{D1D31AB9-D6C7-2EA4-7DC7-60E6BABA9A72}"/>
                </a:ext>
              </a:extLst>
            </p:cNvPr>
            <p:cNvSpPr/>
            <p:nvPr/>
          </p:nvSpPr>
          <p:spPr>
            <a:xfrm>
              <a:off x="4252875" y="4096800"/>
              <a:ext cx="45425" cy="83475"/>
            </a:xfrm>
            <a:custGeom>
              <a:avLst/>
              <a:gdLst/>
              <a:ahLst/>
              <a:cxnLst/>
              <a:rect l="l" t="t" r="r" b="b"/>
              <a:pathLst>
                <a:path w="1817" h="3339" extrusionOk="0">
                  <a:moveTo>
                    <a:pt x="1546" y="0"/>
                  </a:moveTo>
                  <a:cubicBezTo>
                    <a:pt x="1455" y="0"/>
                    <a:pt x="1368" y="52"/>
                    <a:pt x="1327" y="140"/>
                  </a:cubicBezTo>
                  <a:lnTo>
                    <a:pt x="53" y="3003"/>
                  </a:lnTo>
                  <a:cubicBezTo>
                    <a:pt x="1" y="3125"/>
                    <a:pt x="53" y="3264"/>
                    <a:pt x="174" y="3318"/>
                  </a:cubicBezTo>
                  <a:cubicBezTo>
                    <a:pt x="205" y="3333"/>
                    <a:pt x="237" y="3339"/>
                    <a:pt x="269" y="3339"/>
                  </a:cubicBezTo>
                  <a:cubicBezTo>
                    <a:pt x="362" y="3339"/>
                    <a:pt x="449" y="3286"/>
                    <a:pt x="487" y="3197"/>
                  </a:cubicBezTo>
                  <a:lnTo>
                    <a:pt x="1762" y="334"/>
                  </a:lnTo>
                  <a:cubicBezTo>
                    <a:pt x="1816" y="214"/>
                    <a:pt x="1762" y="73"/>
                    <a:pt x="1642" y="21"/>
                  </a:cubicBezTo>
                  <a:cubicBezTo>
                    <a:pt x="1611" y="7"/>
                    <a:pt x="1578" y="0"/>
                    <a:pt x="1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46;p29">
              <a:extLst>
                <a:ext uri="{FF2B5EF4-FFF2-40B4-BE49-F238E27FC236}">
                  <a16:creationId xmlns:a16="http://schemas.microsoft.com/office/drawing/2014/main" id="{49186D4D-64C4-CC47-C0A3-E6A9852DAA94}"/>
                </a:ext>
              </a:extLst>
            </p:cNvPr>
            <p:cNvSpPr/>
            <p:nvPr/>
          </p:nvSpPr>
          <p:spPr>
            <a:xfrm>
              <a:off x="4247025" y="3985075"/>
              <a:ext cx="41925" cy="34400"/>
            </a:xfrm>
            <a:custGeom>
              <a:avLst/>
              <a:gdLst/>
              <a:ahLst/>
              <a:cxnLst/>
              <a:rect l="l" t="t" r="r" b="b"/>
              <a:pathLst>
                <a:path w="1677" h="1376" extrusionOk="0">
                  <a:moveTo>
                    <a:pt x="270" y="0"/>
                  </a:moveTo>
                  <a:cubicBezTo>
                    <a:pt x="200" y="0"/>
                    <a:pt x="130" y="32"/>
                    <a:pt x="83" y="91"/>
                  </a:cubicBezTo>
                  <a:cubicBezTo>
                    <a:pt x="0" y="194"/>
                    <a:pt x="19" y="344"/>
                    <a:pt x="122" y="424"/>
                  </a:cubicBezTo>
                  <a:lnTo>
                    <a:pt x="1263" y="1325"/>
                  </a:lnTo>
                  <a:cubicBezTo>
                    <a:pt x="1305" y="1359"/>
                    <a:pt x="1357" y="1376"/>
                    <a:pt x="1408" y="1376"/>
                  </a:cubicBezTo>
                  <a:cubicBezTo>
                    <a:pt x="1479" y="1376"/>
                    <a:pt x="1549" y="1345"/>
                    <a:pt x="1596" y="1287"/>
                  </a:cubicBezTo>
                  <a:cubicBezTo>
                    <a:pt x="1677" y="1184"/>
                    <a:pt x="1660" y="1034"/>
                    <a:pt x="1557" y="952"/>
                  </a:cubicBezTo>
                  <a:lnTo>
                    <a:pt x="416" y="51"/>
                  </a:lnTo>
                  <a:cubicBezTo>
                    <a:pt x="373" y="17"/>
                    <a:pt x="321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747;p29">
            <a:extLst>
              <a:ext uri="{FF2B5EF4-FFF2-40B4-BE49-F238E27FC236}">
                <a16:creationId xmlns:a16="http://schemas.microsoft.com/office/drawing/2014/main" id="{C8D17162-E12C-B026-1D30-55A49B94AC9F}"/>
              </a:ext>
            </a:extLst>
          </p:cNvPr>
          <p:cNvGrpSpPr/>
          <p:nvPr/>
        </p:nvGrpSpPr>
        <p:grpSpPr>
          <a:xfrm rot="-5400000">
            <a:off x="5788639" y="1128430"/>
            <a:ext cx="886398" cy="1041071"/>
            <a:chOff x="1769650" y="2876863"/>
            <a:chExt cx="691850" cy="812575"/>
          </a:xfrm>
        </p:grpSpPr>
        <p:sp>
          <p:nvSpPr>
            <p:cNvPr id="53" name="Google Shape;748;p29">
              <a:extLst>
                <a:ext uri="{FF2B5EF4-FFF2-40B4-BE49-F238E27FC236}">
                  <a16:creationId xmlns:a16="http://schemas.microsoft.com/office/drawing/2014/main" id="{F9D0005E-4CFD-720B-E99A-90E5D565CF37}"/>
                </a:ext>
              </a:extLst>
            </p:cNvPr>
            <p:cNvSpPr/>
            <p:nvPr/>
          </p:nvSpPr>
          <p:spPr>
            <a:xfrm>
              <a:off x="1769650" y="2876863"/>
              <a:ext cx="691850" cy="812575"/>
            </a:xfrm>
            <a:custGeom>
              <a:avLst/>
              <a:gdLst/>
              <a:ahLst/>
              <a:cxnLst/>
              <a:rect l="l" t="t" r="r" b="b"/>
              <a:pathLst>
                <a:path w="27674" h="32503" extrusionOk="0">
                  <a:moveTo>
                    <a:pt x="8221" y="10753"/>
                  </a:moveTo>
                  <a:cubicBezTo>
                    <a:pt x="8331" y="10753"/>
                    <a:pt x="8441" y="10803"/>
                    <a:pt x="8512" y="10910"/>
                  </a:cubicBezTo>
                  <a:lnTo>
                    <a:pt x="17917" y="25262"/>
                  </a:lnTo>
                  <a:cubicBezTo>
                    <a:pt x="18074" y="25501"/>
                    <a:pt x="17893" y="25803"/>
                    <a:pt x="17629" y="25803"/>
                  </a:cubicBezTo>
                  <a:cubicBezTo>
                    <a:pt x="17601" y="25803"/>
                    <a:pt x="17574" y="25800"/>
                    <a:pt x="17545" y="25794"/>
                  </a:cubicBezTo>
                  <a:lnTo>
                    <a:pt x="5444" y="22962"/>
                  </a:lnTo>
                  <a:cubicBezTo>
                    <a:pt x="5257" y="22918"/>
                    <a:pt x="5139" y="22730"/>
                    <a:pt x="5184" y="22542"/>
                  </a:cubicBezTo>
                  <a:lnTo>
                    <a:pt x="7878" y="11023"/>
                  </a:lnTo>
                  <a:cubicBezTo>
                    <a:pt x="7919" y="10849"/>
                    <a:pt x="8069" y="10753"/>
                    <a:pt x="8221" y="10753"/>
                  </a:cubicBezTo>
                  <a:close/>
                  <a:moveTo>
                    <a:pt x="6383" y="0"/>
                  </a:moveTo>
                  <a:cubicBezTo>
                    <a:pt x="6217" y="0"/>
                    <a:pt x="6052" y="106"/>
                    <a:pt x="6008" y="296"/>
                  </a:cubicBezTo>
                  <a:lnTo>
                    <a:pt x="6010" y="296"/>
                  </a:lnTo>
                  <a:lnTo>
                    <a:pt x="48" y="25771"/>
                  </a:lnTo>
                  <a:cubicBezTo>
                    <a:pt x="0" y="25977"/>
                    <a:pt x="127" y="26183"/>
                    <a:pt x="333" y="26232"/>
                  </a:cubicBezTo>
                  <a:lnTo>
                    <a:pt x="27095" y="32492"/>
                  </a:lnTo>
                  <a:cubicBezTo>
                    <a:pt x="27126" y="32499"/>
                    <a:pt x="27156" y="32503"/>
                    <a:pt x="27186" y="32503"/>
                  </a:cubicBezTo>
                  <a:cubicBezTo>
                    <a:pt x="27475" y="32503"/>
                    <a:pt x="27673" y="32172"/>
                    <a:pt x="27501" y="31910"/>
                  </a:cubicBezTo>
                  <a:lnTo>
                    <a:pt x="6701" y="173"/>
                  </a:lnTo>
                  <a:cubicBezTo>
                    <a:pt x="6624" y="55"/>
                    <a:pt x="6503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49;p29">
              <a:extLst>
                <a:ext uri="{FF2B5EF4-FFF2-40B4-BE49-F238E27FC236}">
                  <a16:creationId xmlns:a16="http://schemas.microsoft.com/office/drawing/2014/main" id="{E09D7DCA-2941-59A8-0634-0CCC6EECDC1A}"/>
                </a:ext>
              </a:extLst>
            </p:cNvPr>
            <p:cNvSpPr/>
            <p:nvPr/>
          </p:nvSpPr>
          <p:spPr>
            <a:xfrm>
              <a:off x="2005925" y="3035113"/>
              <a:ext cx="38225" cy="27825"/>
            </a:xfrm>
            <a:custGeom>
              <a:avLst/>
              <a:gdLst/>
              <a:ahLst/>
              <a:cxnLst/>
              <a:rect l="l" t="t" r="r" b="b"/>
              <a:pathLst>
                <a:path w="1529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49" y="36"/>
                  </a:cubicBezTo>
                  <a:lnTo>
                    <a:pt x="133" y="699"/>
                  </a:lnTo>
                  <a:cubicBezTo>
                    <a:pt x="30" y="767"/>
                    <a:pt x="0" y="907"/>
                    <a:pt x="69" y="1010"/>
                  </a:cubicBezTo>
                  <a:cubicBezTo>
                    <a:pt x="111" y="1076"/>
                    <a:pt x="184" y="1113"/>
                    <a:pt x="256" y="1113"/>
                  </a:cubicBezTo>
                  <a:cubicBezTo>
                    <a:pt x="299" y="1113"/>
                    <a:pt x="341" y="1101"/>
                    <a:pt x="380" y="1076"/>
                  </a:cubicBezTo>
                  <a:lnTo>
                    <a:pt x="1395" y="414"/>
                  </a:lnTo>
                  <a:cubicBezTo>
                    <a:pt x="1498" y="345"/>
                    <a:pt x="1529" y="206"/>
                    <a:pt x="1460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50;p29">
              <a:extLst>
                <a:ext uri="{FF2B5EF4-FFF2-40B4-BE49-F238E27FC236}">
                  <a16:creationId xmlns:a16="http://schemas.microsoft.com/office/drawing/2014/main" id="{5D98FAD6-F583-5200-C0A4-E8A9C99DEEAB}"/>
                </a:ext>
              </a:extLst>
            </p:cNvPr>
            <p:cNvSpPr/>
            <p:nvPr/>
          </p:nvSpPr>
          <p:spPr>
            <a:xfrm>
              <a:off x="2050750" y="3103863"/>
              <a:ext cx="38250" cy="27850"/>
            </a:xfrm>
            <a:custGeom>
              <a:avLst/>
              <a:gdLst/>
              <a:ahLst/>
              <a:cxnLst/>
              <a:rect l="l" t="t" r="r" b="b"/>
              <a:pathLst>
                <a:path w="1530" h="1114" extrusionOk="0">
                  <a:moveTo>
                    <a:pt x="1271" y="1"/>
                  </a:moveTo>
                  <a:cubicBezTo>
                    <a:pt x="1229" y="1"/>
                    <a:pt x="1187" y="13"/>
                    <a:pt x="1149" y="37"/>
                  </a:cubicBezTo>
                  <a:lnTo>
                    <a:pt x="134" y="699"/>
                  </a:lnTo>
                  <a:cubicBezTo>
                    <a:pt x="31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7"/>
                  </a:cubicBezTo>
                  <a:lnTo>
                    <a:pt x="1396" y="415"/>
                  </a:lnTo>
                  <a:cubicBezTo>
                    <a:pt x="1499" y="346"/>
                    <a:pt x="1529" y="207"/>
                    <a:pt x="1460" y="104"/>
                  </a:cubicBezTo>
                  <a:cubicBezTo>
                    <a:pt x="1417" y="37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51;p29">
              <a:extLst>
                <a:ext uri="{FF2B5EF4-FFF2-40B4-BE49-F238E27FC236}">
                  <a16:creationId xmlns:a16="http://schemas.microsoft.com/office/drawing/2014/main" id="{130220F9-CB8F-3985-6B09-E46BB7EFCDB2}"/>
                </a:ext>
              </a:extLst>
            </p:cNvPr>
            <p:cNvSpPr/>
            <p:nvPr/>
          </p:nvSpPr>
          <p:spPr>
            <a:xfrm>
              <a:off x="2095575" y="31726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69" y="1010"/>
                  </a:cubicBezTo>
                  <a:cubicBezTo>
                    <a:pt x="112" y="1076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6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52;p29">
              <a:extLst>
                <a:ext uri="{FF2B5EF4-FFF2-40B4-BE49-F238E27FC236}">
                  <a16:creationId xmlns:a16="http://schemas.microsoft.com/office/drawing/2014/main" id="{DFAA4987-0E14-8F10-1E9A-D6BC9E6B1395}"/>
                </a:ext>
              </a:extLst>
            </p:cNvPr>
            <p:cNvSpPr/>
            <p:nvPr/>
          </p:nvSpPr>
          <p:spPr>
            <a:xfrm>
              <a:off x="2162825" y="327578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0" y="907"/>
                    <a:pt x="69" y="1010"/>
                  </a:cubicBezTo>
                  <a:cubicBezTo>
                    <a:pt x="112" y="1076"/>
                    <a:pt x="184" y="1112"/>
                    <a:pt x="257" y="1112"/>
                  </a:cubicBezTo>
                  <a:lnTo>
                    <a:pt x="257" y="1110"/>
                  </a:lnTo>
                  <a:cubicBezTo>
                    <a:pt x="299" y="1110"/>
                    <a:pt x="342" y="1100"/>
                    <a:pt x="380" y="1074"/>
                  </a:cubicBezTo>
                  <a:lnTo>
                    <a:pt x="1396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53;p29">
              <a:extLst>
                <a:ext uri="{FF2B5EF4-FFF2-40B4-BE49-F238E27FC236}">
                  <a16:creationId xmlns:a16="http://schemas.microsoft.com/office/drawing/2014/main" id="{2DDF8F02-A3C8-C466-58CA-3C4C29BD369F}"/>
                </a:ext>
              </a:extLst>
            </p:cNvPr>
            <p:cNvSpPr/>
            <p:nvPr/>
          </p:nvSpPr>
          <p:spPr>
            <a:xfrm>
              <a:off x="2230075" y="3378913"/>
              <a:ext cx="38200" cy="27850"/>
            </a:xfrm>
            <a:custGeom>
              <a:avLst/>
              <a:gdLst/>
              <a:ahLst/>
              <a:cxnLst/>
              <a:rect l="l" t="t" r="r" b="b"/>
              <a:pathLst>
                <a:path w="1528" h="1114" extrusionOk="0">
                  <a:moveTo>
                    <a:pt x="1271" y="1"/>
                  </a:moveTo>
                  <a:cubicBezTo>
                    <a:pt x="1229" y="1"/>
                    <a:pt x="1187" y="13"/>
                    <a:pt x="1149" y="37"/>
                  </a:cubicBezTo>
                  <a:lnTo>
                    <a:pt x="134" y="699"/>
                  </a:lnTo>
                  <a:cubicBezTo>
                    <a:pt x="31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5"/>
                  </a:cubicBezTo>
                  <a:lnTo>
                    <a:pt x="1396" y="414"/>
                  </a:lnTo>
                  <a:cubicBezTo>
                    <a:pt x="1499" y="346"/>
                    <a:pt x="1527" y="206"/>
                    <a:pt x="1460" y="104"/>
                  </a:cubicBezTo>
                  <a:cubicBezTo>
                    <a:pt x="1417" y="37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54;p29">
              <a:extLst>
                <a:ext uri="{FF2B5EF4-FFF2-40B4-BE49-F238E27FC236}">
                  <a16:creationId xmlns:a16="http://schemas.microsoft.com/office/drawing/2014/main" id="{FAE7F08A-DED3-E934-5342-2E0D4F946E61}"/>
                </a:ext>
              </a:extLst>
            </p:cNvPr>
            <p:cNvSpPr/>
            <p:nvPr/>
          </p:nvSpPr>
          <p:spPr>
            <a:xfrm>
              <a:off x="2274900" y="344768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69" y="1010"/>
                  </a:cubicBezTo>
                  <a:cubicBezTo>
                    <a:pt x="112" y="1076"/>
                    <a:pt x="184" y="1113"/>
                    <a:pt x="257" y="1113"/>
                  </a:cubicBezTo>
                  <a:cubicBezTo>
                    <a:pt x="300" y="1113"/>
                    <a:pt x="342" y="1101"/>
                    <a:pt x="380" y="1074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55;p29">
              <a:extLst>
                <a:ext uri="{FF2B5EF4-FFF2-40B4-BE49-F238E27FC236}">
                  <a16:creationId xmlns:a16="http://schemas.microsoft.com/office/drawing/2014/main" id="{A8076869-DD6F-41D1-B4EE-3D18A3A04E89}"/>
                </a:ext>
              </a:extLst>
            </p:cNvPr>
            <p:cNvSpPr/>
            <p:nvPr/>
          </p:nvSpPr>
          <p:spPr>
            <a:xfrm>
              <a:off x="1961125" y="2966363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6" y="12"/>
                    <a:pt x="1148" y="36"/>
                  </a:cubicBezTo>
                  <a:lnTo>
                    <a:pt x="132" y="698"/>
                  </a:lnTo>
                  <a:cubicBezTo>
                    <a:pt x="29" y="767"/>
                    <a:pt x="1" y="906"/>
                    <a:pt x="67" y="1009"/>
                  </a:cubicBezTo>
                  <a:cubicBezTo>
                    <a:pt x="110" y="1076"/>
                    <a:pt x="183" y="1112"/>
                    <a:pt x="255" y="1112"/>
                  </a:cubicBezTo>
                  <a:cubicBezTo>
                    <a:pt x="298" y="1112"/>
                    <a:pt x="340" y="1100"/>
                    <a:pt x="378" y="1076"/>
                  </a:cubicBezTo>
                  <a:lnTo>
                    <a:pt x="1394" y="414"/>
                  </a:lnTo>
                  <a:cubicBezTo>
                    <a:pt x="1497" y="345"/>
                    <a:pt x="1527" y="206"/>
                    <a:pt x="1459" y="103"/>
                  </a:cubicBezTo>
                  <a:cubicBezTo>
                    <a:pt x="1416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56;p29">
              <a:extLst>
                <a:ext uri="{FF2B5EF4-FFF2-40B4-BE49-F238E27FC236}">
                  <a16:creationId xmlns:a16="http://schemas.microsoft.com/office/drawing/2014/main" id="{58E4BDF5-55FF-B12A-CB63-4CC8B714773C}"/>
                </a:ext>
              </a:extLst>
            </p:cNvPr>
            <p:cNvSpPr/>
            <p:nvPr/>
          </p:nvSpPr>
          <p:spPr>
            <a:xfrm>
              <a:off x="1983550" y="30007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8" y="0"/>
                    <a:pt x="1186" y="12"/>
                    <a:pt x="1147" y="36"/>
                  </a:cubicBezTo>
                  <a:lnTo>
                    <a:pt x="132" y="699"/>
                  </a:lnTo>
                  <a:cubicBezTo>
                    <a:pt x="29" y="767"/>
                    <a:pt x="0" y="907"/>
                    <a:pt x="67" y="1010"/>
                  </a:cubicBezTo>
                  <a:cubicBezTo>
                    <a:pt x="109" y="1076"/>
                    <a:pt x="182" y="1113"/>
                    <a:pt x="255" y="1113"/>
                  </a:cubicBezTo>
                  <a:cubicBezTo>
                    <a:pt x="297" y="1113"/>
                    <a:pt x="340" y="1100"/>
                    <a:pt x="378" y="1076"/>
                  </a:cubicBezTo>
                  <a:lnTo>
                    <a:pt x="1394" y="414"/>
                  </a:lnTo>
                  <a:cubicBezTo>
                    <a:pt x="1497" y="345"/>
                    <a:pt x="1527" y="206"/>
                    <a:pt x="1458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57;p29">
              <a:extLst>
                <a:ext uri="{FF2B5EF4-FFF2-40B4-BE49-F238E27FC236}">
                  <a16:creationId xmlns:a16="http://schemas.microsoft.com/office/drawing/2014/main" id="{705FF94C-20C8-010D-7A25-1C2CB1EF37BA}"/>
                </a:ext>
              </a:extLst>
            </p:cNvPr>
            <p:cNvSpPr/>
            <p:nvPr/>
          </p:nvSpPr>
          <p:spPr>
            <a:xfrm>
              <a:off x="2028325" y="3069488"/>
              <a:ext cx="38250" cy="27850"/>
            </a:xfrm>
            <a:custGeom>
              <a:avLst/>
              <a:gdLst/>
              <a:ahLst/>
              <a:cxnLst/>
              <a:rect l="l" t="t" r="r" b="b"/>
              <a:pathLst>
                <a:path w="1530" h="1114" extrusionOk="0">
                  <a:moveTo>
                    <a:pt x="1271" y="1"/>
                  </a:moveTo>
                  <a:cubicBezTo>
                    <a:pt x="1229" y="1"/>
                    <a:pt x="1187" y="12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4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6" y="414"/>
                  </a:lnTo>
                  <a:cubicBezTo>
                    <a:pt x="1499" y="346"/>
                    <a:pt x="1529" y="206"/>
                    <a:pt x="1461" y="103"/>
                  </a:cubicBezTo>
                  <a:cubicBezTo>
                    <a:pt x="1417" y="36"/>
                    <a:pt x="1345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58;p29">
              <a:extLst>
                <a:ext uri="{FF2B5EF4-FFF2-40B4-BE49-F238E27FC236}">
                  <a16:creationId xmlns:a16="http://schemas.microsoft.com/office/drawing/2014/main" id="{B575004C-5102-7C98-9213-310F40CF4284}"/>
                </a:ext>
              </a:extLst>
            </p:cNvPr>
            <p:cNvSpPr/>
            <p:nvPr/>
          </p:nvSpPr>
          <p:spPr>
            <a:xfrm>
              <a:off x="2140400" y="3241388"/>
              <a:ext cx="38200" cy="27850"/>
            </a:xfrm>
            <a:custGeom>
              <a:avLst/>
              <a:gdLst/>
              <a:ahLst/>
              <a:cxnLst/>
              <a:rect l="l" t="t" r="r" b="b"/>
              <a:pathLst>
                <a:path w="1528" h="1114" extrusionOk="0">
                  <a:moveTo>
                    <a:pt x="1272" y="1"/>
                  </a:moveTo>
                  <a:cubicBezTo>
                    <a:pt x="1230" y="1"/>
                    <a:pt x="1187" y="13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5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6" y="415"/>
                  </a:lnTo>
                  <a:cubicBezTo>
                    <a:pt x="1499" y="346"/>
                    <a:pt x="1528" y="207"/>
                    <a:pt x="1461" y="104"/>
                  </a:cubicBezTo>
                  <a:cubicBezTo>
                    <a:pt x="1417" y="37"/>
                    <a:pt x="1345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759;p29">
              <a:extLst>
                <a:ext uri="{FF2B5EF4-FFF2-40B4-BE49-F238E27FC236}">
                  <a16:creationId xmlns:a16="http://schemas.microsoft.com/office/drawing/2014/main" id="{4822DA7A-5468-C23E-6C77-E534F2FB210D}"/>
                </a:ext>
              </a:extLst>
            </p:cNvPr>
            <p:cNvSpPr/>
            <p:nvPr/>
          </p:nvSpPr>
          <p:spPr>
            <a:xfrm>
              <a:off x="2207650" y="33445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1"/>
                  </a:moveTo>
                  <a:cubicBezTo>
                    <a:pt x="1230" y="1"/>
                    <a:pt x="1187" y="12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5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4" y="414"/>
                  </a:lnTo>
                  <a:cubicBezTo>
                    <a:pt x="1499" y="346"/>
                    <a:pt x="1527" y="206"/>
                    <a:pt x="1461" y="103"/>
                  </a:cubicBezTo>
                  <a:cubicBezTo>
                    <a:pt x="1417" y="36"/>
                    <a:pt x="1345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760;p29">
              <a:extLst>
                <a:ext uri="{FF2B5EF4-FFF2-40B4-BE49-F238E27FC236}">
                  <a16:creationId xmlns:a16="http://schemas.microsoft.com/office/drawing/2014/main" id="{E2B6790C-8B7A-0DA4-FFF2-B68C19D0DEFF}"/>
                </a:ext>
              </a:extLst>
            </p:cNvPr>
            <p:cNvSpPr/>
            <p:nvPr/>
          </p:nvSpPr>
          <p:spPr>
            <a:xfrm>
              <a:off x="2252500" y="341331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49" y="36"/>
                  </a:cubicBezTo>
                  <a:lnTo>
                    <a:pt x="133" y="698"/>
                  </a:lnTo>
                  <a:cubicBezTo>
                    <a:pt x="30" y="767"/>
                    <a:pt x="0" y="906"/>
                    <a:pt x="69" y="1009"/>
                  </a:cubicBezTo>
                  <a:cubicBezTo>
                    <a:pt x="111" y="1076"/>
                    <a:pt x="184" y="1112"/>
                    <a:pt x="256" y="1112"/>
                  </a:cubicBezTo>
                  <a:cubicBezTo>
                    <a:pt x="299" y="1112"/>
                    <a:pt x="341" y="1100"/>
                    <a:pt x="380" y="1074"/>
                  </a:cubicBezTo>
                  <a:lnTo>
                    <a:pt x="1393" y="414"/>
                  </a:lnTo>
                  <a:cubicBezTo>
                    <a:pt x="1498" y="345"/>
                    <a:pt x="1527" y="206"/>
                    <a:pt x="1460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761;p29">
              <a:extLst>
                <a:ext uri="{FF2B5EF4-FFF2-40B4-BE49-F238E27FC236}">
                  <a16:creationId xmlns:a16="http://schemas.microsoft.com/office/drawing/2014/main" id="{D9709C10-0E10-B568-1D1A-340EC736DD16}"/>
                </a:ext>
              </a:extLst>
            </p:cNvPr>
            <p:cNvSpPr/>
            <p:nvPr/>
          </p:nvSpPr>
          <p:spPr>
            <a:xfrm>
              <a:off x="2297325" y="3482063"/>
              <a:ext cx="38175" cy="27775"/>
            </a:xfrm>
            <a:custGeom>
              <a:avLst/>
              <a:gdLst/>
              <a:ahLst/>
              <a:cxnLst/>
              <a:rect l="l" t="t" r="r" b="b"/>
              <a:pathLst>
                <a:path w="1527" h="1111" extrusionOk="0">
                  <a:moveTo>
                    <a:pt x="1271" y="1"/>
                  </a:moveTo>
                  <a:cubicBezTo>
                    <a:pt x="1229" y="1"/>
                    <a:pt x="1187" y="12"/>
                    <a:pt x="1149" y="37"/>
                  </a:cubicBezTo>
                  <a:lnTo>
                    <a:pt x="134" y="699"/>
                  </a:lnTo>
                  <a:cubicBezTo>
                    <a:pt x="31" y="766"/>
                    <a:pt x="0" y="905"/>
                    <a:pt x="69" y="1010"/>
                  </a:cubicBezTo>
                  <a:cubicBezTo>
                    <a:pt x="111" y="1075"/>
                    <a:pt x="184" y="1111"/>
                    <a:pt x="257" y="1111"/>
                  </a:cubicBezTo>
                  <a:cubicBezTo>
                    <a:pt x="299" y="1111"/>
                    <a:pt x="342" y="1101"/>
                    <a:pt x="380" y="1075"/>
                  </a:cubicBezTo>
                  <a:lnTo>
                    <a:pt x="1394" y="412"/>
                  </a:lnTo>
                  <a:cubicBezTo>
                    <a:pt x="1499" y="346"/>
                    <a:pt x="1527" y="206"/>
                    <a:pt x="1460" y="103"/>
                  </a:cubicBezTo>
                  <a:cubicBezTo>
                    <a:pt x="1417" y="36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762;p29">
              <a:extLst>
                <a:ext uri="{FF2B5EF4-FFF2-40B4-BE49-F238E27FC236}">
                  <a16:creationId xmlns:a16="http://schemas.microsoft.com/office/drawing/2014/main" id="{60FB8628-D9DA-0B63-CD47-1EB0BF36165C}"/>
                </a:ext>
              </a:extLst>
            </p:cNvPr>
            <p:cNvSpPr/>
            <p:nvPr/>
          </p:nvSpPr>
          <p:spPr>
            <a:xfrm>
              <a:off x="2319725" y="3516438"/>
              <a:ext cx="38200" cy="27800"/>
            </a:xfrm>
            <a:custGeom>
              <a:avLst/>
              <a:gdLst/>
              <a:ahLst/>
              <a:cxnLst/>
              <a:rect l="l" t="t" r="r" b="b"/>
              <a:pathLst>
                <a:path w="1528" h="1112" extrusionOk="0">
                  <a:moveTo>
                    <a:pt x="1272" y="1"/>
                  </a:moveTo>
                  <a:cubicBezTo>
                    <a:pt x="1230" y="1"/>
                    <a:pt x="1187" y="13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5"/>
                    <a:pt x="70" y="1010"/>
                  </a:cubicBezTo>
                  <a:cubicBezTo>
                    <a:pt x="112" y="1077"/>
                    <a:pt x="185" y="1111"/>
                    <a:pt x="257" y="1111"/>
                  </a:cubicBezTo>
                  <a:cubicBezTo>
                    <a:pt x="300" y="1111"/>
                    <a:pt x="342" y="1101"/>
                    <a:pt x="381" y="1075"/>
                  </a:cubicBezTo>
                  <a:lnTo>
                    <a:pt x="1394" y="414"/>
                  </a:lnTo>
                  <a:cubicBezTo>
                    <a:pt x="1499" y="346"/>
                    <a:pt x="1528" y="206"/>
                    <a:pt x="1461" y="103"/>
                  </a:cubicBezTo>
                  <a:cubicBezTo>
                    <a:pt x="1417" y="37"/>
                    <a:pt x="1345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763;p29">
              <a:extLst>
                <a:ext uri="{FF2B5EF4-FFF2-40B4-BE49-F238E27FC236}">
                  <a16:creationId xmlns:a16="http://schemas.microsoft.com/office/drawing/2014/main" id="{4FEB62C5-96E0-319F-D878-37EA860F5B02}"/>
                </a:ext>
              </a:extLst>
            </p:cNvPr>
            <p:cNvSpPr/>
            <p:nvPr/>
          </p:nvSpPr>
          <p:spPr>
            <a:xfrm>
              <a:off x="2342150" y="35508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8"/>
                  </a:lnTo>
                  <a:cubicBezTo>
                    <a:pt x="31" y="767"/>
                    <a:pt x="1" y="906"/>
                    <a:pt x="69" y="1009"/>
                  </a:cubicBezTo>
                  <a:cubicBezTo>
                    <a:pt x="112" y="1076"/>
                    <a:pt x="184" y="1112"/>
                    <a:pt x="257" y="1112"/>
                  </a:cubicBezTo>
                  <a:cubicBezTo>
                    <a:pt x="299" y="1112"/>
                    <a:pt x="342" y="1100"/>
                    <a:pt x="380" y="1074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764;p29">
              <a:extLst>
                <a:ext uri="{FF2B5EF4-FFF2-40B4-BE49-F238E27FC236}">
                  <a16:creationId xmlns:a16="http://schemas.microsoft.com/office/drawing/2014/main" id="{F1FE77CE-4B68-363B-2E97-306C110F15BB}"/>
                </a:ext>
              </a:extLst>
            </p:cNvPr>
            <p:cNvSpPr/>
            <p:nvPr/>
          </p:nvSpPr>
          <p:spPr>
            <a:xfrm>
              <a:off x="2073150" y="3138263"/>
              <a:ext cx="38250" cy="27825"/>
            </a:xfrm>
            <a:custGeom>
              <a:avLst/>
              <a:gdLst/>
              <a:ahLst/>
              <a:cxnLst/>
              <a:rect l="l" t="t" r="r" b="b"/>
              <a:pathLst>
                <a:path w="1530" h="1113" extrusionOk="0">
                  <a:moveTo>
                    <a:pt x="1272" y="0"/>
                  </a:moveTo>
                  <a:cubicBezTo>
                    <a:pt x="1230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70" y="1010"/>
                  </a:cubicBezTo>
                  <a:cubicBezTo>
                    <a:pt x="112" y="1076"/>
                    <a:pt x="185" y="1113"/>
                    <a:pt x="257" y="1113"/>
                  </a:cubicBezTo>
                  <a:cubicBezTo>
                    <a:pt x="300" y="1113"/>
                    <a:pt x="342" y="1100"/>
                    <a:pt x="381" y="1076"/>
                  </a:cubicBezTo>
                  <a:lnTo>
                    <a:pt x="1396" y="414"/>
                  </a:lnTo>
                  <a:cubicBezTo>
                    <a:pt x="1499" y="345"/>
                    <a:pt x="1530" y="206"/>
                    <a:pt x="1461" y="103"/>
                  </a:cubicBezTo>
                  <a:cubicBezTo>
                    <a:pt x="1417" y="36"/>
                    <a:pt x="1345" y="0"/>
                    <a:pt x="1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765;p29">
              <a:extLst>
                <a:ext uri="{FF2B5EF4-FFF2-40B4-BE49-F238E27FC236}">
                  <a16:creationId xmlns:a16="http://schemas.microsoft.com/office/drawing/2014/main" id="{F7E31A27-97DD-10C9-0870-1E4014CB95DA}"/>
                </a:ext>
              </a:extLst>
            </p:cNvPr>
            <p:cNvSpPr/>
            <p:nvPr/>
          </p:nvSpPr>
          <p:spPr>
            <a:xfrm>
              <a:off x="2118000" y="320701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1" y="1"/>
                  </a:moveTo>
                  <a:cubicBezTo>
                    <a:pt x="1229" y="1"/>
                    <a:pt x="1187" y="12"/>
                    <a:pt x="1149" y="37"/>
                  </a:cubicBezTo>
                  <a:lnTo>
                    <a:pt x="133" y="699"/>
                  </a:lnTo>
                  <a:cubicBezTo>
                    <a:pt x="30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1" y="1101"/>
                    <a:pt x="380" y="1077"/>
                  </a:cubicBezTo>
                  <a:lnTo>
                    <a:pt x="1396" y="414"/>
                  </a:lnTo>
                  <a:cubicBezTo>
                    <a:pt x="1499" y="346"/>
                    <a:pt x="1527" y="206"/>
                    <a:pt x="1460" y="103"/>
                  </a:cubicBezTo>
                  <a:cubicBezTo>
                    <a:pt x="1417" y="36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766;p29">
              <a:extLst>
                <a:ext uri="{FF2B5EF4-FFF2-40B4-BE49-F238E27FC236}">
                  <a16:creationId xmlns:a16="http://schemas.microsoft.com/office/drawing/2014/main" id="{5F0ABFAF-F98C-9D7E-2997-F3FFCF1D7CAC}"/>
                </a:ext>
              </a:extLst>
            </p:cNvPr>
            <p:cNvSpPr/>
            <p:nvPr/>
          </p:nvSpPr>
          <p:spPr>
            <a:xfrm>
              <a:off x="2185250" y="331016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0" y="1"/>
                  </a:moveTo>
                  <a:cubicBezTo>
                    <a:pt x="1228" y="1"/>
                    <a:pt x="1186" y="12"/>
                    <a:pt x="1149" y="36"/>
                  </a:cubicBezTo>
                  <a:lnTo>
                    <a:pt x="133" y="699"/>
                  </a:lnTo>
                  <a:cubicBezTo>
                    <a:pt x="30" y="767"/>
                    <a:pt x="0" y="907"/>
                    <a:pt x="69" y="1010"/>
                  </a:cubicBezTo>
                  <a:cubicBezTo>
                    <a:pt x="111" y="1076"/>
                    <a:pt x="184" y="1113"/>
                    <a:pt x="257" y="1113"/>
                  </a:cubicBezTo>
                  <a:cubicBezTo>
                    <a:pt x="299" y="1113"/>
                    <a:pt x="341" y="1101"/>
                    <a:pt x="380" y="1076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0" y="103"/>
                  </a:cubicBezTo>
                  <a:cubicBezTo>
                    <a:pt x="1416" y="37"/>
                    <a:pt x="1343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767;p29">
            <a:extLst>
              <a:ext uri="{FF2B5EF4-FFF2-40B4-BE49-F238E27FC236}">
                <a16:creationId xmlns:a16="http://schemas.microsoft.com/office/drawing/2014/main" id="{BF4A63F7-83D3-D71B-D04C-3BF7D1EF5C01}"/>
              </a:ext>
            </a:extLst>
          </p:cNvPr>
          <p:cNvSpPr/>
          <p:nvPr/>
        </p:nvSpPr>
        <p:spPr>
          <a:xfrm>
            <a:off x="6826209" y="2008948"/>
            <a:ext cx="129715" cy="146812"/>
          </a:xfrm>
          <a:custGeom>
            <a:avLst/>
            <a:gdLst/>
            <a:ahLst/>
            <a:cxnLst/>
            <a:rect l="l" t="t" r="r" b="b"/>
            <a:pathLst>
              <a:path w="5241" h="5930" extrusionOk="0">
                <a:moveTo>
                  <a:pt x="2621" y="0"/>
                </a:moveTo>
                <a:cubicBezTo>
                  <a:pt x="2595" y="0"/>
                  <a:pt x="2570" y="18"/>
                  <a:pt x="2563" y="55"/>
                </a:cubicBezTo>
                <a:cubicBezTo>
                  <a:pt x="2301" y="1339"/>
                  <a:pt x="1194" y="2601"/>
                  <a:pt x="65" y="2898"/>
                </a:cubicBezTo>
                <a:cubicBezTo>
                  <a:pt x="0" y="2916"/>
                  <a:pt x="0" y="3013"/>
                  <a:pt x="65" y="3031"/>
                </a:cubicBezTo>
                <a:cubicBezTo>
                  <a:pt x="1194" y="3328"/>
                  <a:pt x="2301" y="4590"/>
                  <a:pt x="2563" y="5875"/>
                </a:cubicBezTo>
                <a:cubicBezTo>
                  <a:pt x="2570" y="5911"/>
                  <a:pt x="2595" y="5929"/>
                  <a:pt x="2621" y="5929"/>
                </a:cubicBezTo>
                <a:cubicBezTo>
                  <a:pt x="2646" y="5929"/>
                  <a:pt x="2672" y="5911"/>
                  <a:pt x="2680" y="5875"/>
                </a:cubicBezTo>
                <a:cubicBezTo>
                  <a:pt x="2941" y="4590"/>
                  <a:pt x="4049" y="3328"/>
                  <a:pt x="5178" y="3031"/>
                </a:cubicBezTo>
                <a:cubicBezTo>
                  <a:pt x="5241" y="3013"/>
                  <a:pt x="5241" y="2916"/>
                  <a:pt x="5178" y="2898"/>
                </a:cubicBezTo>
                <a:cubicBezTo>
                  <a:pt x="4049" y="2601"/>
                  <a:pt x="2941" y="1339"/>
                  <a:pt x="2680" y="55"/>
                </a:cubicBezTo>
                <a:cubicBezTo>
                  <a:pt x="2672" y="18"/>
                  <a:pt x="2646" y="0"/>
                  <a:pt x="26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768;p29">
            <a:extLst>
              <a:ext uri="{FF2B5EF4-FFF2-40B4-BE49-F238E27FC236}">
                <a16:creationId xmlns:a16="http://schemas.microsoft.com/office/drawing/2014/main" id="{CD6ABD44-ABD6-5E8C-A5E7-E7903ABCF34D}"/>
              </a:ext>
            </a:extLst>
          </p:cNvPr>
          <p:cNvSpPr/>
          <p:nvPr/>
        </p:nvSpPr>
        <p:spPr>
          <a:xfrm>
            <a:off x="5582475" y="1450438"/>
            <a:ext cx="73500" cy="7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769;p29">
            <a:extLst>
              <a:ext uri="{FF2B5EF4-FFF2-40B4-BE49-F238E27FC236}">
                <a16:creationId xmlns:a16="http://schemas.microsoft.com/office/drawing/2014/main" id="{794632D9-BE5A-A44B-379E-A1447A9548FB}"/>
              </a:ext>
            </a:extLst>
          </p:cNvPr>
          <p:cNvSpPr/>
          <p:nvPr/>
        </p:nvSpPr>
        <p:spPr>
          <a:xfrm>
            <a:off x="7528075" y="2808738"/>
            <a:ext cx="73500" cy="7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771;p29">
            <a:extLst>
              <a:ext uri="{FF2B5EF4-FFF2-40B4-BE49-F238E27FC236}">
                <a16:creationId xmlns:a16="http://schemas.microsoft.com/office/drawing/2014/main" id="{94119C50-58E2-1D28-601A-4A8BFD2F1E21}"/>
              </a:ext>
            </a:extLst>
          </p:cNvPr>
          <p:cNvSpPr/>
          <p:nvPr/>
        </p:nvSpPr>
        <p:spPr>
          <a:xfrm>
            <a:off x="5508070" y="2377313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772;p29">
            <a:extLst>
              <a:ext uri="{FF2B5EF4-FFF2-40B4-BE49-F238E27FC236}">
                <a16:creationId xmlns:a16="http://schemas.microsoft.com/office/drawing/2014/main" id="{BE3A29B5-E1CB-B06C-31CC-F83613A23962}"/>
              </a:ext>
            </a:extLst>
          </p:cNvPr>
          <p:cNvSpPr/>
          <p:nvPr/>
        </p:nvSpPr>
        <p:spPr>
          <a:xfrm>
            <a:off x="4980946" y="3076198"/>
            <a:ext cx="129715" cy="146812"/>
          </a:xfrm>
          <a:custGeom>
            <a:avLst/>
            <a:gdLst/>
            <a:ahLst/>
            <a:cxnLst/>
            <a:rect l="l" t="t" r="r" b="b"/>
            <a:pathLst>
              <a:path w="5241" h="5930" extrusionOk="0">
                <a:moveTo>
                  <a:pt x="2621" y="0"/>
                </a:moveTo>
                <a:cubicBezTo>
                  <a:pt x="2595" y="0"/>
                  <a:pt x="2570" y="18"/>
                  <a:pt x="2563" y="55"/>
                </a:cubicBezTo>
                <a:cubicBezTo>
                  <a:pt x="2301" y="1339"/>
                  <a:pt x="1194" y="2601"/>
                  <a:pt x="65" y="2898"/>
                </a:cubicBezTo>
                <a:cubicBezTo>
                  <a:pt x="0" y="2916"/>
                  <a:pt x="0" y="3013"/>
                  <a:pt x="65" y="3031"/>
                </a:cubicBezTo>
                <a:cubicBezTo>
                  <a:pt x="1194" y="3328"/>
                  <a:pt x="2301" y="4590"/>
                  <a:pt x="2563" y="5875"/>
                </a:cubicBezTo>
                <a:cubicBezTo>
                  <a:pt x="2570" y="5911"/>
                  <a:pt x="2595" y="5929"/>
                  <a:pt x="2621" y="5929"/>
                </a:cubicBezTo>
                <a:cubicBezTo>
                  <a:pt x="2646" y="5929"/>
                  <a:pt x="2672" y="5911"/>
                  <a:pt x="2680" y="5875"/>
                </a:cubicBezTo>
                <a:cubicBezTo>
                  <a:pt x="2941" y="4590"/>
                  <a:pt x="4049" y="3328"/>
                  <a:pt x="5178" y="3031"/>
                </a:cubicBezTo>
                <a:cubicBezTo>
                  <a:pt x="5241" y="3013"/>
                  <a:pt x="5241" y="2916"/>
                  <a:pt x="5178" y="2898"/>
                </a:cubicBezTo>
                <a:cubicBezTo>
                  <a:pt x="4049" y="2601"/>
                  <a:pt x="2941" y="1339"/>
                  <a:pt x="2680" y="55"/>
                </a:cubicBezTo>
                <a:cubicBezTo>
                  <a:pt x="2672" y="18"/>
                  <a:pt x="2646" y="0"/>
                  <a:pt x="26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777;p29">
            <a:extLst>
              <a:ext uri="{FF2B5EF4-FFF2-40B4-BE49-F238E27FC236}">
                <a16:creationId xmlns:a16="http://schemas.microsoft.com/office/drawing/2014/main" id="{3AA6C75E-A569-86FB-E135-164847768008}"/>
              </a:ext>
            </a:extLst>
          </p:cNvPr>
          <p:cNvSpPr/>
          <p:nvPr/>
        </p:nvSpPr>
        <p:spPr>
          <a:xfrm>
            <a:off x="7124507" y="1102138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698;p29">
            <a:extLst>
              <a:ext uri="{FF2B5EF4-FFF2-40B4-BE49-F238E27FC236}">
                <a16:creationId xmlns:a16="http://schemas.microsoft.com/office/drawing/2014/main" id="{7EA7A140-73B9-9882-8D47-488476EB4B43}"/>
              </a:ext>
            </a:extLst>
          </p:cNvPr>
          <p:cNvSpPr/>
          <p:nvPr/>
        </p:nvSpPr>
        <p:spPr>
          <a:xfrm>
            <a:off x="768482" y="683980"/>
            <a:ext cx="3953417" cy="3350413"/>
          </a:xfrm>
          <a:custGeom>
            <a:avLst/>
            <a:gdLst/>
            <a:ahLst/>
            <a:cxnLst/>
            <a:rect l="l" t="t" r="r" b="b"/>
            <a:pathLst>
              <a:path w="106422" h="91757" extrusionOk="0">
                <a:moveTo>
                  <a:pt x="31831" y="1"/>
                </a:moveTo>
                <a:cubicBezTo>
                  <a:pt x="29043" y="1"/>
                  <a:pt x="26214" y="873"/>
                  <a:pt x="23705" y="2155"/>
                </a:cubicBezTo>
                <a:cubicBezTo>
                  <a:pt x="18006" y="5065"/>
                  <a:pt x="13505" y="9990"/>
                  <a:pt x="10338" y="15550"/>
                </a:cubicBezTo>
                <a:cubicBezTo>
                  <a:pt x="4327" y="26097"/>
                  <a:pt x="2487" y="38610"/>
                  <a:pt x="1398" y="50519"/>
                </a:cubicBezTo>
                <a:cubicBezTo>
                  <a:pt x="1138" y="53362"/>
                  <a:pt x="922" y="56209"/>
                  <a:pt x="710" y="59045"/>
                </a:cubicBezTo>
                <a:cubicBezTo>
                  <a:pt x="1" y="68461"/>
                  <a:pt x="370" y="78159"/>
                  <a:pt x="8149" y="84803"/>
                </a:cubicBezTo>
                <a:cubicBezTo>
                  <a:pt x="12479" y="88500"/>
                  <a:pt x="18162" y="90239"/>
                  <a:pt x="23794" y="91069"/>
                </a:cubicBezTo>
                <a:cubicBezTo>
                  <a:pt x="27062" y="91551"/>
                  <a:pt x="30348" y="91757"/>
                  <a:pt x="33639" y="91757"/>
                </a:cubicBezTo>
                <a:cubicBezTo>
                  <a:pt x="41900" y="91757"/>
                  <a:pt x="50198" y="90458"/>
                  <a:pt x="58351" y="88955"/>
                </a:cubicBezTo>
                <a:cubicBezTo>
                  <a:pt x="70138" y="86782"/>
                  <a:pt x="82124" y="84066"/>
                  <a:pt x="92241" y="77638"/>
                </a:cubicBezTo>
                <a:cubicBezTo>
                  <a:pt x="99774" y="72852"/>
                  <a:pt x="106422" y="65101"/>
                  <a:pt x="106163" y="56181"/>
                </a:cubicBezTo>
                <a:cubicBezTo>
                  <a:pt x="106038" y="51845"/>
                  <a:pt x="104291" y="47724"/>
                  <a:pt x="102260" y="43893"/>
                </a:cubicBezTo>
                <a:cubicBezTo>
                  <a:pt x="98651" y="37089"/>
                  <a:pt x="93790" y="30587"/>
                  <a:pt x="86916" y="27113"/>
                </a:cubicBezTo>
                <a:cubicBezTo>
                  <a:pt x="80878" y="24064"/>
                  <a:pt x="73899" y="23636"/>
                  <a:pt x="67378" y="21834"/>
                </a:cubicBezTo>
                <a:cubicBezTo>
                  <a:pt x="59355" y="19617"/>
                  <a:pt x="51943" y="15233"/>
                  <a:pt x="46135" y="9271"/>
                </a:cubicBezTo>
                <a:cubicBezTo>
                  <a:pt x="42904" y="5955"/>
                  <a:pt x="39919" y="1997"/>
                  <a:pt x="35517" y="565"/>
                </a:cubicBezTo>
                <a:cubicBezTo>
                  <a:pt x="34318" y="175"/>
                  <a:pt x="33079" y="1"/>
                  <a:pt x="31831" y="1"/>
                </a:cubicBezTo>
                <a:close/>
              </a:path>
            </a:pathLst>
          </a:custGeom>
          <a:solidFill>
            <a:srgbClr val="A083F9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695;p29">
            <a:extLst>
              <a:ext uri="{FF2B5EF4-FFF2-40B4-BE49-F238E27FC236}">
                <a16:creationId xmlns:a16="http://schemas.microsoft.com/office/drawing/2014/main" id="{FF3884E6-8910-315D-C988-392CBE7CF98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31141" y="879812"/>
            <a:ext cx="4265418" cy="11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Kelompok 3 </a:t>
            </a:r>
            <a:r>
              <a:rPr lang="en-ID" sz="3600" b="0" i="0" dirty="0">
                <a:solidFill>
                  <a:srgbClr val="656565"/>
                </a:solidFill>
                <a:effectLst/>
                <a:latin typeface="Century Gothic" panose="020B0502020202020204" pitchFamily="34" charset="0"/>
              </a:rPr>
              <a:t>Garfield</a:t>
            </a:r>
            <a:endParaRPr sz="36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BA87765-F043-8CD6-1425-DDA7858C9DE9}"/>
              </a:ext>
            </a:extLst>
          </p:cNvPr>
          <p:cNvSpPr txBox="1"/>
          <p:nvPr/>
        </p:nvSpPr>
        <p:spPr>
          <a:xfrm>
            <a:off x="725495" y="1950810"/>
            <a:ext cx="433870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Nama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Anggota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buClr>
                <a:schemeClr val="lt1"/>
              </a:buClr>
              <a:buSzPts val="1100"/>
            </a:pP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Taufik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Raihandani</a:t>
            </a:r>
            <a:r>
              <a:rPr lang="en-US" b="1" dirty="0">
                <a:solidFill>
                  <a:srgbClr val="656565"/>
                </a:solidFill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rgbClr val="656565"/>
                </a:solidFill>
                <a:latin typeface="Century Gothic" panose="020B0502020202020204" pitchFamily="34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effectLst/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2210131210018</a:t>
            </a:r>
          </a:p>
          <a:p>
            <a:pPr marL="0" indent="0">
              <a:buClr>
                <a:schemeClr val="lt1"/>
              </a:buClr>
              <a:buSzPts val="1100"/>
            </a:pP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Nanum Gothic" panose="020B0604020202020204" charset="-127"/>
                <a:cs typeface="Times New Roman" panose="02020603050405020304" pitchFamily="18" charset="0"/>
              </a:rPr>
              <a:t>Joses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Nanum Gothic" panose="020B0604020202020204" charset="-127"/>
                <a:cs typeface="Times New Roman" panose="02020603050405020304" pitchFamily="18" charset="0"/>
              </a:rPr>
              <a:t> Albert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Nanum Gothic" panose="020B0604020202020204" charset="-127"/>
                <a:cs typeface="Times New Roman" panose="02020603050405020304" pitchFamily="18" charset="0"/>
              </a:rPr>
              <a:t>Namang</a:t>
            </a:r>
            <a:r>
              <a:rPr lang="en-US" sz="14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Nanum Gothic" panose="020B0604020202020204" charset="-127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effectLst/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2210131210014</a:t>
            </a:r>
          </a:p>
          <a:p>
            <a:pPr marL="0" indent="0">
              <a:buClr>
                <a:schemeClr val="lt1"/>
              </a:buClr>
              <a:buSzPts val="1100"/>
            </a:pP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Nanum Gothic" panose="020B0604020202020204" charset="-127"/>
                <a:cs typeface="Times New Roman" panose="02020603050405020304" pitchFamily="18" charset="0"/>
              </a:rPr>
              <a:t>Zaidan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Nanum Gothic" panose="020B0604020202020204" charset="-127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Nanum Gothic" panose="020B0604020202020204" charset="-127"/>
                <a:cs typeface="Times New Roman" panose="02020603050405020304" pitchFamily="18" charset="0"/>
              </a:rPr>
              <a:t>Gani</a:t>
            </a:r>
            <a:r>
              <a:rPr lang="en-US" b="1" dirty="0">
                <a:solidFill>
                  <a:schemeClr val="tx1"/>
                </a:solidFill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chemeClr val="tx1"/>
                </a:solidFill>
                <a:effectLst/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2210131310008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9F6C49-62C5-C180-1691-AB4D9FF9D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35" y="4080744"/>
            <a:ext cx="1149575" cy="11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8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7"/>
          <p:cNvSpPr txBox="1">
            <a:spLocks noGrp="1"/>
          </p:cNvSpPr>
          <p:nvPr>
            <p:ph type="title"/>
          </p:nvPr>
        </p:nvSpPr>
        <p:spPr>
          <a:xfrm>
            <a:off x="715150" y="535000"/>
            <a:ext cx="7713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Tugas Anggota Kelompok</a:t>
            </a:r>
            <a:endParaRPr dirty="0"/>
          </a:p>
        </p:txBody>
      </p:sp>
      <p:graphicFrame>
        <p:nvGraphicFramePr>
          <p:cNvPr id="682" name="Google Shape;682;p27"/>
          <p:cNvGraphicFramePr/>
          <p:nvPr>
            <p:extLst>
              <p:ext uri="{D42A27DB-BD31-4B8C-83A1-F6EECF244321}">
                <p14:modId xmlns:p14="http://schemas.microsoft.com/office/powerpoint/2010/main" val="2004167175"/>
              </p:ext>
            </p:extLst>
          </p:nvPr>
        </p:nvGraphicFramePr>
        <p:xfrm>
          <a:off x="720871" y="1663555"/>
          <a:ext cx="7713900" cy="2547220"/>
        </p:xfrm>
        <a:graphic>
          <a:graphicData uri="http://schemas.openxmlformats.org/drawingml/2006/table">
            <a:tbl>
              <a:tblPr>
                <a:noFill/>
                <a:tableStyleId>{96E8C51C-A799-444B-A623-5776BFCF306E}</a:tableStyleId>
              </a:tblPr>
              <a:tblGrid>
                <a:gridCol w="385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dk1"/>
                          </a:solid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Taufik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Raihandani</a:t>
                      </a:r>
                      <a:endParaRPr dirty="0">
                        <a:solidFill>
                          <a:schemeClr val="dk1"/>
                        </a:solidFill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Tugas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mendesain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antarmuka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i="1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High fidelity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menggunakan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aplikasi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Figma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membuat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Sitemap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aplikasi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web,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serta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memikirkan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ide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jalannya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dan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konsep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aplikasi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.</a:t>
                      </a:r>
                      <a:endParaRPr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dk1"/>
                          </a:solid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Joses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 Albert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Namang</a:t>
                      </a:r>
                      <a:endParaRPr dirty="0">
                        <a:solidFill>
                          <a:schemeClr val="dk1"/>
                        </a:solidFill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Tugas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Menganalisis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permasalahan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ada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pada proposal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ini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dan juga </a:t>
                      </a:r>
                      <a:r>
                        <a:rPr lang="en-US" sz="1400" i="1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debugging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pada program.</a:t>
                      </a:r>
                      <a:endParaRPr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dk1"/>
                          </a:solid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Zaidan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Gani</a:t>
                      </a:r>
                      <a:endParaRPr dirty="0">
                        <a:solidFill>
                          <a:schemeClr val="dk1"/>
                        </a:solidFill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Tugas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memberikan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referensi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didapat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dari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media platform dunia digital.</a:t>
                      </a:r>
                      <a:endParaRPr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D348B942-618E-5F63-BC52-A31B5855A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35" y="4080744"/>
            <a:ext cx="1149575" cy="1149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"/>
          <p:cNvSpPr txBox="1">
            <a:spLocks noGrp="1"/>
          </p:cNvSpPr>
          <p:nvPr>
            <p:ph type="title"/>
          </p:nvPr>
        </p:nvSpPr>
        <p:spPr>
          <a:xfrm>
            <a:off x="715150" y="535000"/>
            <a:ext cx="7713900" cy="69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Alur </a:t>
            </a:r>
            <a:r>
              <a:rPr lang="en" dirty="0"/>
              <a:t>Pembahasan</a:t>
            </a:r>
            <a:endParaRPr dirty="0"/>
          </a:p>
        </p:txBody>
      </p:sp>
      <p:grpSp>
        <p:nvGrpSpPr>
          <p:cNvPr id="2" name="Google Shape;3541;p38">
            <a:extLst>
              <a:ext uri="{FF2B5EF4-FFF2-40B4-BE49-F238E27FC236}">
                <a16:creationId xmlns:a16="http://schemas.microsoft.com/office/drawing/2014/main" id="{32F26521-5AC1-3FC0-8678-881D9A211A09}"/>
              </a:ext>
            </a:extLst>
          </p:cNvPr>
          <p:cNvGrpSpPr/>
          <p:nvPr/>
        </p:nvGrpSpPr>
        <p:grpSpPr>
          <a:xfrm>
            <a:off x="547615" y="1751379"/>
            <a:ext cx="8048770" cy="1640741"/>
            <a:chOff x="3512551" y="2440146"/>
            <a:chExt cx="1140147" cy="225852"/>
          </a:xfrm>
        </p:grpSpPr>
        <p:cxnSp>
          <p:nvCxnSpPr>
            <p:cNvPr id="3" name="Google Shape;3542;p38">
              <a:extLst>
                <a:ext uri="{FF2B5EF4-FFF2-40B4-BE49-F238E27FC236}">
                  <a16:creationId xmlns:a16="http://schemas.microsoft.com/office/drawing/2014/main" id="{948DFC45-AD10-9EC6-27B8-092C76AC1340}"/>
                </a:ext>
              </a:extLst>
            </p:cNvPr>
            <p:cNvCxnSpPr>
              <a:cxnSpLocks/>
              <a:stCxn id="18" idx="6"/>
              <a:endCxn id="12" idx="2"/>
            </p:cNvCxnSpPr>
            <p:nvPr/>
          </p:nvCxnSpPr>
          <p:spPr>
            <a:xfrm>
              <a:off x="3738198" y="2553117"/>
              <a:ext cx="688853" cy="0"/>
            </a:xfrm>
            <a:prstGeom prst="straightConnector1">
              <a:avLst/>
            </a:prstGeom>
            <a:noFill/>
            <a:ln w="19050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" name="Google Shape;3545;p38">
              <a:extLst>
                <a:ext uri="{FF2B5EF4-FFF2-40B4-BE49-F238E27FC236}">
                  <a16:creationId xmlns:a16="http://schemas.microsoft.com/office/drawing/2014/main" id="{7C60FD3F-49A0-82F6-0D73-689B5DBDADF3}"/>
                </a:ext>
              </a:extLst>
            </p:cNvPr>
            <p:cNvGrpSpPr/>
            <p:nvPr/>
          </p:nvGrpSpPr>
          <p:grpSpPr>
            <a:xfrm>
              <a:off x="3512551" y="2440251"/>
              <a:ext cx="225647" cy="225732"/>
              <a:chOff x="2182679" y="2292572"/>
              <a:chExt cx="792300" cy="792600"/>
            </a:xfrm>
          </p:grpSpPr>
          <p:sp>
            <p:nvSpPr>
              <p:cNvPr id="18" name="Google Shape;3543;p38">
                <a:extLst>
                  <a:ext uri="{FF2B5EF4-FFF2-40B4-BE49-F238E27FC236}">
                    <a16:creationId xmlns:a16="http://schemas.microsoft.com/office/drawing/2014/main" id="{DF51B2EB-78AC-C41B-C887-5C45441BDCF0}"/>
                  </a:ext>
                </a:extLst>
              </p:cNvPr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w="19050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547;p38">
                <a:extLst>
                  <a:ext uri="{FF2B5EF4-FFF2-40B4-BE49-F238E27FC236}">
                    <a16:creationId xmlns:a16="http://schemas.microsoft.com/office/drawing/2014/main" id="{6A119B2E-5D26-5DBF-4C29-5CBDF02DC918}"/>
                  </a:ext>
                </a:extLst>
              </p:cNvPr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solidFill>
                <a:srgbClr val="718E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D" dirty="0"/>
              </a:p>
            </p:txBody>
          </p:sp>
        </p:grpSp>
        <p:grpSp>
          <p:nvGrpSpPr>
            <p:cNvPr id="5" name="Google Shape;3548;p38">
              <a:extLst>
                <a:ext uri="{FF2B5EF4-FFF2-40B4-BE49-F238E27FC236}">
                  <a16:creationId xmlns:a16="http://schemas.microsoft.com/office/drawing/2014/main" id="{9537B6D2-EE67-731C-409E-49066131072D}"/>
                </a:ext>
              </a:extLst>
            </p:cNvPr>
            <p:cNvGrpSpPr/>
            <p:nvPr/>
          </p:nvGrpSpPr>
          <p:grpSpPr>
            <a:xfrm>
              <a:off x="3969644" y="2440146"/>
              <a:ext cx="225853" cy="225852"/>
              <a:chOff x="3775710" y="1729288"/>
              <a:chExt cx="136500" cy="136500"/>
            </a:xfrm>
          </p:grpSpPr>
          <p:sp>
            <p:nvSpPr>
              <p:cNvPr id="15" name="Google Shape;3550;p38">
                <a:extLst>
                  <a:ext uri="{FF2B5EF4-FFF2-40B4-BE49-F238E27FC236}">
                    <a16:creationId xmlns:a16="http://schemas.microsoft.com/office/drawing/2014/main" id="{F4B63C0C-6BC3-9DEB-1271-7E78C43F5082}"/>
                  </a:ext>
                </a:extLst>
              </p:cNvPr>
              <p:cNvSpPr/>
              <p:nvPr/>
            </p:nvSpPr>
            <p:spPr>
              <a:xfrm>
                <a:off x="3775710" y="1729288"/>
                <a:ext cx="136500" cy="136500"/>
              </a:xfrm>
              <a:prstGeom prst="ellipse">
                <a:avLst/>
              </a:prstGeom>
              <a:noFill/>
              <a:ln w="19050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551;p38">
                <a:extLst>
                  <a:ext uri="{FF2B5EF4-FFF2-40B4-BE49-F238E27FC236}">
                    <a16:creationId xmlns:a16="http://schemas.microsoft.com/office/drawing/2014/main" id="{49DDFA85-A7DC-CF2B-C7E6-25DA48831C6A}"/>
                  </a:ext>
                </a:extLst>
              </p:cNvPr>
              <p:cNvSpPr/>
              <p:nvPr/>
            </p:nvSpPr>
            <p:spPr>
              <a:xfrm>
                <a:off x="3793133" y="1746713"/>
                <a:ext cx="101700" cy="101700"/>
              </a:xfrm>
              <a:prstGeom prst="ellipse">
                <a:avLst/>
              </a:prstGeom>
              <a:solidFill>
                <a:srgbClr val="A08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" name="Google Shape;3552;p38">
              <a:extLst>
                <a:ext uri="{FF2B5EF4-FFF2-40B4-BE49-F238E27FC236}">
                  <a16:creationId xmlns:a16="http://schemas.microsoft.com/office/drawing/2014/main" id="{1FC671CE-E06E-BFAA-327F-84BDAF54654C}"/>
                </a:ext>
              </a:extLst>
            </p:cNvPr>
            <p:cNvGrpSpPr/>
            <p:nvPr/>
          </p:nvGrpSpPr>
          <p:grpSpPr>
            <a:xfrm>
              <a:off x="4427051" y="2440251"/>
              <a:ext cx="225647" cy="225732"/>
              <a:chOff x="5393704" y="2292572"/>
              <a:chExt cx="792300" cy="792600"/>
            </a:xfrm>
          </p:grpSpPr>
          <p:sp>
            <p:nvSpPr>
              <p:cNvPr id="12" name="Google Shape;3555;p38">
                <a:extLst>
                  <a:ext uri="{FF2B5EF4-FFF2-40B4-BE49-F238E27FC236}">
                    <a16:creationId xmlns:a16="http://schemas.microsoft.com/office/drawing/2014/main" id="{14F34297-EBCC-AEBD-F62D-45530C0C7EFB}"/>
                  </a:ext>
                </a:extLst>
              </p:cNvPr>
              <p:cNvSpPr/>
              <p:nvPr/>
            </p:nvSpPr>
            <p:spPr>
              <a:xfrm>
                <a:off x="5393704" y="2292572"/>
                <a:ext cx="792300" cy="792600"/>
              </a:xfrm>
              <a:prstGeom prst="ellipse">
                <a:avLst/>
              </a:prstGeom>
              <a:noFill/>
              <a:ln w="19050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554;p38">
                <a:extLst>
                  <a:ext uri="{FF2B5EF4-FFF2-40B4-BE49-F238E27FC236}">
                    <a16:creationId xmlns:a16="http://schemas.microsoft.com/office/drawing/2014/main" id="{E3597B6E-4D0E-DB14-C3FF-8ACCACDDD958}"/>
                  </a:ext>
                </a:extLst>
              </p:cNvPr>
              <p:cNvSpPr/>
              <p:nvPr/>
            </p:nvSpPr>
            <p:spPr>
              <a:xfrm>
                <a:off x="5494936" y="2393814"/>
                <a:ext cx="590100" cy="590100"/>
              </a:xfrm>
              <a:prstGeom prst="ellipse">
                <a:avLst/>
              </a:prstGeom>
              <a:solidFill>
                <a:srgbClr val="F9B2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26A504D-B2DC-F5DF-FF0D-5C8496D70598}"/>
              </a:ext>
            </a:extLst>
          </p:cNvPr>
          <p:cNvSpPr txBox="1"/>
          <p:nvPr/>
        </p:nvSpPr>
        <p:spPr>
          <a:xfrm>
            <a:off x="354869" y="2417735"/>
            <a:ext cx="2034531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D" dirty="0">
                <a:latin typeface="Hammersmith One" panose="02010703030501060504" pitchFamily="2" charset="0"/>
              </a:rPr>
              <a:t>Site Map Web </a:t>
            </a:r>
            <a:r>
              <a:rPr lang="en-ID" dirty="0" err="1">
                <a:latin typeface="Hammersmith One" panose="02010703030501060504" pitchFamily="2" charset="0"/>
              </a:rPr>
              <a:t>Aplikasi</a:t>
            </a:r>
            <a:endParaRPr lang="en-ID" dirty="0">
              <a:latin typeface="Hammersmith One" panose="02010703030501060504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9B88FD-CB7B-EB74-8B68-30847ABFB3C8}"/>
              </a:ext>
            </a:extLst>
          </p:cNvPr>
          <p:cNvSpPr txBox="1"/>
          <p:nvPr/>
        </p:nvSpPr>
        <p:spPr>
          <a:xfrm>
            <a:off x="3717859" y="2417735"/>
            <a:ext cx="1765227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D" dirty="0">
                <a:latin typeface="Hammersmith One" panose="02010703030501060504" pitchFamily="2" charset="0"/>
              </a:rPr>
              <a:t>Desain </a:t>
            </a:r>
            <a:r>
              <a:rPr lang="en-ID" dirty="0" err="1">
                <a:latin typeface="Hammersmith One" panose="02010703030501060504" pitchFamily="2" charset="0"/>
              </a:rPr>
              <a:t>Antar</a:t>
            </a:r>
            <a:r>
              <a:rPr lang="en-ID" dirty="0">
                <a:latin typeface="Hammersmith One" panose="02010703030501060504" pitchFamily="2" charset="0"/>
              </a:rPr>
              <a:t> </a:t>
            </a:r>
            <a:r>
              <a:rPr lang="en-ID" dirty="0" err="1">
                <a:latin typeface="Hammersmith One" panose="02010703030501060504" pitchFamily="2" charset="0"/>
              </a:rPr>
              <a:t>Muka</a:t>
            </a:r>
            <a:endParaRPr lang="en-ID" dirty="0">
              <a:latin typeface="Hammersmith One" panose="02010703030501060504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DBDFB2-2709-9267-18C5-3CD591FF6FA8}"/>
              </a:ext>
            </a:extLst>
          </p:cNvPr>
          <p:cNvSpPr txBox="1"/>
          <p:nvPr/>
        </p:nvSpPr>
        <p:spPr>
          <a:xfrm>
            <a:off x="6886846" y="2417735"/>
            <a:ext cx="1854995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D" dirty="0">
                <a:latin typeface="Hammersmith One" panose="02010703030501060504" pitchFamily="2" charset="0"/>
              </a:rPr>
              <a:t>Timeline </a:t>
            </a:r>
            <a:r>
              <a:rPr lang="en-ID" dirty="0" err="1">
                <a:latin typeface="Hammersmith One" panose="02010703030501060504" pitchFamily="2" charset="0"/>
              </a:rPr>
              <a:t>Pengerjaan</a:t>
            </a:r>
            <a:endParaRPr lang="en-ID" dirty="0">
              <a:latin typeface="Hammersmith One" panose="020107030305010605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1BB0E-35E7-809F-9BFB-B7150A2FA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35" y="4080744"/>
            <a:ext cx="1149575" cy="1149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>
            <a:off x="715150" y="535000"/>
            <a:ext cx="7713900" cy="69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Site Map Web Aplikasi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BBCB1B-29E3-A76E-F62F-5DCA4467A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110" y="1060665"/>
            <a:ext cx="5443780" cy="4082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7FA7BA-9FDF-9F2D-BAB5-E9ECC7F37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35" y="4080744"/>
            <a:ext cx="1149575" cy="1149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452;p22"/>
          <p:cNvSpPr txBox="1">
            <a:spLocks/>
          </p:cNvSpPr>
          <p:nvPr/>
        </p:nvSpPr>
        <p:spPr>
          <a:xfrm>
            <a:off x="715100" y="561894"/>
            <a:ext cx="77139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43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dirty="0" err="1">
                <a:solidFill>
                  <a:schemeClr val="accent3"/>
                </a:solidFill>
              </a:rPr>
              <a:t>Gamifikasi</a:t>
            </a:r>
            <a:endParaRPr lang="en-US" dirty="0"/>
          </a:p>
        </p:txBody>
      </p:sp>
      <p:sp>
        <p:nvSpPr>
          <p:cNvPr id="93" name="Google Shape;453;p22"/>
          <p:cNvSpPr txBox="1"/>
          <p:nvPr/>
        </p:nvSpPr>
        <p:spPr>
          <a:xfrm>
            <a:off x="715100" y="1771027"/>
            <a:ext cx="7713900" cy="167141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15000"/>
              </a:lnSpc>
            </a:pPr>
            <a:r>
              <a:rPr lang="en-US" dirty="0">
                <a:latin typeface="Hammersmith One" panose="020B0604020202020204" charset="0"/>
              </a:rPr>
              <a:t>Gamification </a:t>
            </a:r>
            <a:r>
              <a:rPr lang="en-US" dirty="0" err="1">
                <a:latin typeface="Hammersmith One" panose="020B0604020202020204" charset="0"/>
              </a:rPr>
              <a:t>adalah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pendekatan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pembelajaran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menggunakan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elemen-elemen</a:t>
            </a:r>
            <a:r>
              <a:rPr lang="en-US" dirty="0">
                <a:latin typeface="Hammersmith One" panose="020B0604020202020204" charset="0"/>
              </a:rPr>
              <a:t> di </a:t>
            </a:r>
            <a:r>
              <a:rPr lang="en-US" dirty="0" err="1">
                <a:latin typeface="Hammersmith One" panose="020B0604020202020204" charset="0"/>
              </a:rPr>
              <a:t>dalam</a:t>
            </a:r>
            <a:r>
              <a:rPr lang="en-US" dirty="0">
                <a:latin typeface="Hammersmith One" panose="020B0604020202020204" charset="0"/>
              </a:rPr>
              <a:t> game </a:t>
            </a:r>
            <a:r>
              <a:rPr lang="en-US" dirty="0" err="1">
                <a:latin typeface="Hammersmith One" panose="020B0604020202020204" charset="0"/>
              </a:rPr>
              <a:t>atau</a:t>
            </a:r>
            <a:r>
              <a:rPr lang="en-US" dirty="0">
                <a:latin typeface="Hammersmith One" panose="020B0604020202020204" charset="0"/>
              </a:rPr>
              <a:t> video game </a:t>
            </a:r>
            <a:r>
              <a:rPr lang="en-US" dirty="0" err="1">
                <a:latin typeface="Hammersmith One" panose="020B0604020202020204" charset="0"/>
              </a:rPr>
              <a:t>dengan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tujuan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memotivasi</a:t>
            </a:r>
            <a:r>
              <a:rPr lang="en-US" dirty="0">
                <a:latin typeface="Hammersmith One" panose="020B0604020202020204" charset="0"/>
              </a:rPr>
              <a:t> para </a:t>
            </a:r>
            <a:r>
              <a:rPr lang="en-US" dirty="0" err="1">
                <a:latin typeface="Hammersmith One" panose="020B0604020202020204" charset="0"/>
              </a:rPr>
              <a:t>mahasiswa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dalam</a:t>
            </a:r>
            <a:r>
              <a:rPr lang="en-US" dirty="0">
                <a:latin typeface="Hammersmith One" panose="020B0604020202020204" charset="0"/>
              </a:rPr>
              <a:t> proses </a:t>
            </a:r>
            <a:r>
              <a:rPr lang="en-US" dirty="0" err="1">
                <a:latin typeface="Hammersmith One" panose="020B0604020202020204" charset="0"/>
              </a:rPr>
              <a:t>pembelajaran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dan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memaksimalkan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perasaan</a:t>
            </a:r>
            <a:r>
              <a:rPr lang="en-US" dirty="0">
                <a:latin typeface="Hammersmith One" panose="020B0604020202020204" charset="0"/>
              </a:rPr>
              <a:t> enjoy </a:t>
            </a:r>
            <a:r>
              <a:rPr lang="en-US" dirty="0" err="1">
                <a:latin typeface="Hammersmith One" panose="020B0604020202020204" charset="0"/>
              </a:rPr>
              <a:t>dan</a:t>
            </a:r>
            <a:r>
              <a:rPr lang="en-US" dirty="0">
                <a:latin typeface="Hammersmith One" panose="020B0604020202020204" charset="0"/>
              </a:rPr>
              <a:t> engagement </a:t>
            </a:r>
            <a:r>
              <a:rPr lang="en-US" dirty="0" err="1">
                <a:latin typeface="Hammersmith One" panose="020B0604020202020204" charset="0"/>
              </a:rPr>
              <a:t>terhadap</a:t>
            </a:r>
            <a:r>
              <a:rPr lang="en-US" dirty="0">
                <a:latin typeface="Hammersmith One" panose="020B0604020202020204" charset="0"/>
              </a:rPr>
              <a:t> proses </a:t>
            </a:r>
            <a:r>
              <a:rPr lang="en-US" dirty="0" err="1">
                <a:latin typeface="Hammersmith One" panose="020B0604020202020204" charset="0"/>
              </a:rPr>
              <a:t>pembelajaran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tersebut</a:t>
            </a:r>
            <a:r>
              <a:rPr lang="en-US" dirty="0">
                <a:latin typeface="Hammersmith One" panose="020B0604020202020204" charset="0"/>
              </a:rPr>
              <a:t>, </a:t>
            </a:r>
            <a:r>
              <a:rPr lang="en-US" dirty="0" err="1">
                <a:latin typeface="Hammersmith One" panose="020B0604020202020204" charset="0"/>
              </a:rPr>
              <a:t>selain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itu</a:t>
            </a:r>
            <a:r>
              <a:rPr lang="en-US" dirty="0">
                <a:latin typeface="Hammersmith One" panose="020B0604020202020204" charset="0"/>
              </a:rPr>
              <a:t> media </a:t>
            </a:r>
            <a:r>
              <a:rPr lang="en-US" dirty="0" err="1">
                <a:latin typeface="Hammersmith One" panose="020B0604020202020204" charset="0"/>
              </a:rPr>
              <a:t>ini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dapat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digunakan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untuk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menangkap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hal-hal</a:t>
            </a:r>
            <a:r>
              <a:rPr lang="en-US" dirty="0">
                <a:latin typeface="Hammersmith One" panose="020B0604020202020204" charset="0"/>
              </a:rPr>
              <a:t> yang </a:t>
            </a:r>
            <a:r>
              <a:rPr lang="en-US" dirty="0" err="1">
                <a:latin typeface="Hammersmith One" panose="020B0604020202020204" charset="0"/>
              </a:rPr>
              <a:t>menarik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minat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mahasiswa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dan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menginspirasinya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untuk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terus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melakukan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pembelajaran</a:t>
            </a:r>
            <a:r>
              <a:rPr lang="en-US" dirty="0">
                <a:latin typeface="Hammersmith One" panose="020B0604020202020204" charset="0"/>
              </a:rPr>
              <a:t>. </a:t>
            </a:r>
            <a:endParaRPr dirty="0">
              <a:solidFill>
                <a:schemeClr val="dk1"/>
              </a:solidFill>
              <a:latin typeface="Hammersmith One" panose="020B0604020202020204" charset="0"/>
              <a:ea typeface="Lato"/>
              <a:cs typeface="Lato"/>
              <a:sym typeface="Lato"/>
            </a:endParaRPr>
          </a:p>
        </p:txBody>
      </p:sp>
      <p:grpSp>
        <p:nvGrpSpPr>
          <p:cNvPr id="99" name="Google Shape;747;p29">
            <a:extLst>
              <a:ext uri="{FF2B5EF4-FFF2-40B4-BE49-F238E27FC236}">
                <a16:creationId xmlns:a16="http://schemas.microsoft.com/office/drawing/2014/main" id="{C8D17162-E12C-B026-1D30-55A49B94AC9F}"/>
              </a:ext>
            </a:extLst>
          </p:cNvPr>
          <p:cNvGrpSpPr/>
          <p:nvPr/>
        </p:nvGrpSpPr>
        <p:grpSpPr>
          <a:xfrm rot="-5400000">
            <a:off x="7220178" y="538753"/>
            <a:ext cx="886398" cy="1041071"/>
            <a:chOff x="1769650" y="2876863"/>
            <a:chExt cx="691850" cy="812575"/>
          </a:xfrm>
        </p:grpSpPr>
        <p:sp>
          <p:nvSpPr>
            <p:cNvPr id="100" name="Google Shape;748;p29">
              <a:extLst>
                <a:ext uri="{FF2B5EF4-FFF2-40B4-BE49-F238E27FC236}">
                  <a16:creationId xmlns:a16="http://schemas.microsoft.com/office/drawing/2014/main" id="{F9D0005E-4CFD-720B-E99A-90E5D565CF37}"/>
                </a:ext>
              </a:extLst>
            </p:cNvPr>
            <p:cNvSpPr/>
            <p:nvPr/>
          </p:nvSpPr>
          <p:spPr>
            <a:xfrm>
              <a:off x="1769650" y="2876863"/>
              <a:ext cx="691850" cy="812575"/>
            </a:xfrm>
            <a:custGeom>
              <a:avLst/>
              <a:gdLst/>
              <a:ahLst/>
              <a:cxnLst/>
              <a:rect l="l" t="t" r="r" b="b"/>
              <a:pathLst>
                <a:path w="27674" h="32503" extrusionOk="0">
                  <a:moveTo>
                    <a:pt x="8221" y="10753"/>
                  </a:moveTo>
                  <a:cubicBezTo>
                    <a:pt x="8331" y="10753"/>
                    <a:pt x="8441" y="10803"/>
                    <a:pt x="8512" y="10910"/>
                  </a:cubicBezTo>
                  <a:lnTo>
                    <a:pt x="17917" y="25262"/>
                  </a:lnTo>
                  <a:cubicBezTo>
                    <a:pt x="18074" y="25501"/>
                    <a:pt x="17893" y="25803"/>
                    <a:pt x="17629" y="25803"/>
                  </a:cubicBezTo>
                  <a:cubicBezTo>
                    <a:pt x="17601" y="25803"/>
                    <a:pt x="17574" y="25800"/>
                    <a:pt x="17545" y="25794"/>
                  </a:cubicBezTo>
                  <a:lnTo>
                    <a:pt x="5444" y="22962"/>
                  </a:lnTo>
                  <a:cubicBezTo>
                    <a:pt x="5257" y="22918"/>
                    <a:pt x="5139" y="22730"/>
                    <a:pt x="5184" y="22542"/>
                  </a:cubicBezTo>
                  <a:lnTo>
                    <a:pt x="7878" y="11023"/>
                  </a:lnTo>
                  <a:cubicBezTo>
                    <a:pt x="7919" y="10849"/>
                    <a:pt x="8069" y="10753"/>
                    <a:pt x="8221" y="10753"/>
                  </a:cubicBezTo>
                  <a:close/>
                  <a:moveTo>
                    <a:pt x="6383" y="0"/>
                  </a:moveTo>
                  <a:cubicBezTo>
                    <a:pt x="6217" y="0"/>
                    <a:pt x="6052" y="106"/>
                    <a:pt x="6008" y="296"/>
                  </a:cubicBezTo>
                  <a:lnTo>
                    <a:pt x="6010" y="296"/>
                  </a:lnTo>
                  <a:lnTo>
                    <a:pt x="48" y="25771"/>
                  </a:lnTo>
                  <a:cubicBezTo>
                    <a:pt x="0" y="25977"/>
                    <a:pt x="127" y="26183"/>
                    <a:pt x="333" y="26232"/>
                  </a:cubicBezTo>
                  <a:lnTo>
                    <a:pt x="27095" y="32492"/>
                  </a:lnTo>
                  <a:cubicBezTo>
                    <a:pt x="27126" y="32499"/>
                    <a:pt x="27156" y="32503"/>
                    <a:pt x="27186" y="32503"/>
                  </a:cubicBezTo>
                  <a:cubicBezTo>
                    <a:pt x="27475" y="32503"/>
                    <a:pt x="27673" y="32172"/>
                    <a:pt x="27501" y="31910"/>
                  </a:cubicBezTo>
                  <a:lnTo>
                    <a:pt x="6701" y="173"/>
                  </a:lnTo>
                  <a:cubicBezTo>
                    <a:pt x="6624" y="55"/>
                    <a:pt x="6503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49;p29">
              <a:extLst>
                <a:ext uri="{FF2B5EF4-FFF2-40B4-BE49-F238E27FC236}">
                  <a16:creationId xmlns:a16="http://schemas.microsoft.com/office/drawing/2014/main" id="{E09D7DCA-2941-59A8-0634-0CCC6EECDC1A}"/>
                </a:ext>
              </a:extLst>
            </p:cNvPr>
            <p:cNvSpPr/>
            <p:nvPr/>
          </p:nvSpPr>
          <p:spPr>
            <a:xfrm>
              <a:off x="2005925" y="3035113"/>
              <a:ext cx="38225" cy="27825"/>
            </a:xfrm>
            <a:custGeom>
              <a:avLst/>
              <a:gdLst/>
              <a:ahLst/>
              <a:cxnLst/>
              <a:rect l="l" t="t" r="r" b="b"/>
              <a:pathLst>
                <a:path w="1529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49" y="36"/>
                  </a:cubicBezTo>
                  <a:lnTo>
                    <a:pt x="133" y="699"/>
                  </a:lnTo>
                  <a:cubicBezTo>
                    <a:pt x="30" y="767"/>
                    <a:pt x="0" y="907"/>
                    <a:pt x="69" y="1010"/>
                  </a:cubicBezTo>
                  <a:cubicBezTo>
                    <a:pt x="111" y="1076"/>
                    <a:pt x="184" y="1113"/>
                    <a:pt x="256" y="1113"/>
                  </a:cubicBezTo>
                  <a:cubicBezTo>
                    <a:pt x="299" y="1113"/>
                    <a:pt x="341" y="1101"/>
                    <a:pt x="380" y="1076"/>
                  </a:cubicBezTo>
                  <a:lnTo>
                    <a:pt x="1395" y="414"/>
                  </a:lnTo>
                  <a:cubicBezTo>
                    <a:pt x="1498" y="345"/>
                    <a:pt x="1529" y="206"/>
                    <a:pt x="1460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50;p29">
              <a:extLst>
                <a:ext uri="{FF2B5EF4-FFF2-40B4-BE49-F238E27FC236}">
                  <a16:creationId xmlns:a16="http://schemas.microsoft.com/office/drawing/2014/main" id="{5D98FAD6-F583-5200-C0A4-E8A9C99DEEAB}"/>
                </a:ext>
              </a:extLst>
            </p:cNvPr>
            <p:cNvSpPr/>
            <p:nvPr/>
          </p:nvSpPr>
          <p:spPr>
            <a:xfrm>
              <a:off x="2050750" y="3103863"/>
              <a:ext cx="38250" cy="27850"/>
            </a:xfrm>
            <a:custGeom>
              <a:avLst/>
              <a:gdLst/>
              <a:ahLst/>
              <a:cxnLst/>
              <a:rect l="l" t="t" r="r" b="b"/>
              <a:pathLst>
                <a:path w="1530" h="1114" extrusionOk="0">
                  <a:moveTo>
                    <a:pt x="1271" y="1"/>
                  </a:moveTo>
                  <a:cubicBezTo>
                    <a:pt x="1229" y="1"/>
                    <a:pt x="1187" y="13"/>
                    <a:pt x="1149" y="37"/>
                  </a:cubicBezTo>
                  <a:lnTo>
                    <a:pt x="134" y="699"/>
                  </a:lnTo>
                  <a:cubicBezTo>
                    <a:pt x="31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7"/>
                  </a:cubicBezTo>
                  <a:lnTo>
                    <a:pt x="1396" y="415"/>
                  </a:lnTo>
                  <a:cubicBezTo>
                    <a:pt x="1499" y="346"/>
                    <a:pt x="1529" y="207"/>
                    <a:pt x="1460" y="104"/>
                  </a:cubicBezTo>
                  <a:cubicBezTo>
                    <a:pt x="1417" y="37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51;p29">
              <a:extLst>
                <a:ext uri="{FF2B5EF4-FFF2-40B4-BE49-F238E27FC236}">
                  <a16:creationId xmlns:a16="http://schemas.microsoft.com/office/drawing/2014/main" id="{130220F9-CB8F-3985-6B09-E46BB7EFCDB2}"/>
                </a:ext>
              </a:extLst>
            </p:cNvPr>
            <p:cNvSpPr/>
            <p:nvPr/>
          </p:nvSpPr>
          <p:spPr>
            <a:xfrm>
              <a:off x="2095575" y="31726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69" y="1010"/>
                  </a:cubicBezTo>
                  <a:cubicBezTo>
                    <a:pt x="112" y="1076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6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52;p29">
              <a:extLst>
                <a:ext uri="{FF2B5EF4-FFF2-40B4-BE49-F238E27FC236}">
                  <a16:creationId xmlns:a16="http://schemas.microsoft.com/office/drawing/2014/main" id="{DFAA4987-0E14-8F10-1E9A-D6BC9E6B1395}"/>
                </a:ext>
              </a:extLst>
            </p:cNvPr>
            <p:cNvSpPr/>
            <p:nvPr/>
          </p:nvSpPr>
          <p:spPr>
            <a:xfrm>
              <a:off x="2162825" y="327578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0" y="907"/>
                    <a:pt x="69" y="1010"/>
                  </a:cubicBezTo>
                  <a:cubicBezTo>
                    <a:pt x="112" y="1076"/>
                    <a:pt x="184" y="1112"/>
                    <a:pt x="257" y="1112"/>
                  </a:cubicBezTo>
                  <a:lnTo>
                    <a:pt x="257" y="1110"/>
                  </a:lnTo>
                  <a:cubicBezTo>
                    <a:pt x="299" y="1110"/>
                    <a:pt x="342" y="1100"/>
                    <a:pt x="380" y="1074"/>
                  </a:cubicBezTo>
                  <a:lnTo>
                    <a:pt x="1396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53;p29">
              <a:extLst>
                <a:ext uri="{FF2B5EF4-FFF2-40B4-BE49-F238E27FC236}">
                  <a16:creationId xmlns:a16="http://schemas.microsoft.com/office/drawing/2014/main" id="{2DDF8F02-A3C8-C466-58CA-3C4C29BD369F}"/>
                </a:ext>
              </a:extLst>
            </p:cNvPr>
            <p:cNvSpPr/>
            <p:nvPr/>
          </p:nvSpPr>
          <p:spPr>
            <a:xfrm>
              <a:off x="2230075" y="3378913"/>
              <a:ext cx="38200" cy="27850"/>
            </a:xfrm>
            <a:custGeom>
              <a:avLst/>
              <a:gdLst/>
              <a:ahLst/>
              <a:cxnLst/>
              <a:rect l="l" t="t" r="r" b="b"/>
              <a:pathLst>
                <a:path w="1528" h="1114" extrusionOk="0">
                  <a:moveTo>
                    <a:pt x="1271" y="1"/>
                  </a:moveTo>
                  <a:cubicBezTo>
                    <a:pt x="1229" y="1"/>
                    <a:pt x="1187" y="13"/>
                    <a:pt x="1149" y="37"/>
                  </a:cubicBezTo>
                  <a:lnTo>
                    <a:pt x="134" y="699"/>
                  </a:lnTo>
                  <a:cubicBezTo>
                    <a:pt x="31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5"/>
                  </a:cubicBezTo>
                  <a:lnTo>
                    <a:pt x="1396" y="414"/>
                  </a:lnTo>
                  <a:cubicBezTo>
                    <a:pt x="1499" y="346"/>
                    <a:pt x="1527" y="206"/>
                    <a:pt x="1460" y="104"/>
                  </a:cubicBezTo>
                  <a:cubicBezTo>
                    <a:pt x="1417" y="37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54;p29">
              <a:extLst>
                <a:ext uri="{FF2B5EF4-FFF2-40B4-BE49-F238E27FC236}">
                  <a16:creationId xmlns:a16="http://schemas.microsoft.com/office/drawing/2014/main" id="{FAE7F08A-DED3-E934-5342-2E0D4F946E61}"/>
                </a:ext>
              </a:extLst>
            </p:cNvPr>
            <p:cNvSpPr/>
            <p:nvPr/>
          </p:nvSpPr>
          <p:spPr>
            <a:xfrm>
              <a:off x="2274900" y="344768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69" y="1010"/>
                  </a:cubicBezTo>
                  <a:cubicBezTo>
                    <a:pt x="112" y="1076"/>
                    <a:pt x="184" y="1113"/>
                    <a:pt x="257" y="1113"/>
                  </a:cubicBezTo>
                  <a:cubicBezTo>
                    <a:pt x="300" y="1113"/>
                    <a:pt x="342" y="1101"/>
                    <a:pt x="380" y="1074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55;p29">
              <a:extLst>
                <a:ext uri="{FF2B5EF4-FFF2-40B4-BE49-F238E27FC236}">
                  <a16:creationId xmlns:a16="http://schemas.microsoft.com/office/drawing/2014/main" id="{A8076869-DD6F-41D1-B4EE-3D18A3A04E89}"/>
                </a:ext>
              </a:extLst>
            </p:cNvPr>
            <p:cNvSpPr/>
            <p:nvPr/>
          </p:nvSpPr>
          <p:spPr>
            <a:xfrm>
              <a:off x="1961125" y="2966363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6" y="12"/>
                    <a:pt x="1148" y="36"/>
                  </a:cubicBezTo>
                  <a:lnTo>
                    <a:pt x="132" y="698"/>
                  </a:lnTo>
                  <a:cubicBezTo>
                    <a:pt x="29" y="767"/>
                    <a:pt x="1" y="906"/>
                    <a:pt x="67" y="1009"/>
                  </a:cubicBezTo>
                  <a:cubicBezTo>
                    <a:pt x="110" y="1076"/>
                    <a:pt x="183" y="1112"/>
                    <a:pt x="255" y="1112"/>
                  </a:cubicBezTo>
                  <a:cubicBezTo>
                    <a:pt x="298" y="1112"/>
                    <a:pt x="340" y="1100"/>
                    <a:pt x="378" y="1076"/>
                  </a:cubicBezTo>
                  <a:lnTo>
                    <a:pt x="1394" y="414"/>
                  </a:lnTo>
                  <a:cubicBezTo>
                    <a:pt x="1497" y="345"/>
                    <a:pt x="1527" y="206"/>
                    <a:pt x="1459" y="103"/>
                  </a:cubicBezTo>
                  <a:cubicBezTo>
                    <a:pt x="1416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56;p29">
              <a:extLst>
                <a:ext uri="{FF2B5EF4-FFF2-40B4-BE49-F238E27FC236}">
                  <a16:creationId xmlns:a16="http://schemas.microsoft.com/office/drawing/2014/main" id="{58E4BDF5-55FF-B12A-CB63-4CC8B714773C}"/>
                </a:ext>
              </a:extLst>
            </p:cNvPr>
            <p:cNvSpPr/>
            <p:nvPr/>
          </p:nvSpPr>
          <p:spPr>
            <a:xfrm>
              <a:off x="1983550" y="30007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8" y="0"/>
                    <a:pt x="1186" y="12"/>
                    <a:pt x="1147" y="36"/>
                  </a:cubicBezTo>
                  <a:lnTo>
                    <a:pt x="132" y="699"/>
                  </a:lnTo>
                  <a:cubicBezTo>
                    <a:pt x="29" y="767"/>
                    <a:pt x="0" y="907"/>
                    <a:pt x="67" y="1010"/>
                  </a:cubicBezTo>
                  <a:cubicBezTo>
                    <a:pt x="109" y="1076"/>
                    <a:pt x="182" y="1113"/>
                    <a:pt x="255" y="1113"/>
                  </a:cubicBezTo>
                  <a:cubicBezTo>
                    <a:pt x="297" y="1113"/>
                    <a:pt x="340" y="1100"/>
                    <a:pt x="378" y="1076"/>
                  </a:cubicBezTo>
                  <a:lnTo>
                    <a:pt x="1394" y="414"/>
                  </a:lnTo>
                  <a:cubicBezTo>
                    <a:pt x="1497" y="345"/>
                    <a:pt x="1527" y="206"/>
                    <a:pt x="1458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57;p29">
              <a:extLst>
                <a:ext uri="{FF2B5EF4-FFF2-40B4-BE49-F238E27FC236}">
                  <a16:creationId xmlns:a16="http://schemas.microsoft.com/office/drawing/2014/main" id="{705FF94C-20C8-010D-7A25-1C2CB1EF37BA}"/>
                </a:ext>
              </a:extLst>
            </p:cNvPr>
            <p:cNvSpPr/>
            <p:nvPr/>
          </p:nvSpPr>
          <p:spPr>
            <a:xfrm>
              <a:off x="2028325" y="3069488"/>
              <a:ext cx="38250" cy="27850"/>
            </a:xfrm>
            <a:custGeom>
              <a:avLst/>
              <a:gdLst/>
              <a:ahLst/>
              <a:cxnLst/>
              <a:rect l="l" t="t" r="r" b="b"/>
              <a:pathLst>
                <a:path w="1530" h="1114" extrusionOk="0">
                  <a:moveTo>
                    <a:pt x="1271" y="1"/>
                  </a:moveTo>
                  <a:cubicBezTo>
                    <a:pt x="1229" y="1"/>
                    <a:pt x="1187" y="12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4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6" y="414"/>
                  </a:lnTo>
                  <a:cubicBezTo>
                    <a:pt x="1499" y="346"/>
                    <a:pt x="1529" y="206"/>
                    <a:pt x="1461" y="103"/>
                  </a:cubicBezTo>
                  <a:cubicBezTo>
                    <a:pt x="1417" y="36"/>
                    <a:pt x="1345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58;p29">
              <a:extLst>
                <a:ext uri="{FF2B5EF4-FFF2-40B4-BE49-F238E27FC236}">
                  <a16:creationId xmlns:a16="http://schemas.microsoft.com/office/drawing/2014/main" id="{B575004C-5102-7C98-9213-310F40CF4284}"/>
                </a:ext>
              </a:extLst>
            </p:cNvPr>
            <p:cNvSpPr/>
            <p:nvPr/>
          </p:nvSpPr>
          <p:spPr>
            <a:xfrm>
              <a:off x="2140400" y="3241388"/>
              <a:ext cx="38200" cy="27850"/>
            </a:xfrm>
            <a:custGeom>
              <a:avLst/>
              <a:gdLst/>
              <a:ahLst/>
              <a:cxnLst/>
              <a:rect l="l" t="t" r="r" b="b"/>
              <a:pathLst>
                <a:path w="1528" h="1114" extrusionOk="0">
                  <a:moveTo>
                    <a:pt x="1272" y="1"/>
                  </a:moveTo>
                  <a:cubicBezTo>
                    <a:pt x="1230" y="1"/>
                    <a:pt x="1187" y="13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5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6" y="415"/>
                  </a:lnTo>
                  <a:cubicBezTo>
                    <a:pt x="1499" y="346"/>
                    <a:pt x="1528" y="207"/>
                    <a:pt x="1461" y="104"/>
                  </a:cubicBezTo>
                  <a:cubicBezTo>
                    <a:pt x="1417" y="37"/>
                    <a:pt x="1345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59;p29">
              <a:extLst>
                <a:ext uri="{FF2B5EF4-FFF2-40B4-BE49-F238E27FC236}">
                  <a16:creationId xmlns:a16="http://schemas.microsoft.com/office/drawing/2014/main" id="{4822DA7A-5468-C23E-6C77-E534F2FB210D}"/>
                </a:ext>
              </a:extLst>
            </p:cNvPr>
            <p:cNvSpPr/>
            <p:nvPr/>
          </p:nvSpPr>
          <p:spPr>
            <a:xfrm>
              <a:off x="2207650" y="33445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1"/>
                  </a:moveTo>
                  <a:cubicBezTo>
                    <a:pt x="1230" y="1"/>
                    <a:pt x="1187" y="12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5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4" y="414"/>
                  </a:lnTo>
                  <a:cubicBezTo>
                    <a:pt x="1499" y="346"/>
                    <a:pt x="1527" y="206"/>
                    <a:pt x="1461" y="103"/>
                  </a:cubicBezTo>
                  <a:cubicBezTo>
                    <a:pt x="1417" y="36"/>
                    <a:pt x="1345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60;p29">
              <a:extLst>
                <a:ext uri="{FF2B5EF4-FFF2-40B4-BE49-F238E27FC236}">
                  <a16:creationId xmlns:a16="http://schemas.microsoft.com/office/drawing/2014/main" id="{E2B6790C-8B7A-0DA4-FFF2-B68C19D0DEFF}"/>
                </a:ext>
              </a:extLst>
            </p:cNvPr>
            <p:cNvSpPr/>
            <p:nvPr/>
          </p:nvSpPr>
          <p:spPr>
            <a:xfrm>
              <a:off x="2252500" y="341331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49" y="36"/>
                  </a:cubicBezTo>
                  <a:lnTo>
                    <a:pt x="133" y="698"/>
                  </a:lnTo>
                  <a:cubicBezTo>
                    <a:pt x="30" y="767"/>
                    <a:pt x="0" y="906"/>
                    <a:pt x="69" y="1009"/>
                  </a:cubicBezTo>
                  <a:cubicBezTo>
                    <a:pt x="111" y="1076"/>
                    <a:pt x="184" y="1112"/>
                    <a:pt x="256" y="1112"/>
                  </a:cubicBezTo>
                  <a:cubicBezTo>
                    <a:pt x="299" y="1112"/>
                    <a:pt x="341" y="1100"/>
                    <a:pt x="380" y="1074"/>
                  </a:cubicBezTo>
                  <a:lnTo>
                    <a:pt x="1393" y="414"/>
                  </a:lnTo>
                  <a:cubicBezTo>
                    <a:pt x="1498" y="345"/>
                    <a:pt x="1527" y="206"/>
                    <a:pt x="1460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61;p29">
              <a:extLst>
                <a:ext uri="{FF2B5EF4-FFF2-40B4-BE49-F238E27FC236}">
                  <a16:creationId xmlns:a16="http://schemas.microsoft.com/office/drawing/2014/main" id="{D9709C10-0E10-B568-1D1A-340EC736DD16}"/>
                </a:ext>
              </a:extLst>
            </p:cNvPr>
            <p:cNvSpPr/>
            <p:nvPr/>
          </p:nvSpPr>
          <p:spPr>
            <a:xfrm>
              <a:off x="2297325" y="3482063"/>
              <a:ext cx="38175" cy="27775"/>
            </a:xfrm>
            <a:custGeom>
              <a:avLst/>
              <a:gdLst/>
              <a:ahLst/>
              <a:cxnLst/>
              <a:rect l="l" t="t" r="r" b="b"/>
              <a:pathLst>
                <a:path w="1527" h="1111" extrusionOk="0">
                  <a:moveTo>
                    <a:pt x="1271" y="1"/>
                  </a:moveTo>
                  <a:cubicBezTo>
                    <a:pt x="1229" y="1"/>
                    <a:pt x="1187" y="12"/>
                    <a:pt x="1149" y="37"/>
                  </a:cubicBezTo>
                  <a:lnTo>
                    <a:pt x="134" y="699"/>
                  </a:lnTo>
                  <a:cubicBezTo>
                    <a:pt x="31" y="766"/>
                    <a:pt x="0" y="905"/>
                    <a:pt x="69" y="1010"/>
                  </a:cubicBezTo>
                  <a:cubicBezTo>
                    <a:pt x="111" y="1075"/>
                    <a:pt x="184" y="1111"/>
                    <a:pt x="257" y="1111"/>
                  </a:cubicBezTo>
                  <a:cubicBezTo>
                    <a:pt x="299" y="1111"/>
                    <a:pt x="342" y="1101"/>
                    <a:pt x="380" y="1075"/>
                  </a:cubicBezTo>
                  <a:lnTo>
                    <a:pt x="1394" y="412"/>
                  </a:lnTo>
                  <a:cubicBezTo>
                    <a:pt x="1499" y="346"/>
                    <a:pt x="1527" y="206"/>
                    <a:pt x="1460" y="103"/>
                  </a:cubicBezTo>
                  <a:cubicBezTo>
                    <a:pt x="1417" y="36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62;p29">
              <a:extLst>
                <a:ext uri="{FF2B5EF4-FFF2-40B4-BE49-F238E27FC236}">
                  <a16:creationId xmlns:a16="http://schemas.microsoft.com/office/drawing/2014/main" id="{60FB8628-D9DA-0B63-CD47-1EB0BF36165C}"/>
                </a:ext>
              </a:extLst>
            </p:cNvPr>
            <p:cNvSpPr/>
            <p:nvPr/>
          </p:nvSpPr>
          <p:spPr>
            <a:xfrm>
              <a:off x="2319725" y="3516438"/>
              <a:ext cx="38200" cy="27800"/>
            </a:xfrm>
            <a:custGeom>
              <a:avLst/>
              <a:gdLst/>
              <a:ahLst/>
              <a:cxnLst/>
              <a:rect l="l" t="t" r="r" b="b"/>
              <a:pathLst>
                <a:path w="1528" h="1112" extrusionOk="0">
                  <a:moveTo>
                    <a:pt x="1272" y="1"/>
                  </a:moveTo>
                  <a:cubicBezTo>
                    <a:pt x="1230" y="1"/>
                    <a:pt x="1187" y="13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5"/>
                    <a:pt x="70" y="1010"/>
                  </a:cubicBezTo>
                  <a:cubicBezTo>
                    <a:pt x="112" y="1077"/>
                    <a:pt x="185" y="1111"/>
                    <a:pt x="257" y="1111"/>
                  </a:cubicBezTo>
                  <a:cubicBezTo>
                    <a:pt x="300" y="1111"/>
                    <a:pt x="342" y="1101"/>
                    <a:pt x="381" y="1075"/>
                  </a:cubicBezTo>
                  <a:lnTo>
                    <a:pt x="1394" y="414"/>
                  </a:lnTo>
                  <a:cubicBezTo>
                    <a:pt x="1499" y="346"/>
                    <a:pt x="1528" y="206"/>
                    <a:pt x="1461" y="103"/>
                  </a:cubicBezTo>
                  <a:cubicBezTo>
                    <a:pt x="1417" y="37"/>
                    <a:pt x="1345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63;p29">
              <a:extLst>
                <a:ext uri="{FF2B5EF4-FFF2-40B4-BE49-F238E27FC236}">
                  <a16:creationId xmlns:a16="http://schemas.microsoft.com/office/drawing/2014/main" id="{4FEB62C5-96E0-319F-D878-37EA860F5B02}"/>
                </a:ext>
              </a:extLst>
            </p:cNvPr>
            <p:cNvSpPr/>
            <p:nvPr/>
          </p:nvSpPr>
          <p:spPr>
            <a:xfrm>
              <a:off x="2342150" y="35508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8"/>
                  </a:lnTo>
                  <a:cubicBezTo>
                    <a:pt x="31" y="767"/>
                    <a:pt x="1" y="906"/>
                    <a:pt x="69" y="1009"/>
                  </a:cubicBezTo>
                  <a:cubicBezTo>
                    <a:pt x="112" y="1076"/>
                    <a:pt x="184" y="1112"/>
                    <a:pt x="257" y="1112"/>
                  </a:cubicBezTo>
                  <a:cubicBezTo>
                    <a:pt x="299" y="1112"/>
                    <a:pt x="342" y="1100"/>
                    <a:pt x="380" y="1074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64;p29">
              <a:extLst>
                <a:ext uri="{FF2B5EF4-FFF2-40B4-BE49-F238E27FC236}">
                  <a16:creationId xmlns:a16="http://schemas.microsoft.com/office/drawing/2014/main" id="{F1FE77CE-4B68-363B-2E97-306C110F15BB}"/>
                </a:ext>
              </a:extLst>
            </p:cNvPr>
            <p:cNvSpPr/>
            <p:nvPr/>
          </p:nvSpPr>
          <p:spPr>
            <a:xfrm>
              <a:off x="2073150" y="3138263"/>
              <a:ext cx="38250" cy="27825"/>
            </a:xfrm>
            <a:custGeom>
              <a:avLst/>
              <a:gdLst/>
              <a:ahLst/>
              <a:cxnLst/>
              <a:rect l="l" t="t" r="r" b="b"/>
              <a:pathLst>
                <a:path w="1530" h="1113" extrusionOk="0">
                  <a:moveTo>
                    <a:pt x="1272" y="0"/>
                  </a:moveTo>
                  <a:cubicBezTo>
                    <a:pt x="1230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70" y="1010"/>
                  </a:cubicBezTo>
                  <a:cubicBezTo>
                    <a:pt x="112" y="1076"/>
                    <a:pt x="185" y="1113"/>
                    <a:pt x="257" y="1113"/>
                  </a:cubicBezTo>
                  <a:cubicBezTo>
                    <a:pt x="300" y="1113"/>
                    <a:pt x="342" y="1100"/>
                    <a:pt x="381" y="1076"/>
                  </a:cubicBezTo>
                  <a:lnTo>
                    <a:pt x="1396" y="414"/>
                  </a:lnTo>
                  <a:cubicBezTo>
                    <a:pt x="1499" y="345"/>
                    <a:pt x="1530" y="206"/>
                    <a:pt x="1461" y="103"/>
                  </a:cubicBezTo>
                  <a:cubicBezTo>
                    <a:pt x="1417" y="36"/>
                    <a:pt x="1345" y="0"/>
                    <a:pt x="1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65;p29">
              <a:extLst>
                <a:ext uri="{FF2B5EF4-FFF2-40B4-BE49-F238E27FC236}">
                  <a16:creationId xmlns:a16="http://schemas.microsoft.com/office/drawing/2014/main" id="{F7E31A27-97DD-10C9-0870-1E4014CB95DA}"/>
                </a:ext>
              </a:extLst>
            </p:cNvPr>
            <p:cNvSpPr/>
            <p:nvPr/>
          </p:nvSpPr>
          <p:spPr>
            <a:xfrm>
              <a:off x="2118000" y="320701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1" y="1"/>
                  </a:moveTo>
                  <a:cubicBezTo>
                    <a:pt x="1229" y="1"/>
                    <a:pt x="1187" y="12"/>
                    <a:pt x="1149" y="37"/>
                  </a:cubicBezTo>
                  <a:lnTo>
                    <a:pt x="133" y="699"/>
                  </a:lnTo>
                  <a:cubicBezTo>
                    <a:pt x="30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1" y="1101"/>
                    <a:pt x="380" y="1077"/>
                  </a:cubicBezTo>
                  <a:lnTo>
                    <a:pt x="1396" y="414"/>
                  </a:lnTo>
                  <a:cubicBezTo>
                    <a:pt x="1499" y="346"/>
                    <a:pt x="1527" y="206"/>
                    <a:pt x="1460" y="103"/>
                  </a:cubicBezTo>
                  <a:cubicBezTo>
                    <a:pt x="1417" y="36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66;p29">
              <a:extLst>
                <a:ext uri="{FF2B5EF4-FFF2-40B4-BE49-F238E27FC236}">
                  <a16:creationId xmlns:a16="http://schemas.microsoft.com/office/drawing/2014/main" id="{5F0ABFAF-F98C-9D7E-2997-F3FFCF1D7CAC}"/>
                </a:ext>
              </a:extLst>
            </p:cNvPr>
            <p:cNvSpPr/>
            <p:nvPr/>
          </p:nvSpPr>
          <p:spPr>
            <a:xfrm>
              <a:off x="2185250" y="331016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0" y="1"/>
                  </a:moveTo>
                  <a:cubicBezTo>
                    <a:pt x="1228" y="1"/>
                    <a:pt x="1186" y="12"/>
                    <a:pt x="1149" y="36"/>
                  </a:cubicBezTo>
                  <a:lnTo>
                    <a:pt x="133" y="699"/>
                  </a:lnTo>
                  <a:cubicBezTo>
                    <a:pt x="30" y="767"/>
                    <a:pt x="0" y="907"/>
                    <a:pt x="69" y="1010"/>
                  </a:cubicBezTo>
                  <a:cubicBezTo>
                    <a:pt x="111" y="1076"/>
                    <a:pt x="184" y="1113"/>
                    <a:pt x="257" y="1113"/>
                  </a:cubicBezTo>
                  <a:cubicBezTo>
                    <a:pt x="299" y="1113"/>
                    <a:pt x="341" y="1101"/>
                    <a:pt x="380" y="1076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0" y="103"/>
                  </a:cubicBezTo>
                  <a:cubicBezTo>
                    <a:pt x="1416" y="37"/>
                    <a:pt x="1343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724;p29">
            <a:extLst>
              <a:ext uri="{FF2B5EF4-FFF2-40B4-BE49-F238E27FC236}">
                <a16:creationId xmlns:a16="http://schemas.microsoft.com/office/drawing/2014/main" id="{EA695A33-255D-68AA-D8EB-D3B7A612465B}"/>
              </a:ext>
            </a:extLst>
          </p:cNvPr>
          <p:cNvGrpSpPr/>
          <p:nvPr/>
        </p:nvGrpSpPr>
        <p:grpSpPr>
          <a:xfrm rot="-8100000">
            <a:off x="1583453" y="655809"/>
            <a:ext cx="696403" cy="645464"/>
            <a:chOff x="3352150" y="1717725"/>
            <a:chExt cx="841475" cy="779925"/>
          </a:xfrm>
        </p:grpSpPr>
        <p:sp>
          <p:nvSpPr>
            <p:cNvPr id="120" name="Google Shape;725;p29">
              <a:extLst>
                <a:ext uri="{FF2B5EF4-FFF2-40B4-BE49-F238E27FC236}">
                  <a16:creationId xmlns:a16="http://schemas.microsoft.com/office/drawing/2014/main" id="{0F33F070-1FE1-B6A7-0F82-CC4DD2965F12}"/>
                </a:ext>
              </a:extLst>
            </p:cNvPr>
            <p:cNvSpPr/>
            <p:nvPr/>
          </p:nvSpPr>
          <p:spPr>
            <a:xfrm>
              <a:off x="3900450" y="1822375"/>
              <a:ext cx="163475" cy="147450"/>
            </a:xfrm>
            <a:custGeom>
              <a:avLst/>
              <a:gdLst/>
              <a:ahLst/>
              <a:cxnLst/>
              <a:rect l="l" t="t" r="r" b="b"/>
              <a:pathLst>
                <a:path w="6539" h="5898" extrusionOk="0">
                  <a:moveTo>
                    <a:pt x="6025" y="1"/>
                  </a:moveTo>
                  <a:cubicBezTo>
                    <a:pt x="5914" y="1"/>
                    <a:pt x="5804" y="40"/>
                    <a:pt x="5716" y="119"/>
                  </a:cubicBezTo>
                  <a:lnTo>
                    <a:pt x="205" y="5093"/>
                  </a:lnTo>
                  <a:cubicBezTo>
                    <a:pt x="16" y="5266"/>
                    <a:pt x="0" y="5556"/>
                    <a:pt x="171" y="5745"/>
                  </a:cubicBezTo>
                  <a:cubicBezTo>
                    <a:pt x="262" y="5848"/>
                    <a:pt x="388" y="5897"/>
                    <a:pt x="512" y="5897"/>
                  </a:cubicBezTo>
                  <a:cubicBezTo>
                    <a:pt x="624" y="5897"/>
                    <a:pt x="732" y="5858"/>
                    <a:pt x="823" y="5778"/>
                  </a:cubicBezTo>
                  <a:lnTo>
                    <a:pt x="6334" y="805"/>
                  </a:lnTo>
                  <a:cubicBezTo>
                    <a:pt x="6523" y="634"/>
                    <a:pt x="6539" y="342"/>
                    <a:pt x="6368" y="153"/>
                  </a:cubicBezTo>
                  <a:cubicBezTo>
                    <a:pt x="6277" y="52"/>
                    <a:pt x="6151" y="1"/>
                    <a:pt x="6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26;p29">
              <a:extLst>
                <a:ext uri="{FF2B5EF4-FFF2-40B4-BE49-F238E27FC236}">
                  <a16:creationId xmlns:a16="http://schemas.microsoft.com/office/drawing/2014/main" id="{BBFC69E2-B674-C9F0-3F05-B5F9C027466B}"/>
                </a:ext>
              </a:extLst>
            </p:cNvPr>
            <p:cNvSpPr/>
            <p:nvPr/>
          </p:nvSpPr>
          <p:spPr>
            <a:xfrm>
              <a:off x="3504175" y="1951600"/>
              <a:ext cx="220125" cy="60550"/>
            </a:xfrm>
            <a:custGeom>
              <a:avLst/>
              <a:gdLst/>
              <a:ahLst/>
              <a:cxnLst/>
              <a:rect l="l" t="t" r="r" b="b"/>
              <a:pathLst>
                <a:path w="8805" h="2422" extrusionOk="0">
                  <a:moveTo>
                    <a:pt x="502" y="0"/>
                  </a:moveTo>
                  <a:cubicBezTo>
                    <a:pt x="284" y="0"/>
                    <a:pt x="91" y="153"/>
                    <a:pt x="50" y="375"/>
                  </a:cubicBezTo>
                  <a:cubicBezTo>
                    <a:pt x="1" y="624"/>
                    <a:pt x="164" y="867"/>
                    <a:pt x="414" y="913"/>
                  </a:cubicBezTo>
                  <a:lnTo>
                    <a:pt x="8215" y="2413"/>
                  </a:lnTo>
                  <a:cubicBezTo>
                    <a:pt x="8246" y="2419"/>
                    <a:pt x="8274" y="2421"/>
                    <a:pt x="8303" y="2421"/>
                  </a:cubicBezTo>
                  <a:cubicBezTo>
                    <a:pt x="8520" y="2421"/>
                    <a:pt x="8714" y="2266"/>
                    <a:pt x="8755" y="2046"/>
                  </a:cubicBezTo>
                  <a:cubicBezTo>
                    <a:pt x="8805" y="1795"/>
                    <a:pt x="8639" y="1555"/>
                    <a:pt x="8391" y="1506"/>
                  </a:cubicBezTo>
                  <a:lnTo>
                    <a:pt x="588" y="8"/>
                  </a:lnTo>
                  <a:cubicBezTo>
                    <a:pt x="559" y="3"/>
                    <a:pt x="530" y="0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27;p29">
              <a:extLst>
                <a:ext uri="{FF2B5EF4-FFF2-40B4-BE49-F238E27FC236}">
                  <a16:creationId xmlns:a16="http://schemas.microsoft.com/office/drawing/2014/main" id="{68549E1E-F910-E9C6-6E66-05BC5C45F53B}"/>
                </a:ext>
              </a:extLst>
            </p:cNvPr>
            <p:cNvSpPr/>
            <p:nvPr/>
          </p:nvSpPr>
          <p:spPr>
            <a:xfrm>
              <a:off x="3851850" y="2146200"/>
              <a:ext cx="69925" cy="199850"/>
            </a:xfrm>
            <a:custGeom>
              <a:avLst/>
              <a:gdLst/>
              <a:ahLst/>
              <a:cxnLst/>
              <a:rect l="l" t="t" r="r" b="b"/>
              <a:pathLst>
                <a:path w="2797" h="7994" extrusionOk="0">
                  <a:moveTo>
                    <a:pt x="509" y="0"/>
                  </a:moveTo>
                  <a:cubicBezTo>
                    <a:pt x="471" y="0"/>
                    <a:pt x="434" y="5"/>
                    <a:pt x="396" y="14"/>
                  </a:cubicBezTo>
                  <a:cubicBezTo>
                    <a:pt x="150" y="76"/>
                    <a:pt x="0" y="327"/>
                    <a:pt x="62" y="573"/>
                  </a:cubicBezTo>
                  <a:lnTo>
                    <a:pt x="1839" y="7644"/>
                  </a:lnTo>
                  <a:cubicBezTo>
                    <a:pt x="1891" y="7853"/>
                    <a:pt x="2080" y="7993"/>
                    <a:pt x="2287" y="7993"/>
                  </a:cubicBezTo>
                  <a:cubicBezTo>
                    <a:pt x="2323" y="7993"/>
                    <a:pt x="2362" y="7988"/>
                    <a:pt x="2398" y="7980"/>
                  </a:cubicBezTo>
                  <a:cubicBezTo>
                    <a:pt x="2646" y="7918"/>
                    <a:pt x="2796" y="7667"/>
                    <a:pt x="2734" y="7419"/>
                  </a:cubicBezTo>
                  <a:lnTo>
                    <a:pt x="957" y="348"/>
                  </a:lnTo>
                  <a:cubicBezTo>
                    <a:pt x="905" y="140"/>
                    <a:pt x="715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28;p29">
              <a:extLst>
                <a:ext uri="{FF2B5EF4-FFF2-40B4-BE49-F238E27FC236}">
                  <a16:creationId xmlns:a16="http://schemas.microsoft.com/office/drawing/2014/main" id="{51EA6A4A-0610-F6D5-F21A-5A56DE68EAD2}"/>
                </a:ext>
              </a:extLst>
            </p:cNvPr>
            <p:cNvSpPr/>
            <p:nvPr/>
          </p:nvSpPr>
          <p:spPr>
            <a:xfrm>
              <a:off x="3681450" y="1919475"/>
              <a:ext cx="281675" cy="246775"/>
            </a:xfrm>
            <a:custGeom>
              <a:avLst/>
              <a:gdLst/>
              <a:ahLst/>
              <a:cxnLst/>
              <a:rect l="l" t="t" r="r" b="b"/>
              <a:pathLst>
                <a:path w="11267" h="9871" extrusionOk="0">
                  <a:moveTo>
                    <a:pt x="5637" y="1"/>
                  </a:moveTo>
                  <a:cubicBezTo>
                    <a:pt x="3960" y="1"/>
                    <a:pt x="2324" y="857"/>
                    <a:pt x="1400" y="2401"/>
                  </a:cubicBezTo>
                  <a:cubicBezTo>
                    <a:pt x="0" y="4739"/>
                    <a:pt x="761" y="7770"/>
                    <a:pt x="3099" y="9170"/>
                  </a:cubicBezTo>
                  <a:cubicBezTo>
                    <a:pt x="3892" y="9644"/>
                    <a:pt x="4765" y="9870"/>
                    <a:pt x="5626" y="9870"/>
                  </a:cubicBezTo>
                  <a:cubicBezTo>
                    <a:pt x="7305" y="9870"/>
                    <a:pt x="8943" y="9013"/>
                    <a:pt x="9867" y="7468"/>
                  </a:cubicBezTo>
                  <a:cubicBezTo>
                    <a:pt x="11266" y="5132"/>
                    <a:pt x="10503" y="2101"/>
                    <a:pt x="8165" y="702"/>
                  </a:cubicBezTo>
                  <a:cubicBezTo>
                    <a:pt x="7373" y="227"/>
                    <a:pt x="6500" y="1"/>
                    <a:pt x="5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29;p29">
              <a:extLst>
                <a:ext uri="{FF2B5EF4-FFF2-40B4-BE49-F238E27FC236}">
                  <a16:creationId xmlns:a16="http://schemas.microsoft.com/office/drawing/2014/main" id="{E435881A-96E1-F5F8-40F3-67C2F3F0BCF8}"/>
                </a:ext>
              </a:extLst>
            </p:cNvPr>
            <p:cNvSpPr/>
            <p:nvPr/>
          </p:nvSpPr>
          <p:spPr>
            <a:xfrm>
              <a:off x="3352150" y="1871475"/>
              <a:ext cx="172850" cy="151400"/>
            </a:xfrm>
            <a:custGeom>
              <a:avLst/>
              <a:gdLst/>
              <a:ahLst/>
              <a:cxnLst/>
              <a:rect l="l" t="t" r="r" b="b"/>
              <a:pathLst>
                <a:path w="6914" h="6056" extrusionOk="0">
                  <a:moveTo>
                    <a:pt x="3460" y="0"/>
                  </a:moveTo>
                  <a:cubicBezTo>
                    <a:pt x="2431" y="0"/>
                    <a:pt x="1426" y="525"/>
                    <a:pt x="859" y="1474"/>
                  </a:cubicBezTo>
                  <a:cubicBezTo>
                    <a:pt x="0" y="2909"/>
                    <a:pt x="466" y="4766"/>
                    <a:pt x="1901" y="5625"/>
                  </a:cubicBezTo>
                  <a:cubicBezTo>
                    <a:pt x="2389" y="5916"/>
                    <a:pt x="2925" y="6055"/>
                    <a:pt x="3455" y="6055"/>
                  </a:cubicBezTo>
                  <a:cubicBezTo>
                    <a:pt x="4484" y="6055"/>
                    <a:pt x="5488" y="5530"/>
                    <a:pt x="6055" y="4582"/>
                  </a:cubicBezTo>
                  <a:cubicBezTo>
                    <a:pt x="6913" y="3147"/>
                    <a:pt x="6445" y="1287"/>
                    <a:pt x="5010" y="429"/>
                  </a:cubicBezTo>
                  <a:cubicBezTo>
                    <a:pt x="4524" y="138"/>
                    <a:pt x="3989" y="0"/>
                    <a:pt x="3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30;p29">
              <a:extLst>
                <a:ext uri="{FF2B5EF4-FFF2-40B4-BE49-F238E27FC236}">
                  <a16:creationId xmlns:a16="http://schemas.microsoft.com/office/drawing/2014/main" id="{2AD7ED46-AD95-2532-46E4-95782C8A6284}"/>
                </a:ext>
              </a:extLst>
            </p:cNvPr>
            <p:cNvSpPr/>
            <p:nvPr/>
          </p:nvSpPr>
          <p:spPr>
            <a:xfrm>
              <a:off x="4027175" y="1717725"/>
              <a:ext cx="166450" cy="145825"/>
            </a:xfrm>
            <a:custGeom>
              <a:avLst/>
              <a:gdLst/>
              <a:ahLst/>
              <a:cxnLst/>
              <a:rect l="l" t="t" r="r" b="b"/>
              <a:pathLst>
                <a:path w="6658" h="5833" extrusionOk="0">
                  <a:moveTo>
                    <a:pt x="3332" y="1"/>
                  </a:moveTo>
                  <a:cubicBezTo>
                    <a:pt x="2341" y="1"/>
                    <a:pt x="1375" y="507"/>
                    <a:pt x="828" y="1419"/>
                  </a:cubicBezTo>
                  <a:cubicBezTo>
                    <a:pt x="0" y="2800"/>
                    <a:pt x="451" y="4590"/>
                    <a:pt x="1832" y="5417"/>
                  </a:cubicBezTo>
                  <a:cubicBezTo>
                    <a:pt x="2301" y="5698"/>
                    <a:pt x="2818" y="5832"/>
                    <a:pt x="3328" y="5832"/>
                  </a:cubicBezTo>
                  <a:cubicBezTo>
                    <a:pt x="4320" y="5832"/>
                    <a:pt x="5286" y="5326"/>
                    <a:pt x="5833" y="4414"/>
                  </a:cubicBezTo>
                  <a:cubicBezTo>
                    <a:pt x="6658" y="3033"/>
                    <a:pt x="6208" y="1241"/>
                    <a:pt x="4827" y="415"/>
                  </a:cubicBezTo>
                  <a:cubicBezTo>
                    <a:pt x="4358" y="135"/>
                    <a:pt x="3842" y="1"/>
                    <a:pt x="33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31;p29">
              <a:extLst>
                <a:ext uri="{FF2B5EF4-FFF2-40B4-BE49-F238E27FC236}">
                  <a16:creationId xmlns:a16="http://schemas.microsoft.com/office/drawing/2014/main" id="{53ABA015-BB59-1A82-2350-955C83EBA453}"/>
                </a:ext>
              </a:extLst>
            </p:cNvPr>
            <p:cNvSpPr/>
            <p:nvPr/>
          </p:nvSpPr>
          <p:spPr>
            <a:xfrm>
              <a:off x="3837400" y="2340650"/>
              <a:ext cx="179250" cy="157000"/>
            </a:xfrm>
            <a:custGeom>
              <a:avLst/>
              <a:gdLst/>
              <a:ahLst/>
              <a:cxnLst/>
              <a:rect l="l" t="t" r="r" b="b"/>
              <a:pathLst>
                <a:path w="7170" h="6280" extrusionOk="0">
                  <a:moveTo>
                    <a:pt x="3588" y="1"/>
                  </a:moveTo>
                  <a:cubicBezTo>
                    <a:pt x="2521" y="1"/>
                    <a:pt x="1481" y="545"/>
                    <a:pt x="893" y="1527"/>
                  </a:cubicBezTo>
                  <a:cubicBezTo>
                    <a:pt x="1" y="3015"/>
                    <a:pt x="487" y="4944"/>
                    <a:pt x="1974" y="5834"/>
                  </a:cubicBezTo>
                  <a:cubicBezTo>
                    <a:pt x="2479" y="6136"/>
                    <a:pt x="3034" y="6279"/>
                    <a:pt x="3583" y="6279"/>
                  </a:cubicBezTo>
                  <a:cubicBezTo>
                    <a:pt x="4650" y="6279"/>
                    <a:pt x="5691" y="5735"/>
                    <a:pt x="6280" y="4753"/>
                  </a:cubicBezTo>
                  <a:cubicBezTo>
                    <a:pt x="7170" y="3265"/>
                    <a:pt x="6686" y="1336"/>
                    <a:pt x="5197" y="446"/>
                  </a:cubicBezTo>
                  <a:cubicBezTo>
                    <a:pt x="4692" y="144"/>
                    <a:pt x="4136" y="1"/>
                    <a:pt x="3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32;p29">
              <a:extLst>
                <a:ext uri="{FF2B5EF4-FFF2-40B4-BE49-F238E27FC236}">
                  <a16:creationId xmlns:a16="http://schemas.microsoft.com/office/drawing/2014/main" id="{A7B04C87-528A-060E-F845-EFB4F81E7A10}"/>
                </a:ext>
              </a:extLst>
            </p:cNvPr>
            <p:cNvSpPr/>
            <p:nvPr/>
          </p:nvSpPr>
          <p:spPr>
            <a:xfrm>
              <a:off x="3770450" y="1958100"/>
              <a:ext cx="95525" cy="47650"/>
            </a:xfrm>
            <a:custGeom>
              <a:avLst/>
              <a:gdLst/>
              <a:ahLst/>
              <a:cxnLst/>
              <a:rect l="l" t="t" r="r" b="b"/>
              <a:pathLst>
                <a:path w="3821" h="1906" extrusionOk="0">
                  <a:moveTo>
                    <a:pt x="2263" y="0"/>
                  </a:moveTo>
                  <a:cubicBezTo>
                    <a:pt x="1419" y="0"/>
                    <a:pt x="595" y="431"/>
                    <a:pt x="132" y="1207"/>
                  </a:cubicBezTo>
                  <a:cubicBezTo>
                    <a:pt x="0" y="1424"/>
                    <a:pt x="70" y="1709"/>
                    <a:pt x="290" y="1838"/>
                  </a:cubicBezTo>
                  <a:cubicBezTo>
                    <a:pt x="365" y="1882"/>
                    <a:pt x="445" y="1905"/>
                    <a:pt x="525" y="1905"/>
                  </a:cubicBezTo>
                  <a:lnTo>
                    <a:pt x="525" y="1903"/>
                  </a:lnTo>
                  <a:cubicBezTo>
                    <a:pt x="683" y="1903"/>
                    <a:pt x="836" y="1822"/>
                    <a:pt x="921" y="1680"/>
                  </a:cubicBezTo>
                  <a:cubicBezTo>
                    <a:pt x="1213" y="1193"/>
                    <a:pt x="1731" y="922"/>
                    <a:pt x="2261" y="922"/>
                  </a:cubicBezTo>
                  <a:cubicBezTo>
                    <a:pt x="2533" y="922"/>
                    <a:pt x="2808" y="993"/>
                    <a:pt x="3057" y="1142"/>
                  </a:cubicBezTo>
                  <a:cubicBezTo>
                    <a:pt x="3132" y="1187"/>
                    <a:pt x="3215" y="1209"/>
                    <a:pt x="3296" y="1209"/>
                  </a:cubicBezTo>
                  <a:cubicBezTo>
                    <a:pt x="3452" y="1209"/>
                    <a:pt x="3604" y="1129"/>
                    <a:pt x="3691" y="984"/>
                  </a:cubicBezTo>
                  <a:cubicBezTo>
                    <a:pt x="3820" y="765"/>
                    <a:pt x="3750" y="483"/>
                    <a:pt x="3531" y="351"/>
                  </a:cubicBezTo>
                  <a:cubicBezTo>
                    <a:pt x="3134" y="113"/>
                    <a:pt x="2696" y="0"/>
                    <a:pt x="2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359;p19"/>
          <p:cNvGrpSpPr/>
          <p:nvPr/>
        </p:nvGrpSpPr>
        <p:grpSpPr>
          <a:xfrm>
            <a:off x="6501943" y="3828046"/>
            <a:ext cx="1346197" cy="1713321"/>
            <a:chOff x="5047950" y="2877050"/>
            <a:chExt cx="746850" cy="950525"/>
          </a:xfrm>
        </p:grpSpPr>
        <p:sp>
          <p:nvSpPr>
            <p:cNvPr id="129" name="Google Shape;360;p19"/>
            <p:cNvSpPr/>
            <p:nvPr/>
          </p:nvSpPr>
          <p:spPr>
            <a:xfrm>
              <a:off x="5115000" y="2946525"/>
              <a:ext cx="679800" cy="589200"/>
            </a:xfrm>
            <a:custGeom>
              <a:avLst/>
              <a:gdLst/>
              <a:ahLst/>
              <a:cxnLst/>
              <a:rect l="l" t="t" r="r" b="b"/>
              <a:pathLst>
                <a:path w="27192" h="23568" extrusionOk="0">
                  <a:moveTo>
                    <a:pt x="23655" y="1"/>
                  </a:moveTo>
                  <a:cubicBezTo>
                    <a:pt x="23586" y="1"/>
                    <a:pt x="23516" y="22"/>
                    <a:pt x="23456" y="65"/>
                  </a:cubicBezTo>
                  <a:cubicBezTo>
                    <a:pt x="23304" y="176"/>
                    <a:pt x="23270" y="388"/>
                    <a:pt x="23381" y="542"/>
                  </a:cubicBezTo>
                  <a:cubicBezTo>
                    <a:pt x="25595" y="3575"/>
                    <a:pt x="26493" y="7291"/>
                    <a:pt x="25912" y="11000"/>
                  </a:cubicBezTo>
                  <a:cubicBezTo>
                    <a:pt x="25330" y="14710"/>
                    <a:pt x="23339" y="17972"/>
                    <a:pt x="20304" y="20185"/>
                  </a:cubicBezTo>
                  <a:cubicBezTo>
                    <a:pt x="17871" y="21957"/>
                    <a:pt x="15005" y="22886"/>
                    <a:pt x="12052" y="22886"/>
                  </a:cubicBezTo>
                  <a:cubicBezTo>
                    <a:pt x="11320" y="22886"/>
                    <a:pt x="10582" y="22829"/>
                    <a:pt x="9845" y="22713"/>
                  </a:cubicBezTo>
                  <a:cubicBezTo>
                    <a:pt x="6135" y="22134"/>
                    <a:pt x="2872" y="20143"/>
                    <a:pt x="660" y="17107"/>
                  </a:cubicBezTo>
                  <a:cubicBezTo>
                    <a:pt x="593" y="17016"/>
                    <a:pt x="490" y="16967"/>
                    <a:pt x="385" y="16967"/>
                  </a:cubicBezTo>
                  <a:cubicBezTo>
                    <a:pt x="316" y="16967"/>
                    <a:pt x="246" y="16988"/>
                    <a:pt x="186" y="17033"/>
                  </a:cubicBezTo>
                  <a:cubicBezTo>
                    <a:pt x="34" y="17144"/>
                    <a:pt x="0" y="17356"/>
                    <a:pt x="111" y="17507"/>
                  </a:cubicBezTo>
                  <a:cubicBezTo>
                    <a:pt x="2429" y="20688"/>
                    <a:pt x="5850" y="22776"/>
                    <a:pt x="9740" y="23386"/>
                  </a:cubicBezTo>
                  <a:cubicBezTo>
                    <a:pt x="10511" y="23507"/>
                    <a:pt x="11285" y="23568"/>
                    <a:pt x="12052" y="23568"/>
                  </a:cubicBezTo>
                  <a:cubicBezTo>
                    <a:pt x="15148" y="23568"/>
                    <a:pt x="18155" y="22592"/>
                    <a:pt x="20703" y="20734"/>
                  </a:cubicBezTo>
                  <a:cubicBezTo>
                    <a:pt x="23886" y="18414"/>
                    <a:pt x="25972" y="14995"/>
                    <a:pt x="26582" y="11105"/>
                  </a:cubicBezTo>
                  <a:cubicBezTo>
                    <a:pt x="27192" y="7216"/>
                    <a:pt x="26251" y="3323"/>
                    <a:pt x="23931" y="140"/>
                  </a:cubicBezTo>
                  <a:cubicBezTo>
                    <a:pt x="23864" y="49"/>
                    <a:pt x="23760" y="1"/>
                    <a:pt x="23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61;p19"/>
            <p:cNvSpPr/>
            <p:nvPr/>
          </p:nvSpPr>
          <p:spPr>
            <a:xfrm>
              <a:off x="5047950" y="2896525"/>
              <a:ext cx="731725" cy="536450"/>
            </a:xfrm>
            <a:custGeom>
              <a:avLst/>
              <a:gdLst/>
              <a:ahLst/>
              <a:cxnLst/>
              <a:rect l="l" t="t" r="r" b="b"/>
              <a:pathLst>
                <a:path w="29269" h="21458" extrusionOk="0">
                  <a:moveTo>
                    <a:pt x="28882" y="1"/>
                  </a:moveTo>
                  <a:cubicBezTo>
                    <a:pt x="28812" y="1"/>
                    <a:pt x="28743" y="22"/>
                    <a:pt x="28682" y="66"/>
                  </a:cubicBezTo>
                  <a:lnTo>
                    <a:pt x="184" y="20844"/>
                  </a:lnTo>
                  <a:cubicBezTo>
                    <a:pt x="33" y="20955"/>
                    <a:pt x="0" y="21167"/>
                    <a:pt x="109" y="21319"/>
                  </a:cubicBezTo>
                  <a:cubicBezTo>
                    <a:pt x="176" y="21409"/>
                    <a:pt x="279" y="21458"/>
                    <a:pt x="384" y="21458"/>
                  </a:cubicBezTo>
                  <a:cubicBezTo>
                    <a:pt x="455" y="21458"/>
                    <a:pt x="523" y="21438"/>
                    <a:pt x="584" y="21393"/>
                  </a:cubicBezTo>
                  <a:lnTo>
                    <a:pt x="29084" y="615"/>
                  </a:lnTo>
                  <a:cubicBezTo>
                    <a:pt x="29236" y="504"/>
                    <a:pt x="29268" y="292"/>
                    <a:pt x="29157" y="141"/>
                  </a:cubicBezTo>
                  <a:cubicBezTo>
                    <a:pt x="29090" y="49"/>
                    <a:pt x="28986" y="1"/>
                    <a:pt x="28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62;p19"/>
            <p:cNvSpPr/>
            <p:nvPr/>
          </p:nvSpPr>
          <p:spPr>
            <a:xfrm>
              <a:off x="5285025" y="3521650"/>
              <a:ext cx="96600" cy="227475"/>
            </a:xfrm>
            <a:custGeom>
              <a:avLst/>
              <a:gdLst/>
              <a:ahLst/>
              <a:cxnLst/>
              <a:rect l="l" t="t" r="r" b="b"/>
              <a:pathLst>
                <a:path w="3864" h="9099" extrusionOk="0">
                  <a:moveTo>
                    <a:pt x="3479" y="0"/>
                  </a:moveTo>
                  <a:cubicBezTo>
                    <a:pt x="3341" y="0"/>
                    <a:pt x="3211" y="84"/>
                    <a:pt x="3161" y="221"/>
                  </a:cubicBezTo>
                  <a:lnTo>
                    <a:pt x="65" y="8642"/>
                  </a:lnTo>
                  <a:cubicBezTo>
                    <a:pt x="1" y="8818"/>
                    <a:pt x="89" y="9014"/>
                    <a:pt x="265" y="9079"/>
                  </a:cubicBezTo>
                  <a:cubicBezTo>
                    <a:pt x="305" y="9093"/>
                    <a:pt x="344" y="9099"/>
                    <a:pt x="384" y="9099"/>
                  </a:cubicBezTo>
                  <a:cubicBezTo>
                    <a:pt x="522" y="9099"/>
                    <a:pt x="651" y="9014"/>
                    <a:pt x="701" y="8877"/>
                  </a:cubicBezTo>
                  <a:lnTo>
                    <a:pt x="3799" y="457"/>
                  </a:lnTo>
                  <a:cubicBezTo>
                    <a:pt x="3864" y="280"/>
                    <a:pt x="3773" y="86"/>
                    <a:pt x="3597" y="21"/>
                  </a:cubicBezTo>
                  <a:cubicBezTo>
                    <a:pt x="3558" y="7"/>
                    <a:pt x="3518" y="0"/>
                    <a:pt x="3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63;p19"/>
            <p:cNvSpPr/>
            <p:nvPr/>
          </p:nvSpPr>
          <p:spPr>
            <a:xfrm>
              <a:off x="5125450" y="2877050"/>
              <a:ext cx="580100" cy="580125"/>
            </a:xfrm>
            <a:custGeom>
              <a:avLst/>
              <a:gdLst/>
              <a:ahLst/>
              <a:cxnLst/>
              <a:rect l="l" t="t" r="r" b="b"/>
              <a:pathLst>
                <a:path w="23204" h="23205" extrusionOk="0">
                  <a:moveTo>
                    <a:pt x="11602" y="1"/>
                  </a:moveTo>
                  <a:cubicBezTo>
                    <a:pt x="8526" y="1"/>
                    <a:pt x="5574" y="1225"/>
                    <a:pt x="3399" y="3400"/>
                  </a:cubicBezTo>
                  <a:cubicBezTo>
                    <a:pt x="1222" y="5574"/>
                    <a:pt x="0" y="8527"/>
                    <a:pt x="0" y="11603"/>
                  </a:cubicBezTo>
                  <a:cubicBezTo>
                    <a:pt x="0" y="14680"/>
                    <a:pt x="1222" y="17631"/>
                    <a:pt x="3399" y="19808"/>
                  </a:cubicBezTo>
                  <a:cubicBezTo>
                    <a:pt x="5574" y="21982"/>
                    <a:pt x="8526" y="23204"/>
                    <a:pt x="11602" y="23204"/>
                  </a:cubicBezTo>
                  <a:cubicBezTo>
                    <a:pt x="14679" y="23204"/>
                    <a:pt x="17630" y="21982"/>
                    <a:pt x="19807" y="19808"/>
                  </a:cubicBezTo>
                  <a:cubicBezTo>
                    <a:pt x="21982" y="17631"/>
                    <a:pt x="23204" y="14680"/>
                    <a:pt x="23204" y="11603"/>
                  </a:cubicBezTo>
                  <a:cubicBezTo>
                    <a:pt x="23204" y="8527"/>
                    <a:pt x="21982" y="5574"/>
                    <a:pt x="19807" y="3400"/>
                  </a:cubicBezTo>
                  <a:cubicBezTo>
                    <a:pt x="17630" y="1225"/>
                    <a:pt x="14679" y="1"/>
                    <a:pt x="11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64;p19"/>
            <p:cNvSpPr/>
            <p:nvPr/>
          </p:nvSpPr>
          <p:spPr>
            <a:xfrm>
              <a:off x="5156225" y="3698625"/>
              <a:ext cx="264425" cy="128950"/>
            </a:xfrm>
            <a:custGeom>
              <a:avLst/>
              <a:gdLst/>
              <a:ahLst/>
              <a:cxnLst/>
              <a:rect l="l" t="t" r="r" b="b"/>
              <a:pathLst>
                <a:path w="10577" h="5158" extrusionOk="0">
                  <a:moveTo>
                    <a:pt x="1225" y="0"/>
                  </a:moveTo>
                  <a:cubicBezTo>
                    <a:pt x="784" y="0"/>
                    <a:pt x="369" y="271"/>
                    <a:pt x="207" y="709"/>
                  </a:cubicBezTo>
                  <a:cubicBezTo>
                    <a:pt x="1" y="1270"/>
                    <a:pt x="290" y="1892"/>
                    <a:pt x="849" y="2100"/>
                  </a:cubicBezTo>
                  <a:lnTo>
                    <a:pt x="8979" y="5091"/>
                  </a:lnTo>
                  <a:cubicBezTo>
                    <a:pt x="9102" y="5136"/>
                    <a:pt x="9228" y="5158"/>
                    <a:pt x="9352" y="5158"/>
                  </a:cubicBezTo>
                  <a:cubicBezTo>
                    <a:pt x="9793" y="5158"/>
                    <a:pt x="10208" y="4886"/>
                    <a:pt x="10371" y="4447"/>
                  </a:cubicBezTo>
                  <a:cubicBezTo>
                    <a:pt x="10577" y="3888"/>
                    <a:pt x="10288" y="3264"/>
                    <a:pt x="9729" y="3058"/>
                  </a:cubicBezTo>
                  <a:lnTo>
                    <a:pt x="1598" y="67"/>
                  </a:lnTo>
                  <a:cubicBezTo>
                    <a:pt x="1475" y="22"/>
                    <a:pt x="1349" y="0"/>
                    <a:pt x="1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65;p19"/>
            <p:cNvSpPr/>
            <p:nvPr/>
          </p:nvSpPr>
          <p:spPr>
            <a:xfrm>
              <a:off x="5128825" y="3183750"/>
              <a:ext cx="576275" cy="273450"/>
            </a:xfrm>
            <a:custGeom>
              <a:avLst/>
              <a:gdLst/>
              <a:ahLst/>
              <a:cxnLst/>
              <a:rect l="l" t="t" r="r" b="b"/>
              <a:pathLst>
                <a:path w="23051" h="10938" extrusionOk="0">
                  <a:moveTo>
                    <a:pt x="23050" y="1"/>
                  </a:moveTo>
                  <a:lnTo>
                    <a:pt x="23050" y="1"/>
                  </a:lnTo>
                  <a:cubicBezTo>
                    <a:pt x="23050" y="1"/>
                    <a:pt x="17527" y="2071"/>
                    <a:pt x="12850" y="2293"/>
                  </a:cubicBezTo>
                  <a:cubicBezTo>
                    <a:pt x="12505" y="2309"/>
                    <a:pt x="12141" y="2317"/>
                    <a:pt x="11762" y="2317"/>
                  </a:cubicBezTo>
                  <a:cubicBezTo>
                    <a:pt x="7011" y="2317"/>
                    <a:pt x="1" y="1122"/>
                    <a:pt x="0" y="1122"/>
                  </a:cubicBezTo>
                  <a:lnTo>
                    <a:pt x="0" y="1122"/>
                  </a:lnTo>
                  <a:cubicBezTo>
                    <a:pt x="275" y="2891"/>
                    <a:pt x="964" y="4623"/>
                    <a:pt x="2093" y="6170"/>
                  </a:cubicBezTo>
                  <a:cubicBezTo>
                    <a:pt x="4363" y="9285"/>
                    <a:pt x="7895" y="10938"/>
                    <a:pt x="11476" y="10938"/>
                  </a:cubicBezTo>
                  <a:cubicBezTo>
                    <a:pt x="13847" y="10938"/>
                    <a:pt x="16240" y="10213"/>
                    <a:pt x="18303" y="8709"/>
                  </a:cubicBezTo>
                  <a:cubicBezTo>
                    <a:pt x="21221" y="6582"/>
                    <a:pt x="22856" y="3347"/>
                    <a:pt x="23050" y="1"/>
                  </a:cubicBezTo>
                  <a:close/>
                </a:path>
              </a:pathLst>
            </a:custGeom>
            <a:solidFill>
              <a:srgbClr val="283564">
                <a:alpha val="18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C4B0A58-5782-7A2B-2822-A58B21D09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35" y="4080744"/>
            <a:ext cx="1149575" cy="11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6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452;p22"/>
          <p:cNvSpPr txBox="1">
            <a:spLocks/>
          </p:cNvSpPr>
          <p:nvPr/>
        </p:nvSpPr>
        <p:spPr>
          <a:xfrm>
            <a:off x="715100" y="561894"/>
            <a:ext cx="77139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43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sz="3000" dirty="0" err="1">
                <a:solidFill>
                  <a:schemeClr val="accent3"/>
                </a:solidFill>
              </a:rPr>
              <a:t>Eksistensi</a:t>
            </a:r>
            <a:r>
              <a:rPr lang="en-US" sz="3000" dirty="0">
                <a:solidFill>
                  <a:schemeClr val="accent3"/>
                </a:solidFill>
              </a:rPr>
              <a:t> dalam belajar Bahasa Indonesia</a:t>
            </a:r>
            <a:endParaRPr lang="en-US" sz="3000" dirty="0"/>
          </a:p>
        </p:txBody>
      </p:sp>
      <p:sp>
        <p:nvSpPr>
          <p:cNvPr id="93" name="Google Shape;453;p22"/>
          <p:cNvSpPr txBox="1"/>
          <p:nvPr/>
        </p:nvSpPr>
        <p:spPr>
          <a:xfrm>
            <a:off x="715100" y="1771027"/>
            <a:ext cx="7713900" cy="239352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15000"/>
              </a:lnSpc>
            </a:pPr>
            <a:r>
              <a:rPr lang="en-US" dirty="0">
                <a:latin typeface="Hammersmith One" panose="020B0604020202020204" charset="0"/>
              </a:rPr>
              <a:t>Bahasa Indonesia di era </a:t>
            </a:r>
            <a:r>
              <a:rPr lang="en-US" dirty="0" err="1">
                <a:latin typeface="Hammersmith One" panose="020B0604020202020204" charset="0"/>
              </a:rPr>
              <a:t>globalisasi</a:t>
            </a:r>
            <a:r>
              <a:rPr lang="en-US" dirty="0">
                <a:latin typeface="Hammersmith One" panose="020B0604020202020204" charset="0"/>
              </a:rPr>
              <a:t> ini </a:t>
            </a:r>
            <a:r>
              <a:rPr lang="en-US" dirty="0" err="1">
                <a:latin typeface="Hammersmith One" panose="020B0604020202020204" charset="0"/>
              </a:rPr>
              <a:t>mengalami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perkembangan</a:t>
            </a:r>
            <a:r>
              <a:rPr lang="en-US" dirty="0">
                <a:latin typeface="Hammersmith One" panose="020B0604020202020204" charset="0"/>
              </a:rPr>
              <a:t> sampai di </a:t>
            </a:r>
            <a:r>
              <a:rPr lang="en-US" dirty="0" err="1">
                <a:latin typeface="Hammersmith One" panose="020B0604020202020204" charset="0"/>
              </a:rPr>
              <a:t>kancah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internasional</a:t>
            </a:r>
            <a:r>
              <a:rPr lang="en-US" dirty="0">
                <a:latin typeface="Hammersmith One" panose="020B0604020202020204" charset="0"/>
              </a:rPr>
              <a:t>. </a:t>
            </a:r>
            <a:r>
              <a:rPr lang="en-US" dirty="0" err="1">
                <a:latin typeface="Hammersmith One" panose="020B0604020202020204" charset="0"/>
              </a:rPr>
              <a:t>Globalisasi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memiliki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pengaruh</a:t>
            </a:r>
            <a:r>
              <a:rPr lang="en-US" dirty="0">
                <a:latin typeface="Hammersmith One" panose="020B0604020202020204" charset="0"/>
              </a:rPr>
              <a:t> yang besar ke </a:t>
            </a:r>
            <a:r>
              <a:rPr lang="en-US" dirty="0" err="1">
                <a:latin typeface="Hammersmith One" panose="020B0604020202020204" charset="0"/>
              </a:rPr>
              <a:t>segala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aspek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kehidupan</a:t>
            </a:r>
            <a:r>
              <a:rPr lang="en-US" dirty="0">
                <a:latin typeface="Hammersmith One" panose="020B0604020202020204" charset="0"/>
              </a:rPr>
              <a:t>, </a:t>
            </a:r>
            <a:r>
              <a:rPr lang="en-US" dirty="0" err="1">
                <a:latin typeface="Hammersmith One" panose="020B0604020202020204" charset="0"/>
              </a:rPr>
              <a:t>termasuk</a:t>
            </a:r>
            <a:r>
              <a:rPr lang="en-US" dirty="0">
                <a:latin typeface="Hammersmith One" panose="020B0604020202020204" charset="0"/>
              </a:rPr>
              <a:t> juga dengan </a:t>
            </a:r>
            <a:r>
              <a:rPr lang="en-US" dirty="0" err="1">
                <a:latin typeface="Hammersmith One" panose="020B0604020202020204" charset="0"/>
              </a:rPr>
              <a:t>bahasa</a:t>
            </a:r>
            <a:r>
              <a:rPr lang="en-US" dirty="0">
                <a:latin typeface="Hammersmith One" panose="020B0604020202020204" charset="0"/>
              </a:rPr>
              <a:t>. Tidak </a:t>
            </a:r>
            <a:r>
              <a:rPr lang="en-US" dirty="0" err="1">
                <a:latin typeface="Hammersmith One" panose="020B0604020202020204" charset="0"/>
              </a:rPr>
              <a:t>menutup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kemungkinan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bahasa</a:t>
            </a:r>
            <a:r>
              <a:rPr lang="en-US" dirty="0">
                <a:latin typeface="Hammersmith One" panose="020B0604020202020204" charset="0"/>
              </a:rPr>
              <a:t> Indonesia </a:t>
            </a:r>
            <a:r>
              <a:rPr lang="en-US" dirty="0" err="1">
                <a:latin typeface="Hammersmith One" panose="020B0604020202020204" charset="0"/>
              </a:rPr>
              <a:t>mengalami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eksistensi</a:t>
            </a:r>
            <a:r>
              <a:rPr lang="en-US" dirty="0">
                <a:latin typeface="Hammersmith One" panose="020B0604020202020204" charset="0"/>
              </a:rPr>
              <a:t> di dunia </a:t>
            </a:r>
            <a:r>
              <a:rPr lang="en-US" dirty="0" err="1">
                <a:latin typeface="Hammersmith One" panose="020B0604020202020204" charset="0"/>
              </a:rPr>
              <a:t>internasional</a:t>
            </a:r>
            <a:r>
              <a:rPr lang="en-US" dirty="0">
                <a:latin typeface="Hammersmith One" panose="020B0604020202020204" charset="0"/>
              </a:rPr>
              <a:t>. </a:t>
            </a:r>
            <a:r>
              <a:rPr lang="en-US" dirty="0" err="1">
                <a:latin typeface="Hammersmith One" panose="020B0604020202020204" charset="0"/>
              </a:rPr>
              <a:t>Berbagai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institusi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pendidikan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luar</a:t>
            </a:r>
            <a:r>
              <a:rPr lang="en-US" dirty="0">
                <a:latin typeface="Hammersmith One" panose="020B0604020202020204" charset="0"/>
              </a:rPr>
              <a:t> negeri dan di </a:t>
            </a:r>
            <a:r>
              <a:rPr lang="en-US" dirty="0" err="1">
                <a:latin typeface="Hammersmith One" panose="020B0604020202020204" charset="0"/>
              </a:rPr>
              <a:t>luar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asia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tenggara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telah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membuka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mata</a:t>
            </a:r>
            <a:r>
              <a:rPr lang="en-US" dirty="0">
                <a:latin typeface="Hammersmith One" panose="020B0604020202020204" charset="0"/>
              </a:rPr>
              <a:t> kuliah </a:t>
            </a:r>
            <a:r>
              <a:rPr lang="en-US" dirty="0" err="1">
                <a:latin typeface="Hammersmith One" panose="020B0604020202020204" charset="0"/>
              </a:rPr>
              <a:t>bahasa</a:t>
            </a:r>
            <a:r>
              <a:rPr lang="en-US" dirty="0">
                <a:latin typeface="Hammersmith One" panose="020B0604020202020204" charset="0"/>
              </a:rPr>
              <a:t> Indonesia. Dapat </a:t>
            </a:r>
            <a:r>
              <a:rPr lang="en-US" dirty="0" err="1">
                <a:latin typeface="Hammersmith One" panose="020B0604020202020204" charset="0"/>
              </a:rPr>
              <a:t>kita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lihat</a:t>
            </a:r>
            <a:r>
              <a:rPr lang="en-US" dirty="0">
                <a:latin typeface="Hammersmith One" panose="020B0604020202020204" charset="0"/>
              </a:rPr>
              <a:t>, </a:t>
            </a:r>
            <a:r>
              <a:rPr lang="en-US" dirty="0" err="1">
                <a:latin typeface="Hammersmith One" panose="020B0604020202020204" charset="0"/>
              </a:rPr>
              <a:t>umumnya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pelajaran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bahasa</a:t>
            </a:r>
            <a:r>
              <a:rPr lang="en-US" dirty="0">
                <a:latin typeface="Hammersmith One" panose="020B0604020202020204" charset="0"/>
              </a:rPr>
              <a:t> Indonesia di dalam negeri sendiri </a:t>
            </a:r>
            <a:r>
              <a:rPr lang="en-US" dirty="0" err="1">
                <a:latin typeface="Hammersmith One" panose="020B0604020202020204" charset="0"/>
              </a:rPr>
              <a:t>begitu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membosankan</a:t>
            </a:r>
            <a:r>
              <a:rPr lang="en-US" dirty="0">
                <a:latin typeface="Hammersmith One" panose="020B0604020202020204" charset="0"/>
              </a:rPr>
              <a:t>. Sebagian besar </a:t>
            </a:r>
            <a:r>
              <a:rPr lang="en-US" dirty="0" err="1">
                <a:latin typeface="Hammersmith One" panose="020B0604020202020204" charset="0"/>
              </a:rPr>
              <a:t>pelajar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beranggapan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bahwa</a:t>
            </a:r>
            <a:r>
              <a:rPr lang="en-US" dirty="0">
                <a:latin typeface="Hammersmith One" panose="020B0604020202020204" charset="0"/>
              </a:rPr>
              <a:t> belajar </a:t>
            </a:r>
            <a:r>
              <a:rPr lang="en-US" dirty="0" err="1">
                <a:latin typeface="Hammersmith One" panose="020B0604020202020204" charset="0"/>
              </a:rPr>
              <a:t>bahasa</a:t>
            </a:r>
            <a:r>
              <a:rPr lang="en-US" dirty="0">
                <a:latin typeface="Hammersmith One" panose="020B0604020202020204" charset="0"/>
              </a:rPr>
              <a:t> Indonesia tidak </a:t>
            </a:r>
            <a:r>
              <a:rPr lang="en-US" dirty="0" err="1">
                <a:latin typeface="Hammersmith One" panose="020B0604020202020204" charset="0"/>
              </a:rPr>
              <a:t>terlalu</a:t>
            </a:r>
            <a:r>
              <a:rPr lang="en-US" dirty="0">
                <a:latin typeface="Hammersmith One" panose="020B0604020202020204" charset="0"/>
              </a:rPr>
              <a:t> penting dan merupakan </a:t>
            </a:r>
            <a:r>
              <a:rPr lang="en-US" dirty="0" err="1">
                <a:latin typeface="Hammersmith One" panose="020B0604020202020204" charset="0"/>
              </a:rPr>
              <a:t>hal</a:t>
            </a:r>
            <a:r>
              <a:rPr lang="en-US" dirty="0">
                <a:latin typeface="Hammersmith One" panose="020B0604020202020204" charset="0"/>
              </a:rPr>
              <a:t> yang </a:t>
            </a:r>
            <a:r>
              <a:rPr lang="en-US" dirty="0" err="1">
                <a:latin typeface="Hammersmith One" panose="020B0604020202020204" charset="0"/>
              </a:rPr>
              <a:t>sepele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karena</a:t>
            </a:r>
            <a:r>
              <a:rPr lang="en-US" dirty="0">
                <a:latin typeface="Hammersmith One" panose="020B0604020202020204" charset="0"/>
              </a:rPr>
              <a:t> dalam </a:t>
            </a:r>
            <a:r>
              <a:rPr lang="en-US" dirty="0" err="1">
                <a:latin typeface="Hammersmith One" panose="020B0604020202020204" charset="0"/>
              </a:rPr>
              <a:t>keseharian</a:t>
            </a:r>
            <a:r>
              <a:rPr lang="en-US" dirty="0">
                <a:latin typeface="Hammersmith One" panose="020B0604020202020204" charset="0"/>
              </a:rPr>
              <a:t> sudah menggunakan </a:t>
            </a:r>
            <a:r>
              <a:rPr lang="en-US" dirty="0" err="1">
                <a:latin typeface="Hammersmith One" panose="020B0604020202020204" charset="0"/>
              </a:rPr>
              <a:t>bahasa</a:t>
            </a:r>
            <a:r>
              <a:rPr lang="en-US" dirty="0">
                <a:latin typeface="Hammersmith One" panose="020B0604020202020204" charset="0"/>
              </a:rPr>
              <a:t> Indonesia.</a:t>
            </a:r>
            <a:endParaRPr lang="en-US" dirty="0">
              <a:solidFill>
                <a:schemeClr val="dk1"/>
              </a:solidFill>
              <a:latin typeface="Hammersmith One" panose="020B0604020202020204" charset="0"/>
              <a:ea typeface="Lato"/>
              <a:cs typeface="Lato"/>
              <a:sym typeface="Lato"/>
            </a:endParaRPr>
          </a:p>
        </p:txBody>
      </p:sp>
      <p:grpSp>
        <p:nvGrpSpPr>
          <p:cNvPr id="99" name="Google Shape;747;p29">
            <a:extLst>
              <a:ext uri="{FF2B5EF4-FFF2-40B4-BE49-F238E27FC236}">
                <a16:creationId xmlns:a16="http://schemas.microsoft.com/office/drawing/2014/main" id="{C8D17162-E12C-B026-1D30-55A49B94AC9F}"/>
              </a:ext>
            </a:extLst>
          </p:cNvPr>
          <p:cNvGrpSpPr/>
          <p:nvPr/>
        </p:nvGrpSpPr>
        <p:grpSpPr>
          <a:xfrm rot="-5400000">
            <a:off x="7626963" y="603273"/>
            <a:ext cx="886398" cy="1041071"/>
            <a:chOff x="1769650" y="2876863"/>
            <a:chExt cx="691850" cy="812575"/>
          </a:xfrm>
        </p:grpSpPr>
        <p:sp>
          <p:nvSpPr>
            <p:cNvPr id="100" name="Google Shape;748;p29">
              <a:extLst>
                <a:ext uri="{FF2B5EF4-FFF2-40B4-BE49-F238E27FC236}">
                  <a16:creationId xmlns:a16="http://schemas.microsoft.com/office/drawing/2014/main" id="{F9D0005E-4CFD-720B-E99A-90E5D565CF37}"/>
                </a:ext>
              </a:extLst>
            </p:cNvPr>
            <p:cNvSpPr/>
            <p:nvPr/>
          </p:nvSpPr>
          <p:spPr>
            <a:xfrm>
              <a:off x="1769650" y="2876863"/>
              <a:ext cx="691850" cy="812575"/>
            </a:xfrm>
            <a:custGeom>
              <a:avLst/>
              <a:gdLst/>
              <a:ahLst/>
              <a:cxnLst/>
              <a:rect l="l" t="t" r="r" b="b"/>
              <a:pathLst>
                <a:path w="27674" h="32503" extrusionOk="0">
                  <a:moveTo>
                    <a:pt x="8221" y="10753"/>
                  </a:moveTo>
                  <a:cubicBezTo>
                    <a:pt x="8331" y="10753"/>
                    <a:pt x="8441" y="10803"/>
                    <a:pt x="8512" y="10910"/>
                  </a:cubicBezTo>
                  <a:lnTo>
                    <a:pt x="17917" y="25262"/>
                  </a:lnTo>
                  <a:cubicBezTo>
                    <a:pt x="18074" y="25501"/>
                    <a:pt x="17893" y="25803"/>
                    <a:pt x="17629" y="25803"/>
                  </a:cubicBezTo>
                  <a:cubicBezTo>
                    <a:pt x="17601" y="25803"/>
                    <a:pt x="17574" y="25800"/>
                    <a:pt x="17545" y="25794"/>
                  </a:cubicBezTo>
                  <a:lnTo>
                    <a:pt x="5444" y="22962"/>
                  </a:lnTo>
                  <a:cubicBezTo>
                    <a:pt x="5257" y="22918"/>
                    <a:pt x="5139" y="22730"/>
                    <a:pt x="5184" y="22542"/>
                  </a:cubicBezTo>
                  <a:lnTo>
                    <a:pt x="7878" y="11023"/>
                  </a:lnTo>
                  <a:cubicBezTo>
                    <a:pt x="7919" y="10849"/>
                    <a:pt x="8069" y="10753"/>
                    <a:pt x="8221" y="10753"/>
                  </a:cubicBezTo>
                  <a:close/>
                  <a:moveTo>
                    <a:pt x="6383" y="0"/>
                  </a:moveTo>
                  <a:cubicBezTo>
                    <a:pt x="6217" y="0"/>
                    <a:pt x="6052" y="106"/>
                    <a:pt x="6008" y="296"/>
                  </a:cubicBezTo>
                  <a:lnTo>
                    <a:pt x="6010" y="296"/>
                  </a:lnTo>
                  <a:lnTo>
                    <a:pt x="48" y="25771"/>
                  </a:lnTo>
                  <a:cubicBezTo>
                    <a:pt x="0" y="25977"/>
                    <a:pt x="127" y="26183"/>
                    <a:pt x="333" y="26232"/>
                  </a:cubicBezTo>
                  <a:lnTo>
                    <a:pt x="27095" y="32492"/>
                  </a:lnTo>
                  <a:cubicBezTo>
                    <a:pt x="27126" y="32499"/>
                    <a:pt x="27156" y="32503"/>
                    <a:pt x="27186" y="32503"/>
                  </a:cubicBezTo>
                  <a:cubicBezTo>
                    <a:pt x="27475" y="32503"/>
                    <a:pt x="27673" y="32172"/>
                    <a:pt x="27501" y="31910"/>
                  </a:cubicBezTo>
                  <a:lnTo>
                    <a:pt x="6701" y="173"/>
                  </a:lnTo>
                  <a:cubicBezTo>
                    <a:pt x="6624" y="55"/>
                    <a:pt x="6503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49;p29">
              <a:extLst>
                <a:ext uri="{FF2B5EF4-FFF2-40B4-BE49-F238E27FC236}">
                  <a16:creationId xmlns:a16="http://schemas.microsoft.com/office/drawing/2014/main" id="{E09D7DCA-2941-59A8-0634-0CCC6EECDC1A}"/>
                </a:ext>
              </a:extLst>
            </p:cNvPr>
            <p:cNvSpPr/>
            <p:nvPr/>
          </p:nvSpPr>
          <p:spPr>
            <a:xfrm>
              <a:off x="2005925" y="3035113"/>
              <a:ext cx="38225" cy="27825"/>
            </a:xfrm>
            <a:custGeom>
              <a:avLst/>
              <a:gdLst/>
              <a:ahLst/>
              <a:cxnLst/>
              <a:rect l="l" t="t" r="r" b="b"/>
              <a:pathLst>
                <a:path w="1529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49" y="36"/>
                  </a:cubicBezTo>
                  <a:lnTo>
                    <a:pt x="133" y="699"/>
                  </a:lnTo>
                  <a:cubicBezTo>
                    <a:pt x="30" y="767"/>
                    <a:pt x="0" y="907"/>
                    <a:pt x="69" y="1010"/>
                  </a:cubicBezTo>
                  <a:cubicBezTo>
                    <a:pt x="111" y="1076"/>
                    <a:pt x="184" y="1113"/>
                    <a:pt x="256" y="1113"/>
                  </a:cubicBezTo>
                  <a:cubicBezTo>
                    <a:pt x="299" y="1113"/>
                    <a:pt x="341" y="1101"/>
                    <a:pt x="380" y="1076"/>
                  </a:cubicBezTo>
                  <a:lnTo>
                    <a:pt x="1395" y="414"/>
                  </a:lnTo>
                  <a:cubicBezTo>
                    <a:pt x="1498" y="345"/>
                    <a:pt x="1529" y="206"/>
                    <a:pt x="1460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50;p29">
              <a:extLst>
                <a:ext uri="{FF2B5EF4-FFF2-40B4-BE49-F238E27FC236}">
                  <a16:creationId xmlns:a16="http://schemas.microsoft.com/office/drawing/2014/main" id="{5D98FAD6-F583-5200-C0A4-E8A9C99DEEAB}"/>
                </a:ext>
              </a:extLst>
            </p:cNvPr>
            <p:cNvSpPr/>
            <p:nvPr/>
          </p:nvSpPr>
          <p:spPr>
            <a:xfrm>
              <a:off x="2050750" y="3103863"/>
              <a:ext cx="38250" cy="27850"/>
            </a:xfrm>
            <a:custGeom>
              <a:avLst/>
              <a:gdLst/>
              <a:ahLst/>
              <a:cxnLst/>
              <a:rect l="l" t="t" r="r" b="b"/>
              <a:pathLst>
                <a:path w="1530" h="1114" extrusionOk="0">
                  <a:moveTo>
                    <a:pt x="1271" y="1"/>
                  </a:moveTo>
                  <a:cubicBezTo>
                    <a:pt x="1229" y="1"/>
                    <a:pt x="1187" y="13"/>
                    <a:pt x="1149" y="37"/>
                  </a:cubicBezTo>
                  <a:lnTo>
                    <a:pt x="134" y="699"/>
                  </a:lnTo>
                  <a:cubicBezTo>
                    <a:pt x="31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7"/>
                  </a:cubicBezTo>
                  <a:lnTo>
                    <a:pt x="1396" y="415"/>
                  </a:lnTo>
                  <a:cubicBezTo>
                    <a:pt x="1499" y="346"/>
                    <a:pt x="1529" y="207"/>
                    <a:pt x="1460" y="104"/>
                  </a:cubicBezTo>
                  <a:cubicBezTo>
                    <a:pt x="1417" y="37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51;p29">
              <a:extLst>
                <a:ext uri="{FF2B5EF4-FFF2-40B4-BE49-F238E27FC236}">
                  <a16:creationId xmlns:a16="http://schemas.microsoft.com/office/drawing/2014/main" id="{130220F9-CB8F-3985-6B09-E46BB7EFCDB2}"/>
                </a:ext>
              </a:extLst>
            </p:cNvPr>
            <p:cNvSpPr/>
            <p:nvPr/>
          </p:nvSpPr>
          <p:spPr>
            <a:xfrm>
              <a:off x="2095575" y="31726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69" y="1010"/>
                  </a:cubicBezTo>
                  <a:cubicBezTo>
                    <a:pt x="112" y="1076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6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52;p29">
              <a:extLst>
                <a:ext uri="{FF2B5EF4-FFF2-40B4-BE49-F238E27FC236}">
                  <a16:creationId xmlns:a16="http://schemas.microsoft.com/office/drawing/2014/main" id="{DFAA4987-0E14-8F10-1E9A-D6BC9E6B1395}"/>
                </a:ext>
              </a:extLst>
            </p:cNvPr>
            <p:cNvSpPr/>
            <p:nvPr/>
          </p:nvSpPr>
          <p:spPr>
            <a:xfrm>
              <a:off x="2162825" y="327578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0" y="907"/>
                    <a:pt x="69" y="1010"/>
                  </a:cubicBezTo>
                  <a:cubicBezTo>
                    <a:pt x="112" y="1076"/>
                    <a:pt x="184" y="1112"/>
                    <a:pt x="257" y="1112"/>
                  </a:cubicBezTo>
                  <a:lnTo>
                    <a:pt x="257" y="1110"/>
                  </a:lnTo>
                  <a:cubicBezTo>
                    <a:pt x="299" y="1110"/>
                    <a:pt x="342" y="1100"/>
                    <a:pt x="380" y="1074"/>
                  </a:cubicBezTo>
                  <a:lnTo>
                    <a:pt x="1396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53;p29">
              <a:extLst>
                <a:ext uri="{FF2B5EF4-FFF2-40B4-BE49-F238E27FC236}">
                  <a16:creationId xmlns:a16="http://schemas.microsoft.com/office/drawing/2014/main" id="{2DDF8F02-A3C8-C466-58CA-3C4C29BD369F}"/>
                </a:ext>
              </a:extLst>
            </p:cNvPr>
            <p:cNvSpPr/>
            <p:nvPr/>
          </p:nvSpPr>
          <p:spPr>
            <a:xfrm>
              <a:off x="2230075" y="3378913"/>
              <a:ext cx="38200" cy="27850"/>
            </a:xfrm>
            <a:custGeom>
              <a:avLst/>
              <a:gdLst/>
              <a:ahLst/>
              <a:cxnLst/>
              <a:rect l="l" t="t" r="r" b="b"/>
              <a:pathLst>
                <a:path w="1528" h="1114" extrusionOk="0">
                  <a:moveTo>
                    <a:pt x="1271" y="1"/>
                  </a:moveTo>
                  <a:cubicBezTo>
                    <a:pt x="1229" y="1"/>
                    <a:pt x="1187" y="13"/>
                    <a:pt x="1149" y="37"/>
                  </a:cubicBezTo>
                  <a:lnTo>
                    <a:pt x="134" y="699"/>
                  </a:lnTo>
                  <a:cubicBezTo>
                    <a:pt x="31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5"/>
                  </a:cubicBezTo>
                  <a:lnTo>
                    <a:pt x="1396" y="414"/>
                  </a:lnTo>
                  <a:cubicBezTo>
                    <a:pt x="1499" y="346"/>
                    <a:pt x="1527" y="206"/>
                    <a:pt x="1460" y="104"/>
                  </a:cubicBezTo>
                  <a:cubicBezTo>
                    <a:pt x="1417" y="37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54;p29">
              <a:extLst>
                <a:ext uri="{FF2B5EF4-FFF2-40B4-BE49-F238E27FC236}">
                  <a16:creationId xmlns:a16="http://schemas.microsoft.com/office/drawing/2014/main" id="{FAE7F08A-DED3-E934-5342-2E0D4F946E61}"/>
                </a:ext>
              </a:extLst>
            </p:cNvPr>
            <p:cNvSpPr/>
            <p:nvPr/>
          </p:nvSpPr>
          <p:spPr>
            <a:xfrm>
              <a:off x="2274900" y="344768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69" y="1010"/>
                  </a:cubicBezTo>
                  <a:cubicBezTo>
                    <a:pt x="112" y="1076"/>
                    <a:pt x="184" y="1113"/>
                    <a:pt x="257" y="1113"/>
                  </a:cubicBezTo>
                  <a:cubicBezTo>
                    <a:pt x="300" y="1113"/>
                    <a:pt x="342" y="1101"/>
                    <a:pt x="380" y="1074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55;p29">
              <a:extLst>
                <a:ext uri="{FF2B5EF4-FFF2-40B4-BE49-F238E27FC236}">
                  <a16:creationId xmlns:a16="http://schemas.microsoft.com/office/drawing/2014/main" id="{A8076869-DD6F-41D1-B4EE-3D18A3A04E89}"/>
                </a:ext>
              </a:extLst>
            </p:cNvPr>
            <p:cNvSpPr/>
            <p:nvPr/>
          </p:nvSpPr>
          <p:spPr>
            <a:xfrm>
              <a:off x="1961125" y="2966363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6" y="12"/>
                    <a:pt x="1148" y="36"/>
                  </a:cubicBezTo>
                  <a:lnTo>
                    <a:pt x="132" y="698"/>
                  </a:lnTo>
                  <a:cubicBezTo>
                    <a:pt x="29" y="767"/>
                    <a:pt x="1" y="906"/>
                    <a:pt x="67" y="1009"/>
                  </a:cubicBezTo>
                  <a:cubicBezTo>
                    <a:pt x="110" y="1076"/>
                    <a:pt x="183" y="1112"/>
                    <a:pt x="255" y="1112"/>
                  </a:cubicBezTo>
                  <a:cubicBezTo>
                    <a:pt x="298" y="1112"/>
                    <a:pt x="340" y="1100"/>
                    <a:pt x="378" y="1076"/>
                  </a:cubicBezTo>
                  <a:lnTo>
                    <a:pt x="1394" y="414"/>
                  </a:lnTo>
                  <a:cubicBezTo>
                    <a:pt x="1497" y="345"/>
                    <a:pt x="1527" y="206"/>
                    <a:pt x="1459" y="103"/>
                  </a:cubicBezTo>
                  <a:cubicBezTo>
                    <a:pt x="1416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56;p29">
              <a:extLst>
                <a:ext uri="{FF2B5EF4-FFF2-40B4-BE49-F238E27FC236}">
                  <a16:creationId xmlns:a16="http://schemas.microsoft.com/office/drawing/2014/main" id="{58E4BDF5-55FF-B12A-CB63-4CC8B714773C}"/>
                </a:ext>
              </a:extLst>
            </p:cNvPr>
            <p:cNvSpPr/>
            <p:nvPr/>
          </p:nvSpPr>
          <p:spPr>
            <a:xfrm>
              <a:off x="1983550" y="30007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8" y="0"/>
                    <a:pt x="1186" y="12"/>
                    <a:pt x="1147" y="36"/>
                  </a:cubicBezTo>
                  <a:lnTo>
                    <a:pt x="132" y="699"/>
                  </a:lnTo>
                  <a:cubicBezTo>
                    <a:pt x="29" y="767"/>
                    <a:pt x="0" y="907"/>
                    <a:pt x="67" y="1010"/>
                  </a:cubicBezTo>
                  <a:cubicBezTo>
                    <a:pt x="109" y="1076"/>
                    <a:pt x="182" y="1113"/>
                    <a:pt x="255" y="1113"/>
                  </a:cubicBezTo>
                  <a:cubicBezTo>
                    <a:pt x="297" y="1113"/>
                    <a:pt x="340" y="1100"/>
                    <a:pt x="378" y="1076"/>
                  </a:cubicBezTo>
                  <a:lnTo>
                    <a:pt x="1394" y="414"/>
                  </a:lnTo>
                  <a:cubicBezTo>
                    <a:pt x="1497" y="345"/>
                    <a:pt x="1527" y="206"/>
                    <a:pt x="1458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57;p29">
              <a:extLst>
                <a:ext uri="{FF2B5EF4-FFF2-40B4-BE49-F238E27FC236}">
                  <a16:creationId xmlns:a16="http://schemas.microsoft.com/office/drawing/2014/main" id="{705FF94C-20C8-010D-7A25-1C2CB1EF37BA}"/>
                </a:ext>
              </a:extLst>
            </p:cNvPr>
            <p:cNvSpPr/>
            <p:nvPr/>
          </p:nvSpPr>
          <p:spPr>
            <a:xfrm>
              <a:off x="2028325" y="3069488"/>
              <a:ext cx="38250" cy="27850"/>
            </a:xfrm>
            <a:custGeom>
              <a:avLst/>
              <a:gdLst/>
              <a:ahLst/>
              <a:cxnLst/>
              <a:rect l="l" t="t" r="r" b="b"/>
              <a:pathLst>
                <a:path w="1530" h="1114" extrusionOk="0">
                  <a:moveTo>
                    <a:pt x="1271" y="1"/>
                  </a:moveTo>
                  <a:cubicBezTo>
                    <a:pt x="1229" y="1"/>
                    <a:pt x="1187" y="12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4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6" y="414"/>
                  </a:lnTo>
                  <a:cubicBezTo>
                    <a:pt x="1499" y="346"/>
                    <a:pt x="1529" y="206"/>
                    <a:pt x="1461" y="103"/>
                  </a:cubicBezTo>
                  <a:cubicBezTo>
                    <a:pt x="1417" y="36"/>
                    <a:pt x="1345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58;p29">
              <a:extLst>
                <a:ext uri="{FF2B5EF4-FFF2-40B4-BE49-F238E27FC236}">
                  <a16:creationId xmlns:a16="http://schemas.microsoft.com/office/drawing/2014/main" id="{B575004C-5102-7C98-9213-310F40CF4284}"/>
                </a:ext>
              </a:extLst>
            </p:cNvPr>
            <p:cNvSpPr/>
            <p:nvPr/>
          </p:nvSpPr>
          <p:spPr>
            <a:xfrm>
              <a:off x="2140400" y="3241388"/>
              <a:ext cx="38200" cy="27850"/>
            </a:xfrm>
            <a:custGeom>
              <a:avLst/>
              <a:gdLst/>
              <a:ahLst/>
              <a:cxnLst/>
              <a:rect l="l" t="t" r="r" b="b"/>
              <a:pathLst>
                <a:path w="1528" h="1114" extrusionOk="0">
                  <a:moveTo>
                    <a:pt x="1272" y="1"/>
                  </a:moveTo>
                  <a:cubicBezTo>
                    <a:pt x="1230" y="1"/>
                    <a:pt x="1187" y="13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5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6" y="415"/>
                  </a:lnTo>
                  <a:cubicBezTo>
                    <a:pt x="1499" y="346"/>
                    <a:pt x="1528" y="207"/>
                    <a:pt x="1461" y="104"/>
                  </a:cubicBezTo>
                  <a:cubicBezTo>
                    <a:pt x="1417" y="37"/>
                    <a:pt x="1345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59;p29">
              <a:extLst>
                <a:ext uri="{FF2B5EF4-FFF2-40B4-BE49-F238E27FC236}">
                  <a16:creationId xmlns:a16="http://schemas.microsoft.com/office/drawing/2014/main" id="{4822DA7A-5468-C23E-6C77-E534F2FB210D}"/>
                </a:ext>
              </a:extLst>
            </p:cNvPr>
            <p:cNvSpPr/>
            <p:nvPr/>
          </p:nvSpPr>
          <p:spPr>
            <a:xfrm>
              <a:off x="2207650" y="33445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1"/>
                  </a:moveTo>
                  <a:cubicBezTo>
                    <a:pt x="1230" y="1"/>
                    <a:pt x="1187" y="12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5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4" y="414"/>
                  </a:lnTo>
                  <a:cubicBezTo>
                    <a:pt x="1499" y="346"/>
                    <a:pt x="1527" y="206"/>
                    <a:pt x="1461" y="103"/>
                  </a:cubicBezTo>
                  <a:cubicBezTo>
                    <a:pt x="1417" y="36"/>
                    <a:pt x="1345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60;p29">
              <a:extLst>
                <a:ext uri="{FF2B5EF4-FFF2-40B4-BE49-F238E27FC236}">
                  <a16:creationId xmlns:a16="http://schemas.microsoft.com/office/drawing/2014/main" id="{E2B6790C-8B7A-0DA4-FFF2-B68C19D0DEFF}"/>
                </a:ext>
              </a:extLst>
            </p:cNvPr>
            <p:cNvSpPr/>
            <p:nvPr/>
          </p:nvSpPr>
          <p:spPr>
            <a:xfrm>
              <a:off x="2252500" y="341331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49" y="36"/>
                  </a:cubicBezTo>
                  <a:lnTo>
                    <a:pt x="133" y="698"/>
                  </a:lnTo>
                  <a:cubicBezTo>
                    <a:pt x="30" y="767"/>
                    <a:pt x="0" y="906"/>
                    <a:pt x="69" y="1009"/>
                  </a:cubicBezTo>
                  <a:cubicBezTo>
                    <a:pt x="111" y="1076"/>
                    <a:pt x="184" y="1112"/>
                    <a:pt x="256" y="1112"/>
                  </a:cubicBezTo>
                  <a:cubicBezTo>
                    <a:pt x="299" y="1112"/>
                    <a:pt x="341" y="1100"/>
                    <a:pt x="380" y="1074"/>
                  </a:cubicBezTo>
                  <a:lnTo>
                    <a:pt x="1393" y="414"/>
                  </a:lnTo>
                  <a:cubicBezTo>
                    <a:pt x="1498" y="345"/>
                    <a:pt x="1527" y="206"/>
                    <a:pt x="1460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61;p29">
              <a:extLst>
                <a:ext uri="{FF2B5EF4-FFF2-40B4-BE49-F238E27FC236}">
                  <a16:creationId xmlns:a16="http://schemas.microsoft.com/office/drawing/2014/main" id="{D9709C10-0E10-B568-1D1A-340EC736DD16}"/>
                </a:ext>
              </a:extLst>
            </p:cNvPr>
            <p:cNvSpPr/>
            <p:nvPr/>
          </p:nvSpPr>
          <p:spPr>
            <a:xfrm>
              <a:off x="2297325" y="3482063"/>
              <a:ext cx="38175" cy="27775"/>
            </a:xfrm>
            <a:custGeom>
              <a:avLst/>
              <a:gdLst/>
              <a:ahLst/>
              <a:cxnLst/>
              <a:rect l="l" t="t" r="r" b="b"/>
              <a:pathLst>
                <a:path w="1527" h="1111" extrusionOk="0">
                  <a:moveTo>
                    <a:pt x="1271" y="1"/>
                  </a:moveTo>
                  <a:cubicBezTo>
                    <a:pt x="1229" y="1"/>
                    <a:pt x="1187" y="12"/>
                    <a:pt x="1149" y="37"/>
                  </a:cubicBezTo>
                  <a:lnTo>
                    <a:pt x="134" y="699"/>
                  </a:lnTo>
                  <a:cubicBezTo>
                    <a:pt x="31" y="766"/>
                    <a:pt x="0" y="905"/>
                    <a:pt x="69" y="1010"/>
                  </a:cubicBezTo>
                  <a:cubicBezTo>
                    <a:pt x="111" y="1075"/>
                    <a:pt x="184" y="1111"/>
                    <a:pt x="257" y="1111"/>
                  </a:cubicBezTo>
                  <a:cubicBezTo>
                    <a:pt x="299" y="1111"/>
                    <a:pt x="342" y="1101"/>
                    <a:pt x="380" y="1075"/>
                  </a:cubicBezTo>
                  <a:lnTo>
                    <a:pt x="1394" y="412"/>
                  </a:lnTo>
                  <a:cubicBezTo>
                    <a:pt x="1499" y="346"/>
                    <a:pt x="1527" y="206"/>
                    <a:pt x="1460" y="103"/>
                  </a:cubicBezTo>
                  <a:cubicBezTo>
                    <a:pt x="1417" y="36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62;p29">
              <a:extLst>
                <a:ext uri="{FF2B5EF4-FFF2-40B4-BE49-F238E27FC236}">
                  <a16:creationId xmlns:a16="http://schemas.microsoft.com/office/drawing/2014/main" id="{60FB8628-D9DA-0B63-CD47-1EB0BF36165C}"/>
                </a:ext>
              </a:extLst>
            </p:cNvPr>
            <p:cNvSpPr/>
            <p:nvPr/>
          </p:nvSpPr>
          <p:spPr>
            <a:xfrm>
              <a:off x="2319725" y="3516438"/>
              <a:ext cx="38200" cy="27800"/>
            </a:xfrm>
            <a:custGeom>
              <a:avLst/>
              <a:gdLst/>
              <a:ahLst/>
              <a:cxnLst/>
              <a:rect l="l" t="t" r="r" b="b"/>
              <a:pathLst>
                <a:path w="1528" h="1112" extrusionOk="0">
                  <a:moveTo>
                    <a:pt x="1272" y="1"/>
                  </a:moveTo>
                  <a:cubicBezTo>
                    <a:pt x="1230" y="1"/>
                    <a:pt x="1187" y="13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5"/>
                    <a:pt x="70" y="1010"/>
                  </a:cubicBezTo>
                  <a:cubicBezTo>
                    <a:pt x="112" y="1077"/>
                    <a:pt x="185" y="1111"/>
                    <a:pt x="257" y="1111"/>
                  </a:cubicBezTo>
                  <a:cubicBezTo>
                    <a:pt x="300" y="1111"/>
                    <a:pt x="342" y="1101"/>
                    <a:pt x="381" y="1075"/>
                  </a:cubicBezTo>
                  <a:lnTo>
                    <a:pt x="1394" y="414"/>
                  </a:lnTo>
                  <a:cubicBezTo>
                    <a:pt x="1499" y="346"/>
                    <a:pt x="1528" y="206"/>
                    <a:pt x="1461" y="103"/>
                  </a:cubicBezTo>
                  <a:cubicBezTo>
                    <a:pt x="1417" y="37"/>
                    <a:pt x="1345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63;p29">
              <a:extLst>
                <a:ext uri="{FF2B5EF4-FFF2-40B4-BE49-F238E27FC236}">
                  <a16:creationId xmlns:a16="http://schemas.microsoft.com/office/drawing/2014/main" id="{4FEB62C5-96E0-319F-D878-37EA860F5B02}"/>
                </a:ext>
              </a:extLst>
            </p:cNvPr>
            <p:cNvSpPr/>
            <p:nvPr/>
          </p:nvSpPr>
          <p:spPr>
            <a:xfrm>
              <a:off x="2342150" y="35508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8"/>
                  </a:lnTo>
                  <a:cubicBezTo>
                    <a:pt x="31" y="767"/>
                    <a:pt x="1" y="906"/>
                    <a:pt x="69" y="1009"/>
                  </a:cubicBezTo>
                  <a:cubicBezTo>
                    <a:pt x="112" y="1076"/>
                    <a:pt x="184" y="1112"/>
                    <a:pt x="257" y="1112"/>
                  </a:cubicBezTo>
                  <a:cubicBezTo>
                    <a:pt x="299" y="1112"/>
                    <a:pt x="342" y="1100"/>
                    <a:pt x="380" y="1074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64;p29">
              <a:extLst>
                <a:ext uri="{FF2B5EF4-FFF2-40B4-BE49-F238E27FC236}">
                  <a16:creationId xmlns:a16="http://schemas.microsoft.com/office/drawing/2014/main" id="{F1FE77CE-4B68-363B-2E97-306C110F15BB}"/>
                </a:ext>
              </a:extLst>
            </p:cNvPr>
            <p:cNvSpPr/>
            <p:nvPr/>
          </p:nvSpPr>
          <p:spPr>
            <a:xfrm>
              <a:off x="2073150" y="3138263"/>
              <a:ext cx="38250" cy="27825"/>
            </a:xfrm>
            <a:custGeom>
              <a:avLst/>
              <a:gdLst/>
              <a:ahLst/>
              <a:cxnLst/>
              <a:rect l="l" t="t" r="r" b="b"/>
              <a:pathLst>
                <a:path w="1530" h="1113" extrusionOk="0">
                  <a:moveTo>
                    <a:pt x="1272" y="0"/>
                  </a:moveTo>
                  <a:cubicBezTo>
                    <a:pt x="1230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70" y="1010"/>
                  </a:cubicBezTo>
                  <a:cubicBezTo>
                    <a:pt x="112" y="1076"/>
                    <a:pt x="185" y="1113"/>
                    <a:pt x="257" y="1113"/>
                  </a:cubicBezTo>
                  <a:cubicBezTo>
                    <a:pt x="300" y="1113"/>
                    <a:pt x="342" y="1100"/>
                    <a:pt x="381" y="1076"/>
                  </a:cubicBezTo>
                  <a:lnTo>
                    <a:pt x="1396" y="414"/>
                  </a:lnTo>
                  <a:cubicBezTo>
                    <a:pt x="1499" y="345"/>
                    <a:pt x="1530" y="206"/>
                    <a:pt x="1461" y="103"/>
                  </a:cubicBezTo>
                  <a:cubicBezTo>
                    <a:pt x="1417" y="36"/>
                    <a:pt x="1345" y="0"/>
                    <a:pt x="1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65;p29">
              <a:extLst>
                <a:ext uri="{FF2B5EF4-FFF2-40B4-BE49-F238E27FC236}">
                  <a16:creationId xmlns:a16="http://schemas.microsoft.com/office/drawing/2014/main" id="{F7E31A27-97DD-10C9-0870-1E4014CB95DA}"/>
                </a:ext>
              </a:extLst>
            </p:cNvPr>
            <p:cNvSpPr/>
            <p:nvPr/>
          </p:nvSpPr>
          <p:spPr>
            <a:xfrm>
              <a:off x="2118000" y="320701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1" y="1"/>
                  </a:moveTo>
                  <a:cubicBezTo>
                    <a:pt x="1229" y="1"/>
                    <a:pt x="1187" y="12"/>
                    <a:pt x="1149" y="37"/>
                  </a:cubicBezTo>
                  <a:lnTo>
                    <a:pt x="133" y="699"/>
                  </a:lnTo>
                  <a:cubicBezTo>
                    <a:pt x="30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1" y="1101"/>
                    <a:pt x="380" y="1077"/>
                  </a:cubicBezTo>
                  <a:lnTo>
                    <a:pt x="1396" y="414"/>
                  </a:lnTo>
                  <a:cubicBezTo>
                    <a:pt x="1499" y="346"/>
                    <a:pt x="1527" y="206"/>
                    <a:pt x="1460" y="103"/>
                  </a:cubicBezTo>
                  <a:cubicBezTo>
                    <a:pt x="1417" y="36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66;p29">
              <a:extLst>
                <a:ext uri="{FF2B5EF4-FFF2-40B4-BE49-F238E27FC236}">
                  <a16:creationId xmlns:a16="http://schemas.microsoft.com/office/drawing/2014/main" id="{5F0ABFAF-F98C-9D7E-2997-F3FFCF1D7CAC}"/>
                </a:ext>
              </a:extLst>
            </p:cNvPr>
            <p:cNvSpPr/>
            <p:nvPr/>
          </p:nvSpPr>
          <p:spPr>
            <a:xfrm>
              <a:off x="2185250" y="331016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0" y="1"/>
                  </a:moveTo>
                  <a:cubicBezTo>
                    <a:pt x="1228" y="1"/>
                    <a:pt x="1186" y="12"/>
                    <a:pt x="1149" y="36"/>
                  </a:cubicBezTo>
                  <a:lnTo>
                    <a:pt x="133" y="699"/>
                  </a:lnTo>
                  <a:cubicBezTo>
                    <a:pt x="30" y="767"/>
                    <a:pt x="0" y="907"/>
                    <a:pt x="69" y="1010"/>
                  </a:cubicBezTo>
                  <a:cubicBezTo>
                    <a:pt x="111" y="1076"/>
                    <a:pt x="184" y="1113"/>
                    <a:pt x="257" y="1113"/>
                  </a:cubicBezTo>
                  <a:cubicBezTo>
                    <a:pt x="299" y="1113"/>
                    <a:pt x="341" y="1101"/>
                    <a:pt x="380" y="1076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0" y="103"/>
                  </a:cubicBezTo>
                  <a:cubicBezTo>
                    <a:pt x="1416" y="37"/>
                    <a:pt x="1343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724;p29">
            <a:extLst>
              <a:ext uri="{FF2B5EF4-FFF2-40B4-BE49-F238E27FC236}">
                <a16:creationId xmlns:a16="http://schemas.microsoft.com/office/drawing/2014/main" id="{EA695A33-255D-68AA-D8EB-D3B7A612465B}"/>
              </a:ext>
            </a:extLst>
          </p:cNvPr>
          <p:cNvGrpSpPr/>
          <p:nvPr/>
        </p:nvGrpSpPr>
        <p:grpSpPr>
          <a:xfrm rot="-8100000">
            <a:off x="743460" y="806424"/>
            <a:ext cx="696403" cy="645464"/>
            <a:chOff x="3352150" y="1717725"/>
            <a:chExt cx="841475" cy="779925"/>
          </a:xfrm>
        </p:grpSpPr>
        <p:sp>
          <p:nvSpPr>
            <p:cNvPr id="120" name="Google Shape;725;p29">
              <a:extLst>
                <a:ext uri="{FF2B5EF4-FFF2-40B4-BE49-F238E27FC236}">
                  <a16:creationId xmlns:a16="http://schemas.microsoft.com/office/drawing/2014/main" id="{0F33F070-1FE1-B6A7-0F82-CC4DD2965F12}"/>
                </a:ext>
              </a:extLst>
            </p:cNvPr>
            <p:cNvSpPr/>
            <p:nvPr/>
          </p:nvSpPr>
          <p:spPr>
            <a:xfrm>
              <a:off x="3900450" y="1822375"/>
              <a:ext cx="163475" cy="147450"/>
            </a:xfrm>
            <a:custGeom>
              <a:avLst/>
              <a:gdLst/>
              <a:ahLst/>
              <a:cxnLst/>
              <a:rect l="l" t="t" r="r" b="b"/>
              <a:pathLst>
                <a:path w="6539" h="5898" extrusionOk="0">
                  <a:moveTo>
                    <a:pt x="6025" y="1"/>
                  </a:moveTo>
                  <a:cubicBezTo>
                    <a:pt x="5914" y="1"/>
                    <a:pt x="5804" y="40"/>
                    <a:pt x="5716" y="119"/>
                  </a:cubicBezTo>
                  <a:lnTo>
                    <a:pt x="205" y="5093"/>
                  </a:lnTo>
                  <a:cubicBezTo>
                    <a:pt x="16" y="5266"/>
                    <a:pt x="0" y="5556"/>
                    <a:pt x="171" y="5745"/>
                  </a:cubicBezTo>
                  <a:cubicBezTo>
                    <a:pt x="262" y="5848"/>
                    <a:pt x="388" y="5897"/>
                    <a:pt x="512" y="5897"/>
                  </a:cubicBezTo>
                  <a:cubicBezTo>
                    <a:pt x="624" y="5897"/>
                    <a:pt x="732" y="5858"/>
                    <a:pt x="823" y="5778"/>
                  </a:cubicBezTo>
                  <a:lnTo>
                    <a:pt x="6334" y="805"/>
                  </a:lnTo>
                  <a:cubicBezTo>
                    <a:pt x="6523" y="634"/>
                    <a:pt x="6539" y="342"/>
                    <a:pt x="6368" y="153"/>
                  </a:cubicBezTo>
                  <a:cubicBezTo>
                    <a:pt x="6277" y="52"/>
                    <a:pt x="6151" y="1"/>
                    <a:pt x="6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26;p29">
              <a:extLst>
                <a:ext uri="{FF2B5EF4-FFF2-40B4-BE49-F238E27FC236}">
                  <a16:creationId xmlns:a16="http://schemas.microsoft.com/office/drawing/2014/main" id="{BBFC69E2-B674-C9F0-3F05-B5F9C027466B}"/>
                </a:ext>
              </a:extLst>
            </p:cNvPr>
            <p:cNvSpPr/>
            <p:nvPr/>
          </p:nvSpPr>
          <p:spPr>
            <a:xfrm>
              <a:off x="3504175" y="1951600"/>
              <a:ext cx="220125" cy="60550"/>
            </a:xfrm>
            <a:custGeom>
              <a:avLst/>
              <a:gdLst/>
              <a:ahLst/>
              <a:cxnLst/>
              <a:rect l="l" t="t" r="r" b="b"/>
              <a:pathLst>
                <a:path w="8805" h="2422" extrusionOk="0">
                  <a:moveTo>
                    <a:pt x="502" y="0"/>
                  </a:moveTo>
                  <a:cubicBezTo>
                    <a:pt x="284" y="0"/>
                    <a:pt x="91" y="153"/>
                    <a:pt x="50" y="375"/>
                  </a:cubicBezTo>
                  <a:cubicBezTo>
                    <a:pt x="1" y="624"/>
                    <a:pt x="164" y="867"/>
                    <a:pt x="414" y="913"/>
                  </a:cubicBezTo>
                  <a:lnTo>
                    <a:pt x="8215" y="2413"/>
                  </a:lnTo>
                  <a:cubicBezTo>
                    <a:pt x="8246" y="2419"/>
                    <a:pt x="8274" y="2421"/>
                    <a:pt x="8303" y="2421"/>
                  </a:cubicBezTo>
                  <a:cubicBezTo>
                    <a:pt x="8520" y="2421"/>
                    <a:pt x="8714" y="2266"/>
                    <a:pt x="8755" y="2046"/>
                  </a:cubicBezTo>
                  <a:cubicBezTo>
                    <a:pt x="8805" y="1795"/>
                    <a:pt x="8639" y="1555"/>
                    <a:pt x="8391" y="1506"/>
                  </a:cubicBezTo>
                  <a:lnTo>
                    <a:pt x="588" y="8"/>
                  </a:lnTo>
                  <a:cubicBezTo>
                    <a:pt x="559" y="3"/>
                    <a:pt x="530" y="0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27;p29">
              <a:extLst>
                <a:ext uri="{FF2B5EF4-FFF2-40B4-BE49-F238E27FC236}">
                  <a16:creationId xmlns:a16="http://schemas.microsoft.com/office/drawing/2014/main" id="{68549E1E-F910-E9C6-6E66-05BC5C45F53B}"/>
                </a:ext>
              </a:extLst>
            </p:cNvPr>
            <p:cNvSpPr/>
            <p:nvPr/>
          </p:nvSpPr>
          <p:spPr>
            <a:xfrm>
              <a:off x="3851850" y="2146200"/>
              <a:ext cx="69925" cy="199850"/>
            </a:xfrm>
            <a:custGeom>
              <a:avLst/>
              <a:gdLst/>
              <a:ahLst/>
              <a:cxnLst/>
              <a:rect l="l" t="t" r="r" b="b"/>
              <a:pathLst>
                <a:path w="2797" h="7994" extrusionOk="0">
                  <a:moveTo>
                    <a:pt x="509" y="0"/>
                  </a:moveTo>
                  <a:cubicBezTo>
                    <a:pt x="471" y="0"/>
                    <a:pt x="434" y="5"/>
                    <a:pt x="396" y="14"/>
                  </a:cubicBezTo>
                  <a:cubicBezTo>
                    <a:pt x="150" y="76"/>
                    <a:pt x="0" y="327"/>
                    <a:pt x="62" y="573"/>
                  </a:cubicBezTo>
                  <a:lnTo>
                    <a:pt x="1839" y="7644"/>
                  </a:lnTo>
                  <a:cubicBezTo>
                    <a:pt x="1891" y="7853"/>
                    <a:pt x="2080" y="7993"/>
                    <a:pt x="2287" y="7993"/>
                  </a:cubicBezTo>
                  <a:cubicBezTo>
                    <a:pt x="2323" y="7993"/>
                    <a:pt x="2362" y="7988"/>
                    <a:pt x="2398" y="7980"/>
                  </a:cubicBezTo>
                  <a:cubicBezTo>
                    <a:pt x="2646" y="7918"/>
                    <a:pt x="2796" y="7667"/>
                    <a:pt x="2734" y="7419"/>
                  </a:cubicBezTo>
                  <a:lnTo>
                    <a:pt x="957" y="348"/>
                  </a:lnTo>
                  <a:cubicBezTo>
                    <a:pt x="905" y="140"/>
                    <a:pt x="715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28;p29">
              <a:extLst>
                <a:ext uri="{FF2B5EF4-FFF2-40B4-BE49-F238E27FC236}">
                  <a16:creationId xmlns:a16="http://schemas.microsoft.com/office/drawing/2014/main" id="{51EA6A4A-0610-F6D5-F21A-5A56DE68EAD2}"/>
                </a:ext>
              </a:extLst>
            </p:cNvPr>
            <p:cNvSpPr/>
            <p:nvPr/>
          </p:nvSpPr>
          <p:spPr>
            <a:xfrm>
              <a:off x="3681450" y="1919475"/>
              <a:ext cx="281675" cy="246775"/>
            </a:xfrm>
            <a:custGeom>
              <a:avLst/>
              <a:gdLst/>
              <a:ahLst/>
              <a:cxnLst/>
              <a:rect l="l" t="t" r="r" b="b"/>
              <a:pathLst>
                <a:path w="11267" h="9871" extrusionOk="0">
                  <a:moveTo>
                    <a:pt x="5637" y="1"/>
                  </a:moveTo>
                  <a:cubicBezTo>
                    <a:pt x="3960" y="1"/>
                    <a:pt x="2324" y="857"/>
                    <a:pt x="1400" y="2401"/>
                  </a:cubicBezTo>
                  <a:cubicBezTo>
                    <a:pt x="0" y="4739"/>
                    <a:pt x="761" y="7770"/>
                    <a:pt x="3099" y="9170"/>
                  </a:cubicBezTo>
                  <a:cubicBezTo>
                    <a:pt x="3892" y="9644"/>
                    <a:pt x="4765" y="9870"/>
                    <a:pt x="5626" y="9870"/>
                  </a:cubicBezTo>
                  <a:cubicBezTo>
                    <a:pt x="7305" y="9870"/>
                    <a:pt x="8943" y="9013"/>
                    <a:pt x="9867" y="7468"/>
                  </a:cubicBezTo>
                  <a:cubicBezTo>
                    <a:pt x="11266" y="5132"/>
                    <a:pt x="10503" y="2101"/>
                    <a:pt x="8165" y="702"/>
                  </a:cubicBezTo>
                  <a:cubicBezTo>
                    <a:pt x="7373" y="227"/>
                    <a:pt x="6500" y="1"/>
                    <a:pt x="5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29;p29">
              <a:extLst>
                <a:ext uri="{FF2B5EF4-FFF2-40B4-BE49-F238E27FC236}">
                  <a16:creationId xmlns:a16="http://schemas.microsoft.com/office/drawing/2014/main" id="{E435881A-96E1-F5F8-40F3-67C2F3F0BCF8}"/>
                </a:ext>
              </a:extLst>
            </p:cNvPr>
            <p:cNvSpPr/>
            <p:nvPr/>
          </p:nvSpPr>
          <p:spPr>
            <a:xfrm>
              <a:off x="3352150" y="1871475"/>
              <a:ext cx="172850" cy="151400"/>
            </a:xfrm>
            <a:custGeom>
              <a:avLst/>
              <a:gdLst/>
              <a:ahLst/>
              <a:cxnLst/>
              <a:rect l="l" t="t" r="r" b="b"/>
              <a:pathLst>
                <a:path w="6914" h="6056" extrusionOk="0">
                  <a:moveTo>
                    <a:pt x="3460" y="0"/>
                  </a:moveTo>
                  <a:cubicBezTo>
                    <a:pt x="2431" y="0"/>
                    <a:pt x="1426" y="525"/>
                    <a:pt x="859" y="1474"/>
                  </a:cubicBezTo>
                  <a:cubicBezTo>
                    <a:pt x="0" y="2909"/>
                    <a:pt x="466" y="4766"/>
                    <a:pt x="1901" y="5625"/>
                  </a:cubicBezTo>
                  <a:cubicBezTo>
                    <a:pt x="2389" y="5916"/>
                    <a:pt x="2925" y="6055"/>
                    <a:pt x="3455" y="6055"/>
                  </a:cubicBezTo>
                  <a:cubicBezTo>
                    <a:pt x="4484" y="6055"/>
                    <a:pt x="5488" y="5530"/>
                    <a:pt x="6055" y="4582"/>
                  </a:cubicBezTo>
                  <a:cubicBezTo>
                    <a:pt x="6913" y="3147"/>
                    <a:pt x="6445" y="1287"/>
                    <a:pt x="5010" y="429"/>
                  </a:cubicBezTo>
                  <a:cubicBezTo>
                    <a:pt x="4524" y="138"/>
                    <a:pt x="3989" y="0"/>
                    <a:pt x="3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30;p29">
              <a:extLst>
                <a:ext uri="{FF2B5EF4-FFF2-40B4-BE49-F238E27FC236}">
                  <a16:creationId xmlns:a16="http://schemas.microsoft.com/office/drawing/2014/main" id="{2AD7ED46-AD95-2532-46E4-95782C8A6284}"/>
                </a:ext>
              </a:extLst>
            </p:cNvPr>
            <p:cNvSpPr/>
            <p:nvPr/>
          </p:nvSpPr>
          <p:spPr>
            <a:xfrm>
              <a:off x="4027175" y="1717725"/>
              <a:ext cx="166450" cy="145825"/>
            </a:xfrm>
            <a:custGeom>
              <a:avLst/>
              <a:gdLst/>
              <a:ahLst/>
              <a:cxnLst/>
              <a:rect l="l" t="t" r="r" b="b"/>
              <a:pathLst>
                <a:path w="6658" h="5833" extrusionOk="0">
                  <a:moveTo>
                    <a:pt x="3332" y="1"/>
                  </a:moveTo>
                  <a:cubicBezTo>
                    <a:pt x="2341" y="1"/>
                    <a:pt x="1375" y="507"/>
                    <a:pt x="828" y="1419"/>
                  </a:cubicBezTo>
                  <a:cubicBezTo>
                    <a:pt x="0" y="2800"/>
                    <a:pt x="451" y="4590"/>
                    <a:pt x="1832" y="5417"/>
                  </a:cubicBezTo>
                  <a:cubicBezTo>
                    <a:pt x="2301" y="5698"/>
                    <a:pt x="2818" y="5832"/>
                    <a:pt x="3328" y="5832"/>
                  </a:cubicBezTo>
                  <a:cubicBezTo>
                    <a:pt x="4320" y="5832"/>
                    <a:pt x="5286" y="5326"/>
                    <a:pt x="5833" y="4414"/>
                  </a:cubicBezTo>
                  <a:cubicBezTo>
                    <a:pt x="6658" y="3033"/>
                    <a:pt x="6208" y="1241"/>
                    <a:pt x="4827" y="415"/>
                  </a:cubicBezTo>
                  <a:cubicBezTo>
                    <a:pt x="4358" y="135"/>
                    <a:pt x="3842" y="1"/>
                    <a:pt x="33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31;p29">
              <a:extLst>
                <a:ext uri="{FF2B5EF4-FFF2-40B4-BE49-F238E27FC236}">
                  <a16:creationId xmlns:a16="http://schemas.microsoft.com/office/drawing/2014/main" id="{53ABA015-BB59-1A82-2350-955C83EBA453}"/>
                </a:ext>
              </a:extLst>
            </p:cNvPr>
            <p:cNvSpPr/>
            <p:nvPr/>
          </p:nvSpPr>
          <p:spPr>
            <a:xfrm>
              <a:off x="3837400" y="2340650"/>
              <a:ext cx="179250" cy="157000"/>
            </a:xfrm>
            <a:custGeom>
              <a:avLst/>
              <a:gdLst/>
              <a:ahLst/>
              <a:cxnLst/>
              <a:rect l="l" t="t" r="r" b="b"/>
              <a:pathLst>
                <a:path w="7170" h="6280" extrusionOk="0">
                  <a:moveTo>
                    <a:pt x="3588" y="1"/>
                  </a:moveTo>
                  <a:cubicBezTo>
                    <a:pt x="2521" y="1"/>
                    <a:pt x="1481" y="545"/>
                    <a:pt x="893" y="1527"/>
                  </a:cubicBezTo>
                  <a:cubicBezTo>
                    <a:pt x="1" y="3015"/>
                    <a:pt x="487" y="4944"/>
                    <a:pt x="1974" y="5834"/>
                  </a:cubicBezTo>
                  <a:cubicBezTo>
                    <a:pt x="2479" y="6136"/>
                    <a:pt x="3034" y="6279"/>
                    <a:pt x="3583" y="6279"/>
                  </a:cubicBezTo>
                  <a:cubicBezTo>
                    <a:pt x="4650" y="6279"/>
                    <a:pt x="5691" y="5735"/>
                    <a:pt x="6280" y="4753"/>
                  </a:cubicBezTo>
                  <a:cubicBezTo>
                    <a:pt x="7170" y="3265"/>
                    <a:pt x="6686" y="1336"/>
                    <a:pt x="5197" y="446"/>
                  </a:cubicBezTo>
                  <a:cubicBezTo>
                    <a:pt x="4692" y="144"/>
                    <a:pt x="4136" y="1"/>
                    <a:pt x="3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32;p29">
              <a:extLst>
                <a:ext uri="{FF2B5EF4-FFF2-40B4-BE49-F238E27FC236}">
                  <a16:creationId xmlns:a16="http://schemas.microsoft.com/office/drawing/2014/main" id="{A7B04C87-528A-060E-F845-EFB4F81E7A10}"/>
                </a:ext>
              </a:extLst>
            </p:cNvPr>
            <p:cNvSpPr/>
            <p:nvPr/>
          </p:nvSpPr>
          <p:spPr>
            <a:xfrm>
              <a:off x="3770450" y="1958100"/>
              <a:ext cx="95525" cy="47650"/>
            </a:xfrm>
            <a:custGeom>
              <a:avLst/>
              <a:gdLst/>
              <a:ahLst/>
              <a:cxnLst/>
              <a:rect l="l" t="t" r="r" b="b"/>
              <a:pathLst>
                <a:path w="3821" h="1906" extrusionOk="0">
                  <a:moveTo>
                    <a:pt x="2263" y="0"/>
                  </a:moveTo>
                  <a:cubicBezTo>
                    <a:pt x="1419" y="0"/>
                    <a:pt x="595" y="431"/>
                    <a:pt x="132" y="1207"/>
                  </a:cubicBezTo>
                  <a:cubicBezTo>
                    <a:pt x="0" y="1424"/>
                    <a:pt x="70" y="1709"/>
                    <a:pt x="290" y="1838"/>
                  </a:cubicBezTo>
                  <a:cubicBezTo>
                    <a:pt x="365" y="1882"/>
                    <a:pt x="445" y="1905"/>
                    <a:pt x="525" y="1905"/>
                  </a:cubicBezTo>
                  <a:lnTo>
                    <a:pt x="525" y="1903"/>
                  </a:lnTo>
                  <a:cubicBezTo>
                    <a:pt x="683" y="1903"/>
                    <a:pt x="836" y="1822"/>
                    <a:pt x="921" y="1680"/>
                  </a:cubicBezTo>
                  <a:cubicBezTo>
                    <a:pt x="1213" y="1193"/>
                    <a:pt x="1731" y="922"/>
                    <a:pt x="2261" y="922"/>
                  </a:cubicBezTo>
                  <a:cubicBezTo>
                    <a:pt x="2533" y="922"/>
                    <a:pt x="2808" y="993"/>
                    <a:pt x="3057" y="1142"/>
                  </a:cubicBezTo>
                  <a:cubicBezTo>
                    <a:pt x="3132" y="1187"/>
                    <a:pt x="3215" y="1209"/>
                    <a:pt x="3296" y="1209"/>
                  </a:cubicBezTo>
                  <a:cubicBezTo>
                    <a:pt x="3452" y="1209"/>
                    <a:pt x="3604" y="1129"/>
                    <a:pt x="3691" y="984"/>
                  </a:cubicBezTo>
                  <a:cubicBezTo>
                    <a:pt x="3820" y="765"/>
                    <a:pt x="3750" y="483"/>
                    <a:pt x="3531" y="351"/>
                  </a:cubicBezTo>
                  <a:cubicBezTo>
                    <a:pt x="3134" y="113"/>
                    <a:pt x="2696" y="0"/>
                    <a:pt x="2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359;p19"/>
          <p:cNvGrpSpPr/>
          <p:nvPr/>
        </p:nvGrpSpPr>
        <p:grpSpPr>
          <a:xfrm>
            <a:off x="8470901" y="3576493"/>
            <a:ext cx="1346197" cy="1713321"/>
            <a:chOff x="5047950" y="2877050"/>
            <a:chExt cx="746850" cy="950525"/>
          </a:xfrm>
        </p:grpSpPr>
        <p:sp>
          <p:nvSpPr>
            <p:cNvPr id="129" name="Google Shape;360;p19"/>
            <p:cNvSpPr/>
            <p:nvPr/>
          </p:nvSpPr>
          <p:spPr>
            <a:xfrm>
              <a:off x="5115000" y="2946525"/>
              <a:ext cx="679800" cy="589200"/>
            </a:xfrm>
            <a:custGeom>
              <a:avLst/>
              <a:gdLst/>
              <a:ahLst/>
              <a:cxnLst/>
              <a:rect l="l" t="t" r="r" b="b"/>
              <a:pathLst>
                <a:path w="27192" h="23568" extrusionOk="0">
                  <a:moveTo>
                    <a:pt x="23655" y="1"/>
                  </a:moveTo>
                  <a:cubicBezTo>
                    <a:pt x="23586" y="1"/>
                    <a:pt x="23516" y="22"/>
                    <a:pt x="23456" y="65"/>
                  </a:cubicBezTo>
                  <a:cubicBezTo>
                    <a:pt x="23304" y="176"/>
                    <a:pt x="23270" y="388"/>
                    <a:pt x="23381" y="542"/>
                  </a:cubicBezTo>
                  <a:cubicBezTo>
                    <a:pt x="25595" y="3575"/>
                    <a:pt x="26493" y="7291"/>
                    <a:pt x="25912" y="11000"/>
                  </a:cubicBezTo>
                  <a:cubicBezTo>
                    <a:pt x="25330" y="14710"/>
                    <a:pt x="23339" y="17972"/>
                    <a:pt x="20304" y="20185"/>
                  </a:cubicBezTo>
                  <a:cubicBezTo>
                    <a:pt x="17871" y="21957"/>
                    <a:pt x="15005" y="22886"/>
                    <a:pt x="12052" y="22886"/>
                  </a:cubicBezTo>
                  <a:cubicBezTo>
                    <a:pt x="11320" y="22886"/>
                    <a:pt x="10582" y="22829"/>
                    <a:pt x="9845" y="22713"/>
                  </a:cubicBezTo>
                  <a:cubicBezTo>
                    <a:pt x="6135" y="22134"/>
                    <a:pt x="2872" y="20143"/>
                    <a:pt x="660" y="17107"/>
                  </a:cubicBezTo>
                  <a:cubicBezTo>
                    <a:pt x="593" y="17016"/>
                    <a:pt x="490" y="16967"/>
                    <a:pt x="385" y="16967"/>
                  </a:cubicBezTo>
                  <a:cubicBezTo>
                    <a:pt x="316" y="16967"/>
                    <a:pt x="246" y="16988"/>
                    <a:pt x="186" y="17033"/>
                  </a:cubicBezTo>
                  <a:cubicBezTo>
                    <a:pt x="34" y="17144"/>
                    <a:pt x="0" y="17356"/>
                    <a:pt x="111" y="17507"/>
                  </a:cubicBezTo>
                  <a:cubicBezTo>
                    <a:pt x="2429" y="20688"/>
                    <a:pt x="5850" y="22776"/>
                    <a:pt x="9740" y="23386"/>
                  </a:cubicBezTo>
                  <a:cubicBezTo>
                    <a:pt x="10511" y="23507"/>
                    <a:pt x="11285" y="23568"/>
                    <a:pt x="12052" y="23568"/>
                  </a:cubicBezTo>
                  <a:cubicBezTo>
                    <a:pt x="15148" y="23568"/>
                    <a:pt x="18155" y="22592"/>
                    <a:pt x="20703" y="20734"/>
                  </a:cubicBezTo>
                  <a:cubicBezTo>
                    <a:pt x="23886" y="18414"/>
                    <a:pt x="25972" y="14995"/>
                    <a:pt x="26582" y="11105"/>
                  </a:cubicBezTo>
                  <a:cubicBezTo>
                    <a:pt x="27192" y="7216"/>
                    <a:pt x="26251" y="3323"/>
                    <a:pt x="23931" y="140"/>
                  </a:cubicBezTo>
                  <a:cubicBezTo>
                    <a:pt x="23864" y="49"/>
                    <a:pt x="23760" y="1"/>
                    <a:pt x="23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61;p19"/>
            <p:cNvSpPr/>
            <p:nvPr/>
          </p:nvSpPr>
          <p:spPr>
            <a:xfrm>
              <a:off x="5047950" y="2896525"/>
              <a:ext cx="731725" cy="536450"/>
            </a:xfrm>
            <a:custGeom>
              <a:avLst/>
              <a:gdLst/>
              <a:ahLst/>
              <a:cxnLst/>
              <a:rect l="l" t="t" r="r" b="b"/>
              <a:pathLst>
                <a:path w="29269" h="21458" extrusionOk="0">
                  <a:moveTo>
                    <a:pt x="28882" y="1"/>
                  </a:moveTo>
                  <a:cubicBezTo>
                    <a:pt x="28812" y="1"/>
                    <a:pt x="28743" y="22"/>
                    <a:pt x="28682" y="66"/>
                  </a:cubicBezTo>
                  <a:lnTo>
                    <a:pt x="184" y="20844"/>
                  </a:lnTo>
                  <a:cubicBezTo>
                    <a:pt x="33" y="20955"/>
                    <a:pt x="0" y="21167"/>
                    <a:pt x="109" y="21319"/>
                  </a:cubicBezTo>
                  <a:cubicBezTo>
                    <a:pt x="176" y="21409"/>
                    <a:pt x="279" y="21458"/>
                    <a:pt x="384" y="21458"/>
                  </a:cubicBezTo>
                  <a:cubicBezTo>
                    <a:pt x="455" y="21458"/>
                    <a:pt x="523" y="21438"/>
                    <a:pt x="584" y="21393"/>
                  </a:cubicBezTo>
                  <a:lnTo>
                    <a:pt x="29084" y="615"/>
                  </a:lnTo>
                  <a:cubicBezTo>
                    <a:pt x="29236" y="504"/>
                    <a:pt x="29268" y="292"/>
                    <a:pt x="29157" y="141"/>
                  </a:cubicBezTo>
                  <a:cubicBezTo>
                    <a:pt x="29090" y="49"/>
                    <a:pt x="28986" y="1"/>
                    <a:pt x="28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62;p19"/>
            <p:cNvSpPr/>
            <p:nvPr/>
          </p:nvSpPr>
          <p:spPr>
            <a:xfrm>
              <a:off x="5285025" y="3521650"/>
              <a:ext cx="96600" cy="227475"/>
            </a:xfrm>
            <a:custGeom>
              <a:avLst/>
              <a:gdLst/>
              <a:ahLst/>
              <a:cxnLst/>
              <a:rect l="l" t="t" r="r" b="b"/>
              <a:pathLst>
                <a:path w="3864" h="9099" extrusionOk="0">
                  <a:moveTo>
                    <a:pt x="3479" y="0"/>
                  </a:moveTo>
                  <a:cubicBezTo>
                    <a:pt x="3341" y="0"/>
                    <a:pt x="3211" y="84"/>
                    <a:pt x="3161" y="221"/>
                  </a:cubicBezTo>
                  <a:lnTo>
                    <a:pt x="65" y="8642"/>
                  </a:lnTo>
                  <a:cubicBezTo>
                    <a:pt x="1" y="8818"/>
                    <a:pt x="89" y="9014"/>
                    <a:pt x="265" y="9079"/>
                  </a:cubicBezTo>
                  <a:cubicBezTo>
                    <a:pt x="305" y="9093"/>
                    <a:pt x="344" y="9099"/>
                    <a:pt x="384" y="9099"/>
                  </a:cubicBezTo>
                  <a:cubicBezTo>
                    <a:pt x="522" y="9099"/>
                    <a:pt x="651" y="9014"/>
                    <a:pt x="701" y="8877"/>
                  </a:cubicBezTo>
                  <a:lnTo>
                    <a:pt x="3799" y="457"/>
                  </a:lnTo>
                  <a:cubicBezTo>
                    <a:pt x="3864" y="280"/>
                    <a:pt x="3773" y="86"/>
                    <a:pt x="3597" y="21"/>
                  </a:cubicBezTo>
                  <a:cubicBezTo>
                    <a:pt x="3558" y="7"/>
                    <a:pt x="3518" y="0"/>
                    <a:pt x="3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63;p19"/>
            <p:cNvSpPr/>
            <p:nvPr/>
          </p:nvSpPr>
          <p:spPr>
            <a:xfrm>
              <a:off x="5125450" y="2877050"/>
              <a:ext cx="580100" cy="580125"/>
            </a:xfrm>
            <a:custGeom>
              <a:avLst/>
              <a:gdLst/>
              <a:ahLst/>
              <a:cxnLst/>
              <a:rect l="l" t="t" r="r" b="b"/>
              <a:pathLst>
                <a:path w="23204" h="23205" extrusionOk="0">
                  <a:moveTo>
                    <a:pt x="11602" y="1"/>
                  </a:moveTo>
                  <a:cubicBezTo>
                    <a:pt x="8526" y="1"/>
                    <a:pt x="5574" y="1225"/>
                    <a:pt x="3399" y="3400"/>
                  </a:cubicBezTo>
                  <a:cubicBezTo>
                    <a:pt x="1222" y="5574"/>
                    <a:pt x="0" y="8527"/>
                    <a:pt x="0" y="11603"/>
                  </a:cubicBezTo>
                  <a:cubicBezTo>
                    <a:pt x="0" y="14680"/>
                    <a:pt x="1222" y="17631"/>
                    <a:pt x="3399" y="19808"/>
                  </a:cubicBezTo>
                  <a:cubicBezTo>
                    <a:pt x="5574" y="21982"/>
                    <a:pt x="8526" y="23204"/>
                    <a:pt x="11602" y="23204"/>
                  </a:cubicBezTo>
                  <a:cubicBezTo>
                    <a:pt x="14679" y="23204"/>
                    <a:pt x="17630" y="21982"/>
                    <a:pt x="19807" y="19808"/>
                  </a:cubicBezTo>
                  <a:cubicBezTo>
                    <a:pt x="21982" y="17631"/>
                    <a:pt x="23204" y="14680"/>
                    <a:pt x="23204" y="11603"/>
                  </a:cubicBezTo>
                  <a:cubicBezTo>
                    <a:pt x="23204" y="8527"/>
                    <a:pt x="21982" y="5574"/>
                    <a:pt x="19807" y="3400"/>
                  </a:cubicBezTo>
                  <a:cubicBezTo>
                    <a:pt x="17630" y="1225"/>
                    <a:pt x="14679" y="1"/>
                    <a:pt x="11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64;p19"/>
            <p:cNvSpPr/>
            <p:nvPr/>
          </p:nvSpPr>
          <p:spPr>
            <a:xfrm>
              <a:off x="5156225" y="3698625"/>
              <a:ext cx="264425" cy="128950"/>
            </a:xfrm>
            <a:custGeom>
              <a:avLst/>
              <a:gdLst/>
              <a:ahLst/>
              <a:cxnLst/>
              <a:rect l="l" t="t" r="r" b="b"/>
              <a:pathLst>
                <a:path w="10577" h="5158" extrusionOk="0">
                  <a:moveTo>
                    <a:pt x="1225" y="0"/>
                  </a:moveTo>
                  <a:cubicBezTo>
                    <a:pt x="784" y="0"/>
                    <a:pt x="369" y="271"/>
                    <a:pt x="207" y="709"/>
                  </a:cubicBezTo>
                  <a:cubicBezTo>
                    <a:pt x="1" y="1270"/>
                    <a:pt x="290" y="1892"/>
                    <a:pt x="849" y="2100"/>
                  </a:cubicBezTo>
                  <a:lnTo>
                    <a:pt x="8979" y="5091"/>
                  </a:lnTo>
                  <a:cubicBezTo>
                    <a:pt x="9102" y="5136"/>
                    <a:pt x="9228" y="5158"/>
                    <a:pt x="9352" y="5158"/>
                  </a:cubicBezTo>
                  <a:cubicBezTo>
                    <a:pt x="9793" y="5158"/>
                    <a:pt x="10208" y="4886"/>
                    <a:pt x="10371" y="4447"/>
                  </a:cubicBezTo>
                  <a:cubicBezTo>
                    <a:pt x="10577" y="3888"/>
                    <a:pt x="10288" y="3264"/>
                    <a:pt x="9729" y="3058"/>
                  </a:cubicBezTo>
                  <a:lnTo>
                    <a:pt x="1598" y="67"/>
                  </a:lnTo>
                  <a:cubicBezTo>
                    <a:pt x="1475" y="22"/>
                    <a:pt x="1349" y="0"/>
                    <a:pt x="1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65;p19"/>
            <p:cNvSpPr/>
            <p:nvPr/>
          </p:nvSpPr>
          <p:spPr>
            <a:xfrm>
              <a:off x="5128825" y="3183750"/>
              <a:ext cx="576275" cy="273450"/>
            </a:xfrm>
            <a:custGeom>
              <a:avLst/>
              <a:gdLst/>
              <a:ahLst/>
              <a:cxnLst/>
              <a:rect l="l" t="t" r="r" b="b"/>
              <a:pathLst>
                <a:path w="23051" h="10938" extrusionOk="0">
                  <a:moveTo>
                    <a:pt x="23050" y="1"/>
                  </a:moveTo>
                  <a:lnTo>
                    <a:pt x="23050" y="1"/>
                  </a:lnTo>
                  <a:cubicBezTo>
                    <a:pt x="23050" y="1"/>
                    <a:pt x="17527" y="2071"/>
                    <a:pt x="12850" y="2293"/>
                  </a:cubicBezTo>
                  <a:cubicBezTo>
                    <a:pt x="12505" y="2309"/>
                    <a:pt x="12141" y="2317"/>
                    <a:pt x="11762" y="2317"/>
                  </a:cubicBezTo>
                  <a:cubicBezTo>
                    <a:pt x="7011" y="2317"/>
                    <a:pt x="1" y="1122"/>
                    <a:pt x="0" y="1122"/>
                  </a:cubicBezTo>
                  <a:lnTo>
                    <a:pt x="0" y="1122"/>
                  </a:lnTo>
                  <a:cubicBezTo>
                    <a:pt x="275" y="2891"/>
                    <a:pt x="964" y="4623"/>
                    <a:pt x="2093" y="6170"/>
                  </a:cubicBezTo>
                  <a:cubicBezTo>
                    <a:pt x="4363" y="9285"/>
                    <a:pt x="7895" y="10938"/>
                    <a:pt x="11476" y="10938"/>
                  </a:cubicBezTo>
                  <a:cubicBezTo>
                    <a:pt x="13847" y="10938"/>
                    <a:pt x="16240" y="10213"/>
                    <a:pt x="18303" y="8709"/>
                  </a:cubicBezTo>
                  <a:cubicBezTo>
                    <a:pt x="21221" y="6582"/>
                    <a:pt x="22856" y="3347"/>
                    <a:pt x="23050" y="1"/>
                  </a:cubicBezTo>
                  <a:close/>
                </a:path>
              </a:pathLst>
            </a:custGeom>
            <a:solidFill>
              <a:srgbClr val="283564">
                <a:alpha val="18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C4B0A58-5782-7A2B-2822-A58B21D09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29" y="4223670"/>
            <a:ext cx="1149575" cy="11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10917"/>
      </p:ext>
    </p:extLst>
  </p:cSld>
  <p:clrMapOvr>
    <a:masterClrMapping/>
  </p:clrMapOvr>
</p:sld>
</file>

<file path=ppt/theme/theme1.xml><?xml version="1.0" encoding="utf-8"?>
<a:theme xmlns:a="http://schemas.openxmlformats.org/drawingml/2006/main" name="Verb Activities by Slidesgo">
  <a:themeElements>
    <a:clrScheme name="Simple Light">
      <a:dk1>
        <a:srgbClr val="283564"/>
      </a:dk1>
      <a:lt1>
        <a:srgbClr val="FFFFFF"/>
      </a:lt1>
      <a:dk2>
        <a:srgbClr val="F5816B"/>
      </a:dk2>
      <a:lt2>
        <a:srgbClr val="EFA85B"/>
      </a:lt2>
      <a:accent1>
        <a:srgbClr val="84CEED"/>
      </a:accent1>
      <a:accent2>
        <a:srgbClr val="718EF9"/>
      </a:accent2>
      <a:accent3>
        <a:srgbClr val="A083F9"/>
      </a:accent3>
      <a:accent4>
        <a:srgbClr val="F9B2D8"/>
      </a:accent4>
      <a:accent5>
        <a:srgbClr val="FFFFFF"/>
      </a:accent5>
      <a:accent6>
        <a:srgbClr val="FFFFFF"/>
      </a:accent6>
      <a:hlink>
        <a:srgbClr val="2835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522</Words>
  <Application>Microsoft Office PowerPoint</Application>
  <PresentationFormat>On-screen Show (16:9)</PresentationFormat>
  <Paragraphs>64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Bebas Neue</vt:lpstr>
      <vt:lpstr>Century Gothic</vt:lpstr>
      <vt:lpstr>Nanum Gothic</vt:lpstr>
      <vt:lpstr>Hammersmith One</vt:lpstr>
      <vt:lpstr>Lato Black</vt:lpstr>
      <vt:lpstr>Lato</vt:lpstr>
      <vt:lpstr>Verb Activities by Slidesgo</vt:lpstr>
      <vt:lpstr>PowerPoint Presentation</vt:lpstr>
      <vt:lpstr>PowerPoint Presentation</vt:lpstr>
      <vt:lpstr>Dr. Harja Santana Purba, M.Kom  Novan Alkaf Bahraini Saputra, S.Kom.,M.T</vt:lpstr>
      <vt:lpstr>Kelompok 3 Garfield</vt:lpstr>
      <vt:lpstr>Tugas Anggota Kelompok</vt:lpstr>
      <vt:lpstr>Alur Pembahasan</vt:lpstr>
      <vt:lpstr>Site Map Web Aplikasi</vt:lpstr>
      <vt:lpstr>PowerPoint Presentation</vt:lpstr>
      <vt:lpstr>PowerPoint Presentation</vt:lpstr>
      <vt:lpstr>PowerPoint Presentation</vt:lpstr>
      <vt:lpstr>PowerPoint Presentation</vt:lpstr>
      <vt:lpstr>Tampilan Depan (Home Page)</vt:lpstr>
      <vt:lpstr>Tampilan Profil</vt:lpstr>
      <vt:lpstr>Tampilan Register</vt:lpstr>
      <vt:lpstr>Tampilan Profil (2)</vt:lpstr>
      <vt:lpstr>Tampilan Materi</vt:lpstr>
      <vt:lpstr>Tampilan Bermain</vt:lpstr>
      <vt:lpstr>Tampilan Level</vt:lpstr>
      <vt:lpstr>PowerPoint Presentation</vt:lpstr>
      <vt:lpstr>Mengucapkan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Harja Santana Purba, M.Kom Novan Alkaf Bahraini Saputra, S.Kom.,M.T</dc:title>
  <dc:creator>USER</dc:creator>
  <cp:lastModifiedBy>taufikraihandani02@outlook.com</cp:lastModifiedBy>
  <cp:revision>9</cp:revision>
  <dcterms:modified xsi:type="dcterms:W3CDTF">2023-04-26T02:47:15Z</dcterms:modified>
</cp:coreProperties>
</file>