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9" r:id="rId3"/>
    <p:sldId id="290" r:id="rId4"/>
    <p:sldId id="291" r:id="rId5"/>
    <p:sldId id="292" r:id="rId6"/>
    <p:sldId id="293" r:id="rId7"/>
    <p:sldId id="29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047B-49FB-AE37-8C33-7F5D328B0A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6E543C-23D6-DBAE-E313-631D3EF082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4C6E4A-EF7F-0EE9-28C0-AB2B38EA6FD6}"/>
              </a:ext>
            </a:extLst>
          </p:cNvPr>
          <p:cNvSpPr>
            <a:spLocks noGrp="1"/>
          </p:cNvSpPr>
          <p:nvPr>
            <p:ph type="dt" sz="half" idx="10"/>
          </p:nvPr>
        </p:nvSpPr>
        <p:spPr/>
        <p:txBody>
          <a:bodyPr/>
          <a:lstStyle/>
          <a:p>
            <a:fld id="{8777DDE1-8734-B949-904D-9A714F84C122}" type="datetimeFigureOut">
              <a:rPr lang="en-US" smtClean="0"/>
              <a:t>9/1/22</a:t>
            </a:fld>
            <a:endParaRPr lang="en-US"/>
          </a:p>
        </p:txBody>
      </p:sp>
      <p:sp>
        <p:nvSpPr>
          <p:cNvPr id="5" name="Footer Placeholder 4">
            <a:extLst>
              <a:ext uri="{FF2B5EF4-FFF2-40B4-BE49-F238E27FC236}">
                <a16:creationId xmlns:a16="http://schemas.microsoft.com/office/drawing/2014/main" id="{9BD6991E-8E3C-5192-4747-1DF52D975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0FD7D0-982D-6A21-45BD-14A6D579B846}"/>
              </a:ext>
            </a:extLst>
          </p:cNvPr>
          <p:cNvSpPr>
            <a:spLocks noGrp="1"/>
          </p:cNvSpPr>
          <p:nvPr>
            <p:ph type="sldNum" sz="quarter" idx="12"/>
          </p:nvPr>
        </p:nvSpPr>
        <p:spPr/>
        <p:txBody>
          <a:bodyPr/>
          <a:lstStyle/>
          <a:p>
            <a:fld id="{06E58D48-F25A-5A40-A305-AB6C88DBB4F3}" type="slidenum">
              <a:rPr lang="en-US" smtClean="0"/>
              <a:t>‹#›</a:t>
            </a:fld>
            <a:endParaRPr lang="en-US"/>
          </a:p>
        </p:txBody>
      </p:sp>
    </p:spTree>
    <p:extLst>
      <p:ext uri="{BB962C8B-B14F-4D97-AF65-F5344CB8AC3E}">
        <p14:creationId xmlns:p14="http://schemas.microsoft.com/office/powerpoint/2010/main" val="3906736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6D0D-613C-A181-0B49-C2AAB2111B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901733-71AD-1F1D-D72F-6C97C7C7AC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C8064-4D56-4F38-DCA8-4E381F3B8F52}"/>
              </a:ext>
            </a:extLst>
          </p:cNvPr>
          <p:cNvSpPr>
            <a:spLocks noGrp="1"/>
          </p:cNvSpPr>
          <p:nvPr>
            <p:ph type="dt" sz="half" idx="10"/>
          </p:nvPr>
        </p:nvSpPr>
        <p:spPr/>
        <p:txBody>
          <a:bodyPr/>
          <a:lstStyle/>
          <a:p>
            <a:fld id="{8777DDE1-8734-B949-904D-9A714F84C122}" type="datetimeFigureOut">
              <a:rPr lang="en-US" smtClean="0"/>
              <a:t>9/1/22</a:t>
            </a:fld>
            <a:endParaRPr lang="en-US"/>
          </a:p>
        </p:txBody>
      </p:sp>
      <p:sp>
        <p:nvSpPr>
          <p:cNvPr id="5" name="Footer Placeholder 4">
            <a:extLst>
              <a:ext uri="{FF2B5EF4-FFF2-40B4-BE49-F238E27FC236}">
                <a16:creationId xmlns:a16="http://schemas.microsoft.com/office/drawing/2014/main" id="{53D632C4-0035-FF53-6143-B56D786076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F8F4B6-38EB-E6F4-93E6-7A80618B1E9F}"/>
              </a:ext>
            </a:extLst>
          </p:cNvPr>
          <p:cNvSpPr>
            <a:spLocks noGrp="1"/>
          </p:cNvSpPr>
          <p:nvPr>
            <p:ph type="sldNum" sz="quarter" idx="12"/>
          </p:nvPr>
        </p:nvSpPr>
        <p:spPr/>
        <p:txBody>
          <a:bodyPr/>
          <a:lstStyle/>
          <a:p>
            <a:fld id="{06E58D48-F25A-5A40-A305-AB6C88DBB4F3}" type="slidenum">
              <a:rPr lang="en-US" smtClean="0"/>
              <a:t>‹#›</a:t>
            </a:fld>
            <a:endParaRPr lang="en-US"/>
          </a:p>
        </p:txBody>
      </p:sp>
    </p:spTree>
    <p:extLst>
      <p:ext uri="{BB962C8B-B14F-4D97-AF65-F5344CB8AC3E}">
        <p14:creationId xmlns:p14="http://schemas.microsoft.com/office/powerpoint/2010/main" val="302012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DCEF03-0BCA-964D-6F0D-95D7D99316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8536E7-2DCF-1788-70B3-571651A995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1A56F-7B17-D27B-8088-E13083523FB2}"/>
              </a:ext>
            </a:extLst>
          </p:cNvPr>
          <p:cNvSpPr>
            <a:spLocks noGrp="1"/>
          </p:cNvSpPr>
          <p:nvPr>
            <p:ph type="dt" sz="half" idx="10"/>
          </p:nvPr>
        </p:nvSpPr>
        <p:spPr/>
        <p:txBody>
          <a:bodyPr/>
          <a:lstStyle/>
          <a:p>
            <a:fld id="{8777DDE1-8734-B949-904D-9A714F84C122}" type="datetimeFigureOut">
              <a:rPr lang="en-US" smtClean="0"/>
              <a:t>9/1/22</a:t>
            </a:fld>
            <a:endParaRPr lang="en-US"/>
          </a:p>
        </p:txBody>
      </p:sp>
      <p:sp>
        <p:nvSpPr>
          <p:cNvPr id="5" name="Footer Placeholder 4">
            <a:extLst>
              <a:ext uri="{FF2B5EF4-FFF2-40B4-BE49-F238E27FC236}">
                <a16:creationId xmlns:a16="http://schemas.microsoft.com/office/drawing/2014/main" id="{4D354802-E140-21AF-1636-E3BF3D5CA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501CF0-917F-93A4-8790-DAEDBBDC632D}"/>
              </a:ext>
            </a:extLst>
          </p:cNvPr>
          <p:cNvSpPr>
            <a:spLocks noGrp="1"/>
          </p:cNvSpPr>
          <p:nvPr>
            <p:ph type="sldNum" sz="quarter" idx="12"/>
          </p:nvPr>
        </p:nvSpPr>
        <p:spPr/>
        <p:txBody>
          <a:bodyPr/>
          <a:lstStyle/>
          <a:p>
            <a:fld id="{06E58D48-F25A-5A40-A305-AB6C88DBB4F3}" type="slidenum">
              <a:rPr lang="en-US" smtClean="0"/>
              <a:t>‹#›</a:t>
            </a:fld>
            <a:endParaRPr lang="en-US"/>
          </a:p>
        </p:txBody>
      </p:sp>
    </p:spTree>
    <p:extLst>
      <p:ext uri="{BB962C8B-B14F-4D97-AF65-F5344CB8AC3E}">
        <p14:creationId xmlns:p14="http://schemas.microsoft.com/office/powerpoint/2010/main" val="1923289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786B-D702-F7BE-B84B-6369949CBA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055542-3321-284E-EEFA-440EFF4A23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4D1D2-1458-3FA1-C10C-61C990FFE729}"/>
              </a:ext>
            </a:extLst>
          </p:cNvPr>
          <p:cNvSpPr>
            <a:spLocks noGrp="1"/>
          </p:cNvSpPr>
          <p:nvPr>
            <p:ph type="dt" sz="half" idx="10"/>
          </p:nvPr>
        </p:nvSpPr>
        <p:spPr/>
        <p:txBody>
          <a:bodyPr/>
          <a:lstStyle/>
          <a:p>
            <a:fld id="{8777DDE1-8734-B949-904D-9A714F84C122}" type="datetimeFigureOut">
              <a:rPr lang="en-US" smtClean="0"/>
              <a:t>9/1/22</a:t>
            </a:fld>
            <a:endParaRPr lang="en-US"/>
          </a:p>
        </p:txBody>
      </p:sp>
      <p:sp>
        <p:nvSpPr>
          <p:cNvPr id="5" name="Footer Placeholder 4">
            <a:extLst>
              <a:ext uri="{FF2B5EF4-FFF2-40B4-BE49-F238E27FC236}">
                <a16:creationId xmlns:a16="http://schemas.microsoft.com/office/drawing/2014/main" id="{4531D7E9-7801-ED86-9FED-A2F701863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505E5-FE2B-4DE6-2816-14ACB14980E9}"/>
              </a:ext>
            </a:extLst>
          </p:cNvPr>
          <p:cNvSpPr>
            <a:spLocks noGrp="1"/>
          </p:cNvSpPr>
          <p:nvPr>
            <p:ph type="sldNum" sz="quarter" idx="12"/>
          </p:nvPr>
        </p:nvSpPr>
        <p:spPr/>
        <p:txBody>
          <a:bodyPr/>
          <a:lstStyle/>
          <a:p>
            <a:fld id="{06E58D48-F25A-5A40-A305-AB6C88DBB4F3}" type="slidenum">
              <a:rPr lang="en-US" smtClean="0"/>
              <a:t>‹#›</a:t>
            </a:fld>
            <a:endParaRPr lang="en-US"/>
          </a:p>
        </p:txBody>
      </p:sp>
    </p:spTree>
    <p:extLst>
      <p:ext uri="{BB962C8B-B14F-4D97-AF65-F5344CB8AC3E}">
        <p14:creationId xmlns:p14="http://schemas.microsoft.com/office/powerpoint/2010/main" val="1094878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5542C-D8AF-4375-5180-DC786ECCF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170346-72C7-47FF-BE7B-E732C88FF4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903D2B-3396-496C-AC26-B8F294CE4863}"/>
              </a:ext>
            </a:extLst>
          </p:cNvPr>
          <p:cNvSpPr>
            <a:spLocks noGrp="1"/>
          </p:cNvSpPr>
          <p:nvPr>
            <p:ph type="dt" sz="half" idx="10"/>
          </p:nvPr>
        </p:nvSpPr>
        <p:spPr/>
        <p:txBody>
          <a:bodyPr/>
          <a:lstStyle/>
          <a:p>
            <a:fld id="{8777DDE1-8734-B949-904D-9A714F84C122}" type="datetimeFigureOut">
              <a:rPr lang="en-US" smtClean="0"/>
              <a:t>9/1/22</a:t>
            </a:fld>
            <a:endParaRPr lang="en-US"/>
          </a:p>
        </p:txBody>
      </p:sp>
      <p:sp>
        <p:nvSpPr>
          <p:cNvPr id="5" name="Footer Placeholder 4">
            <a:extLst>
              <a:ext uri="{FF2B5EF4-FFF2-40B4-BE49-F238E27FC236}">
                <a16:creationId xmlns:a16="http://schemas.microsoft.com/office/drawing/2014/main" id="{0D885997-C106-6552-CBDD-FCCE26E2FA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D9B75-13DB-2C06-DA3B-661AE9FB6A00}"/>
              </a:ext>
            </a:extLst>
          </p:cNvPr>
          <p:cNvSpPr>
            <a:spLocks noGrp="1"/>
          </p:cNvSpPr>
          <p:nvPr>
            <p:ph type="sldNum" sz="quarter" idx="12"/>
          </p:nvPr>
        </p:nvSpPr>
        <p:spPr/>
        <p:txBody>
          <a:bodyPr/>
          <a:lstStyle/>
          <a:p>
            <a:fld id="{06E58D48-F25A-5A40-A305-AB6C88DBB4F3}" type="slidenum">
              <a:rPr lang="en-US" smtClean="0"/>
              <a:t>‹#›</a:t>
            </a:fld>
            <a:endParaRPr lang="en-US"/>
          </a:p>
        </p:txBody>
      </p:sp>
    </p:spTree>
    <p:extLst>
      <p:ext uri="{BB962C8B-B14F-4D97-AF65-F5344CB8AC3E}">
        <p14:creationId xmlns:p14="http://schemas.microsoft.com/office/powerpoint/2010/main" val="178232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71B4-6B53-B8D7-6A47-E21D42B951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E904A8-56DB-E59F-C5B5-F731C287E3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380D26-2AA1-1554-52BB-F2594B90C9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D26165-390F-BF51-60D8-881B0DC83727}"/>
              </a:ext>
            </a:extLst>
          </p:cNvPr>
          <p:cNvSpPr>
            <a:spLocks noGrp="1"/>
          </p:cNvSpPr>
          <p:nvPr>
            <p:ph type="dt" sz="half" idx="10"/>
          </p:nvPr>
        </p:nvSpPr>
        <p:spPr/>
        <p:txBody>
          <a:bodyPr/>
          <a:lstStyle/>
          <a:p>
            <a:fld id="{8777DDE1-8734-B949-904D-9A714F84C122}" type="datetimeFigureOut">
              <a:rPr lang="en-US" smtClean="0"/>
              <a:t>9/1/22</a:t>
            </a:fld>
            <a:endParaRPr lang="en-US"/>
          </a:p>
        </p:txBody>
      </p:sp>
      <p:sp>
        <p:nvSpPr>
          <p:cNvPr id="6" name="Footer Placeholder 5">
            <a:extLst>
              <a:ext uri="{FF2B5EF4-FFF2-40B4-BE49-F238E27FC236}">
                <a16:creationId xmlns:a16="http://schemas.microsoft.com/office/drawing/2014/main" id="{C3481721-05F0-DFCD-BA05-DB21A2DACB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A68645-4F42-CCF0-DA39-86E06C288C5E}"/>
              </a:ext>
            </a:extLst>
          </p:cNvPr>
          <p:cNvSpPr>
            <a:spLocks noGrp="1"/>
          </p:cNvSpPr>
          <p:nvPr>
            <p:ph type="sldNum" sz="quarter" idx="12"/>
          </p:nvPr>
        </p:nvSpPr>
        <p:spPr/>
        <p:txBody>
          <a:bodyPr/>
          <a:lstStyle/>
          <a:p>
            <a:fld id="{06E58D48-F25A-5A40-A305-AB6C88DBB4F3}" type="slidenum">
              <a:rPr lang="en-US" smtClean="0"/>
              <a:t>‹#›</a:t>
            </a:fld>
            <a:endParaRPr lang="en-US"/>
          </a:p>
        </p:txBody>
      </p:sp>
    </p:spTree>
    <p:extLst>
      <p:ext uri="{BB962C8B-B14F-4D97-AF65-F5344CB8AC3E}">
        <p14:creationId xmlns:p14="http://schemas.microsoft.com/office/powerpoint/2010/main" val="182918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8D32-11A1-CE9E-8F61-14821B96DF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9F9D81-0D43-A87F-CCAB-3158070871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D19CFB-8C43-4AA3-220C-F0DDECC30F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7FAEBA-E84E-1FB0-7B5A-BAD6B6075A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62C81E-F837-E5AD-04B7-B814FCE00C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031F6C-C72B-5B3B-A903-735DAEBF8BEC}"/>
              </a:ext>
            </a:extLst>
          </p:cNvPr>
          <p:cNvSpPr>
            <a:spLocks noGrp="1"/>
          </p:cNvSpPr>
          <p:nvPr>
            <p:ph type="dt" sz="half" idx="10"/>
          </p:nvPr>
        </p:nvSpPr>
        <p:spPr/>
        <p:txBody>
          <a:bodyPr/>
          <a:lstStyle/>
          <a:p>
            <a:fld id="{8777DDE1-8734-B949-904D-9A714F84C122}" type="datetimeFigureOut">
              <a:rPr lang="en-US" smtClean="0"/>
              <a:t>9/1/22</a:t>
            </a:fld>
            <a:endParaRPr lang="en-US"/>
          </a:p>
        </p:txBody>
      </p:sp>
      <p:sp>
        <p:nvSpPr>
          <p:cNvPr id="8" name="Footer Placeholder 7">
            <a:extLst>
              <a:ext uri="{FF2B5EF4-FFF2-40B4-BE49-F238E27FC236}">
                <a16:creationId xmlns:a16="http://schemas.microsoft.com/office/drawing/2014/main" id="{7D47F5D2-ED08-6057-EBD1-9E0B8377C4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F54FB8-F63C-AC6C-FA58-D4707C104446}"/>
              </a:ext>
            </a:extLst>
          </p:cNvPr>
          <p:cNvSpPr>
            <a:spLocks noGrp="1"/>
          </p:cNvSpPr>
          <p:nvPr>
            <p:ph type="sldNum" sz="quarter" idx="12"/>
          </p:nvPr>
        </p:nvSpPr>
        <p:spPr/>
        <p:txBody>
          <a:bodyPr/>
          <a:lstStyle/>
          <a:p>
            <a:fld id="{06E58D48-F25A-5A40-A305-AB6C88DBB4F3}" type="slidenum">
              <a:rPr lang="en-US" smtClean="0"/>
              <a:t>‹#›</a:t>
            </a:fld>
            <a:endParaRPr lang="en-US"/>
          </a:p>
        </p:txBody>
      </p:sp>
    </p:spTree>
    <p:extLst>
      <p:ext uri="{BB962C8B-B14F-4D97-AF65-F5344CB8AC3E}">
        <p14:creationId xmlns:p14="http://schemas.microsoft.com/office/powerpoint/2010/main" val="1532449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C3451-A9FD-4BA4-5C1F-A91EAABEDF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AE27D4-75FD-7431-0973-C1DFA00E1FF3}"/>
              </a:ext>
            </a:extLst>
          </p:cNvPr>
          <p:cNvSpPr>
            <a:spLocks noGrp="1"/>
          </p:cNvSpPr>
          <p:nvPr>
            <p:ph type="dt" sz="half" idx="10"/>
          </p:nvPr>
        </p:nvSpPr>
        <p:spPr/>
        <p:txBody>
          <a:bodyPr/>
          <a:lstStyle/>
          <a:p>
            <a:fld id="{8777DDE1-8734-B949-904D-9A714F84C122}" type="datetimeFigureOut">
              <a:rPr lang="en-US" smtClean="0"/>
              <a:t>9/1/22</a:t>
            </a:fld>
            <a:endParaRPr lang="en-US"/>
          </a:p>
        </p:txBody>
      </p:sp>
      <p:sp>
        <p:nvSpPr>
          <p:cNvPr id="4" name="Footer Placeholder 3">
            <a:extLst>
              <a:ext uri="{FF2B5EF4-FFF2-40B4-BE49-F238E27FC236}">
                <a16:creationId xmlns:a16="http://schemas.microsoft.com/office/drawing/2014/main" id="{104FE12B-50AA-2BB1-B265-455D9A588B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0225BB-5247-3F0A-30CB-0A313C063641}"/>
              </a:ext>
            </a:extLst>
          </p:cNvPr>
          <p:cNvSpPr>
            <a:spLocks noGrp="1"/>
          </p:cNvSpPr>
          <p:nvPr>
            <p:ph type="sldNum" sz="quarter" idx="12"/>
          </p:nvPr>
        </p:nvSpPr>
        <p:spPr/>
        <p:txBody>
          <a:bodyPr/>
          <a:lstStyle/>
          <a:p>
            <a:fld id="{06E58D48-F25A-5A40-A305-AB6C88DBB4F3}" type="slidenum">
              <a:rPr lang="en-US" smtClean="0"/>
              <a:t>‹#›</a:t>
            </a:fld>
            <a:endParaRPr lang="en-US"/>
          </a:p>
        </p:txBody>
      </p:sp>
    </p:spTree>
    <p:extLst>
      <p:ext uri="{BB962C8B-B14F-4D97-AF65-F5344CB8AC3E}">
        <p14:creationId xmlns:p14="http://schemas.microsoft.com/office/powerpoint/2010/main" val="10456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016AB6-4537-F5DF-E3EC-BDF0F04CDBFE}"/>
              </a:ext>
            </a:extLst>
          </p:cNvPr>
          <p:cNvSpPr>
            <a:spLocks noGrp="1"/>
          </p:cNvSpPr>
          <p:nvPr>
            <p:ph type="dt" sz="half" idx="10"/>
          </p:nvPr>
        </p:nvSpPr>
        <p:spPr/>
        <p:txBody>
          <a:bodyPr/>
          <a:lstStyle/>
          <a:p>
            <a:fld id="{8777DDE1-8734-B949-904D-9A714F84C122}" type="datetimeFigureOut">
              <a:rPr lang="en-US" smtClean="0"/>
              <a:t>9/1/22</a:t>
            </a:fld>
            <a:endParaRPr lang="en-US"/>
          </a:p>
        </p:txBody>
      </p:sp>
      <p:sp>
        <p:nvSpPr>
          <p:cNvPr id="3" name="Footer Placeholder 2">
            <a:extLst>
              <a:ext uri="{FF2B5EF4-FFF2-40B4-BE49-F238E27FC236}">
                <a16:creationId xmlns:a16="http://schemas.microsoft.com/office/drawing/2014/main" id="{E02D7FF6-9046-B269-E67D-069ACDE7ED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06AAF3-A70E-6E0D-45A5-7F2A41C15055}"/>
              </a:ext>
            </a:extLst>
          </p:cNvPr>
          <p:cNvSpPr>
            <a:spLocks noGrp="1"/>
          </p:cNvSpPr>
          <p:nvPr>
            <p:ph type="sldNum" sz="quarter" idx="12"/>
          </p:nvPr>
        </p:nvSpPr>
        <p:spPr/>
        <p:txBody>
          <a:bodyPr/>
          <a:lstStyle/>
          <a:p>
            <a:fld id="{06E58D48-F25A-5A40-A305-AB6C88DBB4F3}" type="slidenum">
              <a:rPr lang="en-US" smtClean="0"/>
              <a:t>‹#›</a:t>
            </a:fld>
            <a:endParaRPr lang="en-US"/>
          </a:p>
        </p:txBody>
      </p:sp>
    </p:spTree>
    <p:extLst>
      <p:ext uri="{BB962C8B-B14F-4D97-AF65-F5344CB8AC3E}">
        <p14:creationId xmlns:p14="http://schemas.microsoft.com/office/powerpoint/2010/main" val="1779803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E96C-BE83-8B85-837C-6F955286C1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662E39-5729-442E-3749-F24151F19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C00E6D-6CBF-C234-8FC2-83EEB7F61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1DCAB2-A353-F12A-7E46-47AE5D069305}"/>
              </a:ext>
            </a:extLst>
          </p:cNvPr>
          <p:cNvSpPr>
            <a:spLocks noGrp="1"/>
          </p:cNvSpPr>
          <p:nvPr>
            <p:ph type="dt" sz="half" idx="10"/>
          </p:nvPr>
        </p:nvSpPr>
        <p:spPr/>
        <p:txBody>
          <a:bodyPr/>
          <a:lstStyle/>
          <a:p>
            <a:fld id="{8777DDE1-8734-B949-904D-9A714F84C122}" type="datetimeFigureOut">
              <a:rPr lang="en-US" smtClean="0"/>
              <a:t>9/1/22</a:t>
            </a:fld>
            <a:endParaRPr lang="en-US"/>
          </a:p>
        </p:txBody>
      </p:sp>
      <p:sp>
        <p:nvSpPr>
          <p:cNvPr id="6" name="Footer Placeholder 5">
            <a:extLst>
              <a:ext uri="{FF2B5EF4-FFF2-40B4-BE49-F238E27FC236}">
                <a16:creationId xmlns:a16="http://schemas.microsoft.com/office/drawing/2014/main" id="{20F2FA43-4B48-D072-F400-9FAA8090DD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12D18-0A60-3789-A891-15AC2E1B1911}"/>
              </a:ext>
            </a:extLst>
          </p:cNvPr>
          <p:cNvSpPr>
            <a:spLocks noGrp="1"/>
          </p:cNvSpPr>
          <p:nvPr>
            <p:ph type="sldNum" sz="quarter" idx="12"/>
          </p:nvPr>
        </p:nvSpPr>
        <p:spPr/>
        <p:txBody>
          <a:bodyPr/>
          <a:lstStyle/>
          <a:p>
            <a:fld id="{06E58D48-F25A-5A40-A305-AB6C88DBB4F3}" type="slidenum">
              <a:rPr lang="en-US" smtClean="0"/>
              <a:t>‹#›</a:t>
            </a:fld>
            <a:endParaRPr lang="en-US"/>
          </a:p>
        </p:txBody>
      </p:sp>
    </p:spTree>
    <p:extLst>
      <p:ext uri="{BB962C8B-B14F-4D97-AF65-F5344CB8AC3E}">
        <p14:creationId xmlns:p14="http://schemas.microsoft.com/office/powerpoint/2010/main" val="147550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C867-AFD1-C24C-A07B-E83257D181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9EED57-C7AF-A62B-DA2E-46BD60DEC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64F48B-F9AA-7042-1D59-5D73F7EDE4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84A2E6-8EB8-35A6-9337-3CAEE2AFF678}"/>
              </a:ext>
            </a:extLst>
          </p:cNvPr>
          <p:cNvSpPr>
            <a:spLocks noGrp="1"/>
          </p:cNvSpPr>
          <p:nvPr>
            <p:ph type="dt" sz="half" idx="10"/>
          </p:nvPr>
        </p:nvSpPr>
        <p:spPr/>
        <p:txBody>
          <a:bodyPr/>
          <a:lstStyle/>
          <a:p>
            <a:fld id="{8777DDE1-8734-B949-904D-9A714F84C122}" type="datetimeFigureOut">
              <a:rPr lang="en-US" smtClean="0"/>
              <a:t>9/1/22</a:t>
            </a:fld>
            <a:endParaRPr lang="en-US"/>
          </a:p>
        </p:txBody>
      </p:sp>
      <p:sp>
        <p:nvSpPr>
          <p:cNvPr id="6" name="Footer Placeholder 5">
            <a:extLst>
              <a:ext uri="{FF2B5EF4-FFF2-40B4-BE49-F238E27FC236}">
                <a16:creationId xmlns:a16="http://schemas.microsoft.com/office/drawing/2014/main" id="{257997F5-777D-736E-CC6F-97D478B982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3CAFAD-C7C4-E2D3-8ED2-FEFA6CC0B539}"/>
              </a:ext>
            </a:extLst>
          </p:cNvPr>
          <p:cNvSpPr>
            <a:spLocks noGrp="1"/>
          </p:cNvSpPr>
          <p:nvPr>
            <p:ph type="sldNum" sz="quarter" idx="12"/>
          </p:nvPr>
        </p:nvSpPr>
        <p:spPr/>
        <p:txBody>
          <a:bodyPr/>
          <a:lstStyle/>
          <a:p>
            <a:fld id="{06E58D48-F25A-5A40-A305-AB6C88DBB4F3}" type="slidenum">
              <a:rPr lang="en-US" smtClean="0"/>
              <a:t>‹#›</a:t>
            </a:fld>
            <a:endParaRPr lang="en-US"/>
          </a:p>
        </p:txBody>
      </p:sp>
    </p:spTree>
    <p:extLst>
      <p:ext uri="{BB962C8B-B14F-4D97-AF65-F5344CB8AC3E}">
        <p14:creationId xmlns:p14="http://schemas.microsoft.com/office/powerpoint/2010/main" val="4195502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E78052-CA1C-302F-C355-6CC088D2E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1B2937-7A63-065F-776C-7DA37310AF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9EB83B-1844-A726-7C30-46C5EF3D21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7DDE1-8734-B949-904D-9A714F84C122}" type="datetimeFigureOut">
              <a:rPr lang="en-US" smtClean="0"/>
              <a:t>9/1/22</a:t>
            </a:fld>
            <a:endParaRPr lang="en-US"/>
          </a:p>
        </p:txBody>
      </p:sp>
      <p:sp>
        <p:nvSpPr>
          <p:cNvPr id="5" name="Footer Placeholder 4">
            <a:extLst>
              <a:ext uri="{FF2B5EF4-FFF2-40B4-BE49-F238E27FC236}">
                <a16:creationId xmlns:a16="http://schemas.microsoft.com/office/drawing/2014/main" id="{48373D01-88ED-9BF9-92F9-C3B65CE987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8ABE01-DF33-3798-2E76-7A5EFE641E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58D48-F25A-5A40-A305-AB6C88DBB4F3}" type="slidenum">
              <a:rPr lang="en-US" smtClean="0"/>
              <a:t>‹#›</a:t>
            </a:fld>
            <a:endParaRPr lang="en-US"/>
          </a:p>
        </p:txBody>
      </p:sp>
    </p:spTree>
    <p:extLst>
      <p:ext uri="{BB962C8B-B14F-4D97-AF65-F5344CB8AC3E}">
        <p14:creationId xmlns:p14="http://schemas.microsoft.com/office/powerpoint/2010/main" val="1315446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9E41A-7A47-D04B-5BF6-2CA30EF84E3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BC9C9C3-FC6B-F5BA-8E08-C4FD2D9C985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90409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439848-44C3-93DA-26AF-75511FAF2737}"/>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3" name="TextBox 2">
            <a:extLst>
              <a:ext uri="{FF2B5EF4-FFF2-40B4-BE49-F238E27FC236}">
                <a16:creationId xmlns:a16="http://schemas.microsoft.com/office/drawing/2014/main" id="{4382B228-EA5F-F6C2-E12E-478D5350AB69}"/>
              </a:ext>
            </a:extLst>
          </p:cNvPr>
          <p:cNvSpPr txBox="1"/>
          <p:nvPr/>
        </p:nvSpPr>
        <p:spPr>
          <a:xfrm>
            <a:off x="289250" y="242595"/>
            <a:ext cx="10077060" cy="4401205"/>
          </a:xfrm>
          <a:prstGeom prst="rect">
            <a:avLst/>
          </a:prstGeom>
          <a:noFill/>
        </p:spPr>
        <p:txBody>
          <a:bodyPr wrap="square" rtlCol="0">
            <a:spAutoFit/>
          </a:bodyPr>
          <a:lstStyle/>
          <a:p>
            <a:r>
              <a:rPr lang="en-ID" sz="2000" b="1" dirty="0"/>
              <a:t>The student suggests creating three different datasets to study how much the additional data affect pre-training performance: IWSLT, IWSLT+WMT500k and IWSLT+WMT2M. Is there a reason for mixing the in-domain IWSLT data with general-domain WMT dataset? Did the student consider studying the data volume effects strictly in a general domain settings (or in-domain, if there was a larger volume of IWSLT data available)?</a:t>
            </a:r>
          </a:p>
          <a:p>
            <a:endParaRPr lang="en-ID" sz="2000" dirty="0"/>
          </a:p>
          <a:p>
            <a:r>
              <a:rPr lang="en-US" sz="2000" dirty="0"/>
              <a:t>It is intentional that we bring out-of-domain data as a part of our training process. We would like to see the model’s reaction to the difference in the data distribution. We can see from the baseline that when we train with the mixed data where the amount of out-of-domain data overwhelm the in-domain data (2M), the model face difficulties and may need more time to eventually reach similar performance than the other baselines. If we assume the same difficulties exist during the pre-training then it is possible that the adapters can help to efficiently leverage the information and eventually able to help in gaining better performance during fine-tuning.</a:t>
            </a:r>
          </a:p>
        </p:txBody>
      </p:sp>
    </p:spTree>
    <p:extLst>
      <p:ext uri="{BB962C8B-B14F-4D97-AF65-F5344CB8AC3E}">
        <p14:creationId xmlns:p14="http://schemas.microsoft.com/office/powerpoint/2010/main" val="3336491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439848-44C3-93DA-26AF-75511FAF2737}"/>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TextBox 2">
            <a:extLst>
              <a:ext uri="{FF2B5EF4-FFF2-40B4-BE49-F238E27FC236}">
                <a16:creationId xmlns:a16="http://schemas.microsoft.com/office/drawing/2014/main" id="{4382B228-EA5F-F6C2-E12E-478D5350AB69}"/>
              </a:ext>
            </a:extLst>
          </p:cNvPr>
          <p:cNvSpPr txBox="1"/>
          <p:nvPr/>
        </p:nvSpPr>
        <p:spPr>
          <a:xfrm>
            <a:off x="289250" y="242595"/>
            <a:ext cx="10077060" cy="4401205"/>
          </a:xfrm>
          <a:prstGeom prst="rect">
            <a:avLst/>
          </a:prstGeom>
          <a:noFill/>
        </p:spPr>
        <p:txBody>
          <a:bodyPr wrap="square" rtlCol="0">
            <a:spAutoFit/>
          </a:bodyPr>
          <a:lstStyle/>
          <a:p>
            <a:r>
              <a:rPr lang="en-ID" sz="2000" b="1" dirty="0"/>
              <a:t>In the parameter shuffling, zeroing and removal experiments, the student describes the operations with respect to rows and columns of the parameter matrices. This description is too vague - depending on the order of tensors in the operation (y = W x vs y = </a:t>
            </a:r>
            <a:r>
              <a:rPr lang="en-ID" sz="2000" b="1" dirty="0" err="1"/>
              <a:t>xW</a:t>
            </a:r>
            <a:r>
              <a:rPr lang="en-ID" sz="2000" b="1" dirty="0"/>
              <a:t> , x being input tensor and W parameter matrix), row/column modifications have different implications. A description with respect to the output tensor (y) would probably be more helpful.  In case of zeroing, does the operation imply zeroing values in certain positions of the resulting tensor y (in the example above) or just changing the values? In case of zeroing the embedding/output matrices, does the student zero whole vocabulary entries or just specific positions in every embedding vector?</a:t>
            </a:r>
          </a:p>
          <a:p>
            <a:endParaRPr lang="en-ID" sz="2000" dirty="0"/>
          </a:p>
          <a:p>
            <a:r>
              <a:rPr lang="en-ID" sz="2000" dirty="0"/>
              <a:t>In the case of zeroing, the operation modifies the original BERT matrices in the column-wise. Meaning that we modify the features on every neuron in a single layer. The same case also applied in the embedding vector, we do not remove/add vocabulary entries.</a:t>
            </a:r>
          </a:p>
        </p:txBody>
      </p:sp>
    </p:spTree>
    <p:extLst>
      <p:ext uri="{BB962C8B-B14F-4D97-AF65-F5344CB8AC3E}">
        <p14:creationId xmlns:p14="http://schemas.microsoft.com/office/powerpoint/2010/main" val="1146983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439848-44C3-93DA-26AF-75511FAF2737}"/>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3" name="TextBox 2">
            <a:extLst>
              <a:ext uri="{FF2B5EF4-FFF2-40B4-BE49-F238E27FC236}">
                <a16:creationId xmlns:a16="http://schemas.microsoft.com/office/drawing/2014/main" id="{4382B228-EA5F-F6C2-E12E-478D5350AB69}"/>
              </a:ext>
            </a:extLst>
          </p:cNvPr>
          <p:cNvSpPr txBox="1"/>
          <p:nvPr/>
        </p:nvSpPr>
        <p:spPr>
          <a:xfrm>
            <a:off x="289250" y="242595"/>
            <a:ext cx="10077060" cy="6463308"/>
          </a:xfrm>
          <a:prstGeom prst="rect">
            <a:avLst/>
          </a:prstGeom>
          <a:noFill/>
        </p:spPr>
        <p:txBody>
          <a:bodyPr wrap="square" rtlCol="0">
            <a:spAutoFit/>
          </a:bodyPr>
          <a:lstStyle/>
          <a:p>
            <a:r>
              <a:rPr lang="en-ID" b="1" dirty="0"/>
              <a:t>The student shows that the model with adapters can partially “recover” even when the rest of the model parameters is randomly initialized and not updated. This is later further investigated by zeroing/removing half of the parameter values from the fixed part of Transformer. (1) Did the student consider also completely zeroing the whole fixed part of the Transformer (excluding input embeddings and output matrix) to see the sole contribution of adapters (and cross-attention layer) to translation quality (since the information can still flow through the identity function in residual connections)? (2) In addition, is there a reason for random removal/zeroing of parameters instead of a structured approach based on a metric (i.e. “importance” used in neural network pruning literature)? In my opinion, the introduction of additional stochasticity can lead to more obfuscation and consequently, harder interpretability of the results. Trying to remove only a half of the parameters seems to not give much insight into the studied problem. Additional experiments with different portions of network being zeroed (even with stochastic removal) would help to see whether some pattern arises with respect to the weight zeroing.</a:t>
            </a:r>
          </a:p>
          <a:p>
            <a:endParaRPr lang="en-ID" dirty="0"/>
          </a:p>
          <a:p>
            <a:r>
              <a:rPr lang="en-ID" dirty="0"/>
              <a:t>(1) We did not consider completely zeroing the whole fixed part of the Transformer as we are not sure if that would be “recoverable” even with adapters, since all the weights in the Transformer then become identical and very difficult to distinguish which part of the network is beneficial to “tune”</a:t>
            </a:r>
          </a:p>
          <a:p>
            <a:r>
              <a:rPr lang="en-ID" dirty="0"/>
              <a:t>(2) We do not consider structured approach that is mentioned as the purpose of using that is different from the goal in this thesis. Taking the “importance pruning” as an example, I assume that this to get the best weights in BERT and then further fine-tune it to even better the performance. While in this thesis, we want to understand the capability of the adapters themselves when faced with ”difficult” pre-trained models</a:t>
            </a:r>
          </a:p>
        </p:txBody>
      </p:sp>
    </p:spTree>
    <p:extLst>
      <p:ext uri="{BB962C8B-B14F-4D97-AF65-F5344CB8AC3E}">
        <p14:creationId xmlns:p14="http://schemas.microsoft.com/office/powerpoint/2010/main" val="3489645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439848-44C3-93DA-26AF-75511FAF2737}"/>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TextBox 2">
            <a:extLst>
              <a:ext uri="{FF2B5EF4-FFF2-40B4-BE49-F238E27FC236}">
                <a16:creationId xmlns:a16="http://schemas.microsoft.com/office/drawing/2014/main" id="{4382B228-EA5F-F6C2-E12E-478D5350AB69}"/>
              </a:ext>
            </a:extLst>
          </p:cNvPr>
          <p:cNvSpPr txBox="1"/>
          <p:nvPr/>
        </p:nvSpPr>
        <p:spPr>
          <a:xfrm>
            <a:off x="289250" y="242595"/>
            <a:ext cx="10077060" cy="2862322"/>
          </a:xfrm>
          <a:prstGeom prst="rect">
            <a:avLst/>
          </a:prstGeom>
          <a:noFill/>
        </p:spPr>
        <p:txBody>
          <a:bodyPr wrap="square" rtlCol="0">
            <a:spAutoFit/>
          </a:bodyPr>
          <a:lstStyle/>
          <a:p>
            <a:r>
              <a:rPr lang="en-ID" sz="2000" b="1" dirty="0"/>
              <a:t>The student mentions that the lower performance of </a:t>
            </a:r>
            <a:r>
              <a:rPr lang="en-ID" sz="2000" b="1" dirty="0" err="1"/>
              <a:t>zsbert</a:t>
            </a:r>
            <a:r>
              <a:rPr lang="en-ID" sz="2000" b="1" dirty="0"/>
              <a:t> (compared to </a:t>
            </a:r>
            <a:r>
              <a:rPr lang="en-ID" sz="2000" b="1" dirty="0" err="1"/>
              <a:t>zbert</a:t>
            </a:r>
            <a:r>
              <a:rPr lang="en-ID" sz="2000" b="1" dirty="0"/>
              <a:t>) is a result of breaking the pretrained layer normalization. Did the student consider unfreezing and fine-tuning the layer-norm trainable parameters to readjust to the dimension reduction?</a:t>
            </a:r>
          </a:p>
          <a:p>
            <a:endParaRPr lang="en-ID" sz="2000" dirty="0"/>
          </a:p>
          <a:p>
            <a:r>
              <a:rPr lang="en-ID" sz="2000" dirty="0"/>
              <a:t>We did not consider unfreezing and fine-tuning the layer-norm as we want to isolate the experiments by not modifying the original network. We consider this as a further “challenge” for the adapters to recover damaged pre-trained models while also trying to achieve the most optimal results.</a:t>
            </a:r>
          </a:p>
        </p:txBody>
      </p:sp>
    </p:spTree>
    <p:extLst>
      <p:ext uri="{BB962C8B-B14F-4D97-AF65-F5344CB8AC3E}">
        <p14:creationId xmlns:p14="http://schemas.microsoft.com/office/powerpoint/2010/main" val="1567202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439848-44C3-93DA-26AF-75511FAF2737}"/>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3" name="TextBox 2">
            <a:extLst>
              <a:ext uri="{FF2B5EF4-FFF2-40B4-BE49-F238E27FC236}">
                <a16:creationId xmlns:a16="http://schemas.microsoft.com/office/drawing/2014/main" id="{4382B228-EA5F-F6C2-E12E-478D5350AB69}"/>
              </a:ext>
            </a:extLst>
          </p:cNvPr>
          <p:cNvSpPr txBox="1"/>
          <p:nvPr/>
        </p:nvSpPr>
        <p:spPr>
          <a:xfrm>
            <a:off x="289250" y="242595"/>
            <a:ext cx="10077060" cy="5324535"/>
          </a:xfrm>
          <a:prstGeom prst="rect">
            <a:avLst/>
          </a:prstGeom>
          <a:noFill/>
        </p:spPr>
        <p:txBody>
          <a:bodyPr wrap="square" rtlCol="0">
            <a:spAutoFit/>
          </a:bodyPr>
          <a:lstStyle/>
          <a:p>
            <a:r>
              <a:rPr lang="en-ID" sz="2000" b="1" dirty="0"/>
              <a:t>In the conclusion the student claims “We further show that even with random fixed weights in the main part of the model, the adapters and cross-attention can recover and achieve performance similar to one of the baseline models (the baseline 2M model).”, however, I would argue that the adapter model benefits from being trained on in-domain IWSLT data (the comparable baseline model used IWSLT+WMT dataset). Can the student refute this argument?</a:t>
            </a:r>
          </a:p>
          <a:p>
            <a:endParaRPr lang="en-ID" sz="2000" dirty="0"/>
          </a:p>
          <a:p>
            <a:r>
              <a:rPr lang="en-ID" sz="2000" dirty="0"/>
              <a:t>It is correct that by fine-tuning the random on in-domain IWSLT data we can achieve similar performance as the baseline 2M model. I would like to propose interpreting the result from different perspective: By showing that fine-tuning adapters with a complete random pre-trained model could achieve a decent performance, there might be some information within the network (other than the weights) that the adapters can use. We can use this as a benchmark to explore other types of pre-trained models that is simpler to create. For example, can we derive an architecture that is less complex than BERT but easier for the adapters to adapt? Maybe instead of tuning the weights of the model, we are now tuning the architecture (or flow of information within the network). That might be cheaper as we are not updating hundreds of millions/billions of parameters.</a:t>
            </a:r>
          </a:p>
        </p:txBody>
      </p:sp>
    </p:spTree>
    <p:extLst>
      <p:ext uri="{BB962C8B-B14F-4D97-AF65-F5344CB8AC3E}">
        <p14:creationId xmlns:p14="http://schemas.microsoft.com/office/powerpoint/2010/main" val="1092038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439848-44C3-93DA-26AF-75511FAF2737}"/>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3" name="TextBox 2">
            <a:extLst>
              <a:ext uri="{FF2B5EF4-FFF2-40B4-BE49-F238E27FC236}">
                <a16:creationId xmlns:a16="http://schemas.microsoft.com/office/drawing/2014/main" id="{4382B228-EA5F-F6C2-E12E-478D5350AB69}"/>
              </a:ext>
            </a:extLst>
          </p:cNvPr>
          <p:cNvSpPr txBox="1"/>
          <p:nvPr/>
        </p:nvSpPr>
        <p:spPr>
          <a:xfrm>
            <a:off x="289250" y="242595"/>
            <a:ext cx="10077060" cy="3170099"/>
          </a:xfrm>
          <a:prstGeom prst="rect">
            <a:avLst/>
          </a:prstGeom>
          <a:noFill/>
        </p:spPr>
        <p:txBody>
          <a:bodyPr wrap="square" rtlCol="0">
            <a:spAutoFit/>
          </a:bodyPr>
          <a:lstStyle/>
          <a:p>
            <a:r>
              <a:rPr lang="en-ID" sz="2000" b="1" dirty="0"/>
              <a:t>In the experiments with only encoder or decoder initialized with pre-trained BERT model, it would make sense to unfreeze the randomly initialized part of the model (that is, only the pre-trained BERT parameters are frozen) since it should lead to better overall results. Is there a reason why these experiments were excluded by the student?</a:t>
            </a:r>
          </a:p>
          <a:p>
            <a:endParaRPr lang="en-ID" sz="2000" dirty="0"/>
          </a:p>
          <a:p>
            <a:r>
              <a:rPr lang="en-ID" sz="2000" dirty="0"/>
              <a:t>I agree that it is make sense to unfreeze that part to achieve better performance. However, our goal is to see the behaviour of the adapters and the contribution they bring when one of the components is defected. Therefore, we limit the scope of our experiments by not modifying the pre-trained model.</a:t>
            </a:r>
          </a:p>
        </p:txBody>
      </p:sp>
    </p:spTree>
    <p:extLst>
      <p:ext uri="{BB962C8B-B14F-4D97-AF65-F5344CB8AC3E}">
        <p14:creationId xmlns:p14="http://schemas.microsoft.com/office/powerpoint/2010/main" val="3086561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1621</TotalTime>
  <Words>1190</Words>
  <Application>Microsoft Macintosh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Kurniawan</dc:creator>
  <cp:lastModifiedBy>Aditya Kurniawan</cp:lastModifiedBy>
  <cp:revision>1</cp:revision>
  <dcterms:created xsi:type="dcterms:W3CDTF">2022-09-01T12:05:25Z</dcterms:created>
  <dcterms:modified xsi:type="dcterms:W3CDTF">2022-09-02T15:06:50Z</dcterms:modified>
</cp:coreProperties>
</file>