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</p:sldIdLst>
  <p:sldSz cx="12192000" cy="6858000"/>
  <p:notesSz cx="6858000" cy="9144000"/>
  <p:embeddedFontLst>
    <p:embeddedFont>
      <p:font typeface="Abril Fatface" panose="020B0604020202020204" charset="0"/>
      <p:regular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Barlow Condensed Medium" panose="000006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51C1C600-15AA-419F-9BB0-71E91E3D42D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IYANTO" initials="R" lastIdx="1" clrIdx="0">
    <p:extLst>
      <p:ext uri="{19B8F6BF-5375-455C-9EA6-DF929625EA0E}">
        <p15:presenceInfo xmlns:p15="http://schemas.microsoft.com/office/powerpoint/2012/main" userId="RUDIYAN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3:23:53.7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78454a2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78454a2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78454a2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78454a2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778454a2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778454a2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778454a2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778454a2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78454a2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778454a2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778454a2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778454a2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78454a2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778454a2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625" y="1618450"/>
            <a:ext cx="9829800" cy="37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0975" y="2193575"/>
            <a:ext cx="92046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0975" y="4496100"/>
            <a:ext cx="9204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ups">
  <p:cSld name="CUSTOM_20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62790" y="608798"/>
            <a:ext cx="10066500" cy="564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369394" y="1356458"/>
            <a:ext cx="11541900" cy="4123800"/>
          </a:xfrm>
          <a:prstGeom prst="roundRect">
            <a:avLst>
              <a:gd name="adj" fmla="val 1689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89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s. We can build these lessons together and I am happy to model, co-teach, observe, and/or provide feedback to help you succeed!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291175" y="1907825"/>
            <a:ext cx="9829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291350" y="2671325"/>
            <a:ext cx="9829500" cy="23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062790" y="608798"/>
            <a:ext cx="10066500" cy="564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586100" y="883224"/>
            <a:ext cx="9061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Medium"/>
              <a:buNone/>
              <a:defRPr sz="40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586100" y="1750623"/>
            <a:ext cx="90615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●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○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lvl="2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■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lvl="3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●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lvl="4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○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lvl="5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■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lvl="6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●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lvl="7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Condensed"/>
              <a:buChar char="○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lvl="8" indent="-3302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Barlow Condensed"/>
              <a:buChar char="■"/>
              <a:defRPr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006927" y="4160581"/>
            <a:ext cx="6030900" cy="12102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1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AINUL ROKHIMA N.M.P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		(</a:t>
            </a:r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211572010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95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</a:br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GILANG DWI CAHYO		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21157201132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</a:b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A</a:t>
            </a:r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HMAD RUDIANTO		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21157201114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rlow Condensed" panose="00000506000000000000" pitchFamily="2" charset="0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191070" y="1692307"/>
            <a:ext cx="9662614" cy="14603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id-ID" sz="2400" b="1" dirty="0">
                <a:solidFill>
                  <a:schemeClr val="tx1"/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KONSEP ILMU PENGETAHUAN BERSENTUHAN DENGAN BUDAYA DAN AGAMA </a:t>
            </a:r>
            <a:r>
              <a:rPr lang="en-US" sz="2400" b="1" dirty="0">
                <a:solidFill>
                  <a:schemeClr val="tx1"/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SERTA</a:t>
            </a:r>
            <a:r>
              <a:rPr lang="id-ID" sz="2400" b="1" dirty="0">
                <a:solidFill>
                  <a:schemeClr val="tx1"/>
                </a:solidFill>
                <a:effectLst/>
                <a:latin typeface="Barlow Condensed" panose="00000506000000000000" pitchFamily="2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DAMPAK PERKEMBANGAN ILMU TERHADAP NILAI BUDAYA DAN AGAMA DALAM KEHIDUPAN SEHARI-HARI</a:t>
            </a:r>
            <a:endParaRPr lang="en-US" sz="2400" dirty="0">
              <a:solidFill>
                <a:schemeClr val="tx1"/>
              </a:solidFill>
              <a:effectLst/>
              <a:latin typeface="Barlow Condensed" panose="00000506000000000000" pitchFamily="2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latin typeface="Barlow Condensed" panose="00000506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03611-CC55-48D1-B3D0-79942FFEFDA3}"/>
              </a:ext>
            </a:extLst>
          </p:cNvPr>
          <p:cNvSpPr txBox="1"/>
          <p:nvPr/>
        </p:nvSpPr>
        <p:spPr>
          <a:xfrm>
            <a:off x="2668138" y="3351399"/>
            <a:ext cx="4708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Disusun oleh :</a:t>
            </a:r>
          </a:p>
          <a:p>
            <a:pPr algn="ctr"/>
            <a:r>
              <a: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pitchFamily="2" charset="0"/>
                <a:ea typeface="Adobe Gothic Std B" panose="020B0800000000000000" pitchFamily="34" charset="-128"/>
                <a:cs typeface="Adobe Hebrew" panose="02040503050201020203" pitchFamily="18" charset="-79"/>
              </a:rPr>
              <a:t>KELOMPOK 7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arlow Condensed" panose="00000506000000000000" pitchFamily="2" charset="0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313899" y="1400786"/>
            <a:ext cx="10522148" cy="47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Hubungan</a:t>
            </a:r>
            <a:r>
              <a:rPr lang="en-US" dirty="0">
                <a:solidFill>
                  <a:schemeClr val="accent1"/>
                </a:solidFill>
              </a:rPr>
              <a:t> Agama </a:t>
            </a:r>
            <a:r>
              <a:rPr lang="en-US" dirty="0" err="1">
                <a:solidFill>
                  <a:schemeClr val="accent1"/>
                </a:solidFill>
              </a:rPr>
              <a:t>dengan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Ilmu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Pengetahuan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313899" y="1823890"/>
            <a:ext cx="11712686" cy="38016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di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berdampak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yakni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memperbaiki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modern </a:t>
            </a:r>
            <a:r>
              <a:rPr lang="en-US" sz="1800" dirty="0" err="1"/>
              <a:t>industri</a:t>
            </a:r>
            <a:r>
              <a:rPr lang="en-US" sz="1800" dirty="0"/>
              <a:t>, </a:t>
            </a:r>
            <a:r>
              <a:rPr lang="en-US" sz="1800" dirty="0" err="1"/>
              <a:t>komunikasi</a:t>
            </a:r>
            <a:r>
              <a:rPr lang="en-US" sz="1800" dirty="0"/>
              <a:t>, dan </a:t>
            </a:r>
            <a:r>
              <a:rPr lang="en-US" sz="1800" dirty="0" err="1"/>
              <a:t>transportasi</a:t>
            </a:r>
            <a:r>
              <a:rPr lang="en-US" sz="1800" dirty="0"/>
              <a:t>, </a:t>
            </a: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terbukti</a:t>
            </a:r>
            <a:r>
              <a:rPr lang="en-US" sz="1800" dirty="0"/>
              <a:t> </a:t>
            </a:r>
            <a:r>
              <a:rPr lang="en-US" sz="1800" dirty="0" err="1"/>
              <a:t>amat</a:t>
            </a:r>
            <a:r>
              <a:rPr lang="en-US" sz="1800" dirty="0"/>
              <a:t> </a:t>
            </a:r>
            <a:r>
              <a:rPr lang="en-US" sz="1800" dirty="0" err="1"/>
              <a:t>bermanfaat</a:t>
            </a:r>
            <a:r>
              <a:rPr lang="en-US" sz="1800" dirty="0"/>
              <a:t>.. </a:t>
            </a:r>
            <a:r>
              <a:rPr lang="en-US" sz="1800" dirty="0" err="1"/>
              <a:t>Tapi</a:t>
            </a:r>
            <a:r>
              <a:rPr lang="en-US" sz="1800" dirty="0"/>
              <a:t> di </a:t>
            </a:r>
            <a:r>
              <a:rPr lang="en-US" sz="1800" dirty="0" err="1"/>
              <a:t>sisi</a:t>
            </a:r>
            <a:r>
              <a:rPr lang="en-US" sz="1800" dirty="0"/>
              <a:t> lain,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jarang</a:t>
            </a:r>
            <a:r>
              <a:rPr lang="en-US" sz="1800" dirty="0"/>
              <a:t> </a:t>
            </a:r>
            <a:r>
              <a:rPr lang="en-US" sz="1800" dirty="0" err="1"/>
              <a:t>iptek</a:t>
            </a:r>
            <a:r>
              <a:rPr lang="en-US" sz="1800" dirty="0"/>
              <a:t> </a:t>
            </a:r>
            <a:r>
              <a:rPr lang="en-US" sz="1800" dirty="0" err="1"/>
              <a:t>berdampak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merugikan</a:t>
            </a:r>
            <a:r>
              <a:rPr lang="en-US" sz="1800" dirty="0"/>
              <a:t> dan </a:t>
            </a:r>
            <a:r>
              <a:rPr lang="en-US" sz="1800" dirty="0" err="1"/>
              <a:t>membahayakan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dan </a:t>
            </a:r>
            <a:r>
              <a:rPr lang="en-US" sz="1800" dirty="0" err="1"/>
              <a:t>martabat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laut</a:t>
            </a:r>
            <a:r>
              <a:rPr lang="en-US" sz="1800" dirty="0"/>
              <a:t>, </a:t>
            </a:r>
            <a:r>
              <a:rPr lang="en-US" sz="1800" dirty="0" err="1"/>
              <a:t>atmosfer</a:t>
            </a:r>
            <a:r>
              <a:rPr lang="en-US" sz="1800" dirty="0"/>
              <a:t> </a:t>
            </a:r>
            <a:r>
              <a:rPr lang="en-US" sz="1800" dirty="0" err="1"/>
              <a:t>udara</a:t>
            </a:r>
            <a:r>
              <a:rPr lang="en-US" sz="1800" dirty="0"/>
              <a:t>, dan </a:t>
            </a:r>
            <a:r>
              <a:rPr lang="en-US" sz="1800" dirty="0" err="1"/>
              <a:t>hutan</a:t>
            </a:r>
            <a:r>
              <a:rPr lang="en-US" sz="1800" dirty="0"/>
              <a:t> juga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/>
              <a:t> dan </a:t>
            </a:r>
            <a:r>
              <a:rPr lang="en-US" sz="1800" dirty="0" err="1"/>
              <a:t>pencemaran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parah</a:t>
            </a:r>
            <a:r>
              <a:rPr lang="en-US" sz="1800" dirty="0"/>
              <a:t> dan </a:t>
            </a:r>
            <a:r>
              <a:rPr lang="en-US" sz="1800" dirty="0" err="1"/>
              <a:t>berbahaya</a:t>
            </a:r>
            <a:r>
              <a:rPr lang="en-US" sz="1800" dirty="0"/>
              <a:t>. Di </a:t>
            </a:r>
            <a:r>
              <a:rPr lang="en-US" sz="1800" dirty="0" err="1"/>
              <a:t>sinilah</a:t>
            </a:r>
            <a:r>
              <a:rPr lang="en-US" sz="1800" dirty="0"/>
              <a:t>, </a:t>
            </a:r>
            <a:r>
              <a:rPr lang="en-US" sz="1800" dirty="0" err="1"/>
              <a:t>peran</a:t>
            </a:r>
            <a:r>
              <a:rPr lang="en-US" sz="1800" dirty="0"/>
              <a:t> agama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pedoman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penting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ditengok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. </a:t>
            </a:r>
            <a:r>
              <a:rPr lang="en-US" sz="1800" dirty="0" err="1"/>
              <a:t>Dapatkah</a:t>
            </a:r>
            <a:r>
              <a:rPr lang="en-US" sz="1800" dirty="0"/>
              <a:t> agama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tuntunan</a:t>
            </a:r>
            <a:r>
              <a:rPr lang="en-US" sz="1800" dirty="0"/>
              <a:t> agar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</a:t>
            </a:r>
            <a:r>
              <a:rPr lang="en-US" sz="1800" dirty="0" err="1"/>
              <a:t>iptek</a:t>
            </a:r>
            <a:r>
              <a:rPr lang="en-US" sz="1800" dirty="0"/>
              <a:t> yang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seraya</a:t>
            </a:r>
            <a:r>
              <a:rPr lang="en-US" sz="1800" dirty="0"/>
              <a:t> </a:t>
            </a:r>
            <a:r>
              <a:rPr lang="en-US" sz="1800" dirty="0" err="1"/>
              <a:t>mengeliminasi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</a:t>
            </a:r>
            <a:r>
              <a:rPr lang="en-US" sz="1800" dirty="0" err="1"/>
              <a:t>negatifnya</a:t>
            </a:r>
            <a:r>
              <a:rPr lang="id-ID" sz="1800" dirty="0"/>
              <a:t> </a:t>
            </a:r>
            <a:r>
              <a:rPr lang="en-US" sz="1800" dirty="0" err="1"/>
              <a:t>seminimal</a:t>
            </a:r>
            <a:r>
              <a:rPr lang="id-ID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Ada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agama dan </a:t>
            </a:r>
            <a:r>
              <a:rPr lang="en-US" sz="1800" dirty="0" err="1"/>
              <a:t>iptek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</a:t>
            </a:r>
            <a:r>
              <a:rPr lang="id-ID" sz="1800" dirty="0"/>
              <a:t>  </a:t>
            </a:r>
            <a:r>
              <a:rPr lang="en-US" sz="1800" dirty="0" err="1"/>
              <a:t>berseberangan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bertentangan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</a:t>
            </a:r>
            <a:r>
              <a:rPr lang="id-ID" sz="1800" dirty="0"/>
              <a:t>  </a:t>
            </a:r>
            <a:r>
              <a:rPr lang="en-US" sz="1800" dirty="0" err="1"/>
              <a:t>bertentangan</a:t>
            </a:r>
            <a:r>
              <a:rPr lang="en-US" sz="1800" dirty="0"/>
              <a:t> </a:t>
            </a:r>
            <a:r>
              <a:rPr lang="en-US" sz="1800" dirty="0" err="1"/>
              <a:t>tapi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berdampingan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damai</a:t>
            </a:r>
            <a:r>
              <a:rPr lang="en-US" sz="180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3.</a:t>
            </a:r>
            <a:r>
              <a:rPr lang="id-ID" sz="1800" dirty="0"/>
              <a:t> 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bertentangan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lain,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</a:t>
            </a:r>
            <a:r>
              <a:rPr lang="id-ID" sz="1800" dirty="0"/>
              <a:t> 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lain, agama </a:t>
            </a:r>
            <a:r>
              <a:rPr lang="en-US" sz="1800" dirty="0" err="1"/>
              <a:t>mendasari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iptek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iptek</a:t>
            </a:r>
            <a:r>
              <a:rPr lang="en-US" sz="1800" dirty="0"/>
              <a:t> </a:t>
            </a:r>
            <a:r>
              <a:rPr lang="en-US" sz="1800" dirty="0" err="1"/>
              <a:t>mendasari</a:t>
            </a:r>
            <a:r>
              <a:rPr lang="en-US" sz="1800" dirty="0"/>
              <a:t> </a:t>
            </a:r>
            <a:r>
              <a:rPr lang="en-US" sz="1800" dirty="0" err="1"/>
              <a:t>penghayatan</a:t>
            </a:r>
            <a:r>
              <a:rPr lang="en-US" sz="1800" dirty="0"/>
              <a:t> agama.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sp>
        <p:nvSpPr>
          <p:cNvPr id="160" name="Google Shape;160;p10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272955" y="1192960"/>
            <a:ext cx="10847895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Hubungan</a:t>
            </a:r>
            <a:r>
              <a:rPr lang="en-US" dirty="0">
                <a:solidFill>
                  <a:schemeClr val="accent2"/>
                </a:solidFill>
              </a:rPr>
              <a:t> Nilai </a:t>
            </a:r>
            <a:r>
              <a:rPr lang="en-US" dirty="0" err="1">
                <a:solidFill>
                  <a:schemeClr val="accent2"/>
                </a:solidFill>
              </a:rPr>
              <a:t>Budaya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dengan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Ilmu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Pengetahuan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72955" y="1852458"/>
            <a:ext cx="11715405" cy="46438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Kebudayaan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karya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, yang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akal</a:t>
            </a:r>
            <a:r>
              <a:rPr lang="en-US" sz="1800" dirty="0"/>
              <a:t>, rasa, dan </a:t>
            </a:r>
            <a:r>
              <a:rPr lang="en-US" sz="1800" dirty="0" err="1"/>
              <a:t>kehendak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Oleh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,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berlangsung</a:t>
            </a:r>
            <a:r>
              <a:rPr lang="en-US" sz="1800" dirty="0"/>
              <a:t> </a:t>
            </a:r>
            <a:r>
              <a:rPr lang="en-US" sz="1800" dirty="0" err="1"/>
              <a:t>sepanjang</a:t>
            </a:r>
            <a:r>
              <a:rPr lang="en-US" sz="1800" dirty="0"/>
              <a:t> </a:t>
            </a:r>
            <a:r>
              <a:rPr lang="en-US" sz="1800" dirty="0" err="1"/>
              <a:t>jaman</a:t>
            </a:r>
            <a:r>
              <a:rPr lang="en-US" sz="1800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proses yang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keinginan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berkualiatas</a:t>
            </a:r>
            <a:r>
              <a:rPr lang="en-US" sz="1800" dirty="0"/>
              <a:t>.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karya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akal</a:t>
            </a:r>
            <a:r>
              <a:rPr lang="en-US" sz="1800" dirty="0"/>
              <a:t> </a:t>
            </a:r>
            <a:r>
              <a:rPr lang="en-US" sz="1800" dirty="0" err="1"/>
              <a:t>pikir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mental </a:t>
            </a:r>
            <a:r>
              <a:rPr lang="en-US" sz="1800" dirty="0" err="1"/>
              <a:t>manusia</a:t>
            </a:r>
            <a:r>
              <a:rPr lang="en-US" sz="1800" dirty="0"/>
              <a:t> dan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dianggap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hasilyang</a:t>
            </a:r>
            <a:r>
              <a:rPr lang="en-US" sz="1800" dirty="0"/>
              <a:t> paling optimal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cara-cara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,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dan </a:t>
            </a:r>
            <a:r>
              <a:rPr lang="en-US" sz="1800" dirty="0" err="1"/>
              <a:t>mempergunakan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,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formal dan </a:t>
            </a:r>
            <a:r>
              <a:rPr lang="en-US" sz="1800" dirty="0" err="1"/>
              <a:t>obyek</a:t>
            </a:r>
            <a:r>
              <a:rPr lang="en-US" sz="1800" dirty="0"/>
              <a:t> material. Karena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sendiriya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,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dan </a:t>
            </a:r>
            <a:r>
              <a:rPr lang="en-US" sz="1800" dirty="0" err="1"/>
              <a:t>kebudayaan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timbal-</a:t>
            </a:r>
            <a:r>
              <a:rPr lang="en-US" sz="1800" dirty="0" err="1"/>
              <a:t>balik</a:t>
            </a:r>
            <a:r>
              <a:rPr lang="en-US" sz="1800" dirty="0"/>
              <a:t>.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pada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kebudayaan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pada </a:t>
            </a:r>
            <a:r>
              <a:rPr lang="en-US" sz="1800" dirty="0" err="1"/>
              <a:t>kebudayaan</a:t>
            </a:r>
            <a:r>
              <a:rPr lang="en-US" sz="1800" dirty="0"/>
              <a:t>.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dan </a:t>
            </a:r>
            <a:r>
              <a:rPr lang="en-US" sz="1800" dirty="0" err="1"/>
              <a:t>kebudayaan</a:t>
            </a:r>
            <a:r>
              <a:rPr lang="en-US" sz="1800" dirty="0"/>
              <a:t>,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dan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169" name="Google Shape;169;p11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471666" y="1400785"/>
            <a:ext cx="11248667" cy="4785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Dampak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Perkembangan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Ilmu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Terhadap</a:t>
            </a:r>
            <a:r>
              <a:rPr lang="en-US" dirty="0">
                <a:solidFill>
                  <a:schemeClr val="accent3"/>
                </a:solidFill>
              </a:rPr>
              <a:t> Nilai </a:t>
            </a:r>
            <a:r>
              <a:rPr lang="en-US" dirty="0" err="1">
                <a:solidFill>
                  <a:schemeClr val="accent3"/>
                </a:solidFill>
              </a:rPr>
              <a:t>Budaya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Dalam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Kehidupan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 err="1">
                <a:solidFill>
                  <a:schemeClr val="accent3"/>
                </a:solidFill>
              </a:rPr>
              <a:t>Sehari-hari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335832" y="1640036"/>
            <a:ext cx="11520336" cy="37781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/>
              <a:t>Bangsa</a:t>
            </a:r>
            <a:r>
              <a:rPr lang="en-US" sz="1700" dirty="0"/>
              <a:t> yang </a:t>
            </a:r>
            <a:r>
              <a:rPr lang="en-US" sz="1700" dirty="0" err="1"/>
              <a:t>besar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bangsa</a:t>
            </a:r>
            <a:r>
              <a:rPr lang="en-US" sz="1700" dirty="0"/>
              <a:t> yang </a:t>
            </a:r>
            <a:r>
              <a:rPr lang="en-US" sz="1700" dirty="0" err="1"/>
              <a:t>mau</a:t>
            </a:r>
            <a:r>
              <a:rPr lang="en-US" sz="1700" dirty="0"/>
              <a:t> </a:t>
            </a:r>
            <a:r>
              <a:rPr lang="en-US" sz="1700" dirty="0" err="1"/>
              <a:t>menghargai</a:t>
            </a:r>
            <a:r>
              <a:rPr lang="en-US" sz="1700" dirty="0"/>
              <a:t> </a:t>
            </a:r>
            <a:r>
              <a:rPr lang="en-US" sz="1700" dirty="0" err="1"/>
              <a:t>budayanya</a:t>
            </a:r>
            <a:r>
              <a:rPr lang="en-US" sz="1700" dirty="0"/>
              <a:t>, </a:t>
            </a: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istilah</a:t>
            </a:r>
            <a:r>
              <a:rPr lang="en-US" sz="1700" dirty="0"/>
              <a:t> yang </a:t>
            </a:r>
            <a:r>
              <a:rPr lang="en-US" sz="1700" dirty="0" err="1"/>
              <a:t>tepat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menggambarkan</a:t>
            </a:r>
            <a:r>
              <a:rPr lang="en-US" sz="1700" dirty="0"/>
              <a:t> </a:t>
            </a:r>
            <a:r>
              <a:rPr lang="en-US" sz="1700" dirty="0" err="1"/>
              <a:t>begitu</a:t>
            </a:r>
            <a:r>
              <a:rPr lang="en-US" sz="1700" dirty="0"/>
              <a:t> </a:t>
            </a:r>
            <a:r>
              <a:rPr lang="en-US" sz="1700" dirty="0" err="1"/>
              <a:t>beragamnya</a:t>
            </a:r>
            <a:r>
              <a:rPr lang="en-US" sz="1700" dirty="0"/>
              <a:t> </a:t>
            </a:r>
            <a:r>
              <a:rPr lang="en-US" sz="1700" dirty="0" err="1"/>
              <a:t>budaya</a:t>
            </a:r>
            <a:r>
              <a:rPr lang="en-US" sz="1700" dirty="0"/>
              <a:t> orang Indonesia, </a:t>
            </a:r>
            <a:r>
              <a:rPr lang="en-US" sz="1700" dirty="0" err="1"/>
              <a:t>mulai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Sabang</a:t>
            </a:r>
            <a:r>
              <a:rPr lang="en-US" sz="1700" dirty="0"/>
              <a:t> </a:t>
            </a:r>
            <a:r>
              <a:rPr lang="en-US" sz="1700" dirty="0" err="1"/>
              <a:t>sampai</a:t>
            </a:r>
            <a:r>
              <a:rPr lang="en-US" sz="1700" dirty="0"/>
              <a:t> Merauke. </a:t>
            </a:r>
            <a:r>
              <a:rPr lang="en-US" sz="1700" dirty="0" err="1"/>
              <a:t>Dipandang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adatnya</a:t>
            </a:r>
            <a:r>
              <a:rPr lang="en-US" sz="1700" dirty="0"/>
              <a:t> </a:t>
            </a:r>
            <a:r>
              <a:rPr lang="en-US" sz="1700" dirty="0" err="1"/>
              <a:t>ke-Timuran-nya</a:t>
            </a:r>
            <a:r>
              <a:rPr lang="en-US" sz="1700" dirty="0"/>
              <a:t> </a:t>
            </a:r>
            <a:r>
              <a:rPr lang="en-US" sz="1700" dirty="0" err="1"/>
              <a:t>maka</a:t>
            </a:r>
            <a:r>
              <a:rPr lang="en-US" sz="1700" dirty="0"/>
              <a:t> Indonesia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berbeda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daerah</a:t>
            </a:r>
            <a:r>
              <a:rPr lang="en-US" sz="1700" dirty="0"/>
              <a:t> yang </a:t>
            </a:r>
            <a:r>
              <a:rPr lang="en-US" sz="1700" dirty="0" err="1"/>
              <a:t>ada</a:t>
            </a:r>
            <a:r>
              <a:rPr lang="en-US" sz="1700" dirty="0"/>
              <a:t> di Barat, rata – rata orang Timur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menjunjung</a:t>
            </a:r>
            <a:r>
              <a:rPr lang="en-US" sz="1700" dirty="0"/>
              <a:t> </a:t>
            </a:r>
            <a:r>
              <a:rPr lang="en-US" sz="1700" dirty="0" err="1"/>
              <a:t>tinggi</a:t>
            </a:r>
            <a:r>
              <a:rPr lang="en-US" sz="1700" dirty="0"/>
              <a:t> </a:t>
            </a:r>
            <a:r>
              <a:rPr lang="en-US" sz="1700" dirty="0" err="1"/>
              <a:t>nilai</a:t>
            </a:r>
            <a:r>
              <a:rPr lang="en-US" sz="1700" dirty="0"/>
              <a:t> – </a:t>
            </a:r>
            <a:r>
              <a:rPr lang="en-US" sz="1700" dirty="0" err="1"/>
              <a:t>nilai</a:t>
            </a:r>
            <a:r>
              <a:rPr lang="en-US" sz="1700" dirty="0"/>
              <a:t> </a:t>
            </a:r>
            <a:r>
              <a:rPr lang="en-US" sz="1700" dirty="0" err="1"/>
              <a:t>budayanya</a:t>
            </a:r>
            <a:r>
              <a:rPr lang="en-US" sz="1700" dirty="0"/>
              <a:t> </a:t>
            </a:r>
            <a:r>
              <a:rPr lang="en-US" sz="1700" dirty="0" err="1"/>
              <a:t>sendiri</a:t>
            </a:r>
            <a:r>
              <a:rPr lang="en-US" sz="1700" dirty="0"/>
              <a:t>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aset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melestarikan</a:t>
            </a:r>
            <a:r>
              <a:rPr lang="en-US" sz="1700" dirty="0"/>
              <a:t> </a:t>
            </a:r>
            <a:r>
              <a:rPr lang="en-US" sz="1700" dirty="0" err="1"/>
              <a:t>daerah</a:t>
            </a:r>
            <a:r>
              <a:rPr lang="en-US" sz="1700" dirty="0"/>
              <a:t> dan </a:t>
            </a:r>
            <a:r>
              <a:rPr lang="en-US" sz="1700" dirty="0" err="1"/>
              <a:t>budayanya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turun</a:t>
            </a:r>
            <a:r>
              <a:rPr lang="en-US" sz="1700" dirty="0"/>
              <a:t> – </a:t>
            </a:r>
            <a:r>
              <a:rPr lang="en-US" sz="1700" dirty="0" err="1"/>
              <a:t>temurun</a:t>
            </a:r>
            <a:r>
              <a:rPr lang="en-US" sz="1700" dirty="0"/>
              <a:t>. </a:t>
            </a:r>
            <a:r>
              <a:rPr lang="en-US" sz="1700" dirty="0" err="1"/>
              <a:t>Bagi</a:t>
            </a:r>
            <a:r>
              <a:rPr lang="en-US" sz="1700" dirty="0"/>
              <a:t> orang Indonesia </a:t>
            </a:r>
            <a:r>
              <a:rPr lang="en-US" sz="1700" dirty="0" err="1"/>
              <a:t>budaya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jembatan</a:t>
            </a:r>
            <a:r>
              <a:rPr lang="en-US" sz="1700" dirty="0"/>
              <a:t> </a:t>
            </a:r>
            <a:r>
              <a:rPr lang="en-US" sz="1700" dirty="0" err="1"/>
              <a:t>menuju</a:t>
            </a:r>
            <a:r>
              <a:rPr lang="en-US" sz="1700" dirty="0"/>
              <a:t> </a:t>
            </a:r>
            <a:r>
              <a:rPr lang="en-US" sz="1700" dirty="0" err="1"/>
              <a:t>kesuksesan</a:t>
            </a:r>
            <a:r>
              <a:rPr lang="en-US" sz="1700" dirty="0"/>
              <a:t>, </a:t>
            </a:r>
            <a:r>
              <a:rPr lang="en-US" sz="1700" dirty="0" err="1"/>
              <a:t>budaya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tempat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mencari</a:t>
            </a:r>
            <a:r>
              <a:rPr lang="en-US" sz="1700" dirty="0"/>
              <a:t> </a:t>
            </a:r>
            <a:r>
              <a:rPr lang="en-US" sz="1700" dirty="0" err="1"/>
              <a:t>solusi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terdapat</a:t>
            </a:r>
            <a:r>
              <a:rPr lang="en-US" sz="1700" dirty="0"/>
              <a:t> </a:t>
            </a:r>
            <a:r>
              <a:rPr lang="en-US" sz="1700" dirty="0" err="1"/>
              <a:t>permasalahan</a:t>
            </a:r>
            <a:r>
              <a:rPr lang="en-US" sz="1700" dirty="0"/>
              <a:t>, </a:t>
            </a:r>
            <a:r>
              <a:rPr lang="en-US" sz="1700" dirty="0" err="1"/>
              <a:t>budaya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harta</a:t>
            </a:r>
            <a:r>
              <a:rPr lang="en-US" sz="1700" dirty="0"/>
              <a:t> yang </a:t>
            </a:r>
            <a:r>
              <a:rPr lang="en-US" sz="1700" dirty="0" err="1"/>
              <a:t>tak</a:t>
            </a:r>
            <a:r>
              <a:rPr lang="en-US" sz="1700" dirty="0"/>
              <a:t> </a:t>
            </a:r>
            <a:r>
              <a:rPr lang="en-US" sz="1700" dirty="0" err="1"/>
              <a:t>ternilai</a:t>
            </a:r>
            <a:r>
              <a:rPr lang="en-US" sz="1700" dirty="0"/>
              <a:t> </a:t>
            </a:r>
            <a:r>
              <a:rPr lang="en-US" sz="1700" dirty="0" err="1"/>
              <a:t>harganya</a:t>
            </a:r>
            <a:r>
              <a:rPr lang="en-US" sz="17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 	</a:t>
            </a:r>
            <a:r>
              <a:rPr lang="en-US" sz="1700" dirty="0" err="1"/>
              <a:t>kemajuan</a:t>
            </a:r>
            <a:r>
              <a:rPr lang="en-US" sz="1700" dirty="0"/>
              <a:t> </a:t>
            </a:r>
            <a:r>
              <a:rPr lang="en-US" sz="1700" dirty="0" err="1"/>
              <a:t>begitu</a:t>
            </a:r>
            <a:r>
              <a:rPr lang="en-US" sz="1700" dirty="0"/>
              <a:t> </a:t>
            </a:r>
            <a:r>
              <a:rPr lang="en-US" sz="1700" dirty="0" err="1"/>
              <a:t>pesat</a:t>
            </a:r>
            <a:r>
              <a:rPr lang="en-US" sz="1700" dirty="0"/>
              <a:t> </a:t>
            </a:r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kesempatan</a:t>
            </a:r>
            <a:r>
              <a:rPr lang="en-US" sz="1700" dirty="0"/>
              <a:t> </a:t>
            </a:r>
            <a:r>
              <a:rPr lang="en-US" sz="1700" dirty="0" err="1"/>
              <a:t>tetaplah</a:t>
            </a:r>
            <a:r>
              <a:rPr lang="en-US" sz="1700" dirty="0"/>
              <a:t> </a:t>
            </a:r>
            <a:r>
              <a:rPr lang="en-US" sz="1700" dirty="0" err="1"/>
              <a:t>budaya</a:t>
            </a:r>
            <a:r>
              <a:rPr lang="en-US" sz="1700" dirty="0"/>
              <a:t> </a:t>
            </a:r>
            <a:r>
              <a:rPr lang="en-US" sz="1700" dirty="0" err="1"/>
              <a:t>dikedepankan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kegiatan</a:t>
            </a:r>
            <a:r>
              <a:rPr lang="en-US" sz="1700" dirty="0"/>
              <a:t> yang </a:t>
            </a:r>
            <a:r>
              <a:rPr lang="en-US" sz="1700" dirty="0" err="1"/>
              <a:t>dilaksanakan</a:t>
            </a:r>
            <a:r>
              <a:rPr lang="en-US" sz="1700" dirty="0"/>
              <a:t>. Dari </a:t>
            </a:r>
            <a:r>
              <a:rPr lang="en-US" sz="1700" dirty="0" err="1"/>
              <a:t>sekian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bidang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dan </a:t>
            </a:r>
            <a:r>
              <a:rPr lang="en-US" sz="1700" dirty="0" err="1"/>
              <a:t>berpacu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kemajuan</a:t>
            </a:r>
            <a:r>
              <a:rPr lang="en-US" sz="1700" dirty="0"/>
              <a:t> salah </a:t>
            </a:r>
            <a:r>
              <a:rPr lang="en-US" sz="1700" dirty="0" err="1"/>
              <a:t>satunya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bidang</a:t>
            </a:r>
            <a:r>
              <a:rPr lang="en-US" sz="1700" dirty="0"/>
              <a:t> </a:t>
            </a:r>
            <a:r>
              <a:rPr lang="en-US" sz="1700" dirty="0" err="1"/>
              <a:t>teknologi</a:t>
            </a:r>
            <a:r>
              <a:rPr lang="en-US" sz="1700" dirty="0"/>
              <a:t>, yang </a:t>
            </a:r>
            <a:r>
              <a:rPr lang="en-US" sz="1700" dirty="0" err="1"/>
              <a:t>menghadirkan</a:t>
            </a:r>
            <a:r>
              <a:rPr lang="en-US" sz="1700" dirty="0"/>
              <a:t> </a:t>
            </a:r>
            <a:r>
              <a:rPr lang="en-US" sz="1700" dirty="0" err="1"/>
              <a:t>perubahan</a:t>
            </a:r>
            <a:r>
              <a:rPr lang="en-US" sz="1700" dirty="0"/>
              <a:t> dan </a:t>
            </a:r>
            <a:r>
              <a:rPr lang="en-US" sz="1700" dirty="0" err="1"/>
              <a:t>kemajuan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selanjutnya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oleh </a:t>
            </a:r>
            <a:r>
              <a:rPr lang="en-US" sz="1700" dirty="0" err="1"/>
              <a:t>manusia</a:t>
            </a:r>
            <a:r>
              <a:rPr lang="en-US" sz="1700" dirty="0"/>
              <a:t>. </a:t>
            </a:r>
            <a:r>
              <a:rPr lang="en-US" sz="1700" dirty="0" err="1"/>
              <a:t>Beragam</a:t>
            </a:r>
            <a:r>
              <a:rPr lang="en-US" sz="1700" dirty="0"/>
              <a:t> </a:t>
            </a:r>
            <a:r>
              <a:rPr lang="en-US" sz="1700" dirty="0" err="1"/>
              <a:t>teknologi</a:t>
            </a:r>
            <a:r>
              <a:rPr lang="en-US" sz="1700" dirty="0"/>
              <a:t> yang </a:t>
            </a:r>
            <a:r>
              <a:rPr lang="en-US" sz="1700" dirty="0" err="1"/>
              <a:t>diciptakan</a:t>
            </a:r>
            <a:r>
              <a:rPr lang="en-US" sz="1700" dirty="0"/>
              <a:t> </a:t>
            </a:r>
            <a:r>
              <a:rPr lang="en-US" sz="1700" dirty="0" err="1"/>
              <a:t>memungkinkan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bebas</a:t>
            </a:r>
            <a:r>
              <a:rPr lang="en-US" sz="1700" dirty="0"/>
              <a:t> </a:t>
            </a:r>
            <a:r>
              <a:rPr lang="en-US" sz="1700" dirty="0" err="1"/>
              <a:t>memilih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yang </a:t>
            </a:r>
            <a:r>
              <a:rPr lang="en-US" sz="1700" dirty="0" err="1"/>
              <a:t>diinginkan</a:t>
            </a:r>
            <a:r>
              <a:rPr lang="en-US" sz="1700" dirty="0"/>
              <a:t>. </a:t>
            </a:r>
            <a:r>
              <a:rPr lang="en-US" sz="1700" dirty="0" err="1"/>
              <a:t>Perkembangan</a:t>
            </a:r>
            <a:r>
              <a:rPr lang="en-US" sz="1700" dirty="0"/>
              <a:t> </a:t>
            </a:r>
            <a:r>
              <a:rPr lang="en-US" sz="1700" dirty="0" err="1"/>
              <a:t>teknologi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tersaji</a:t>
            </a:r>
            <a:r>
              <a:rPr lang="en-US" sz="1700" dirty="0"/>
              <a:t> </a:t>
            </a:r>
            <a:r>
              <a:rPr lang="en-US" sz="1700" dirty="0" err="1"/>
              <a:t>diatas</a:t>
            </a:r>
            <a:r>
              <a:rPr lang="en-US" sz="1700" dirty="0"/>
              <a:t> </a:t>
            </a:r>
            <a:r>
              <a:rPr lang="en-US" sz="1700" dirty="0" err="1"/>
              <a:t>tentu</a:t>
            </a:r>
            <a:r>
              <a:rPr lang="en-US" sz="1700" dirty="0"/>
              <a:t> </a:t>
            </a:r>
            <a:r>
              <a:rPr lang="en-US" sz="1700" dirty="0" err="1"/>
              <a:t>membawa</a:t>
            </a:r>
            <a:r>
              <a:rPr lang="en-US" sz="1700" dirty="0"/>
              <a:t>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pesat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kehidupan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/>
              <a:t>Ilmu</a:t>
            </a:r>
            <a:r>
              <a:rPr lang="en-US" sz="170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dan </a:t>
            </a:r>
            <a:r>
              <a:rPr lang="en-US" sz="1700" dirty="0" err="1"/>
              <a:t>teknologi</a:t>
            </a:r>
            <a:r>
              <a:rPr lang="en-US" sz="1700" dirty="0"/>
              <a:t>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besar</a:t>
            </a:r>
            <a:r>
              <a:rPr lang="en-US" sz="1700" dirty="0"/>
              <a:t> </a:t>
            </a:r>
            <a:r>
              <a:rPr lang="en-US" sz="1700" dirty="0" err="1"/>
              <a:t>pengaruhnya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kehidupan</a:t>
            </a:r>
            <a:r>
              <a:rPr lang="en-US" sz="1700" dirty="0"/>
              <a:t> </a:t>
            </a:r>
            <a:r>
              <a:rPr lang="en-US" sz="1700" dirty="0" err="1"/>
              <a:t>berbudaya</a:t>
            </a:r>
            <a:r>
              <a:rPr lang="en-US" sz="1700" dirty="0"/>
              <a:t>. </a:t>
            </a:r>
            <a:r>
              <a:rPr lang="en-US" sz="1700" dirty="0" err="1"/>
              <a:t>teknologi</a:t>
            </a:r>
            <a:r>
              <a:rPr lang="en-US" sz="1700" dirty="0"/>
              <a:t> </a:t>
            </a:r>
            <a:r>
              <a:rPr lang="en-US" sz="1700" dirty="0" err="1"/>
              <a:t>sendiri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muncul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ilmu</a:t>
            </a:r>
            <a:r>
              <a:rPr lang="en-US" sz="170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yang </a:t>
            </a:r>
            <a:r>
              <a:rPr lang="en-US" sz="1700" dirty="0" err="1"/>
              <a:t>selalu</a:t>
            </a:r>
            <a:r>
              <a:rPr lang="en-US" sz="1700" dirty="0"/>
              <a:t> </a:t>
            </a:r>
            <a:r>
              <a:rPr lang="en-US" sz="1700" dirty="0" err="1"/>
              <a:t>berkembang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zaman </a:t>
            </a:r>
            <a:r>
              <a:rPr lang="en-US" sz="1700" dirty="0" err="1"/>
              <a:t>ke</a:t>
            </a:r>
            <a:r>
              <a:rPr lang="en-US" sz="1700" dirty="0"/>
              <a:t> zaman. </a:t>
            </a:r>
            <a:r>
              <a:rPr lang="en-US" sz="1700" dirty="0" err="1"/>
              <a:t>Namun</a:t>
            </a:r>
            <a:r>
              <a:rPr lang="en-US" sz="1700" dirty="0"/>
              <a:t>, </a:t>
            </a:r>
            <a:r>
              <a:rPr lang="en-US" sz="1700" dirty="0" err="1"/>
              <a:t>pengaruh</a:t>
            </a:r>
            <a:r>
              <a:rPr lang="en-US" sz="1700" dirty="0"/>
              <a:t> </a:t>
            </a:r>
            <a:r>
              <a:rPr lang="en-US" sz="1700" dirty="0" err="1"/>
              <a:t>Ilmu</a:t>
            </a:r>
            <a:r>
              <a:rPr lang="en-US" sz="170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dan </a:t>
            </a:r>
            <a:r>
              <a:rPr lang="en-US" sz="1700" dirty="0" err="1"/>
              <a:t>Teknologi</a:t>
            </a:r>
            <a:r>
              <a:rPr lang="en-US" sz="1700" dirty="0"/>
              <a:t> (IPTEK)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pembentukan</a:t>
            </a:r>
            <a:r>
              <a:rPr lang="en-US" sz="1700" dirty="0"/>
              <a:t> </a:t>
            </a:r>
            <a:r>
              <a:rPr lang="en-US" sz="1700" dirty="0" err="1"/>
              <a:t>budaya</a:t>
            </a:r>
            <a:r>
              <a:rPr lang="en-US" sz="1700" dirty="0"/>
              <a:t> </a:t>
            </a:r>
            <a:r>
              <a:rPr lang="en-US" sz="1700" dirty="0" err="1"/>
              <a:t>mempunyai</a:t>
            </a:r>
            <a:r>
              <a:rPr lang="en-US" sz="1700" dirty="0"/>
              <a:t> </a:t>
            </a:r>
            <a:r>
              <a:rPr lang="en-US" sz="1700" dirty="0" err="1"/>
              <a:t>dampak</a:t>
            </a:r>
            <a:r>
              <a:rPr lang="en-US" sz="1700" dirty="0"/>
              <a:t> </a:t>
            </a:r>
            <a:r>
              <a:rPr lang="en-US" sz="1700" dirty="0" err="1"/>
              <a:t>positif</a:t>
            </a:r>
            <a:r>
              <a:rPr lang="en-US" sz="1700" dirty="0"/>
              <a:t> dan </a:t>
            </a:r>
            <a:r>
              <a:rPr lang="en-US" sz="1700" dirty="0" err="1"/>
              <a:t>negatif</a:t>
            </a:r>
            <a:r>
              <a:rPr lang="en-US" sz="1700" dirty="0"/>
              <a:t>.</a:t>
            </a:r>
          </a:p>
        </p:txBody>
      </p:sp>
      <p:sp>
        <p:nvSpPr>
          <p:cNvPr id="178" name="Google Shape;178;p12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526900" y="1192960"/>
            <a:ext cx="9829500" cy="16425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/>
                </a:solidFill>
              </a:rPr>
              <a:t>Dampak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positif</a:t>
            </a:r>
            <a:r>
              <a:rPr lang="en-US" dirty="0">
                <a:solidFill>
                  <a:schemeClr val="accent4"/>
                </a:solidFill>
              </a:rPr>
              <a:t> dan </a:t>
            </a:r>
            <a:r>
              <a:rPr lang="en-US" dirty="0" err="1">
                <a:solidFill>
                  <a:schemeClr val="accent4"/>
                </a:solidFill>
              </a:rPr>
              <a:t>dampak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negatif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dari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perkembangan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teknologi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dilihat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id-ID" dirty="0">
                <a:solidFill>
                  <a:schemeClr val="accent4"/>
                </a:solidFill>
              </a:rPr>
              <a:t>dari sisi budaya </a:t>
            </a:r>
            <a:r>
              <a:rPr lang="en-US" dirty="0" err="1">
                <a:solidFill>
                  <a:schemeClr val="accent4"/>
                </a:solidFill>
              </a:rPr>
              <a:t>adalah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id-ID" dirty="0">
                <a:solidFill>
                  <a:schemeClr val="accent4"/>
                </a:solidFill>
              </a:rPr>
              <a:t>:</a:t>
            </a:r>
            <a:br>
              <a:rPr lang="en-US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526900" y="2089326"/>
            <a:ext cx="11138199" cy="35757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/>
              <a:t>Dampak</a:t>
            </a:r>
            <a:r>
              <a:rPr lang="en-US" sz="2200" dirty="0"/>
              <a:t> </a:t>
            </a:r>
            <a:r>
              <a:rPr lang="en-US" sz="2200" dirty="0" err="1"/>
              <a:t>Positif</a:t>
            </a:r>
            <a:r>
              <a:rPr lang="en-US" sz="2200" dirty="0"/>
              <a:t>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1.Kita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 </a:t>
            </a:r>
            <a:r>
              <a:rPr lang="en-US" sz="2200" dirty="0" err="1"/>
              <a:t>mendapatkan</a:t>
            </a:r>
            <a:r>
              <a:rPr lang="en-US" sz="2200" dirty="0"/>
              <a:t> </a:t>
            </a:r>
            <a:r>
              <a:rPr lang="en-US" sz="2200" dirty="0" err="1"/>
              <a:t>informasi-informasi</a:t>
            </a:r>
            <a:r>
              <a:rPr lang="en-US" sz="2200" dirty="0"/>
              <a:t> yang </a:t>
            </a:r>
            <a:r>
              <a:rPr lang="en-US" sz="2200" dirty="0" err="1"/>
              <a:t>akurat</a:t>
            </a:r>
            <a:r>
              <a:rPr lang="en-US" sz="2200" dirty="0"/>
              <a:t> dan </a:t>
            </a:r>
            <a:r>
              <a:rPr lang="en-US" sz="2200" dirty="0" err="1"/>
              <a:t>terbaru</a:t>
            </a:r>
            <a:r>
              <a:rPr lang="en-US" sz="2200" dirty="0"/>
              <a:t> di </a:t>
            </a:r>
            <a:r>
              <a:rPr lang="en-US" sz="2200" dirty="0" err="1"/>
              <a:t>bumi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manapun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internet.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2.Kita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berkomunikasi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teman</a:t>
            </a:r>
            <a:r>
              <a:rPr lang="en-US" sz="2200" dirty="0"/>
              <a:t>,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keluarga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handphone.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/>
              <a:t>Dampak</a:t>
            </a:r>
            <a:r>
              <a:rPr lang="en-US" sz="2200" dirty="0"/>
              <a:t> </a:t>
            </a:r>
            <a:r>
              <a:rPr lang="en-US" sz="2200" dirty="0" err="1"/>
              <a:t>Negatif</a:t>
            </a:r>
            <a:r>
              <a:rPr lang="en-US" sz="22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1.Kemerosotan moral di </a:t>
            </a:r>
            <a:r>
              <a:rPr lang="en-US" sz="2200" dirty="0" err="1"/>
              <a:t>kalangan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, </a:t>
            </a:r>
            <a:r>
              <a:rPr lang="en-US" sz="2200" dirty="0" err="1"/>
              <a:t>khususnya</a:t>
            </a:r>
            <a:r>
              <a:rPr lang="en-US" sz="2200" dirty="0"/>
              <a:t> di </a:t>
            </a:r>
            <a:r>
              <a:rPr lang="en-US" sz="2200" dirty="0" err="1"/>
              <a:t>kalangan</a:t>
            </a:r>
            <a:r>
              <a:rPr lang="en-US" sz="2200" dirty="0"/>
              <a:t> </a:t>
            </a:r>
            <a:r>
              <a:rPr lang="en-US" sz="2200" dirty="0" err="1"/>
              <a:t>remaja</a:t>
            </a:r>
            <a:r>
              <a:rPr lang="en-US" sz="2200" dirty="0"/>
              <a:t> dan </a:t>
            </a:r>
            <a:r>
              <a:rPr lang="en-US" sz="2200" dirty="0" err="1"/>
              <a:t>pelajar</a:t>
            </a:r>
            <a:r>
              <a:rPr lang="en-US" sz="2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2.Kemajuan </a:t>
            </a:r>
            <a:r>
              <a:rPr lang="en-US" sz="2200" dirty="0" err="1"/>
              <a:t>kehidupan</a:t>
            </a:r>
            <a:r>
              <a:rPr lang="en-US" sz="2200" dirty="0"/>
              <a:t> </a:t>
            </a:r>
            <a:r>
              <a:rPr lang="en-US" sz="2200" dirty="0" err="1"/>
              <a:t>ekonomi</a:t>
            </a:r>
            <a:r>
              <a:rPr lang="en-US" sz="2200" dirty="0"/>
              <a:t> yang </a:t>
            </a:r>
            <a:r>
              <a:rPr lang="en-US" sz="2200" dirty="0" err="1"/>
              <a:t>terlalu</a:t>
            </a:r>
            <a:r>
              <a:rPr lang="en-US" sz="2200" dirty="0"/>
              <a:t> </a:t>
            </a:r>
            <a:r>
              <a:rPr lang="en-US" sz="2200" dirty="0" err="1"/>
              <a:t>menekankan</a:t>
            </a:r>
            <a:r>
              <a:rPr lang="en-US" sz="2200" dirty="0"/>
              <a:t> pada </a:t>
            </a:r>
            <a:r>
              <a:rPr lang="en-US" sz="2200" dirty="0" err="1"/>
              <a:t>upaya</a:t>
            </a:r>
            <a:r>
              <a:rPr lang="en-US" sz="2200" dirty="0"/>
              <a:t> </a:t>
            </a:r>
            <a:r>
              <a:rPr lang="en-US" sz="2200" dirty="0" err="1"/>
              <a:t>pemenuhan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keinginan</a:t>
            </a:r>
            <a:r>
              <a:rPr lang="en-US" sz="2200" dirty="0"/>
              <a:t> material,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menyebabkan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kaya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materi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miskin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rohani</a:t>
            </a:r>
            <a:r>
              <a:rPr lang="en-US" sz="2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87" name="Google Shape;187;p13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1181249" y="1432210"/>
            <a:ext cx="9982619" cy="39177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Jadi,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IPTEK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juga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r>
              <a:rPr lang="en-US" sz="2400" dirty="0"/>
              <a:t>.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,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komunikasi</a:t>
            </a:r>
            <a:r>
              <a:rPr lang="en-US" sz="2400" dirty="0"/>
              <a:t>, dan </a:t>
            </a:r>
            <a:r>
              <a:rPr lang="en-US" sz="2400" dirty="0" err="1"/>
              <a:t>transportasi</a:t>
            </a:r>
            <a:r>
              <a:rPr lang="en-US" sz="2400" dirty="0"/>
              <a:t> juga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yang </a:t>
            </a:r>
            <a:r>
              <a:rPr lang="en-US" sz="2400" dirty="0" err="1"/>
              <a:t>negatif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media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komunikasi</a:t>
            </a:r>
            <a:r>
              <a:rPr lang="en-US" sz="2400" dirty="0"/>
              <a:t>, dan </a:t>
            </a:r>
            <a:r>
              <a:rPr lang="en-US" sz="2400" dirty="0" err="1"/>
              <a:t>transportasi</a:t>
            </a:r>
            <a:r>
              <a:rPr lang="en-US" sz="2400" dirty="0"/>
              <a:t> </a:t>
            </a:r>
            <a:r>
              <a:rPr lang="en-US" sz="2400" dirty="0" err="1"/>
              <a:t>ternyata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membawa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yang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menggeser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klasik</a:t>
            </a:r>
            <a:r>
              <a:rPr lang="en-US" sz="2400" dirty="0"/>
              <a:t>.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individualistik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dan </a:t>
            </a:r>
            <a:r>
              <a:rPr lang="en-US" sz="2400" dirty="0" err="1"/>
              <a:t>menggeser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kekerabatan</a:t>
            </a:r>
            <a:r>
              <a:rPr lang="en-US" sz="2400" dirty="0"/>
              <a:t> dan gotong royong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rakyat</a:t>
            </a:r>
            <a:r>
              <a:rPr lang="en-US" sz="2400" dirty="0"/>
              <a:t> Indonesia.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menyikapi</a:t>
            </a:r>
            <a:r>
              <a:rPr lang="en-US" sz="2400" dirty="0"/>
              <a:t> </a:t>
            </a:r>
            <a:r>
              <a:rPr lang="en-US" sz="2400" dirty="0" err="1"/>
              <a:t>kemajuan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melupakan</a:t>
            </a:r>
            <a:r>
              <a:rPr lang="en-US" sz="2400" dirty="0"/>
              <a:t> tata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96" name="Google Shape;196;p14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432179" y="932277"/>
            <a:ext cx="11327641" cy="9998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</a:rPr>
              <a:t>Perkembangan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Ilmu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Terhadap</a:t>
            </a:r>
            <a:r>
              <a:rPr lang="en-US" dirty="0">
                <a:solidFill>
                  <a:schemeClr val="accent6"/>
                </a:solidFill>
              </a:rPr>
              <a:t> Nilai Agama </a:t>
            </a:r>
            <a:r>
              <a:rPr lang="en-US" dirty="0" err="1">
                <a:solidFill>
                  <a:schemeClr val="accent6"/>
                </a:solidFill>
              </a:rPr>
              <a:t>Dalam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Kehidupan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accent6"/>
                </a:solidFill>
              </a:rPr>
              <a:t>Sehari-hari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1"/>
          </p:nvPr>
        </p:nvSpPr>
        <p:spPr>
          <a:xfrm>
            <a:off x="532263" y="1932142"/>
            <a:ext cx="11052236" cy="34450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Agama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norma-norma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norma-norma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bersikap</a:t>
            </a:r>
            <a:r>
              <a:rPr lang="en-US" sz="2400" dirty="0"/>
              <a:t> dan </a:t>
            </a:r>
            <a:r>
              <a:rPr lang="en-US" sz="2400" dirty="0" err="1"/>
              <a:t>bertingkah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 agar </a:t>
            </a:r>
            <a:r>
              <a:rPr lang="en-US" sz="2400" dirty="0" err="1"/>
              <a:t>sejalan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keyakinan</a:t>
            </a:r>
            <a:r>
              <a:rPr lang="en-US" sz="2400" dirty="0"/>
              <a:t> agama yang </a:t>
            </a:r>
            <a:r>
              <a:rPr lang="en-US" sz="2400" dirty="0" err="1"/>
              <a:t>dianutnya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agama </a:t>
            </a:r>
            <a:r>
              <a:rPr lang="en-US" sz="2400" dirty="0" err="1"/>
              <a:t>memiliki</a:t>
            </a:r>
            <a:r>
              <a:rPr lang="en-US" sz="2400" dirty="0"/>
              <a:t> arti yang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dipertahankan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khas</a:t>
            </a:r>
            <a:r>
              <a:rPr lang="en-US" sz="2400" dirty="0"/>
              <a:t>.</a:t>
            </a:r>
          </a:p>
        </p:txBody>
      </p:sp>
      <p:sp>
        <p:nvSpPr>
          <p:cNvPr id="205" name="Google Shape;205;p15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1181250" y="1289710"/>
            <a:ext cx="9829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>
                <a:solidFill>
                  <a:schemeClr val="accent6"/>
                </a:solidFill>
              </a:rPr>
              <a:t>Dampak Perkembangan Ilmu Terhadap Nilai Agama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1291349" y="1897039"/>
            <a:ext cx="9968053" cy="35211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iptek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agama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1.	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upacara</a:t>
            </a:r>
            <a:r>
              <a:rPr lang="en-US" sz="2000" dirty="0"/>
              <a:t> </a:t>
            </a:r>
            <a:r>
              <a:rPr lang="en-US" sz="2000" dirty="0" err="1"/>
              <a:t>keagamaan</a:t>
            </a:r>
            <a:r>
              <a:rPr lang="en-US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2.	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menyebarluasklan</a:t>
            </a:r>
            <a:r>
              <a:rPr lang="en-US" sz="2000" dirty="0"/>
              <a:t> agama </a:t>
            </a:r>
            <a:r>
              <a:rPr lang="en-US" sz="2000" dirty="0" err="1"/>
              <a:t>lewat</a:t>
            </a:r>
            <a:r>
              <a:rPr lang="en-US" sz="2000" dirty="0"/>
              <a:t> internet dan media </a:t>
            </a:r>
            <a:r>
              <a:rPr lang="en-US" sz="2000" dirty="0" err="1"/>
              <a:t>sosial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3.	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hadist-hadist</a:t>
            </a:r>
            <a:r>
              <a:rPr lang="en-US" sz="2000" dirty="0"/>
              <a:t> dan </a:t>
            </a:r>
            <a:r>
              <a:rPr lang="en-US" sz="2000" dirty="0" err="1"/>
              <a:t>ayat</a:t>
            </a:r>
            <a:r>
              <a:rPr lang="en-US" sz="2000" dirty="0"/>
              <a:t> </a:t>
            </a:r>
            <a:r>
              <a:rPr lang="en-US" sz="2000" dirty="0" err="1"/>
              <a:t>ayat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iptek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agama</a:t>
            </a:r>
            <a:r>
              <a:rPr lang="id-ID" sz="2000" dirty="0"/>
              <a:t> :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1.	Banyak </a:t>
            </a:r>
            <a:r>
              <a:rPr lang="en-US" sz="2000" dirty="0" err="1"/>
              <a:t>konten</a:t>
            </a:r>
            <a:r>
              <a:rPr lang="en-US" sz="2000" dirty="0"/>
              <a:t> SARA </a:t>
            </a:r>
            <a:r>
              <a:rPr lang="en-US" sz="2000" dirty="0" err="1"/>
              <a:t>tersebar</a:t>
            </a:r>
            <a:r>
              <a:rPr lang="en-US" sz="2000" dirty="0"/>
              <a:t> di internet dan media social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2.	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tersebar</a:t>
            </a:r>
            <a:r>
              <a:rPr lang="en-US" sz="2000" dirty="0"/>
              <a:t> fitnah di media so</a:t>
            </a:r>
            <a:r>
              <a:rPr lang="id-ID" sz="2000" dirty="0"/>
              <a:t>s</a:t>
            </a:r>
            <a:r>
              <a:rPr lang="en-US" sz="2000" dirty="0" err="1"/>
              <a:t>ial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3.	Banyak situs </a:t>
            </a:r>
            <a:r>
              <a:rPr lang="en-US" sz="2000" dirty="0" err="1"/>
              <a:t>situs</a:t>
            </a:r>
            <a:r>
              <a:rPr lang="en-US" sz="2000" dirty="0"/>
              <a:t> </a:t>
            </a:r>
            <a:r>
              <a:rPr lang="en-US" sz="2000" dirty="0" err="1"/>
              <a:t>terlarang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judi</a:t>
            </a:r>
            <a:r>
              <a:rPr lang="en-US" sz="2000" dirty="0"/>
              <a:t> dan </a:t>
            </a:r>
            <a:r>
              <a:rPr lang="en-US" sz="2000" dirty="0" err="1"/>
              <a:t>pornografi</a:t>
            </a:r>
            <a:r>
              <a:rPr lang="en-US" sz="2000" dirty="0"/>
              <a:t> di internet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4.	Masyarakat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antisosial</a:t>
            </a:r>
            <a:r>
              <a:rPr lang="en-US" sz="2000" dirty="0"/>
              <a:t> dan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diam di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" name="Google Shape;214;p16"/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 descr="Add"/>
          <p:cNvSpPr/>
          <p:nvPr/>
        </p:nvSpPr>
        <p:spPr>
          <a:xfrm rot="2764855">
            <a:off x="11643618" y="1295294"/>
            <a:ext cx="285623" cy="285623"/>
          </a:xfrm>
          <a:custGeom>
            <a:avLst/>
            <a:gdLst/>
            <a:ahLst/>
            <a:cxnLst/>
            <a:rect l="l" t="t" r="r" b="b"/>
            <a:pathLst>
              <a:path w="762000" h="762000" extrusionOk="0">
                <a:moveTo>
                  <a:pt x="762000" y="323850"/>
                </a:moveTo>
                <a:lnTo>
                  <a:pt x="438150" y="323850"/>
                </a:lnTo>
                <a:lnTo>
                  <a:pt x="438150" y="0"/>
                </a:lnTo>
                <a:lnTo>
                  <a:pt x="323850" y="0"/>
                </a:lnTo>
                <a:lnTo>
                  <a:pt x="323850" y="323850"/>
                </a:lnTo>
                <a:lnTo>
                  <a:pt x="0" y="323850"/>
                </a:lnTo>
                <a:lnTo>
                  <a:pt x="0" y="438150"/>
                </a:lnTo>
                <a:lnTo>
                  <a:pt x="323850" y="438150"/>
                </a:lnTo>
                <a:lnTo>
                  <a:pt x="323850" y="762000"/>
                </a:lnTo>
                <a:lnTo>
                  <a:pt x="438150" y="762000"/>
                </a:lnTo>
                <a:lnTo>
                  <a:pt x="438150" y="438150"/>
                </a:lnTo>
                <a:lnTo>
                  <a:pt x="762000" y="4381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>
            <a:hlinkClick r:id="rId3" action="ppaction://hlinksldjump"/>
          </p:cNvPr>
          <p:cNvSpPr/>
          <p:nvPr/>
        </p:nvSpPr>
        <p:spPr>
          <a:xfrm>
            <a:off x="11548085" y="1192960"/>
            <a:ext cx="478500" cy="47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1276150" y="1636292"/>
            <a:ext cx="9833128" cy="38637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 err="1"/>
              <a:t>S</a:t>
            </a:r>
            <a:r>
              <a:rPr sz="5100" dirty="0" err="1"/>
              <a:t>ekian</a:t>
            </a:r>
            <a:r>
              <a:rPr sz="5100" dirty="0"/>
              <a:t> dan </a:t>
            </a:r>
            <a:r>
              <a:rPr sz="5100" dirty="0" err="1"/>
              <a:t>Terimakasih</a:t>
            </a:r>
            <a:br>
              <a:rPr sz="5100" dirty="0"/>
            </a:br>
            <a:r>
              <a:rPr lang="id-ID" sz="5100" dirty="0"/>
              <a:t>jika ada yang kurang jelas , Silahkan ajukan pertanyaan </a:t>
            </a:r>
            <a:r>
              <a:rPr lang="id-ID" sz="5100" dirty="0">
                <a:sym typeface="Wingdings" panose="05000000000000000000" pitchFamily="2" charset="2"/>
              </a:rPr>
              <a:t></a:t>
            </a:r>
            <a:endParaRPr sz="5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252525"/>
      </a:accent1>
      <a:accent2>
        <a:srgbClr val="252525"/>
      </a:accent2>
      <a:accent3>
        <a:srgbClr val="252525"/>
      </a:accent3>
      <a:accent4>
        <a:srgbClr val="252525"/>
      </a:accent4>
      <a:accent5>
        <a:srgbClr val="252525"/>
      </a:accent5>
      <a:accent6>
        <a:srgbClr val="25252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Aldrich</vt:lpstr>
      <vt:lpstr>Abril Fatface</vt:lpstr>
      <vt:lpstr>Calibri</vt:lpstr>
      <vt:lpstr>Barlow Condensed Medium</vt:lpstr>
      <vt:lpstr>Arial</vt:lpstr>
      <vt:lpstr>Barlow Condensed</vt:lpstr>
      <vt:lpstr>SlidesMania</vt:lpstr>
      <vt:lpstr>AINUL ROKHIMA N.M.P  (21157201095) GILANG DWI CAHYO  (21157201132) AHMAD RUDIANTO  (21157201114)</vt:lpstr>
      <vt:lpstr>Hubungan Agama dengan Ilmu Pengetahuan</vt:lpstr>
      <vt:lpstr>Hubungan Nilai Budaya dengan Ilmu Pengetahuan</vt:lpstr>
      <vt:lpstr>Dampak Perkembangan Ilmu Terhadap Nilai Budaya Dalam Kehidupan  Sehari-hari</vt:lpstr>
      <vt:lpstr>Dampak positif dan dampak negatif dari perkembangan teknologi dilihat dari sisi budaya adalah : </vt:lpstr>
      <vt:lpstr>PowerPoint Presentation</vt:lpstr>
      <vt:lpstr>Perkembangan Ilmu Terhadap Nilai Agama Dalam Kehidupan  Sehari-hari</vt:lpstr>
      <vt:lpstr>Dampak Perkembangan Ilmu Terhadap Nilai Agama </vt:lpstr>
      <vt:lpstr>Sekian dan Terimakasih jika ada yang kurang jelas , Silahkan ajukan pertanyaan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AINUL ROKHIMA N.M.P  (21157201095) GILANG DWI CAHYO  (21157201132) AHMAD RUDIANTO  (21157201114)</dc:title>
  <dc:creator>RUDIYANTO</dc:creator>
  <cp:lastModifiedBy>RUDIYANTO</cp:lastModifiedBy>
  <cp:revision>1</cp:revision>
  <dcterms:modified xsi:type="dcterms:W3CDTF">2021-11-11T07:43:47Z</dcterms:modified>
</cp:coreProperties>
</file>