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7" r:id="rId3"/>
    <p:sldId id="298" r:id="rId4"/>
    <p:sldId id="258" r:id="rId5"/>
    <p:sldId id="259" r:id="rId6"/>
    <p:sldId id="267" r:id="rId7"/>
    <p:sldId id="268" r:id="rId8"/>
    <p:sldId id="269" r:id="rId9"/>
    <p:sldId id="260" r:id="rId10"/>
    <p:sldId id="261" r:id="rId11"/>
    <p:sldId id="270" r:id="rId12"/>
    <p:sldId id="262" r:id="rId13"/>
    <p:sldId id="271" r:id="rId14"/>
    <p:sldId id="263" r:id="rId15"/>
    <p:sldId id="264" r:id="rId16"/>
    <p:sldId id="278" r:id="rId17"/>
    <p:sldId id="291" r:id="rId18"/>
    <p:sldId id="292" r:id="rId19"/>
    <p:sldId id="296" r:id="rId20"/>
    <p:sldId id="265" r:id="rId21"/>
    <p:sldId id="281" r:id="rId22"/>
    <p:sldId id="299" r:id="rId23"/>
    <p:sldId id="300" r:id="rId24"/>
    <p:sldId id="301" r:id="rId25"/>
    <p:sldId id="30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71" autoAdjust="0"/>
    <p:restoredTop sz="94660"/>
  </p:normalViewPr>
  <p:slideViewPr>
    <p:cSldViewPr snapToGrid="0">
      <p:cViewPr varScale="1">
        <p:scale>
          <a:sx n="67" d="100"/>
          <a:sy n="67" d="100"/>
        </p:scale>
        <p:origin x="8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33CB77-C4AF-49C3-BFFB-3779B4F12C2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021469B9-60B6-4CCE-A915-3D140A691A01}">
      <dgm:prSet phldrT="[Text]"/>
      <dgm:spPr/>
      <dgm:t>
        <a:bodyPr/>
        <a:lstStyle/>
        <a:p>
          <a:r>
            <a:rPr lang="en-US" dirty="0" err="1"/>
            <a:t>Interpretasi</a:t>
          </a:r>
          <a:endParaRPr lang="en-ID" dirty="0"/>
        </a:p>
      </dgm:t>
    </dgm:pt>
    <dgm:pt modelId="{4DBDE9EA-31BE-47B3-AA79-B1AF0EB527AD}" type="parTrans" cxnId="{28CCC0B8-D968-40D9-8285-382B676D8C61}">
      <dgm:prSet/>
      <dgm:spPr/>
      <dgm:t>
        <a:bodyPr/>
        <a:lstStyle/>
        <a:p>
          <a:endParaRPr lang="en-ID"/>
        </a:p>
      </dgm:t>
    </dgm:pt>
    <dgm:pt modelId="{817F0D9D-3081-44D5-A39A-EED709E24F38}" type="sibTrans" cxnId="{28CCC0B8-D968-40D9-8285-382B676D8C61}">
      <dgm:prSet/>
      <dgm:spPr/>
      <dgm:t>
        <a:bodyPr/>
        <a:lstStyle/>
        <a:p>
          <a:endParaRPr lang="en-ID"/>
        </a:p>
      </dgm:t>
    </dgm:pt>
    <dgm:pt modelId="{55E9EB65-F0EA-4FF2-BC82-8DBB083F311B}">
      <dgm:prSet phldrT="[Text]"/>
      <dgm:spPr/>
      <dgm:t>
        <a:bodyPr/>
        <a:lstStyle/>
        <a:p>
          <a:r>
            <a:rPr lang="en-US" dirty="0" err="1"/>
            <a:t>Prediksi</a:t>
          </a:r>
          <a:endParaRPr lang="en-ID" dirty="0"/>
        </a:p>
      </dgm:t>
    </dgm:pt>
    <dgm:pt modelId="{FCA9A6EE-E4B4-47AE-8491-4157AACCC4E3}" type="parTrans" cxnId="{A30E88BA-5D5D-4FF8-9AA7-3DE8278E33FC}">
      <dgm:prSet/>
      <dgm:spPr/>
      <dgm:t>
        <a:bodyPr/>
        <a:lstStyle/>
        <a:p>
          <a:endParaRPr lang="en-ID"/>
        </a:p>
      </dgm:t>
    </dgm:pt>
    <dgm:pt modelId="{982175E8-2B8C-44B4-919A-A2B6D9162E56}" type="sibTrans" cxnId="{A30E88BA-5D5D-4FF8-9AA7-3DE8278E33FC}">
      <dgm:prSet/>
      <dgm:spPr/>
      <dgm:t>
        <a:bodyPr/>
        <a:lstStyle/>
        <a:p>
          <a:endParaRPr lang="en-ID"/>
        </a:p>
      </dgm:t>
    </dgm:pt>
    <dgm:pt modelId="{A8AEA605-21AF-40B5-B91D-B9A7F46FC11E}">
      <dgm:prSet phldrT="[Text]"/>
      <dgm:spPr/>
      <dgm:t>
        <a:bodyPr/>
        <a:lstStyle/>
        <a:p>
          <a:r>
            <a:rPr lang="en-US" dirty="0"/>
            <a:t>Diagnosis</a:t>
          </a:r>
          <a:endParaRPr lang="en-ID" dirty="0"/>
        </a:p>
      </dgm:t>
    </dgm:pt>
    <dgm:pt modelId="{627DFCA1-A633-4312-9C31-0EEC8F026AEB}" type="parTrans" cxnId="{7AE5D9CE-9944-4C81-8F0D-38F67618EA24}">
      <dgm:prSet/>
      <dgm:spPr/>
      <dgm:t>
        <a:bodyPr/>
        <a:lstStyle/>
        <a:p>
          <a:endParaRPr lang="en-ID"/>
        </a:p>
      </dgm:t>
    </dgm:pt>
    <dgm:pt modelId="{5A141D05-5346-4F9E-BE9D-F214B0458E7C}" type="sibTrans" cxnId="{7AE5D9CE-9944-4C81-8F0D-38F67618EA24}">
      <dgm:prSet/>
      <dgm:spPr/>
      <dgm:t>
        <a:bodyPr/>
        <a:lstStyle/>
        <a:p>
          <a:endParaRPr lang="en-ID"/>
        </a:p>
      </dgm:t>
    </dgm:pt>
    <dgm:pt modelId="{1263E580-AEF1-4824-9761-980A7C1935C5}">
      <dgm:prSet/>
      <dgm:spPr/>
      <dgm:t>
        <a:bodyPr/>
        <a:lstStyle/>
        <a:p>
          <a:r>
            <a:rPr lang="en-US" dirty="0" err="1"/>
            <a:t>Pengenalan</a:t>
          </a:r>
          <a:r>
            <a:rPr lang="en-US" dirty="0"/>
            <a:t> </a:t>
          </a:r>
          <a:r>
            <a:rPr lang="en-US" dirty="0" err="1"/>
            <a:t>ucapan</a:t>
          </a:r>
          <a:r>
            <a:rPr lang="en-US" dirty="0"/>
            <a:t>, </a:t>
          </a:r>
          <a:r>
            <a:rPr lang="en-US" dirty="0" err="1"/>
            <a:t>analisis</a:t>
          </a:r>
          <a:r>
            <a:rPr lang="en-US" dirty="0"/>
            <a:t> </a:t>
          </a:r>
          <a:r>
            <a:rPr lang="en-US" dirty="0" err="1"/>
            <a:t>citra</a:t>
          </a:r>
          <a:r>
            <a:rPr lang="en-US" dirty="0"/>
            <a:t>, </a:t>
          </a:r>
          <a:r>
            <a:rPr lang="en-US" dirty="0" err="1"/>
            <a:t>intreprestais</a:t>
          </a:r>
          <a:r>
            <a:rPr lang="en-US" dirty="0"/>
            <a:t> </a:t>
          </a:r>
          <a:r>
            <a:rPr lang="en-US" dirty="0" err="1"/>
            <a:t>sinyal</a:t>
          </a:r>
          <a:endParaRPr lang="en-ID" dirty="0"/>
        </a:p>
      </dgm:t>
    </dgm:pt>
    <dgm:pt modelId="{BAA4C281-4153-485D-85CA-8DB921D2291A}" type="parTrans" cxnId="{517949E4-4B4D-43A2-8C50-1C8F7C44A3CB}">
      <dgm:prSet/>
      <dgm:spPr/>
      <dgm:t>
        <a:bodyPr/>
        <a:lstStyle/>
        <a:p>
          <a:endParaRPr lang="en-ID"/>
        </a:p>
      </dgm:t>
    </dgm:pt>
    <dgm:pt modelId="{85BB0B2C-5E29-458E-8244-6A50CBB929EA}" type="sibTrans" cxnId="{517949E4-4B4D-43A2-8C50-1C8F7C44A3CB}">
      <dgm:prSet/>
      <dgm:spPr/>
      <dgm:t>
        <a:bodyPr/>
        <a:lstStyle/>
        <a:p>
          <a:endParaRPr lang="en-ID"/>
        </a:p>
      </dgm:t>
    </dgm:pt>
    <dgm:pt modelId="{0F155922-2F58-4AE1-A4B0-9B7C4C166A4C}">
      <dgm:prSet/>
      <dgm:spPr/>
      <dgm:t>
        <a:bodyPr/>
        <a:lstStyle/>
        <a:p>
          <a:r>
            <a:rPr lang="en-US" dirty="0" err="1"/>
            <a:t>Peramalan</a:t>
          </a:r>
          <a:r>
            <a:rPr lang="en-US" dirty="0"/>
            <a:t>, </a:t>
          </a:r>
          <a:r>
            <a:rPr lang="en-US" dirty="0" err="1"/>
            <a:t>prediksi</a:t>
          </a:r>
          <a:r>
            <a:rPr lang="en-US" dirty="0"/>
            <a:t> </a:t>
          </a:r>
          <a:r>
            <a:rPr lang="en-US" dirty="0" err="1"/>
            <a:t>demografis</a:t>
          </a:r>
          <a:r>
            <a:rPr lang="en-US" dirty="0"/>
            <a:t>, </a:t>
          </a:r>
          <a:r>
            <a:rPr lang="en-US" dirty="0" err="1"/>
            <a:t>peramalan</a:t>
          </a:r>
          <a:r>
            <a:rPr lang="en-US" dirty="0"/>
            <a:t> </a:t>
          </a:r>
          <a:r>
            <a:rPr lang="en-US" dirty="0" err="1"/>
            <a:t>ekonomi</a:t>
          </a:r>
          <a:r>
            <a:rPr lang="en-US" dirty="0"/>
            <a:t>, </a:t>
          </a:r>
          <a:r>
            <a:rPr lang="en-US" dirty="0" err="1"/>
            <a:t>estimais</a:t>
          </a:r>
          <a:r>
            <a:rPr lang="en-US" dirty="0"/>
            <a:t> </a:t>
          </a:r>
          <a:r>
            <a:rPr lang="en-US" dirty="0" err="1"/>
            <a:t>hasil</a:t>
          </a:r>
          <a:r>
            <a:rPr lang="en-US" dirty="0"/>
            <a:t>, </a:t>
          </a:r>
          <a:r>
            <a:rPr lang="en-US" dirty="0" err="1"/>
            <a:t>pemsaran</a:t>
          </a:r>
          <a:r>
            <a:rPr lang="en-US" dirty="0"/>
            <a:t> dan </a:t>
          </a:r>
          <a:r>
            <a:rPr lang="en-US" dirty="0" err="1"/>
            <a:t>keuangan</a:t>
          </a:r>
          <a:endParaRPr lang="en-ID" dirty="0"/>
        </a:p>
      </dgm:t>
    </dgm:pt>
    <dgm:pt modelId="{0A6F9AF6-3C34-40F0-80B9-1C997CF77AD3}" type="parTrans" cxnId="{A9A63FCF-9C64-4B3B-96AD-F64A49173CCD}">
      <dgm:prSet/>
      <dgm:spPr/>
    </dgm:pt>
    <dgm:pt modelId="{AE50CD93-85AF-4DD7-BBE8-BACF1A3CA28E}" type="sibTrans" cxnId="{A9A63FCF-9C64-4B3B-96AD-F64A49173CCD}">
      <dgm:prSet/>
      <dgm:spPr/>
    </dgm:pt>
    <dgm:pt modelId="{A5DE9C89-DC82-4928-8D7E-9A675C096B2D}">
      <dgm:prSet/>
      <dgm:spPr/>
      <dgm:t>
        <a:bodyPr/>
        <a:lstStyle/>
        <a:p>
          <a:r>
            <a:rPr lang="en-US" dirty="0" err="1"/>
            <a:t>Medis</a:t>
          </a:r>
          <a:r>
            <a:rPr lang="en-US" dirty="0"/>
            <a:t>, </a:t>
          </a:r>
          <a:r>
            <a:rPr lang="en-US" dirty="0" err="1"/>
            <a:t>elektronis</a:t>
          </a:r>
          <a:r>
            <a:rPr lang="en-US" dirty="0"/>
            <a:t>, </a:t>
          </a:r>
          <a:r>
            <a:rPr lang="en-US" dirty="0" err="1"/>
            <a:t>mekanis</a:t>
          </a:r>
          <a:r>
            <a:rPr lang="en-US" dirty="0"/>
            <a:t>, diagnosis </a:t>
          </a:r>
          <a:r>
            <a:rPr lang="en-US" dirty="0" err="1"/>
            <a:t>perangkat</a:t>
          </a:r>
          <a:r>
            <a:rPr lang="en-US" dirty="0"/>
            <a:t> </a:t>
          </a:r>
          <a:r>
            <a:rPr lang="en-US" dirty="0" err="1"/>
            <a:t>lunak</a:t>
          </a:r>
          <a:endParaRPr lang="en-ID" dirty="0"/>
        </a:p>
      </dgm:t>
    </dgm:pt>
    <dgm:pt modelId="{93D56D55-2645-4CED-9B02-FE854A7CD9D8}" type="parTrans" cxnId="{A895A5D5-8C89-466B-B15E-2AB04602AA73}">
      <dgm:prSet/>
      <dgm:spPr/>
    </dgm:pt>
    <dgm:pt modelId="{E6AFA822-D23A-48FA-A18A-251D6DB2E9E1}" type="sibTrans" cxnId="{A895A5D5-8C89-466B-B15E-2AB04602AA73}">
      <dgm:prSet/>
      <dgm:spPr/>
    </dgm:pt>
    <dgm:pt modelId="{78EF553A-B445-4D2E-86DC-911D0ED98C55}" type="pres">
      <dgm:prSet presAssocID="{9533CB77-C4AF-49C3-BFFB-3779B4F12C2F}" presName="linear" presStyleCnt="0">
        <dgm:presLayoutVars>
          <dgm:dir/>
          <dgm:animLvl val="lvl"/>
          <dgm:resizeHandles val="exact"/>
        </dgm:presLayoutVars>
      </dgm:prSet>
      <dgm:spPr/>
    </dgm:pt>
    <dgm:pt modelId="{9A2BE8C8-123E-4324-B8DD-052829AD91C0}" type="pres">
      <dgm:prSet presAssocID="{021469B9-60B6-4CCE-A915-3D140A691A01}" presName="parentLin" presStyleCnt="0"/>
      <dgm:spPr/>
    </dgm:pt>
    <dgm:pt modelId="{97C71DF7-3AF4-4EFE-A88D-2929CE2829CC}" type="pres">
      <dgm:prSet presAssocID="{021469B9-60B6-4CCE-A915-3D140A691A01}" presName="parentLeftMargin" presStyleLbl="node1" presStyleIdx="0" presStyleCnt="3"/>
      <dgm:spPr/>
    </dgm:pt>
    <dgm:pt modelId="{8F916237-71F5-4622-A24E-966F9C81E348}" type="pres">
      <dgm:prSet presAssocID="{021469B9-60B6-4CCE-A915-3D140A691A0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CB6D5CD-8318-4400-B90D-11752664457F}" type="pres">
      <dgm:prSet presAssocID="{021469B9-60B6-4CCE-A915-3D140A691A01}" presName="negativeSpace" presStyleCnt="0"/>
      <dgm:spPr/>
    </dgm:pt>
    <dgm:pt modelId="{DEDD9CED-92C1-4E5E-AED6-023E40C018FE}" type="pres">
      <dgm:prSet presAssocID="{021469B9-60B6-4CCE-A915-3D140A691A01}" presName="childText" presStyleLbl="conFgAcc1" presStyleIdx="0" presStyleCnt="3">
        <dgm:presLayoutVars>
          <dgm:bulletEnabled val="1"/>
        </dgm:presLayoutVars>
      </dgm:prSet>
      <dgm:spPr/>
    </dgm:pt>
    <dgm:pt modelId="{2738C3DC-31E6-46F2-85D5-83E8F0749108}" type="pres">
      <dgm:prSet presAssocID="{817F0D9D-3081-44D5-A39A-EED709E24F38}" presName="spaceBetweenRectangles" presStyleCnt="0"/>
      <dgm:spPr/>
    </dgm:pt>
    <dgm:pt modelId="{0708F266-67ED-4FDE-AB4F-3BED540B5F09}" type="pres">
      <dgm:prSet presAssocID="{55E9EB65-F0EA-4FF2-BC82-8DBB083F311B}" presName="parentLin" presStyleCnt="0"/>
      <dgm:spPr/>
    </dgm:pt>
    <dgm:pt modelId="{06721F55-C7D1-48E1-9ACB-46EBC66A6712}" type="pres">
      <dgm:prSet presAssocID="{55E9EB65-F0EA-4FF2-BC82-8DBB083F311B}" presName="parentLeftMargin" presStyleLbl="node1" presStyleIdx="0" presStyleCnt="3"/>
      <dgm:spPr/>
    </dgm:pt>
    <dgm:pt modelId="{732AE0A4-9CA0-46A8-8F25-139BA58E7AE0}" type="pres">
      <dgm:prSet presAssocID="{55E9EB65-F0EA-4FF2-BC82-8DBB083F311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D7A120F-08C3-4B3D-B725-9761006FB3F5}" type="pres">
      <dgm:prSet presAssocID="{55E9EB65-F0EA-4FF2-BC82-8DBB083F311B}" presName="negativeSpace" presStyleCnt="0"/>
      <dgm:spPr/>
    </dgm:pt>
    <dgm:pt modelId="{F2C038D7-74C6-47A6-871E-46B6835052CF}" type="pres">
      <dgm:prSet presAssocID="{55E9EB65-F0EA-4FF2-BC82-8DBB083F311B}" presName="childText" presStyleLbl="conFgAcc1" presStyleIdx="1" presStyleCnt="3">
        <dgm:presLayoutVars>
          <dgm:bulletEnabled val="1"/>
        </dgm:presLayoutVars>
      </dgm:prSet>
      <dgm:spPr/>
    </dgm:pt>
    <dgm:pt modelId="{28480A10-6CCC-457F-9901-EE97676A2824}" type="pres">
      <dgm:prSet presAssocID="{982175E8-2B8C-44B4-919A-A2B6D9162E56}" presName="spaceBetweenRectangles" presStyleCnt="0"/>
      <dgm:spPr/>
    </dgm:pt>
    <dgm:pt modelId="{C1343C3A-E5F9-4FA7-8938-7098011A3F78}" type="pres">
      <dgm:prSet presAssocID="{A8AEA605-21AF-40B5-B91D-B9A7F46FC11E}" presName="parentLin" presStyleCnt="0"/>
      <dgm:spPr/>
    </dgm:pt>
    <dgm:pt modelId="{F4DF4EBB-BC67-4A0D-9F5B-48E8CE6A1478}" type="pres">
      <dgm:prSet presAssocID="{A8AEA605-21AF-40B5-B91D-B9A7F46FC11E}" presName="parentLeftMargin" presStyleLbl="node1" presStyleIdx="1" presStyleCnt="3"/>
      <dgm:spPr/>
    </dgm:pt>
    <dgm:pt modelId="{DCBD4D54-E3FE-4707-A9B7-5CB6EEB0FB57}" type="pres">
      <dgm:prSet presAssocID="{A8AEA605-21AF-40B5-B91D-B9A7F46FC11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1130759-D14D-4F3C-B04A-476B133137D1}" type="pres">
      <dgm:prSet presAssocID="{A8AEA605-21AF-40B5-B91D-B9A7F46FC11E}" presName="negativeSpace" presStyleCnt="0"/>
      <dgm:spPr/>
    </dgm:pt>
    <dgm:pt modelId="{B90B9E6B-ADAB-4328-A017-CBAB0260359C}" type="pres">
      <dgm:prSet presAssocID="{A8AEA605-21AF-40B5-B91D-B9A7F46FC11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F93B125-7041-4447-8AAB-D27B93D1B2A0}" type="presOf" srcId="{A8AEA605-21AF-40B5-B91D-B9A7F46FC11E}" destId="{DCBD4D54-E3FE-4707-A9B7-5CB6EEB0FB57}" srcOrd="1" destOrd="0" presId="urn:microsoft.com/office/officeart/2005/8/layout/list1"/>
    <dgm:cxn modelId="{4F4CFB37-512D-46A0-B946-3426C9BF29F1}" type="presOf" srcId="{021469B9-60B6-4CCE-A915-3D140A691A01}" destId="{97C71DF7-3AF4-4EFE-A88D-2929CE2829CC}" srcOrd="0" destOrd="0" presId="urn:microsoft.com/office/officeart/2005/8/layout/list1"/>
    <dgm:cxn modelId="{C27DD838-6859-43A1-943F-CEAAE1164F61}" type="presOf" srcId="{55E9EB65-F0EA-4FF2-BC82-8DBB083F311B}" destId="{06721F55-C7D1-48E1-9ACB-46EBC66A6712}" srcOrd="0" destOrd="0" presId="urn:microsoft.com/office/officeart/2005/8/layout/list1"/>
    <dgm:cxn modelId="{88E14F69-BD61-4A93-89F4-9B5DC8609DDD}" type="presOf" srcId="{1263E580-AEF1-4824-9761-980A7C1935C5}" destId="{DEDD9CED-92C1-4E5E-AED6-023E40C018FE}" srcOrd="0" destOrd="0" presId="urn:microsoft.com/office/officeart/2005/8/layout/list1"/>
    <dgm:cxn modelId="{2CAFC56F-7782-40C6-B70B-675CC2C952C9}" type="presOf" srcId="{021469B9-60B6-4CCE-A915-3D140A691A01}" destId="{8F916237-71F5-4622-A24E-966F9C81E348}" srcOrd="1" destOrd="0" presId="urn:microsoft.com/office/officeart/2005/8/layout/list1"/>
    <dgm:cxn modelId="{85BA5654-F67F-4375-8B5F-E5CB14B084EE}" type="presOf" srcId="{55E9EB65-F0EA-4FF2-BC82-8DBB083F311B}" destId="{732AE0A4-9CA0-46A8-8F25-139BA58E7AE0}" srcOrd="1" destOrd="0" presId="urn:microsoft.com/office/officeart/2005/8/layout/list1"/>
    <dgm:cxn modelId="{25624192-5EFC-4549-9CBC-D1305F209EB7}" type="presOf" srcId="{9533CB77-C4AF-49C3-BFFB-3779B4F12C2F}" destId="{78EF553A-B445-4D2E-86DC-911D0ED98C55}" srcOrd="0" destOrd="0" presId="urn:microsoft.com/office/officeart/2005/8/layout/list1"/>
    <dgm:cxn modelId="{39DD999E-7A64-459C-B456-D63CA7335FC6}" type="presOf" srcId="{A8AEA605-21AF-40B5-B91D-B9A7F46FC11E}" destId="{F4DF4EBB-BC67-4A0D-9F5B-48E8CE6A1478}" srcOrd="0" destOrd="0" presId="urn:microsoft.com/office/officeart/2005/8/layout/list1"/>
    <dgm:cxn modelId="{43DE26A0-69C4-4234-B4EC-13FF72E719A1}" type="presOf" srcId="{0F155922-2F58-4AE1-A4B0-9B7C4C166A4C}" destId="{F2C038D7-74C6-47A6-871E-46B6835052CF}" srcOrd="0" destOrd="0" presId="urn:microsoft.com/office/officeart/2005/8/layout/list1"/>
    <dgm:cxn modelId="{28CCC0B8-D968-40D9-8285-382B676D8C61}" srcId="{9533CB77-C4AF-49C3-BFFB-3779B4F12C2F}" destId="{021469B9-60B6-4CCE-A915-3D140A691A01}" srcOrd="0" destOrd="0" parTransId="{4DBDE9EA-31BE-47B3-AA79-B1AF0EB527AD}" sibTransId="{817F0D9D-3081-44D5-A39A-EED709E24F38}"/>
    <dgm:cxn modelId="{A30E88BA-5D5D-4FF8-9AA7-3DE8278E33FC}" srcId="{9533CB77-C4AF-49C3-BFFB-3779B4F12C2F}" destId="{55E9EB65-F0EA-4FF2-BC82-8DBB083F311B}" srcOrd="1" destOrd="0" parTransId="{FCA9A6EE-E4B4-47AE-8491-4157AACCC4E3}" sibTransId="{982175E8-2B8C-44B4-919A-A2B6D9162E56}"/>
    <dgm:cxn modelId="{7AE5D9CE-9944-4C81-8F0D-38F67618EA24}" srcId="{9533CB77-C4AF-49C3-BFFB-3779B4F12C2F}" destId="{A8AEA605-21AF-40B5-B91D-B9A7F46FC11E}" srcOrd="2" destOrd="0" parTransId="{627DFCA1-A633-4312-9C31-0EEC8F026AEB}" sibTransId="{5A141D05-5346-4F9E-BE9D-F214B0458E7C}"/>
    <dgm:cxn modelId="{A9A63FCF-9C64-4B3B-96AD-F64A49173CCD}" srcId="{55E9EB65-F0EA-4FF2-BC82-8DBB083F311B}" destId="{0F155922-2F58-4AE1-A4B0-9B7C4C166A4C}" srcOrd="0" destOrd="0" parTransId="{0A6F9AF6-3C34-40F0-80B9-1C997CF77AD3}" sibTransId="{AE50CD93-85AF-4DD7-BBE8-BACF1A3CA28E}"/>
    <dgm:cxn modelId="{A895A5D5-8C89-466B-B15E-2AB04602AA73}" srcId="{A8AEA605-21AF-40B5-B91D-B9A7F46FC11E}" destId="{A5DE9C89-DC82-4928-8D7E-9A675C096B2D}" srcOrd="0" destOrd="0" parTransId="{93D56D55-2645-4CED-9B02-FE854A7CD9D8}" sibTransId="{E6AFA822-D23A-48FA-A18A-251D6DB2E9E1}"/>
    <dgm:cxn modelId="{517949E4-4B4D-43A2-8C50-1C8F7C44A3CB}" srcId="{021469B9-60B6-4CCE-A915-3D140A691A01}" destId="{1263E580-AEF1-4824-9761-980A7C1935C5}" srcOrd="0" destOrd="0" parTransId="{BAA4C281-4153-485D-85CA-8DB921D2291A}" sibTransId="{85BB0B2C-5E29-458E-8244-6A50CBB929EA}"/>
    <dgm:cxn modelId="{721663EA-87DA-43F1-B1F2-606AF76591A6}" type="presOf" srcId="{A5DE9C89-DC82-4928-8D7E-9A675C096B2D}" destId="{B90B9E6B-ADAB-4328-A017-CBAB0260359C}" srcOrd="0" destOrd="0" presId="urn:microsoft.com/office/officeart/2005/8/layout/list1"/>
    <dgm:cxn modelId="{547F2BDA-A447-4371-B79A-6E389DD5C655}" type="presParOf" srcId="{78EF553A-B445-4D2E-86DC-911D0ED98C55}" destId="{9A2BE8C8-123E-4324-B8DD-052829AD91C0}" srcOrd="0" destOrd="0" presId="urn:microsoft.com/office/officeart/2005/8/layout/list1"/>
    <dgm:cxn modelId="{A69EC8B7-C739-49CF-AD93-E796F6AD78E5}" type="presParOf" srcId="{9A2BE8C8-123E-4324-B8DD-052829AD91C0}" destId="{97C71DF7-3AF4-4EFE-A88D-2929CE2829CC}" srcOrd="0" destOrd="0" presId="urn:microsoft.com/office/officeart/2005/8/layout/list1"/>
    <dgm:cxn modelId="{ECADE38F-B080-49B1-871A-0A7F5499A984}" type="presParOf" srcId="{9A2BE8C8-123E-4324-B8DD-052829AD91C0}" destId="{8F916237-71F5-4622-A24E-966F9C81E348}" srcOrd="1" destOrd="0" presId="urn:microsoft.com/office/officeart/2005/8/layout/list1"/>
    <dgm:cxn modelId="{83C25573-F7A7-4E6B-98DE-1FE92055552D}" type="presParOf" srcId="{78EF553A-B445-4D2E-86DC-911D0ED98C55}" destId="{3CB6D5CD-8318-4400-B90D-11752664457F}" srcOrd="1" destOrd="0" presId="urn:microsoft.com/office/officeart/2005/8/layout/list1"/>
    <dgm:cxn modelId="{0D4877C7-A4DD-4D1E-9FCF-F57584D04C5F}" type="presParOf" srcId="{78EF553A-B445-4D2E-86DC-911D0ED98C55}" destId="{DEDD9CED-92C1-4E5E-AED6-023E40C018FE}" srcOrd="2" destOrd="0" presId="urn:microsoft.com/office/officeart/2005/8/layout/list1"/>
    <dgm:cxn modelId="{A8C5B4DD-8232-42E0-BD5D-84080E2788CF}" type="presParOf" srcId="{78EF553A-B445-4D2E-86DC-911D0ED98C55}" destId="{2738C3DC-31E6-46F2-85D5-83E8F0749108}" srcOrd="3" destOrd="0" presId="urn:microsoft.com/office/officeart/2005/8/layout/list1"/>
    <dgm:cxn modelId="{C89FF09C-7FA2-4E01-A54F-9CBB9A1F760A}" type="presParOf" srcId="{78EF553A-B445-4D2E-86DC-911D0ED98C55}" destId="{0708F266-67ED-4FDE-AB4F-3BED540B5F09}" srcOrd="4" destOrd="0" presId="urn:microsoft.com/office/officeart/2005/8/layout/list1"/>
    <dgm:cxn modelId="{00EEBFC6-FBF5-4D25-8E2F-003A9DCE7DB5}" type="presParOf" srcId="{0708F266-67ED-4FDE-AB4F-3BED540B5F09}" destId="{06721F55-C7D1-48E1-9ACB-46EBC66A6712}" srcOrd="0" destOrd="0" presId="urn:microsoft.com/office/officeart/2005/8/layout/list1"/>
    <dgm:cxn modelId="{5A72C52E-4BC9-44C6-875C-0C715094CCF2}" type="presParOf" srcId="{0708F266-67ED-4FDE-AB4F-3BED540B5F09}" destId="{732AE0A4-9CA0-46A8-8F25-139BA58E7AE0}" srcOrd="1" destOrd="0" presId="urn:microsoft.com/office/officeart/2005/8/layout/list1"/>
    <dgm:cxn modelId="{432198B4-F1F8-41C5-90E3-2E6E640650ED}" type="presParOf" srcId="{78EF553A-B445-4D2E-86DC-911D0ED98C55}" destId="{7D7A120F-08C3-4B3D-B725-9761006FB3F5}" srcOrd="5" destOrd="0" presId="urn:microsoft.com/office/officeart/2005/8/layout/list1"/>
    <dgm:cxn modelId="{366E7D9E-2188-4883-A873-4A879DEAE904}" type="presParOf" srcId="{78EF553A-B445-4D2E-86DC-911D0ED98C55}" destId="{F2C038D7-74C6-47A6-871E-46B6835052CF}" srcOrd="6" destOrd="0" presId="urn:microsoft.com/office/officeart/2005/8/layout/list1"/>
    <dgm:cxn modelId="{A8E22F98-09A9-425C-B4E8-4BEF47659D7D}" type="presParOf" srcId="{78EF553A-B445-4D2E-86DC-911D0ED98C55}" destId="{28480A10-6CCC-457F-9901-EE97676A2824}" srcOrd="7" destOrd="0" presId="urn:microsoft.com/office/officeart/2005/8/layout/list1"/>
    <dgm:cxn modelId="{33F369CE-678A-4553-B5F7-5A97094BE572}" type="presParOf" srcId="{78EF553A-B445-4D2E-86DC-911D0ED98C55}" destId="{C1343C3A-E5F9-4FA7-8938-7098011A3F78}" srcOrd="8" destOrd="0" presId="urn:microsoft.com/office/officeart/2005/8/layout/list1"/>
    <dgm:cxn modelId="{9561094E-7674-43AB-8D16-677EEFB116DB}" type="presParOf" srcId="{C1343C3A-E5F9-4FA7-8938-7098011A3F78}" destId="{F4DF4EBB-BC67-4A0D-9F5B-48E8CE6A1478}" srcOrd="0" destOrd="0" presId="urn:microsoft.com/office/officeart/2005/8/layout/list1"/>
    <dgm:cxn modelId="{7DACC94D-4389-4CE5-A333-888E06AEFBC6}" type="presParOf" srcId="{C1343C3A-E5F9-4FA7-8938-7098011A3F78}" destId="{DCBD4D54-E3FE-4707-A9B7-5CB6EEB0FB57}" srcOrd="1" destOrd="0" presId="urn:microsoft.com/office/officeart/2005/8/layout/list1"/>
    <dgm:cxn modelId="{2B3CAD3B-3BD5-4100-8B81-C48F1018DE68}" type="presParOf" srcId="{78EF553A-B445-4D2E-86DC-911D0ED98C55}" destId="{11130759-D14D-4F3C-B04A-476B133137D1}" srcOrd="9" destOrd="0" presId="urn:microsoft.com/office/officeart/2005/8/layout/list1"/>
    <dgm:cxn modelId="{2A94BD91-B402-4AD3-8C9A-ADD2EC74FF84}" type="presParOf" srcId="{78EF553A-B445-4D2E-86DC-911D0ED98C55}" destId="{B90B9E6B-ADAB-4328-A017-CBAB0260359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0F8970-864F-44F6-A727-EDEE794BDA7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70A94D8C-59F5-4200-825E-08784F4AADF3}">
      <dgm:prSet phldrT="[Text]"/>
      <dgm:spPr/>
      <dgm:t>
        <a:bodyPr/>
        <a:lstStyle/>
        <a:p>
          <a:r>
            <a:rPr lang="en-US" dirty="0" err="1"/>
            <a:t>Perancangan</a:t>
          </a:r>
          <a:endParaRPr lang="en-ID" dirty="0"/>
        </a:p>
      </dgm:t>
    </dgm:pt>
    <dgm:pt modelId="{82EBFB9F-0AE6-4B59-8E06-EA131E1130CE}" type="parTrans" cxnId="{6D925E23-2FDB-4606-B9AF-499A98B4E2FD}">
      <dgm:prSet/>
      <dgm:spPr/>
      <dgm:t>
        <a:bodyPr/>
        <a:lstStyle/>
        <a:p>
          <a:endParaRPr lang="en-ID"/>
        </a:p>
      </dgm:t>
    </dgm:pt>
    <dgm:pt modelId="{ADCC7E95-E1A0-4F50-9D98-58550CFD0386}" type="sibTrans" cxnId="{6D925E23-2FDB-4606-B9AF-499A98B4E2FD}">
      <dgm:prSet/>
      <dgm:spPr/>
      <dgm:t>
        <a:bodyPr/>
        <a:lstStyle/>
        <a:p>
          <a:endParaRPr lang="en-ID"/>
        </a:p>
      </dgm:t>
    </dgm:pt>
    <dgm:pt modelId="{E625E7E1-07B9-4064-ABC5-D049E9010A14}">
      <dgm:prSet phldrT="[Text]"/>
      <dgm:spPr/>
      <dgm:t>
        <a:bodyPr/>
        <a:lstStyle/>
        <a:p>
          <a:r>
            <a:rPr lang="en-US" dirty="0" err="1"/>
            <a:t>Perencanaan</a:t>
          </a:r>
          <a:endParaRPr lang="en-ID" dirty="0"/>
        </a:p>
      </dgm:t>
    </dgm:pt>
    <dgm:pt modelId="{A27B3514-785A-4DAE-B4BA-B7ABE5EEF0CB}" type="parTrans" cxnId="{07ACFAB1-C3B2-400A-9A36-C07DD9624271}">
      <dgm:prSet/>
      <dgm:spPr/>
      <dgm:t>
        <a:bodyPr/>
        <a:lstStyle/>
        <a:p>
          <a:endParaRPr lang="en-ID"/>
        </a:p>
      </dgm:t>
    </dgm:pt>
    <dgm:pt modelId="{10AF8DBC-F322-4342-B978-B8B59BE29EAD}" type="sibTrans" cxnId="{07ACFAB1-C3B2-400A-9A36-C07DD9624271}">
      <dgm:prSet/>
      <dgm:spPr/>
      <dgm:t>
        <a:bodyPr/>
        <a:lstStyle/>
        <a:p>
          <a:endParaRPr lang="en-ID"/>
        </a:p>
      </dgm:t>
    </dgm:pt>
    <dgm:pt modelId="{EF43F2ED-1B2E-40A0-9831-398829B634A1}">
      <dgm:prSet phldrT="[Text]"/>
      <dgm:spPr/>
      <dgm:t>
        <a:bodyPr/>
        <a:lstStyle/>
        <a:p>
          <a:r>
            <a:rPr lang="en-US" dirty="0"/>
            <a:t>Monitoring</a:t>
          </a:r>
          <a:endParaRPr lang="en-ID" dirty="0"/>
        </a:p>
      </dgm:t>
    </dgm:pt>
    <dgm:pt modelId="{3DF3916F-6818-4E47-B123-00A973E60B41}" type="parTrans" cxnId="{FDD1AB4A-C60C-4469-9EB1-8A8FF92B8DE0}">
      <dgm:prSet/>
      <dgm:spPr/>
      <dgm:t>
        <a:bodyPr/>
        <a:lstStyle/>
        <a:p>
          <a:endParaRPr lang="en-ID"/>
        </a:p>
      </dgm:t>
    </dgm:pt>
    <dgm:pt modelId="{56068E3B-C29C-469D-B3E1-E8C5B41B2EC6}" type="sibTrans" cxnId="{FDD1AB4A-C60C-4469-9EB1-8A8FF92B8DE0}">
      <dgm:prSet/>
      <dgm:spPr/>
      <dgm:t>
        <a:bodyPr/>
        <a:lstStyle/>
        <a:p>
          <a:endParaRPr lang="en-ID"/>
        </a:p>
      </dgm:t>
    </dgm:pt>
    <dgm:pt modelId="{67E30E1A-F8EF-40EF-ADD5-C31244A55A8C}">
      <dgm:prSet/>
      <dgm:spPr/>
      <dgm:t>
        <a:bodyPr/>
        <a:lstStyle/>
        <a:p>
          <a:r>
            <a:rPr lang="en-US" dirty="0" err="1"/>
            <a:t>Perancangan</a:t>
          </a:r>
          <a:r>
            <a:rPr lang="en-US" dirty="0"/>
            <a:t> </a:t>
          </a:r>
          <a:r>
            <a:rPr lang="en-US" dirty="0" err="1"/>
            <a:t>sirkuit</a:t>
          </a:r>
          <a:r>
            <a:rPr lang="en-US" dirty="0"/>
            <a:t> dan </a:t>
          </a:r>
          <a:r>
            <a:rPr lang="en-US" dirty="0" err="1"/>
            <a:t>bangunan</a:t>
          </a:r>
          <a:endParaRPr lang="en-ID" dirty="0"/>
        </a:p>
      </dgm:t>
    </dgm:pt>
    <dgm:pt modelId="{F175F016-9404-4B5B-BAC3-BF5A4174A03D}" type="parTrans" cxnId="{AFD9E9D2-11D7-4E14-AD6B-251A6E408410}">
      <dgm:prSet/>
      <dgm:spPr/>
      <dgm:t>
        <a:bodyPr/>
        <a:lstStyle/>
        <a:p>
          <a:endParaRPr lang="en-ID"/>
        </a:p>
      </dgm:t>
    </dgm:pt>
    <dgm:pt modelId="{79948E0D-25EF-4CDB-970C-7FAEF7B70D52}" type="sibTrans" cxnId="{AFD9E9D2-11D7-4E14-AD6B-251A6E408410}">
      <dgm:prSet/>
      <dgm:spPr/>
      <dgm:t>
        <a:bodyPr/>
        <a:lstStyle/>
        <a:p>
          <a:endParaRPr lang="en-ID"/>
        </a:p>
      </dgm:t>
    </dgm:pt>
    <dgm:pt modelId="{2BDAA454-6E3E-436B-8DDC-FA754498D084}">
      <dgm:prSet/>
      <dgm:spPr/>
      <dgm:t>
        <a:bodyPr/>
        <a:lstStyle/>
        <a:p>
          <a:r>
            <a:rPr lang="en-US" dirty="0" err="1"/>
            <a:t>Perancnagan</a:t>
          </a:r>
          <a:r>
            <a:rPr lang="en-US" dirty="0"/>
            <a:t> </a:t>
          </a:r>
          <a:r>
            <a:rPr lang="en-US" dirty="0" err="1"/>
            <a:t>keuangan</a:t>
          </a:r>
          <a:r>
            <a:rPr lang="en-US" dirty="0"/>
            <a:t> </a:t>
          </a:r>
          <a:r>
            <a:rPr lang="en-US" dirty="0" err="1"/>
            <a:t>komunikasi</a:t>
          </a:r>
          <a:r>
            <a:rPr lang="en-US" dirty="0"/>
            <a:t>, </a:t>
          </a:r>
          <a:r>
            <a:rPr lang="en-US" dirty="0" err="1"/>
            <a:t>produk</a:t>
          </a:r>
          <a:r>
            <a:rPr lang="en-US" dirty="0"/>
            <a:t>, dan </a:t>
          </a:r>
          <a:r>
            <a:rPr lang="en-US" dirty="0" err="1"/>
            <a:t>manajemen</a:t>
          </a:r>
          <a:r>
            <a:rPr lang="en-US" dirty="0"/>
            <a:t> </a:t>
          </a:r>
          <a:r>
            <a:rPr lang="en-US" dirty="0" err="1"/>
            <a:t>proyek</a:t>
          </a:r>
          <a:endParaRPr lang="en-ID" dirty="0"/>
        </a:p>
      </dgm:t>
    </dgm:pt>
    <dgm:pt modelId="{96A5AE83-BA38-4956-A5B8-56F7F46B4D3E}" type="parTrans" cxnId="{245D57E1-3208-4622-B10D-A61DD6A4E92F}">
      <dgm:prSet/>
      <dgm:spPr/>
      <dgm:t>
        <a:bodyPr/>
        <a:lstStyle/>
        <a:p>
          <a:endParaRPr lang="en-ID"/>
        </a:p>
      </dgm:t>
    </dgm:pt>
    <dgm:pt modelId="{C0A8ECCD-C4ED-41EA-AB1E-DF132590AAAE}" type="sibTrans" cxnId="{245D57E1-3208-4622-B10D-A61DD6A4E92F}">
      <dgm:prSet/>
      <dgm:spPr/>
      <dgm:t>
        <a:bodyPr/>
        <a:lstStyle/>
        <a:p>
          <a:endParaRPr lang="en-ID"/>
        </a:p>
      </dgm:t>
    </dgm:pt>
    <dgm:pt modelId="{8EB2A03E-2C23-4065-AB9B-B4FD82C4DE17}">
      <dgm:prSet/>
      <dgm:spPr/>
      <dgm:t>
        <a:bodyPr/>
        <a:lstStyle/>
        <a:p>
          <a:r>
            <a:rPr lang="en-US" dirty="0"/>
            <a:t>Computer aided monitoring </a:t>
          </a:r>
          <a:r>
            <a:rPr lang="en-US" dirty="0" err="1"/>
            <a:t>sistem</a:t>
          </a:r>
          <a:endParaRPr lang="en-ID" dirty="0"/>
        </a:p>
      </dgm:t>
    </dgm:pt>
    <dgm:pt modelId="{133CCBAA-7D3E-44C3-B44F-31524DB4CE5B}" type="parTrans" cxnId="{50AF8083-1A50-4817-ABEE-03FAD6AA766A}">
      <dgm:prSet/>
      <dgm:spPr/>
      <dgm:t>
        <a:bodyPr/>
        <a:lstStyle/>
        <a:p>
          <a:endParaRPr lang="en-ID"/>
        </a:p>
      </dgm:t>
    </dgm:pt>
    <dgm:pt modelId="{D283460E-C8BD-424F-9997-3F40C84CD293}" type="sibTrans" cxnId="{50AF8083-1A50-4817-ABEE-03FAD6AA766A}">
      <dgm:prSet/>
      <dgm:spPr/>
      <dgm:t>
        <a:bodyPr/>
        <a:lstStyle/>
        <a:p>
          <a:endParaRPr lang="en-ID"/>
        </a:p>
      </dgm:t>
    </dgm:pt>
    <dgm:pt modelId="{CF87791D-87C7-4E98-B47F-9412BC239724}" type="pres">
      <dgm:prSet presAssocID="{610F8970-864F-44F6-A727-EDEE794BDA76}" presName="linear" presStyleCnt="0">
        <dgm:presLayoutVars>
          <dgm:dir/>
          <dgm:animLvl val="lvl"/>
          <dgm:resizeHandles val="exact"/>
        </dgm:presLayoutVars>
      </dgm:prSet>
      <dgm:spPr/>
    </dgm:pt>
    <dgm:pt modelId="{A956943E-D086-431D-9F2D-E00D8C67F942}" type="pres">
      <dgm:prSet presAssocID="{70A94D8C-59F5-4200-825E-08784F4AADF3}" presName="parentLin" presStyleCnt="0"/>
      <dgm:spPr/>
    </dgm:pt>
    <dgm:pt modelId="{CE3699D0-4138-458F-BE4A-C105580F307A}" type="pres">
      <dgm:prSet presAssocID="{70A94D8C-59F5-4200-825E-08784F4AADF3}" presName="parentLeftMargin" presStyleLbl="node1" presStyleIdx="0" presStyleCnt="3"/>
      <dgm:spPr/>
    </dgm:pt>
    <dgm:pt modelId="{E307FD24-5469-4590-B988-A72E2B69837B}" type="pres">
      <dgm:prSet presAssocID="{70A94D8C-59F5-4200-825E-08784F4AADF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2DEFE04-066B-417E-A922-083BDC249FBD}" type="pres">
      <dgm:prSet presAssocID="{70A94D8C-59F5-4200-825E-08784F4AADF3}" presName="negativeSpace" presStyleCnt="0"/>
      <dgm:spPr/>
    </dgm:pt>
    <dgm:pt modelId="{314EFE8E-7AE7-4AE8-B054-A15CA4641A61}" type="pres">
      <dgm:prSet presAssocID="{70A94D8C-59F5-4200-825E-08784F4AADF3}" presName="childText" presStyleLbl="conFgAcc1" presStyleIdx="0" presStyleCnt="3">
        <dgm:presLayoutVars>
          <dgm:bulletEnabled val="1"/>
        </dgm:presLayoutVars>
      </dgm:prSet>
      <dgm:spPr/>
    </dgm:pt>
    <dgm:pt modelId="{A41E1244-BD02-4F6F-86F2-B7B058B937E1}" type="pres">
      <dgm:prSet presAssocID="{ADCC7E95-E1A0-4F50-9D98-58550CFD0386}" presName="spaceBetweenRectangles" presStyleCnt="0"/>
      <dgm:spPr/>
    </dgm:pt>
    <dgm:pt modelId="{3DBFE9EC-83A7-4604-88FF-F8877B6B33BC}" type="pres">
      <dgm:prSet presAssocID="{E625E7E1-07B9-4064-ABC5-D049E9010A14}" presName="parentLin" presStyleCnt="0"/>
      <dgm:spPr/>
    </dgm:pt>
    <dgm:pt modelId="{06386F90-D822-45CD-8894-AC0BF6B742FD}" type="pres">
      <dgm:prSet presAssocID="{E625E7E1-07B9-4064-ABC5-D049E9010A14}" presName="parentLeftMargin" presStyleLbl="node1" presStyleIdx="0" presStyleCnt="3"/>
      <dgm:spPr/>
    </dgm:pt>
    <dgm:pt modelId="{0CB67FA6-5BA2-4D96-B3BC-D634D42062E5}" type="pres">
      <dgm:prSet presAssocID="{E625E7E1-07B9-4064-ABC5-D049E9010A1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3B95F34-7C7F-4B74-857D-021BF1B7CAED}" type="pres">
      <dgm:prSet presAssocID="{E625E7E1-07B9-4064-ABC5-D049E9010A14}" presName="negativeSpace" presStyleCnt="0"/>
      <dgm:spPr/>
    </dgm:pt>
    <dgm:pt modelId="{B4C055B9-C227-43C9-B057-78B392969A3B}" type="pres">
      <dgm:prSet presAssocID="{E625E7E1-07B9-4064-ABC5-D049E9010A14}" presName="childText" presStyleLbl="conFgAcc1" presStyleIdx="1" presStyleCnt="3">
        <dgm:presLayoutVars>
          <dgm:bulletEnabled val="1"/>
        </dgm:presLayoutVars>
      </dgm:prSet>
      <dgm:spPr/>
    </dgm:pt>
    <dgm:pt modelId="{D266457D-69C5-4CD5-9BF4-565C11B8BC52}" type="pres">
      <dgm:prSet presAssocID="{10AF8DBC-F322-4342-B978-B8B59BE29EAD}" presName="spaceBetweenRectangles" presStyleCnt="0"/>
      <dgm:spPr/>
    </dgm:pt>
    <dgm:pt modelId="{B87EB4B7-4942-4C34-A398-CEC37CD50131}" type="pres">
      <dgm:prSet presAssocID="{EF43F2ED-1B2E-40A0-9831-398829B634A1}" presName="parentLin" presStyleCnt="0"/>
      <dgm:spPr/>
    </dgm:pt>
    <dgm:pt modelId="{9AE4A9BD-74BE-4BB5-9041-D47FFB7DE805}" type="pres">
      <dgm:prSet presAssocID="{EF43F2ED-1B2E-40A0-9831-398829B634A1}" presName="parentLeftMargin" presStyleLbl="node1" presStyleIdx="1" presStyleCnt="3"/>
      <dgm:spPr/>
    </dgm:pt>
    <dgm:pt modelId="{206F3860-8E06-4E65-893E-905637C5D8BD}" type="pres">
      <dgm:prSet presAssocID="{EF43F2ED-1B2E-40A0-9831-398829B634A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322788D-33B4-44E8-A974-75EACEA22ABA}" type="pres">
      <dgm:prSet presAssocID="{EF43F2ED-1B2E-40A0-9831-398829B634A1}" presName="negativeSpace" presStyleCnt="0"/>
      <dgm:spPr/>
    </dgm:pt>
    <dgm:pt modelId="{F91A3A61-8FDB-473A-8C29-67115FBB9544}" type="pres">
      <dgm:prSet presAssocID="{EF43F2ED-1B2E-40A0-9831-398829B634A1}" presName="childText" presStyleLbl="conFgAcc1" presStyleIdx="2" presStyleCnt="3" custLinFactNeighborY="-33130">
        <dgm:presLayoutVars>
          <dgm:bulletEnabled val="1"/>
        </dgm:presLayoutVars>
      </dgm:prSet>
      <dgm:spPr/>
    </dgm:pt>
  </dgm:ptLst>
  <dgm:cxnLst>
    <dgm:cxn modelId="{6D925E23-2FDB-4606-B9AF-499A98B4E2FD}" srcId="{610F8970-864F-44F6-A727-EDEE794BDA76}" destId="{70A94D8C-59F5-4200-825E-08784F4AADF3}" srcOrd="0" destOrd="0" parTransId="{82EBFB9F-0AE6-4B59-8E06-EA131E1130CE}" sibTransId="{ADCC7E95-E1A0-4F50-9D98-58550CFD0386}"/>
    <dgm:cxn modelId="{C5EC8866-3F9C-4DD8-980E-BAA2EC754AF2}" type="presOf" srcId="{8EB2A03E-2C23-4065-AB9B-B4FD82C4DE17}" destId="{F91A3A61-8FDB-473A-8C29-67115FBB9544}" srcOrd="0" destOrd="0" presId="urn:microsoft.com/office/officeart/2005/8/layout/list1"/>
    <dgm:cxn modelId="{F88FBA47-B638-4E4F-9D73-AFB097E00B49}" type="presOf" srcId="{70A94D8C-59F5-4200-825E-08784F4AADF3}" destId="{CE3699D0-4138-458F-BE4A-C105580F307A}" srcOrd="0" destOrd="0" presId="urn:microsoft.com/office/officeart/2005/8/layout/list1"/>
    <dgm:cxn modelId="{A928944A-7F7B-44A7-913B-75C4A3EF433D}" type="presOf" srcId="{67E30E1A-F8EF-40EF-ADD5-C31244A55A8C}" destId="{314EFE8E-7AE7-4AE8-B054-A15CA4641A61}" srcOrd="0" destOrd="0" presId="urn:microsoft.com/office/officeart/2005/8/layout/list1"/>
    <dgm:cxn modelId="{FDD1AB4A-C60C-4469-9EB1-8A8FF92B8DE0}" srcId="{610F8970-864F-44F6-A727-EDEE794BDA76}" destId="{EF43F2ED-1B2E-40A0-9831-398829B634A1}" srcOrd="2" destOrd="0" parTransId="{3DF3916F-6818-4E47-B123-00A973E60B41}" sibTransId="{56068E3B-C29C-469D-B3E1-E8C5B41B2EC6}"/>
    <dgm:cxn modelId="{E7E0934B-488B-4DAB-A91F-7853F807004F}" type="presOf" srcId="{2BDAA454-6E3E-436B-8DDC-FA754498D084}" destId="{B4C055B9-C227-43C9-B057-78B392969A3B}" srcOrd="0" destOrd="0" presId="urn:microsoft.com/office/officeart/2005/8/layout/list1"/>
    <dgm:cxn modelId="{BA27AB7F-2D55-4A9C-B95F-1058CA5D0400}" type="presOf" srcId="{EF43F2ED-1B2E-40A0-9831-398829B634A1}" destId="{9AE4A9BD-74BE-4BB5-9041-D47FFB7DE805}" srcOrd="0" destOrd="0" presId="urn:microsoft.com/office/officeart/2005/8/layout/list1"/>
    <dgm:cxn modelId="{50AF8083-1A50-4817-ABEE-03FAD6AA766A}" srcId="{EF43F2ED-1B2E-40A0-9831-398829B634A1}" destId="{8EB2A03E-2C23-4065-AB9B-B4FD82C4DE17}" srcOrd="0" destOrd="0" parTransId="{133CCBAA-7D3E-44C3-B44F-31524DB4CE5B}" sibTransId="{D283460E-C8BD-424F-9997-3F40C84CD293}"/>
    <dgm:cxn modelId="{5B5CC09B-97A9-48CE-838F-C382FD6FAB4A}" type="presOf" srcId="{610F8970-864F-44F6-A727-EDEE794BDA76}" destId="{CF87791D-87C7-4E98-B47F-9412BC239724}" srcOrd="0" destOrd="0" presId="urn:microsoft.com/office/officeart/2005/8/layout/list1"/>
    <dgm:cxn modelId="{07ACFAB1-C3B2-400A-9A36-C07DD9624271}" srcId="{610F8970-864F-44F6-A727-EDEE794BDA76}" destId="{E625E7E1-07B9-4064-ABC5-D049E9010A14}" srcOrd="1" destOrd="0" parTransId="{A27B3514-785A-4DAE-B4BA-B7ABE5EEF0CB}" sibTransId="{10AF8DBC-F322-4342-B978-B8B59BE29EAD}"/>
    <dgm:cxn modelId="{C2F079D1-F8FB-4C88-9E26-7FBFF766D321}" type="presOf" srcId="{E625E7E1-07B9-4064-ABC5-D049E9010A14}" destId="{0CB67FA6-5BA2-4D96-B3BC-D634D42062E5}" srcOrd="1" destOrd="0" presId="urn:microsoft.com/office/officeart/2005/8/layout/list1"/>
    <dgm:cxn modelId="{AFD9E9D2-11D7-4E14-AD6B-251A6E408410}" srcId="{70A94D8C-59F5-4200-825E-08784F4AADF3}" destId="{67E30E1A-F8EF-40EF-ADD5-C31244A55A8C}" srcOrd="0" destOrd="0" parTransId="{F175F016-9404-4B5B-BAC3-BF5A4174A03D}" sibTransId="{79948E0D-25EF-4CDB-970C-7FAEF7B70D52}"/>
    <dgm:cxn modelId="{5F1DDED6-E852-4996-A83C-2457778447FE}" type="presOf" srcId="{EF43F2ED-1B2E-40A0-9831-398829B634A1}" destId="{206F3860-8E06-4E65-893E-905637C5D8BD}" srcOrd="1" destOrd="0" presId="urn:microsoft.com/office/officeart/2005/8/layout/list1"/>
    <dgm:cxn modelId="{245D57E1-3208-4622-B10D-A61DD6A4E92F}" srcId="{E625E7E1-07B9-4064-ABC5-D049E9010A14}" destId="{2BDAA454-6E3E-436B-8DDC-FA754498D084}" srcOrd="0" destOrd="0" parTransId="{96A5AE83-BA38-4956-A5B8-56F7F46B4D3E}" sibTransId="{C0A8ECCD-C4ED-41EA-AB1E-DF132590AAAE}"/>
    <dgm:cxn modelId="{9062FFF3-9664-4539-9F9C-768AE6817C5E}" type="presOf" srcId="{70A94D8C-59F5-4200-825E-08784F4AADF3}" destId="{E307FD24-5469-4590-B988-A72E2B69837B}" srcOrd="1" destOrd="0" presId="urn:microsoft.com/office/officeart/2005/8/layout/list1"/>
    <dgm:cxn modelId="{19767CF9-918A-432B-B597-DF4B875F3218}" type="presOf" srcId="{E625E7E1-07B9-4064-ABC5-D049E9010A14}" destId="{06386F90-D822-45CD-8894-AC0BF6B742FD}" srcOrd="0" destOrd="0" presId="urn:microsoft.com/office/officeart/2005/8/layout/list1"/>
    <dgm:cxn modelId="{1AB2DB04-92B0-4B9C-8A6E-8B0CE315B360}" type="presParOf" srcId="{CF87791D-87C7-4E98-B47F-9412BC239724}" destId="{A956943E-D086-431D-9F2D-E00D8C67F942}" srcOrd="0" destOrd="0" presId="urn:microsoft.com/office/officeart/2005/8/layout/list1"/>
    <dgm:cxn modelId="{DCDDBB11-17A4-4018-8C3C-330E3AC43046}" type="presParOf" srcId="{A956943E-D086-431D-9F2D-E00D8C67F942}" destId="{CE3699D0-4138-458F-BE4A-C105580F307A}" srcOrd="0" destOrd="0" presId="urn:microsoft.com/office/officeart/2005/8/layout/list1"/>
    <dgm:cxn modelId="{DC15F37B-95CE-47F4-98D7-B24F4F68BF30}" type="presParOf" srcId="{A956943E-D086-431D-9F2D-E00D8C67F942}" destId="{E307FD24-5469-4590-B988-A72E2B69837B}" srcOrd="1" destOrd="0" presId="urn:microsoft.com/office/officeart/2005/8/layout/list1"/>
    <dgm:cxn modelId="{5ED3CD8A-DBEB-4F6D-BABF-66DF42BC8A64}" type="presParOf" srcId="{CF87791D-87C7-4E98-B47F-9412BC239724}" destId="{32DEFE04-066B-417E-A922-083BDC249FBD}" srcOrd="1" destOrd="0" presId="urn:microsoft.com/office/officeart/2005/8/layout/list1"/>
    <dgm:cxn modelId="{9E1CBAB8-C79D-4CF6-B55E-4234D1C627D8}" type="presParOf" srcId="{CF87791D-87C7-4E98-B47F-9412BC239724}" destId="{314EFE8E-7AE7-4AE8-B054-A15CA4641A61}" srcOrd="2" destOrd="0" presId="urn:microsoft.com/office/officeart/2005/8/layout/list1"/>
    <dgm:cxn modelId="{5FC4C646-15C0-4502-9451-14D41ED00B88}" type="presParOf" srcId="{CF87791D-87C7-4E98-B47F-9412BC239724}" destId="{A41E1244-BD02-4F6F-86F2-B7B058B937E1}" srcOrd="3" destOrd="0" presId="urn:microsoft.com/office/officeart/2005/8/layout/list1"/>
    <dgm:cxn modelId="{B5ED1C07-3031-4C64-9C56-081F4E0A3224}" type="presParOf" srcId="{CF87791D-87C7-4E98-B47F-9412BC239724}" destId="{3DBFE9EC-83A7-4604-88FF-F8877B6B33BC}" srcOrd="4" destOrd="0" presId="urn:microsoft.com/office/officeart/2005/8/layout/list1"/>
    <dgm:cxn modelId="{C50D6BF9-5765-4BB9-9172-08432F028D0B}" type="presParOf" srcId="{3DBFE9EC-83A7-4604-88FF-F8877B6B33BC}" destId="{06386F90-D822-45CD-8894-AC0BF6B742FD}" srcOrd="0" destOrd="0" presId="urn:microsoft.com/office/officeart/2005/8/layout/list1"/>
    <dgm:cxn modelId="{5960C404-F03E-4218-89A9-BC92CC1460E8}" type="presParOf" srcId="{3DBFE9EC-83A7-4604-88FF-F8877B6B33BC}" destId="{0CB67FA6-5BA2-4D96-B3BC-D634D42062E5}" srcOrd="1" destOrd="0" presId="urn:microsoft.com/office/officeart/2005/8/layout/list1"/>
    <dgm:cxn modelId="{1E86864F-AED7-4357-8E1D-54FB65BC4512}" type="presParOf" srcId="{CF87791D-87C7-4E98-B47F-9412BC239724}" destId="{E3B95F34-7C7F-4B74-857D-021BF1B7CAED}" srcOrd="5" destOrd="0" presId="urn:microsoft.com/office/officeart/2005/8/layout/list1"/>
    <dgm:cxn modelId="{4C97ADFB-598D-4BAC-A08D-579E93E55A36}" type="presParOf" srcId="{CF87791D-87C7-4E98-B47F-9412BC239724}" destId="{B4C055B9-C227-43C9-B057-78B392969A3B}" srcOrd="6" destOrd="0" presId="urn:microsoft.com/office/officeart/2005/8/layout/list1"/>
    <dgm:cxn modelId="{8C088243-08A7-4416-8C5F-9DB509291475}" type="presParOf" srcId="{CF87791D-87C7-4E98-B47F-9412BC239724}" destId="{D266457D-69C5-4CD5-9BF4-565C11B8BC52}" srcOrd="7" destOrd="0" presId="urn:microsoft.com/office/officeart/2005/8/layout/list1"/>
    <dgm:cxn modelId="{25006E98-2E73-4869-920C-4623355A052F}" type="presParOf" srcId="{CF87791D-87C7-4E98-B47F-9412BC239724}" destId="{B87EB4B7-4942-4C34-A398-CEC37CD50131}" srcOrd="8" destOrd="0" presId="urn:microsoft.com/office/officeart/2005/8/layout/list1"/>
    <dgm:cxn modelId="{B3260233-1711-4EBE-8858-7CA5B265B059}" type="presParOf" srcId="{B87EB4B7-4942-4C34-A398-CEC37CD50131}" destId="{9AE4A9BD-74BE-4BB5-9041-D47FFB7DE805}" srcOrd="0" destOrd="0" presId="urn:microsoft.com/office/officeart/2005/8/layout/list1"/>
    <dgm:cxn modelId="{E3834469-6897-44BF-85BC-A8911FDD5108}" type="presParOf" srcId="{B87EB4B7-4942-4C34-A398-CEC37CD50131}" destId="{206F3860-8E06-4E65-893E-905637C5D8BD}" srcOrd="1" destOrd="0" presId="urn:microsoft.com/office/officeart/2005/8/layout/list1"/>
    <dgm:cxn modelId="{336F1EFD-0D96-41A7-88EB-CF67ED2A5050}" type="presParOf" srcId="{CF87791D-87C7-4E98-B47F-9412BC239724}" destId="{9322788D-33B4-44E8-A974-75EACEA22ABA}" srcOrd="9" destOrd="0" presId="urn:microsoft.com/office/officeart/2005/8/layout/list1"/>
    <dgm:cxn modelId="{482E4395-17E6-431F-81DE-672456FFF9E3}" type="presParOf" srcId="{CF87791D-87C7-4E98-B47F-9412BC239724}" destId="{F91A3A61-8FDB-473A-8C29-67115FBB954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D835B7-5B68-41CD-9CB8-BE17E0FC98A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6AB2B9B9-A145-4448-8BAA-2E41F9EE0EF6}">
      <dgm:prSet phldrT="[Text]"/>
      <dgm:spPr/>
      <dgm:t>
        <a:bodyPr/>
        <a:lstStyle/>
        <a:p>
          <a:r>
            <a:rPr lang="en-US" dirty="0"/>
            <a:t>Debugging</a:t>
          </a:r>
          <a:endParaRPr lang="en-ID" dirty="0"/>
        </a:p>
      </dgm:t>
    </dgm:pt>
    <dgm:pt modelId="{49324D99-1681-482B-8D3B-4A2E9E9D56B7}" type="parTrans" cxnId="{7C1FC317-9B68-434E-B670-9F9F5CF6DD93}">
      <dgm:prSet/>
      <dgm:spPr/>
      <dgm:t>
        <a:bodyPr/>
        <a:lstStyle/>
        <a:p>
          <a:endParaRPr lang="en-ID"/>
        </a:p>
      </dgm:t>
    </dgm:pt>
    <dgm:pt modelId="{940632CD-9242-4952-B8F2-FF09486D055F}" type="sibTrans" cxnId="{7C1FC317-9B68-434E-B670-9F9F5CF6DD93}">
      <dgm:prSet/>
      <dgm:spPr/>
      <dgm:t>
        <a:bodyPr/>
        <a:lstStyle/>
        <a:p>
          <a:endParaRPr lang="en-ID"/>
        </a:p>
      </dgm:t>
    </dgm:pt>
    <dgm:pt modelId="{A901D9CC-277F-42E7-9918-FDFAB0C2D1EB}">
      <dgm:prSet phldrT="[Text]"/>
      <dgm:spPr/>
      <dgm:t>
        <a:bodyPr/>
        <a:lstStyle/>
        <a:p>
          <a:r>
            <a:rPr lang="en-US" dirty="0" err="1"/>
            <a:t>Instruksi</a:t>
          </a:r>
          <a:endParaRPr lang="en-ID" dirty="0"/>
        </a:p>
      </dgm:t>
    </dgm:pt>
    <dgm:pt modelId="{82ADE086-3396-401A-95F4-48CD4ADA5039}" type="parTrans" cxnId="{10531626-CE15-4124-955B-A9E8E0C511D4}">
      <dgm:prSet/>
      <dgm:spPr/>
      <dgm:t>
        <a:bodyPr/>
        <a:lstStyle/>
        <a:p>
          <a:endParaRPr lang="en-ID"/>
        </a:p>
      </dgm:t>
    </dgm:pt>
    <dgm:pt modelId="{FFA4D968-EFE4-4014-B961-5E781842D59C}" type="sibTrans" cxnId="{10531626-CE15-4124-955B-A9E8E0C511D4}">
      <dgm:prSet/>
      <dgm:spPr/>
      <dgm:t>
        <a:bodyPr/>
        <a:lstStyle/>
        <a:p>
          <a:endParaRPr lang="en-ID"/>
        </a:p>
      </dgm:t>
    </dgm:pt>
    <dgm:pt modelId="{75129EBD-5073-4D42-B018-591068DF1582}">
      <dgm:prSet phldrT="[Text]" phldr="1"/>
      <dgm:spPr/>
      <dgm:t>
        <a:bodyPr/>
        <a:lstStyle/>
        <a:p>
          <a:endParaRPr lang="en-ID"/>
        </a:p>
      </dgm:t>
    </dgm:pt>
    <dgm:pt modelId="{DDE1F9E8-EFE9-43FE-B142-5329B7A8722D}" type="parTrans" cxnId="{3CA9A0BB-61B7-41C3-828B-865759885F37}">
      <dgm:prSet/>
      <dgm:spPr/>
      <dgm:t>
        <a:bodyPr/>
        <a:lstStyle/>
        <a:p>
          <a:endParaRPr lang="en-ID"/>
        </a:p>
      </dgm:t>
    </dgm:pt>
    <dgm:pt modelId="{36E107DE-F130-4138-8314-C7EEE4D26FE9}" type="sibTrans" cxnId="{3CA9A0BB-61B7-41C3-828B-865759885F37}">
      <dgm:prSet/>
      <dgm:spPr/>
      <dgm:t>
        <a:bodyPr/>
        <a:lstStyle/>
        <a:p>
          <a:endParaRPr lang="en-ID"/>
        </a:p>
      </dgm:t>
    </dgm:pt>
    <dgm:pt modelId="{0620B2A1-9C51-42D6-BC57-A202BBF2D80A}">
      <dgm:prSet/>
      <dgm:spPr/>
      <dgm:t>
        <a:bodyPr/>
        <a:lstStyle/>
        <a:p>
          <a:r>
            <a:rPr lang="en-US" dirty="0" err="1"/>
            <a:t>Membrikan</a:t>
          </a:r>
          <a:r>
            <a:rPr lang="en-US" dirty="0"/>
            <a:t> </a:t>
          </a:r>
          <a:r>
            <a:rPr lang="en-US" dirty="0" err="1"/>
            <a:t>resep</a:t>
          </a:r>
          <a:r>
            <a:rPr lang="en-US" dirty="0"/>
            <a:t> </a:t>
          </a:r>
          <a:r>
            <a:rPr lang="en-US" dirty="0" err="1"/>
            <a:t>obat</a:t>
          </a:r>
          <a:r>
            <a:rPr lang="en-US" dirty="0"/>
            <a:t> </a:t>
          </a:r>
          <a:r>
            <a:rPr lang="en-US" dirty="0" err="1"/>
            <a:t>terhadap</a:t>
          </a:r>
          <a:r>
            <a:rPr lang="en-US" dirty="0"/>
            <a:t> </a:t>
          </a:r>
          <a:r>
            <a:rPr lang="en-US" dirty="0" err="1"/>
            <a:t>suatu</a:t>
          </a:r>
          <a:r>
            <a:rPr lang="en-US" dirty="0"/>
            <a:t> </a:t>
          </a:r>
          <a:r>
            <a:rPr lang="en-US" dirty="0" err="1"/>
            <a:t>kegaglan</a:t>
          </a:r>
          <a:endParaRPr lang="en-ID" dirty="0"/>
        </a:p>
      </dgm:t>
    </dgm:pt>
    <dgm:pt modelId="{750B5663-5457-425C-9E55-596A60AC5084}" type="parTrans" cxnId="{E0AE3E95-7145-4278-A205-06DEED7872B0}">
      <dgm:prSet/>
      <dgm:spPr/>
      <dgm:t>
        <a:bodyPr/>
        <a:lstStyle/>
        <a:p>
          <a:endParaRPr lang="en-ID"/>
        </a:p>
      </dgm:t>
    </dgm:pt>
    <dgm:pt modelId="{E5B74980-6BFB-4AE4-B953-3AE388F8C0B8}" type="sibTrans" cxnId="{E0AE3E95-7145-4278-A205-06DEED7872B0}">
      <dgm:prSet/>
      <dgm:spPr/>
      <dgm:t>
        <a:bodyPr/>
        <a:lstStyle/>
        <a:p>
          <a:endParaRPr lang="en-ID"/>
        </a:p>
      </dgm:t>
    </dgm:pt>
    <dgm:pt modelId="{67A23447-622C-4609-9C24-05CD2A8D1351}">
      <dgm:prSet/>
      <dgm:spPr/>
      <dgm:t>
        <a:bodyPr/>
        <a:lstStyle/>
        <a:p>
          <a:r>
            <a:rPr lang="en-US" dirty="0"/>
            <a:t>Diagnosis, </a:t>
          </a:r>
          <a:r>
            <a:rPr lang="en-US" dirty="0" err="1"/>
            <a:t>debigging</a:t>
          </a:r>
          <a:r>
            <a:rPr lang="en-US" dirty="0"/>
            <a:t>, dan </a:t>
          </a:r>
          <a:r>
            <a:rPr lang="en-US" dirty="0" err="1"/>
            <a:t>perbaikna</a:t>
          </a:r>
          <a:r>
            <a:rPr lang="en-US" dirty="0"/>
            <a:t> </a:t>
          </a:r>
          <a:r>
            <a:rPr lang="en-US" dirty="0" err="1"/>
            <a:t>kinerja</a:t>
          </a:r>
          <a:r>
            <a:rPr lang="en-US" dirty="0"/>
            <a:t>. </a:t>
          </a:r>
          <a:r>
            <a:rPr lang="en-US" dirty="0" err="1"/>
            <a:t>Kontrol</a:t>
          </a:r>
          <a:r>
            <a:rPr lang="en-US" dirty="0"/>
            <a:t> </a:t>
          </a:r>
          <a:r>
            <a:rPr lang="en-US" dirty="0" err="1"/>
            <a:t>terhadap</a:t>
          </a:r>
          <a:r>
            <a:rPr lang="en-US" dirty="0"/>
            <a:t> </a:t>
          </a:r>
          <a:r>
            <a:rPr lang="en-US" dirty="0" err="1"/>
            <a:t>interpretasi</a:t>
          </a:r>
          <a:r>
            <a:rPr lang="en-US" dirty="0"/>
            <a:t> </a:t>
          </a:r>
          <a:r>
            <a:rPr lang="en-US" dirty="0" err="1"/>
            <a:t>prediksi</a:t>
          </a:r>
          <a:r>
            <a:rPr lang="en-US" dirty="0"/>
            <a:t>, </a:t>
          </a:r>
          <a:r>
            <a:rPr lang="en-US" dirty="0" err="1"/>
            <a:t>perbaikan</a:t>
          </a:r>
          <a:r>
            <a:rPr lang="en-US" dirty="0"/>
            <a:t>, dan monitoring </a:t>
          </a:r>
          <a:r>
            <a:rPr lang="en-US" dirty="0" err="1"/>
            <a:t>kelakuan</a:t>
          </a:r>
          <a:r>
            <a:rPr lang="en-US" dirty="0"/>
            <a:t> system.</a:t>
          </a:r>
          <a:endParaRPr lang="en-ID" dirty="0"/>
        </a:p>
      </dgm:t>
    </dgm:pt>
    <dgm:pt modelId="{FE8530E2-6E2A-4A03-B347-D53246CC2ED8}" type="parTrans" cxnId="{FA98AAA6-538F-4FA4-BEAC-B5CFC76B26AB}">
      <dgm:prSet/>
      <dgm:spPr/>
      <dgm:t>
        <a:bodyPr/>
        <a:lstStyle/>
        <a:p>
          <a:endParaRPr lang="en-ID"/>
        </a:p>
      </dgm:t>
    </dgm:pt>
    <dgm:pt modelId="{FD9112C7-286F-4B11-995D-3F8AB111CF4F}" type="sibTrans" cxnId="{FA98AAA6-538F-4FA4-BEAC-B5CFC76B26AB}">
      <dgm:prSet/>
      <dgm:spPr/>
      <dgm:t>
        <a:bodyPr/>
        <a:lstStyle/>
        <a:p>
          <a:endParaRPr lang="en-ID"/>
        </a:p>
      </dgm:t>
    </dgm:pt>
    <dgm:pt modelId="{BBB67D41-8578-4B34-ABA7-92883B0B1BFA}" type="pres">
      <dgm:prSet presAssocID="{C4D835B7-5B68-41CD-9CB8-BE17E0FC98A0}" presName="linear" presStyleCnt="0">
        <dgm:presLayoutVars>
          <dgm:dir/>
          <dgm:animLvl val="lvl"/>
          <dgm:resizeHandles val="exact"/>
        </dgm:presLayoutVars>
      </dgm:prSet>
      <dgm:spPr/>
    </dgm:pt>
    <dgm:pt modelId="{09EC65A7-0513-4526-BAAF-303C2EB4C1FD}" type="pres">
      <dgm:prSet presAssocID="{6AB2B9B9-A145-4448-8BAA-2E41F9EE0EF6}" presName="parentLin" presStyleCnt="0"/>
      <dgm:spPr/>
    </dgm:pt>
    <dgm:pt modelId="{6575D572-369A-4E9F-AE13-EDA6AC6DAAC9}" type="pres">
      <dgm:prSet presAssocID="{6AB2B9B9-A145-4448-8BAA-2E41F9EE0EF6}" presName="parentLeftMargin" presStyleLbl="node1" presStyleIdx="0" presStyleCnt="3"/>
      <dgm:spPr/>
    </dgm:pt>
    <dgm:pt modelId="{A4D6DAD7-6A44-418D-9CEC-5E533482B2F9}" type="pres">
      <dgm:prSet presAssocID="{6AB2B9B9-A145-4448-8BAA-2E41F9EE0EF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E4F91AC-50E3-457F-BE53-CE13E9AB6D99}" type="pres">
      <dgm:prSet presAssocID="{6AB2B9B9-A145-4448-8BAA-2E41F9EE0EF6}" presName="negativeSpace" presStyleCnt="0"/>
      <dgm:spPr/>
    </dgm:pt>
    <dgm:pt modelId="{B8027D82-2F6C-4632-9F47-64AC18E3FD0A}" type="pres">
      <dgm:prSet presAssocID="{6AB2B9B9-A145-4448-8BAA-2E41F9EE0EF6}" presName="childText" presStyleLbl="conFgAcc1" presStyleIdx="0" presStyleCnt="3" custLinFactNeighborX="-8203" custLinFactNeighborY="11759">
        <dgm:presLayoutVars>
          <dgm:bulletEnabled val="1"/>
        </dgm:presLayoutVars>
      </dgm:prSet>
      <dgm:spPr/>
    </dgm:pt>
    <dgm:pt modelId="{FF7C334E-4785-4576-B8EC-DDDF9F480D6D}" type="pres">
      <dgm:prSet presAssocID="{940632CD-9242-4952-B8F2-FF09486D055F}" presName="spaceBetweenRectangles" presStyleCnt="0"/>
      <dgm:spPr/>
    </dgm:pt>
    <dgm:pt modelId="{94991E31-FA74-4984-93A3-D68856C402AA}" type="pres">
      <dgm:prSet presAssocID="{A901D9CC-277F-42E7-9918-FDFAB0C2D1EB}" presName="parentLin" presStyleCnt="0"/>
      <dgm:spPr/>
    </dgm:pt>
    <dgm:pt modelId="{1B94AFE2-3FAE-4A6E-8A9C-57F2824F387D}" type="pres">
      <dgm:prSet presAssocID="{A901D9CC-277F-42E7-9918-FDFAB0C2D1EB}" presName="parentLeftMargin" presStyleLbl="node1" presStyleIdx="0" presStyleCnt="3"/>
      <dgm:spPr/>
    </dgm:pt>
    <dgm:pt modelId="{3AE6BF19-33EC-4642-9306-9A7116CA1CAB}" type="pres">
      <dgm:prSet presAssocID="{A901D9CC-277F-42E7-9918-FDFAB0C2D1E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670B5F6-8664-4B86-9B9A-EA6A6BB3903B}" type="pres">
      <dgm:prSet presAssocID="{A901D9CC-277F-42E7-9918-FDFAB0C2D1EB}" presName="negativeSpace" presStyleCnt="0"/>
      <dgm:spPr/>
    </dgm:pt>
    <dgm:pt modelId="{A14176B2-95CF-4950-905E-DBA5F263BC36}" type="pres">
      <dgm:prSet presAssocID="{A901D9CC-277F-42E7-9918-FDFAB0C2D1EB}" presName="childText" presStyleLbl="conFgAcc1" presStyleIdx="1" presStyleCnt="3">
        <dgm:presLayoutVars>
          <dgm:bulletEnabled val="1"/>
        </dgm:presLayoutVars>
      </dgm:prSet>
      <dgm:spPr/>
    </dgm:pt>
    <dgm:pt modelId="{03DED74E-A81E-4B52-8D2B-6B30A7FEDB47}" type="pres">
      <dgm:prSet presAssocID="{FFA4D968-EFE4-4014-B961-5E781842D59C}" presName="spaceBetweenRectangles" presStyleCnt="0"/>
      <dgm:spPr/>
    </dgm:pt>
    <dgm:pt modelId="{2B2BBF1D-4B92-4799-9B15-D180E379EC89}" type="pres">
      <dgm:prSet presAssocID="{75129EBD-5073-4D42-B018-591068DF1582}" presName="parentLin" presStyleCnt="0"/>
      <dgm:spPr/>
    </dgm:pt>
    <dgm:pt modelId="{B8327220-2A0B-42BF-AECF-22170401D5C5}" type="pres">
      <dgm:prSet presAssocID="{75129EBD-5073-4D42-B018-591068DF1582}" presName="parentLeftMargin" presStyleLbl="node1" presStyleIdx="1" presStyleCnt="3"/>
      <dgm:spPr/>
    </dgm:pt>
    <dgm:pt modelId="{08764138-BC32-496C-B4F4-F157A3187B0C}" type="pres">
      <dgm:prSet presAssocID="{75129EBD-5073-4D42-B018-591068DF158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0964C88-B10A-4B2F-9B03-9190865A6A68}" type="pres">
      <dgm:prSet presAssocID="{75129EBD-5073-4D42-B018-591068DF1582}" presName="negativeSpace" presStyleCnt="0"/>
      <dgm:spPr/>
    </dgm:pt>
    <dgm:pt modelId="{5D6CF77F-CF45-4870-948B-066C648F5068}" type="pres">
      <dgm:prSet presAssocID="{75129EBD-5073-4D42-B018-591068DF158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BCABB06-7018-431C-8946-87D152227FA8}" type="presOf" srcId="{0620B2A1-9C51-42D6-BC57-A202BBF2D80A}" destId="{B8027D82-2F6C-4632-9F47-64AC18E3FD0A}" srcOrd="0" destOrd="0" presId="urn:microsoft.com/office/officeart/2005/8/layout/list1"/>
    <dgm:cxn modelId="{7C1FC317-9B68-434E-B670-9F9F5CF6DD93}" srcId="{C4D835B7-5B68-41CD-9CB8-BE17E0FC98A0}" destId="{6AB2B9B9-A145-4448-8BAA-2E41F9EE0EF6}" srcOrd="0" destOrd="0" parTransId="{49324D99-1681-482B-8D3B-4A2E9E9D56B7}" sibTransId="{940632CD-9242-4952-B8F2-FF09486D055F}"/>
    <dgm:cxn modelId="{2F3D8723-1F95-4C40-AC2A-FB1FC4EA95B5}" type="presOf" srcId="{C4D835B7-5B68-41CD-9CB8-BE17E0FC98A0}" destId="{BBB67D41-8578-4B34-ABA7-92883B0B1BFA}" srcOrd="0" destOrd="0" presId="urn:microsoft.com/office/officeart/2005/8/layout/list1"/>
    <dgm:cxn modelId="{10531626-CE15-4124-955B-A9E8E0C511D4}" srcId="{C4D835B7-5B68-41CD-9CB8-BE17E0FC98A0}" destId="{A901D9CC-277F-42E7-9918-FDFAB0C2D1EB}" srcOrd="1" destOrd="0" parTransId="{82ADE086-3396-401A-95F4-48CD4ADA5039}" sibTransId="{FFA4D968-EFE4-4014-B961-5E781842D59C}"/>
    <dgm:cxn modelId="{B71EC12D-1338-44DE-A582-5CC4C840BDA1}" type="presOf" srcId="{A901D9CC-277F-42E7-9918-FDFAB0C2D1EB}" destId="{3AE6BF19-33EC-4642-9306-9A7116CA1CAB}" srcOrd="1" destOrd="0" presId="urn:microsoft.com/office/officeart/2005/8/layout/list1"/>
    <dgm:cxn modelId="{62BD6D37-D7F4-40B9-A6B1-17301CB23F33}" type="presOf" srcId="{A901D9CC-277F-42E7-9918-FDFAB0C2D1EB}" destId="{1B94AFE2-3FAE-4A6E-8A9C-57F2824F387D}" srcOrd="0" destOrd="0" presId="urn:microsoft.com/office/officeart/2005/8/layout/list1"/>
    <dgm:cxn modelId="{D9C8FB89-9C29-4E69-80D3-8876C008985C}" type="presOf" srcId="{6AB2B9B9-A145-4448-8BAA-2E41F9EE0EF6}" destId="{6575D572-369A-4E9F-AE13-EDA6AC6DAAC9}" srcOrd="0" destOrd="0" presId="urn:microsoft.com/office/officeart/2005/8/layout/list1"/>
    <dgm:cxn modelId="{E0AE3E95-7145-4278-A205-06DEED7872B0}" srcId="{6AB2B9B9-A145-4448-8BAA-2E41F9EE0EF6}" destId="{0620B2A1-9C51-42D6-BC57-A202BBF2D80A}" srcOrd="0" destOrd="0" parTransId="{750B5663-5457-425C-9E55-596A60AC5084}" sibTransId="{E5B74980-6BFB-4AE4-B953-3AE388F8C0B8}"/>
    <dgm:cxn modelId="{2989779A-1D6D-4DA3-8644-3671909F4C4A}" type="presOf" srcId="{6AB2B9B9-A145-4448-8BAA-2E41F9EE0EF6}" destId="{A4D6DAD7-6A44-418D-9CEC-5E533482B2F9}" srcOrd="1" destOrd="0" presId="urn:microsoft.com/office/officeart/2005/8/layout/list1"/>
    <dgm:cxn modelId="{FA98AAA6-538F-4FA4-BEAC-B5CFC76B26AB}" srcId="{A901D9CC-277F-42E7-9918-FDFAB0C2D1EB}" destId="{67A23447-622C-4609-9C24-05CD2A8D1351}" srcOrd="0" destOrd="0" parTransId="{FE8530E2-6E2A-4A03-B347-D53246CC2ED8}" sibTransId="{FD9112C7-286F-4B11-995D-3F8AB111CF4F}"/>
    <dgm:cxn modelId="{7F4964A8-5E43-4196-BB2B-602781E6A15C}" type="presOf" srcId="{75129EBD-5073-4D42-B018-591068DF1582}" destId="{B8327220-2A0B-42BF-AECF-22170401D5C5}" srcOrd="0" destOrd="0" presId="urn:microsoft.com/office/officeart/2005/8/layout/list1"/>
    <dgm:cxn modelId="{3D8649B6-D80D-4FD0-97B8-4D6F1A8D4138}" type="presOf" srcId="{67A23447-622C-4609-9C24-05CD2A8D1351}" destId="{A14176B2-95CF-4950-905E-DBA5F263BC36}" srcOrd="0" destOrd="0" presId="urn:microsoft.com/office/officeart/2005/8/layout/list1"/>
    <dgm:cxn modelId="{3CA9A0BB-61B7-41C3-828B-865759885F37}" srcId="{C4D835B7-5B68-41CD-9CB8-BE17E0FC98A0}" destId="{75129EBD-5073-4D42-B018-591068DF1582}" srcOrd="2" destOrd="0" parTransId="{DDE1F9E8-EFE9-43FE-B142-5329B7A8722D}" sibTransId="{36E107DE-F130-4138-8314-C7EEE4D26FE9}"/>
    <dgm:cxn modelId="{62A68CDA-F490-490F-9050-2410D40D5B22}" type="presOf" srcId="{75129EBD-5073-4D42-B018-591068DF1582}" destId="{08764138-BC32-496C-B4F4-F157A3187B0C}" srcOrd="1" destOrd="0" presId="urn:microsoft.com/office/officeart/2005/8/layout/list1"/>
    <dgm:cxn modelId="{677CBABC-4420-45FF-9C62-8C051AD8CCF3}" type="presParOf" srcId="{BBB67D41-8578-4B34-ABA7-92883B0B1BFA}" destId="{09EC65A7-0513-4526-BAAF-303C2EB4C1FD}" srcOrd="0" destOrd="0" presId="urn:microsoft.com/office/officeart/2005/8/layout/list1"/>
    <dgm:cxn modelId="{1CDDF711-6C0D-420C-A792-58163C903E80}" type="presParOf" srcId="{09EC65A7-0513-4526-BAAF-303C2EB4C1FD}" destId="{6575D572-369A-4E9F-AE13-EDA6AC6DAAC9}" srcOrd="0" destOrd="0" presId="urn:microsoft.com/office/officeart/2005/8/layout/list1"/>
    <dgm:cxn modelId="{A4C30F48-0A8A-459B-A8D7-13CA327C54F9}" type="presParOf" srcId="{09EC65A7-0513-4526-BAAF-303C2EB4C1FD}" destId="{A4D6DAD7-6A44-418D-9CEC-5E533482B2F9}" srcOrd="1" destOrd="0" presId="urn:microsoft.com/office/officeart/2005/8/layout/list1"/>
    <dgm:cxn modelId="{985D2DD7-70B2-4347-BE8C-7FF449EA1036}" type="presParOf" srcId="{BBB67D41-8578-4B34-ABA7-92883B0B1BFA}" destId="{EE4F91AC-50E3-457F-BE53-CE13E9AB6D99}" srcOrd="1" destOrd="0" presId="urn:microsoft.com/office/officeart/2005/8/layout/list1"/>
    <dgm:cxn modelId="{F75E5FC6-D1A4-4A60-BDFF-A921F5424F63}" type="presParOf" srcId="{BBB67D41-8578-4B34-ABA7-92883B0B1BFA}" destId="{B8027D82-2F6C-4632-9F47-64AC18E3FD0A}" srcOrd="2" destOrd="0" presId="urn:microsoft.com/office/officeart/2005/8/layout/list1"/>
    <dgm:cxn modelId="{8B20DFFF-BC60-4CD2-8390-ED4BA43F5A5C}" type="presParOf" srcId="{BBB67D41-8578-4B34-ABA7-92883B0B1BFA}" destId="{FF7C334E-4785-4576-B8EC-DDDF9F480D6D}" srcOrd="3" destOrd="0" presId="urn:microsoft.com/office/officeart/2005/8/layout/list1"/>
    <dgm:cxn modelId="{5BE3F99B-39B5-437C-9309-575DCC8A0A87}" type="presParOf" srcId="{BBB67D41-8578-4B34-ABA7-92883B0B1BFA}" destId="{94991E31-FA74-4984-93A3-D68856C402AA}" srcOrd="4" destOrd="0" presId="urn:microsoft.com/office/officeart/2005/8/layout/list1"/>
    <dgm:cxn modelId="{00210355-FF93-47F3-9A20-6970C1C59A55}" type="presParOf" srcId="{94991E31-FA74-4984-93A3-D68856C402AA}" destId="{1B94AFE2-3FAE-4A6E-8A9C-57F2824F387D}" srcOrd="0" destOrd="0" presId="urn:microsoft.com/office/officeart/2005/8/layout/list1"/>
    <dgm:cxn modelId="{80125E44-B086-45E2-B73F-D2E8762B5618}" type="presParOf" srcId="{94991E31-FA74-4984-93A3-D68856C402AA}" destId="{3AE6BF19-33EC-4642-9306-9A7116CA1CAB}" srcOrd="1" destOrd="0" presId="urn:microsoft.com/office/officeart/2005/8/layout/list1"/>
    <dgm:cxn modelId="{EDB9C274-DD4F-491F-A325-1F6141646A97}" type="presParOf" srcId="{BBB67D41-8578-4B34-ABA7-92883B0B1BFA}" destId="{5670B5F6-8664-4B86-9B9A-EA6A6BB3903B}" srcOrd="5" destOrd="0" presId="urn:microsoft.com/office/officeart/2005/8/layout/list1"/>
    <dgm:cxn modelId="{587503E3-D727-4A2D-8D3F-525D41E80E60}" type="presParOf" srcId="{BBB67D41-8578-4B34-ABA7-92883B0B1BFA}" destId="{A14176B2-95CF-4950-905E-DBA5F263BC36}" srcOrd="6" destOrd="0" presId="urn:microsoft.com/office/officeart/2005/8/layout/list1"/>
    <dgm:cxn modelId="{6D590AF9-7D33-45AE-8D88-2E2C634267A7}" type="presParOf" srcId="{BBB67D41-8578-4B34-ABA7-92883B0B1BFA}" destId="{03DED74E-A81E-4B52-8D2B-6B30A7FEDB47}" srcOrd="7" destOrd="0" presId="urn:microsoft.com/office/officeart/2005/8/layout/list1"/>
    <dgm:cxn modelId="{0802A1AB-E6C2-46F2-8B5B-F81F3BB5C0AF}" type="presParOf" srcId="{BBB67D41-8578-4B34-ABA7-92883B0B1BFA}" destId="{2B2BBF1D-4B92-4799-9B15-D180E379EC89}" srcOrd="8" destOrd="0" presId="urn:microsoft.com/office/officeart/2005/8/layout/list1"/>
    <dgm:cxn modelId="{947706F1-FACD-47F3-9BB2-DCF451B86531}" type="presParOf" srcId="{2B2BBF1D-4B92-4799-9B15-D180E379EC89}" destId="{B8327220-2A0B-42BF-AECF-22170401D5C5}" srcOrd="0" destOrd="0" presId="urn:microsoft.com/office/officeart/2005/8/layout/list1"/>
    <dgm:cxn modelId="{25232710-6CFC-4DF8-A605-1953A20D2FFA}" type="presParOf" srcId="{2B2BBF1D-4B92-4799-9B15-D180E379EC89}" destId="{08764138-BC32-496C-B4F4-F157A3187B0C}" srcOrd="1" destOrd="0" presId="urn:microsoft.com/office/officeart/2005/8/layout/list1"/>
    <dgm:cxn modelId="{80E92F3C-2C9C-460F-A0C3-F1DB3D69FB82}" type="presParOf" srcId="{BBB67D41-8578-4B34-ABA7-92883B0B1BFA}" destId="{F0964C88-B10A-4B2F-9B03-9190865A6A68}" srcOrd="9" destOrd="0" presId="urn:microsoft.com/office/officeart/2005/8/layout/list1"/>
    <dgm:cxn modelId="{57CAA740-B780-4D1A-A73C-5E8DC94F19F0}" type="presParOf" srcId="{BBB67D41-8578-4B34-ABA7-92883B0B1BFA}" destId="{5D6CF77F-CF45-4870-948B-066C648F506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F03D48-5739-4FA7-ADED-EFF1825BE393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F00E415A-0340-4B87-B66D-B5BD88E5871B}">
      <dgm:prSet phldrT="[Text]"/>
      <dgm:spPr/>
      <dgm:t>
        <a:bodyPr/>
        <a:lstStyle/>
        <a:p>
          <a:r>
            <a:rPr lang="en-US" b="1"/>
            <a:t>Forward Chaining</a:t>
          </a:r>
          <a:r>
            <a:rPr lang="en-US"/>
            <a:t>	</a:t>
          </a:r>
        </a:p>
      </dgm:t>
    </dgm:pt>
    <dgm:pt modelId="{220E77B2-F0E1-437E-9180-60B6716A323F}" type="parTrans" cxnId="{C81B895E-ECB6-4F7D-9584-FDC8018E971B}">
      <dgm:prSet/>
      <dgm:spPr/>
      <dgm:t>
        <a:bodyPr/>
        <a:lstStyle/>
        <a:p>
          <a:endParaRPr lang="en-US"/>
        </a:p>
      </dgm:t>
    </dgm:pt>
    <dgm:pt modelId="{8FC10F6B-5BA6-4573-8ADE-FAC06AE2E920}" type="sibTrans" cxnId="{C81B895E-ECB6-4F7D-9584-FDC8018E971B}">
      <dgm:prSet/>
      <dgm:spPr/>
      <dgm:t>
        <a:bodyPr/>
        <a:lstStyle/>
        <a:p>
          <a:endParaRPr lang="en-US"/>
        </a:p>
      </dgm:t>
    </dgm:pt>
    <dgm:pt modelId="{CACB3A49-6F2E-479D-BFBD-B1544650131A}">
      <dgm:prSet/>
      <dgm:spPr/>
      <dgm:t>
        <a:bodyPr/>
        <a:lstStyle/>
        <a:p>
          <a:r>
            <a:rPr lang="en-US"/>
            <a:t>Dimulai dengan fakta awal dan tetap menggunakan rules untuk menarik kesimpulan baru (atau mengambil tindakan tertentu).</a:t>
          </a:r>
          <a:endParaRPr lang="en-US" dirty="0"/>
        </a:p>
      </dgm:t>
    </dgm:pt>
    <dgm:pt modelId="{D7BE5CF2-4CA0-465C-8811-D1943206D367}" type="parTrans" cxnId="{F533B667-4EEA-4AF8-A60D-608628DDDD44}">
      <dgm:prSet/>
      <dgm:spPr/>
      <dgm:t>
        <a:bodyPr/>
        <a:lstStyle/>
        <a:p>
          <a:endParaRPr lang="en-US"/>
        </a:p>
      </dgm:t>
    </dgm:pt>
    <dgm:pt modelId="{F69ECB0F-BE1C-4892-B0F8-1C0D39623DEA}" type="sibTrans" cxnId="{F533B667-4EEA-4AF8-A60D-608628DDDD44}">
      <dgm:prSet/>
      <dgm:spPr/>
      <dgm:t>
        <a:bodyPr/>
        <a:lstStyle/>
        <a:p>
          <a:endParaRPr lang="en-US"/>
        </a:p>
      </dgm:t>
    </dgm:pt>
    <dgm:pt modelId="{0CEFDF7E-EAE3-4D06-B702-52D0440C47E8}">
      <dgm:prSet/>
      <dgm:spPr/>
      <dgm:t>
        <a:bodyPr/>
        <a:lstStyle/>
        <a:p>
          <a:r>
            <a:rPr lang="en-US" b="1"/>
            <a:t>Backward Chaining</a:t>
          </a:r>
          <a:endParaRPr lang="en-US" b="1" dirty="0"/>
        </a:p>
      </dgm:t>
    </dgm:pt>
    <dgm:pt modelId="{2C731B92-5C99-4C96-A855-B5305C64771D}" type="parTrans" cxnId="{5E2080A2-2702-413D-B6FE-FDB7FCF8CBE1}">
      <dgm:prSet/>
      <dgm:spPr/>
      <dgm:t>
        <a:bodyPr/>
        <a:lstStyle/>
        <a:p>
          <a:endParaRPr lang="en-US"/>
        </a:p>
      </dgm:t>
    </dgm:pt>
    <dgm:pt modelId="{CFEA167E-1D3E-4AD2-9155-EDC683C24278}" type="sibTrans" cxnId="{5E2080A2-2702-413D-B6FE-FDB7FCF8CBE1}">
      <dgm:prSet/>
      <dgm:spPr/>
      <dgm:t>
        <a:bodyPr/>
        <a:lstStyle/>
        <a:p>
          <a:endParaRPr lang="en-US"/>
        </a:p>
      </dgm:t>
    </dgm:pt>
    <dgm:pt modelId="{920D652D-ECA4-4EA7-B5FB-74E37F65FC15}">
      <dgm:prSet/>
      <dgm:spPr/>
      <dgm:t>
        <a:bodyPr/>
        <a:lstStyle/>
        <a:p>
          <a:r>
            <a:rPr lang="en-US"/>
            <a:t>Dimulai dengan beberapa hipotesis (atau goal) untuk membuktikan, dan terus mencari rules yang memungkinkan penyimpulan terhadap hipotesis tersebut, dengan mengatur sub-goal baru untuk dibuktikan.</a:t>
          </a:r>
          <a:endParaRPr lang="en-US" dirty="0"/>
        </a:p>
      </dgm:t>
    </dgm:pt>
    <dgm:pt modelId="{6E4D6472-881A-401B-838C-AB91EB48B1F5}" type="parTrans" cxnId="{AC8E8F77-177A-479E-91A6-6FE3F4050EFF}">
      <dgm:prSet/>
      <dgm:spPr/>
      <dgm:t>
        <a:bodyPr/>
        <a:lstStyle/>
        <a:p>
          <a:endParaRPr lang="en-US"/>
        </a:p>
      </dgm:t>
    </dgm:pt>
    <dgm:pt modelId="{88012D27-DB8C-41D9-9E0C-2C9108AA307C}" type="sibTrans" cxnId="{AC8E8F77-177A-479E-91A6-6FE3F4050EFF}">
      <dgm:prSet/>
      <dgm:spPr/>
      <dgm:t>
        <a:bodyPr/>
        <a:lstStyle/>
        <a:p>
          <a:endParaRPr lang="en-US"/>
        </a:p>
      </dgm:t>
    </dgm:pt>
    <dgm:pt modelId="{04170586-B183-471C-97B7-410FDBD1FD61}">
      <dgm:prSet/>
      <dgm:spPr/>
      <dgm:t>
        <a:bodyPr/>
        <a:lstStyle/>
        <a:p>
          <a:r>
            <a:rPr lang="en-US" dirty="0" err="1"/>
            <a:t>Sistem</a:t>
          </a:r>
          <a:r>
            <a:rPr lang="en-US" dirty="0"/>
            <a:t> </a:t>
          </a:r>
          <a:r>
            <a:rPr lang="en-US" b="1" dirty="0"/>
            <a:t>forward chaining </a:t>
          </a:r>
          <a:r>
            <a:rPr lang="en-US" dirty="0" err="1"/>
            <a:t>utamanya</a:t>
          </a:r>
          <a:r>
            <a:rPr lang="en-US" dirty="0"/>
            <a:t> </a:t>
          </a:r>
          <a:r>
            <a:rPr lang="en-US" dirty="0" err="1"/>
            <a:t>bersifat</a:t>
          </a:r>
          <a:r>
            <a:rPr lang="en-US" dirty="0"/>
            <a:t> </a:t>
          </a:r>
          <a:r>
            <a:rPr lang="en-US" b="1" dirty="0"/>
            <a:t>data-driven</a:t>
          </a:r>
          <a:r>
            <a:rPr lang="en-US" dirty="0"/>
            <a:t>, </a:t>
          </a:r>
          <a:r>
            <a:rPr lang="en-US" dirty="0" err="1"/>
            <a:t>sedangkan</a:t>
          </a:r>
          <a:r>
            <a:rPr lang="en-US" dirty="0"/>
            <a:t> </a:t>
          </a:r>
          <a:r>
            <a:rPr lang="en-US" b="1" dirty="0"/>
            <a:t>backward chaining</a:t>
          </a:r>
          <a:r>
            <a:rPr lang="en-US" dirty="0"/>
            <a:t> </a:t>
          </a:r>
          <a:r>
            <a:rPr lang="en-US" dirty="0" err="1"/>
            <a:t>bersifat</a:t>
          </a:r>
          <a:r>
            <a:rPr lang="en-US" dirty="0"/>
            <a:t> </a:t>
          </a:r>
          <a:r>
            <a:rPr lang="en-US" b="1" dirty="0"/>
            <a:t>goal-driven</a:t>
          </a:r>
          <a:r>
            <a:rPr lang="en-US" dirty="0"/>
            <a:t>.</a:t>
          </a:r>
        </a:p>
      </dgm:t>
    </dgm:pt>
    <dgm:pt modelId="{674BEC4E-BA9E-445A-B84A-D7F390C34CF9}" type="parTrans" cxnId="{25643384-4274-4AEA-B3C8-D5378CF9FEED}">
      <dgm:prSet/>
      <dgm:spPr/>
      <dgm:t>
        <a:bodyPr/>
        <a:lstStyle/>
        <a:p>
          <a:endParaRPr lang="en-US"/>
        </a:p>
      </dgm:t>
    </dgm:pt>
    <dgm:pt modelId="{F397986D-E74B-4535-BA07-E2A68FAC8675}" type="sibTrans" cxnId="{25643384-4274-4AEA-B3C8-D5378CF9FEED}">
      <dgm:prSet/>
      <dgm:spPr/>
      <dgm:t>
        <a:bodyPr/>
        <a:lstStyle/>
        <a:p>
          <a:endParaRPr lang="en-US"/>
        </a:p>
      </dgm:t>
    </dgm:pt>
    <dgm:pt modelId="{627DC2D0-5773-4061-A8D0-26746D9A4F26}" type="pres">
      <dgm:prSet presAssocID="{B2F03D48-5739-4FA7-ADED-EFF1825BE393}" presName="linear" presStyleCnt="0">
        <dgm:presLayoutVars>
          <dgm:animLvl val="lvl"/>
          <dgm:resizeHandles val="exact"/>
        </dgm:presLayoutVars>
      </dgm:prSet>
      <dgm:spPr/>
    </dgm:pt>
    <dgm:pt modelId="{66BDC4C7-56F3-4F2B-8B56-C48CC411D010}" type="pres">
      <dgm:prSet presAssocID="{F00E415A-0340-4B87-B66D-B5BD88E5871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2081701-0E0A-48E8-BB0D-C9EA4EA02D63}" type="pres">
      <dgm:prSet presAssocID="{F00E415A-0340-4B87-B66D-B5BD88E5871B}" presName="childText" presStyleLbl="revTx" presStyleIdx="0" presStyleCnt="2">
        <dgm:presLayoutVars>
          <dgm:bulletEnabled val="1"/>
        </dgm:presLayoutVars>
      </dgm:prSet>
      <dgm:spPr/>
    </dgm:pt>
    <dgm:pt modelId="{F412BA3C-0404-418E-A2DA-7E9FDFD77024}" type="pres">
      <dgm:prSet presAssocID="{0CEFDF7E-EAE3-4D06-B702-52D0440C47E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D5A5270-48D2-4E3D-815B-ADC98A5BE32D}" type="pres">
      <dgm:prSet presAssocID="{0CEFDF7E-EAE3-4D06-B702-52D0440C47E8}" presName="childText" presStyleLbl="revTx" presStyleIdx="1" presStyleCnt="2">
        <dgm:presLayoutVars>
          <dgm:bulletEnabled val="1"/>
        </dgm:presLayoutVars>
      </dgm:prSet>
      <dgm:spPr/>
    </dgm:pt>
    <dgm:pt modelId="{FF1304BA-581D-4338-8C62-5891FE06DA51}" type="pres">
      <dgm:prSet presAssocID="{04170586-B183-471C-97B7-410FDBD1FD6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3383E1D-E22E-49EF-B546-E4468A24B677}" type="presOf" srcId="{F00E415A-0340-4B87-B66D-B5BD88E5871B}" destId="{66BDC4C7-56F3-4F2B-8B56-C48CC411D010}" srcOrd="0" destOrd="0" presId="urn:microsoft.com/office/officeart/2005/8/layout/vList2"/>
    <dgm:cxn modelId="{C81B895E-ECB6-4F7D-9584-FDC8018E971B}" srcId="{B2F03D48-5739-4FA7-ADED-EFF1825BE393}" destId="{F00E415A-0340-4B87-B66D-B5BD88E5871B}" srcOrd="0" destOrd="0" parTransId="{220E77B2-F0E1-437E-9180-60B6716A323F}" sibTransId="{8FC10F6B-5BA6-4573-8ADE-FAC06AE2E920}"/>
    <dgm:cxn modelId="{F533B667-4EEA-4AF8-A60D-608628DDDD44}" srcId="{F00E415A-0340-4B87-B66D-B5BD88E5871B}" destId="{CACB3A49-6F2E-479D-BFBD-B1544650131A}" srcOrd="0" destOrd="0" parTransId="{D7BE5CF2-4CA0-465C-8811-D1943206D367}" sibTransId="{F69ECB0F-BE1C-4892-B0F8-1C0D39623DEA}"/>
    <dgm:cxn modelId="{EA26DB67-DB31-4A2F-89ED-EF63880E9B96}" type="presOf" srcId="{B2F03D48-5739-4FA7-ADED-EFF1825BE393}" destId="{627DC2D0-5773-4061-A8D0-26746D9A4F26}" srcOrd="0" destOrd="0" presId="urn:microsoft.com/office/officeart/2005/8/layout/vList2"/>
    <dgm:cxn modelId="{AC8E8F77-177A-479E-91A6-6FE3F4050EFF}" srcId="{0CEFDF7E-EAE3-4D06-B702-52D0440C47E8}" destId="{920D652D-ECA4-4EA7-B5FB-74E37F65FC15}" srcOrd="0" destOrd="0" parTransId="{6E4D6472-881A-401B-838C-AB91EB48B1F5}" sibTransId="{88012D27-DB8C-41D9-9E0C-2C9108AA307C}"/>
    <dgm:cxn modelId="{25643384-4274-4AEA-B3C8-D5378CF9FEED}" srcId="{B2F03D48-5739-4FA7-ADED-EFF1825BE393}" destId="{04170586-B183-471C-97B7-410FDBD1FD61}" srcOrd="2" destOrd="0" parTransId="{674BEC4E-BA9E-445A-B84A-D7F390C34CF9}" sibTransId="{F397986D-E74B-4535-BA07-E2A68FAC8675}"/>
    <dgm:cxn modelId="{5E2080A2-2702-413D-B6FE-FDB7FCF8CBE1}" srcId="{B2F03D48-5739-4FA7-ADED-EFF1825BE393}" destId="{0CEFDF7E-EAE3-4D06-B702-52D0440C47E8}" srcOrd="1" destOrd="0" parTransId="{2C731B92-5C99-4C96-A855-B5305C64771D}" sibTransId="{CFEA167E-1D3E-4AD2-9155-EDC683C24278}"/>
    <dgm:cxn modelId="{DB4B6DBD-BFF8-49A2-80F1-C2784E1E8E91}" type="presOf" srcId="{920D652D-ECA4-4EA7-B5FB-74E37F65FC15}" destId="{CD5A5270-48D2-4E3D-815B-ADC98A5BE32D}" srcOrd="0" destOrd="0" presId="urn:microsoft.com/office/officeart/2005/8/layout/vList2"/>
    <dgm:cxn modelId="{0C8133D0-E5E7-43A1-A307-82008F22A2C4}" type="presOf" srcId="{04170586-B183-471C-97B7-410FDBD1FD61}" destId="{FF1304BA-581D-4338-8C62-5891FE06DA51}" srcOrd="0" destOrd="0" presId="urn:microsoft.com/office/officeart/2005/8/layout/vList2"/>
    <dgm:cxn modelId="{D1B2D5E8-2C46-409D-8FB4-FD42B0049455}" type="presOf" srcId="{CACB3A49-6F2E-479D-BFBD-B1544650131A}" destId="{A2081701-0E0A-48E8-BB0D-C9EA4EA02D63}" srcOrd="0" destOrd="0" presId="urn:microsoft.com/office/officeart/2005/8/layout/vList2"/>
    <dgm:cxn modelId="{30C851F8-EF89-4E5C-8A10-C12FC9040EBF}" type="presOf" srcId="{0CEFDF7E-EAE3-4D06-B702-52D0440C47E8}" destId="{F412BA3C-0404-418E-A2DA-7E9FDFD77024}" srcOrd="0" destOrd="0" presId="urn:microsoft.com/office/officeart/2005/8/layout/vList2"/>
    <dgm:cxn modelId="{13F9B039-DB33-4399-A7F5-936D72131DE1}" type="presParOf" srcId="{627DC2D0-5773-4061-A8D0-26746D9A4F26}" destId="{66BDC4C7-56F3-4F2B-8B56-C48CC411D010}" srcOrd="0" destOrd="0" presId="urn:microsoft.com/office/officeart/2005/8/layout/vList2"/>
    <dgm:cxn modelId="{8D7980F1-1CDD-4D3E-B767-1CA5B2564738}" type="presParOf" srcId="{627DC2D0-5773-4061-A8D0-26746D9A4F26}" destId="{A2081701-0E0A-48E8-BB0D-C9EA4EA02D63}" srcOrd="1" destOrd="0" presId="urn:microsoft.com/office/officeart/2005/8/layout/vList2"/>
    <dgm:cxn modelId="{82767683-E072-48FA-A0C9-CE2082A070E3}" type="presParOf" srcId="{627DC2D0-5773-4061-A8D0-26746D9A4F26}" destId="{F412BA3C-0404-418E-A2DA-7E9FDFD77024}" srcOrd="2" destOrd="0" presId="urn:microsoft.com/office/officeart/2005/8/layout/vList2"/>
    <dgm:cxn modelId="{11B748D0-E6F2-479B-85C9-8A635ECA3358}" type="presParOf" srcId="{627DC2D0-5773-4061-A8D0-26746D9A4F26}" destId="{CD5A5270-48D2-4E3D-815B-ADC98A5BE32D}" srcOrd="3" destOrd="0" presId="urn:microsoft.com/office/officeart/2005/8/layout/vList2"/>
    <dgm:cxn modelId="{8E3AD04E-D725-464F-A390-25AB94826B93}" type="presParOf" srcId="{627DC2D0-5773-4061-A8D0-26746D9A4F26}" destId="{FF1304BA-581D-4338-8C62-5891FE06DA5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86D4B66-E6F8-48A2-B153-09813681F832}" type="doc">
      <dgm:prSet loTypeId="urn:microsoft.com/office/officeart/2005/8/layout/process5" loCatId="process" qsTypeId="urn:microsoft.com/office/officeart/2005/8/quickstyle/simple1" qsCatId="simple" csTypeId="urn:microsoft.com/office/officeart/2005/8/colors/accent1_1" csCatId="accent1" phldr="1"/>
      <dgm:spPr/>
    </dgm:pt>
    <dgm:pt modelId="{74F87EB3-6D9D-4899-808F-C77D2BA6DC3A}">
      <dgm:prSet phldrT="[Text]"/>
      <dgm:spPr/>
      <dgm:t>
        <a:bodyPr/>
        <a:lstStyle/>
        <a:p>
          <a:r>
            <a:rPr lang="en-US" dirty="0" err="1"/>
            <a:t>Tahap</a:t>
          </a:r>
          <a:r>
            <a:rPr lang="en-US" dirty="0"/>
            <a:t> 1 : </a:t>
          </a:r>
          <a:r>
            <a:rPr lang="en-US" dirty="0" err="1"/>
            <a:t>Identifikasi</a:t>
          </a:r>
          <a:r>
            <a:rPr lang="en-US" dirty="0"/>
            <a:t> </a:t>
          </a:r>
          <a:r>
            <a:rPr lang="en-US" dirty="0" err="1"/>
            <a:t>Masalah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Kebutuhan</a:t>
          </a:r>
          <a:endParaRPr lang="en-US" dirty="0"/>
        </a:p>
      </dgm:t>
    </dgm:pt>
    <dgm:pt modelId="{A6CF341C-9E8D-4AE1-9965-D4DD99D2BD1A}" type="parTrans" cxnId="{62E5E141-B96B-4FFC-861B-D49DCB97B7AC}">
      <dgm:prSet/>
      <dgm:spPr/>
      <dgm:t>
        <a:bodyPr/>
        <a:lstStyle/>
        <a:p>
          <a:endParaRPr lang="en-US"/>
        </a:p>
      </dgm:t>
    </dgm:pt>
    <dgm:pt modelId="{FEEC16F3-A801-4846-8DA4-E330AB2D0DE7}" type="sibTrans" cxnId="{62E5E141-B96B-4FFC-861B-D49DCB97B7AC}">
      <dgm:prSet/>
      <dgm:spPr/>
      <dgm:t>
        <a:bodyPr/>
        <a:lstStyle/>
        <a:p>
          <a:endParaRPr lang="en-US"/>
        </a:p>
      </dgm:t>
    </dgm:pt>
    <dgm:pt modelId="{E01A5718-E0D5-4150-A604-99E690017040}">
      <dgm:prSet phldrT="[Text]"/>
      <dgm:spPr/>
      <dgm:t>
        <a:bodyPr/>
        <a:lstStyle/>
        <a:p>
          <a:r>
            <a:rPr lang="en-US" dirty="0" err="1"/>
            <a:t>Tahap</a:t>
          </a:r>
          <a:r>
            <a:rPr lang="en-US" dirty="0"/>
            <a:t> 2 : </a:t>
          </a:r>
          <a:r>
            <a:rPr lang="en-US" dirty="0" err="1"/>
            <a:t>Koleksi</a:t>
          </a:r>
          <a:r>
            <a:rPr lang="en-US" dirty="0"/>
            <a:t> </a:t>
          </a:r>
          <a:r>
            <a:rPr lang="en-US" dirty="0" err="1"/>
            <a:t>Pengetahuan</a:t>
          </a:r>
          <a:endParaRPr lang="en-US" dirty="0"/>
        </a:p>
      </dgm:t>
    </dgm:pt>
    <dgm:pt modelId="{2B5954F5-4645-46FD-B2DD-A9D04B8A1A88}" type="parTrans" cxnId="{0CCCF6A8-29B8-4405-8ACF-687A5B0776B7}">
      <dgm:prSet/>
      <dgm:spPr/>
      <dgm:t>
        <a:bodyPr/>
        <a:lstStyle/>
        <a:p>
          <a:endParaRPr lang="en-US"/>
        </a:p>
      </dgm:t>
    </dgm:pt>
    <dgm:pt modelId="{871968A1-DC27-40EB-B70C-C60E2CC8AA84}" type="sibTrans" cxnId="{0CCCF6A8-29B8-4405-8ACF-687A5B0776B7}">
      <dgm:prSet/>
      <dgm:spPr/>
      <dgm:t>
        <a:bodyPr/>
        <a:lstStyle/>
        <a:p>
          <a:endParaRPr lang="en-US"/>
        </a:p>
      </dgm:t>
    </dgm:pt>
    <dgm:pt modelId="{C90554DE-677D-4A1A-B817-23E4EFAFC09B}">
      <dgm:prSet phldrT="[Text]"/>
      <dgm:spPr/>
      <dgm:t>
        <a:bodyPr/>
        <a:lstStyle/>
        <a:p>
          <a:r>
            <a:rPr lang="en-US" dirty="0" err="1"/>
            <a:t>Tahap</a:t>
          </a:r>
          <a:r>
            <a:rPr lang="en-US" dirty="0"/>
            <a:t> 3 : </a:t>
          </a:r>
          <a:r>
            <a:rPr lang="en-US" dirty="0" err="1"/>
            <a:t>Perancangan</a:t>
          </a:r>
          <a:r>
            <a:rPr lang="en-US" dirty="0"/>
            <a:t> </a:t>
          </a:r>
          <a:r>
            <a:rPr lang="en-US" dirty="0" err="1"/>
            <a:t>Struktur</a:t>
          </a:r>
          <a:r>
            <a:rPr lang="en-US" dirty="0"/>
            <a:t> </a:t>
          </a:r>
        </a:p>
      </dgm:t>
    </dgm:pt>
    <dgm:pt modelId="{905E239A-617E-407B-9FC1-7E7E2035674E}" type="parTrans" cxnId="{7E0C10B2-9426-4DB3-B89D-4E5B756291CB}">
      <dgm:prSet/>
      <dgm:spPr/>
      <dgm:t>
        <a:bodyPr/>
        <a:lstStyle/>
        <a:p>
          <a:endParaRPr lang="en-US"/>
        </a:p>
      </dgm:t>
    </dgm:pt>
    <dgm:pt modelId="{2C8C69C7-57AF-4221-AC0E-234BD1AE44A7}" type="sibTrans" cxnId="{7E0C10B2-9426-4DB3-B89D-4E5B756291CB}">
      <dgm:prSet/>
      <dgm:spPr/>
      <dgm:t>
        <a:bodyPr/>
        <a:lstStyle/>
        <a:p>
          <a:endParaRPr lang="en-US"/>
        </a:p>
      </dgm:t>
    </dgm:pt>
    <dgm:pt modelId="{93E86F45-88C2-4F2F-BAE5-6A59D1334B56}">
      <dgm:prSet phldrT="[Text]"/>
      <dgm:spPr/>
      <dgm:t>
        <a:bodyPr/>
        <a:lstStyle/>
        <a:p>
          <a:r>
            <a:rPr lang="en-US" dirty="0" err="1"/>
            <a:t>Tahap</a:t>
          </a:r>
          <a:r>
            <a:rPr lang="en-US" dirty="0"/>
            <a:t> 4 : </a:t>
          </a:r>
          <a:r>
            <a:rPr lang="en-US" dirty="0" err="1"/>
            <a:t>Tes</a:t>
          </a:r>
          <a:r>
            <a:rPr lang="en-US" dirty="0"/>
            <a:t>/</a:t>
          </a:r>
          <a:r>
            <a:rPr lang="en-US" dirty="0" err="1"/>
            <a:t>Evaluasi</a:t>
          </a:r>
          <a:endParaRPr lang="en-US" dirty="0"/>
        </a:p>
      </dgm:t>
    </dgm:pt>
    <dgm:pt modelId="{DAEC7636-24B7-4711-86C0-8D9CA52A7BC1}" type="parTrans" cxnId="{91C5AB4D-BA81-4953-AEEE-11579B07EE5F}">
      <dgm:prSet/>
      <dgm:spPr/>
      <dgm:t>
        <a:bodyPr/>
        <a:lstStyle/>
        <a:p>
          <a:endParaRPr lang="en-US"/>
        </a:p>
      </dgm:t>
    </dgm:pt>
    <dgm:pt modelId="{19C0A423-EF55-4B7C-BBEE-A66C10FC45E4}" type="sibTrans" cxnId="{91C5AB4D-BA81-4953-AEEE-11579B07EE5F}">
      <dgm:prSet/>
      <dgm:spPr/>
      <dgm:t>
        <a:bodyPr/>
        <a:lstStyle/>
        <a:p>
          <a:endParaRPr lang="en-US"/>
        </a:p>
      </dgm:t>
    </dgm:pt>
    <dgm:pt modelId="{63A5ABFB-A287-49A4-A423-A889AD689233}">
      <dgm:prSet phldrT="[Text]"/>
      <dgm:spPr/>
      <dgm:t>
        <a:bodyPr/>
        <a:lstStyle/>
        <a:p>
          <a:r>
            <a:rPr lang="en-US" dirty="0" err="1"/>
            <a:t>Tahap</a:t>
          </a:r>
          <a:r>
            <a:rPr lang="en-US" dirty="0"/>
            <a:t> 5 : </a:t>
          </a:r>
          <a:r>
            <a:rPr lang="en-US" dirty="0" err="1"/>
            <a:t>Produk</a:t>
          </a:r>
          <a:r>
            <a:rPr lang="en-US" dirty="0"/>
            <a:t> -</a:t>
          </a:r>
          <a:r>
            <a:rPr lang="en-US" dirty="0" err="1"/>
            <a:t>Dokumentasi</a:t>
          </a:r>
          <a:endParaRPr lang="en-US" dirty="0"/>
        </a:p>
      </dgm:t>
    </dgm:pt>
    <dgm:pt modelId="{2BF0DA93-1B1D-44B0-8DD0-0E2A7EE29506}" type="parTrans" cxnId="{2CD4E11A-EBA8-4847-86A5-B36DA1C33CC0}">
      <dgm:prSet/>
      <dgm:spPr/>
      <dgm:t>
        <a:bodyPr/>
        <a:lstStyle/>
        <a:p>
          <a:endParaRPr lang="en-US"/>
        </a:p>
      </dgm:t>
    </dgm:pt>
    <dgm:pt modelId="{386810AC-04C7-45EB-95AF-54397F834A58}" type="sibTrans" cxnId="{2CD4E11A-EBA8-4847-86A5-B36DA1C33CC0}">
      <dgm:prSet/>
      <dgm:spPr/>
      <dgm:t>
        <a:bodyPr/>
        <a:lstStyle/>
        <a:p>
          <a:endParaRPr lang="en-US"/>
        </a:p>
      </dgm:t>
    </dgm:pt>
    <dgm:pt modelId="{9FA8FF51-C736-4A7A-8305-F20A48EF8DE0}">
      <dgm:prSet phldrT="[Text]"/>
      <dgm:spPr/>
      <dgm:t>
        <a:bodyPr/>
        <a:lstStyle/>
        <a:p>
          <a:r>
            <a:rPr lang="en-US" dirty="0" err="1"/>
            <a:t>Tahap</a:t>
          </a:r>
          <a:r>
            <a:rPr lang="en-US" dirty="0"/>
            <a:t> 6 : </a:t>
          </a:r>
          <a:r>
            <a:rPr lang="en-US" dirty="0" err="1"/>
            <a:t>Pemeliharaan</a:t>
          </a:r>
          <a:endParaRPr lang="en-US" dirty="0"/>
        </a:p>
      </dgm:t>
    </dgm:pt>
    <dgm:pt modelId="{4054DEF9-6119-43F6-A4B5-B016657DA297}" type="parTrans" cxnId="{AD1F8277-476A-464F-86C5-4B20EB3E1F50}">
      <dgm:prSet/>
      <dgm:spPr/>
      <dgm:t>
        <a:bodyPr/>
        <a:lstStyle/>
        <a:p>
          <a:endParaRPr lang="en-US"/>
        </a:p>
      </dgm:t>
    </dgm:pt>
    <dgm:pt modelId="{C50B9E74-0CAE-45B6-967B-634A215024A7}" type="sibTrans" cxnId="{AD1F8277-476A-464F-86C5-4B20EB3E1F50}">
      <dgm:prSet/>
      <dgm:spPr/>
      <dgm:t>
        <a:bodyPr/>
        <a:lstStyle/>
        <a:p>
          <a:endParaRPr lang="en-US"/>
        </a:p>
      </dgm:t>
    </dgm:pt>
    <dgm:pt modelId="{8A9BEDA3-1524-47AD-82B1-C6AFE52127CA}" type="pres">
      <dgm:prSet presAssocID="{586D4B66-E6F8-48A2-B153-09813681F832}" presName="diagram" presStyleCnt="0">
        <dgm:presLayoutVars>
          <dgm:dir/>
          <dgm:resizeHandles val="exact"/>
        </dgm:presLayoutVars>
      </dgm:prSet>
      <dgm:spPr/>
    </dgm:pt>
    <dgm:pt modelId="{D495BCED-36C4-4E34-A08C-CCE7C017C5FC}" type="pres">
      <dgm:prSet presAssocID="{74F87EB3-6D9D-4899-808F-C77D2BA6DC3A}" presName="node" presStyleLbl="node1" presStyleIdx="0" presStyleCnt="6">
        <dgm:presLayoutVars>
          <dgm:bulletEnabled val="1"/>
        </dgm:presLayoutVars>
      </dgm:prSet>
      <dgm:spPr/>
    </dgm:pt>
    <dgm:pt modelId="{32582609-D249-41D4-8571-F9E9DC36134B}" type="pres">
      <dgm:prSet presAssocID="{FEEC16F3-A801-4846-8DA4-E330AB2D0DE7}" presName="sibTrans" presStyleLbl="sibTrans2D1" presStyleIdx="0" presStyleCnt="5"/>
      <dgm:spPr/>
    </dgm:pt>
    <dgm:pt modelId="{7C82B659-3970-41BE-99C9-FF5C6F80D8FE}" type="pres">
      <dgm:prSet presAssocID="{FEEC16F3-A801-4846-8DA4-E330AB2D0DE7}" presName="connectorText" presStyleLbl="sibTrans2D1" presStyleIdx="0" presStyleCnt="5"/>
      <dgm:spPr/>
    </dgm:pt>
    <dgm:pt modelId="{70A3181F-6DC6-41C5-BD64-72F2F825F470}" type="pres">
      <dgm:prSet presAssocID="{E01A5718-E0D5-4150-A604-99E690017040}" presName="node" presStyleLbl="node1" presStyleIdx="1" presStyleCnt="6">
        <dgm:presLayoutVars>
          <dgm:bulletEnabled val="1"/>
        </dgm:presLayoutVars>
      </dgm:prSet>
      <dgm:spPr/>
    </dgm:pt>
    <dgm:pt modelId="{F5319041-93E5-4669-8456-F027ECA49E40}" type="pres">
      <dgm:prSet presAssocID="{871968A1-DC27-40EB-B70C-C60E2CC8AA84}" presName="sibTrans" presStyleLbl="sibTrans2D1" presStyleIdx="1" presStyleCnt="5"/>
      <dgm:spPr/>
    </dgm:pt>
    <dgm:pt modelId="{89A30D88-E93B-4DE6-972E-6DA391B241A6}" type="pres">
      <dgm:prSet presAssocID="{871968A1-DC27-40EB-B70C-C60E2CC8AA84}" presName="connectorText" presStyleLbl="sibTrans2D1" presStyleIdx="1" presStyleCnt="5"/>
      <dgm:spPr/>
    </dgm:pt>
    <dgm:pt modelId="{4C283136-50D0-4CA1-BFE2-8FC697E3349E}" type="pres">
      <dgm:prSet presAssocID="{C90554DE-677D-4A1A-B817-23E4EFAFC09B}" presName="node" presStyleLbl="node1" presStyleIdx="2" presStyleCnt="6">
        <dgm:presLayoutVars>
          <dgm:bulletEnabled val="1"/>
        </dgm:presLayoutVars>
      </dgm:prSet>
      <dgm:spPr/>
    </dgm:pt>
    <dgm:pt modelId="{8785DE0E-3EF0-40B0-A227-0FB1FA645926}" type="pres">
      <dgm:prSet presAssocID="{2C8C69C7-57AF-4221-AC0E-234BD1AE44A7}" presName="sibTrans" presStyleLbl="sibTrans2D1" presStyleIdx="2" presStyleCnt="5"/>
      <dgm:spPr/>
    </dgm:pt>
    <dgm:pt modelId="{3E76048E-EDDF-4D7A-8AD1-49755D9ED73B}" type="pres">
      <dgm:prSet presAssocID="{2C8C69C7-57AF-4221-AC0E-234BD1AE44A7}" presName="connectorText" presStyleLbl="sibTrans2D1" presStyleIdx="2" presStyleCnt="5"/>
      <dgm:spPr/>
    </dgm:pt>
    <dgm:pt modelId="{BE56A851-2134-49D6-8ECD-3D5B6089AE9B}" type="pres">
      <dgm:prSet presAssocID="{93E86F45-88C2-4F2F-BAE5-6A59D1334B56}" presName="node" presStyleLbl="node1" presStyleIdx="3" presStyleCnt="6">
        <dgm:presLayoutVars>
          <dgm:bulletEnabled val="1"/>
        </dgm:presLayoutVars>
      </dgm:prSet>
      <dgm:spPr/>
    </dgm:pt>
    <dgm:pt modelId="{1EBE0213-71D8-4AE2-80ED-7442B17E3AED}" type="pres">
      <dgm:prSet presAssocID="{19C0A423-EF55-4B7C-BBEE-A66C10FC45E4}" presName="sibTrans" presStyleLbl="sibTrans2D1" presStyleIdx="3" presStyleCnt="5"/>
      <dgm:spPr/>
    </dgm:pt>
    <dgm:pt modelId="{CCD3CA0A-744B-4D24-BFF5-5C75B9A6981D}" type="pres">
      <dgm:prSet presAssocID="{19C0A423-EF55-4B7C-BBEE-A66C10FC45E4}" presName="connectorText" presStyleLbl="sibTrans2D1" presStyleIdx="3" presStyleCnt="5"/>
      <dgm:spPr/>
    </dgm:pt>
    <dgm:pt modelId="{A69AB12D-0E66-4EA8-81E1-A93D42E48916}" type="pres">
      <dgm:prSet presAssocID="{63A5ABFB-A287-49A4-A423-A889AD689233}" presName="node" presStyleLbl="node1" presStyleIdx="4" presStyleCnt="6">
        <dgm:presLayoutVars>
          <dgm:bulletEnabled val="1"/>
        </dgm:presLayoutVars>
      </dgm:prSet>
      <dgm:spPr/>
    </dgm:pt>
    <dgm:pt modelId="{4087CDFA-B427-4C2B-B3B7-57BEFD812418}" type="pres">
      <dgm:prSet presAssocID="{386810AC-04C7-45EB-95AF-54397F834A58}" presName="sibTrans" presStyleLbl="sibTrans2D1" presStyleIdx="4" presStyleCnt="5"/>
      <dgm:spPr/>
    </dgm:pt>
    <dgm:pt modelId="{B33201F4-9D84-49F2-9A12-4ADEC6A00857}" type="pres">
      <dgm:prSet presAssocID="{386810AC-04C7-45EB-95AF-54397F834A58}" presName="connectorText" presStyleLbl="sibTrans2D1" presStyleIdx="4" presStyleCnt="5"/>
      <dgm:spPr/>
    </dgm:pt>
    <dgm:pt modelId="{93869207-482C-4B87-817D-5EFDA3BA6B34}" type="pres">
      <dgm:prSet presAssocID="{9FA8FF51-C736-4A7A-8305-F20A48EF8DE0}" presName="node" presStyleLbl="node1" presStyleIdx="5" presStyleCnt="6">
        <dgm:presLayoutVars>
          <dgm:bulletEnabled val="1"/>
        </dgm:presLayoutVars>
      </dgm:prSet>
      <dgm:spPr/>
    </dgm:pt>
  </dgm:ptLst>
  <dgm:cxnLst>
    <dgm:cxn modelId="{C5EF4E02-8232-46DA-B70A-C127D600FF8E}" type="presOf" srcId="{FEEC16F3-A801-4846-8DA4-E330AB2D0DE7}" destId="{7C82B659-3970-41BE-99C9-FF5C6F80D8FE}" srcOrd="1" destOrd="0" presId="urn:microsoft.com/office/officeart/2005/8/layout/process5"/>
    <dgm:cxn modelId="{D4D5BD0C-E1B6-4296-A40C-C43C12EE2245}" type="presOf" srcId="{C90554DE-677D-4A1A-B817-23E4EFAFC09B}" destId="{4C283136-50D0-4CA1-BFE2-8FC697E3349E}" srcOrd="0" destOrd="0" presId="urn:microsoft.com/office/officeart/2005/8/layout/process5"/>
    <dgm:cxn modelId="{2CD4E11A-EBA8-4847-86A5-B36DA1C33CC0}" srcId="{586D4B66-E6F8-48A2-B153-09813681F832}" destId="{63A5ABFB-A287-49A4-A423-A889AD689233}" srcOrd="4" destOrd="0" parTransId="{2BF0DA93-1B1D-44B0-8DD0-0E2A7EE29506}" sibTransId="{386810AC-04C7-45EB-95AF-54397F834A58}"/>
    <dgm:cxn modelId="{D049163D-5CE7-40CF-9378-8B649DFB60E0}" type="presOf" srcId="{93E86F45-88C2-4F2F-BAE5-6A59D1334B56}" destId="{BE56A851-2134-49D6-8ECD-3D5B6089AE9B}" srcOrd="0" destOrd="0" presId="urn:microsoft.com/office/officeart/2005/8/layout/process5"/>
    <dgm:cxn modelId="{594EEB5C-2AA3-4391-866F-51536E8F5420}" type="presOf" srcId="{586D4B66-E6F8-48A2-B153-09813681F832}" destId="{8A9BEDA3-1524-47AD-82B1-C6AFE52127CA}" srcOrd="0" destOrd="0" presId="urn:microsoft.com/office/officeart/2005/8/layout/process5"/>
    <dgm:cxn modelId="{62E5E141-B96B-4FFC-861B-D49DCB97B7AC}" srcId="{586D4B66-E6F8-48A2-B153-09813681F832}" destId="{74F87EB3-6D9D-4899-808F-C77D2BA6DC3A}" srcOrd="0" destOrd="0" parTransId="{A6CF341C-9E8D-4AE1-9965-D4DD99D2BD1A}" sibTransId="{FEEC16F3-A801-4846-8DA4-E330AB2D0DE7}"/>
    <dgm:cxn modelId="{94906442-6167-48E5-AC7D-76BCEDF4F27D}" type="presOf" srcId="{871968A1-DC27-40EB-B70C-C60E2CC8AA84}" destId="{89A30D88-E93B-4DE6-972E-6DA391B241A6}" srcOrd="1" destOrd="0" presId="urn:microsoft.com/office/officeart/2005/8/layout/process5"/>
    <dgm:cxn modelId="{7648D54A-9A54-4D0E-9EB8-532D7E2078A3}" type="presOf" srcId="{E01A5718-E0D5-4150-A604-99E690017040}" destId="{70A3181F-6DC6-41C5-BD64-72F2F825F470}" srcOrd="0" destOrd="0" presId="urn:microsoft.com/office/officeart/2005/8/layout/process5"/>
    <dgm:cxn modelId="{91C5AB4D-BA81-4953-AEEE-11579B07EE5F}" srcId="{586D4B66-E6F8-48A2-B153-09813681F832}" destId="{93E86F45-88C2-4F2F-BAE5-6A59D1334B56}" srcOrd="3" destOrd="0" parTransId="{DAEC7636-24B7-4711-86C0-8D9CA52A7BC1}" sibTransId="{19C0A423-EF55-4B7C-BBEE-A66C10FC45E4}"/>
    <dgm:cxn modelId="{AD1F8277-476A-464F-86C5-4B20EB3E1F50}" srcId="{586D4B66-E6F8-48A2-B153-09813681F832}" destId="{9FA8FF51-C736-4A7A-8305-F20A48EF8DE0}" srcOrd="5" destOrd="0" parTransId="{4054DEF9-6119-43F6-A4B5-B016657DA297}" sibTransId="{C50B9E74-0CAE-45B6-967B-634A215024A7}"/>
    <dgm:cxn modelId="{BA51CA7A-C1A7-45E7-81F2-CC72BE4AA53C}" type="presOf" srcId="{63A5ABFB-A287-49A4-A423-A889AD689233}" destId="{A69AB12D-0E66-4EA8-81E1-A93D42E48916}" srcOrd="0" destOrd="0" presId="urn:microsoft.com/office/officeart/2005/8/layout/process5"/>
    <dgm:cxn modelId="{1930C885-6A43-460F-85B1-242BD7F8FBDF}" type="presOf" srcId="{19C0A423-EF55-4B7C-BBEE-A66C10FC45E4}" destId="{CCD3CA0A-744B-4D24-BFF5-5C75B9A6981D}" srcOrd="1" destOrd="0" presId="urn:microsoft.com/office/officeart/2005/8/layout/process5"/>
    <dgm:cxn modelId="{8F54D797-F129-45EA-B579-31C86B5A7875}" type="presOf" srcId="{74F87EB3-6D9D-4899-808F-C77D2BA6DC3A}" destId="{D495BCED-36C4-4E34-A08C-CCE7C017C5FC}" srcOrd="0" destOrd="0" presId="urn:microsoft.com/office/officeart/2005/8/layout/process5"/>
    <dgm:cxn modelId="{686FCE9B-DAFC-49D3-8A8D-F1B6629EB551}" type="presOf" srcId="{386810AC-04C7-45EB-95AF-54397F834A58}" destId="{4087CDFA-B427-4C2B-B3B7-57BEFD812418}" srcOrd="0" destOrd="0" presId="urn:microsoft.com/office/officeart/2005/8/layout/process5"/>
    <dgm:cxn modelId="{895E959F-94F6-4E40-BCC3-4C877B6474C1}" type="presOf" srcId="{386810AC-04C7-45EB-95AF-54397F834A58}" destId="{B33201F4-9D84-49F2-9A12-4ADEC6A00857}" srcOrd="1" destOrd="0" presId="urn:microsoft.com/office/officeart/2005/8/layout/process5"/>
    <dgm:cxn modelId="{0CCCF6A8-29B8-4405-8ACF-687A5B0776B7}" srcId="{586D4B66-E6F8-48A2-B153-09813681F832}" destId="{E01A5718-E0D5-4150-A604-99E690017040}" srcOrd="1" destOrd="0" parTransId="{2B5954F5-4645-46FD-B2DD-A9D04B8A1A88}" sibTransId="{871968A1-DC27-40EB-B70C-C60E2CC8AA84}"/>
    <dgm:cxn modelId="{7E0C10B2-9426-4DB3-B89D-4E5B756291CB}" srcId="{586D4B66-E6F8-48A2-B153-09813681F832}" destId="{C90554DE-677D-4A1A-B817-23E4EFAFC09B}" srcOrd="2" destOrd="0" parTransId="{905E239A-617E-407B-9FC1-7E7E2035674E}" sibTransId="{2C8C69C7-57AF-4221-AC0E-234BD1AE44A7}"/>
    <dgm:cxn modelId="{3038D3B6-A65E-4E7E-99C4-9634E8CE3193}" type="presOf" srcId="{2C8C69C7-57AF-4221-AC0E-234BD1AE44A7}" destId="{8785DE0E-3EF0-40B0-A227-0FB1FA645926}" srcOrd="0" destOrd="0" presId="urn:microsoft.com/office/officeart/2005/8/layout/process5"/>
    <dgm:cxn modelId="{9C7D13B7-EB57-47C8-BE16-86F4F8DDFD4F}" type="presOf" srcId="{FEEC16F3-A801-4846-8DA4-E330AB2D0DE7}" destId="{32582609-D249-41D4-8571-F9E9DC36134B}" srcOrd="0" destOrd="0" presId="urn:microsoft.com/office/officeart/2005/8/layout/process5"/>
    <dgm:cxn modelId="{0362ACCD-0E52-4FDE-86AC-B71742388619}" type="presOf" srcId="{19C0A423-EF55-4B7C-BBEE-A66C10FC45E4}" destId="{1EBE0213-71D8-4AE2-80ED-7442B17E3AED}" srcOrd="0" destOrd="0" presId="urn:microsoft.com/office/officeart/2005/8/layout/process5"/>
    <dgm:cxn modelId="{D94353D3-1B2D-4777-B735-D1619F671F30}" type="presOf" srcId="{2C8C69C7-57AF-4221-AC0E-234BD1AE44A7}" destId="{3E76048E-EDDF-4D7A-8AD1-49755D9ED73B}" srcOrd="1" destOrd="0" presId="urn:microsoft.com/office/officeart/2005/8/layout/process5"/>
    <dgm:cxn modelId="{541193E0-B70F-42C3-972C-0269AA4E6572}" type="presOf" srcId="{9FA8FF51-C736-4A7A-8305-F20A48EF8DE0}" destId="{93869207-482C-4B87-817D-5EFDA3BA6B34}" srcOrd="0" destOrd="0" presId="urn:microsoft.com/office/officeart/2005/8/layout/process5"/>
    <dgm:cxn modelId="{A5804AFF-B172-4B3F-89AB-BBAB5B66AC87}" type="presOf" srcId="{871968A1-DC27-40EB-B70C-C60E2CC8AA84}" destId="{F5319041-93E5-4669-8456-F027ECA49E40}" srcOrd="0" destOrd="0" presId="urn:microsoft.com/office/officeart/2005/8/layout/process5"/>
    <dgm:cxn modelId="{9E843C34-1609-4ACB-B8AB-9A09ECC9E20B}" type="presParOf" srcId="{8A9BEDA3-1524-47AD-82B1-C6AFE52127CA}" destId="{D495BCED-36C4-4E34-A08C-CCE7C017C5FC}" srcOrd="0" destOrd="0" presId="urn:microsoft.com/office/officeart/2005/8/layout/process5"/>
    <dgm:cxn modelId="{27EA273C-F609-4628-97EB-9120CD9D8585}" type="presParOf" srcId="{8A9BEDA3-1524-47AD-82B1-C6AFE52127CA}" destId="{32582609-D249-41D4-8571-F9E9DC36134B}" srcOrd="1" destOrd="0" presId="urn:microsoft.com/office/officeart/2005/8/layout/process5"/>
    <dgm:cxn modelId="{B2170004-F8CE-448B-ACD7-72E929B0B2D6}" type="presParOf" srcId="{32582609-D249-41D4-8571-F9E9DC36134B}" destId="{7C82B659-3970-41BE-99C9-FF5C6F80D8FE}" srcOrd="0" destOrd="0" presId="urn:microsoft.com/office/officeart/2005/8/layout/process5"/>
    <dgm:cxn modelId="{40BDBB27-A544-494F-985B-6A5CA269E209}" type="presParOf" srcId="{8A9BEDA3-1524-47AD-82B1-C6AFE52127CA}" destId="{70A3181F-6DC6-41C5-BD64-72F2F825F470}" srcOrd="2" destOrd="0" presId="urn:microsoft.com/office/officeart/2005/8/layout/process5"/>
    <dgm:cxn modelId="{8F556B4F-F46C-4D62-936B-AA31D6B31EFE}" type="presParOf" srcId="{8A9BEDA3-1524-47AD-82B1-C6AFE52127CA}" destId="{F5319041-93E5-4669-8456-F027ECA49E40}" srcOrd="3" destOrd="0" presId="urn:microsoft.com/office/officeart/2005/8/layout/process5"/>
    <dgm:cxn modelId="{14FB54B4-6D36-4688-B42E-2B6EB6894059}" type="presParOf" srcId="{F5319041-93E5-4669-8456-F027ECA49E40}" destId="{89A30D88-E93B-4DE6-972E-6DA391B241A6}" srcOrd="0" destOrd="0" presId="urn:microsoft.com/office/officeart/2005/8/layout/process5"/>
    <dgm:cxn modelId="{0DCB90A1-8B3C-4669-BAA8-7B209C94D6AC}" type="presParOf" srcId="{8A9BEDA3-1524-47AD-82B1-C6AFE52127CA}" destId="{4C283136-50D0-4CA1-BFE2-8FC697E3349E}" srcOrd="4" destOrd="0" presId="urn:microsoft.com/office/officeart/2005/8/layout/process5"/>
    <dgm:cxn modelId="{045F6E16-5E44-444F-B289-1FD45ABF5308}" type="presParOf" srcId="{8A9BEDA3-1524-47AD-82B1-C6AFE52127CA}" destId="{8785DE0E-3EF0-40B0-A227-0FB1FA645926}" srcOrd="5" destOrd="0" presId="urn:microsoft.com/office/officeart/2005/8/layout/process5"/>
    <dgm:cxn modelId="{E8C6B48E-1327-4DC6-965A-488CC2DDE9C0}" type="presParOf" srcId="{8785DE0E-3EF0-40B0-A227-0FB1FA645926}" destId="{3E76048E-EDDF-4D7A-8AD1-49755D9ED73B}" srcOrd="0" destOrd="0" presId="urn:microsoft.com/office/officeart/2005/8/layout/process5"/>
    <dgm:cxn modelId="{BEA299D8-3AD0-49DB-8D25-3B61006A4A4F}" type="presParOf" srcId="{8A9BEDA3-1524-47AD-82B1-C6AFE52127CA}" destId="{BE56A851-2134-49D6-8ECD-3D5B6089AE9B}" srcOrd="6" destOrd="0" presId="urn:microsoft.com/office/officeart/2005/8/layout/process5"/>
    <dgm:cxn modelId="{A24A386A-DA16-43FE-AE30-DB54938C1E9D}" type="presParOf" srcId="{8A9BEDA3-1524-47AD-82B1-C6AFE52127CA}" destId="{1EBE0213-71D8-4AE2-80ED-7442B17E3AED}" srcOrd="7" destOrd="0" presId="urn:microsoft.com/office/officeart/2005/8/layout/process5"/>
    <dgm:cxn modelId="{61B707BC-86FB-4D38-A627-3351CE40C99E}" type="presParOf" srcId="{1EBE0213-71D8-4AE2-80ED-7442B17E3AED}" destId="{CCD3CA0A-744B-4D24-BFF5-5C75B9A6981D}" srcOrd="0" destOrd="0" presId="urn:microsoft.com/office/officeart/2005/8/layout/process5"/>
    <dgm:cxn modelId="{8E8332F6-ECE0-4DFE-A067-C92E3127CB40}" type="presParOf" srcId="{8A9BEDA3-1524-47AD-82B1-C6AFE52127CA}" destId="{A69AB12D-0E66-4EA8-81E1-A93D42E48916}" srcOrd="8" destOrd="0" presId="urn:microsoft.com/office/officeart/2005/8/layout/process5"/>
    <dgm:cxn modelId="{DFA33FD9-547C-40B2-B800-D21AFEDD36A0}" type="presParOf" srcId="{8A9BEDA3-1524-47AD-82B1-C6AFE52127CA}" destId="{4087CDFA-B427-4C2B-B3B7-57BEFD812418}" srcOrd="9" destOrd="0" presId="urn:microsoft.com/office/officeart/2005/8/layout/process5"/>
    <dgm:cxn modelId="{752B6489-169B-48E7-91B2-3DC4CBFC9BAA}" type="presParOf" srcId="{4087CDFA-B427-4C2B-B3B7-57BEFD812418}" destId="{B33201F4-9D84-49F2-9A12-4ADEC6A00857}" srcOrd="0" destOrd="0" presId="urn:microsoft.com/office/officeart/2005/8/layout/process5"/>
    <dgm:cxn modelId="{254A378E-B764-4EDC-B1A8-9E19A08826F3}" type="presParOf" srcId="{8A9BEDA3-1524-47AD-82B1-C6AFE52127CA}" destId="{93869207-482C-4B87-817D-5EFDA3BA6B34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D9CED-92C1-4E5E-AED6-023E40C018FE}">
      <dsp:nvSpPr>
        <dsp:cNvPr id="0" name=""/>
        <dsp:cNvSpPr/>
      </dsp:nvSpPr>
      <dsp:spPr>
        <a:xfrm>
          <a:off x="0" y="376428"/>
          <a:ext cx="10363200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299" tIns="374904" rIns="80429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Pengenalan</a:t>
          </a:r>
          <a:r>
            <a:rPr lang="en-US" sz="1800" kern="1200" dirty="0"/>
            <a:t> </a:t>
          </a:r>
          <a:r>
            <a:rPr lang="en-US" sz="1800" kern="1200" dirty="0" err="1"/>
            <a:t>ucapan</a:t>
          </a:r>
          <a:r>
            <a:rPr lang="en-US" sz="1800" kern="1200" dirty="0"/>
            <a:t>, </a:t>
          </a:r>
          <a:r>
            <a:rPr lang="en-US" sz="1800" kern="1200" dirty="0" err="1"/>
            <a:t>analisis</a:t>
          </a:r>
          <a:r>
            <a:rPr lang="en-US" sz="1800" kern="1200" dirty="0"/>
            <a:t> </a:t>
          </a:r>
          <a:r>
            <a:rPr lang="en-US" sz="1800" kern="1200" dirty="0" err="1"/>
            <a:t>citra</a:t>
          </a:r>
          <a:r>
            <a:rPr lang="en-US" sz="1800" kern="1200" dirty="0"/>
            <a:t>, </a:t>
          </a:r>
          <a:r>
            <a:rPr lang="en-US" sz="1800" kern="1200" dirty="0" err="1"/>
            <a:t>intreprestais</a:t>
          </a:r>
          <a:r>
            <a:rPr lang="en-US" sz="1800" kern="1200" dirty="0"/>
            <a:t> </a:t>
          </a:r>
          <a:r>
            <a:rPr lang="en-US" sz="1800" kern="1200" dirty="0" err="1"/>
            <a:t>sinyal</a:t>
          </a:r>
          <a:endParaRPr lang="en-ID" sz="1800" kern="1200" dirty="0"/>
        </a:p>
      </dsp:txBody>
      <dsp:txXfrm>
        <a:off x="0" y="376428"/>
        <a:ext cx="10363200" cy="737100"/>
      </dsp:txXfrm>
    </dsp:sp>
    <dsp:sp modelId="{8F916237-71F5-4622-A24E-966F9C81E348}">
      <dsp:nvSpPr>
        <dsp:cNvPr id="0" name=""/>
        <dsp:cNvSpPr/>
      </dsp:nvSpPr>
      <dsp:spPr>
        <a:xfrm>
          <a:off x="518160" y="110748"/>
          <a:ext cx="725424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193" tIns="0" rIns="27419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Interpretasi</a:t>
          </a:r>
          <a:endParaRPr lang="en-ID" sz="1800" kern="1200" dirty="0"/>
        </a:p>
      </dsp:txBody>
      <dsp:txXfrm>
        <a:off x="544099" y="136687"/>
        <a:ext cx="7202362" cy="479482"/>
      </dsp:txXfrm>
    </dsp:sp>
    <dsp:sp modelId="{F2C038D7-74C6-47A6-871E-46B6835052CF}">
      <dsp:nvSpPr>
        <dsp:cNvPr id="0" name=""/>
        <dsp:cNvSpPr/>
      </dsp:nvSpPr>
      <dsp:spPr>
        <a:xfrm>
          <a:off x="0" y="1476408"/>
          <a:ext cx="10363200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299" tIns="374904" rIns="80429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Peramalan</a:t>
          </a:r>
          <a:r>
            <a:rPr lang="en-US" sz="1800" kern="1200" dirty="0"/>
            <a:t>, </a:t>
          </a:r>
          <a:r>
            <a:rPr lang="en-US" sz="1800" kern="1200" dirty="0" err="1"/>
            <a:t>prediksi</a:t>
          </a:r>
          <a:r>
            <a:rPr lang="en-US" sz="1800" kern="1200" dirty="0"/>
            <a:t> </a:t>
          </a:r>
          <a:r>
            <a:rPr lang="en-US" sz="1800" kern="1200" dirty="0" err="1"/>
            <a:t>demografis</a:t>
          </a:r>
          <a:r>
            <a:rPr lang="en-US" sz="1800" kern="1200" dirty="0"/>
            <a:t>, </a:t>
          </a:r>
          <a:r>
            <a:rPr lang="en-US" sz="1800" kern="1200" dirty="0" err="1"/>
            <a:t>peramalan</a:t>
          </a:r>
          <a:r>
            <a:rPr lang="en-US" sz="1800" kern="1200" dirty="0"/>
            <a:t> </a:t>
          </a:r>
          <a:r>
            <a:rPr lang="en-US" sz="1800" kern="1200" dirty="0" err="1"/>
            <a:t>ekonomi</a:t>
          </a:r>
          <a:r>
            <a:rPr lang="en-US" sz="1800" kern="1200" dirty="0"/>
            <a:t>, </a:t>
          </a:r>
          <a:r>
            <a:rPr lang="en-US" sz="1800" kern="1200" dirty="0" err="1"/>
            <a:t>estimais</a:t>
          </a:r>
          <a:r>
            <a:rPr lang="en-US" sz="1800" kern="1200" dirty="0"/>
            <a:t> </a:t>
          </a:r>
          <a:r>
            <a:rPr lang="en-US" sz="1800" kern="1200" dirty="0" err="1"/>
            <a:t>hasil</a:t>
          </a:r>
          <a:r>
            <a:rPr lang="en-US" sz="1800" kern="1200" dirty="0"/>
            <a:t>, </a:t>
          </a:r>
          <a:r>
            <a:rPr lang="en-US" sz="1800" kern="1200" dirty="0" err="1"/>
            <a:t>pemsaran</a:t>
          </a:r>
          <a:r>
            <a:rPr lang="en-US" sz="1800" kern="1200" dirty="0"/>
            <a:t> dan </a:t>
          </a:r>
          <a:r>
            <a:rPr lang="en-US" sz="1800" kern="1200" dirty="0" err="1"/>
            <a:t>keuangan</a:t>
          </a:r>
          <a:endParaRPr lang="en-ID" sz="1800" kern="1200" dirty="0"/>
        </a:p>
      </dsp:txBody>
      <dsp:txXfrm>
        <a:off x="0" y="1476408"/>
        <a:ext cx="10363200" cy="737100"/>
      </dsp:txXfrm>
    </dsp:sp>
    <dsp:sp modelId="{732AE0A4-9CA0-46A8-8F25-139BA58E7AE0}">
      <dsp:nvSpPr>
        <dsp:cNvPr id="0" name=""/>
        <dsp:cNvSpPr/>
      </dsp:nvSpPr>
      <dsp:spPr>
        <a:xfrm>
          <a:off x="518160" y="1210728"/>
          <a:ext cx="725424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193" tIns="0" rIns="27419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Prediksi</a:t>
          </a:r>
          <a:endParaRPr lang="en-ID" sz="1800" kern="1200" dirty="0"/>
        </a:p>
      </dsp:txBody>
      <dsp:txXfrm>
        <a:off x="544099" y="1236667"/>
        <a:ext cx="7202362" cy="479482"/>
      </dsp:txXfrm>
    </dsp:sp>
    <dsp:sp modelId="{B90B9E6B-ADAB-4328-A017-CBAB0260359C}">
      <dsp:nvSpPr>
        <dsp:cNvPr id="0" name=""/>
        <dsp:cNvSpPr/>
      </dsp:nvSpPr>
      <dsp:spPr>
        <a:xfrm>
          <a:off x="0" y="2576388"/>
          <a:ext cx="10363200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299" tIns="374904" rIns="80429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Medis</a:t>
          </a:r>
          <a:r>
            <a:rPr lang="en-US" sz="1800" kern="1200" dirty="0"/>
            <a:t>, </a:t>
          </a:r>
          <a:r>
            <a:rPr lang="en-US" sz="1800" kern="1200" dirty="0" err="1"/>
            <a:t>elektronis</a:t>
          </a:r>
          <a:r>
            <a:rPr lang="en-US" sz="1800" kern="1200" dirty="0"/>
            <a:t>, </a:t>
          </a:r>
          <a:r>
            <a:rPr lang="en-US" sz="1800" kern="1200" dirty="0" err="1"/>
            <a:t>mekanis</a:t>
          </a:r>
          <a:r>
            <a:rPr lang="en-US" sz="1800" kern="1200" dirty="0"/>
            <a:t>, diagnosis </a:t>
          </a:r>
          <a:r>
            <a:rPr lang="en-US" sz="1800" kern="1200" dirty="0" err="1"/>
            <a:t>perangkat</a:t>
          </a:r>
          <a:r>
            <a:rPr lang="en-US" sz="1800" kern="1200" dirty="0"/>
            <a:t> </a:t>
          </a:r>
          <a:r>
            <a:rPr lang="en-US" sz="1800" kern="1200" dirty="0" err="1"/>
            <a:t>lunak</a:t>
          </a:r>
          <a:endParaRPr lang="en-ID" sz="1800" kern="1200" dirty="0"/>
        </a:p>
      </dsp:txBody>
      <dsp:txXfrm>
        <a:off x="0" y="2576388"/>
        <a:ext cx="10363200" cy="737100"/>
      </dsp:txXfrm>
    </dsp:sp>
    <dsp:sp modelId="{DCBD4D54-E3FE-4707-A9B7-5CB6EEB0FB57}">
      <dsp:nvSpPr>
        <dsp:cNvPr id="0" name=""/>
        <dsp:cNvSpPr/>
      </dsp:nvSpPr>
      <dsp:spPr>
        <a:xfrm>
          <a:off x="518160" y="2310708"/>
          <a:ext cx="725424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193" tIns="0" rIns="27419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Diagnosis</a:t>
          </a:r>
          <a:endParaRPr lang="en-ID" sz="1800" kern="1200" dirty="0"/>
        </a:p>
      </dsp:txBody>
      <dsp:txXfrm>
        <a:off x="544099" y="2336647"/>
        <a:ext cx="7202362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EFE8E-7AE7-4AE8-B054-A15CA4641A61}">
      <dsp:nvSpPr>
        <dsp:cNvPr id="0" name=""/>
        <dsp:cNvSpPr/>
      </dsp:nvSpPr>
      <dsp:spPr>
        <a:xfrm>
          <a:off x="0" y="229949"/>
          <a:ext cx="10363200" cy="614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299" tIns="312420" rIns="80429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Perancangan</a:t>
          </a:r>
          <a:r>
            <a:rPr lang="en-US" sz="1500" kern="1200" dirty="0"/>
            <a:t> </a:t>
          </a:r>
          <a:r>
            <a:rPr lang="en-US" sz="1500" kern="1200" dirty="0" err="1"/>
            <a:t>sirkuit</a:t>
          </a:r>
          <a:r>
            <a:rPr lang="en-US" sz="1500" kern="1200" dirty="0"/>
            <a:t> dan </a:t>
          </a:r>
          <a:r>
            <a:rPr lang="en-US" sz="1500" kern="1200" dirty="0" err="1"/>
            <a:t>bangunan</a:t>
          </a:r>
          <a:endParaRPr lang="en-ID" sz="1500" kern="1200" dirty="0"/>
        </a:p>
      </dsp:txBody>
      <dsp:txXfrm>
        <a:off x="0" y="229949"/>
        <a:ext cx="10363200" cy="614250"/>
      </dsp:txXfrm>
    </dsp:sp>
    <dsp:sp modelId="{E307FD24-5469-4590-B988-A72E2B69837B}">
      <dsp:nvSpPr>
        <dsp:cNvPr id="0" name=""/>
        <dsp:cNvSpPr/>
      </dsp:nvSpPr>
      <dsp:spPr>
        <a:xfrm>
          <a:off x="518160" y="8549"/>
          <a:ext cx="725424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193" tIns="0" rIns="27419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Perancangan</a:t>
          </a:r>
          <a:endParaRPr lang="en-ID" sz="1500" kern="1200" dirty="0"/>
        </a:p>
      </dsp:txBody>
      <dsp:txXfrm>
        <a:off x="539776" y="30165"/>
        <a:ext cx="7211008" cy="399568"/>
      </dsp:txXfrm>
    </dsp:sp>
    <dsp:sp modelId="{B4C055B9-C227-43C9-B057-78B392969A3B}">
      <dsp:nvSpPr>
        <dsp:cNvPr id="0" name=""/>
        <dsp:cNvSpPr/>
      </dsp:nvSpPr>
      <dsp:spPr>
        <a:xfrm>
          <a:off x="0" y="1146599"/>
          <a:ext cx="10363200" cy="614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299" tIns="312420" rIns="80429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Perancnagan</a:t>
          </a:r>
          <a:r>
            <a:rPr lang="en-US" sz="1500" kern="1200" dirty="0"/>
            <a:t> </a:t>
          </a:r>
          <a:r>
            <a:rPr lang="en-US" sz="1500" kern="1200" dirty="0" err="1"/>
            <a:t>keuangan</a:t>
          </a:r>
          <a:r>
            <a:rPr lang="en-US" sz="1500" kern="1200" dirty="0"/>
            <a:t> </a:t>
          </a:r>
          <a:r>
            <a:rPr lang="en-US" sz="1500" kern="1200" dirty="0" err="1"/>
            <a:t>komunikasi</a:t>
          </a:r>
          <a:r>
            <a:rPr lang="en-US" sz="1500" kern="1200" dirty="0"/>
            <a:t>, </a:t>
          </a:r>
          <a:r>
            <a:rPr lang="en-US" sz="1500" kern="1200" dirty="0" err="1"/>
            <a:t>produk</a:t>
          </a:r>
          <a:r>
            <a:rPr lang="en-US" sz="1500" kern="1200" dirty="0"/>
            <a:t>, dan </a:t>
          </a:r>
          <a:r>
            <a:rPr lang="en-US" sz="1500" kern="1200" dirty="0" err="1"/>
            <a:t>manajemen</a:t>
          </a:r>
          <a:r>
            <a:rPr lang="en-US" sz="1500" kern="1200" dirty="0"/>
            <a:t> </a:t>
          </a:r>
          <a:r>
            <a:rPr lang="en-US" sz="1500" kern="1200" dirty="0" err="1"/>
            <a:t>proyek</a:t>
          </a:r>
          <a:endParaRPr lang="en-ID" sz="1500" kern="1200" dirty="0"/>
        </a:p>
      </dsp:txBody>
      <dsp:txXfrm>
        <a:off x="0" y="1146599"/>
        <a:ext cx="10363200" cy="614250"/>
      </dsp:txXfrm>
    </dsp:sp>
    <dsp:sp modelId="{0CB67FA6-5BA2-4D96-B3BC-D634D42062E5}">
      <dsp:nvSpPr>
        <dsp:cNvPr id="0" name=""/>
        <dsp:cNvSpPr/>
      </dsp:nvSpPr>
      <dsp:spPr>
        <a:xfrm>
          <a:off x="518160" y="925199"/>
          <a:ext cx="725424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193" tIns="0" rIns="27419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Perencanaan</a:t>
          </a:r>
          <a:endParaRPr lang="en-ID" sz="1500" kern="1200" dirty="0"/>
        </a:p>
      </dsp:txBody>
      <dsp:txXfrm>
        <a:off x="539776" y="946815"/>
        <a:ext cx="7211008" cy="399568"/>
      </dsp:txXfrm>
    </dsp:sp>
    <dsp:sp modelId="{F91A3A61-8FDB-473A-8C29-67115FBB9544}">
      <dsp:nvSpPr>
        <dsp:cNvPr id="0" name=""/>
        <dsp:cNvSpPr/>
      </dsp:nvSpPr>
      <dsp:spPr>
        <a:xfrm>
          <a:off x="0" y="1989900"/>
          <a:ext cx="10363200" cy="614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299" tIns="312420" rIns="80429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Computer aided monitoring </a:t>
          </a:r>
          <a:r>
            <a:rPr lang="en-US" sz="1500" kern="1200" dirty="0" err="1"/>
            <a:t>sistem</a:t>
          </a:r>
          <a:endParaRPr lang="en-ID" sz="1500" kern="1200" dirty="0"/>
        </a:p>
      </dsp:txBody>
      <dsp:txXfrm>
        <a:off x="0" y="1989900"/>
        <a:ext cx="10363200" cy="614250"/>
      </dsp:txXfrm>
    </dsp:sp>
    <dsp:sp modelId="{206F3860-8E06-4E65-893E-905637C5D8BD}">
      <dsp:nvSpPr>
        <dsp:cNvPr id="0" name=""/>
        <dsp:cNvSpPr/>
      </dsp:nvSpPr>
      <dsp:spPr>
        <a:xfrm>
          <a:off x="518160" y="1841850"/>
          <a:ext cx="725424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193" tIns="0" rIns="27419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Monitoring</a:t>
          </a:r>
          <a:endParaRPr lang="en-ID" sz="1500" kern="1200" dirty="0"/>
        </a:p>
      </dsp:txBody>
      <dsp:txXfrm>
        <a:off x="539776" y="1863466"/>
        <a:ext cx="7211008" cy="399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027D82-2F6C-4632-9F47-64AC18E3FD0A}">
      <dsp:nvSpPr>
        <dsp:cNvPr id="0" name=""/>
        <dsp:cNvSpPr/>
      </dsp:nvSpPr>
      <dsp:spPr>
        <a:xfrm>
          <a:off x="0" y="255133"/>
          <a:ext cx="103632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299" tIns="333248" rIns="80429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Membrikan</a:t>
          </a:r>
          <a:r>
            <a:rPr lang="en-US" sz="1600" kern="1200" dirty="0"/>
            <a:t> </a:t>
          </a:r>
          <a:r>
            <a:rPr lang="en-US" sz="1600" kern="1200" dirty="0" err="1"/>
            <a:t>resep</a:t>
          </a:r>
          <a:r>
            <a:rPr lang="en-US" sz="1600" kern="1200" dirty="0"/>
            <a:t> </a:t>
          </a:r>
          <a:r>
            <a:rPr lang="en-US" sz="1600" kern="1200" dirty="0" err="1"/>
            <a:t>obat</a:t>
          </a:r>
          <a:r>
            <a:rPr lang="en-US" sz="1600" kern="1200" dirty="0"/>
            <a:t> </a:t>
          </a:r>
          <a:r>
            <a:rPr lang="en-US" sz="1600" kern="1200" dirty="0" err="1"/>
            <a:t>terhadap</a:t>
          </a:r>
          <a:r>
            <a:rPr lang="en-US" sz="1600" kern="1200" dirty="0"/>
            <a:t> </a:t>
          </a:r>
          <a:r>
            <a:rPr lang="en-US" sz="1600" kern="1200" dirty="0" err="1"/>
            <a:t>suatu</a:t>
          </a:r>
          <a:r>
            <a:rPr lang="en-US" sz="1600" kern="1200" dirty="0"/>
            <a:t> </a:t>
          </a:r>
          <a:r>
            <a:rPr lang="en-US" sz="1600" kern="1200" dirty="0" err="1"/>
            <a:t>kegaglan</a:t>
          </a:r>
          <a:endParaRPr lang="en-ID" sz="1600" kern="1200" dirty="0"/>
        </a:p>
      </dsp:txBody>
      <dsp:txXfrm>
        <a:off x="0" y="255133"/>
        <a:ext cx="10363200" cy="655200"/>
      </dsp:txXfrm>
    </dsp:sp>
    <dsp:sp modelId="{A4D6DAD7-6A44-418D-9CEC-5E533482B2F9}">
      <dsp:nvSpPr>
        <dsp:cNvPr id="0" name=""/>
        <dsp:cNvSpPr/>
      </dsp:nvSpPr>
      <dsp:spPr>
        <a:xfrm>
          <a:off x="518160" y="8814"/>
          <a:ext cx="725424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193" tIns="0" rIns="2741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Debugging</a:t>
          </a:r>
          <a:endParaRPr lang="en-ID" sz="1600" kern="1200" dirty="0"/>
        </a:p>
      </dsp:txBody>
      <dsp:txXfrm>
        <a:off x="541217" y="31871"/>
        <a:ext cx="7208126" cy="426206"/>
      </dsp:txXfrm>
    </dsp:sp>
    <dsp:sp modelId="{A14176B2-95CF-4950-905E-DBA5F263BC36}">
      <dsp:nvSpPr>
        <dsp:cNvPr id="0" name=""/>
        <dsp:cNvSpPr/>
      </dsp:nvSpPr>
      <dsp:spPr>
        <a:xfrm>
          <a:off x="0" y="1222734"/>
          <a:ext cx="103632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299" tIns="333248" rIns="80429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Diagnosis, </a:t>
          </a:r>
          <a:r>
            <a:rPr lang="en-US" sz="1600" kern="1200" dirty="0" err="1"/>
            <a:t>debigging</a:t>
          </a:r>
          <a:r>
            <a:rPr lang="en-US" sz="1600" kern="1200" dirty="0"/>
            <a:t>, dan </a:t>
          </a:r>
          <a:r>
            <a:rPr lang="en-US" sz="1600" kern="1200" dirty="0" err="1"/>
            <a:t>perbaikna</a:t>
          </a:r>
          <a:r>
            <a:rPr lang="en-US" sz="1600" kern="1200" dirty="0"/>
            <a:t> </a:t>
          </a:r>
          <a:r>
            <a:rPr lang="en-US" sz="1600" kern="1200" dirty="0" err="1"/>
            <a:t>kinerja</a:t>
          </a:r>
          <a:r>
            <a:rPr lang="en-US" sz="1600" kern="1200" dirty="0"/>
            <a:t>. </a:t>
          </a:r>
          <a:r>
            <a:rPr lang="en-US" sz="1600" kern="1200" dirty="0" err="1"/>
            <a:t>Kontrol</a:t>
          </a:r>
          <a:r>
            <a:rPr lang="en-US" sz="1600" kern="1200" dirty="0"/>
            <a:t> </a:t>
          </a:r>
          <a:r>
            <a:rPr lang="en-US" sz="1600" kern="1200" dirty="0" err="1"/>
            <a:t>terhadap</a:t>
          </a:r>
          <a:r>
            <a:rPr lang="en-US" sz="1600" kern="1200" dirty="0"/>
            <a:t> </a:t>
          </a:r>
          <a:r>
            <a:rPr lang="en-US" sz="1600" kern="1200" dirty="0" err="1"/>
            <a:t>interpretasi</a:t>
          </a:r>
          <a:r>
            <a:rPr lang="en-US" sz="1600" kern="1200" dirty="0"/>
            <a:t> </a:t>
          </a:r>
          <a:r>
            <a:rPr lang="en-US" sz="1600" kern="1200" dirty="0" err="1"/>
            <a:t>prediksi</a:t>
          </a:r>
          <a:r>
            <a:rPr lang="en-US" sz="1600" kern="1200" dirty="0"/>
            <a:t>, </a:t>
          </a:r>
          <a:r>
            <a:rPr lang="en-US" sz="1600" kern="1200" dirty="0" err="1"/>
            <a:t>perbaikan</a:t>
          </a:r>
          <a:r>
            <a:rPr lang="en-US" sz="1600" kern="1200" dirty="0"/>
            <a:t>, dan monitoring </a:t>
          </a:r>
          <a:r>
            <a:rPr lang="en-US" sz="1600" kern="1200" dirty="0" err="1"/>
            <a:t>kelakuan</a:t>
          </a:r>
          <a:r>
            <a:rPr lang="en-US" sz="1600" kern="1200" dirty="0"/>
            <a:t> system.</a:t>
          </a:r>
          <a:endParaRPr lang="en-ID" sz="1600" kern="1200" dirty="0"/>
        </a:p>
      </dsp:txBody>
      <dsp:txXfrm>
        <a:off x="0" y="1222734"/>
        <a:ext cx="10363200" cy="856800"/>
      </dsp:txXfrm>
    </dsp:sp>
    <dsp:sp modelId="{3AE6BF19-33EC-4642-9306-9A7116CA1CAB}">
      <dsp:nvSpPr>
        <dsp:cNvPr id="0" name=""/>
        <dsp:cNvSpPr/>
      </dsp:nvSpPr>
      <dsp:spPr>
        <a:xfrm>
          <a:off x="518160" y="986574"/>
          <a:ext cx="725424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193" tIns="0" rIns="2741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Instruksi</a:t>
          </a:r>
          <a:endParaRPr lang="en-ID" sz="1600" kern="1200" dirty="0"/>
        </a:p>
      </dsp:txBody>
      <dsp:txXfrm>
        <a:off x="541217" y="1009631"/>
        <a:ext cx="7208126" cy="426206"/>
      </dsp:txXfrm>
    </dsp:sp>
    <dsp:sp modelId="{5D6CF77F-CF45-4870-948B-066C648F5068}">
      <dsp:nvSpPr>
        <dsp:cNvPr id="0" name=""/>
        <dsp:cNvSpPr/>
      </dsp:nvSpPr>
      <dsp:spPr>
        <a:xfrm>
          <a:off x="0" y="2402093"/>
          <a:ext cx="103632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764138-BC32-496C-B4F4-F157A3187B0C}">
      <dsp:nvSpPr>
        <dsp:cNvPr id="0" name=""/>
        <dsp:cNvSpPr/>
      </dsp:nvSpPr>
      <dsp:spPr>
        <a:xfrm>
          <a:off x="518160" y="2165934"/>
          <a:ext cx="725424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193" tIns="0" rIns="2741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600" kern="1200"/>
        </a:p>
      </dsp:txBody>
      <dsp:txXfrm>
        <a:off x="541217" y="2188991"/>
        <a:ext cx="7208126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BDC4C7-56F3-4F2B-8B56-C48CC411D010}">
      <dsp:nvSpPr>
        <dsp:cNvPr id="0" name=""/>
        <dsp:cNvSpPr/>
      </dsp:nvSpPr>
      <dsp:spPr>
        <a:xfrm>
          <a:off x="0" y="150495"/>
          <a:ext cx="8686800" cy="10181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Forward Chaining</a:t>
          </a:r>
          <a:r>
            <a:rPr lang="en-US" sz="2800" kern="1200"/>
            <a:t>	</a:t>
          </a:r>
        </a:p>
      </dsp:txBody>
      <dsp:txXfrm>
        <a:off x="49700" y="200195"/>
        <a:ext cx="8587400" cy="918719"/>
      </dsp:txXfrm>
    </dsp:sp>
    <dsp:sp modelId="{A2081701-0E0A-48E8-BB0D-C9EA4EA02D63}">
      <dsp:nvSpPr>
        <dsp:cNvPr id="0" name=""/>
        <dsp:cNvSpPr/>
      </dsp:nvSpPr>
      <dsp:spPr>
        <a:xfrm>
          <a:off x="0" y="1168615"/>
          <a:ext cx="8686800" cy="623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80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Dimulai dengan fakta awal dan tetap menggunakan rules untuk menarik kesimpulan baru (atau mengambil tindakan tertentu).</a:t>
          </a:r>
          <a:endParaRPr lang="en-US" sz="2200" kern="1200" dirty="0"/>
        </a:p>
      </dsp:txBody>
      <dsp:txXfrm>
        <a:off x="0" y="1168615"/>
        <a:ext cx="8686800" cy="623070"/>
      </dsp:txXfrm>
    </dsp:sp>
    <dsp:sp modelId="{F412BA3C-0404-418E-A2DA-7E9FDFD77024}">
      <dsp:nvSpPr>
        <dsp:cNvPr id="0" name=""/>
        <dsp:cNvSpPr/>
      </dsp:nvSpPr>
      <dsp:spPr>
        <a:xfrm>
          <a:off x="0" y="1791685"/>
          <a:ext cx="8686800" cy="10181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Backward Chaining</a:t>
          </a:r>
          <a:endParaRPr lang="en-US" sz="2800" b="1" kern="1200" dirty="0"/>
        </a:p>
      </dsp:txBody>
      <dsp:txXfrm>
        <a:off x="49700" y="1841385"/>
        <a:ext cx="8587400" cy="918719"/>
      </dsp:txXfrm>
    </dsp:sp>
    <dsp:sp modelId="{CD5A5270-48D2-4E3D-815B-ADC98A5BE32D}">
      <dsp:nvSpPr>
        <dsp:cNvPr id="0" name=""/>
        <dsp:cNvSpPr/>
      </dsp:nvSpPr>
      <dsp:spPr>
        <a:xfrm>
          <a:off x="0" y="2809804"/>
          <a:ext cx="8686800" cy="898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80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Dimulai dengan beberapa hipotesis (atau goal) untuk membuktikan, dan terus mencari rules yang memungkinkan penyimpulan terhadap hipotesis tersebut, dengan mengatur sub-goal baru untuk dibuktikan.</a:t>
          </a:r>
          <a:endParaRPr lang="en-US" sz="2200" kern="1200" dirty="0"/>
        </a:p>
      </dsp:txBody>
      <dsp:txXfrm>
        <a:off x="0" y="2809804"/>
        <a:ext cx="8686800" cy="898380"/>
      </dsp:txXfrm>
    </dsp:sp>
    <dsp:sp modelId="{FF1304BA-581D-4338-8C62-5891FE06DA51}">
      <dsp:nvSpPr>
        <dsp:cNvPr id="0" name=""/>
        <dsp:cNvSpPr/>
      </dsp:nvSpPr>
      <dsp:spPr>
        <a:xfrm>
          <a:off x="0" y="3708184"/>
          <a:ext cx="8686800" cy="101811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Sistem</a:t>
          </a:r>
          <a:r>
            <a:rPr lang="en-US" sz="2800" kern="1200" dirty="0"/>
            <a:t> </a:t>
          </a:r>
          <a:r>
            <a:rPr lang="en-US" sz="2800" b="1" kern="1200" dirty="0"/>
            <a:t>forward chaining </a:t>
          </a:r>
          <a:r>
            <a:rPr lang="en-US" sz="2800" kern="1200" dirty="0" err="1"/>
            <a:t>utamanya</a:t>
          </a:r>
          <a:r>
            <a:rPr lang="en-US" sz="2800" kern="1200" dirty="0"/>
            <a:t> </a:t>
          </a:r>
          <a:r>
            <a:rPr lang="en-US" sz="2800" kern="1200" dirty="0" err="1"/>
            <a:t>bersifat</a:t>
          </a:r>
          <a:r>
            <a:rPr lang="en-US" sz="2800" kern="1200" dirty="0"/>
            <a:t> </a:t>
          </a:r>
          <a:r>
            <a:rPr lang="en-US" sz="2800" b="1" kern="1200" dirty="0"/>
            <a:t>data-driven</a:t>
          </a:r>
          <a:r>
            <a:rPr lang="en-US" sz="2800" kern="1200" dirty="0"/>
            <a:t>, </a:t>
          </a:r>
          <a:r>
            <a:rPr lang="en-US" sz="2800" kern="1200" dirty="0" err="1"/>
            <a:t>sedangkan</a:t>
          </a:r>
          <a:r>
            <a:rPr lang="en-US" sz="2800" kern="1200" dirty="0"/>
            <a:t> </a:t>
          </a:r>
          <a:r>
            <a:rPr lang="en-US" sz="2800" b="1" kern="1200" dirty="0"/>
            <a:t>backward chaining</a:t>
          </a:r>
          <a:r>
            <a:rPr lang="en-US" sz="2800" kern="1200" dirty="0"/>
            <a:t> </a:t>
          </a:r>
          <a:r>
            <a:rPr lang="en-US" sz="2800" kern="1200" dirty="0" err="1"/>
            <a:t>bersifat</a:t>
          </a:r>
          <a:r>
            <a:rPr lang="en-US" sz="2800" kern="1200" dirty="0"/>
            <a:t> </a:t>
          </a:r>
          <a:r>
            <a:rPr lang="en-US" sz="2800" b="1" kern="1200" dirty="0"/>
            <a:t>goal-driven</a:t>
          </a:r>
          <a:r>
            <a:rPr lang="en-US" sz="2800" kern="1200" dirty="0"/>
            <a:t>.</a:t>
          </a:r>
        </a:p>
      </dsp:txBody>
      <dsp:txXfrm>
        <a:off x="49700" y="3757884"/>
        <a:ext cx="8587400" cy="9187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5BCED-36C4-4E34-A08C-CCE7C017C5FC}">
      <dsp:nvSpPr>
        <dsp:cNvPr id="0" name=""/>
        <dsp:cNvSpPr/>
      </dsp:nvSpPr>
      <dsp:spPr>
        <a:xfrm>
          <a:off x="7634" y="612814"/>
          <a:ext cx="2281981" cy="136918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Tahap</a:t>
          </a:r>
          <a:r>
            <a:rPr lang="en-US" sz="2200" kern="1200" dirty="0"/>
            <a:t> 1 : </a:t>
          </a:r>
          <a:r>
            <a:rPr lang="en-US" sz="2200" kern="1200" dirty="0" err="1"/>
            <a:t>Identifikasi</a:t>
          </a:r>
          <a:r>
            <a:rPr lang="en-US" sz="2200" kern="1200" dirty="0"/>
            <a:t> </a:t>
          </a:r>
          <a:r>
            <a:rPr lang="en-US" sz="2200" kern="1200" dirty="0" err="1"/>
            <a:t>Masalah</a:t>
          </a:r>
          <a:r>
            <a:rPr lang="en-US" sz="2200" kern="1200" dirty="0"/>
            <a:t> </a:t>
          </a:r>
          <a:r>
            <a:rPr lang="en-US" sz="2200" kern="1200" dirty="0" err="1"/>
            <a:t>dan</a:t>
          </a:r>
          <a:r>
            <a:rPr lang="en-US" sz="2200" kern="1200" dirty="0"/>
            <a:t> </a:t>
          </a:r>
          <a:r>
            <a:rPr lang="en-US" sz="2200" kern="1200" dirty="0" err="1"/>
            <a:t>Kebutuhan</a:t>
          </a:r>
          <a:endParaRPr lang="en-US" sz="2200" kern="1200" dirty="0"/>
        </a:p>
      </dsp:txBody>
      <dsp:txXfrm>
        <a:off x="47736" y="652916"/>
        <a:ext cx="2201777" cy="1288984"/>
      </dsp:txXfrm>
    </dsp:sp>
    <dsp:sp modelId="{32582609-D249-41D4-8571-F9E9DC36134B}">
      <dsp:nvSpPr>
        <dsp:cNvPr id="0" name=""/>
        <dsp:cNvSpPr/>
      </dsp:nvSpPr>
      <dsp:spPr>
        <a:xfrm>
          <a:off x="2490430" y="1014443"/>
          <a:ext cx="483780" cy="565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490430" y="1127629"/>
        <a:ext cx="338646" cy="339559"/>
      </dsp:txXfrm>
    </dsp:sp>
    <dsp:sp modelId="{70A3181F-6DC6-41C5-BD64-72F2F825F470}">
      <dsp:nvSpPr>
        <dsp:cNvPr id="0" name=""/>
        <dsp:cNvSpPr/>
      </dsp:nvSpPr>
      <dsp:spPr>
        <a:xfrm>
          <a:off x="3202409" y="612814"/>
          <a:ext cx="2281981" cy="136918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Tahap</a:t>
          </a:r>
          <a:r>
            <a:rPr lang="en-US" sz="2200" kern="1200" dirty="0"/>
            <a:t> 2 : </a:t>
          </a:r>
          <a:r>
            <a:rPr lang="en-US" sz="2200" kern="1200" dirty="0" err="1"/>
            <a:t>Koleksi</a:t>
          </a:r>
          <a:r>
            <a:rPr lang="en-US" sz="2200" kern="1200" dirty="0"/>
            <a:t> </a:t>
          </a:r>
          <a:r>
            <a:rPr lang="en-US" sz="2200" kern="1200" dirty="0" err="1"/>
            <a:t>Pengetahuan</a:t>
          </a:r>
          <a:endParaRPr lang="en-US" sz="2200" kern="1200" dirty="0"/>
        </a:p>
      </dsp:txBody>
      <dsp:txXfrm>
        <a:off x="3242511" y="652916"/>
        <a:ext cx="2201777" cy="1288984"/>
      </dsp:txXfrm>
    </dsp:sp>
    <dsp:sp modelId="{F5319041-93E5-4669-8456-F027ECA49E40}">
      <dsp:nvSpPr>
        <dsp:cNvPr id="0" name=""/>
        <dsp:cNvSpPr/>
      </dsp:nvSpPr>
      <dsp:spPr>
        <a:xfrm>
          <a:off x="5685205" y="1014443"/>
          <a:ext cx="483780" cy="565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685205" y="1127629"/>
        <a:ext cx="338646" cy="339559"/>
      </dsp:txXfrm>
    </dsp:sp>
    <dsp:sp modelId="{4C283136-50D0-4CA1-BFE2-8FC697E3349E}">
      <dsp:nvSpPr>
        <dsp:cNvPr id="0" name=""/>
        <dsp:cNvSpPr/>
      </dsp:nvSpPr>
      <dsp:spPr>
        <a:xfrm>
          <a:off x="6397183" y="612814"/>
          <a:ext cx="2281981" cy="136918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Tahap</a:t>
          </a:r>
          <a:r>
            <a:rPr lang="en-US" sz="2200" kern="1200" dirty="0"/>
            <a:t> 3 : </a:t>
          </a:r>
          <a:r>
            <a:rPr lang="en-US" sz="2200" kern="1200" dirty="0" err="1"/>
            <a:t>Perancangan</a:t>
          </a:r>
          <a:r>
            <a:rPr lang="en-US" sz="2200" kern="1200" dirty="0"/>
            <a:t> </a:t>
          </a:r>
          <a:r>
            <a:rPr lang="en-US" sz="2200" kern="1200" dirty="0" err="1"/>
            <a:t>Struktur</a:t>
          </a:r>
          <a:r>
            <a:rPr lang="en-US" sz="2200" kern="1200" dirty="0"/>
            <a:t> </a:t>
          </a:r>
        </a:p>
      </dsp:txBody>
      <dsp:txXfrm>
        <a:off x="6437285" y="652916"/>
        <a:ext cx="2201777" cy="1288984"/>
      </dsp:txXfrm>
    </dsp:sp>
    <dsp:sp modelId="{8785DE0E-3EF0-40B0-A227-0FB1FA645926}">
      <dsp:nvSpPr>
        <dsp:cNvPr id="0" name=""/>
        <dsp:cNvSpPr/>
      </dsp:nvSpPr>
      <dsp:spPr>
        <a:xfrm rot="5400000">
          <a:off x="7296284" y="2141742"/>
          <a:ext cx="483780" cy="565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7368395" y="2182817"/>
        <a:ext cx="339559" cy="338646"/>
      </dsp:txXfrm>
    </dsp:sp>
    <dsp:sp modelId="{BE56A851-2134-49D6-8ECD-3D5B6089AE9B}">
      <dsp:nvSpPr>
        <dsp:cNvPr id="0" name=""/>
        <dsp:cNvSpPr/>
      </dsp:nvSpPr>
      <dsp:spPr>
        <a:xfrm>
          <a:off x="6397183" y="2894796"/>
          <a:ext cx="2281981" cy="136918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Tahap</a:t>
          </a:r>
          <a:r>
            <a:rPr lang="en-US" sz="2200" kern="1200" dirty="0"/>
            <a:t> 4 : </a:t>
          </a:r>
          <a:r>
            <a:rPr lang="en-US" sz="2200" kern="1200" dirty="0" err="1"/>
            <a:t>Tes</a:t>
          </a:r>
          <a:r>
            <a:rPr lang="en-US" sz="2200" kern="1200" dirty="0"/>
            <a:t>/</a:t>
          </a:r>
          <a:r>
            <a:rPr lang="en-US" sz="2200" kern="1200" dirty="0" err="1"/>
            <a:t>Evaluasi</a:t>
          </a:r>
          <a:endParaRPr lang="en-US" sz="2200" kern="1200" dirty="0"/>
        </a:p>
      </dsp:txBody>
      <dsp:txXfrm>
        <a:off x="6437285" y="2934898"/>
        <a:ext cx="2201777" cy="1288984"/>
      </dsp:txXfrm>
    </dsp:sp>
    <dsp:sp modelId="{1EBE0213-71D8-4AE2-80ED-7442B17E3AED}">
      <dsp:nvSpPr>
        <dsp:cNvPr id="0" name=""/>
        <dsp:cNvSpPr/>
      </dsp:nvSpPr>
      <dsp:spPr>
        <a:xfrm rot="10800000">
          <a:off x="5712588" y="3296425"/>
          <a:ext cx="483780" cy="565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5857722" y="3409611"/>
        <a:ext cx="338646" cy="339559"/>
      </dsp:txXfrm>
    </dsp:sp>
    <dsp:sp modelId="{A69AB12D-0E66-4EA8-81E1-A93D42E48916}">
      <dsp:nvSpPr>
        <dsp:cNvPr id="0" name=""/>
        <dsp:cNvSpPr/>
      </dsp:nvSpPr>
      <dsp:spPr>
        <a:xfrm>
          <a:off x="3202409" y="2894796"/>
          <a:ext cx="2281981" cy="136918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Tahap</a:t>
          </a:r>
          <a:r>
            <a:rPr lang="en-US" sz="2200" kern="1200" dirty="0"/>
            <a:t> 5 : </a:t>
          </a:r>
          <a:r>
            <a:rPr lang="en-US" sz="2200" kern="1200" dirty="0" err="1"/>
            <a:t>Produk</a:t>
          </a:r>
          <a:r>
            <a:rPr lang="en-US" sz="2200" kern="1200" dirty="0"/>
            <a:t> -</a:t>
          </a:r>
          <a:r>
            <a:rPr lang="en-US" sz="2200" kern="1200" dirty="0" err="1"/>
            <a:t>Dokumentasi</a:t>
          </a:r>
          <a:endParaRPr lang="en-US" sz="2200" kern="1200" dirty="0"/>
        </a:p>
      </dsp:txBody>
      <dsp:txXfrm>
        <a:off x="3242511" y="2934898"/>
        <a:ext cx="2201777" cy="1288984"/>
      </dsp:txXfrm>
    </dsp:sp>
    <dsp:sp modelId="{4087CDFA-B427-4C2B-B3B7-57BEFD812418}">
      <dsp:nvSpPr>
        <dsp:cNvPr id="0" name=""/>
        <dsp:cNvSpPr/>
      </dsp:nvSpPr>
      <dsp:spPr>
        <a:xfrm rot="10800000">
          <a:off x="2517814" y="3296425"/>
          <a:ext cx="483780" cy="565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2662948" y="3409611"/>
        <a:ext cx="338646" cy="339559"/>
      </dsp:txXfrm>
    </dsp:sp>
    <dsp:sp modelId="{93869207-482C-4B87-817D-5EFDA3BA6B34}">
      <dsp:nvSpPr>
        <dsp:cNvPr id="0" name=""/>
        <dsp:cNvSpPr/>
      </dsp:nvSpPr>
      <dsp:spPr>
        <a:xfrm>
          <a:off x="7634" y="2894796"/>
          <a:ext cx="2281981" cy="136918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Tahap</a:t>
          </a:r>
          <a:r>
            <a:rPr lang="en-US" sz="2200" kern="1200" dirty="0"/>
            <a:t> 6 : </a:t>
          </a:r>
          <a:r>
            <a:rPr lang="en-US" sz="2200" kern="1200" dirty="0" err="1"/>
            <a:t>Pemeliharaan</a:t>
          </a:r>
          <a:endParaRPr lang="en-US" sz="2200" kern="1200" dirty="0"/>
        </a:p>
      </dsp:txBody>
      <dsp:txXfrm>
        <a:off x="47736" y="2934898"/>
        <a:ext cx="2201777" cy="12889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F479-E90E-42D9-9295-9B7C3ACA2BD2}" type="datetimeFigureOut">
              <a:rPr lang="en-ID" smtClean="0"/>
              <a:t>07/04/2022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5FC8-F05C-41D8-ABFC-4534EA4AA6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4452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F479-E90E-42D9-9295-9B7C3ACA2BD2}" type="datetimeFigureOut">
              <a:rPr lang="en-ID" smtClean="0"/>
              <a:t>07/04/2022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5FC8-F05C-41D8-ABFC-4534EA4AA6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878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F479-E90E-42D9-9295-9B7C3ACA2BD2}" type="datetimeFigureOut">
              <a:rPr lang="en-ID" smtClean="0"/>
              <a:t>07/04/2022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5FC8-F05C-41D8-ABFC-4534EA4AA6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1713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F479-E90E-42D9-9295-9B7C3ACA2BD2}" type="datetimeFigureOut">
              <a:rPr lang="en-ID" smtClean="0"/>
              <a:t>07/04/2022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5FC8-F05C-41D8-ABFC-4534EA4AA6DC}" type="slidenum">
              <a:rPr lang="en-ID" smtClean="0"/>
              <a:t>‹#›</a:t>
            </a:fld>
            <a:endParaRPr lang="en-ID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0376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F479-E90E-42D9-9295-9B7C3ACA2BD2}" type="datetimeFigureOut">
              <a:rPr lang="en-ID" smtClean="0"/>
              <a:t>07/04/2022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5FC8-F05C-41D8-ABFC-4534EA4AA6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5027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F479-E90E-42D9-9295-9B7C3ACA2BD2}" type="datetimeFigureOut">
              <a:rPr lang="en-ID" smtClean="0"/>
              <a:t>07/04/2022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5FC8-F05C-41D8-ABFC-4534EA4AA6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2764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F479-E90E-42D9-9295-9B7C3ACA2BD2}" type="datetimeFigureOut">
              <a:rPr lang="en-ID" smtClean="0"/>
              <a:t>07/04/2022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5FC8-F05C-41D8-ABFC-4534EA4AA6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5291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F479-E90E-42D9-9295-9B7C3ACA2BD2}" type="datetimeFigureOut">
              <a:rPr lang="en-ID" smtClean="0"/>
              <a:t>07/04/2022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5FC8-F05C-41D8-ABFC-4534EA4AA6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1455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F479-E90E-42D9-9295-9B7C3ACA2BD2}" type="datetimeFigureOut">
              <a:rPr lang="en-ID" smtClean="0"/>
              <a:t>07/04/2022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5FC8-F05C-41D8-ABFC-4534EA4AA6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334426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20F1D-461A-4D8F-81E2-DE8890ED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2AF0A-3405-4201-B11B-FA79729F4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7C9FD-5B42-481C-BA42-0A9100494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F479-E90E-42D9-9295-9B7C3ACA2BD2}" type="datetimeFigureOut">
              <a:rPr lang="en-ID" smtClean="0"/>
              <a:t>07/04/2022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A9C55-C4A0-4E14-A9BA-294B518A3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B48EF-C80C-4979-8FB8-5975D1EB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5FC8-F05C-41D8-ABFC-4534EA4AA6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378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F479-E90E-42D9-9295-9B7C3ACA2BD2}" type="datetimeFigureOut">
              <a:rPr lang="en-ID" smtClean="0"/>
              <a:t>07/04/2022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5FC8-F05C-41D8-ABFC-4534EA4AA6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6115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F479-E90E-42D9-9295-9B7C3ACA2BD2}" type="datetimeFigureOut">
              <a:rPr lang="en-ID" smtClean="0"/>
              <a:t>07/04/2022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5FC8-F05C-41D8-ABFC-4534EA4AA6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0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F479-E90E-42D9-9295-9B7C3ACA2BD2}" type="datetimeFigureOut">
              <a:rPr lang="en-ID" smtClean="0"/>
              <a:t>07/04/2022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5FC8-F05C-41D8-ABFC-4534EA4AA6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858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F479-E90E-42D9-9295-9B7C3ACA2BD2}" type="datetimeFigureOut">
              <a:rPr lang="en-ID" smtClean="0"/>
              <a:t>07/04/2022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5FC8-F05C-41D8-ABFC-4534EA4AA6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923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F479-E90E-42D9-9295-9B7C3ACA2BD2}" type="datetimeFigureOut">
              <a:rPr lang="en-ID" smtClean="0"/>
              <a:t>07/04/2022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5FC8-F05C-41D8-ABFC-4534EA4AA6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951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F479-E90E-42D9-9295-9B7C3ACA2BD2}" type="datetimeFigureOut">
              <a:rPr lang="en-ID" smtClean="0"/>
              <a:t>07/04/2022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5FC8-F05C-41D8-ABFC-4534EA4AA6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51519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F479-E90E-42D9-9295-9B7C3ACA2BD2}" type="datetimeFigureOut">
              <a:rPr lang="en-ID" smtClean="0"/>
              <a:t>07/04/2022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5FC8-F05C-41D8-ABFC-4534EA4AA6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822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F479-E90E-42D9-9295-9B7C3ACA2BD2}" type="datetimeFigureOut">
              <a:rPr lang="en-ID" smtClean="0"/>
              <a:t>07/04/2022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5FC8-F05C-41D8-ABFC-4534EA4AA6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370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E48F479-E90E-42D9-9295-9B7C3ACA2BD2}" type="datetimeFigureOut">
              <a:rPr lang="en-ID" smtClean="0"/>
              <a:t>07/04/2022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A5B5FC8-F05C-41D8-ABFC-4534EA4AA6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577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E58F8-89DD-4345-B9E3-425026150A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Pakar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00DCD-7CCE-43B6-AB7C-8715783FD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4128464"/>
            <a:ext cx="8689976" cy="137159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Lafnidita</a:t>
            </a:r>
            <a:r>
              <a:rPr lang="en-US" dirty="0"/>
              <a:t> </a:t>
            </a:r>
            <a:r>
              <a:rPr lang="en-US" dirty="0" err="1"/>
              <a:t>farosanti</a:t>
            </a:r>
            <a:r>
              <a:rPr lang="en-US" dirty="0"/>
              <a:t>, </a:t>
            </a:r>
            <a:r>
              <a:rPr lang="en-US" dirty="0" err="1"/>
              <a:t>m.kom</a:t>
            </a:r>
            <a:endParaRPr lang="en-US" dirty="0"/>
          </a:p>
          <a:p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  <a:p>
            <a:r>
              <a:rPr lang="en-US" dirty="0"/>
              <a:t>Universitas </a:t>
            </a:r>
            <a:r>
              <a:rPr lang="en-US" dirty="0" err="1"/>
              <a:t>pgri</a:t>
            </a:r>
            <a:r>
              <a:rPr lang="en-US" dirty="0"/>
              <a:t> </a:t>
            </a:r>
            <a:r>
              <a:rPr lang="en-US" dirty="0" err="1"/>
              <a:t>wiranegara</a:t>
            </a: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03380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1DAF-DF0A-4E70-BE43-933C26C90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PERMASALAHAN YANG DAPAT DISELESAIKAN DENGAN SISTEM PAKAR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CB35CC-B412-4BC8-BB11-9747AE862D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383551"/>
              </p:ext>
            </p:extLst>
          </p:nvPr>
        </p:nvGraphicFramePr>
        <p:xfrm>
          <a:off x="914400" y="2366963"/>
          <a:ext cx="10363200" cy="3424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474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13CF9D-BB02-45AA-A2E4-A41F75BE08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7195765"/>
              </p:ext>
            </p:extLst>
          </p:nvPr>
        </p:nvGraphicFramePr>
        <p:xfrm>
          <a:off x="914400" y="866775"/>
          <a:ext cx="10363200" cy="2686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23224BE-091C-4E06-AAE5-523244746B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2816389"/>
              </p:ext>
            </p:extLst>
          </p:nvPr>
        </p:nvGraphicFramePr>
        <p:xfrm>
          <a:off x="914400" y="3552826"/>
          <a:ext cx="10363200" cy="2814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7873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8E39D-8F06-4E9D-9C39-9637E2C1A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STRUKTUR SISTEM PAKAR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CDF68-6C10-469D-9D0B-1094542BE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(development environment)</a:t>
            </a:r>
          </a:p>
          <a:p>
            <a:pPr marL="0" indent="0">
              <a:buNone/>
            </a:pPr>
            <a:r>
              <a:rPr lang="sv-SE" dirty="0"/>
              <a:t>digunakan untuk memasukkan pengetahuan pakar ke dalam lingkungan sistem pakar. </a:t>
            </a:r>
            <a:endParaRPr lang="en-US" dirty="0"/>
          </a:p>
          <a:p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konsultasi</a:t>
            </a:r>
            <a:r>
              <a:rPr lang="en-US" dirty="0"/>
              <a:t> (consultation </a:t>
            </a:r>
            <a:r>
              <a:rPr lang="en-US" dirty="0" err="1"/>
              <a:t>environtment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ID" dirty="0" err="1"/>
              <a:t>digunakan</a:t>
            </a:r>
            <a:r>
              <a:rPr lang="en-ID" dirty="0"/>
              <a:t> oleh </a:t>
            </a:r>
            <a:r>
              <a:rPr lang="en-ID" dirty="0" err="1"/>
              <a:t>pengguna</a:t>
            </a:r>
            <a:r>
              <a:rPr lang="en-ID" dirty="0"/>
              <a:t> yang </a:t>
            </a:r>
            <a:r>
              <a:rPr lang="en-ID" dirty="0" err="1"/>
              <a:t>bukan</a:t>
            </a:r>
            <a:r>
              <a:rPr lang="en-ID" dirty="0"/>
              <a:t> </a:t>
            </a:r>
            <a:r>
              <a:rPr lang="en-ID" dirty="0" err="1"/>
              <a:t>pakar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memperoleh</a:t>
            </a:r>
            <a:r>
              <a:rPr lang="en-ID" dirty="0"/>
              <a:t> </a:t>
            </a:r>
            <a:r>
              <a:rPr lang="en-ID" dirty="0" err="1"/>
              <a:t>pengetahuan</a:t>
            </a:r>
            <a:r>
              <a:rPr lang="en-ID" dirty="0"/>
              <a:t> </a:t>
            </a:r>
            <a:r>
              <a:rPr lang="en-ID" dirty="0" err="1"/>
              <a:t>pakar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93572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952AE-D3F0-4D5B-AEDA-0748BDC7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42B03-A980-483B-8794-9E01932C3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978B31-C07F-499C-A57C-8C99A5988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797" y="618517"/>
            <a:ext cx="6810414" cy="583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55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F94A4-E5D0-4355-BF1E-BE936C8BF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PENGETAHUAN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34C58-F6ED-4A1B-96BF-FDB093424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10364452" cy="3872390"/>
          </a:xfrm>
        </p:spPr>
        <p:txBody>
          <a:bodyPr>
            <a:normAutofit fontScale="62500" lnSpcReduction="20000"/>
          </a:bodyPr>
          <a:lstStyle/>
          <a:p>
            <a:r>
              <a:rPr lang="en-US" sz="2300" dirty="0" err="1"/>
              <a:t>Penalaran</a:t>
            </a:r>
            <a:r>
              <a:rPr lang="en-US" sz="2300" dirty="0"/>
              <a:t> </a:t>
            </a:r>
            <a:r>
              <a:rPr lang="en-US" sz="2300" dirty="0" err="1"/>
              <a:t>berbasis</a:t>
            </a:r>
            <a:r>
              <a:rPr lang="en-US" sz="2300" dirty="0"/>
              <a:t> </a:t>
            </a:r>
            <a:r>
              <a:rPr lang="en-US" sz="2300" dirty="0" err="1"/>
              <a:t>aturan</a:t>
            </a:r>
            <a:r>
              <a:rPr lang="en-US" sz="2300" dirty="0"/>
              <a:t> (rule-based reasoning)</a:t>
            </a:r>
          </a:p>
          <a:p>
            <a:pPr marL="0" indent="0">
              <a:buNone/>
            </a:pPr>
            <a:r>
              <a:rPr lang="en-ID" sz="2300" dirty="0" err="1"/>
              <a:t>Bentuk</a:t>
            </a:r>
            <a:r>
              <a:rPr lang="en-ID" sz="2300" dirty="0"/>
              <a:t> </a:t>
            </a:r>
            <a:r>
              <a:rPr lang="en-ID" sz="2300" dirty="0" err="1"/>
              <a:t>ini</a:t>
            </a:r>
            <a:r>
              <a:rPr lang="en-ID" sz="2300" dirty="0"/>
              <a:t> </a:t>
            </a:r>
            <a:r>
              <a:rPr lang="en-ID" sz="2300" dirty="0" err="1"/>
              <a:t>digunakan</a:t>
            </a:r>
            <a:r>
              <a:rPr lang="en-ID" sz="2300" dirty="0"/>
              <a:t> </a:t>
            </a:r>
            <a:r>
              <a:rPr lang="en-ID" sz="2300" dirty="0" err="1"/>
              <a:t>apabila</a:t>
            </a:r>
            <a:r>
              <a:rPr lang="en-ID" sz="2300" dirty="0"/>
              <a:t> </a:t>
            </a:r>
            <a:r>
              <a:rPr lang="en-ID" sz="2300" dirty="0" err="1"/>
              <a:t>kita</a:t>
            </a:r>
            <a:r>
              <a:rPr lang="en-ID" sz="2300" dirty="0"/>
              <a:t> </a:t>
            </a:r>
            <a:r>
              <a:rPr lang="en-ID" sz="2300" dirty="0" err="1"/>
              <a:t>memiliki</a:t>
            </a:r>
            <a:r>
              <a:rPr lang="en-ID" sz="2300" dirty="0"/>
              <a:t> </a:t>
            </a:r>
            <a:r>
              <a:rPr lang="en-ID" sz="2300" dirty="0" err="1"/>
              <a:t>sejumlah</a:t>
            </a:r>
            <a:r>
              <a:rPr lang="en-ID" sz="2300" dirty="0"/>
              <a:t> </a:t>
            </a:r>
            <a:r>
              <a:rPr lang="en-ID" sz="2300" dirty="0" err="1"/>
              <a:t>pengetahuan</a:t>
            </a:r>
            <a:r>
              <a:rPr lang="en-ID" sz="2300" dirty="0"/>
              <a:t> </a:t>
            </a:r>
            <a:r>
              <a:rPr lang="en-ID" sz="2300" dirty="0" err="1"/>
              <a:t>pakar</a:t>
            </a:r>
            <a:r>
              <a:rPr lang="en-ID" sz="2300" dirty="0"/>
              <a:t> pada </a:t>
            </a:r>
            <a:r>
              <a:rPr lang="en-ID" sz="2300" dirty="0" err="1"/>
              <a:t>suatu</a:t>
            </a:r>
            <a:r>
              <a:rPr lang="en-ID" sz="2300" dirty="0"/>
              <a:t> </a:t>
            </a:r>
            <a:r>
              <a:rPr lang="en-ID" sz="2300" dirty="0" err="1"/>
              <a:t>permasalahan</a:t>
            </a:r>
            <a:r>
              <a:rPr lang="en-ID" sz="2300" dirty="0"/>
              <a:t> </a:t>
            </a:r>
            <a:r>
              <a:rPr lang="en-ID" sz="2300" dirty="0" err="1"/>
              <a:t>tertentu</a:t>
            </a:r>
            <a:r>
              <a:rPr lang="en-ID" sz="2300" dirty="0"/>
              <a:t>, dan </a:t>
            </a:r>
            <a:r>
              <a:rPr lang="en-ID" sz="2300" dirty="0" err="1"/>
              <a:t>si</a:t>
            </a:r>
            <a:r>
              <a:rPr lang="en-ID" sz="2300" dirty="0"/>
              <a:t> </a:t>
            </a:r>
            <a:r>
              <a:rPr lang="en-ID" sz="2300" dirty="0" err="1"/>
              <a:t>pakar</a:t>
            </a:r>
            <a:r>
              <a:rPr lang="en-ID" sz="2300" dirty="0"/>
              <a:t> </a:t>
            </a:r>
            <a:r>
              <a:rPr lang="en-ID" sz="2300" dirty="0" err="1"/>
              <a:t>dapat</a:t>
            </a:r>
            <a:r>
              <a:rPr lang="en-ID" sz="2300" dirty="0"/>
              <a:t> </a:t>
            </a:r>
            <a:r>
              <a:rPr lang="en-ID" sz="2300" dirty="0" err="1"/>
              <a:t>menyelesaikan</a:t>
            </a:r>
            <a:r>
              <a:rPr lang="en-ID" sz="2300" dirty="0"/>
              <a:t> </a:t>
            </a:r>
            <a:r>
              <a:rPr lang="en-ID" sz="2300" dirty="0" err="1"/>
              <a:t>masalah</a:t>
            </a:r>
            <a:r>
              <a:rPr lang="en-ID" sz="2300" dirty="0"/>
              <a:t> </a:t>
            </a:r>
            <a:r>
              <a:rPr lang="en-ID" sz="2300" dirty="0" err="1"/>
              <a:t>tersebut</a:t>
            </a:r>
            <a:r>
              <a:rPr lang="en-ID" sz="2300" dirty="0"/>
              <a:t> </a:t>
            </a:r>
            <a:r>
              <a:rPr lang="en-ID" sz="2300" dirty="0" err="1"/>
              <a:t>secara</a:t>
            </a:r>
            <a:r>
              <a:rPr lang="en-ID" sz="2300" dirty="0"/>
              <a:t> </a:t>
            </a:r>
            <a:r>
              <a:rPr lang="en-ID" sz="2300" dirty="0" err="1"/>
              <a:t>berurutan</a:t>
            </a:r>
            <a:endParaRPr lang="en-US" sz="2300" dirty="0"/>
          </a:p>
          <a:p>
            <a:pPr marL="0" indent="0">
              <a:buNone/>
            </a:pPr>
            <a:r>
              <a:rPr lang="en-ID" sz="2300" dirty="0" err="1"/>
              <a:t>Contoh</a:t>
            </a:r>
            <a:r>
              <a:rPr lang="en-ID" sz="2300" dirty="0"/>
              <a:t> : </a:t>
            </a:r>
            <a:r>
              <a:rPr lang="en-ID" sz="2300" dirty="0" err="1"/>
              <a:t>aturan</a:t>
            </a:r>
            <a:r>
              <a:rPr lang="en-ID" sz="2300" dirty="0"/>
              <a:t> </a:t>
            </a:r>
            <a:r>
              <a:rPr lang="en-ID" sz="2300" dirty="0" err="1"/>
              <a:t>identifikasi</a:t>
            </a:r>
            <a:r>
              <a:rPr lang="en-ID" sz="2300" dirty="0"/>
              <a:t> </a:t>
            </a:r>
            <a:r>
              <a:rPr lang="en-ID" sz="2300" dirty="0" err="1"/>
              <a:t>hewan</a:t>
            </a:r>
            <a:r>
              <a:rPr lang="en-ID" sz="2300" dirty="0"/>
              <a:t> </a:t>
            </a:r>
          </a:p>
          <a:p>
            <a:pPr marL="0" indent="0">
              <a:buNone/>
            </a:pPr>
            <a:r>
              <a:rPr lang="en-ID" sz="2300" dirty="0"/>
              <a:t>Rule 1 : IF </a:t>
            </a:r>
            <a:r>
              <a:rPr lang="en-ID" sz="2300" dirty="0" err="1"/>
              <a:t>hewan</a:t>
            </a:r>
            <a:r>
              <a:rPr lang="en-ID" sz="2300" dirty="0"/>
              <a:t> </a:t>
            </a:r>
            <a:r>
              <a:rPr lang="en-ID" sz="2300" dirty="0" err="1"/>
              <a:t>berambut</a:t>
            </a:r>
            <a:r>
              <a:rPr lang="en-ID" sz="2300" dirty="0"/>
              <a:t> dan </a:t>
            </a:r>
            <a:r>
              <a:rPr lang="en-ID" sz="2300" dirty="0" err="1"/>
              <a:t>menyusui</a:t>
            </a:r>
            <a:r>
              <a:rPr lang="en-ID" sz="2300" dirty="0"/>
              <a:t> THEN </a:t>
            </a:r>
            <a:r>
              <a:rPr lang="en-ID" sz="2300" dirty="0" err="1"/>
              <a:t>hewan</a:t>
            </a:r>
            <a:r>
              <a:rPr lang="en-ID" sz="2300" dirty="0"/>
              <a:t> </a:t>
            </a:r>
            <a:r>
              <a:rPr lang="en-ID" sz="2300" dirty="0" err="1"/>
              <a:t>mamalia</a:t>
            </a:r>
            <a:r>
              <a:rPr lang="en-ID" sz="2300" dirty="0"/>
              <a:t> </a:t>
            </a:r>
          </a:p>
          <a:p>
            <a:pPr marL="0" indent="0">
              <a:buNone/>
            </a:pPr>
            <a:r>
              <a:rPr lang="en-ID" sz="2300" dirty="0"/>
              <a:t>Rule 2 : IF </a:t>
            </a:r>
            <a:r>
              <a:rPr lang="en-ID" sz="2300" dirty="0" err="1"/>
              <a:t>hewan</a:t>
            </a:r>
            <a:r>
              <a:rPr lang="en-ID" sz="2300" dirty="0"/>
              <a:t> </a:t>
            </a:r>
            <a:r>
              <a:rPr lang="en-ID" sz="2300" dirty="0" err="1"/>
              <a:t>mempunyai</a:t>
            </a:r>
            <a:r>
              <a:rPr lang="en-ID" sz="2300" dirty="0"/>
              <a:t> </a:t>
            </a:r>
            <a:r>
              <a:rPr lang="en-ID" sz="2300" dirty="0" err="1"/>
              <a:t>sayap</a:t>
            </a:r>
            <a:r>
              <a:rPr lang="en-ID" sz="2300" dirty="0"/>
              <a:t> dan </a:t>
            </a:r>
            <a:r>
              <a:rPr lang="en-ID" sz="2300" dirty="0" err="1"/>
              <a:t>bertelur</a:t>
            </a:r>
            <a:r>
              <a:rPr lang="en-ID" sz="2300" dirty="0"/>
              <a:t> THEN </a:t>
            </a:r>
            <a:r>
              <a:rPr lang="en-ID" sz="2300" dirty="0" err="1"/>
              <a:t>hewan</a:t>
            </a:r>
            <a:r>
              <a:rPr lang="en-ID" sz="2300" dirty="0"/>
              <a:t> </a:t>
            </a:r>
            <a:r>
              <a:rPr lang="en-ID" sz="2300" dirty="0" err="1"/>
              <a:t>jenis</a:t>
            </a:r>
            <a:r>
              <a:rPr lang="en-ID" sz="2300" dirty="0"/>
              <a:t> </a:t>
            </a:r>
            <a:r>
              <a:rPr lang="en-ID" sz="2300" dirty="0" err="1"/>
              <a:t>burung</a:t>
            </a:r>
            <a:r>
              <a:rPr lang="en-ID" sz="2300" dirty="0"/>
              <a:t> </a:t>
            </a:r>
            <a:endParaRPr lang="en-US" sz="2300" dirty="0"/>
          </a:p>
          <a:p>
            <a:pPr marL="0" indent="0">
              <a:buNone/>
            </a:pPr>
            <a:r>
              <a:rPr lang="en-ID" sz="2300" dirty="0"/>
              <a:t>Rule 3 : IF </a:t>
            </a:r>
            <a:r>
              <a:rPr lang="en-ID" sz="2300" dirty="0" err="1"/>
              <a:t>hewan</a:t>
            </a:r>
            <a:r>
              <a:rPr lang="en-ID" sz="2300" dirty="0"/>
              <a:t> </a:t>
            </a:r>
            <a:r>
              <a:rPr lang="en-ID" sz="2300" dirty="0" err="1"/>
              <a:t>mamalia</a:t>
            </a:r>
            <a:r>
              <a:rPr lang="en-ID" sz="2300" dirty="0"/>
              <a:t> dan </a:t>
            </a:r>
            <a:r>
              <a:rPr lang="en-ID" sz="2300" dirty="0" err="1"/>
              <a:t>memakan</a:t>
            </a:r>
            <a:r>
              <a:rPr lang="en-ID" sz="2300" dirty="0"/>
              <a:t> </a:t>
            </a:r>
            <a:r>
              <a:rPr lang="en-ID" sz="2300" dirty="0" err="1"/>
              <a:t>daging</a:t>
            </a:r>
            <a:r>
              <a:rPr lang="en-ID" sz="2300" dirty="0"/>
              <a:t> THEN </a:t>
            </a:r>
            <a:r>
              <a:rPr lang="en-ID" sz="2300" dirty="0" err="1"/>
              <a:t>hewan</a:t>
            </a:r>
            <a:r>
              <a:rPr lang="en-ID" sz="2300" dirty="0"/>
              <a:t> </a:t>
            </a:r>
            <a:r>
              <a:rPr lang="en-ID" sz="2300" dirty="0" err="1"/>
              <a:t>karnivora</a:t>
            </a:r>
            <a:r>
              <a:rPr lang="en-ID" sz="2300" dirty="0"/>
              <a:t> Dan </a:t>
            </a:r>
            <a:r>
              <a:rPr lang="en-ID" sz="2300" dirty="0" err="1"/>
              <a:t>seterusnya</a:t>
            </a:r>
            <a:r>
              <a:rPr lang="en-ID" sz="2300" dirty="0"/>
              <a:t>……. </a:t>
            </a:r>
            <a:endParaRPr lang="en-US" sz="2300" dirty="0"/>
          </a:p>
          <a:p>
            <a:r>
              <a:rPr lang="en-US" sz="2300" dirty="0" err="1"/>
              <a:t>Penalaran</a:t>
            </a:r>
            <a:r>
              <a:rPr lang="en-US" sz="2300" dirty="0"/>
              <a:t> </a:t>
            </a:r>
            <a:r>
              <a:rPr lang="en-US" sz="2300" dirty="0" err="1"/>
              <a:t>berbasis</a:t>
            </a:r>
            <a:r>
              <a:rPr lang="en-US" sz="2300" dirty="0"/>
              <a:t> </a:t>
            </a:r>
            <a:r>
              <a:rPr lang="en-US" sz="2300" dirty="0" err="1"/>
              <a:t>kasus</a:t>
            </a:r>
            <a:r>
              <a:rPr lang="en-US" sz="2300" dirty="0"/>
              <a:t> (case-based reasoning)</a:t>
            </a:r>
          </a:p>
          <a:p>
            <a:pPr marL="0" indent="0">
              <a:buNone/>
            </a:pPr>
            <a:r>
              <a:rPr lang="en-ID" sz="2300" dirty="0"/>
              <a:t>Pada </a:t>
            </a:r>
            <a:r>
              <a:rPr lang="en-ID" sz="2300" dirty="0" err="1"/>
              <a:t>penalaran</a:t>
            </a:r>
            <a:r>
              <a:rPr lang="en-ID" sz="2300" dirty="0"/>
              <a:t> </a:t>
            </a:r>
            <a:r>
              <a:rPr lang="en-ID" sz="2300" dirty="0" err="1"/>
              <a:t>berbasis</a:t>
            </a:r>
            <a:r>
              <a:rPr lang="en-ID" sz="2300" dirty="0"/>
              <a:t> </a:t>
            </a:r>
            <a:r>
              <a:rPr lang="en-ID" sz="2300" dirty="0" err="1"/>
              <a:t>kasus</a:t>
            </a:r>
            <a:r>
              <a:rPr lang="en-ID" sz="2300" dirty="0"/>
              <a:t>, basis </a:t>
            </a:r>
            <a:r>
              <a:rPr lang="en-ID" sz="2300" dirty="0" err="1"/>
              <a:t>pengetahuan</a:t>
            </a:r>
            <a:r>
              <a:rPr lang="en-ID" sz="2300" dirty="0"/>
              <a:t> </a:t>
            </a:r>
            <a:r>
              <a:rPr lang="en-ID" sz="2300" dirty="0" err="1"/>
              <a:t>akan</a:t>
            </a:r>
            <a:r>
              <a:rPr lang="en-ID" sz="2300" dirty="0"/>
              <a:t> </a:t>
            </a:r>
            <a:r>
              <a:rPr lang="en-ID" sz="2300" dirty="0" err="1"/>
              <a:t>berisi</a:t>
            </a:r>
            <a:r>
              <a:rPr lang="en-ID" sz="2300" dirty="0"/>
              <a:t> </a:t>
            </a:r>
            <a:r>
              <a:rPr lang="en-ID" sz="2300" dirty="0" err="1"/>
              <a:t>solusi-solusi</a:t>
            </a:r>
            <a:r>
              <a:rPr lang="en-ID" sz="2300" dirty="0"/>
              <a:t> yang </a:t>
            </a:r>
            <a:r>
              <a:rPr lang="en-ID" sz="2300" dirty="0" err="1"/>
              <a:t>telah</a:t>
            </a:r>
            <a:r>
              <a:rPr lang="en-ID" sz="2300" dirty="0"/>
              <a:t> </a:t>
            </a:r>
            <a:r>
              <a:rPr lang="en-ID" sz="2300" dirty="0" err="1"/>
              <a:t>dicapai</a:t>
            </a:r>
            <a:r>
              <a:rPr lang="en-ID" sz="2300" dirty="0"/>
              <a:t> </a:t>
            </a:r>
            <a:r>
              <a:rPr lang="en-ID" sz="2300" dirty="0" err="1"/>
              <a:t>sebelumnya</a:t>
            </a:r>
            <a:r>
              <a:rPr lang="en-ID" sz="2300" dirty="0"/>
              <a:t>, </a:t>
            </a:r>
            <a:r>
              <a:rPr lang="en-ID" sz="2300" dirty="0" err="1"/>
              <a:t>kemudian</a:t>
            </a:r>
            <a:r>
              <a:rPr lang="en-ID" sz="2300" dirty="0"/>
              <a:t> </a:t>
            </a:r>
            <a:r>
              <a:rPr lang="en-ID" sz="2300" dirty="0" err="1"/>
              <a:t>akan</a:t>
            </a:r>
            <a:r>
              <a:rPr lang="en-ID" sz="2300" dirty="0"/>
              <a:t> </a:t>
            </a:r>
            <a:r>
              <a:rPr lang="en-ID" sz="2300" dirty="0" err="1"/>
              <a:t>diturunkan</a:t>
            </a:r>
            <a:r>
              <a:rPr lang="en-ID" sz="2300" dirty="0"/>
              <a:t> </a:t>
            </a:r>
            <a:r>
              <a:rPr lang="en-ID" sz="2300" dirty="0" err="1"/>
              <a:t>suatu</a:t>
            </a:r>
            <a:r>
              <a:rPr lang="en-ID" sz="2300" dirty="0"/>
              <a:t> </a:t>
            </a:r>
            <a:r>
              <a:rPr lang="en-ID" sz="2300" dirty="0" err="1"/>
              <a:t>solusi</a:t>
            </a:r>
            <a:r>
              <a:rPr lang="en-ID" sz="2300" dirty="0"/>
              <a:t> </a:t>
            </a:r>
            <a:r>
              <a:rPr lang="en-ID" sz="2300" dirty="0" err="1"/>
              <a:t>untuk</a:t>
            </a:r>
            <a:r>
              <a:rPr lang="en-ID" sz="2300" dirty="0"/>
              <a:t> </a:t>
            </a:r>
            <a:r>
              <a:rPr lang="en-ID" sz="2300" dirty="0" err="1"/>
              <a:t>keadaan</a:t>
            </a:r>
            <a:r>
              <a:rPr lang="en-ID" sz="2300" dirty="0"/>
              <a:t> yang </a:t>
            </a:r>
            <a:r>
              <a:rPr lang="en-ID" sz="2300" dirty="0" err="1"/>
              <a:t>terjadi</a:t>
            </a:r>
            <a:r>
              <a:rPr lang="en-ID" sz="2300" dirty="0"/>
              <a:t> </a:t>
            </a:r>
            <a:r>
              <a:rPr lang="en-ID" sz="2300" dirty="0" err="1"/>
              <a:t>sekarang</a:t>
            </a:r>
            <a:r>
              <a:rPr lang="en-ID" sz="2300" dirty="0"/>
              <a:t> (</a:t>
            </a:r>
            <a:r>
              <a:rPr lang="en-ID" sz="2300" dirty="0" err="1"/>
              <a:t>fakta</a:t>
            </a:r>
            <a:r>
              <a:rPr lang="en-ID" sz="2300" dirty="0"/>
              <a:t> yang </a:t>
            </a:r>
            <a:r>
              <a:rPr lang="en-ID" sz="2300" dirty="0" err="1"/>
              <a:t>ada</a:t>
            </a:r>
            <a:r>
              <a:rPr lang="en-ID" sz="2300" dirty="0"/>
              <a:t>). </a:t>
            </a:r>
            <a:r>
              <a:rPr lang="en-ID" sz="2300" dirty="0" err="1"/>
              <a:t>Bentuk</a:t>
            </a:r>
            <a:r>
              <a:rPr lang="en-ID" sz="2300" dirty="0"/>
              <a:t> </a:t>
            </a:r>
            <a:r>
              <a:rPr lang="en-ID" sz="2300" dirty="0" err="1"/>
              <a:t>ini</a:t>
            </a:r>
            <a:r>
              <a:rPr lang="en-ID" sz="2300" dirty="0"/>
              <a:t> </a:t>
            </a:r>
            <a:r>
              <a:rPr lang="en-ID" sz="2300" dirty="0" err="1"/>
              <a:t>digunakan</a:t>
            </a:r>
            <a:r>
              <a:rPr lang="en-ID" sz="2300" dirty="0"/>
              <a:t> </a:t>
            </a:r>
            <a:r>
              <a:rPr lang="en-ID" sz="2300" dirty="0" err="1"/>
              <a:t>apabila</a:t>
            </a:r>
            <a:r>
              <a:rPr lang="en-ID" sz="2300" dirty="0"/>
              <a:t> user </a:t>
            </a:r>
            <a:r>
              <a:rPr lang="en-ID" sz="2300" dirty="0" err="1"/>
              <a:t>menginginkan</a:t>
            </a:r>
            <a:r>
              <a:rPr lang="en-ID" sz="2300" dirty="0"/>
              <a:t> </a:t>
            </a:r>
            <a:r>
              <a:rPr lang="en-ID" sz="2300" dirty="0" err="1"/>
              <a:t>untuk</a:t>
            </a:r>
            <a:r>
              <a:rPr lang="en-ID" sz="2300" dirty="0"/>
              <a:t> </a:t>
            </a:r>
            <a:r>
              <a:rPr lang="en-ID" sz="2300" dirty="0" err="1"/>
              <a:t>tahu</a:t>
            </a:r>
            <a:r>
              <a:rPr lang="en-ID" sz="2300" dirty="0"/>
              <a:t> </a:t>
            </a:r>
            <a:r>
              <a:rPr lang="en-ID" sz="2300" dirty="0" err="1"/>
              <a:t>lebih</a:t>
            </a:r>
            <a:r>
              <a:rPr lang="en-ID" sz="2300" dirty="0"/>
              <a:t> </a:t>
            </a:r>
            <a:r>
              <a:rPr lang="en-ID" sz="2300" dirty="0" err="1"/>
              <a:t>banyak</a:t>
            </a:r>
            <a:r>
              <a:rPr lang="en-ID" sz="2300" dirty="0"/>
              <a:t> </a:t>
            </a:r>
            <a:r>
              <a:rPr lang="en-ID" sz="2300" dirty="0" err="1"/>
              <a:t>lagi</a:t>
            </a:r>
            <a:r>
              <a:rPr lang="en-ID" sz="2300" dirty="0"/>
              <a:t> pada </a:t>
            </a:r>
            <a:r>
              <a:rPr lang="en-ID" sz="2300" dirty="0" err="1"/>
              <a:t>kasus-kasus</a:t>
            </a:r>
            <a:r>
              <a:rPr lang="en-ID" sz="2300" dirty="0"/>
              <a:t> yang </a:t>
            </a:r>
            <a:r>
              <a:rPr lang="en-ID" sz="2300" dirty="0" err="1"/>
              <a:t>hampir</a:t>
            </a:r>
            <a:r>
              <a:rPr lang="en-ID" sz="2300" dirty="0"/>
              <a:t> </a:t>
            </a:r>
            <a:r>
              <a:rPr lang="en-ID" sz="2300" dirty="0" err="1"/>
              <a:t>sama</a:t>
            </a:r>
            <a:r>
              <a:rPr lang="en-ID" sz="2300" dirty="0"/>
              <a:t> (</a:t>
            </a:r>
            <a:r>
              <a:rPr lang="en-ID" sz="2300" dirty="0" err="1"/>
              <a:t>mirip</a:t>
            </a:r>
            <a:r>
              <a:rPr lang="en-ID" sz="2300" dirty="0"/>
              <a:t>). </a:t>
            </a:r>
            <a:endParaRPr lang="en-US" sz="2300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82235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CD14-20F2-4881-9A28-0350BEF1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INFERENSI (INFERENCE ENGINE)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CDA86-7D62-4C0E-93F6-47984E0E2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D" dirty="0" err="1"/>
              <a:t>Mesin</a:t>
            </a:r>
            <a:r>
              <a:rPr lang="en-ID" dirty="0"/>
              <a:t> </a:t>
            </a:r>
            <a:r>
              <a:rPr lang="en-ID" dirty="0" err="1"/>
              <a:t>inferensi</a:t>
            </a:r>
            <a:r>
              <a:rPr lang="en-ID" dirty="0"/>
              <a:t> (inference engine)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yang </a:t>
            </a:r>
            <a:r>
              <a:rPr lang="en-ID" dirty="0" err="1"/>
              <a:t>bertindak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pencari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permasalahan</a:t>
            </a:r>
            <a:r>
              <a:rPr lang="en-ID" dirty="0"/>
              <a:t> </a:t>
            </a:r>
            <a:r>
              <a:rPr lang="en-ID" dirty="0" err="1"/>
              <a:t>berdasar</a:t>
            </a:r>
            <a:r>
              <a:rPr lang="en-ID" dirty="0"/>
              <a:t> pada </a:t>
            </a:r>
            <a:r>
              <a:rPr lang="en-ID" dirty="0" err="1"/>
              <a:t>kaidah-kaidah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basis </a:t>
            </a:r>
            <a:r>
              <a:rPr lang="en-ID" dirty="0" err="1"/>
              <a:t>pengetahuan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pakar</a:t>
            </a:r>
            <a:r>
              <a:rPr lang="en-ID" dirty="0"/>
              <a:t>. </a:t>
            </a:r>
            <a:r>
              <a:rPr lang="en-ID" dirty="0" err="1"/>
              <a:t>Selama</a:t>
            </a:r>
            <a:r>
              <a:rPr lang="en-ID" dirty="0"/>
              <a:t> proses </a:t>
            </a:r>
            <a:r>
              <a:rPr lang="en-ID" dirty="0" err="1"/>
              <a:t>inferensi</a:t>
            </a:r>
            <a:r>
              <a:rPr lang="en-ID" dirty="0"/>
              <a:t>, </a:t>
            </a:r>
            <a:r>
              <a:rPr lang="en-ID" dirty="0" err="1"/>
              <a:t>mesin</a:t>
            </a:r>
            <a:r>
              <a:rPr lang="en-ID" dirty="0"/>
              <a:t> </a:t>
            </a:r>
            <a:r>
              <a:rPr lang="en-ID" dirty="0" err="1"/>
              <a:t>inferensi</a:t>
            </a:r>
            <a:r>
              <a:rPr lang="en-ID" dirty="0"/>
              <a:t> </a:t>
            </a:r>
            <a:r>
              <a:rPr lang="en-ID" dirty="0" err="1"/>
              <a:t>memeriksa</a:t>
            </a:r>
            <a:r>
              <a:rPr lang="en-ID" dirty="0"/>
              <a:t> status </a:t>
            </a:r>
            <a:r>
              <a:rPr lang="en-ID" dirty="0" err="1"/>
              <a:t>dari</a:t>
            </a:r>
            <a:r>
              <a:rPr lang="en-ID" dirty="0"/>
              <a:t> basis </a:t>
            </a:r>
            <a:r>
              <a:rPr lang="en-ID" dirty="0" err="1"/>
              <a:t>pengetahuan</a:t>
            </a:r>
            <a:r>
              <a:rPr lang="en-ID" dirty="0"/>
              <a:t> dan </a:t>
            </a:r>
            <a:r>
              <a:rPr lang="en-ID" dirty="0" err="1"/>
              <a:t>memori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 (working memory)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fakta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yang </a:t>
            </a:r>
            <a:r>
              <a:rPr lang="en-ID" dirty="0" err="1"/>
              <a:t>diketahui</a:t>
            </a:r>
            <a:r>
              <a:rPr lang="en-ID" dirty="0"/>
              <a:t> dan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menambahkan</a:t>
            </a:r>
            <a:r>
              <a:rPr lang="en-ID" dirty="0"/>
              <a:t> </a:t>
            </a:r>
            <a:r>
              <a:rPr lang="en-ID" dirty="0" err="1"/>
              <a:t>fakta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yang </a:t>
            </a:r>
            <a:r>
              <a:rPr lang="en-ID" dirty="0" err="1"/>
              <a:t>dihasilkan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memori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 Fakta-</a:t>
            </a:r>
            <a:r>
              <a:rPr lang="en-ID" dirty="0" err="1"/>
              <a:t>fakta</a:t>
            </a:r>
            <a:r>
              <a:rPr lang="en-ID" dirty="0"/>
              <a:t> yang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proses </a:t>
            </a:r>
            <a:r>
              <a:rPr lang="en-ID" dirty="0" err="1"/>
              <a:t>inferensi</a:t>
            </a:r>
            <a:r>
              <a:rPr lang="en-ID" dirty="0"/>
              <a:t> </a:t>
            </a:r>
            <a:r>
              <a:rPr lang="en-ID" dirty="0" err="1"/>
              <a:t>disimpan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emmori</a:t>
            </a:r>
            <a:r>
              <a:rPr lang="en-ID" dirty="0"/>
              <a:t> </a:t>
            </a:r>
            <a:r>
              <a:rPr lang="en-ID" dirty="0" err="1"/>
              <a:t>kerja</a:t>
            </a:r>
            <a:endParaRPr lang="en-US" dirty="0"/>
          </a:p>
          <a:p>
            <a:r>
              <a:rPr lang="en-US" dirty="0"/>
              <a:t>Forward chaining  (</a:t>
            </a:r>
            <a:r>
              <a:rPr lang="en-US" dirty="0" err="1"/>
              <a:t>runut</a:t>
            </a:r>
            <a:r>
              <a:rPr lang="en-US" dirty="0"/>
              <a:t> </a:t>
            </a:r>
            <a:r>
              <a:rPr lang="en-US" dirty="0" err="1"/>
              <a:t>maju</a:t>
            </a:r>
            <a:r>
              <a:rPr lang="en-US" dirty="0"/>
              <a:t>)</a:t>
            </a:r>
          </a:p>
          <a:p>
            <a:r>
              <a:rPr lang="en-US" dirty="0"/>
              <a:t>Backward chaining (</a:t>
            </a:r>
            <a:r>
              <a:rPr lang="en-US" dirty="0" err="1"/>
              <a:t>runut</a:t>
            </a:r>
            <a:r>
              <a:rPr lang="en-US" dirty="0"/>
              <a:t> </a:t>
            </a:r>
            <a:r>
              <a:rPr lang="en-US" dirty="0" err="1"/>
              <a:t>balik</a:t>
            </a:r>
            <a:r>
              <a:rPr lang="en-US" dirty="0"/>
              <a:t>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93929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50" y="170842"/>
            <a:ext cx="10364451" cy="1596177"/>
          </a:xfrm>
        </p:spPr>
        <p:txBody>
          <a:bodyPr/>
          <a:lstStyle/>
          <a:p>
            <a:r>
              <a:rPr lang="en-US" dirty="0"/>
              <a:t>MOTOR INFERENSI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52600" y="1403350"/>
          <a:ext cx="86868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310" y="149157"/>
            <a:ext cx="10364451" cy="1596177"/>
          </a:xfrm>
        </p:spPr>
        <p:txBody>
          <a:bodyPr/>
          <a:lstStyle/>
          <a:p>
            <a:r>
              <a:rPr lang="en-US" dirty="0"/>
              <a:t>CONTOH forward chaining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0132" t="27474" r="38580" b="8464"/>
          <a:stretch>
            <a:fillRect/>
          </a:stretch>
        </p:blipFill>
        <p:spPr bwMode="auto">
          <a:xfrm>
            <a:off x="2947735" y="1283368"/>
            <a:ext cx="5943600" cy="5184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dirty="0"/>
              <a:t>CONTOH forward chaining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3104" t="30599" r="33309" b="8464"/>
          <a:stretch>
            <a:fillRect/>
          </a:stretch>
        </p:blipFill>
        <p:spPr bwMode="auto">
          <a:xfrm>
            <a:off x="1866899" y="1070812"/>
            <a:ext cx="8458200" cy="540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SISTEM BACKWARD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t-IT" b="1" dirty="0"/>
              <a:t>Terdiri dari 3 langkah utama:</a:t>
            </a:r>
          </a:p>
          <a:p>
            <a:pPr>
              <a:buNone/>
            </a:pPr>
            <a:r>
              <a:rPr lang="en-US" dirty="0"/>
              <a:t>1. </a:t>
            </a:r>
            <a:r>
              <a:rPr lang="en-US" dirty="0" err="1"/>
              <a:t>Pilih</a:t>
            </a:r>
            <a:r>
              <a:rPr lang="en-US" dirty="0"/>
              <a:t> rules yang </a:t>
            </a:r>
            <a:r>
              <a:rPr lang="en-US" dirty="0" err="1"/>
              <a:t>konklusi-nya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goal.</a:t>
            </a:r>
          </a:p>
          <a:p>
            <a:pPr>
              <a:buNone/>
            </a:pPr>
            <a:r>
              <a:rPr lang="en-US" dirty="0"/>
              <a:t>2. </a:t>
            </a:r>
            <a:r>
              <a:rPr lang="en-US" dirty="0" err="1"/>
              <a:t>Ganti</a:t>
            </a:r>
            <a:r>
              <a:rPr lang="en-US" dirty="0"/>
              <a:t> goal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premis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rule </a:t>
            </a:r>
            <a:r>
              <a:rPr lang="en-US" dirty="0" err="1"/>
              <a:t>terpilih</a:t>
            </a:r>
            <a:r>
              <a:rPr lang="en-US" dirty="0"/>
              <a:t>. </a:t>
            </a:r>
            <a:r>
              <a:rPr lang="en-US" dirty="0" err="1"/>
              <a:t>Jadikan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sub-goals.</a:t>
            </a:r>
          </a:p>
          <a:p>
            <a:pPr>
              <a:buNone/>
            </a:pPr>
            <a:r>
              <a:rPr lang="en-US" dirty="0"/>
              <a:t>3. </a:t>
            </a:r>
            <a:r>
              <a:rPr lang="en-US" dirty="0" err="1"/>
              <a:t>Kerjakan</a:t>
            </a:r>
            <a:r>
              <a:rPr lang="en-US" dirty="0"/>
              <a:t> backwards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sub-goals </a:t>
            </a:r>
            <a:r>
              <a:rPr lang="en-US" dirty="0" err="1"/>
              <a:t>bernilai</a:t>
            </a:r>
            <a:r>
              <a:rPr lang="en-US" dirty="0"/>
              <a:t> true.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dicapai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–</a:t>
            </a:r>
            <a:r>
              <a:rPr lang="en-US" dirty="0" err="1"/>
              <a:t>Ditemukannya</a:t>
            </a:r>
            <a:r>
              <a:rPr lang="en-US" dirty="0"/>
              <a:t> </a:t>
            </a:r>
            <a:r>
              <a:rPr lang="en-US" dirty="0" err="1"/>
              <a:t>fakta</a:t>
            </a:r>
            <a:r>
              <a:rPr lang="en-US" dirty="0"/>
              <a:t> (</a:t>
            </a:r>
            <a:r>
              <a:rPr lang="en-US" dirty="0" err="1"/>
              <a:t>dalam</a:t>
            </a:r>
            <a:r>
              <a:rPr lang="en-US" dirty="0"/>
              <a:t> working memory) </a:t>
            </a:r>
            <a:r>
              <a:rPr lang="en-US" dirty="0" err="1"/>
              <a:t>atau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–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Definisi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937274"/>
            <a:ext cx="8686800" cy="3853926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Menurut</a:t>
            </a:r>
            <a:r>
              <a:rPr lang="en-US" dirty="0">
                <a:solidFill>
                  <a:srgbClr val="FF0000"/>
                </a:solidFill>
              </a:rPr>
              <a:t> Durkin</a:t>
            </a:r>
            <a:r>
              <a:rPr lang="en-US" dirty="0"/>
              <a:t> : </a:t>
            </a:r>
            <a:r>
              <a:rPr lang="en-US" dirty="0" err="1"/>
              <a:t>Sebuah</a:t>
            </a:r>
            <a:r>
              <a:rPr lang="en-US" dirty="0"/>
              <a:t> program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memodelkan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layaknya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pakar</a:t>
            </a:r>
            <a:r>
              <a:rPr lang="en-US" dirty="0"/>
              <a:t> (human expert)</a:t>
            </a:r>
          </a:p>
          <a:p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berusaha</a:t>
            </a:r>
            <a:r>
              <a:rPr lang="en-US" dirty="0"/>
              <a:t> </a:t>
            </a:r>
            <a:r>
              <a:rPr lang="en-US" dirty="0" err="1"/>
              <a:t>mengadopsi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pakar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E3A8-BCB9-4720-B893-C92656FA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PEMILIHAN MODEL PELACAKAN (INFERENCE ENGINE)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6FAEA-C7CE-4EEA-9F67-37EF859F5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10364452" cy="42101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D" dirty="0"/>
              <a:t>1. Jika </a:t>
            </a:r>
            <a:r>
              <a:rPr lang="en-ID" dirty="0" err="1"/>
              <a:t>masalah</a:t>
            </a:r>
            <a:r>
              <a:rPr lang="en-ID" dirty="0"/>
              <a:t> yang </a:t>
            </a:r>
            <a:r>
              <a:rPr lang="en-ID" dirty="0" err="1"/>
              <a:t>dihadapi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dekat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fan out (</a:t>
            </a:r>
            <a:r>
              <a:rPr lang="en-ID" dirty="0" err="1"/>
              <a:t>sekumpulan</a:t>
            </a:r>
            <a:r>
              <a:rPr lang="en-ID" dirty="0"/>
              <a:t> </a:t>
            </a:r>
            <a:r>
              <a:rPr lang="en-ID" dirty="0" err="1"/>
              <a:t>fakta</a:t>
            </a:r>
            <a:r>
              <a:rPr lang="en-ID" dirty="0"/>
              <a:t> yang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menuju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konklusi</a:t>
            </a:r>
            <a:r>
              <a:rPr lang="en-ID" dirty="0"/>
              <a:t>),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pilihlah</a:t>
            </a:r>
            <a:r>
              <a:rPr lang="en-ID" dirty="0"/>
              <a:t> backward chaining. </a:t>
            </a:r>
          </a:p>
          <a:p>
            <a:pPr marL="0" indent="0">
              <a:buNone/>
            </a:pPr>
            <a:r>
              <a:rPr lang="en-ID" dirty="0"/>
              <a:t>2. Jika </a:t>
            </a:r>
            <a:r>
              <a:rPr lang="en-ID" dirty="0" err="1"/>
              <a:t>masalah</a:t>
            </a:r>
            <a:r>
              <a:rPr lang="en-ID" dirty="0"/>
              <a:t> yang </a:t>
            </a:r>
            <a:r>
              <a:rPr lang="en-ID" dirty="0" err="1"/>
              <a:t>dihadapi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dekat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fan in (</a:t>
            </a:r>
            <a:r>
              <a:rPr lang="en-ID" dirty="0" err="1"/>
              <a:t>sekumpulan</a:t>
            </a:r>
            <a:r>
              <a:rPr lang="en-ID" dirty="0"/>
              <a:t> </a:t>
            </a:r>
            <a:r>
              <a:rPr lang="en-ID" dirty="0" err="1"/>
              <a:t>hipotesis</a:t>
            </a:r>
            <a:r>
              <a:rPr lang="en-ID" dirty="0"/>
              <a:t> yang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menuju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pertanyaan</a:t>
            </a:r>
            <a:r>
              <a:rPr lang="en-ID" dirty="0"/>
              <a:t>),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pilihlah</a:t>
            </a:r>
            <a:r>
              <a:rPr lang="en-ID" dirty="0"/>
              <a:t> forward chaining. </a:t>
            </a:r>
          </a:p>
          <a:p>
            <a:pPr marL="0" indent="0">
              <a:buNone/>
            </a:pPr>
            <a:r>
              <a:rPr lang="en-ID" dirty="0"/>
              <a:t>3. Banyak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sedikit</a:t>
            </a:r>
            <a:r>
              <a:rPr lang="en-ID" dirty="0"/>
              <a:t> </a:t>
            </a:r>
            <a:r>
              <a:rPr lang="en-ID" dirty="0" err="1"/>
              <a:t>konklusi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pilih</a:t>
            </a:r>
            <a:r>
              <a:rPr lang="en-ID" dirty="0"/>
              <a:t> forward chaining. </a:t>
            </a:r>
          </a:p>
          <a:p>
            <a:pPr marL="0" indent="0">
              <a:buNone/>
            </a:pPr>
            <a:r>
              <a:rPr lang="en-ID" dirty="0"/>
              <a:t>4. </a:t>
            </a:r>
            <a:r>
              <a:rPr lang="en-ID" dirty="0" err="1"/>
              <a:t>Sedikit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konklusi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pilih</a:t>
            </a:r>
            <a:r>
              <a:rPr lang="en-ID" dirty="0"/>
              <a:t> backward chaining. </a:t>
            </a:r>
          </a:p>
          <a:p>
            <a:pPr marL="0" indent="0">
              <a:buNone/>
            </a:pPr>
            <a:r>
              <a:rPr lang="en-ID" dirty="0"/>
              <a:t>5. Jika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fakta</a:t>
            </a:r>
            <a:r>
              <a:rPr lang="en-ID" dirty="0"/>
              <a:t>, dan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tertarik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pada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konklusi</a:t>
            </a:r>
            <a:r>
              <a:rPr lang="en-ID" dirty="0"/>
              <a:t> yang </a:t>
            </a:r>
            <a:r>
              <a:rPr lang="en-ID" dirty="0" err="1"/>
              <a:t>mungkin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gunakan</a:t>
            </a:r>
            <a:r>
              <a:rPr lang="en-ID" dirty="0"/>
              <a:t> backward chaining. </a:t>
            </a:r>
          </a:p>
          <a:p>
            <a:pPr marL="0" indent="0">
              <a:buNone/>
            </a:pPr>
            <a:r>
              <a:rPr lang="en-ID" dirty="0"/>
              <a:t>6. Jika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benar-benar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fakta</a:t>
            </a:r>
            <a:r>
              <a:rPr lang="en-ID" dirty="0"/>
              <a:t>, dan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mendaapatkan</a:t>
            </a:r>
            <a:r>
              <a:rPr lang="en-ID" dirty="0"/>
              <a:t> </a:t>
            </a:r>
            <a:r>
              <a:rPr lang="en-ID" dirty="0" err="1"/>
              <a:t>konklusi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fakta-fakta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gunakan</a:t>
            </a:r>
            <a:r>
              <a:rPr lang="en-ID" dirty="0"/>
              <a:t> forward chaining. </a:t>
            </a:r>
          </a:p>
        </p:txBody>
      </p:sp>
    </p:spTree>
    <p:extLst>
      <p:ext uri="{BB962C8B-B14F-4D97-AF65-F5344CB8AC3E}">
        <p14:creationId xmlns:p14="http://schemas.microsoft.com/office/powerpoint/2010/main" val="3200031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76200"/>
            <a:ext cx="7772400" cy="1143000"/>
          </a:xfrm>
        </p:spPr>
        <p:txBody>
          <a:bodyPr>
            <a:noAutofit/>
          </a:bodyPr>
          <a:lstStyle/>
          <a:p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Pakar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24811"/>
              </p:ext>
            </p:extLst>
          </p:nvPr>
        </p:nvGraphicFramePr>
        <p:xfrm>
          <a:off x="1752600" y="1403350"/>
          <a:ext cx="86868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19F9-19AC-454F-A1A3-B23D2F9E6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diagnose </a:t>
            </a:r>
            <a:r>
              <a:rPr lang="en-US" dirty="0" err="1"/>
              <a:t>penyakit</a:t>
            </a:r>
            <a:r>
              <a:rPr lang="en-US" dirty="0"/>
              <a:t> </a:t>
            </a:r>
            <a:r>
              <a:rPr lang="en-US" dirty="0" err="1"/>
              <a:t>tht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C2898-8C0F-46CF-B402-FA4BC211C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: </a:t>
            </a:r>
            <a:r>
              <a:rPr lang="en-US" dirty="0" err="1"/>
              <a:t>Develoopment</a:t>
            </a:r>
            <a:r>
              <a:rPr lang="en-US" dirty="0"/>
              <a:t> tool visual basic</a:t>
            </a:r>
          </a:p>
          <a:p>
            <a:r>
              <a:rPr lang="en-US" dirty="0"/>
              <a:t>Model </a:t>
            </a:r>
            <a:r>
              <a:rPr lang="en-US" dirty="0" err="1"/>
              <a:t>pelacakan</a:t>
            </a:r>
            <a:r>
              <a:rPr lang="en-US" dirty="0"/>
              <a:t> (inference engine) </a:t>
            </a:r>
            <a:r>
              <a:rPr lang="en-US" dirty="0">
                <a:sym typeface="Wingdings" panose="05000000000000000000" pitchFamily="2" charset="2"/>
              </a:rPr>
              <a:t> forward chaining</a:t>
            </a:r>
          </a:p>
          <a:p>
            <a:pPr marL="457200" indent="-457200"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Membuat</a:t>
            </a:r>
            <a:r>
              <a:rPr lang="en-US" dirty="0">
                <a:sym typeface="Wingdings" panose="05000000000000000000" pitchFamily="2" charset="2"/>
              </a:rPr>
              <a:t> table </a:t>
            </a:r>
            <a:r>
              <a:rPr lang="en-US" dirty="0" err="1">
                <a:sym typeface="Wingdings" panose="05000000000000000000" pitchFamily="2" charset="2"/>
              </a:rPr>
              <a:t>penyakit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8866C6-6193-4389-A4B2-38D2CBA8B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162" y="3429000"/>
            <a:ext cx="5533469" cy="315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83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F5C9BB-06E5-4677-AB78-F82D419B8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225B0-9C4B-4442-9926-EE87E09341A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fakta</a:t>
            </a:r>
            <a:r>
              <a:rPr lang="en-US" dirty="0"/>
              <a:t> diagnose </a:t>
            </a:r>
            <a:r>
              <a:rPr lang="en-US" dirty="0" err="1"/>
              <a:t>penyakit</a:t>
            </a:r>
            <a:r>
              <a:rPr lang="en-US" dirty="0"/>
              <a:t> </a:t>
            </a:r>
            <a:r>
              <a:rPr lang="en-US" dirty="0" err="1"/>
              <a:t>tht</a:t>
            </a:r>
            <a:endParaRPr lang="en-US" dirty="0"/>
          </a:p>
          <a:p>
            <a:endParaRPr lang="en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DA629D-0954-49A8-90A7-E4DE5545850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Penyusunan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/rule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DAB3E-2D46-4863-900A-866539C5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3" y="2801199"/>
            <a:ext cx="3625570" cy="38209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C06100-F982-4B73-8704-9A70AC26F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659" y="2866512"/>
            <a:ext cx="3915408" cy="337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12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98E346-7728-488E-A154-85EA65EAA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CA42D0-864B-4F0E-AED2-DBB50882C2D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alur</a:t>
            </a:r>
            <a:r>
              <a:rPr lang="en-US" dirty="0"/>
              <a:t> </a:t>
            </a:r>
            <a:r>
              <a:rPr lang="en-US" dirty="0" err="1"/>
              <a:t>inferensi</a:t>
            </a:r>
            <a:r>
              <a:rPr lang="en-US" dirty="0"/>
              <a:t> diagnose </a:t>
            </a:r>
            <a:r>
              <a:rPr lang="en-US" dirty="0" err="1"/>
              <a:t>penyakit</a:t>
            </a:r>
            <a:r>
              <a:rPr lang="en-US" dirty="0"/>
              <a:t> </a:t>
            </a:r>
            <a:r>
              <a:rPr lang="en-US" dirty="0" err="1"/>
              <a:t>tht</a:t>
            </a: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95F6F3-C2D2-4AE1-AE0C-27CAF34E52C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Merancang</a:t>
            </a:r>
            <a:r>
              <a:rPr lang="en-US" dirty="0"/>
              <a:t> interface </a:t>
            </a:r>
            <a:r>
              <a:rPr lang="en-US" dirty="0" err="1"/>
              <a:t>dengan</a:t>
            </a:r>
            <a:r>
              <a:rPr lang="en-US" dirty="0"/>
              <a:t> development tools visual basic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0119E8-C659-4719-B546-500BCBCAC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74" y="3269737"/>
            <a:ext cx="3740957" cy="13053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A12D66-982F-4CEA-A1AD-DF2E294EC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3" y="4727529"/>
            <a:ext cx="2662183" cy="18047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52CCD8-A94D-4F39-9D38-21C595094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502" y="3269737"/>
            <a:ext cx="3781498" cy="305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0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C27C2-C6D0-45C9-883D-CD805915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ACD29-9DD7-4079-8224-E3B1EF6A8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Pengembangan</a:t>
            </a:r>
            <a:r>
              <a:rPr lang="en-US" dirty="0"/>
              <a:t> system </a:t>
            </a:r>
            <a:r>
              <a:rPr lang="en-US" dirty="0" err="1"/>
              <a:t>pakar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emmbangun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, Muhammad </a:t>
            </a:r>
            <a:r>
              <a:rPr lang="en-US" dirty="0" err="1"/>
              <a:t>dahria</a:t>
            </a:r>
            <a:r>
              <a:rPr lang="en-US" dirty="0"/>
              <a:t>, program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informatika</a:t>
            </a:r>
            <a:r>
              <a:rPr lang="en-US" dirty="0"/>
              <a:t>, </a:t>
            </a:r>
            <a:r>
              <a:rPr lang="en-US" dirty="0" err="1"/>
              <a:t>stmik</a:t>
            </a:r>
            <a:r>
              <a:rPr lang="en-US" dirty="0"/>
              <a:t> </a:t>
            </a:r>
            <a:r>
              <a:rPr lang="en-US" dirty="0" err="1"/>
              <a:t>triguna</a:t>
            </a:r>
            <a:r>
              <a:rPr lang="en-US" dirty="0"/>
              <a:t> dharma</a:t>
            </a:r>
          </a:p>
          <a:p>
            <a:r>
              <a:rPr lang="en-US" dirty="0" err="1"/>
              <a:t>Pengantar</a:t>
            </a:r>
            <a:r>
              <a:rPr lang="en-US" dirty="0"/>
              <a:t> system </a:t>
            </a:r>
            <a:r>
              <a:rPr lang="en-US" dirty="0" err="1"/>
              <a:t>pakar</a:t>
            </a:r>
            <a:r>
              <a:rPr lang="en-US" dirty="0"/>
              <a:t>, </a:t>
            </a:r>
            <a:r>
              <a:rPr lang="en-US" dirty="0" err="1"/>
              <a:t>bettha</a:t>
            </a:r>
            <a:r>
              <a:rPr lang="en-US" dirty="0"/>
              <a:t> </a:t>
            </a:r>
            <a:r>
              <a:rPr lang="en-US" dirty="0" err="1"/>
              <a:t>nurina</a:t>
            </a:r>
            <a:r>
              <a:rPr lang="en-US" dirty="0"/>
              <a:t> sari, </a:t>
            </a:r>
            <a:r>
              <a:rPr lang="en-US" dirty="0" err="1"/>
              <a:t>m.kom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4461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76200"/>
            <a:ext cx="7543800" cy="1143000"/>
          </a:xfrm>
        </p:spPr>
        <p:txBody>
          <a:bodyPr>
            <a:normAutofit/>
          </a:bodyPr>
          <a:lstStyle/>
          <a:p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Pakar</a:t>
            </a:r>
            <a:r>
              <a:rPr lang="en-US" dirty="0"/>
              <a:t> dg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Pakar</a:t>
            </a:r>
            <a:endParaRPr lang="en-US" dirty="0"/>
          </a:p>
        </p:txBody>
      </p:sp>
      <p:pic>
        <p:nvPicPr>
          <p:cNvPr id="430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1462" t="36849" r="25126" b="33464"/>
          <a:stretch>
            <a:fillRect/>
          </a:stretch>
        </p:blipFill>
        <p:spPr bwMode="auto">
          <a:xfrm>
            <a:off x="1828800" y="1981200"/>
            <a:ext cx="8534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FB1BE-FE46-4B8D-BD1A-3CF14EEFA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Pakar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B69D4-867D-4D72-8302-D8FBEF11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885950"/>
            <a:ext cx="10364452" cy="4657725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AutoNum type="arabicPeriod"/>
            </a:pPr>
            <a:r>
              <a:rPr lang="en-ID" dirty="0" err="1"/>
              <a:t>Memungkinkan</a:t>
            </a:r>
            <a:r>
              <a:rPr lang="en-ID" dirty="0"/>
              <a:t> orang </a:t>
            </a:r>
            <a:r>
              <a:rPr lang="en-ID" dirty="0" err="1"/>
              <a:t>awam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mengerjakan</a:t>
            </a:r>
            <a:r>
              <a:rPr lang="en-ID" dirty="0"/>
              <a:t> </a:t>
            </a:r>
            <a:r>
              <a:rPr lang="en-ID" dirty="0" err="1"/>
              <a:t>pekerjaan</a:t>
            </a:r>
            <a:r>
              <a:rPr lang="en-ID" dirty="0"/>
              <a:t> para </a:t>
            </a:r>
            <a:r>
              <a:rPr lang="en-ID" dirty="0" err="1"/>
              <a:t>ahli</a:t>
            </a:r>
            <a:r>
              <a:rPr lang="en-ID" dirty="0"/>
              <a:t>. </a:t>
            </a:r>
          </a:p>
          <a:p>
            <a:pPr marL="457200" indent="-457200">
              <a:buAutoNum type="arabicPeriod"/>
            </a:pPr>
            <a:r>
              <a:rPr lang="en-ID" dirty="0"/>
              <a:t>Bisa </a:t>
            </a:r>
            <a:r>
              <a:rPr lang="en-ID" dirty="0" err="1"/>
              <a:t>melakukan</a:t>
            </a:r>
            <a:r>
              <a:rPr lang="en-ID" dirty="0"/>
              <a:t> proses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berulang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.  </a:t>
            </a:r>
          </a:p>
          <a:p>
            <a:pPr marL="457200" indent="-457200">
              <a:buAutoNum type="arabicPeriod"/>
            </a:pP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pengetahuan</a:t>
            </a:r>
            <a:r>
              <a:rPr lang="en-ID" dirty="0"/>
              <a:t> dan </a:t>
            </a:r>
            <a:r>
              <a:rPr lang="en-ID" dirty="0" err="1"/>
              <a:t>keahlian</a:t>
            </a:r>
            <a:r>
              <a:rPr lang="en-ID" dirty="0"/>
              <a:t> para </a:t>
            </a:r>
            <a:r>
              <a:rPr lang="en-ID" dirty="0" err="1"/>
              <a:t>pakar</a:t>
            </a:r>
            <a:r>
              <a:rPr lang="en-ID" dirty="0"/>
              <a:t>. </a:t>
            </a:r>
          </a:p>
          <a:p>
            <a:pPr marL="457200" indent="-457200">
              <a:buAutoNum type="arabicPeriod"/>
            </a:pPr>
            <a:r>
              <a:rPr lang="en-ID" dirty="0"/>
              <a:t>Mampu </a:t>
            </a:r>
            <a:r>
              <a:rPr lang="en-ID" dirty="0" err="1"/>
              <a:t>mengambil</a:t>
            </a:r>
            <a:r>
              <a:rPr lang="en-ID" dirty="0"/>
              <a:t> dan </a:t>
            </a:r>
            <a:r>
              <a:rPr lang="en-ID" dirty="0" err="1"/>
              <a:t>melestarikan</a:t>
            </a:r>
            <a:r>
              <a:rPr lang="en-ID" dirty="0"/>
              <a:t> </a:t>
            </a:r>
            <a:r>
              <a:rPr lang="en-ID" dirty="0" err="1"/>
              <a:t>keahlian</a:t>
            </a:r>
            <a:r>
              <a:rPr lang="en-ID" dirty="0"/>
              <a:t> para </a:t>
            </a:r>
            <a:r>
              <a:rPr lang="en-ID" dirty="0" err="1"/>
              <a:t>pakar</a:t>
            </a:r>
            <a:r>
              <a:rPr lang="en-ID" dirty="0"/>
              <a:t> (</a:t>
            </a:r>
            <a:r>
              <a:rPr lang="en-ID" dirty="0" err="1"/>
              <a:t>terutama</a:t>
            </a:r>
            <a:r>
              <a:rPr lang="en-ID" dirty="0"/>
              <a:t> yang </a:t>
            </a:r>
            <a:r>
              <a:rPr lang="en-ID" dirty="0" err="1"/>
              <a:t>termasuk</a:t>
            </a:r>
            <a:r>
              <a:rPr lang="en-ID" dirty="0"/>
              <a:t> </a:t>
            </a:r>
            <a:r>
              <a:rPr lang="en-ID" dirty="0" err="1"/>
              <a:t>keahlian</a:t>
            </a:r>
            <a:r>
              <a:rPr lang="en-ID" dirty="0"/>
              <a:t> </a:t>
            </a:r>
            <a:r>
              <a:rPr lang="en-ID" dirty="0" err="1"/>
              <a:t>langka</a:t>
            </a:r>
            <a:r>
              <a:rPr lang="en-ID" dirty="0"/>
              <a:t>). </a:t>
            </a:r>
          </a:p>
          <a:p>
            <a:pPr marL="457200" indent="-457200">
              <a:buAutoNum type="arabicPeriod"/>
            </a:pPr>
            <a:r>
              <a:rPr lang="en-ID" dirty="0"/>
              <a:t>Mampu </a:t>
            </a:r>
            <a:r>
              <a:rPr lang="en-ID" dirty="0" err="1"/>
              <a:t>beroperasi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lingkungan</a:t>
            </a:r>
            <a:r>
              <a:rPr lang="en-ID" dirty="0"/>
              <a:t> yang </a:t>
            </a:r>
            <a:r>
              <a:rPr lang="en-ID" dirty="0" err="1"/>
              <a:t>berbahaya</a:t>
            </a:r>
            <a:r>
              <a:rPr lang="en-ID" dirty="0"/>
              <a:t>. </a:t>
            </a:r>
          </a:p>
          <a:p>
            <a:pPr marL="457200" indent="-457200">
              <a:buAutoNum type="arabicPeriod"/>
            </a:pP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kemampuan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bekerja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lengkap</a:t>
            </a:r>
            <a:r>
              <a:rPr lang="en-ID" dirty="0"/>
              <a:t> dan </a:t>
            </a:r>
            <a:r>
              <a:rPr lang="en-ID" dirty="0" err="1"/>
              <a:t>mengandung</a:t>
            </a:r>
            <a:r>
              <a:rPr lang="en-ID" dirty="0"/>
              <a:t> </a:t>
            </a:r>
            <a:r>
              <a:rPr lang="en-ID" dirty="0" err="1"/>
              <a:t>ketidakpastian</a:t>
            </a:r>
            <a:r>
              <a:rPr lang="en-ID" dirty="0"/>
              <a:t>. </a:t>
            </a:r>
          </a:p>
          <a:p>
            <a:pPr marL="457200" indent="-457200">
              <a:buAutoNum type="arabicPeriod"/>
            </a:pP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memerlukan</a:t>
            </a:r>
            <a:r>
              <a:rPr lang="en-ID" dirty="0"/>
              <a:t> </a:t>
            </a:r>
            <a:r>
              <a:rPr lang="en-ID" dirty="0" err="1"/>
              <a:t>biaya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, </a:t>
            </a:r>
            <a:r>
              <a:rPr lang="en-ID" dirty="0" err="1"/>
              <a:t>sedangkan</a:t>
            </a:r>
            <a:r>
              <a:rPr lang="en-ID" dirty="0"/>
              <a:t> pada </a:t>
            </a:r>
            <a:r>
              <a:rPr lang="en-ID" dirty="0" err="1"/>
              <a:t>pakar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 </a:t>
            </a:r>
            <a:r>
              <a:rPr lang="en-ID" dirty="0" err="1"/>
              <a:t>memerlukan</a:t>
            </a:r>
            <a:r>
              <a:rPr lang="en-ID" dirty="0"/>
              <a:t> </a:t>
            </a:r>
            <a:r>
              <a:rPr lang="en-ID" dirty="0" err="1"/>
              <a:t>biaya</a:t>
            </a:r>
            <a:r>
              <a:rPr lang="en-ID" dirty="0"/>
              <a:t> </a:t>
            </a:r>
            <a:r>
              <a:rPr lang="en-ID" dirty="0" err="1"/>
              <a:t>sehari-hari</a:t>
            </a:r>
            <a:r>
              <a:rPr lang="en-ID" dirty="0"/>
              <a:t>. </a:t>
            </a:r>
          </a:p>
          <a:p>
            <a:pPr marL="457200" indent="-457200">
              <a:buAutoNum type="arabicPeriod"/>
            </a:pP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digandakan</a:t>
            </a:r>
            <a:r>
              <a:rPr lang="en-ID" dirty="0"/>
              <a:t> (</a:t>
            </a:r>
            <a:r>
              <a:rPr lang="en-ID" dirty="0" err="1"/>
              <a:t>diperbanyak</a:t>
            </a:r>
            <a:r>
              <a:rPr lang="en-ID" dirty="0"/>
              <a:t>)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yang minimal dan </a:t>
            </a:r>
            <a:r>
              <a:rPr lang="en-ID" dirty="0" err="1"/>
              <a:t>sedikit</a:t>
            </a:r>
            <a:r>
              <a:rPr lang="en-ID" dirty="0"/>
              <a:t> </a:t>
            </a:r>
            <a:r>
              <a:rPr lang="en-ID" dirty="0" err="1"/>
              <a:t>biaya</a:t>
            </a:r>
            <a:r>
              <a:rPr lang="en-ID" dirty="0"/>
              <a:t>. </a:t>
            </a:r>
          </a:p>
          <a:p>
            <a:pPr marL="457200" indent="-457200">
              <a:buAutoNum type="arabicPeriod"/>
            </a:pP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memecahkan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 </a:t>
            </a:r>
            <a:r>
              <a:rPr lang="en-ID" dirty="0" err="1"/>
              <a:t>daripada</a:t>
            </a:r>
            <a:r>
              <a:rPr lang="en-ID" dirty="0"/>
              <a:t> </a:t>
            </a:r>
            <a:r>
              <a:rPr lang="en-ID" dirty="0" err="1"/>
              <a:t>kemampuan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catatan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data yang </a:t>
            </a:r>
            <a:r>
              <a:rPr lang="en-ID" dirty="0" err="1"/>
              <a:t>sama</a:t>
            </a:r>
            <a:r>
              <a:rPr lang="en-ID" dirty="0"/>
              <a:t>. </a:t>
            </a:r>
          </a:p>
          <a:p>
            <a:pPr marL="457200" indent="-457200">
              <a:buAutoNum type="arabicPeriod"/>
            </a:pPr>
            <a:r>
              <a:rPr lang="en-ID" dirty="0" err="1"/>
              <a:t>Menghemat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pengambilan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. </a:t>
            </a:r>
          </a:p>
          <a:p>
            <a:pPr marL="457200" indent="-457200">
              <a:buAutoNum type="arabicPeriod"/>
            </a:pP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kualitas</a:t>
            </a:r>
            <a:r>
              <a:rPr lang="en-ID" dirty="0"/>
              <a:t> dan </a:t>
            </a:r>
            <a:r>
              <a:rPr lang="en-ID" dirty="0" err="1"/>
              <a:t>produktivitas</a:t>
            </a:r>
            <a:r>
              <a:rPr lang="en-ID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2938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EF2F6-58D0-4E2E-BFE0-20F02C62B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Pakar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7B89F-F8AD-41EE-9216-7195F120F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Keahlian</a:t>
            </a:r>
            <a:endParaRPr lang="en-US" dirty="0"/>
          </a:p>
          <a:p>
            <a:r>
              <a:rPr lang="en-US" dirty="0"/>
              <a:t>Ahli/</a:t>
            </a:r>
            <a:r>
              <a:rPr lang="en-US" dirty="0" err="1"/>
              <a:t>Pakar</a:t>
            </a:r>
            <a:endParaRPr lang="en-US" dirty="0"/>
          </a:p>
          <a:p>
            <a:r>
              <a:rPr lang="en-US" dirty="0" err="1"/>
              <a:t>Pengalihan</a:t>
            </a:r>
            <a:r>
              <a:rPr lang="en-US" dirty="0"/>
              <a:t> </a:t>
            </a:r>
            <a:r>
              <a:rPr lang="en-US" dirty="0" err="1"/>
              <a:t>Keahlian</a:t>
            </a:r>
            <a:endParaRPr lang="en-US" dirty="0"/>
          </a:p>
          <a:p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keputusan</a:t>
            </a:r>
            <a:endParaRPr lang="en-US" dirty="0"/>
          </a:p>
          <a:p>
            <a:r>
              <a:rPr lang="en-US" dirty="0" err="1"/>
              <a:t>Aturan</a:t>
            </a:r>
            <a:r>
              <a:rPr lang="en-US" dirty="0"/>
              <a:t>/Rule</a:t>
            </a:r>
          </a:p>
          <a:p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Menjelaskan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11816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27625A-658E-447B-A794-29568587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757DDB-3913-4BE9-96D4-7BA1FEFB85D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Keahlian</a:t>
            </a:r>
            <a:endParaRPr lang="en-US" dirty="0"/>
          </a:p>
          <a:p>
            <a:pPr marL="0" indent="0">
              <a:buNone/>
            </a:pPr>
            <a:r>
              <a:rPr lang="en-ID" dirty="0"/>
              <a:t>1. Fakta-</a:t>
            </a:r>
            <a:r>
              <a:rPr lang="en-ID" dirty="0" err="1"/>
              <a:t>fakta</a:t>
            </a:r>
            <a:r>
              <a:rPr lang="en-ID" dirty="0"/>
              <a:t> pada </a:t>
            </a:r>
            <a:r>
              <a:rPr lang="en-ID" dirty="0" err="1"/>
              <a:t>lingkup</a:t>
            </a:r>
            <a:r>
              <a:rPr lang="en-ID" dirty="0"/>
              <a:t> </a:t>
            </a:r>
            <a:r>
              <a:rPr lang="en-ID" dirty="0" err="1"/>
              <a:t>permasalahan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2. </a:t>
            </a:r>
            <a:r>
              <a:rPr lang="en-ID" dirty="0" err="1"/>
              <a:t>Teori-teori</a:t>
            </a:r>
            <a:r>
              <a:rPr lang="en-ID" dirty="0"/>
              <a:t> pada </a:t>
            </a:r>
            <a:r>
              <a:rPr lang="en-ID" dirty="0" err="1"/>
              <a:t>lingkup</a:t>
            </a:r>
            <a:r>
              <a:rPr lang="en-ID" dirty="0"/>
              <a:t> </a:t>
            </a:r>
            <a:r>
              <a:rPr lang="en-ID" dirty="0" err="1"/>
              <a:t>permasalahan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. </a:t>
            </a:r>
          </a:p>
          <a:p>
            <a:pPr marL="0" indent="0">
              <a:buNone/>
            </a:pPr>
            <a:r>
              <a:rPr lang="en-ID" dirty="0"/>
              <a:t>3. </a:t>
            </a:r>
            <a:r>
              <a:rPr lang="en-ID" dirty="0" err="1"/>
              <a:t>Aturan-aturan</a:t>
            </a:r>
            <a:r>
              <a:rPr lang="en-ID" dirty="0"/>
              <a:t> </a:t>
            </a:r>
            <a:r>
              <a:rPr lang="en-ID" dirty="0" err="1"/>
              <a:t>berkenaan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lingkup</a:t>
            </a:r>
            <a:r>
              <a:rPr lang="en-ID" dirty="0"/>
              <a:t> </a:t>
            </a:r>
            <a:r>
              <a:rPr lang="en-ID" dirty="0" err="1"/>
              <a:t>permasalahan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. </a:t>
            </a:r>
          </a:p>
          <a:p>
            <a:pPr marL="0" indent="0">
              <a:buNone/>
            </a:pPr>
            <a:r>
              <a:rPr lang="en-ID" dirty="0"/>
              <a:t>4. Meta –knowledge (</a:t>
            </a:r>
            <a:r>
              <a:rPr lang="en-ID" dirty="0" err="1"/>
              <a:t>pengetahuan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pengetahuan</a:t>
            </a:r>
            <a:r>
              <a:rPr lang="en-ID" dirty="0"/>
              <a:t>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78C1B-E42C-49C8-A535-30FCB26F9C5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Ahli/</a:t>
            </a:r>
            <a:r>
              <a:rPr lang="en-US" dirty="0" err="1"/>
              <a:t>pakar</a:t>
            </a:r>
            <a:endParaRPr lang="en-US" dirty="0"/>
          </a:p>
          <a:p>
            <a:r>
              <a:rPr lang="en-ID" dirty="0" err="1"/>
              <a:t>seseorang</a:t>
            </a:r>
            <a:r>
              <a:rPr lang="en-ID" dirty="0"/>
              <a:t> yang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menjelaskan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tanggapan</a:t>
            </a:r>
            <a:r>
              <a:rPr lang="en-ID" dirty="0"/>
              <a:t>, </a:t>
            </a:r>
            <a:r>
              <a:rPr lang="en-ID" dirty="0" err="1"/>
              <a:t>mempelajari</a:t>
            </a:r>
            <a:r>
              <a:rPr lang="en-ID" dirty="0"/>
              <a:t> </a:t>
            </a:r>
            <a:r>
              <a:rPr lang="en-ID" dirty="0" err="1"/>
              <a:t>halhal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seputar</a:t>
            </a:r>
            <a:r>
              <a:rPr lang="en-ID" dirty="0"/>
              <a:t> </a:t>
            </a:r>
            <a:r>
              <a:rPr lang="en-ID" dirty="0" err="1"/>
              <a:t>topik</a:t>
            </a:r>
            <a:r>
              <a:rPr lang="en-ID" dirty="0"/>
              <a:t> </a:t>
            </a:r>
            <a:r>
              <a:rPr lang="en-ID" dirty="0" err="1"/>
              <a:t>permasalahan</a:t>
            </a:r>
            <a:r>
              <a:rPr lang="en-ID" dirty="0"/>
              <a:t>, </a:t>
            </a:r>
            <a:r>
              <a:rPr lang="en-ID" dirty="0" err="1"/>
              <a:t>menyusun</a:t>
            </a:r>
            <a:r>
              <a:rPr lang="en-ID" dirty="0"/>
              <a:t> </a:t>
            </a:r>
            <a:r>
              <a:rPr lang="en-ID" dirty="0" err="1"/>
              <a:t>kembali</a:t>
            </a:r>
            <a:r>
              <a:rPr lang="en-ID" dirty="0"/>
              <a:t> </a:t>
            </a:r>
            <a:r>
              <a:rPr lang="en-ID" dirty="0" err="1"/>
              <a:t>pengetahuan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dipandang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, </a:t>
            </a:r>
            <a:r>
              <a:rPr lang="en-ID" dirty="0" err="1"/>
              <a:t>memecahkan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 dan </a:t>
            </a:r>
            <a:r>
              <a:rPr lang="en-ID" dirty="0" err="1"/>
              <a:t>tepat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7784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2A2E46-B1F4-47CF-B93D-19B35EF2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CE938C-16B9-4C0D-A9A2-FDD44B785E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Pengalihan</a:t>
            </a:r>
            <a:r>
              <a:rPr lang="en-US" dirty="0"/>
              <a:t> </a:t>
            </a:r>
            <a:r>
              <a:rPr lang="en-US" dirty="0" err="1"/>
              <a:t>keahlian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Meliputi</a:t>
            </a:r>
            <a:r>
              <a:rPr lang="en-US" dirty="0"/>
              <a:t> 4 </a:t>
            </a:r>
            <a:r>
              <a:rPr lang="en-US" dirty="0" err="1"/>
              <a:t>kegiatan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 err="1"/>
              <a:t>Perolehan</a:t>
            </a:r>
            <a:r>
              <a:rPr lang="en-US" dirty="0"/>
              <a:t> </a:t>
            </a:r>
            <a:r>
              <a:rPr lang="en-US" dirty="0" err="1"/>
              <a:t>pengetahuan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computer</a:t>
            </a:r>
          </a:p>
          <a:p>
            <a:pPr marL="0" indent="0">
              <a:buNone/>
            </a:pPr>
            <a:r>
              <a:rPr lang="en-US" dirty="0" err="1"/>
              <a:t>Pengalihan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BE2CC1-252F-4545-A348-B76022D5BAD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keputusan</a:t>
            </a:r>
            <a:endParaRPr lang="en-US" dirty="0"/>
          </a:p>
          <a:p>
            <a:pPr marL="0" indent="0">
              <a:buNone/>
            </a:pPr>
            <a:r>
              <a:rPr lang="en-ID" dirty="0" err="1"/>
              <a:t>Kemampuan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mengambil</a:t>
            </a:r>
            <a:r>
              <a:rPr lang="en-ID" dirty="0"/>
              <a:t> </a:t>
            </a:r>
            <a:r>
              <a:rPr lang="en-ID" dirty="0" err="1"/>
              <a:t>kesimpulan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oleh </a:t>
            </a:r>
            <a:r>
              <a:rPr lang="en-ID" dirty="0" err="1"/>
              <a:t>komponen</a:t>
            </a:r>
            <a:r>
              <a:rPr lang="en-ID" dirty="0"/>
              <a:t> yang </a:t>
            </a:r>
            <a:r>
              <a:rPr lang="en-ID" dirty="0" err="1"/>
              <a:t>dikenal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mesin</a:t>
            </a:r>
            <a:r>
              <a:rPr lang="en-ID" dirty="0"/>
              <a:t> </a:t>
            </a:r>
            <a:r>
              <a:rPr lang="en-ID" dirty="0" err="1"/>
              <a:t>inferensi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meliputi</a:t>
            </a:r>
            <a:r>
              <a:rPr lang="en-ID" dirty="0"/>
              <a:t> </a:t>
            </a:r>
            <a:r>
              <a:rPr lang="en-ID" dirty="0" err="1"/>
              <a:t>prosedur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pemecahan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69481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C29B7-F4E7-47C6-8794-AC1D1D5EF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A036A-E9FE-489D-A0BA-8D22B2E06F7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Aturan</a:t>
            </a:r>
            <a:r>
              <a:rPr lang="en-US" dirty="0"/>
              <a:t>/rule</a:t>
            </a:r>
          </a:p>
          <a:p>
            <a:pPr marL="0" indent="0">
              <a:buNone/>
            </a:pP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pakar</a:t>
            </a:r>
            <a:r>
              <a:rPr lang="en-ID" dirty="0"/>
              <a:t> yang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yang </a:t>
            </a:r>
            <a:r>
              <a:rPr lang="en-ID" dirty="0" err="1"/>
              <a:t>berdasarkan</a:t>
            </a:r>
            <a:r>
              <a:rPr lang="en-ID" dirty="0"/>
              <a:t> pada </a:t>
            </a:r>
            <a:r>
              <a:rPr lang="en-ID" dirty="0" err="1"/>
              <a:t>aturan</a:t>
            </a:r>
            <a:r>
              <a:rPr lang="en-ID" dirty="0"/>
              <a:t> – </a:t>
            </a:r>
            <a:r>
              <a:rPr lang="en-ID" dirty="0" err="1"/>
              <a:t>aturan</a:t>
            </a:r>
            <a:r>
              <a:rPr lang="en-ID" dirty="0"/>
              <a:t> </a:t>
            </a:r>
            <a:r>
              <a:rPr lang="en-ID" dirty="0" err="1"/>
              <a:t>dimana</a:t>
            </a:r>
            <a:r>
              <a:rPr lang="en-ID" dirty="0"/>
              <a:t> program </a:t>
            </a:r>
            <a:r>
              <a:rPr lang="en-ID" dirty="0" err="1"/>
              <a:t>disimpan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aturan-aturan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prosedur</a:t>
            </a:r>
            <a:r>
              <a:rPr lang="en-ID" dirty="0"/>
              <a:t> </a:t>
            </a:r>
            <a:r>
              <a:rPr lang="en-ID" dirty="0" err="1"/>
              <a:t>pemecahan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. </a:t>
            </a:r>
            <a:r>
              <a:rPr lang="en-ID" dirty="0" err="1"/>
              <a:t>Aturan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berbentuk</a:t>
            </a:r>
            <a:r>
              <a:rPr lang="en-ID" dirty="0"/>
              <a:t> IF – THEN.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2E8C3-E575-4FEF-B1DE-CCF507551BD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menjelaskan</a:t>
            </a:r>
            <a:endParaRPr lang="en-US" dirty="0"/>
          </a:p>
          <a:p>
            <a:pPr marL="0" indent="0">
              <a:buNone/>
            </a:pP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menyampaikan</a:t>
            </a:r>
            <a:r>
              <a:rPr lang="en-ID" dirty="0"/>
              <a:t> </a:t>
            </a:r>
            <a:r>
              <a:rPr lang="en-ID" dirty="0" err="1"/>
              <a:t>fakta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pakar</a:t>
            </a:r>
            <a:r>
              <a:rPr lang="en-ID" dirty="0"/>
              <a:t> dan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menerima</a:t>
            </a:r>
            <a:r>
              <a:rPr lang="en-ID" dirty="0"/>
              <a:t> saran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pakar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jawaban</a:t>
            </a:r>
            <a:r>
              <a:rPr lang="en-ID" dirty="0"/>
              <a:t> </a:t>
            </a:r>
            <a:r>
              <a:rPr lang="en-ID" dirty="0" err="1"/>
              <a:t>ahlinya</a:t>
            </a: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7B6EE-D010-435B-96E7-63C3949A0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014" y="4420471"/>
            <a:ext cx="4914986" cy="214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62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2473-CA51-4013-8F50-AB8996B59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Pengalihan</a:t>
            </a:r>
            <a:r>
              <a:rPr lang="en-US" dirty="0"/>
              <a:t> </a:t>
            </a:r>
            <a:r>
              <a:rPr lang="en-US" dirty="0" err="1"/>
              <a:t>keahlian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044DF-FFC2-47B2-B06C-F5D50F589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Proses </a:t>
            </a:r>
            <a:r>
              <a:rPr lang="en-US" dirty="0" err="1"/>
              <a:t>pengalihan</a:t>
            </a:r>
            <a:r>
              <a:rPr lang="en-US" dirty="0"/>
              <a:t> </a:t>
            </a:r>
            <a:r>
              <a:rPr lang="en-US" dirty="0" err="1"/>
              <a:t>pengetahuan</a:t>
            </a:r>
            <a:endParaRPr lang="en-US" dirty="0"/>
          </a:p>
          <a:p>
            <a:pPr marL="457200" indent="-457200">
              <a:buAutoNum type="arabicPeriod"/>
            </a:pPr>
            <a:r>
              <a:rPr lang="en-ID" dirty="0" err="1"/>
              <a:t>Tambahkan</a:t>
            </a:r>
            <a:r>
              <a:rPr lang="en-ID" dirty="0"/>
              <a:t> </a:t>
            </a:r>
            <a:r>
              <a:rPr lang="en-ID" dirty="0" err="1"/>
              <a:t>pengetahuan</a:t>
            </a:r>
            <a:r>
              <a:rPr lang="en-ID" dirty="0"/>
              <a:t> (</a:t>
            </a:r>
            <a:r>
              <a:rPr lang="en-ID" dirty="0" err="1"/>
              <a:t>dari</a:t>
            </a:r>
            <a:r>
              <a:rPr lang="en-ID" dirty="0"/>
              <a:t> para </a:t>
            </a:r>
            <a:r>
              <a:rPr lang="en-ID" dirty="0" err="1"/>
              <a:t>ahli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sumber-sumber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). </a:t>
            </a:r>
          </a:p>
          <a:p>
            <a:pPr marL="457200" indent="-457200">
              <a:buAutoNum type="arabicPeriod"/>
            </a:pPr>
            <a:r>
              <a:rPr lang="en-ID" dirty="0" err="1"/>
              <a:t>Representasikan</a:t>
            </a:r>
            <a:r>
              <a:rPr lang="en-ID" dirty="0"/>
              <a:t> </a:t>
            </a:r>
            <a:r>
              <a:rPr lang="en-ID" dirty="0" err="1"/>
              <a:t>pengetahuan</a:t>
            </a:r>
            <a:r>
              <a:rPr lang="en-ID" dirty="0"/>
              <a:t> (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) </a:t>
            </a:r>
          </a:p>
          <a:p>
            <a:pPr marL="457200" indent="-457200">
              <a:buAutoNum type="arabicPeriod"/>
            </a:pPr>
            <a:r>
              <a:rPr lang="en-ID" dirty="0" err="1"/>
              <a:t>Lakukan</a:t>
            </a:r>
            <a:r>
              <a:rPr lang="en-ID" dirty="0"/>
              <a:t> </a:t>
            </a:r>
            <a:r>
              <a:rPr lang="en-ID" dirty="0" err="1"/>
              <a:t>inferensi</a:t>
            </a:r>
            <a:r>
              <a:rPr lang="en-ID" dirty="0"/>
              <a:t> </a:t>
            </a:r>
            <a:r>
              <a:rPr lang="en-ID" dirty="0" err="1"/>
              <a:t>pengetahuan</a:t>
            </a:r>
            <a:endParaRPr lang="en-ID" dirty="0"/>
          </a:p>
          <a:p>
            <a:pPr marL="457200" indent="-457200">
              <a:buAutoNum type="arabicPeriod"/>
            </a:pPr>
            <a:r>
              <a:rPr lang="en-ID" dirty="0" err="1"/>
              <a:t>Pengalihan</a:t>
            </a:r>
            <a:r>
              <a:rPr lang="en-ID" dirty="0"/>
              <a:t> </a:t>
            </a:r>
            <a:r>
              <a:rPr lang="en-ID" dirty="0" err="1"/>
              <a:t>pengetahuan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user </a:t>
            </a:r>
          </a:p>
          <a:p>
            <a:pPr marL="0" indent="0">
              <a:buNone/>
            </a:pPr>
            <a:r>
              <a:rPr lang="en-ID" dirty="0" err="1"/>
              <a:t>Pengetahuan</a:t>
            </a:r>
            <a:r>
              <a:rPr lang="en-ID" dirty="0"/>
              <a:t> yang </a:t>
            </a:r>
            <a:r>
              <a:rPr lang="en-ID" dirty="0" err="1"/>
              <a:t>disimpan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basis </a:t>
            </a:r>
            <a:r>
              <a:rPr lang="en-ID" dirty="0" err="1"/>
              <a:t>pengetahuan</a:t>
            </a:r>
            <a:r>
              <a:rPr lang="en-ID" dirty="0"/>
              <a:t>. Ada 2 </a:t>
            </a:r>
            <a:r>
              <a:rPr lang="en-ID" dirty="0" err="1"/>
              <a:t>tipe</a:t>
            </a:r>
            <a:r>
              <a:rPr lang="en-ID" dirty="0"/>
              <a:t> </a:t>
            </a:r>
            <a:r>
              <a:rPr lang="en-ID" dirty="0" err="1"/>
              <a:t>pengetahuan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: </a:t>
            </a:r>
            <a:r>
              <a:rPr lang="en-ID" dirty="0" err="1"/>
              <a:t>fakta</a:t>
            </a:r>
            <a:r>
              <a:rPr lang="en-ID" dirty="0"/>
              <a:t> dan </a:t>
            </a:r>
            <a:r>
              <a:rPr lang="en-ID" dirty="0" err="1"/>
              <a:t>prosedur</a:t>
            </a:r>
            <a:r>
              <a:rPr lang="en-ID" dirty="0"/>
              <a:t> (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aturan</a:t>
            </a:r>
            <a:r>
              <a:rPr lang="en-ID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73648423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105</TotalTime>
  <Words>1144</Words>
  <Application>Microsoft Office PowerPoint</Application>
  <PresentationFormat>Widescreen</PresentationFormat>
  <Paragraphs>127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Tw Cen MT</vt:lpstr>
      <vt:lpstr>Droplet</vt:lpstr>
      <vt:lpstr>Pengembangan Sistem Pakar dalam Membuat suatu Aplikasi </vt:lpstr>
      <vt:lpstr>Definisi</vt:lpstr>
      <vt:lpstr>Perbandingan Pakar dg Sistem Pakar</vt:lpstr>
      <vt:lpstr>Keuntungan Sistem Pakar</vt:lpstr>
      <vt:lpstr>Konsep dasar Sistem Pakar</vt:lpstr>
      <vt:lpstr>PowerPoint Presentation</vt:lpstr>
      <vt:lpstr>PowerPoint Presentation</vt:lpstr>
      <vt:lpstr>PowerPoint Presentation</vt:lpstr>
      <vt:lpstr>Pengalihan keahlian</vt:lpstr>
      <vt:lpstr>PERMASALAHAN YANG DAPAT DISELESAIKAN DENGAN SISTEM PAKAR</vt:lpstr>
      <vt:lpstr>PowerPoint Presentation</vt:lpstr>
      <vt:lpstr>STRUKTUR SISTEM PAKAR</vt:lpstr>
      <vt:lpstr>PowerPoint Presentation</vt:lpstr>
      <vt:lpstr>BASIS PENGETAHUAN</vt:lpstr>
      <vt:lpstr>MOTOR INFERENSI (INFERENCE ENGINE)</vt:lpstr>
      <vt:lpstr>MOTOR INFERENSI</vt:lpstr>
      <vt:lpstr>CONTOH forward chaining</vt:lpstr>
      <vt:lpstr>CONTOH forward chaining</vt:lpstr>
      <vt:lpstr>SISTEM BACKWARD CHAINING</vt:lpstr>
      <vt:lpstr>PEMILIHAN MODEL PELACAKAN (INFERENCE ENGINE)</vt:lpstr>
      <vt:lpstr>Tahap Mengembangkan Sistem Pakar</vt:lpstr>
      <vt:lpstr>Contoh membuat aplikasi diagnose penyakit tht</vt:lpstr>
      <vt:lpstr>PowerPoint Presentation</vt:lpstr>
      <vt:lpstr>PowerPoint Presentation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Pengembangan Sistem Pakar dalam Membuat suatu Aplikasi</dc:title>
  <dc:creator>ASUS</dc:creator>
  <cp:lastModifiedBy>ASUS</cp:lastModifiedBy>
  <cp:revision>16</cp:revision>
  <dcterms:created xsi:type="dcterms:W3CDTF">2022-04-06T06:14:47Z</dcterms:created>
  <dcterms:modified xsi:type="dcterms:W3CDTF">2022-04-06T23:43:00Z</dcterms:modified>
</cp:coreProperties>
</file>