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>
            <a:extLst>
              <a:ext uri="{FF2B5EF4-FFF2-40B4-BE49-F238E27FC236}">
                <a16:creationId xmlns:a16="http://schemas.microsoft.com/office/drawing/2014/main" id="{F89EA13B-D915-475F-9861-BD461E446719}"/>
              </a:ext>
            </a:extLst>
          </p:cNvPr>
          <p:cNvSpPr txBox="1"/>
          <p:nvPr/>
        </p:nvSpPr>
        <p:spPr>
          <a:xfrm>
            <a:off x="1947062" y="1175115"/>
            <a:ext cx="426272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KELOMPOK</a:t>
            </a:r>
            <a:r>
              <a:rPr lang="id-ID" altLang="ko-K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id-ID" altLang="ko-KR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</a:t>
            </a:r>
            <a:endParaRPr lang="ko-KR" altLang="en-US" sz="4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43DD07B5-AD46-413B-BA37-D429058E0F75}"/>
              </a:ext>
            </a:extLst>
          </p:cNvPr>
          <p:cNvSpPr txBox="1"/>
          <p:nvPr/>
        </p:nvSpPr>
        <p:spPr>
          <a:xfrm>
            <a:off x="1947062" y="2138403"/>
            <a:ext cx="7436564" cy="21035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altLang="ko-KR" sz="1867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AKHMAD TAUFIQ FIRDAUS 				(21157201073)</a:t>
            </a:r>
          </a:p>
          <a:p>
            <a:pPr marL="457200" indent="-457200">
              <a:buFont typeface="+mj-lt"/>
              <a:buAutoNum type="arabicPeriod"/>
            </a:pPr>
            <a:r>
              <a:rPr lang="id-ID" altLang="ko-KR" sz="1867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AHMAD RUDIYANTO 					(21157201114)</a:t>
            </a:r>
          </a:p>
          <a:p>
            <a:pPr marL="457200" indent="-457200">
              <a:buFont typeface="+mj-lt"/>
              <a:buAutoNum type="arabicPeriod"/>
            </a:pPr>
            <a:r>
              <a:rPr lang="id-ID" altLang="ko-KR" sz="1867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MUHAMMAD SIDDIQ HAICHAL			(21157201123)</a:t>
            </a:r>
          </a:p>
          <a:p>
            <a:pPr marL="457200" indent="-457200">
              <a:buFont typeface="+mj-lt"/>
              <a:buAutoNum type="arabicPeriod"/>
            </a:pPr>
            <a:r>
              <a:rPr lang="id-ID" altLang="ko-KR" sz="1867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DIAN RAHMAWATI 						(21157201116)</a:t>
            </a:r>
          </a:p>
          <a:p>
            <a:pPr marL="457200" indent="-457200">
              <a:buFont typeface="+mj-lt"/>
              <a:buAutoNum type="arabicPeriod"/>
            </a:pPr>
            <a:r>
              <a:rPr lang="id-ID" altLang="ko-KR" sz="1867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KUSMIYATI								(21157201119)</a:t>
            </a:r>
          </a:p>
          <a:p>
            <a:pPr marL="457200" indent="-457200">
              <a:buFont typeface="+mj-lt"/>
              <a:buAutoNum type="arabicPeriod"/>
            </a:pPr>
            <a:r>
              <a:rPr lang="id-ID" altLang="ko-KR" sz="1867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SITI HALIMATUS SA'DIYAH				(21157201081)</a:t>
            </a:r>
          </a:p>
          <a:p>
            <a:pPr marL="457200" indent="-457200">
              <a:buFont typeface="+mj-lt"/>
              <a:buAutoNum type="arabicPeriod"/>
            </a:pPr>
            <a:r>
              <a:rPr lang="id-ID" altLang="ko-KR" sz="1867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INTAN MAGHFIROH PUTRI ARAKHMAN	(21157201038)</a:t>
            </a:r>
            <a:endParaRPr lang="ko-KR" altLang="en-US" sz="1867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9A9B385-E500-4667-BDDB-625B42DE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E72E87E-9241-47A7-80E6-486BD416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850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66CC30F-31D8-4E56-A7F1-CC6E65D8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EC5DD74-100B-4190-8DDC-612CF498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842851"/>
      </p:ext>
    </p:extLst>
  </p:cSld>
  <p:clrMapOvr>
    <a:masterClrMapping/>
  </p:clrMapOvr>
</p:sld>
</file>

<file path=ppt/theme/theme1.xml><?xml version="1.0" encoding="utf-8"?>
<a:theme xmlns:a="http://schemas.openxmlformats.org/drawingml/2006/main" name="Jejak Uap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TM04033937[[fn=Jejak Uap]]</Template>
  <TotalTime>25</TotalTime>
  <Words>72</Words>
  <Application>Microsoft Office PowerPoint</Application>
  <PresentationFormat>Layar Lebar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Jejak Uap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akurudiantt</dc:creator>
  <cp:lastModifiedBy>akurudiantt</cp:lastModifiedBy>
  <cp:revision>1</cp:revision>
  <dcterms:created xsi:type="dcterms:W3CDTF">2022-05-18T13:43:30Z</dcterms:created>
  <dcterms:modified xsi:type="dcterms:W3CDTF">2022-05-18T14:08:44Z</dcterms:modified>
</cp:coreProperties>
</file>