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"/>
          <p:cNvGrpSpPr>
            <a:grpSpLocks/>
          </p:cNvGrpSpPr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0" y="2575044"/>
              <a:ext cx="100641" cy="6262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128599" y="3156529"/>
              <a:ext cx="646716" cy="23222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806998" y="5447060"/>
              <a:ext cx="609442" cy="14201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59825" y="6503799"/>
              <a:ext cx="171463" cy="3634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100642" y="3201259"/>
              <a:ext cx="821908" cy="3328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 rot="0">
              <a:off x="22365" y="228600"/>
              <a:ext cx="106233" cy="29279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78277" y="2944063"/>
              <a:ext cx="78276" cy="4938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769724" y="5478744"/>
              <a:ext cx="190100" cy="10250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775314" y="1399026"/>
              <a:ext cx="2076201" cy="40480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22550" y="6529892"/>
              <a:ext cx="162145" cy="3373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69724" y="5359465"/>
              <a:ext cx="37274" cy="22178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849864" y="6244739"/>
              <a:ext cx="238558" cy="62248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</p:grpSp>
      <p:grpSp>
        <p:nvGrpSpPr>
          <p:cNvPr id="53" name="组合"/>
          <p:cNvGrpSpPr>
            <a:grpSpLocks/>
          </p:cNvGrpSpPr>
          <p:nvPr/>
        </p:nvGrpSpPr>
        <p:grpSpPr>
          <a:xfrm>
            <a:off x="27221" y="157"/>
            <a:ext cx="2356673" cy="6853096"/>
            <a:chOff x="27221" y="157"/>
            <a:chExt cx="2356673" cy="6853096"/>
          </a:xfrm>
        </p:grpSpPr>
        <p:sp>
          <p:nvSpPr>
            <p:cNvPr id="41" name="曲线"/>
            <p:cNvSpPr>
              <a:spLocks/>
            </p:cNvSpPr>
            <p:nvPr/>
          </p:nvSpPr>
          <p:spPr>
            <a:xfrm rot="0">
              <a:off x="27221" y="157"/>
              <a:ext cx="494326" cy="440104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2" name="曲线"/>
            <p:cNvSpPr>
              <a:spLocks/>
            </p:cNvSpPr>
            <p:nvPr/>
          </p:nvSpPr>
          <p:spPr>
            <a:xfrm rot="0">
              <a:off x="550288" y="4316474"/>
              <a:ext cx="423435" cy="158069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1006294" y="5862683"/>
              <a:ext cx="431099" cy="9905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521548" y="4364375"/>
              <a:ext cx="551806" cy="22359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467899" y="1289202"/>
              <a:ext cx="174355" cy="30272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1111674" y="6571601"/>
              <a:ext cx="134119" cy="28165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502388" y="4107631"/>
              <a:ext cx="82387" cy="51157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973722" y="3145802"/>
              <a:ext cx="1410172" cy="271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899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73354" y="6600340"/>
              <a:ext cx="120707" cy="25291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 rot="0">
              <a:off x="973722" y="5897171"/>
              <a:ext cx="137951" cy="6744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973722" y="5772630"/>
              <a:ext cx="38319" cy="228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1006294" y="6322522"/>
              <a:ext cx="210759" cy="5307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0" name="矩形"/>
          <p:cNvSpPr>
            <a:spLocks/>
          </p:cNvSpPr>
          <p:nvPr/>
        </p:nvSpPr>
        <p:spPr>
          <a:xfrm rot="0">
            <a:off x="0" y="0"/>
            <a:ext cx="182880" cy="6858000"/>
          </a:xfrm>
          <a:prstGeom prst="rect"/>
          <a:solidFill>
            <a:schemeClr val="tx2"/>
          </a:solidFill>
          <a:ln w="9525" cmpd="sng" cap="flat">
            <a:noFill/>
            <a:prstDash val="solid"/>
            <a:round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2589213" y="2514600"/>
            <a:ext cx="8915399" cy="22627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78CBB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rgbClr val="178CBB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2589213" y="4777379"/>
            <a:ext cx="8915399" cy="11262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595959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595959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10"/>
          </p:nvPr>
        </p:nvSpPr>
        <p:spPr>
          <a:xfrm rot="0">
            <a:off x="10361612" y="6130437"/>
            <a:ext cx="1146283" cy="37039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ftr"/>
          </p:nvPr>
        </p:nvSpPr>
        <p:spPr>
          <a:xfrm rot="0">
            <a:off x="2589212" y="6135808"/>
            <a:ext cx="76199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8" name="曲线"/>
          <p:cNvSpPr>
            <a:spLocks/>
          </p:cNvSpPr>
          <p:nvPr/>
        </p:nvSpPr>
        <p:spPr>
          <a:xfrm rot="0">
            <a:off x="0" y="4323810"/>
            <a:ext cx="1744651" cy="77858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664" y="21600"/>
                </a:moveTo>
                <a:cubicBezTo>
                  <a:pt x="16838" y="21600"/>
                  <a:pt x="16954" y="21469"/>
                  <a:pt x="17012" y="21339"/>
                </a:cubicBezTo>
                <a:cubicBezTo>
                  <a:pt x="17012" y="21209"/>
                  <a:pt x="17070" y="21209"/>
                  <a:pt x="17070" y="21209"/>
                </a:cubicBezTo>
                <a:cubicBezTo>
                  <a:pt x="21483" y="11320"/>
                  <a:pt x="21483" y="11320"/>
                  <a:pt x="21483" y="11320"/>
                </a:cubicBezTo>
                <a:cubicBezTo>
                  <a:pt x="21600" y="11060"/>
                  <a:pt x="21600" y="10539"/>
                  <a:pt x="21483" y="10149"/>
                </a:cubicBezTo>
                <a:cubicBezTo>
                  <a:pt x="17070" y="390"/>
                  <a:pt x="17070" y="390"/>
                  <a:pt x="17070" y="390"/>
                </a:cubicBezTo>
                <a:cubicBezTo>
                  <a:pt x="17070" y="260"/>
                  <a:pt x="17012" y="260"/>
                  <a:pt x="17012" y="260"/>
                </a:cubicBezTo>
                <a:cubicBezTo>
                  <a:pt x="16954" y="130"/>
                  <a:pt x="16838" y="0"/>
                  <a:pt x="166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4" y="21600"/>
                </a:lnTo>
                <a:close/>
              </a:path>
            </a:pathLst>
          </a:custGeom>
          <a:solidFill>
            <a:schemeClr val="accent1"/>
          </a:solidFill>
          <a:ln cmpd="sng" cap="flat">
            <a:noFill/>
            <a:prstDash val="solid"/>
            <a:round/>
          </a:ln>
        </p:spPr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531812" y="4529540"/>
            <a:ext cx="779767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2000" b="0" i="0" u="none" strike="noStrike" kern="1200" cap="none" spc="0" baseline="0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8871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302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9097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9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228600"/>
            <a:ext cx="2851515" cy="6638628"/>
            <a:chOff x="0" y="228600"/>
            <a:chExt cx="2851515" cy="6638628"/>
          </a:xfrm>
        </p:grpSpPr>
        <p:sp>
          <p:nvSpPr>
            <p:cNvPr id="8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575044"/>
              <a:ext cx="100641" cy="62621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28599" y="3156529"/>
              <a:ext cx="646716" cy="232221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06998" y="5447060"/>
              <a:ext cx="609442" cy="142016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59825" y="6503799"/>
              <a:ext cx="171463" cy="36342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0642" y="3201259"/>
              <a:ext cx="821908" cy="332863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365" y="228600"/>
              <a:ext cx="106233" cy="292792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8277" y="2944063"/>
              <a:ext cx="78276" cy="49389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69724" y="5478744"/>
              <a:ext cx="190100" cy="10250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75314" y="1399026"/>
              <a:ext cx="2076201" cy="404803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22550" y="6529892"/>
              <a:ext cx="162145" cy="3373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69724" y="5359465"/>
              <a:ext cx="37274" cy="22178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49864" y="6244739"/>
              <a:ext cx="238558" cy="622488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 xmlns:a="http://schemas.openxmlformats.org/drawingml/2006/main">
              <a:srgbClr val="2E5369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grpSp>
        <p:nvGrpSpPr>
          <p:cNvPr id="8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27221" y="157"/>
            <a:ext cx="2356673" cy="6853096"/>
            <a:chOff x="27221" y="157"/>
            <a:chExt cx="2356673" cy="6853096"/>
          </a:xfrm>
        </p:grpSpPr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7221" y="157"/>
              <a:ext cx="494326" cy="4401041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50288" y="4316474"/>
              <a:ext cx="423435" cy="158069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06294" y="5862683"/>
              <a:ext cx="431099" cy="99056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21548" y="4364375"/>
              <a:ext cx="551806" cy="223596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67899" y="1289202"/>
              <a:ext cx="174355" cy="302727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111674" y="6571601"/>
              <a:ext cx="134119" cy="281651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02388" y="4107631"/>
              <a:ext cx="82387" cy="511571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73722" y="3145802"/>
              <a:ext cx="1410172" cy="271688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899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73354" y="6600340"/>
              <a:ext cx="120707" cy="25291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73722" y="5897171"/>
              <a:ext cx="137951" cy="67442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73722" y="5772630"/>
              <a:ext cx="38319" cy="22800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8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06294" y="6322522"/>
              <a:ext cx="210759" cy="530731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 xmlns:a="http://schemas.openxmlformats.org/drawingml/2006/main">
              <a:schemeClr val="tx2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7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82880" cy="6858000"/>
          </a:xfrm>
          <a:prstGeom xmlns:a="http://schemas.openxmlformats.org/drawingml/2006/main" prst="rect"/>
          <a:solidFill xmlns:a="http://schemas.openxmlformats.org/drawingml/2006/main">
            <a:schemeClr val="tx2"/>
          </a:soli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361612" y="6130437"/>
            <a:ext cx="1146283" cy="37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589212" y="6135808"/>
            <a:ext cx="76199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flipV="1" rot="0">
            <a:off x="-4189" y="714375"/>
            <a:ext cx="1588527" cy="507296"/>
          </a:xfrm>
          <a:custGeom xmlns:a="http://schemas.openxmlformats.org/drawingml/2006/main"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10154"/>
                </a:moveTo>
                <a:lnTo>
                  <a:pt x="18486" y="406"/>
                </a:lnTo>
                <a:cubicBezTo>
                  <a:pt x="18465" y="336"/>
                  <a:pt x="18439" y="272"/>
                  <a:pt x="18418" y="203"/>
                </a:cubicBezTo>
                <a:cubicBezTo>
                  <a:pt x="18355" y="0"/>
                  <a:pt x="18290" y="0"/>
                  <a:pt x="18225" y="0"/>
                </a:cubicBezTo>
                <a:lnTo>
                  <a:pt x="16991" y="0"/>
                </a:lnTo>
                <a:lnTo>
                  <a:pt x="0" y="151"/>
                </a:lnTo>
                <a:cubicBezTo>
                  <a:pt x="18" y="7300"/>
                  <a:pt x="39" y="14450"/>
                  <a:pt x="58" y="21600"/>
                </a:cubicBezTo>
                <a:lnTo>
                  <a:pt x="16991" y="21526"/>
                </a:lnTo>
                <a:lnTo>
                  <a:pt x="18225" y="21526"/>
                </a:lnTo>
                <a:cubicBezTo>
                  <a:pt x="18290" y="21526"/>
                  <a:pt x="18355" y="21323"/>
                  <a:pt x="18418" y="21323"/>
                </a:cubicBezTo>
                <a:cubicBezTo>
                  <a:pt x="18418" y="21120"/>
                  <a:pt x="18486" y="21120"/>
                  <a:pt x="18486" y="21120"/>
                </a:cubicBezTo>
                <a:lnTo>
                  <a:pt x="21600" y="11372"/>
                </a:lnTo>
                <a:cubicBezTo>
                  <a:pt x="21728" y="10966"/>
                  <a:pt x="21728" y="10560"/>
                  <a:pt x="21600" y="10154"/>
                </a:cubicBezTo>
                <a:close/>
              </a:path>
            </a:pathLst>
          </a:custGeom>
          <a:solidFill xmlns:a="http://schemas.openxmlformats.org/drawingml/2006/main">
            <a:schemeClr val="accent1"/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7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531812" y="787782"/>
            <a:ext cx="779767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2000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575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8778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0786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33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210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7132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415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4185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064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"/>
          <p:cNvGrpSpPr>
            <a:grpSpLocks/>
          </p:cNvGrpSpPr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2" name="曲线"/>
            <p:cNvSpPr>
              <a:spLocks/>
            </p:cNvSpPr>
            <p:nvPr/>
          </p:nvSpPr>
          <p:spPr>
            <a:xfrm rot="0">
              <a:off x="0" y="2575044"/>
              <a:ext cx="100641" cy="6262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3" name="曲线"/>
            <p:cNvSpPr>
              <a:spLocks/>
            </p:cNvSpPr>
            <p:nvPr/>
          </p:nvSpPr>
          <p:spPr>
            <a:xfrm rot="0">
              <a:off x="128599" y="3156529"/>
              <a:ext cx="646716" cy="23222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806998" y="5447060"/>
              <a:ext cx="609442" cy="14201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59825" y="6503799"/>
              <a:ext cx="171463" cy="3634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" name="曲线"/>
            <p:cNvSpPr>
              <a:spLocks/>
            </p:cNvSpPr>
            <p:nvPr/>
          </p:nvSpPr>
          <p:spPr>
            <a:xfrm rot="0">
              <a:off x="100642" y="3201259"/>
              <a:ext cx="821908" cy="3328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22365" y="228600"/>
              <a:ext cx="106233" cy="29279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78277" y="2944063"/>
              <a:ext cx="78276" cy="4938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769724" y="5478744"/>
              <a:ext cx="190100" cy="10250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775314" y="1399026"/>
              <a:ext cx="2076201" cy="40480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11" name="曲线"/>
            <p:cNvSpPr>
              <a:spLocks/>
            </p:cNvSpPr>
            <p:nvPr/>
          </p:nvSpPr>
          <p:spPr>
            <a:xfrm rot="0">
              <a:off x="922550" y="6529892"/>
              <a:ext cx="162145" cy="3373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12" name="曲线"/>
            <p:cNvSpPr>
              <a:spLocks/>
            </p:cNvSpPr>
            <p:nvPr/>
          </p:nvSpPr>
          <p:spPr>
            <a:xfrm rot="0">
              <a:off x="769724" y="5359465"/>
              <a:ext cx="37274" cy="22178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13" name="曲线"/>
            <p:cNvSpPr>
              <a:spLocks/>
            </p:cNvSpPr>
            <p:nvPr/>
          </p:nvSpPr>
          <p:spPr>
            <a:xfrm rot="0">
              <a:off x="849864" y="6244739"/>
              <a:ext cx="238558" cy="62248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</p:grpSp>
      <p:grpSp>
        <p:nvGrpSpPr>
          <p:cNvPr id="27" name="组合"/>
          <p:cNvGrpSpPr>
            <a:grpSpLocks/>
          </p:cNvGrpSpPr>
          <p:nvPr/>
        </p:nvGrpSpPr>
        <p:grpSpPr>
          <a:xfrm>
            <a:off x="27221" y="157"/>
            <a:ext cx="2356673" cy="6853096"/>
            <a:chOff x="27221" y="157"/>
            <a:chExt cx="2356673" cy="6853096"/>
          </a:xfrm>
        </p:grpSpPr>
        <p:sp>
          <p:nvSpPr>
            <p:cNvPr id="15" name="曲线"/>
            <p:cNvSpPr>
              <a:spLocks/>
            </p:cNvSpPr>
            <p:nvPr/>
          </p:nvSpPr>
          <p:spPr>
            <a:xfrm rot="0">
              <a:off x="27221" y="157"/>
              <a:ext cx="494326" cy="440104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6" name="曲线"/>
            <p:cNvSpPr>
              <a:spLocks/>
            </p:cNvSpPr>
            <p:nvPr/>
          </p:nvSpPr>
          <p:spPr>
            <a:xfrm rot="0">
              <a:off x="550288" y="4316474"/>
              <a:ext cx="423435" cy="158069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7" name="曲线"/>
            <p:cNvSpPr>
              <a:spLocks/>
            </p:cNvSpPr>
            <p:nvPr/>
          </p:nvSpPr>
          <p:spPr>
            <a:xfrm rot="0">
              <a:off x="1006294" y="5862683"/>
              <a:ext cx="431099" cy="9905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8" name="曲线"/>
            <p:cNvSpPr>
              <a:spLocks/>
            </p:cNvSpPr>
            <p:nvPr/>
          </p:nvSpPr>
          <p:spPr>
            <a:xfrm rot="0">
              <a:off x="521548" y="4364375"/>
              <a:ext cx="551806" cy="22359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467899" y="1289202"/>
              <a:ext cx="174355" cy="30272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1111674" y="6571601"/>
              <a:ext cx="134119" cy="28165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502388" y="4107631"/>
              <a:ext cx="82387" cy="51157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73722" y="3145802"/>
              <a:ext cx="1410172" cy="271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899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 rot="0">
              <a:off x="1073354" y="6600340"/>
              <a:ext cx="120707" cy="25291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73722" y="5897171"/>
              <a:ext cx="137951" cy="6744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973722" y="5772630"/>
              <a:ext cx="38319" cy="228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06294" y="6322522"/>
              <a:ext cx="210759" cy="5307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>
              <a:schemeClr val="tx2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8" name="矩形"/>
          <p:cNvSpPr>
            <a:spLocks/>
          </p:cNvSpPr>
          <p:nvPr/>
        </p:nvSpPr>
        <p:spPr>
          <a:xfrm rot="0">
            <a:off x="0" y="0"/>
            <a:ext cx="182880" cy="6858000"/>
          </a:xfrm>
          <a:prstGeom prst="rect"/>
          <a:solidFill>
            <a:schemeClr val="tx2"/>
          </a:solidFill>
          <a:ln w="9525" cmpd="sng" cap="flat">
            <a:noFill/>
            <a:prstDash val="solid"/>
            <a:round/>
          </a:ln>
        </p:spPr>
      </p: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2592924" y="624110"/>
            <a:ext cx="8911687" cy="1280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2589212" y="2133600"/>
            <a:ext cx="89154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dt" idx="2"/>
          </p:nvPr>
        </p:nvSpPr>
        <p:spPr>
          <a:xfrm rot="0">
            <a:off x="10361612" y="6130437"/>
            <a:ext cx="1146283" cy="3703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5/3/2023</a:t>
            </a:fld>
            <a:endParaRPr lang="zh-CN" altLang="en-US" sz="90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 idx="3"/>
          </p:nvPr>
        </p:nvSpPr>
        <p:spPr>
          <a:xfrm rot="0">
            <a:off x="2589212" y="6135808"/>
            <a:ext cx="76199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 idx="4"/>
          </p:nvPr>
        </p:nvSpPr>
        <p:spPr>
          <a:xfrm rot="0">
            <a:off x="531812" y="787782"/>
            <a:ext cx="779767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2000" b="0" i="0" u="none" strike="noStrike" kern="1200" cap="none" spc="0" baseline="0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2000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rgbClr val="178CBB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8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6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4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subTitle" idx="1"/>
          </p:nvPr>
        </p:nvSpPr>
        <p:spPr>
          <a:xfrm rot="0">
            <a:off x="5027613" y="907745"/>
            <a:ext cx="4898264" cy="5234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595959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RIVIEW JURNAL ARTIKEL</a:t>
            </a:r>
            <a:endParaRPr lang="zh-CN" altLang="en-US" sz="2800" b="1" i="0" u="none" strike="noStrike" kern="1200" cap="none" spc="0" baseline="0">
              <a:solidFill>
                <a:srgbClr val="595959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4187686" y="2769704"/>
            <a:ext cx="636104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Nama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kelompok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: Muhammad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Nofa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Ayubi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21157201122)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	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: Ahmad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Rudiyanto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(21157201114)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	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: M.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Fajar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A.				(21157201120)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		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: khikmah amaliah				(21157201104   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214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"/>
          <p:cNvSpPr>
            <a:spLocks/>
          </p:cNvSpPr>
          <p:nvPr/>
        </p:nvSpPr>
        <p:spPr>
          <a:xfrm rot="0">
            <a:off x="3445565" y="848139"/>
            <a:ext cx="6612835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PENJELASAN PENERAPAN METODE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180520" y="1974575"/>
            <a:ext cx="7885043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Penerapan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avarage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membagi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Antara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biaya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dijual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jumlah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unit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tersedia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sehingga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dapat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biaya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rata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per unit.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Penerapan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alat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bantu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berupa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aplikasi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berbasis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web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pemograman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PHP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database MySQL.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dilakukan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pendekatan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sistematis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mulai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dari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kebutuhan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lalu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menuju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analisis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desain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coding, testing/verification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maintenance.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005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>
            <a:spLocks/>
          </p:cNvSpPr>
          <p:nvPr/>
        </p:nvSpPr>
        <p:spPr>
          <a:xfrm rot="0">
            <a:off x="4359965" y="834887"/>
            <a:ext cx="6453809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HASIL DAN PEMBAHASAN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299791" y="2146851"/>
            <a:ext cx="7513981" cy="3416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Penulis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perancangan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model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dalam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membantu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mengelola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Bahasa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pemograman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java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database MySQL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serta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operasi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windows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sebuah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laptop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printer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melihat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hasil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tindakan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tersebut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awalnya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tidak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memiliki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pencatatan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perencanaan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tersebut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menjadikan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bisa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dikelola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didata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baik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660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"/>
          <p:cNvSpPr>
            <a:spLocks/>
          </p:cNvSpPr>
          <p:nvPr/>
        </p:nvSpPr>
        <p:spPr>
          <a:xfrm rot="0">
            <a:off x="4359965" y="834887"/>
            <a:ext cx="6453809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HASIL DAN PEMBAHASAN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511826" y="2398643"/>
            <a:ext cx="6745357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Penulis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perencanaan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berbasis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web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mempermudah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kinerja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dalam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mengelola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alat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bantu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berupa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aplikasi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berbasis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web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pemograman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PHP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database MySQL.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perencanaan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tersebut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menjadikan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pengolaan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pendataan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PT.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Zokkas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Sejahtera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Jambi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menjadi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lebih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efisien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praktis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2326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"/>
          <p:cNvSpPr>
            <a:spLocks/>
          </p:cNvSpPr>
          <p:nvPr/>
        </p:nvSpPr>
        <p:spPr>
          <a:xfrm rot="0">
            <a:off x="5261113" y="781878"/>
            <a:ext cx="5698435" cy="461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KESIMPULAN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140765" y="2663687"/>
            <a:ext cx="7818782" cy="1704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Dalam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memilih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menyelesaikan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sebuah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kasus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ada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kelebihan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kekurangannya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masing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masing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bsa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disesuaikan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kondisi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lingkungan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alat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permasalahannya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agar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dipakai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bisa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maksimal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berjalan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baik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4432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"/>
          <p:cNvSpPr>
            <a:spLocks/>
          </p:cNvSpPr>
          <p:nvPr/>
        </p:nvSpPr>
        <p:spPr>
          <a:xfrm rot="0">
            <a:off x="3525078" y="2941982"/>
            <a:ext cx="7169426" cy="7694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SEKIAN TERIMAKASIH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484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"/>
          <p:cNvSpPr>
            <a:spLocks/>
          </p:cNvSpPr>
          <p:nvPr/>
        </p:nvSpPr>
        <p:spPr>
          <a:xfrm rot="0">
            <a:off x="4200939" y="1219201"/>
            <a:ext cx="5897217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PERANCANGAN SISTEM INFORMASI PERSEDIAAN BARANG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 AVARAGE (STUDI KASUS TOKO NAZAR BANJARMASIN)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4200939" y="3829879"/>
            <a:ext cx="6122505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PENGEMBANGAN SISTEM INFORMASI PERSEDIAAN BARANG DENGAN METODE WATERFALL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355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"/>
          <p:cNvSpPr>
            <a:spLocks/>
          </p:cNvSpPr>
          <p:nvPr/>
        </p:nvSpPr>
        <p:spPr>
          <a:xfrm rot="0">
            <a:off x="2663686" y="503583"/>
            <a:ext cx="9369286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PERMASALAHAN / DESKRIPSI SISTEM YANG AKAN DIBUAT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849216" y="1404730"/>
            <a:ext cx="8613915" cy="6282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 (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Perancangan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average)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-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Permasalahan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:  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belum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proses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pencatatan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-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dibuat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: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Merancang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average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berfungsi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sebagai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pencatatan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pemantauan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sampai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pengolahan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ada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 (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Pengembangan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-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Permasalahan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: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PT.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Zokkas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Sejahtera Jambi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dalam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penginputan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masih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pengolah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angka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(spreadsheet)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sebagai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penampung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-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dibuat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: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dibuat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yaitu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merupakan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salah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satu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model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pengembangan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perangkat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lunak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ada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didalam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model SDLC.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161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"/>
          <p:cNvSpPr>
            <a:spLocks/>
          </p:cNvSpPr>
          <p:nvPr/>
        </p:nvSpPr>
        <p:spPr>
          <a:xfrm rot="0">
            <a:off x="2398641" y="728871"/>
            <a:ext cx="9104245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LATAR BELAKANG PEMILIHAN METODE BESERTA PENJELASAN METODE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888973" y="2385392"/>
            <a:ext cx="7686261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Toko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Nazar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Banjarmasin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belum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proses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pencatatan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efektif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arena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itu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penulis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merancang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sebuah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average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dapat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dikendalikan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baik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serta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ketersediaan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dapat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diketahui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real time.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average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pencatatan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rata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tertimbang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dimana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konsepnya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menilai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membagi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harga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pokok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tersedia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dijual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jumlah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sehingga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menghitung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biaya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rata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6283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888974" y="662609"/>
            <a:ext cx="8478423" cy="5486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024382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"/>
          <p:cNvSpPr>
            <a:spLocks/>
          </p:cNvSpPr>
          <p:nvPr/>
        </p:nvSpPr>
        <p:spPr>
          <a:xfrm rot="0">
            <a:off x="2398641" y="728871"/>
            <a:ext cx="9104245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LATAR BELAKANG PEMILIHAN METODE BESERTA PENJELASAN METODE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034745" y="1895060"/>
            <a:ext cx="7832034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Latar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Belakang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pemilihan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Aplikasi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dapat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menghasilkan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kartu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stok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masuk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keluar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retur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periode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serta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sudah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menggunakan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FIFO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didalamnya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Tidak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perlu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lagi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menghitung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karena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stok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otomatis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berkurang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bertambah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Untuk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persediaan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mudah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cepat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dicetak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dikarenakan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memiliki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penyimpanan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database.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Urutan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dalam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bersifat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seral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dimulai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dari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proses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perencanaan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analisa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desain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implementasi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pada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860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" descr="Metode Waterfall - Definisi dan Tahap-tahap Pelaksanaannya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矩形"/>
          <p:cNvSpPr>
            <a:spLocks/>
          </p:cNvSpPr>
          <p:nvPr/>
        </p:nvSpPr>
        <p:spPr>
          <a:xfrm rot="0">
            <a:off x="3368949" y="1311964"/>
            <a:ext cx="5128591" cy="400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Metode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Waterfall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pic>
        <p:nvPicPr>
          <p:cNvPr id="11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368949" y="2040718"/>
            <a:ext cx="6829615" cy="4140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73302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"/>
          <p:cNvSpPr>
            <a:spLocks/>
          </p:cNvSpPr>
          <p:nvPr/>
        </p:nvSpPr>
        <p:spPr>
          <a:xfrm rot="0">
            <a:off x="4028660" y="768626"/>
            <a:ext cx="6771861" cy="461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PENJELASAN PENELITIAN TERKAIT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2941982" y="1802294"/>
            <a:ext cx="8560904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1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Observasi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Wawancara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Studi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Pustaka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Pengembangan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Perencanaan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Kelayakan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teknis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Analisis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Mengenali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segenap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permasalahan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yang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muncul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Perancangan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(Design)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Tahap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penerapan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Penerapan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rancangan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situasi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sebenarnya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dimulainya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pengkodingan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diuji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apakah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sesuai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Pemeliharaan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Melakukan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evaluasi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guna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mengetahui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bisa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berjalan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secara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optimal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sesuai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harapan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Memperbaiki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kesalahan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menjaga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kemuntahiran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meningkatkan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245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DDE4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>
            <a:spLocks/>
          </p:cNvSpPr>
          <p:nvPr/>
        </p:nvSpPr>
        <p:spPr>
          <a:xfrm rot="0">
            <a:off x="4028660" y="768626"/>
            <a:ext cx="6771861" cy="461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PENJELASAN PENELITIAN TERKAIT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99791" y="2120348"/>
            <a:ext cx="750073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Artikel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desain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system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informasi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Diagram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Konteks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(Context Diagram)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 Flow Diagram (DFD)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Entity Relationship Diagram (ERD)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Implementasi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Sistem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Halaman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Login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Halaman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Halaman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Masuk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Halaman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Laporan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Barang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Keluar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Halaman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Lporan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Kartu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Stok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4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Wisp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Windows User</dc:creator>
  <cp:lastModifiedBy>root</cp:lastModifiedBy>
  <cp:revision>21</cp:revision>
  <dcterms:created xsi:type="dcterms:W3CDTF">2023-05-03T10:43:05Z</dcterms:created>
  <dcterms:modified xsi:type="dcterms:W3CDTF">2023-05-03T12:06:31Z</dcterms:modified>
</cp:coreProperties>
</file>