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9" r:id="rId5"/>
    <p:sldId id="270" r:id="rId6"/>
    <p:sldId id="271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57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>
        <p:scale>
          <a:sx n="70" d="100"/>
          <a:sy n="70" d="100"/>
        </p:scale>
        <p:origin x="7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09CDD5-F72A-45D0-9B21-8BC50B80B9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F2039-3732-45B3-AB98-EF89284546D7}">
      <dgm:prSet phldrT="[Text]"/>
      <dgm:spPr/>
      <dgm:t>
        <a:bodyPr/>
        <a:lstStyle/>
        <a:p>
          <a:r>
            <a:rPr lang="en-US" dirty="0" err="1" smtClean="0"/>
            <a:t>Analisis</a:t>
          </a:r>
          <a:r>
            <a:rPr lang="en-US" dirty="0" smtClean="0"/>
            <a:t> </a:t>
          </a:r>
          <a:r>
            <a:rPr lang="en-US" dirty="0" err="1" smtClean="0"/>
            <a:t>Keberhasilan</a:t>
          </a:r>
          <a:r>
            <a:rPr lang="en-US" dirty="0" smtClean="0"/>
            <a:t> </a:t>
          </a:r>
          <a:r>
            <a:rPr lang="en-US" dirty="0" err="1" smtClean="0"/>
            <a:t>menulis</a:t>
          </a:r>
          <a:r>
            <a:rPr lang="en-US" dirty="0" smtClean="0"/>
            <a:t> KI di Prodi </a:t>
          </a:r>
          <a:r>
            <a:rPr lang="en-US" dirty="0" err="1" smtClean="0"/>
            <a:t>Ilmu</a:t>
          </a:r>
          <a:r>
            <a:rPr lang="en-US" dirty="0" smtClean="0"/>
            <a:t> </a:t>
          </a:r>
          <a:r>
            <a:rPr lang="en-US" dirty="0" err="1" smtClean="0"/>
            <a:t>Komputer</a:t>
          </a:r>
          <a:endParaRPr lang="en-US" dirty="0"/>
        </a:p>
      </dgm:t>
    </dgm:pt>
    <dgm:pt modelId="{987460A0-5E1F-423B-8E6F-2F5AD5A258A8}" type="parTrans" cxnId="{3747182A-991B-40EB-8368-006640CF04E9}">
      <dgm:prSet/>
      <dgm:spPr/>
      <dgm:t>
        <a:bodyPr/>
        <a:lstStyle/>
        <a:p>
          <a:endParaRPr lang="en-US"/>
        </a:p>
      </dgm:t>
    </dgm:pt>
    <dgm:pt modelId="{4969AC9D-0357-44FF-B9BD-CDD82D6E20ED}" type="sibTrans" cxnId="{3747182A-991B-40EB-8368-006640CF04E9}">
      <dgm:prSet/>
      <dgm:spPr/>
      <dgm:t>
        <a:bodyPr/>
        <a:lstStyle/>
        <a:p>
          <a:endParaRPr lang="en-US"/>
        </a:p>
      </dgm:t>
    </dgm:pt>
    <dgm:pt modelId="{C8C80192-6EA8-442E-979D-473D669F4BF4}">
      <dgm:prSet phldrT="[Text]"/>
      <dgm:spPr/>
      <dgm:t>
        <a:bodyPr/>
        <a:lstStyle/>
        <a:p>
          <a:r>
            <a:rPr lang="en-US" dirty="0" err="1" smtClean="0"/>
            <a:t>Tujuan</a:t>
          </a:r>
          <a:endParaRPr lang="en-US" dirty="0"/>
        </a:p>
      </dgm:t>
    </dgm:pt>
    <dgm:pt modelId="{889A029D-A2FC-4089-BC68-7B128328B9CA}" type="parTrans" cxnId="{D8546F6F-FB3A-4390-A1F6-036DB471D5A3}">
      <dgm:prSet/>
      <dgm:spPr/>
      <dgm:t>
        <a:bodyPr/>
        <a:lstStyle/>
        <a:p>
          <a:endParaRPr lang="en-US"/>
        </a:p>
      </dgm:t>
    </dgm:pt>
    <dgm:pt modelId="{418D9553-9882-4DF9-A43D-C6DECD6CD2F0}" type="sibTrans" cxnId="{D8546F6F-FB3A-4390-A1F6-036DB471D5A3}">
      <dgm:prSet/>
      <dgm:spPr/>
      <dgm:t>
        <a:bodyPr/>
        <a:lstStyle/>
        <a:p>
          <a:endParaRPr lang="en-US"/>
        </a:p>
      </dgm:t>
    </dgm:pt>
    <dgm:pt modelId="{CFE1F08E-A9F0-4FF3-9265-A358B0FAEE9B}">
      <dgm:prSet phldrT="[Text]" phldr="1"/>
      <dgm:spPr/>
      <dgm:t>
        <a:bodyPr/>
        <a:lstStyle/>
        <a:p>
          <a:endParaRPr lang="en-US" dirty="0"/>
        </a:p>
      </dgm:t>
    </dgm:pt>
    <dgm:pt modelId="{84B73551-3CEE-4607-82E3-F2AC69541658}" type="parTrans" cxnId="{0EED5182-118B-4E7F-8D29-49DC7E91C5B4}">
      <dgm:prSet/>
      <dgm:spPr/>
      <dgm:t>
        <a:bodyPr/>
        <a:lstStyle/>
        <a:p>
          <a:endParaRPr lang="en-US"/>
        </a:p>
      </dgm:t>
    </dgm:pt>
    <dgm:pt modelId="{03818BA6-B969-45F6-881E-379792332A7A}" type="sibTrans" cxnId="{0EED5182-118B-4E7F-8D29-49DC7E91C5B4}">
      <dgm:prSet/>
      <dgm:spPr/>
      <dgm:t>
        <a:bodyPr/>
        <a:lstStyle/>
        <a:p>
          <a:endParaRPr lang="en-US"/>
        </a:p>
      </dgm:t>
    </dgm:pt>
    <dgm:pt modelId="{538AD079-FC45-4FBD-8D64-AACED31A0566}">
      <dgm:prSet phldrT="[Text]" phldr="1"/>
      <dgm:spPr/>
      <dgm:t>
        <a:bodyPr/>
        <a:lstStyle/>
        <a:p>
          <a:endParaRPr lang="en-US"/>
        </a:p>
      </dgm:t>
    </dgm:pt>
    <dgm:pt modelId="{89B1808F-4464-4863-BAC2-94BA92A749D6}" type="parTrans" cxnId="{F99B9147-A060-416D-ADDD-053AE54844BC}">
      <dgm:prSet/>
      <dgm:spPr/>
      <dgm:t>
        <a:bodyPr/>
        <a:lstStyle/>
        <a:p>
          <a:endParaRPr lang="en-US"/>
        </a:p>
      </dgm:t>
    </dgm:pt>
    <dgm:pt modelId="{C7117A12-BA37-4127-BFDC-A169DD23C6C1}" type="sibTrans" cxnId="{F99B9147-A060-416D-ADDD-053AE54844BC}">
      <dgm:prSet/>
      <dgm:spPr/>
      <dgm:t>
        <a:bodyPr/>
        <a:lstStyle/>
        <a:p>
          <a:endParaRPr lang="en-US"/>
        </a:p>
      </dgm:t>
    </dgm:pt>
    <dgm:pt modelId="{5BD2FDB0-9DEC-44E7-9D37-1C19062032D5}">
      <dgm:prSet phldrT="[Text]"/>
      <dgm:spPr/>
      <dgm:t>
        <a:bodyPr/>
        <a:lstStyle/>
        <a:p>
          <a:r>
            <a:rPr lang="en-US" dirty="0" err="1" smtClean="0"/>
            <a:t>Manfaat</a:t>
          </a:r>
          <a:endParaRPr lang="en-US" dirty="0"/>
        </a:p>
      </dgm:t>
    </dgm:pt>
    <dgm:pt modelId="{28595551-C52F-40D5-852F-8CE061F72794}" type="parTrans" cxnId="{94D76397-A293-4AB7-83B7-176A696F0F50}">
      <dgm:prSet/>
      <dgm:spPr/>
      <dgm:t>
        <a:bodyPr/>
        <a:lstStyle/>
        <a:p>
          <a:endParaRPr lang="en-US"/>
        </a:p>
      </dgm:t>
    </dgm:pt>
    <dgm:pt modelId="{63CF35A3-664B-4711-A651-8A946A766233}" type="sibTrans" cxnId="{94D76397-A293-4AB7-83B7-176A696F0F50}">
      <dgm:prSet/>
      <dgm:spPr/>
      <dgm:t>
        <a:bodyPr/>
        <a:lstStyle/>
        <a:p>
          <a:endParaRPr lang="en-US"/>
        </a:p>
      </dgm:t>
    </dgm:pt>
    <dgm:pt modelId="{A1A88624-FCF5-4155-8C16-B9006BD65749}">
      <dgm:prSet phldrT="[Text]" phldr="1"/>
      <dgm:spPr/>
      <dgm:t>
        <a:bodyPr/>
        <a:lstStyle/>
        <a:p>
          <a:endParaRPr lang="en-US" dirty="0"/>
        </a:p>
      </dgm:t>
    </dgm:pt>
    <dgm:pt modelId="{800A25FD-6640-448B-AF4D-F1AD31917A31}" type="parTrans" cxnId="{DEC7B7B0-126F-42BC-A031-48F7C9B073F0}">
      <dgm:prSet/>
      <dgm:spPr/>
      <dgm:t>
        <a:bodyPr/>
        <a:lstStyle/>
        <a:p>
          <a:endParaRPr lang="en-US"/>
        </a:p>
      </dgm:t>
    </dgm:pt>
    <dgm:pt modelId="{3FDEB3CE-A542-4AFD-86D8-BB1AECD41CE9}" type="sibTrans" cxnId="{DEC7B7B0-126F-42BC-A031-48F7C9B073F0}">
      <dgm:prSet/>
      <dgm:spPr/>
      <dgm:t>
        <a:bodyPr/>
        <a:lstStyle/>
        <a:p>
          <a:endParaRPr lang="en-US"/>
        </a:p>
      </dgm:t>
    </dgm:pt>
    <dgm:pt modelId="{F692F611-BE7F-4F79-A5A5-FCD6B19FD904}">
      <dgm:prSet phldrT="[Text]"/>
      <dgm:spPr/>
      <dgm:t>
        <a:bodyPr/>
        <a:lstStyle/>
        <a:p>
          <a:r>
            <a:rPr lang="en-US" dirty="0" err="1" smtClean="0"/>
            <a:t>Penelitian</a:t>
          </a:r>
          <a:r>
            <a:rPr lang="en-US" dirty="0" smtClean="0"/>
            <a:t> </a:t>
          </a:r>
          <a:r>
            <a:rPr lang="en-US" dirty="0" err="1" smtClean="0"/>
            <a:t>pendahulu</a:t>
          </a:r>
          <a:endParaRPr lang="en-US" dirty="0"/>
        </a:p>
      </dgm:t>
    </dgm:pt>
    <dgm:pt modelId="{24A5999E-BB5E-4F6E-917A-138D05286844}" type="parTrans" cxnId="{941ED6EF-C2A7-4F81-AFFD-97F4A2E437E7}">
      <dgm:prSet/>
      <dgm:spPr/>
      <dgm:t>
        <a:bodyPr/>
        <a:lstStyle/>
        <a:p>
          <a:endParaRPr lang="en-US"/>
        </a:p>
      </dgm:t>
    </dgm:pt>
    <dgm:pt modelId="{DAC76C11-94BB-478B-B7B0-2C3B4912EB9E}" type="sibTrans" cxnId="{941ED6EF-C2A7-4F81-AFFD-97F4A2E437E7}">
      <dgm:prSet/>
      <dgm:spPr/>
      <dgm:t>
        <a:bodyPr/>
        <a:lstStyle/>
        <a:p>
          <a:endParaRPr lang="en-US"/>
        </a:p>
      </dgm:t>
    </dgm:pt>
    <dgm:pt modelId="{A3718656-3F94-4C7A-86C1-338A617E5295}">
      <dgm:prSet phldrT="[Text]"/>
      <dgm:spPr/>
      <dgm:t>
        <a:bodyPr/>
        <a:lstStyle/>
        <a:p>
          <a:r>
            <a:rPr lang="en-US" dirty="0" err="1" smtClean="0"/>
            <a:t>Metode</a:t>
          </a:r>
          <a:endParaRPr lang="en-US" dirty="0"/>
        </a:p>
      </dgm:t>
    </dgm:pt>
    <dgm:pt modelId="{4ED673C3-A412-4816-A81E-C954F726B1C9}" type="parTrans" cxnId="{647E3873-14AD-4D8A-B8D9-37214909FA88}">
      <dgm:prSet/>
      <dgm:spPr/>
      <dgm:t>
        <a:bodyPr/>
        <a:lstStyle/>
        <a:p>
          <a:endParaRPr lang="en-US"/>
        </a:p>
      </dgm:t>
    </dgm:pt>
    <dgm:pt modelId="{A1382E0F-9FE3-4B13-BD10-86C3744EC2B7}" type="sibTrans" cxnId="{647E3873-14AD-4D8A-B8D9-37214909FA88}">
      <dgm:prSet/>
      <dgm:spPr/>
      <dgm:t>
        <a:bodyPr/>
        <a:lstStyle/>
        <a:p>
          <a:endParaRPr lang="en-US"/>
        </a:p>
      </dgm:t>
    </dgm:pt>
    <dgm:pt modelId="{628D8D5C-0912-43B4-8D11-214971125609}">
      <dgm:prSet phldrT="[Text]"/>
      <dgm:spPr/>
      <dgm:t>
        <a:bodyPr/>
        <a:lstStyle/>
        <a:p>
          <a:endParaRPr lang="en-US" dirty="0"/>
        </a:p>
      </dgm:t>
    </dgm:pt>
    <dgm:pt modelId="{AEF679D5-57F6-49A7-BDBD-6A66BB7A10B5}" type="parTrans" cxnId="{A6DA7F7C-F2F9-40FB-953C-EEBF9C96AADF}">
      <dgm:prSet/>
      <dgm:spPr/>
      <dgm:t>
        <a:bodyPr/>
        <a:lstStyle/>
        <a:p>
          <a:endParaRPr lang="en-US"/>
        </a:p>
      </dgm:t>
    </dgm:pt>
    <dgm:pt modelId="{E540D52D-7258-4993-9496-70BE8CAF09E4}" type="sibTrans" cxnId="{A6DA7F7C-F2F9-40FB-953C-EEBF9C96AADF}">
      <dgm:prSet/>
      <dgm:spPr/>
      <dgm:t>
        <a:bodyPr/>
        <a:lstStyle/>
        <a:p>
          <a:endParaRPr lang="en-US"/>
        </a:p>
      </dgm:t>
    </dgm:pt>
    <dgm:pt modelId="{301B6B1F-94EB-4018-8543-A0EA6284774E}">
      <dgm:prSet phldrT="[Text]"/>
      <dgm:spPr/>
      <dgm:t>
        <a:bodyPr/>
        <a:lstStyle/>
        <a:p>
          <a:endParaRPr lang="en-US" dirty="0"/>
        </a:p>
      </dgm:t>
    </dgm:pt>
    <dgm:pt modelId="{CA57B92C-2D3E-4093-9189-954494126120}" type="parTrans" cxnId="{90E95B3F-05E4-4023-A3EA-366629230AB9}">
      <dgm:prSet/>
      <dgm:spPr/>
      <dgm:t>
        <a:bodyPr/>
        <a:lstStyle/>
        <a:p>
          <a:endParaRPr lang="en-US"/>
        </a:p>
      </dgm:t>
    </dgm:pt>
    <dgm:pt modelId="{9BF4E8F8-6B08-464A-A473-5E879EBCF2D4}" type="sibTrans" cxnId="{90E95B3F-05E4-4023-A3EA-366629230AB9}">
      <dgm:prSet/>
      <dgm:spPr/>
      <dgm:t>
        <a:bodyPr/>
        <a:lstStyle/>
        <a:p>
          <a:endParaRPr lang="en-US"/>
        </a:p>
      </dgm:t>
    </dgm:pt>
    <dgm:pt modelId="{31DDE4D9-CEE0-4103-A7E9-CAF439B802D4}" type="pres">
      <dgm:prSet presAssocID="{6809CDD5-F72A-45D0-9B21-8BC50B80B9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A6B753-2BF7-493E-99FB-D87FC10A3DA1}" type="pres">
      <dgm:prSet presAssocID="{988F2039-3732-45B3-AB98-EF89284546D7}" presName="root1" presStyleCnt="0"/>
      <dgm:spPr/>
    </dgm:pt>
    <dgm:pt modelId="{407F2DD7-0EBD-4FA1-B251-F5793AEA68BC}" type="pres">
      <dgm:prSet presAssocID="{988F2039-3732-45B3-AB98-EF89284546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C9B07-7AD3-4DDB-9CE9-B2F8CF313253}" type="pres">
      <dgm:prSet presAssocID="{988F2039-3732-45B3-AB98-EF89284546D7}" presName="level2hierChild" presStyleCnt="0"/>
      <dgm:spPr/>
    </dgm:pt>
    <dgm:pt modelId="{05A9E4D3-9A7C-4797-9939-3448E2B5A1B7}" type="pres">
      <dgm:prSet presAssocID="{889A029D-A2FC-4089-BC68-7B128328B9CA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DE366F4-3C2F-4BC4-B630-4BFE7396C560}" type="pres">
      <dgm:prSet presAssocID="{889A029D-A2FC-4089-BC68-7B128328B9CA}" presName="connTx" presStyleLbl="parChTrans1D2" presStyleIdx="0" presStyleCnt="4"/>
      <dgm:spPr/>
      <dgm:t>
        <a:bodyPr/>
        <a:lstStyle/>
        <a:p>
          <a:endParaRPr lang="en-US"/>
        </a:p>
      </dgm:t>
    </dgm:pt>
    <dgm:pt modelId="{26E3458A-6894-4FEB-9AB3-45870B781064}" type="pres">
      <dgm:prSet presAssocID="{C8C80192-6EA8-442E-979D-473D669F4BF4}" presName="root2" presStyleCnt="0"/>
      <dgm:spPr/>
    </dgm:pt>
    <dgm:pt modelId="{FA0BDC29-F2ED-4C70-833F-49C9A6CB6E9C}" type="pres">
      <dgm:prSet presAssocID="{C8C80192-6EA8-442E-979D-473D669F4BF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29B4EF-804D-4F3C-8249-9C09130CC1FF}" type="pres">
      <dgm:prSet presAssocID="{C8C80192-6EA8-442E-979D-473D669F4BF4}" presName="level3hierChild" presStyleCnt="0"/>
      <dgm:spPr/>
    </dgm:pt>
    <dgm:pt modelId="{DD6A15E7-38E9-4DE3-A5E3-7BACD1B8EFD8}" type="pres">
      <dgm:prSet presAssocID="{84B73551-3CEE-4607-82E3-F2AC69541658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0196D72B-73D6-45FF-BA6D-5A01EBFEE935}" type="pres">
      <dgm:prSet presAssocID="{84B73551-3CEE-4607-82E3-F2AC69541658}" presName="connTx" presStyleLbl="parChTrans1D3" presStyleIdx="0" presStyleCnt="5"/>
      <dgm:spPr/>
      <dgm:t>
        <a:bodyPr/>
        <a:lstStyle/>
        <a:p>
          <a:endParaRPr lang="en-US"/>
        </a:p>
      </dgm:t>
    </dgm:pt>
    <dgm:pt modelId="{17BA5397-61AF-4EAD-AC50-5D31BE8EFCD0}" type="pres">
      <dgm:prSet presAssocID="{CFE1F08E-A9F0-4FF3-9265-A358B0FAEE9B}" presName="root2" presStyleCnt="0"/>
      <dgm:spPr/>
    </dgm:pt>
    <dgm:pt modelId="{B1CD5482-E8DC-4FA1-AAE7-FFB2A11FF8F6}" type="pres">
      <dgm:prSet presAssocID="{CFE1F08E-A9F0-4FF3-9265-A358B0FAEE9B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67DB98-DBEB-4F98-BA0C-AAF77C3B940E}" type="pres">
      <dgm:prSet presAssocID="{CFE1F08E-A9F0-4FF3-9265-A358B0FAEE9B}" presName="level3hierChild" presStyleCnt="0"/>
      <dgm:spPr/>
    </dgm:pt>
    <dgm:pt modelId="{4469FD22-2D23-42EB-A23D-2A2FA133EAB9}" type="pres">
      <dgm:prSet presAssocID="{89B1808F-4464-4863-BAC2-94BA92A749D6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1AADFCA7-5FF4-42CB-975D-B9604E0750D5}" type="pres">
      <dgm:prSet presAssocID="{89B1808F-4464-4863-BAC2-94BA92A749D6}" presName="connTx" presStyleLbl="parChTrans1D3" presStyleIdx="1" presStyleCnt="5"/>
      <dgm:spPr/>
      <dgm:t>
        <a:bodyPr/>
        <a:lstStyle/>
        <a:p>
          <a:endParaRPr lang="en-US"/>
        </a:p>
      </dgm:t>
    </dgm:pt>
    <dgm:pt modelId="{D9583046-9FA5-42F3-AFC9-CCD97DC10070}" type="pres">
      <dgm:prSet presAssocID="{538AD079-FC45-4FBD-8D64-AACED31A0566}" presName="root2" presStyleCnt="0"/>
      <dgm:spPr/>
    </dgm:pt>
    <dgm:pt modelId="{3850710C-D49C-497F-94B5-3498E53D8D22}" type="pres">
      <dgm:prSet presAssocID="{538AD079-FC45-4FBD-8D64-AACED31A0566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4F577-F77F-470F-9D5E-1ACEA960F568}" type="pres">
      <dgm:prSet presAssocID="{538AD079-FC45-4FBD-8D64-AACED31A0566}" presName="level3hierChild" presStyleCnt="0"/>
      <dgm:spPr/>
    </dgm:pt>
    <dgm:pt modelId="{B3E9D028-CB9A-489A-B1EF-186A707852E2}" type="pres">
      <dgm:prSet presAssocID="{28595551-C52F-40D5-852F-8CE061F72794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49D10A00-1352-4D45-8BF6-0E4AA5E859F6}" type="pres">
      <dgm:prSet presAssocID="{28595551-C52F-40D5-852F-8CE061F72794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6866440-31CC-4E75-9CBE-63E947CFAA0A}" type="pres">
      <dgm:prSet presAssocID="{5BD2FDB0-9DEC-44E7-9D37-1C19062032D5}" presName="root2" presStyleCnt="0"/>
      <dgm:spPr/>
    </dgm:pt>
    <dgm:pt modelId="{A626F239-B5F8-4F9E-A645-E20B34DC77D4}" type="pres">
      <dgm:prSet presAssocID="{5BD2FDB0-9DEC-44E7-9D37-1C19062032D5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45EB90-809F-4B23-B413-8F6BDCFC14C4}" type="pres">
      <dgm:prSet presAssocID="{5BD2FDB0-9DEC-44E7-9D37-1C19062032D5}" presName="level3hierChild" presStyleCnt="0"/>
      <dgm:spPr/>
    </dgm:pt>
    <dgm:pt modelId="{106AF890-F460-4658-A116-D76E26B5BBD2}" type="pres">
      <dgm:prSet presAssocID="{800A25FD-6640-448B-AF4D-F1AD31917A31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3C8369F-2942-4C6A-9D9F-B0057F4D6831}" type="pres">
      <dgm:prSet presAssocID="{800A25FD-6640-448B-AF4D-F1AD31917A31}" presName="connTx" presStyleLbl="parChTrans1D3" presStyleIdx="2" presStyleCnt="5"/>
      <dgm:spPr/>
      <dgm:t>
        <a:bodyPr/>
        <a:lstStyle/>
        <a:p>
          <a:endParaRPr lang="en-US"/>
        </a:p>
      </dgm:t>
    </dgm:pt>
    <dgm:pt modelId="{49C97FE8-DFE2-4734-B4E4-01C8FA7B53FA}" type="pres">
      <dgm:prSet presAssocID="{A1A88624-FCF5-4155-8C16-B9006BD65749}" presName="root2" presStyleCnt="0"/>
      <dgm:spPr/>
    </dgm:pt>
    <dgm:pt modelId="{9944E704-668B-4056-85C2-D0552C7142CF}" type="pres">
      <dgm:prSet presAssocID="{A1A88624-FCF5-4155-8C16-B9006BD65749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186F9A-BABC-489E-BB42-C10842B5E006}" type="pres">
      <dgm:prSet presAssocID="{A1A88624-FCF5-4155-8C16-B9006BD65749}" presName="level3hierChild" presStyleCnt="0"/>
      <dgm:spPr/>
    </dgm:pt>
    <dgm:pt modelId="{E5C5E479-1ACF-4FB6-B6E2-3031B2299707}" type="pres">
      <dgm:prSet presAssocID="{24A5999E-BB5E-4F6E-917A-138D05286844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C71E4C2B-B453-4916-B1FB-320ABE7F86B5}" type="pres">
      <dgm:prSet presAssocID="{24A5999E-BB5E-4F6E-917A-138D05286844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D59C0EA-BD00-4A85-9E57-FB6169431134}" type="pres">
      <dgm:prSet presAssocID="{F692F611-BE7F-4F79-A5A5-FCD6B19FD904}" presName="root2" presStyleCnt="0"/>
      <dgm:spPr/>
    </dgm:pt>
    <dgm:pt modelId="{72E6FC56-1537-42CE-A5BD-8CC255173493}" type="pres">
      <dgm:prSet presAssocID="{F692F611-BE7F-4F79-A5A5-FCD6B19FD904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3F4D71-9946-42BD-8482-9B086CD67F42}" type="pres">
      <dgm:prSet presAssocID="{F692F611-BE7F-4F79-A5A5-FCD6B19FD904}" presName="level3hierChild" presStyleCnt="0"/>
      <dgm:spPr/>
    </dgm:pt>
    <dgm:pt modelId="{F905F787-3DC1-473B-BF23-91245C36900A}" type="pres">
      <dgm:prSet presAssocID="{AEF679D5-57F6-49A7-BDBD-6A66BB7A10B5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8D270CD3-61AA-48AB-97E9-186745D81034}" type="pres">
      <dgm:prSet presAssocID="{AEF679D5-57F6-49A7-BDBD-6A66BB7A10B5}" presName="connTx" presStyleLbl="parChTrans1D3" presStyleIdx="3" presStyleCnt="5"/>
      <dgm:spPr/>
      <dgm:t>
        <a:bodyPr/>
        <a:lstStyle/>
        <a:p>
          <a:endParaRPr lang="en-US"/>
        </a:p>
      </dgm:t>
    </dgm:pt>
    <dgm:pt modelId="{32C29C07-1650-4701-8333-9B0EB8755E32}" type="pres">
      <dgm:prSet presAssocID="{628D8D5C-0912-43B4-8D11-214971125609}" presName="root2" presStyleCnt="0"/>
      <dgm:spPr/>
    </dgm:pt>
    <dgm:pt modelId="{3255036D-D698-46C1-ACA5-2E40E26F63F1}" type="pres">
      <dgm:prSet presAssocID="{628D8D5C-0912-43B4-8D11-214971125609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090204-C057-4BD2-937C-C7449A2DAC5D}" type="pres">
      <dgm:prSet presAssocID="{628D8D5C-0912-43B4-8D11-214971125609}" presName="level3hierChild" presStyleCnt="0"/>
      <dgm:spPr/>
    </dgm:pt>
    <dgm:pt modelId="{99697C68-0448-44BB-A593-DBE2C10ACBBB}" type="pres">
      <dgm:prSet presAssocID="{4ED673C3-A412-4816-A81E-C954F726B1C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AB7B16DC-0F1E-4148-B9A3-4D96B0B955D0}" type="pres">
      <dgm:prSet presAssocID="{4ED673C3-A412-4816-A81E-C954F726B1C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BFAA1DE-34A5-4A7F-A804-6AE2FC64B939}" type="pres">
      <dgm:prSet presAssocID="{A3718656-3F94-4C7A-86C1-338A617E5295}" presName="root2" presStyleCnt="0"/>
      <dgm:spPr/>
    </dgm:pt>
    <dgm:pt modelId="{1B54EE06-06C1-49B4-8304-0A1E7F52C6F6}" type="pres">
      <dgm:prSet presAssocID="{A3718656-3F94-4C7A-86C1-338A617E529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03DC9D-DF8D-41DD-BF35-A518DE6C52A5}" type="pres">
      <dgm:prSet presAssocID="{A3718656-3F94-4C7A-86C1-338A617E5295}" presName="level3hierChild" presStyleCnt="0"/>
      <dgm:spPr/>
    </dgm:pt>
    <dgm:pt modelId="{4BD5FC2F-0991-467B-AC31-F0A872508289}" type="pres">
      <dgm:prSet presAssocID="{CA57B92C-2D3E-4093-9189-954494126120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6CA94FA6-29EC-4A99-9B2F-E7C70240B061}" type="pres">
      <dgm:prSet presAssocID="{CA57B92C-2D3E-4093-9189-954494126120}" presName="connTx" presStyleLbl="parChTrans1D3" presStyleIdx="4" presStyleCnt="5"/>
      <dgm:spPr/>
      <dgm:t>
        <a:bodyPr/>
        <a:lstStyle/>
        <a:p>
          <a:endParaRPr lang="en-US"/>
        </a:p>
      </dgm:t>
    </dgm:pt>
    <dgm:pt modelId="{6FDA8EDB-4BD0-423F-A802-63D637E92AD3}" type="pres">
      <dgm:prSet presAssocID="{301B6B1F-94EB-4018-8543-A0EA6284774E}" presName="root2" presStyleCnt="0"/>
      <dgm:spPr/>
    </dgm:pt>
    <dgm:pt modelId="{7D22360C-4ED1-4929-9B93-DDD6631A37E6}" type="pres">
      <dgm:prSet presAssocID="{301B6B1F-94EB-4018-8543-A0EA6284774E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BB6FC1-273C-4EB6-A390-0C6A03B3A443}" type="pres">
      <dgm:prSet presAssocID="{301B6B1F-94EB-4018-8543-A0EA6284774E}" presName="level3hierChild" presStyleCnt="0"/>
      <dgm:spPr/>
    </dgm:pt>
  </dgm:ptLst>
  <dgm:cxnLst>
    <dgm:cxn modelId="{AE4F764F-2479-4D59-8360-743C95BE6161}" type="presOf" srcId="{988F2039-3732-45B3-AB98-EF89284546D7}" destId="{407F2DD7-0EBD-4FA1-B251-F5793AEA68BC}" srcOrd="0" destOrd="0" presId="urn:microsoft.com/office/officeart/2005/8/layout/hierarchy2"/>
    <dgm:cxn modelId="{0DDC4976-DDB3-442F-AC45-F60DD5789F12}" type="presOf" srcId="{4ED673C3-A412-4816-A81E-C954F726B1C9}" destId="{AB7B16DC-0F1E-4148-B9A3-4D96B0B955D0}" srcOrd="1" destOrd="0" presId="urn:microsoft.com/office/officeart/2005/8/layout/hierarchy2"/>
    <dgm:cxn modelId="{ECF4B9C6-3FC6-4C0A-AD57-11018F989E12}" type="presOf" srcId="{800A25FD-6640-448B-AF4D-F1AD31917A31}" destId="{106AF890-F460-4658-A116-D76E26B5BBD2}" srcOrd="0" destOrd="0" presId="urn:microsoft.com/office/officeart/2005/8/layout/hierarchy2"/>
    <dgm:cxn modelId="{CD645CE0-9257-4F63-86C8-C60E93E9B96D}" type="presOf" srcId="{F692F611-BE7F-4F79-A5A5-FCD6B19FD904}" destId="{72E6FC56-1537-42CE-A5BD-8CC255173493}" srcOrd="0" destOrd="0" presId="urn:microsoft.com/office/officeart/2005/8/layout/hierarchy2"/>
    <dgm:cxn modelId="{75FF9183-F2D3-4E60-9520-3C5A2B652743}" type="presOf" srcId="{24A5999E-BB5E-4F6E-917A-138D05286844}" destId="{C71E4C2B-B453-4916-B1FB-320ABE7F86B5}" srcOrd="1" destOrd="0" presId="urn:microsoft.com/office/officeart/2005/8/layout/hierarchy2"/>
    <dgm:cxn modelId="{00EF8341-DD76-4C6D-A9B9-236A10D13D87}" type="presOf" srcId="{CA57B92C-2D3E-4093-9189-954494126120}" destId="{4BD5FC2F-0991-467B-AC31-F0A872508289}" srcOrd="0" destOrd="0" presId="urn:microsoft.com/office/officeart/2005/8/layout/hierarchy2"/>
    <dgm:cxn modelId="{A6DA7F7C-F2F9-40FB-953C-EEBF9C96AADF}" srcId="{F692F611-BE7F-4F79-A5A5-FCD6B19FD904}" destId="{628D8D5C-0912-43B4-8D11-214971125609}" srcOrd="0" destOrd="0" parTransId="{AEF679D5-57F6-49A7-BDBD-6A66BB7A10B5}" sibTransId="{E540D52D-7258-4993-9496-70BE8CAF09E4}"/>
    <dgm:cxn modelId="{786987C9-A26F-42EF-AE81-C5892ECE2DE0}" type="presOf" srcId="{89B1808F-4464-4863-BAC2-94BA92A749D6}" destId="{1AADFCA7-5FF4-42CB-975D-B9604E0750D5}" srcOrd="1" destOrd="0" presId="urn:microsoft.com/office/officeart/2005/8/layout/hierarchy2"/>
    <dgm:cxn modelId="{EF4694C7-3932-4AE3-A264-B960BAE6B3AF}" type="presOf" srcId="{628D8D5C-0912-43B4-8D11-214971125609}" destId="{3255036D-D698-46C1-ACA5-2E40E26F63F1}" srcOrd="0" destOrd="0" presId="urn:microsoft.com/office/officeart/2005/8/layout/hierarchy2"/>
    <dgm:cxn modelId="{B550FDAF-541E-49C3-9F2A-D050B5DB3719}" type="presOf" srcId="{889A029D-A2FC-4089-BC68-7B128328B9CA}" destId="{1DE366F4-3C2F-4BC4-B630-4BFE7396C560}" srcOrd="1" destOrd="0" presId="urn:microsoft.com/office/officeart/2005/8/layout/hierarchy2"/>
    <dgm:cxn modelId="{D8546F6F-FB3A-4390-A1F6-036DB471D5A3}" srcId="{988F2039-3732-45B3-AB98-EF89284546D7}" destId="{C8C80192-6EA8-442E-979D-473D669F4BF4}" srcOrd="0" destOrd="0" parTransId="{889A029D-A2FC-4089-BC68-7B128328B9CA}" sibTransId="{418D9553-9882-4DF9-A43D-C6DECD6CD2F0}"/>
    <dgm:cxn modelId="{BBF1842E-501E-4B46-8E4C-D601D6838B28}" type="presOf" srcId="{301B6B1F-94EB-4018-8543-A0EA6284774E}" destId="{7D22360C-4ED1-4929-9B93-DDD6631A37E6}" srcOrd="0" destOrd="0" presId="urn:microsoft.com/office/officeart/2005/8/layout/hierarchy2"/>
    <dgm:cxn modelId="{F99B9147-A060-416D-ADDD-053AE54844BC}" srcId="{C8C80192-6EA8-442E-979D-473D669F4BF4}" destId="{538AD079-FC45-4FBD-8D64-AACED31A0566}" srcOrd="1" destOrd="0" parTransId="{89B1808F-4464-4863-BAC2-94BA92A749D6}" sibTransId="{C7117A12-BA37-4127-BFDC-A169DD23C6C1}"/>
    <dgm:cxn modelId="{D7132DD7-9328-4D2C-877B-0143A48E6ECB}" type="presOf" srcId="{AEF679D5-57F6-49A7-BDBD-6A66BB7A10B5}" destId="{F905F787-3DC1-473B-BF23-91245C36900A}" srcOrd="0" destOrd="0" presId="urn:microsoft.com/office/officeart/2005/8/layout/hierarchy2"/>
    <dgm:cxn modelId="{F4485686-B869-4B87-BACA-7799D539990C}" type="presOf" srcId="{84B73551-3CEE-4607-82E3-F2AC69541658}" destId="{DD6A15E7-38E9-4DE3-A5E3-7BACD1B8EFD8}" srcOrd="0" destOrd="0" presId="urn:microsoft.com/office/officeart/2005/8/layout/hierarchy2"/>
    <dgm:cxn modelId="{EA0512AD-D49F-4CF0-952A-61F6AAB3DDB2}" type="presOf" srcId="{A1A88624-FCF5-4155-8C16-B9006BD65749}" destId="{9944E704-668B-4056-85C2-D0552C7142CF}" srcOrd="0" destOrd="0" presId="urn:microsoft.com/office/officeart/2005/8/layout/hierarchy2"/>
    <dgm:cxn modelId="{E6BF154C-D294-415D-BC1A-18F0C29C53FA}" type="presOf" srcId="{84B73551-3CEE-4607-82E3-F2AC69541658}" destId="{0196D72B-73D6-45FF-BA6D-5A01EBFEE935}" srcOrd="1" destOrd="0" presId="urn:microsoft.com/office/officeart/2005/8/layout/hierarchy2"/>
    <dgm:cxn modelId="{B551CEB9-7995-40F2-99D3-12CD4ACC1B62}" type="presOf" srcId="{538AD079-FC45-4FBD-8D64-AACED31A0566}" destId="{3850710C-D49C-497F-94B5-3498E53D8D22}" srcOrd="0" destOrd="0" presId="urn:microsoft.com/office/officeart/2005/8/layout/hierarchy2"/>
    <dgm:cxn modelId="{647E3873-14AD-4D8A-B8D9-37214909FA88}" srcId="{988F2039-3732-45B3-AB98-EF89284546D7}" destId="{A3718656-3F94-4C7A-86C1-338A617E5295}" srcOrd="3" destOrd="0" parTransId="{4ED673C3-A412-4816-A81E-C954F726B1C9}" sibTransId="{A1382E0F-9FE3-4B13-BD10-86C3744EC2B7}"/>
    <dgm:cxn modelId="{DEC7B7B0-126F-42BC-A031-48F7C9B073F0}" srcId="{5BD2FDB0-9DEC-44E7-9D37-1C19062032D5}" destId="{A1A88624-FCF5-4155-8C16-B9006BD65749}" srcOrd="0" destOrd="0" parTransId="{800A25FD-6640-448B-AF4D-F1AD31917A31}" sibTransId="{3FDEB3CE-A542-4AFD-86D8-BB1AECD41CE9}"/>
    <dgm:cxn modelId="{16568BE1-991C-4039-BD88-F2804C2B18EE}" type="presOf" srcId="{CA57B92C-2D3E-4093-9189-954494126120}" destId="{6CA94FA6-29EC-4A99-9B2F-E7C70240B061}" srcOrd="1" destOrd="0" presId="urn:microsoft.com/office/officeart/2005/8/layout/hierarchy2"/>
    <dgm:cxn modelId="{EDB6AFCF-6EE3-4657-A12A-3D1A54383C09}" type="presOf" srcId="{C8C80192-6EA8-442E-979D-473D669F4BF4}" destId="{FA0BDC29-F2ED-4C70-833F-49C9A6CB6E9C}" srcOrd="0" destOrd="0" presId="urn:microsoft.com/office/officeart/2005/8/layout/hierarchy2"/>
    <dgm:cxn modelId="{94D76397-A293-4AB7-83B7-176A696F0F50}" srcId="{988F2039-3732-45B3-AB98-EF89284546D7}" destId="{5BD2FDB0-9DEC-44E7-9D37-1C19062032D5}" srcOrd="1" destOrd="0" parTransId="{28595551-C52F-40D5-852F-8CE061F72794}" sibTransId="{63CF35A3-664B-4711-A651-8A946A766233}"/>
    <dgm:cxn modelId="{4CBA5FB6-5318-40E8-AC2A-4A8758599853}" type="presOf" srcId="{CFE1F08E-A9F0-4FF3-9265-A358B0FAEE9B}" destId="{B1CD5482-E8DC-4FA1-AAE7-FFB2A11FF8F6}" srcOrd="0" destOrd="0" presId="urn:microsoft.com/office/officeart/2005/8/layout/hierarchy2"/>
    <dgm:cxn modelId="{49AFB323-3FC2-4BAB-B435-0DB9A53AFA54}" type="presOf" srcId="{AEF679D5-57F6-49A7-BDBD-6A66BB7A10B5}" destId="{8D270CD3-61AA-48AB-97E9-186745D81034}" srcOrd="1" destOrd="0" presId="urn:microsoft.com/office/officeart/2005/8/layout/hierarchy2"/>
    <dgm:cxn modelId="{941ED6EF-C2A7-4F81-AFFD-97F4A2E437E7}" srcId="{988F2039-3732-45B3-AB98-EF89284546D7}" destId="{F692F611-BE7F-4F79-A5A5-FCD6B19FD904}" srcOrd="2" destOrd="0" parTransId="{24A5999E-BB5E-4F6E-917A-138D05286844}" sibTransId="{DAC76C11-94BB-478B-B7B0-2C3B4912EB9E}"/>
    <dgm:cxn modelId="{ED739ACA-EAAF-495B-8323-E1E849DCE1DC}" type="presOf" srcId="{800A25FD-6640-448B-AF4D-F1AD31917A31}" destId="{03C8369F-2942-4C6A-9D9F-B0057F4D6831}" srcOrd="1" destOrd="0" presId="urn:microsoft.com/office/officeart/2005/8/layout/hierarchy2"/>
    <dgm:cxn modelId="{54F60AB6-1F32-4E1B-A594-39AC78067DDD}" type="presOf" srcId="{A3718656-3F94-4C7A-86C1-338A617E5295}" destId="{1B54EE06-06C1-49B4-8304-0A1E7F52C6F6}" srcOrd="0" destOrd="0" presId="urn:microsoft.com/office/officeart/2005/8/layout/hierarchy2"/>
    <dgm:cxn modelId="{444EB341-FFD7-4C42-99CA-D64A740B5F18}" type="presOf" srcId="{28595551-C52F-40D5-852F-8CE061F72794}" destId="{49D10A00-1352-4D45-8BF6-0E4AA5E859F6}" srcOrd="1" destOrd="0" presId="urn:microsoft.com/office/officeart/2005/8/layout/hierarchy2"/>
    <dgm:cxn modelId="{AC68626B-D23E-4877-B796-0FB6A15A8B1B}" type="presOf" srcId="{889A029D-A2FC-4089-BC68-7B128328B9CA}" destId="{05A9E4D3-9A7C-4797-9939-3448E2B5A1B7}" srcOrd="0" destOrd="0" presId="urn:microsoft.com/office/officeart/2005/8/layout/hierarchy2"/>
    <dgm:cxn modelId="{90E95B3F-05E4-4023-A3EA-366629230AB9}" srcId="{A3718656-3F94-4C7A-86C1-338A617E5295}" destId="{301B6B1F-94EB-4018-8543-A0EA6284774E}" srcOrd="0" destOrd="0" parTransId="{CA57B92C-2D3E-4093-9189-954494126120}" sibTransId="{9BF4E8F8-6B08-464A-A473-5E879EBCF2D4}"/>
    <dgm:cxn modelId="{6DE28C83-A524-4F4E-AFA9-F08AFE6DBAE5}" type="presOf" srcId="{28595551-C52F-40D5-852F-8CE061F72794}" destId="{B3E9D028-CB9A-489A-B1EF-186A707852E2}" srcOrd="0" destOrd="0" presId="urn:microsoft.com/office/officeart/2005/8/layout/hierarchy2"/>
    <dgm:cxn modelId="{C27FFDDB-ED0F-4C32-9CF9-EA9BEDA8FBAE}" type="presOf" srcId="{89B1808F-4464-4863-BAC2-94BA92A749D6}" destId="{4469FD22-2D23-42EB-A23D-2A2FA133EAB9}" srcOrd="0" destOrd="0" presId="urn:microsoft.com/office/officeart/2005/8/layout/hierarchy2"/>
    <dgm:cxn modelId="{3733A474-8ED8-45B1-AB1D-624AD461CC89}" type="presOf" srcId="{24A5999E-BB5E-4F6E-917A-138D05286844}" destId="{E5C5E479-1ACF-4FB6-B6E2-3031B2299707}" srcOrd="0" destOrd="0" presId="urn:microsoft.com/office/officeart/2005/8/layout/hierarchy2"/>
    <dgm:cxn modelId="{B8F978DF-85B4-4ED2-B29E-3F498A587F93}" type="presOf" srcId="{5BD2FDB0-9DEC-44E7-9D37-1C19062032D5}" destId="{A626F239-B5F8-4F9E-A645-E20B34DC77D4}" srcOrd="0" destOrd="0" presId="urn:microsoft.com/office/officeart/2005/8/layout/hierarchy2"/>
    <dgm:cxn modelId="{1118C48C-DC68-417B-8559-765F7D8416C1}" type="presOf" srcId="{6809CDD5-F72A-45D0-9B21-8BC50B80B9DF}" destId="{31DDE4D9-CEE0-4103-A7E9-CAF439B802D4}" srcOrd="0" destOrd="0" presId="urn:microsoft.com/office/officeart/2005/8/layout/hierarchy2"/>
    <dgm:cxn modelId="{8AE4C498-C964-4C0C-B8D5-06E00543FC0C}" type="presOf" srcId="{4ED673C3-A412-4816-A81E-C954F726B1C9}" destId="{99697C68-0448-44BB-A593-DBE2C10ACBBB}" srcOrd="0" destOrd="0" presId="urn:microsoft.com/office/officeart/2005/8/layout/hierarchy2"/>
    <dgm:cxn modelId="{3747182A-991B-40EB-8368-006640CF04E9}" srcId="{6809CDD5-F72A-45D0-9B21-8BC50B80B9DF}" destId="{988F2039-3732-45B3-AB98-EF89284546D7}" srcOrd="0" destOrd="0" parTransId="{987460A0-5E1F-423B-8E6F-2F5AD5A258A8}" sibTransId="{4969AC9D-0357-44FF-B9BD-CDD82D6E20ED}"/>
    <dgm:cxn modelId="{0EED5182-118B-4E7F-8D29-49DC7E91C5B4}" srcId="{C8C80192-6EA8-442E-979D-473D669F4BF4}" destId="{CFE1F08E-A9F0-4FF3-9265-A358B0FAEE9B}" srcOrd="0" destOrd="0" parTransId="{84B73551-3CEE-4607-82E3-F2AC69541658}" sibTransId="{03818BA6-B969-45F6-881E-379792332A7A}"/>
    <dgm:cxn modelId="{74780E5F-7C94-459A-BB7C-D42F9FB2F707}" type="presParOf" srcId="{31DDE4D9-CEE0-4103-A7E9-CAF439B802D4}" destId="{EFA6B753-2BF7-493E-99FB-D87FC10A3DA1}" srcOrd="0" destOrd="0" presId="urn:microsoft.com/office/officeart/2005/8/layout/hierarchy2"/>
    <dgm:cxn modelId="{2770BF8D-C246-4B6B-9D91-21601A5819C4}" type="presParOf" srcId="{EFA6B753-2BF7-493E-99FB-D87FC10A3DA1}" destId="{407F2DD7-0EBD-4FA1-B251-F5793AEA68BC}" srcOrd="0" destOrd="0" presId="urn:microsoft.com/office/officeart/2005/8/layout/hierarchy2"/>
    <dgm:cxn modelId="{E00D7B14-4A65-4E4C-96E6-60F05606AFCC}" type="presParOf" srcId="{EFA6B753-2BF7-493E-99FB-D87FC10A3DA1}" destId="{774C9B07-7AD3-4DDB-9CE9-B2F8CF313253}" srcOrd="1" destOrd="0" presId="urn:microsoft.com/office/officeart/2005/8/layout/hierarchy2"/>
    <dgm:cxn modelId="{C6B8B07D-4381-4108-BA6D-FEB37B91945A}" type="presParOf" srcId="{774C9B07-7AD3-4DDB-9CE9-B2F8CF313253}" destId="{05A9E4D3-9A7C-4797-9939-3448E2B5A1B7}" srcOrd="0" destOrd="0" presId="urn:microsoft.com/office/officeart/2005/8/layout/hierarchy2"/>
    <dgm:cxn modelId="{C988C70F-E36A-438D-A379-2D46FC711BDC}" type="presParOf" srcId="{05A9E4D3-9A7C-4797-9939-3448E2B5A1B7}" destId="{1DE366F4-3C2F-4BC4-B630-4BFE7396C560}" srcOrd="0" destOrd="0" presId="urn:microsoft.com/office/officeart/2005/8/layout/hierarchy2"/>
    <dgm:cxn modelId="{53989BC6-5A52-41FD-A372-988C3CCC0505}" type="presParOf" srcId="{774C9B07-7AD3-4DDB-9CE9-B2F8CF313253}" destId="{26E3458A-6894-4FEB-9AB3-45870B781064}" srcOrd="1" destOrd="0" presId="urn:microsoft.com/office/officeart/2005/8/layout/hierarchy2"/>
    <dgm:cxn modelId="{1D54150A-880C-47C0-A397-BF7B77FA7DE5}" type="presParOf" srcId="{26E3458A-6894-4FEB-9AB3-45870B781064}" destId="{FA0BDC29-F2ED-4C70-833F-49C9A6CB6E9C}" srcOrd="0" destOrd="0" presId="urn:microsoft.com/office/officeart/2005/8/layout/hierarchy2"/>
    <dgm:cxn modelId="{F481109A-09B3-484F-B6E3-08343864DE3A}" type="presParOf" srcId="{26E3458A-6894-4FEB-9AB3-45870B781064}" destId="{0729B4EF-804D-4F3C-8249-9C09130CC1FF}" srcOrd="1" destOrd="0" presId="urn:microsoft.com/office/officeart/2005/8/layout/hierarchy2"/>
    <dgm:cxn modelId="{4F7E86C6-FE39-4421-9528-1AD87086A987}" type="presParOf" srcId="{0729B4EF-804D-4F3C-8249-9C09130CC1FF}" destId="{DD6A15E7-38E9-4DE3-A5E3-7BACD1B8EFD8}" srcOrd="0" destOrd="0" presId="urn:microsoft.com/office/officeart/2005/8/layout/hierarchy2"/>
    <dgm:cxn modelId="{8DED633C-16F2-4311-B070-4D96BA5D812D}" type="presParOf" srcId="{DD6A15E7-38E9-4DE3-A5E3-7BACD1B8EFD8}" destId="{0196D72B-73D6-45FF-BA6D-5A01EBFEE935}" srcOrd="0" destOrd="0" presId="urn:microsoft.com/office/officeart/2005/8/layout/hierarchy2"/>
    <dgm:cxn modelId="{E45365CD-8640-43A8-8CEB-98EA7EC4FE73}" type="presParOf" srcId="{0729B4EF-804D-4F3C-8249-9C09130CC1FF}" destId="{17BA5397-61AF-4EAD-AC50-5D31BE8EFCD0}" srcOrd="1" destOrd="0" presId="urn:microsoft.com/office/officeart/2005/8/layout/hierarchy2"/>
    <dgm:cxn modelId="{6336ED5D-EAE9-4C98-BA28-5471EEC4C6C5}" type="presParOf" srcId="{17BA5397-61AF-4EAD-AC50-5D31BE8EFCD0}" destId="{B1CD5482-E8DC-4FA1-AAE7-FFB2A11FF8F6}" srcOrd="0" destOrd="0" presId="urn:microsoft.com/office/officeart/2005/8/layout/hierarchy2"/>
    <dgm:cxn modelId="{E46695E7-A66B-46A2-9497-94E997288486}" type="presParOf" srcId="{17BA5397-61AF-4EAD-AC50-5D31BE8EFCD0}" destId="{3C67DB98-DBEB-4F98-BA0C-AAF77C3B940E}" srcOrd="1" destOrd="0" presId="urn:microsoft.com/office/officeart/2005/8/layout/hierarchy2"/>
    <dgm:cxn modelId="{2135A0FF-61F2-4AF9-B457-BBDAD01E913D}" type="presParOf" srcId="{0729B4EF-804D-4F3C-8249-9C09130CC1FF}" destId="{4469FD22-2D23-42EB-A23D-2A2FA133EAB9}" srcOrd="2" destOrd="0" presId="urn:microsoft.com/office/officeart/2005/8/layout/hierarchy2"/>
    <dgm:cxn modelId="{5F8EE27F-077B-443F-BF90-C0D4FDE5F35D}" type="presParOf" srcId="{4469FD22-2D23-42EB-A23D-2A2FA133EAB9}" destId="{1AADFCA7-5FF4-42CB-975D-B9604E0750D5}" srcOrd="0" destOrd="0" presId="urn:microsoft.com/office/officeart/2005/8/layout/hierarchy2"/>
    <dgm:cxn modelId="{FECFEC47-CD8F-4903-BB74-3FE942537C9F}" type="presParOf" srcId="{0729B4EF-804D-4F3C-8249-9C09130CC1FF}" destId="{D9583046-9FA5-42F3-AFC9-CCD97DC10070}" srcOrd="3" destOrd="0" presId="urn:microsoft.com/office/officeart/2005/8/layout/hierarchy2"/>
    <dgm:cxn modelId="{A848B722-D7A5-4040-AA8E-4AB6059D1D52}" type="presParOf" srcId="{D9583046-9FA5-42F3-AFC9-CCD97DC10070}" destId="{3850710C-D49C-497F-94B5-3498E53D8D22}" srcOrd="0" destOrd="0" presId="urn:microsoft.com/office/officeart/2005/8/layout/hierarchy2"/>
    <dgm:cxn modelId="{F6E85A76-20C0-497A-A4DC-06C8923BE5B3}" type="presParOf" srcId="{D9583046-9FA5-42F3-AFC9-CCD97DC10070}" destId="{72F4F577-F77F-470F-9D5E-1ACEA960F568}" srcOrd="1" destOrd="0" presId="urn:microsoft.com/office/officeart/2005/8/layout/hierarchy2"/>
    <dgm:cxn modelId="{C52437CF-98E9-4D18-8B8B-72FD347B6A52}" type="presParOf" srcId="{774C9B07-7AD3-4DDB-9CE9-B2F8CF313253}" destId="{B3E9D028-CB9A-489A-B1EF-186A707852E2}" srcOrd="2" destOrd="0" presId="urn:microsoft.com/office/officeart/2005/8/layout/hierarchy2"/>
    <dgm:cxn modelId="{1A692878-CA25-4BB3-9165-F3E28905EE0F}" type="presParOf" srcId="{B3E9D028-CB9A-489A-B1EF-186A707852E2}" destId="{49D10A00-1352-4D45-8BF6-0E4AA5E859F6}" srcOrd="0" destOrd="0" presId="urn:microsoft.com/office/officeart/2005/8/layout/hierarchy2"/>
    <dgm:cxn modelId="{70186544-86E7-4550-9A02-7763806B87FB}" type="presParOf" srcId="{774C9B07-7AD3-4DDB-9CE9-B2F8CF313253}" destId="{36866440-31CC-4E75-9CBE-63E947CFAA0A}" srcOrd="3" destOrd="0" presId="urn:microsoft.com/office/officeart/2005/8/layout/hierarchy2"/>
    <dgm:cxn modelId="{F6CE1214-7D7F-44DD-ADB1-3FAFFC11B8FD}" type="presParOf" srcId="{36866440-31CC-4E75-9CBE-63E947CFAA0A}" destId="{A626F239-B5F8-4F9E-A645-E20B34DC77D4}" srcOrd="0" destOrd="0" presId="urn:microsoft.com/office/officeart/2005/8/layout/hierarchy2"/>
    <dgm:cxn modelId="{DE3EF8F4-A3E0-4811-A6C3-4794F33FE4EA}" type="presParOf" srcId="{36866440-31CC-4E75-9CBE-63E947CFAA0A}" destId="{3C45EB90-809F-4B23-B413-8F6BDCFC14C4}" srcOrd="1" destOrd="0" presId="urn:microsoft.com/office/officeart/2005/8/layout/hierarchy2"/>
    <dgm:cxn modelId="{717512E0-88F2-4E68-ACCA-29B889B9225F}" type="presParOf" srcId="{3C45EB90-809F-4B23-B413-8F6BDCFC14C4}" destId="{106AF890-F460-4658-A116-D76E26B5BBD2}" srcOrd="0" destOrd="0" presId="urn:microsoft.com/office/officeart/2005/8/layout/hierarchy2"/>
    <dgm:cxn modelId="{293C261A-397F-45BB-B9BD-096AACB86597}" type="presParOf" srcId="{106AF890-F460-4658-A116-D76E26B5BBD2}" destId="{03C8369F-2942-4C6A-9D9F-B0057F4D6831}" srcOrd="0" destOrd="0" presId="urn:microsoft.com/office/officeart/2005/8/layout/hierarchy2"/>
    <dgm:cxn modelId="{5A9E2B14-BA3C-4539-AFD9-EF349BAB990C}" type="presParOf" srcId="{3C45EB90-809F-4B23-B413-8F6BDCFC14C4}" destId="{49C97FE8-DFE2-4734-B4E4-01C8FA7B53FA}" srcOrd="1" destOrd="0" presId="urn:microsoft.com/office/officeart/2005/8/layout/hierarchy2"/>
    <dgm:cxn modelId="{04E3A0B1-A86F-4DEA-A3F5-A18DB53C507E}" type="presParOf" srcId="{49C97FE8-DFE2-4734-B4E4-01C8FA7B53FA}" destId="{9944E704-668B-4056-85C2-D0552C7142CF}" srcOrd="0" destOrd="0" presId="urn:microsoft.com/office/officeart/2005/8/layout/hierarchy2"/>
    <dgm:cxn modelId="{CDFF408D-4A63-480A-89B5-8FBF6B05D6A8}" type="presParOf" srcId="{49C97FE8-DFE2-4734-B4E4-01C8FA7B53FA}" destId="{6A186F9A-BABC-489E-BB42-C10842B5E006}" srcOrd="1" destOrd="0" presId="urn:microsoft.com/office/officeart/2005/8/layout/hierarchy2"/>
    <dgm:cxn modelId="{FCADA624-183D-41ED-8D06-9C78981790F8}" type="presParOf" srcId="{774C9B07-7AD3-4DDB-9CE9-B2F8CF313253}" destId="{E5C5E479-1ACF-4FB6-B6E2-3031B2299707}" srcOrd="4" destOrd="0" presId="urn:microsoft.com/office/officeart/2005/8/layout/hierarchy2"/>
    <dgm:cxn modelId="{A1D06451-8B55-4C35-ABC5-AEA25193BE95}" type="presParOf" srcId="{E5C5E479-1ACF-4FB6-B6E2-3031B2299707}" destId="{C71E4C2B-B453-4916-B1FB-320ABE7F86B5}" srcOrd="0" destOrd="0" presId="urn:microsoft.com/office/officeart/2005/8/layout/hierarchy2"/>
    <dgm:cxn modelId="{DCB8DD80-1A5A-41ED-B1DE-2B611977B226}" type="presParOf" srcId="{774C9B07-7AD3-4DDB-9CE9-B2F8CF313253}" destId="{CD59C0EA-BD00-4A85-9E57-FB6169431134}" srcOrd="5" destOrd="0" presId="urn:microsoft.com/office/officeart/2005/8/layout/hierarchy2"/>
    <dgm:cxn modelId="{638B383D-B469-46C2-A257-7CBF7D9061D8}" type="presParOf" srcId="{CD59C0EA-BD00-4A85-9E57-FB6169431134}" destId="{72E6FC56-1537-42CE-A5BD-8CC255173493}" srcOrd="0" destOrd="0" presId="urn:microsoft.com/office/officeart/2005/8/layout/hierarchy2"/>
    <dgm:cxn modelId="{215E15A6-CD21-4D65-884A-CA42F2BEAF0F}" type="presParOf" srcId="{CD59C0EA-BD00-4A85-9E57-FB6169431134}" destId="{173F4D71-9946-42BD-8482-9B086CD67F42}" srcOrd="1" destOrd="0" presId="urn:microsoft.com/office/officeart/2005/8/layout/hierarchy2"/>
    <dgm:cxn modelId="{F3AEFB4A-454C-4975-93D9-9FF4AFB88AB1}" type="presParOf" srcId="{173F4D71-9946-42BD-8482-9B086CD67F42}" destId="{F905F787-3DC1-473B-BF23-91245C36900A}" srcOrd="0" destOrd="0" presId="urn:microsoft.com/office/officeart/2005/8/layout/hierarchy2"/>
    <dgm:cxn modelId="{7D889FA0-0E05-40E3-92FF-36A03087354B}" type="presParOf" srcId="{F905F787-3DC1-473B-BF23-91245C36900A}" destId="{8D270CD3-61AA-48AB-97E9-186745D81034}" srcOrd="0" destOrd="0" presId="urn:microsoft.com/office/officeart/2005/8/layout/hierarchy2"/>
    <dgm:cxn modelId="{DE5ED761-79B9-42BE-8C9E-D8A0DC11FEC4}" type="presParOf" srcId="{173F4D71-9946-42BD-8482-9B086CD67F42}" destId="{32C29C07-1650-4701-8333-9B0EB8755E32}" srcOrd="1" destOrd="0" presId="urn:microsoft.com/office/officeart/2005/8/layout/hierarchy2"/>
    <dgm:cxn modelId="{3EE1A9AD-799A-4684-AA21-6E551F9D134B}" type="presParOf" srcId="{32C29C07-1650-4701-8333-9B0EB8755E32}" destId="{3255036D-D698-46C1-ACA5-2E40E26F63F1}" srcOrd="0" destOrd="0" presId="urn:microsoft.com/office/officeart/2005/8/layout/hierarchy2"/>
    <dgm:cxn modelId="{B53E5A01-D70A-45AB-8B52-78858BC46842}" type="presParOf" srcId="{32C29C07-1650-4701-8333-9B0EB8755E32}" destId="{91090204-C057-4BD2-937C-C7449A2DAC5D}" srcOrd="1" destOrd="0" presId="urn:microsoft.com/office/officeart/2005/8/layout/hierarchy2"/>
    <dgm:cxn modelId="{2080648E-E33A-4620-AC34-D240B5C00FAA}" type="presParOf" srcId="{774C9B07-7AD3-4DDB-9CE9-B2F8CF313253}" destId="{99697C68-0448-44BB-A593-DBE2C10ACBBB}" srcOrd="6" destOrd="0" presId="urn:microsoft.com/office/officeart/2005/8/layout/hierarchy2"/>
    <dgm:cxn modelId="{ED7425D4-CF29-40D7-8EFC-6AC90C62D89B}" type="presParOf" srcId="{99697C68-0448-44BB-A593-DBE2C10ACBBB}" destId="{AB7B16DC-0F1E-4148-B9A3-4D96B0B955D0}" srcOrd="0" destOrd="0" presId="urn:microsoft.com/office/officeart/2005/8/layout/hierarchy2"/>
    <dgm:cxn modelId="{DE133CEC-2387-4DF6-A7CB-9BCFA53758EC}" type="presParOf" srcId="{774C9B07-7AD3-4DDB-9CE9-B2F8CF313253}" destId="{DBFAA1DE-34A5-4A7F-A804-6AE2FC64B939}" srcOrd="7" destOrd="0" presId="urn:microsoft.com/office/officeart/2005/8/layout/hierarchy2"/>
    <dgm:cxn modelId="{1D69D50A-AFB0-4460-9915-0455355BF9FC}" type="presParOf" srcId="{DBFAA1DE-34A5-4A7F-A804-6AE2FC64B939}" destId="{1B54EE06-06C1-49B4-8304-0A1E7F52C6F6}" srcOrd="0" destOrd="0" presId="urn:microsoft.com/office/officeart/2005/8/layout/hierarchy2"/>
    <dgm:cxn modelId="{932E4050-A8C8-4CDA-832A-B2DA9CFF4D12}" type="presParOf" srcId="{DBFAA1DE-34A5-4A7F-A804-6AE2FC64B939}" destId="{9103DC9D-DF8D-41DD-BF35-A518DE6C52A5}" srcOrd="1" destOrd="0" presId="urn:microsoft.com/office/officeart/2005/8/layout/hierarchy2"/>
    <dgm:cxn modelId="{628517EF-08A8-457D-BB2E-6C59F0DBF2B9}" type="presParOf" srcId="{9103DC9D-DF8D-41DD-BF35-A518DE6C52A5}" destId="{4BD5FC2F-0991-467B-AC31-F0A872508289}" srcOrd="0" destOrd="0" presId="urn:microsoft.com/office/officeart/2005/8/layout/hierarchy2"/>
    <dgm:cxn modelId="{B927367E-4FC4-4FE8-A6F3-DCDC1D621DAA}" type="presParOf" srcId="{4BD5FC2F-0991-467B-AC31-F0A872508289}" destId="{6CA94FA6-29EC-4A99-9B2F-E7C70240B061}" srcOrd="0" destOrd="0" presId="urn:microsoft.com/office/officeart/2005/8/layout/hierarchy2"/>
    <dgm:cxn modelId="{6E5EA5B4-C966-45F9-A16C-924FF8C082B1}" type="presParOf" srcId="{9103DC9D-DF8D-41DD-BF35-A518DE6C52A5}" destId="{6FDA8EDB-4BD0-423F-A802-63D637E92AD3}" srcOrd="1" destOrd="0" presId="urn:microsoft.com/office/officeart/2005/8/layout/hierarchy2"/>
    <dgm:cxn modelId="{5359633D-9A96-4C15-8185-F1E7F55B9E2A}" type="presParOf" srcId="{6FDA8EDB-4BD0-423F-A802-63D637E92AD3}" destId="{7D22360C-4ED1-4929-9B93-DDD6631A37E6}" srcOrd="0" destOrd="0" presId="urn:microsoft.com/office/officeart/2005/8/layout/hierarchy2"/>
    <dgm:cxn modelId="{6ED90CF9-7623-4593-A3D8-7720CE3E2092}" type="presParOf" srcId="{6FDA8EDB-4BD0-423F-A802-63D637E92AD3}" destId="{D4BB6FC1-273C-4EB6-A390-0C6A03B3A4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F2DD7-0EBD-4FA1-B251-F5793AEA68BC}">
      <dsp:nvSpPr>
        <dsp:cNvPr id="0" name=""/>
        <dsp:cNvSpPr/>
      </dsp:nvSpPr>
      <dsp:spPr>
        <a:xfrm>
          <a:off x="2061005" y="2592951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Analisis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Keberhasilan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menulis</a:t>
          </a:r>
          <a:r>
            <a:rPr lang="en-US" sz="1700" kern="1200" dirty="0" smtClean="0"/>
            <a:t> KI di Prodi </a:t>
          </a:r>
          <a:r>
            <a:rPr lang="en-US" sz="1700" kern="1200" dirty="0" err="1" smtClean="0"/>
            <a:t>Ilmu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Komputer</a:t>
          </a:r>
          <a:endParaRPr lang="en-US" sz="1700" kern="1200" dirty="0"/>
        </a:p>
      </dsp:txBody>
      <dsp:txXfrm>
        <a:off x="2090337" y="2622283"/>
        <a:ext cx="1944279" cy="942807"/>
      </dsp:txXfrm>
    </dsp:sp>
    <dsp:sp modelId="{05A9E4D3-9A7C-4797-9939-3448E2B5A1B7}">
      <dsp:nvSpPr>
        <dsp:cNvPr id="0" name=""/>
        <dsp:cNvSpPr/>
      </dsp:nvSpPr>
      <dsp:spPr>
        <a:xfrm rot="17500715">
          <a:off x="3380105" y="2069894"/>
          <a:ext cx="216886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6886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410316" y="2031735"/>
        <a:ext cx="108443" cy="108443"/>
      </dsp:txXfrm>
    </dsp:sp>
    <dsp:sp modelId="{FA0BDC29-F2ED-4C70-833F-49C9A6CB6E9C}">
      <dsp:nvSpPr>
        <dsp:cNvPr id="0" name=""/>
        <dsp:cNvSpPr/>
      </dsp:nvSpPr>
      <dsp:spPr>
        <a:xfrm>
          <a:off x="4865126" y="577490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Tujuan</a:t>
          </a:r>
          <a:endParaRPr lang="en-US" sz="1700" kern="1200" dirty="0"/>
        </a:p>
      </dsp:txBody>
      <dsp:txXfrm>
        <a:off x="4894458" y="606822"/>
        <a:ext cx="1944279" cy="942807"/>
      </dsp:txXfrm>
    </dsp:sp>
    <dsp:sp modelId="{DD6A15E7-38E9-4DE3-A5E3-7BACD1B8EFD8}">
      <dsp:nvSpPr>
        <dsp:cNvPr id="0" name=""/>
        <dsp:cNvSpPr/>
      </dsp:nvSpPr>
      <dsp:spPr>
        <a:xfrm rot="19457599">
          <a:off x="6775331" y="774240"/>
          <a:ext cx="9866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8665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43991" y="765636"/>
        <a:ext cx="49332" cy="49332"/>
      </dsp:txXfrm>
    </dsp:sp>
    <dsp:sp modelId="{B1CD5482-E8DC-4FA1-AAE7-FFB2A11FF8F6}">
      <dsp:nvSpPr>
        <dsp:cNvPr id="0" name=""/>
        <dsp:cNvSpPr/>
      </dsp:nvSpPr>
      <dsp:spPr>
        <a:xfrm>
          <a:off x="7669246" y="1644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7698578" y="30976"/>
        <a:ext cx="1944279" cy="942807"/>
      </dsp:txXfrm>
    </dsp:sp>
    <dsp:sp modelId="{4469FD22-2D23-42EB-A23D-2A2FA133EAB9}">
      <dsp:nvSpPr>
        <dsp:cNvPr id="0" name=""/>
        <dsp:cNvSpPr/>
      </dsp:nvSpPr>
      <dsp:spPr>
        <a:xfrm rot="2142401">
          <a:off x="6775331" y="1350087"/>
          <a:ext cx="98665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8665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43991" y="1341482"/>
        <a:ext cx="49332" cy="49332"/>
      </dsp:txXfrm>
    </dsp:sp>
    <dsp:sp modelId="{3850710C-D49C-497F-94B5-3498E53D8D22}">
      <dsp:nvSpPr>
        <dsp:cNvPr id="0" name=""/>
        <dsp:cNvSpPr/>
      </dsp:nvSpPr>
      <dsp:spPr>
        <a:xfrm>
          <a:off x="7669246" y="1153336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698578" y="1182668"/>
        <a:ext cx="1944279" cy="942807"/>
      </dsp:txXfrm>
    </dsp:sp>
    <dsp:sp modelId="{B3E9D028-CB9A-489A-B1EF-186A707852E2}">
      <dsp:nvSpPr>
        <dsp:cNvPr id="0" name=""/>
        <dsp:cNvSpPr/>
      </dsp:nvSpPr>
      <dsp:spPr>
        <a:xfrm rot="20413970">
          <a:off x="4038866" y="2933664"/>
          <a:ext cx="8513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51342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3254" y="2928442"/>
        <a:ext cx="42567" cy="42567"/>
      </dsp:txXfrm>
    </dsp:sp>
    <dsp:sp modelId="{A626F239-B5F8-4F9E-A645-E20B34DC77D4}">
      <dsp:nvSpPr>
        <dsp:cNvPr id="0" name=""/>
        <dsp:cNvSpPr/>
      </dsp:nvSpPr>
      <dsp:spPr>
        <a:xfrm>
          <a:off x="4865126" y="2305028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Manfaat</a:t>
          </a:r>
          <a:endParaRPr lang="en-US" sz="1700" kern="1200" dirty="0"/>
        </a:p>
      </dsp:txBody>
      <dsp:txXfrm>
        <a:off x="4894458" y="2334360"/>
        <a:ext cx="1944279" cy="942807"/>
      </dsp:txXfrm>
    </dsp:sp>
    <dsp:sp modelId="{106AF890-F460-4658-A116-D76E26B5BBD2}">
      <dsp:nvSpPr>
        <dsp:cNvPr id="0" name=""/>
        <dsp:cNvSpPr/>
      </dsp:nvSpPr>
      <dsp:spPr>
        <a:xfrm>
          <a:off x="6868069" y="2789702"/>
          <a:ext cx="80117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117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48628" y="2785735"/>
        <a:ext cx="40058" cy="40058"/>
      </dsp:txXfrm>
    </dsp:sp>
    <dsp:sp modelId="{9944E704-668B-4056-85C2-D0552C7142CF}">
      <dsp:nvSpPr>
        <dsp:cNvPr id="0" name=""/>
        <dsp:cNvSpPr/>
      </dsp:nvSpPr>
      <dsp:spPr>
        <a:xfrm>
          <a:off x="7669246" y="2305028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7698578" y="2334360"/>
        <a:ext cx="1944279" cy="942807"/>
      </dsp:txXfrm>
    </dsp:sp>
    <dsp:sp modelId="{E5C5E479-1ACF-4FB6-B6E2-3031B2299707}">
      <dsp:nvSpPr>
        <dsp:cNvPr id="0" name=""/>
        <dsp:cNvSpPr/>
      </dsp:nvSpPr>
      <dsp:spPr>
        <a:xfrm rot="2829178">
          <a:off x="3875474" y="3509510"/>
          <a:ext cx="117812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78126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35084" y="3496119"/>
        <a:ext cx="58906" cy="58906"/>
      </dsp:txXfrm>
    </dsp:sp>
    <dsp:sp modelId="{72E6FC56-1537-42CE-A5BD-8CC255173493}">
      <dsp:nvSpPr>
        <dsp:cNvPr id="0" name=""/>
        <dsp:cNvSpPr/>
      </dsp:nvSpPr>
      <dsp:spPr>
        <a:xfrm>
          <a:off x="4865126" y="3456721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Penelitian</a:t>
          </a:r>
          <a:r>
            <a:rPr lang="en-US" sz="1700" kern="1200" dirty="0" smtClean="0"/>
            <a:t> </a:t>
          </a:r>
          <a:r>
            <a:rPr lang="en-US" sz="1700" kern="1200" dirty="0" err="1" smtClean="0"/>
            <a:t>pendahulu</a:t>
          </a:r>
          <a:endParaRPr lang="en-US" sz="1700" kern="1200" dirty="0"/>
        </a:p>
      </dsp:txBody>
      <dsp:txXfrm>
        <a:off x="4894458" y="3486053"/>
        <a:ext cx="1944279" cy="942807"/>
      </dsp:txXfrm>
    </dsp:sp>
    <dsp:sp modelId="{F905F787-3DC1-473B-BF23-91245C36900A}">
      <dsp:nvSpPr>
        <dsp:cNvPr id="0" name=""/>
        <dsp:cNvSpPr/>
      </dsp:nvSpPr>
      <dsp:spPr>
        <a:xfrm>
          <a:off x="6868069" y="3941394"/>
          <a:ext cx="80117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117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48628" y="3937427"/>
        <a:ext cx="40058" cy="40058"/>
      </dsp:txXfrm>
    </dsp:sp>
    <dsp:sp modelId="{3255036D-D698-46C1-ACA5-2E40E26F63F1}">
      <dsp:nvSpPr>
        <dsp:cNvPr id="0" name=""/>
        <dsp:cNvSpPr/>
      </dsp:nvSpPr>
      <dsp:spPr>
        <a:xfrm>
          <a:off x="7669246" y="3456721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7698578" y="3486053"/>
        <a:ext cx="1944279" cy="942807"/>
      </dsp:txXfrm>
    </dsp:sp>
    <dsp:sp modelId="{99697C68-0448-44BB-A593-DBE2C10ACBBB}">
      <dsp:nvSpPr>
        <dsp:cNvPr id="0" name=""/>
        <dsp:cNvSpPr/>
      </dsp:nvSpPr>
      <dsp:spPr>
        <a:xfrm rot="4099285">
          <a:off x="3380105" y="4085356"/>
          <a:ext cx="216886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68863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4410316" y="4047196"/>
        <a:ext cx="108443" cy="108443"/>
      </dsp:txXfrm>
    </dsp:sp>
    <dsp:sp modelId="{1B54EE06-06C1-49B4-8304-0A1E7F52C6F6}">
      <dsp:nvSpPr>
        <dsp:cNvPr id="0" name=""/>
        <dsp:cNvSpPr/>
      </dsp:nvSpPr>
      <dsp:spPr>
        <a:xfrm>
          <a:off x="4865126" y="4608413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Metode</a:t>
          </a:r>
          <a:endParaRPr lang="en-US" sz="1700" kern="1200" dirty="0"/>
        </a:p>
      </dsp:txBody>
      <dsp:txXfrm>
        <a:off x="4894458" y="4637745"/>
        <a:ext cx="1944279" cy="942807"/>
      </dsp:txXfrm>
    </dsp:sp>
    <dsp:sp modelId="{4BD5FC2F-0991-467B-AC31-F0A872508289}">
      <dsp:nvSpPr>
        <dsp:cNvPr id="0" name=""/>
        <dsp:cNvSpPr/>
      </dsp:nvSpPr>
      <dsp:spPr>
        <a:xfrm>
          <a:off x="6868069" y="5093087"/>
          <a:ext cx="80117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01177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48628" y="5089119"/>
        <a:ext cx="40058" cy="40058"/>
      </dsp:txXfrm>
    </dsp:sp>
    <dsp:sp modelId="{7D22360C-4ED1-4929-9B93-DDD6631A37E6}">
      <dsp:nvSpPr>
        <dsp:cNvPr id="0" name=""/>
        <dsp:cNvSpPr/>
      </dsp:nvSpPr>
      <dsp:spPr>
        <a:xfrm>
          <a:off x="7669246" y="4608413"/>
          <a:ext cx="2002943" cy="10014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7698578" y="4637745"/>
        <a:ext cx="1944279" cy="94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170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8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47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84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727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11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101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114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02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749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081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844A-D2F2-4B10-90B0-DA143A2D33AE}" type="datetimeFigureOut">
              <a:rPr lang="id-ID" smtClean="0"/>
              <a:t>17/05/2023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C343-7BEA-412E-8771-FFA75004C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429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?hl=en&amp;as_sdt=0,5&amp;q=kelas+menulis&amp;btnG=" TargetMode="External"/><Relationship Id="rId2" Type="http://schemas.openxmlformats.org/officeDocument/2006/relationships/hyperlink" Target="https://scholar.google.com/scholar?hl=en&amp;as_sdt=0,5&amp;q=Artikel+ilmiah&amp;oq=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/scholar?hl=en&amp;as_sdt=0,5&amp;q=Academic+Writing&amp;btnG=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996" y="21522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MERANCANG BAGIAN PENDAHULUAN KARYA ILMIAH</a:t>
            </a:r>
            <a:endParaRPr lang="id-I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5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>
                <a:latin typeface="Georgia" panose="02040502050405020303" pitchFamily="18" charset="0"/>
              </a:rPr>
              <a:t>Merinci </a:t>
            </a:r>
            <a:r>
              <a:rPr lang="id-ID" sz="6000" dirty="0" smtClean="0">
                <a:latin typeface="Georgia" panose="02040502050405020303" pitchFamily="18" charset="0"/>
              </a:rPr>
              <a:t>Pertanyaan</a:t>
            </a:r>
            <a:endParaRPr lang="id-ID" sz="6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d-ID" sz="4400" dirty="0"/>
              <a:t>Contoh pertanyaan terinci di bawah ini: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id-ID" sz="4400" dirty="0" smtClean="0"/>
              <a:t>Bagaimana </a:t>
            </a:r>
            <a:r>
              <a:rPr lang="id-ID" sz="4400" dirty="0"/>
              <a:t>artikel ilmiah?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id-ID" sz="4400" dirty="0" smtClean="0"/>
              <a:t>Bagaiman</a:t>
            </a:r>
            <a:r>
              <a:rPr lang="en-US" sz="4400" dirty="0" smtClean="0"/>
              <a:t>a</a:t>
            </a:r>
            <a:r>
              <a:rPr lang="id-ID" sz="4400" dirty="0" smtClean="0"/>
              <a:t> </a:t>
            </a:r>
            <a:r>
              <a:rPr lang="id-ID" sz="4400" dirty="0"/>
              <a:t>kelas menulis?</a:t>
            </a:r>
          </a:p>
          <a:p>
            <a:pPr marL="742950" indent="-742950">
              <a:spcBef>
                <a:spcPts val="0"/>
              </a:spcBef>
              <a:buFont typeface="+mj-lt"/>
              <a:buAutoNum type="arabicPeriod"/>
            </a:pPr>
            <a:r>
              <a:rPr lang="id-ID" sz="4400" dirty="0" smtClean="0"/>
              <a:t>Bagaimana </a:t>
            </a:r>
            <a:r>
              <a:rPr lang="id-ID" sz="4400" dirty="0"/>
              <a:t>pencapaian kelas menulis artikel ilmiah </a:t>
            </a:r>
            <a:r>
              <a:rPr lang="id-ID" sz="4400" i="1" dirty="0" smtClean="0"/>
              <a:t>di </a:t>
            </a:r>
            <a:r>
              <a:rPr lang="en-US" sz="4400" i="1" dirty="0" err="1"/>
              <a:t>prodi</a:t>
            </a:r>
            <a:r>
              <a:rPr lang="en-US" sz="4400" i="1" dirty="0"/>
              <a:t> </a:t>
            </a:r>
            <a:r>
              <a:rPr lang="en-US" sz="4400" i="1" dirty="0" err="1" smtClean="0"/>
              <a:t>Ilmu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Komputer</a:t>
            </a:r>
            <a:r>
              <a:rPr lang="en-US" sz="4400" i="1" dirty="0" smtClean="0"/>
              <a:t>, </a:t>
            </a:r>
            <a:r>
              <a:rPr lang="en-US" sz="4400" i="1" dirty="0" err="1"/>
              <a:t>Universitas</a:t>
            </a:r>
            <a:r>
              <a:rPr lang="en-US" sz="4400" i="1" dirty="0"/>
              <a:t> PGRI </a:t>
            </a:r>
            <a:r>
              <a:rPr lang="en-US" sz="4400" i="1" dirty="0" err="1"/>
              <a:t>Wiranegara</a:t>
            </a:r>
            <a:r>
              <a:rPr lang="id-ID" sz="4400" dirty="0" smtClean="0"/>
              <a:t>.</a:t>
            </a:r>
            <a:endParaRPr lang="id-ID" sz="4400" dirty="0"/>
          </a:p>
          <a:p>
            <a:pPr marL="0" indent="0">
              <a:spcBef>
                <a:spcPts val="0"/>
              </a:spcBef>
              <a:buNone/>
            </a:pP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49222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>
                <a:latin typeface="Georgia" panose="02040502050405020303" pitchFamily="18" charset="0"/>
              </a:rPr>
              <a:t>Mencari 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5400" dirty="0"/>
              <a:t>Referensi dilacak </a:t>
            </a:r>
            <a:r>
              <a:rPr lang="id-ID" sz="5400" dirty="0" smtClean="0"/>
              <a:t>melal</a:t>
            </a:r>
            <a:r>
              <a:rPr lang="en-US" sz="5400" dirty="0" err="1" smtClean="0"/>
              <a:t>ui</a:t>
            </a:r>
            <a:r>
              <a:rPr lang="id-ID" sz="5400" dirty="0"/>
              <a:t> </a:t>
            </a:r>
            <a:r>
              <a:rPr lang="en-US" sz="5400" dirty="0" err="1" smtClean="0"/>
              <a:t>mesin</a:t>
            </a:r>
            <a:r>
              <a:rPr lang="en-US" sz="5400" dirty="0" smtClean="0"/>
              <a:t> </a:t>
            </a:r>
            <a:r>
              <a:rPr lang="en-US" sz="5400" dirty="0" err="1" smtClean="0"/>
              <a:t>pencarian</a:t>
            </a:r>
            <a:r>
              <a:rPr lang="en-US" sz="5400" dirty="0" smtClean="0"/>
              <a:t> </a:t>
            </a:r>
            <a:r>
              <a:rPr lang="id-ID" sz="5400" dirty="0" smtClean="0"/>
              <a:t>dengan </a:t>
            </a:r>
            <a:r>
              <a:rPr lang="id-ID" sz="5400" dirty="0"/>
              <a:t>menyiapkan beberapa kata kunci seperti “</a:t>
            </a:r>
            <a:r>
              <a:rPr lang="id-ID" sz="5400" dirty="0">
                <a:hlinkClick r:id="rId2"/>
              </a:rPr>
              <a:t>artikel ilmiah</a:t>
            </a:r>
            <a:r>
              <a:rPr lang="id-ID" sz="5400" dirty="0"/>
              <a:t>”, “</a:t>
            </a:r>
            <a:r>
              <a:rPr lang="id-ID" sz="5400" dirty="0">
                <a:hlinkClick r:id="rId3"/>
              </a:rPr>
              <a:t>kelas menulis</a:t>
            </a:r>
            <a:r>
              <a:rPr lang="id-ID" sz="5400" dirty="0"/>
              <a:t>” dan "</a:t>
            </a:r>
            <a:r>
              <a:rPr lang="id-ID" sz="5400" dirty="0">
                <a:hlinkClick r:id="rId4"/>
              </a:rPr>
              <a:t>academic writing</a:t>
            </a:r>
            <a:r>
              <a:rPr lang="id-ID" sz="5400" dirty="0"/>
              <a:t>."</a:t>
            </a:r>
          </a:p>
          <a:p>
            <a:pPr marL="0" indent="0">
              <a:buNone/>
            </a:pP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2290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6000" dirty="0">
                <a:latin typeface="Georgia" panose="02040502050405020303" pitchFamily="18" charset="0"/>
              </a:rPr>
              <a:t>Tinjauan </a:t>
            </a:r>
            <a:r>
              <a:rPr lang="id-ID" sz="6000" dirty="0" smtClean="0">
                <a:latin typeface="Georgia" panose="02040502050405020303" pitchFamily="18" charset="0"/>
              </a:rPr>
              <a:t>Pustaka</a:t>
            </a:r>
            <a:r>
              <a:rPr lang="en-US" sz="6000" dirty="0" smtClean="0">
                <a:latin typeface="Georgia" panose="02040502050405020303" pitchFamily="18" charset="0"/>
              </a:rPr>
              <a:t>/</a:t>
            </a:r>
            <a:r>
              <a:rPr lang="en-US" sz="6000" dirty="0" err="1" smtClean="0">
                <a:latin typeface="Georgia" panose="02040502050405020303" pitchFamily="18" charset="0"/>
              </a:rPr>
              <a:t>Penelitian</a:t>
            </a:r>
            <a:r>
              <a:rPr lang="en-US" sz="6000" dirty="0" smtClean="0">
                <a:latin typeface="Georgia" panose="02040502050405020303" pitchFamily="18" charset="0"/>
              </a:rPr>
              <a:t> </a:t>
            </a:r>
            <a:r>
              <a:rPr lang="en-US" sz="6000" dirty="0" err="1" smtClean="0">
                <a:latin typeface="Georgia" panose="02040502050405020303" pitchFamily="18" charset="0"/>
              </a:rPr>
              <a:t>Pendahulu</a:t>
            </a:r>
            <a:endParaRPr lang="id-ID" sz="6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id-ID" b="1" dirty="0"/>
              <a:t>Contoh tinjauan pustaka di bawah ini</a:t>
            </a:r>
            <a:r>
              <a:rPr lang="id-ID" b="1" dirty="0" smtClean="0"/>
              <a:t>:</a:t>
            </a:r>
            <a:endParaRPr lang="en-US" b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id-ID" b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b="1" dirty="0" smtClean="0"/>
              <a:t>Henry</a:t>
            </a:r>
            <a:r>
              <a:rPr lang="en-US" dirty="0" smtClean="0"/>
              <a:t> </a:t>
            </a:r>
            <a:r>
              <a:rPr lang="id-ID" dirty="0" smtClean="0"/>
              <a:t>(</a:t>
            </a:r>
            <a:r>
              <a:rPr lang="id-ID" b="1" dirty="0"/>
              <a:t>2019</a:t>
            </a:r>
            <a:r>
              <a:rPr lang="id-ID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judul</a:t>
            </a:r>
            <a:r>
              <a:rPr lang="en-US" dirty="0" smtClean="0"/>
              <a:t> “</a:t>
            </a:r>
            <a:r>
              <a:rPr lang="id-ID" i="1" dirty="0" smtClean="0"/>
              <a:t>The Process of Essay Writing in A Literature Course: The Student's Views and The Tutor's Feedbac</a:t>
            </a:r>
            <a:r>
              <a:rPr lang="en-US" i="1" dirty="0" smtClean="0"/>
              <a:t>k</a:t>
            </a:r>
            <a:r>
              <a:rPr lang="en-US" dirty="0" smtClean="0"/>
              <a:t>”</a:t>
            </a:r>
            <a:r>
              <a:rPr lang="id-ID" dirty="0" smtClean="0"/>
              <a:t>.</a:t>
            </a:r>
            <a:r>
              <a:rPr lang="id-ID" dirty="0"/>
              <a:t> Penelitian ini </a:t>
            </a:r>
            <a:r>
              <a:rPr lang="id-ID" b="1" dirty="0" smtClean="0"/>
              <a:t>bertujuan</a:t>
            </a:r>
            <a:r>
              <a:rPr lang="en-US" dirty="0" smtClean="0"/>
              <a:t> </a:t>
            </a:r>
            <a:r>
              <a:rPr lang="id-ID" dirty="0" smtClean="0"/>
              <a:t>membangun </a:t>
            </a:r>
            <a:r>
              <a:rPr lang="id-ID" dirty="0"/>
              <a:t>cara </a:t>
            </a:r>
            <a:r>
              <a:rPr lang="id-ID" dirty="0" smtClean="0"/>
              <a:t>dosen </a:t>
            </a:r>
            <a:r>
              <a:rPr lang="en-US" dirty="0" smtClean="0"/>
              <a:t>agar </a:t>
            </a:r>
            <a:r>
              <a:rPr lang="id-ID" dirty="0" smtClean="0"/>
              <a:t>dapat </a:t>
            </a:r>
            <a:r>
              <a:rPr lang="id-ID" dirty="0"/>
              <a:t>lebih efektif membantu siswa dalam penulisan </a:t>
            </a:r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r>
              <a:rPr lang="id-ID" dirty="0" smtClean="0"/>
              <a:t> </a:t>
            </a:r>
            <a:r>
              <a:rPr lang="id-ID" dirty="0"/>
              <a:t>dan meningkatkan </a:t>
            </a:r>
            <a:r>
              <a:rPr lang="id-ID" dirty="0" smtClean="0"/>
              <a:t>kualitas</a:t>
            </a:r>
            <a:r>
              <a:rPr lang="en-US" dirty="0" err="1" smtClean="0"/>
              <a:t>nya</a:t>
            </a:r>
            <a:r>
              <a:rPr lang="id-ID" dirty="0" smtClean="0"/>
              <a:t>. </a:t>
            </a:r>
            <a:r>
              <a:rPr lang="id-ID" dirty="0"/>
              <a:t>Ini merupakan suatu penelitian tindakan yang beripijak pada konsep </a:t>
            </a:r>
            <a:r>
              <a:rPr lang="id-ID" i="1" dirty="0"/>
              <a:t>writing academic texts </a:t>
            </a:r>
            <a:r>
              <a:rPr lang="id-ID" dirty="0"/>
              <a:t>dan </a:t>
            </a:r>
            <a:r>
              <a:rPr lang="id-ID" i="1" dirty="0"/>
              <a:t>writing in a more specific</a:t>
            </a:r>
            <a:r>
              <a:rPr lang="id-ID" dirty="0"/>
              <a:t>. </a:t>
            </a:r>
            <a:r>
              <a:rPr lang="id-ID" b="1" dirty="0"/>
              <a:t>Hasil dan pembahasan</a:t>
            </a:r>
            <a:r>
              <a:rPr lang="id-ID" dirty="0"/>
              <a:t> penelitian </a:t>
            </a:r>
            <a:r>
              <a:rPr lang="id-ID" dirty="0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id-ID" dirty="0"/>
              <a:t> penulisan paper </a:t>
            </a:r>
            <a:r>
              <a:rPr lang="en-US" dirty="0" err="1" smtClean="0"/>
              <a:t>maha</a:t>
            </a:r>
            <a:r>
              <a:rPr lang="id-ID" dirty="0" smtClean="0"/>
              <a:t>siswa </a:t>
            </a:r>
            <a:r>
              <a:rPr lang="id-ID" dirty="0"/>
              <a:t>relatif </a:t>
            </a:r>
            <a:r>
              <a:rPr lang="id-ID" dirty="0" smtClean="0"/>
              <a:t>eklektik</a:t>
            </a:r>
            <a:r>
              <a:rPr lang="en-US" dirty="0" smtClean="0"/>
              <a:t> </a:t>
            </a:r>
            <a:r>
              <a:rPr lang="id-ID" dirty="0" smtClean="0"/>
              <a:t>dan </a:t>
            </a:r>
            <a:r>
              <a:rPr lang="id-ID" dirty="0"/>
              <a:t>umpan balik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peran</a:t>
            </a:r>
            <a:r>
              <a:rPr lang="en-US" dirty="0" smtClean="0"/>
              <a:t> s</a:t>
            </a:r>
            <a:r>
              <a:rPr lang="id-ID" dirty="0" smtClean="0"/>
              <a:t>entral</a:t>
            </a:r>
            <a:r>
              <a:rPr lang="id-ID" dirty="0"/>
              <a:t>. Penelitian ini </a:t>
            </a:r>
            <a:r>
              <a:rPr lang="id-ID" b="1" dirty="0"/>
              <a:t>menyimpulkan</a:t>
            </a:r>
            <a:r>
              <a:rPr lang="id-ID" dirty="0"/>
              <a:t> bahwa peningkatan kualitas penulisan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id-ID" dirty="0" smtClean="0"/>
              <a:t>peningkatan </a:t>
            </a:r>
            <a:r>
              <a:rPr lang="id-ID" dirty="0"/>
              <a:t>kualitas pengawasan </a:t>
            </a:r>
            <a:r>
              <a:rPr lang="en-US" dirty="0" err="1" smtClean="0"/>
              <a:t>dosen</a:t>
            </a:r>
            <a:r>
              <a:rPr lang="id-ID" dirty="0" smtClean="0"/>
              <a:t>.</a:t>
            </a:r>
            <a:endParaRPr lang="id-ID" dirty="0"/>
          </a:p>
          <a:p>
            <a:pPr marL="0" indent="0" algn="just">
              <a:spcBef>
                <a:spcPts val="0"/>
              </a:spcBef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231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Untuk memudahkan tinjauan pustaka maka dibuat </a:t>
            </a:r>
            <a:r>
              <a:rPr lang="fi-FI" dirty="0" smtClean="0"/>
              <a:t>matriks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645914"/>
              </p:ext>
            </p:extLst>
          </p:nvPr>
        </p:nvGraphicFramePr>
        <p:xfrm>
          <a:off x="838200" y="1825625"/>
          <a:ext cx="10432982" cy="6409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083">
                  <a:extLst>
                    <a:ext uri="{9D8B030D-6E8A-4147-A177-3AD203B41FA5}">
                      <a16:colId xmlns:a16="http://schemas.microsoft.com/office/drawing/2014/main" val="3203048549"/>
                    </a:ext>
                  </a:extLst>
                </a:gridCol>
                <a:gridCol w="1566141">
                  <a:extLst>
                    <a:ext uri="{9D8B030D-6E8A-4147-A177-3AD203B41FA5}">
                      <a16:colId xmlns:a16="http://schemas.microsoft.com/office/drawing/2014/main" val="3333093610"/>
                    </a:ext>
                  </a:extLst>
                </a:gridCol>
                <a:gridCol w="1165056">
                  <a:extLst>
                    <a:ext uri="{9D8B030D-6E8A-4147-A177-3AD203B41FA5}">
                      <a16:colId xmlns:a16="http://schemas.microsoft.com/office/drawing/2014/main" val="1438097825"/>
                    </a:ext>
                  </a:extLst>
                </a:gridCol>
                <a:gridCol w="1222354">
                  <a:extLst>
                    <a:ext uri="{9D8B030D-6E8A-4147-A177-3AD203B41FA5}">
                      <a16:colId xmlns:a16="http://schemas.microsoft.com/office/drawing/2014/main" val="1199365933"/>
                    </a:ext>
                  </a:extLst>
                </a:gridCol>
                <a:gridCol w="1107759">
                  <a:extLst>
                    <a:ext uri="{9D8B030D-6E8A-4147-A177-3AD203B41FA5}">
                      <a16:colId xmlns:a16="http://schemas.microsoft.com/office/drawing/2014/main" val="250499373"/>
                    </a:ext>
                  </a:extLst>
                </a:gridCol>
                <a:gridCol w="1117307">
                  <a:extLst>
                    <a:ext uri="{9D8B030D-6E8A-4147-A177-3AD203B41FA5}">
                      <a16:colId xmlns:a16="http://schemas.microsoft.com/office/drawing/2014/main" val="3197790940"/>
                    </a:ext>
                  </a:extLst>
                </a:gridCol>
                <a:gridCol w="1012262">
                  <a:extLst>
                    <a:ext uri="{9D8B030D-6E8A-4147-A177-3AD203B41FA5}">
                      <a16:colId xmlns:a16="http://schemas.microsoft.com/office/drawing/2014/main" val="338424521"/>
                    </a:ext>
                  </a:extLst>
                </a:gridCol>
                <a:gridCol w="1529800">
                  <a:extLst>
                    <a:ext uri="{9D8B030D-6E8A-4147-A177-3AD203B41FA5}">
                      <a16:colId xmlns:a16="http://schemas.microsoft.com/office/drawing/2014/main" val="2141484731"/>
                    </a:ext>
                  </a:extLst>
                </a:gridCol>
                <a:gridCol w="1159220">
                  <a:extLst>
                    <a:ext uri="{9D8B030D-6E8A-4147-A177-3AD203B41FA5}">
                      <a16:colId xmlns:a16="http://schemas.microsoft.com/office/drawing/2014/main" val="2058005751"/>
                    </a:ext>
                  </a:extLst>
                </a:gridCol>
              </a:tblGrid>
              <a:tr h="7924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Penulis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Tahun</a:t>
                      </a:r>
                      <a:r>
                        <a:rPr lang="en-US" baseline="0" dirty="0" smtClean="0"/>
                        <a:t>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Judul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Kategori</a:t>
                      </a:r>
                      <a:r>
                        <a:rPr lang="en-US" dirty="0" smtClean="0"/>
                        <a:t>/ </a:t>
                      </a:r>
                      <a:r>
                        <a:rPr lang="en-US" dirty="0" err="1" smtClean="0"/>
                        <a:t>Penerbit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Tujuan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Teori</a:t>
                      </a:r>
                      <a:r>
                        <a:rPr lang="en-US" dirty="0" smtClean="0"/>
                        <a:t>/ </a:t>
                      </a:r>
                      <a:r>
                        <a:rPr lang="en-US" dirty="0" err="1" smtClean="0"/>
                        <a:t>Konsep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Metode</a:t>
                      </a:r>
                      <a:r>
                        <a:rPr lang="en-US" dirty="0" smtClean="0"/>
                        <a:t>/ </a:t>
                      </a:r>
                      <a:r>
                        <a:rPr lang="en-US" dirty="0" err="1" smtClean="0"/>
                        <a:t>Analisis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Hasil</a:t>
                      </a:r>
                      <a:r>
                        <a:rPr lang="en-US" dirty="0" smtClean="0"/>
                        <a:t>/ </a:t>
                      </a:r>
                      <a:r>
                        <a:rPr lang="en-US" dirty="0" err="1" smtClean="0"/>
                        <a:t>Pembahasan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Simpulan</a:t>
                      </a:r>
                      <a:r>
                        <a:rPr lang="en-US" dirty="0" smtClean="0"/>
                        <a:t> &amp; Saran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1281"/>
                  </a:ext>
                </a:extLst>
              </a:tr>
              <a:tr h="62251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</a:t>
                      </a:r>
                      <a:r>
                        <a:rPr lang="en-US" baseline="0" dirty="0" smtClean="0"/>
                        <a:t> Henry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i="1" dirty="0" smtClean="0"/>
                        <a:t>The Process of Essay Writing in A Literature Course: The Student's Views and The Tutor's Feedbac</a:t>
                      </a:r>
                      <a:r>
                        <a:rPr lang="en-US" i="1" dirty="0" smtClean="0"/>
                        <a:t>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Jurnal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 dirty="0" err="1" smtClean="0"/>
                        <a:t>Praniti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Univ</a:t>
                      </a:r>
                      <a:r>
                        <a:rPr lang="en-US" baseline="0" dirty="0" smtClean="0"/>
                        <a:t> PGRI </a:t>
                      </a:r>
                      <a:r>
                        <a:rPr lang="en-US" baseline="0" dirty="0" err="1" smtClean="0"/>
                        <a:t>Wiranegara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Vol 2</a:t>
                      </a:r>
                    </a:p>
                    <a:p>
                      <a:r>
                        <a:rPr lang="en-US" baseline="0" dirty="0" smtClean="0"/>
                        <a:t>No. 2</a:t>
                      </a:r>
                    </a:p>
                    <a:p>
                      <a:r>
                        <a:rPr lang="en-US" baseline="0" dirty="0" smtClean="0"/>
                        <a:t>(2023)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membangun cara dosen </a:t>
                      </a:r>
                      <a:r>
                        <a:rPr lang="en-US" sz="1600" dirty="0" smtClean="0"/>
                        <a:t>agar </a:t>
                      </a:r>
                      <a:r>
                        <a:rPr lang="id-ID" sz="1600" dirty="0" smtClean="0"/>
                        <a:t>dapat lebih efektif membantu siswa dalam penulisan </a:t>
                      </a:r>
                      <a:r>
                        <a:rPr lang="en-US" sz="1600" dirty="0" err="1" smtClean="0"/>
                        <a:t>artikel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ilmiah</a:t>
                      </a:r>
                      <a:r>
                        <a:rPr lang="id-ID" sz="1600" dirty="0" smtClean="0"/>
                        <a:t> dan meningkatkan kualitas</a:t>
                      </a:r>
                      <a:r>
                        <a:rPr lang="en-US" sz="1600" dirty="0" err="1" smtClean="0"/>
                        <a:t>nya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63564"/>
                  </a:ext>
                </a:extLst>
              </a:tr>
              <a:tr h="62251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40420"/>
                  </a:ext>
                </a:extLst>
              </a:tr>
              <a:tr h="62251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264559"/>
                  </a:ext>
                </a:extLst>
              </a:tr>
              <a:tr h="62251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6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>
                <a:latin typeface="Georgia" panose="02040502050405020303" pitchFamily="18" charset="0"/>
              </a:rPr>
              <a:t>Kerangka </a:t>
            </a:r>
            <a:r>
              <a:rPr lang="id-ID" sz="6000" dirty="0" smtClean="0">
                <a:latin typeface="Georgia" panose="02040502050405020303" pitchFamily="18" charset="0"/>
              </a:rPr>
              <a:t>Berpikir</a:t>
            </a:r>
            <a:endParaRPr lang="id-ID" sz="6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293"/>
            <a:ext cx="10635114" cy="4928133"/>
          </a:xfrm>
        </p:spPr>
        <p:txBody>
          <a:bodyPr>
            <a:noAutofit/>
          </a:bodyPr>
          <a:lstStyle/>
          <a:p>
            <a:pPr marL="0" indent="452438" algn="just">
              <a:buNone/>
            </a:pPr>
            <a:r>
              <a:rPr lang="id-ID" sz="2000" dirty="0"/>
              <a:t>Artikel ilmiah </a:t>
            </a:r>
            <a:r>
              <a:rPr lang="id-ID" sz="2000" b="1" dirty="0"/>
              <a:t>diartikan</a:t>
            </a:r>
            <a:r>
              <a:rPr lang="id-ID" sz="2000" dirty="0"/>
              <a:t> sebagai karya akademik hasil penelitian yang dipublikasikan di jurnal ilmiah (Penyusun, 2019). Aspek utama artikel ilmiah mencakup </a:t>
            </a:r>
            <a:r>
              <a:rPr lang="id-ID" sz="2000" b="1" dirty="0"/>
              <a:t>substansi</a:t>
            </a:r>
            <a:r>
              <a:rPr lang="id-ID" sz="2000" dirty="0"/>
              <a:t> berkenaan dengan topik, tema, dan fokus bidang keilmuan paling mutakhir (Bakla, 2020). Secara umum </a:t>
            </a:r>
            <a:r>
              <a:rPr lang="id-ID" sz="2000" b="1" dirty="0"/>
              <a:t>tubuh artikel </a:t>
            </a:r>
            <a:r>
              <a:rPr lang="id-ID" sz="2000" dirty="0"/>
              <a:t>meliputi judul, penulis, abstrak, pendahuluan, metode penelitian, hasil dan pembahasan, kesimpulan dan daftar pustaka (Darmalaksana, 2020</a:t>
            </a:r>
            <a:r>
              <a:rPr lang="id-ID" sz="2000" dirty="0" smtClean="0"/>
              <a:t>).</a:t>
            </a:r>
            <a:endParaRPr lang="id-ID" sz="2000" dirty="0"/>
          </a:p>
          <a:p>
            <a:pPr marL="0" indent="452438" algn="just">
              <a:buNone/>
            </a:pPr>
            <a:r>
              <a:rPr lang="id-ID" sz="2000" dirty="0"/>
              <a:t>Sejumlah perguruan tinggi menyelenggarakan kelas menulis (Baldwin, Ching, &amp; Hsu, 2018). Terdapat beberapa kelas menulis yang diselenggarakan secara online dengan menggunakan berbagai platform semisal </a:t>
            </a:r>
            <a:r>
              <a:rPr lang="id-ID" sz="2000" b="1" dirty="0"/>
              <a:t>grup WhatApp</a:t>
            </a:r>
            <a:r>
              <a:rPr lang="id-ID" sz="2000" dirty="0"/>
              <a:t> (Mohesh &amp; Meerasa, 2016). </a:t>
            </a:r>
            <a:r>
              <a:rPr lang="id-ID" sz="2000" b="1" dirty="0"/>
              <a:t>Materi</a:t>
            </a:r>
            <a:r>
              <a:rPr lang="id-ID" sz="2000" dirty="0"/>
              <a:t> latihan kelas menulis antara lain penulisan artikel, proses review antar-sejawat (Coit, 2014)dan pengiriman ke jurnal ilmiah (Wragg, Chartier, Lemoyne, Déri, &amp; Gadbois, 2020). </a:t>
            </a:r>
            <a:r>
              <a:rPr lang="id-ID" sz="2000" b="1" dirty="0"/>
              <a:t>Peserta</a:t>
            </a:r>
            <a:r>
              <a:rPr lang="id-ID" sz="2000" dirty="0"/>
              <a:t> latihan biasanya merupakan akademisi pendidikan tinggi, baik dosen maupun mahasiswa (Maha, Shazia, &amp; Jehan, 2016</a:t>
            </a:r>
            <a:r>
              <a:rPr lang="id-ID" sz="2000" dirty="0" smtClean="0"/>
              <a:t>).</a:t>
            </a:r>
            <a:r>
              <a:rPr lang="id-ID" sz="2000" dirty="0"/>
              <a:t> </a:t>
            </a:r>
          </a:p>
          <a:p>
            <a:pPr marL="0" indent="452438" algn="just">
              <a:buNone/>
            </a:pPr>
            <a:r>
              <a:rPr lang="id-ID" sz="2000" dirty="0"/>
              <a:t>Pencapaian kelas menulis ditetapkan dalam bentuk </a:t>
            </a:r>
            <a:r>
              <a:rPr lang="id-ID" sz="2000" b="1" dirty="0"/>
              <a:t>target</a:t>
            </a:r>
            <a:r>
              <a:rPr lang="id-ID" sz="2000" dirty="0"/>
              <a:t> meliputi peningkatan skill penulisan artikel (Aghajani &amp; Adloo, 2018), bahan artikel, dan publikasi ilmiah (Penyusun, 2018). </a:t>
            </a:r>
            <a:r>
              <a:rPr lang="id-ID" sz="2000" b="1" dirty="0"/>
              <a:t>Tahapan</a:t>
            </a:r>
            <a:r>
              <a:rPr lang="id-ID" sz="2000" dirty="0"/>
              <a:t> pelaksanaan kelas menulis mencakup penyampaian materi (Baldwin, Ching, &amp; Hsu, 2018), pelaksanaan latihan (Holland, 2019), dan telaah umpan balik (Org, 2019). </a:t>
            </a:r>
            <a:r>
              <a:rPr lang="id-ID" sz="2000" b="1" dirty="0"/>
              <a:t>Hasil</a:t>
            </a:r>
            <a:r>
              <a:rPr lang="id-ID" sz="2000" dirty="0"/>
              <a:t> capain kelas menulis berupa publikasi artikel di jurnal ilmiah (Darmalaksana, 2019).</a:t>
            </a:r>
          </a:p>
        </p:txBody>
      </p:sp>
    </p:spTree>
    <p:extLst>
      <p:ext uri="{BB962C8B-B14F-4D97-AF65-F5344CB8AC3E}">
        <p14:creationId xmlns:p14="http://schemas.microsoft.com/office/powerpoint/2010/main" val="24435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1.bp.blogspot.com/-CpgF1osMfQ0/Xrp0zo-mqlI/AAAAAAAAKHs/JkKzLpMMcXsYQrDs_venO-8rgnLGOYzTQCLcBGAsYHQ/s1600/KELAS%2BMENULIS%2BI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06" y="317634"/>
            <a:ext cx="4554648" cy="607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</a:t>
            </a:r>
            <a:r>
              <a:rPr lang="en-US" dirty="0" err="1" smtClean="0"/>
              <a:t>Pendahuluan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d-ID" dirty="0"/>
              <a:t>Menulis latar yang merupakan lingkar luar yang membungkus topik, tema, dan fokus yang akan </a:t>
            </a:r>
            <a:r>
              <a:rPr lang="id-ID" dirty="0" smtClean="0"/>
              <a:t>dibahas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hal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umum</a:t>
            </a:r>
            <a:r>
              <a:rPr lang="en-US" dirty="0" smtClean="0">
                <a:sym typeface="Wingdings" panose="05000000000000000000" pitchFamily="2" charset="2"/>
              </a:rPr>
              <a:t>  1 </a:t>
            </a:r>
            <a:r>
              <a:rPr lang="en-US" dirty="0" err="1" smtClean="0">
                <a:sym typeface="Wingdings" panose="05000000000000000000" pitchFamily="2" charset="2"/>
              </a:rPr>
              <a:t>paragraf</a:t>
            </a:r>
            <a:endParaRPr lang="id-ID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d-ID" dirty="0"/>
              <a:t>Menulis topik, tema, dan fokus yang akan </a:t>
            </a:r>
            <a:r>
              <a:rPr lang="id-ID" dirty="0" smtClean="0"/>
              <a:t>dibahas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 </a:t>
            </a:r>
            <a:r>
              <a:rPr lang="en-US" dirty="0" err="1" smtClean="0">
                <a:sym typeface="Wingdings" panose="05000000000000000000" pitchFamily="2" charset="2"/>
              </a:rPr>
              <a:t>paragraf</a:t>
            </a:r>
            <a:endParaRPr lang="id-ID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d-ID" dirty="0"/>
              <a:t>Menulis alasan mengapa hal itu penting </a:t>
            </a:r>
            <a:r>
              <a:rPr lang="id-ID" dirty="0" smtClean="0"/>
              <a:t>dibahas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 </a:t>
            </a:r>
            <a:r>
              <a:rPr lang="en-US" dirty="0" err="1" smtClean="0">
                <a:sym typeface="Wingdings" panose="05000000000000000000" pitchFamily="2" charset="2"/>
              </a:rPr>
              <a:t>paragraf</a:t>
            </a:r>
            <a:endParaRPr lang="id-ID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d-ID" dirty="0"/>
              <a:t>Menulis kajian/penelitian </a:t>
            </a:r>
            <a:r>
              <a:rPr lang="id-ID" dirty="0" smtClean="0"/>
              <a:t>terdahulu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3 </a:t>
            </a:r>
            <a:r>
              <a:rPr lang="en-US" dirty="0" err="1" smtClean="0">
                <a:sym typeface="Wingdings" panose="05000000000000000000" pitchFamily="2" charset="2"/>
              </a:rPr>
              <a:t>paragraf</a:t>
            </a:r>
            <a:endParaRPr lang="id-ID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d-ID" dirty="0"/>
              <a:t>Menulis kerangka berpikir </a:t>
            </a:r>
            <a:r>
              <a:rPr lang="en-US" dirty="0" smtClean="0">
                <a:sym typeface="Wingdings" panose="05000000000000000000" pitchFamily="2" charset="2"/>
              </a:rPr>
              <a:t> 3 </a:t>
            </a:r>
            <a:r>
              <a:rPr lang="en-US" dirty="0" err="1" smtClean="0">
                <a:sym typeface="Wingdings" panose="05000000000000000000" pitchFamily="2" charset="2"/>
              </a:rPr>
              <a:t>paragraf</a:t>
            </a:r>
            <a:endParaRPr lang="id-ID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d-ID" dirty="0"/>
              <a:t>Menulis </a:t>
            </a:r>
            <a:r>
              <a:rPr lang="id-ID" dirty="0" smtClean="0"/>
              <a:t>hipotesis/asumsi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 </a:t>
            </a:r>
            <a:r>
              <a:rPr lang="en-US" dirty="0" err="1" smtClean="0">
                <a:sym typeface="Wingdings" panose="05000000000000000000" pitchFamily="2" charset="2"/>
              </a:rPr>
              <a:t>paragraf</a:t>
            </a:r>
            <a:endParaRPr lang="id-ID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d-ID" dirty="0"/>
              <a:t>Menulis pertanyaan </a:t>
            </a:r>
            <a:r>
              <a:rPr lang="id-ID" dirty="0" smtClean="0"/>
              <a:t>penelitian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 </a:t>
            </a:r>
            <a:r>
              <a:rPr lang="en-US" dirty="0" err="1" smtClean="0">
                <a:sym typeface="Wingdings" panose="05000000000000000000" pitchFamily="2" charset="2"/>
              </a:rPr>
              <a:t>paragraf</a:t>
            </a:r>
            <a:endParaRPr lang="id-ID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d-ID" dirty="0"/>
              <a:t>Menulis tujuan </a:t>
            </a:r>
            <a:r>
              <a:rPr lang="id-ID" dirty="0" smtClean="0"/>
              <a:t>penelitian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1 </a:t>
            </a:r>
            <a:r>
              <a:rPr lang="en-US" dirty="0" err="1" smtClean="0">
                <a:sym typeface="Wingdings" panose="05000000000000000000" pitchFamily="2" charset="2"/>
              </a:rPr>
              <a:t>paragraf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7572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0448" y="254043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LANGKAH-LANGKAH MERANGKAI PENDAHULUAN KARYA ILMIAH</a:t>
            </a:r>
            <a:endParaRPr lang="id-I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606701"/>
              </p:ext>
            </p:extLst>
          </p:nvPr>
        </p:nvGraphicFramePr>
        <p:xfrm>
          <a:off x="327259" y="481263"/>
          <a:ext cx="11733196" cy="5611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89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243903"/>
              </p:ext>
            </p:extLst>
          </p:nvPr>
        </p:nvGraphicFramePr>
        <p:xfrm>
          <a:off x="838200" y="1825625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22">
                  <a:extLst>
                    <a:ext uri="{9D8B030D-6E8A-4147-A177-3AD203B41FA5}">
                      <a16:colId xmlns:a16="http://schemas.microsoft.com/office/drawing/2014/main" val="2233424029"/>
                    </a:ext>
                  </a:extLst>
                </a:gridCol>
                <a:gridCol w="2675823">
                  <a:extLst>
                    <a:ext uri="{9D8B030D-6E8A-4147-A177-3AD203B41FA5}">
                      <a16:colId xmlns:a16="http://schemas.microsoft.com/office/drawing/2014/main" val="2948020116"/>
                    </a:ext>
                  </a:extLst>
                </a:gridCol>
                <a:gridCol w="6955055">
                  <a:extLst>
                    <a:ext uri="{9D8B030D-6E8A-4147-A177-3AD203B41FA5}">
                      <a16:colId xmlns:a16="http://schemas.microsoft.com/office/drawing/2014/main" val="121157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Aspek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Deskripsi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69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Tujuan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Mendeskripsikan</a:t>
                      </a:r>
                      <a:r>
                        <a:rPr lang="en-US" dirty="0" smtClean="0"/>
                        <a:t> proses </a:t>
                      </a:r>
                      <a:r>
                        <a:rPr lang="en-US" dirty="0" err="1" smtClean="0"/>
                        <a:t>menulis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tahapan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pramenulis</a:t>
                      </a:r>
                      <a:endParaRPr lang="en-US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err="1" smtClean="0"/>
                        <a:t>Mendeskripsikan</a:t>
                      </a:r>
                      <a:r>
                        <a:rPr lang="en-US" dirty="0" smtClean="0"/>
                        <a:t> proses </a:t>
                      </a:r>
                      <a:r>
                        <a:rPr lang="en-US" dirty="0" err="1" smtClean="0"/>
                        <a:t>menulis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tahapan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menulis</a:t>
                      </a:r>
                      <a:endParaRPr lang="en-US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err="1" smtClean="0"/>
                        <a:t>Mendeskripsikan</a:t>
                      </a:r>
                      <a:r>
                        <a:rPr lang="en-US" dirty="0" smtClean="0"/>
                        <a:t> proses </a:t>
                      </a:r>
                      <a:r>
                        <a:rPr lang="en-US" dirty="0" err="1" smtClean="0"/>
                        <a:t>menulis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tahapan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pascamenulis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7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Rumusan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Masalah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Bagaimana</a:t>
                      </a:r>
                      <a:r>
                        <a:rPr lang="en-US" dirty="0" smtClean="0"/>
                        <a:t> proses </a:t>
                      </a:r>
                      <a:r>
                        <a:rPr lang="en-US" dirty="0" err="1" smtClean="0"/>
                        <a:t>menulis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pramenulis</a:t>
                      </a:r>
                      <a:endParaRPr lang="en-US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err="1" smtClean="0"/>
                        <a:t>Bagaimana</a:t>
                      </a:r>
                      <a:r>
                        <a:rPr lang="en-US" dirty="0" smtClean="0"/>
                        <a:t> proses </a:t>
                      </a:r>
                      <a:r>
                        <a:rPr lang="en-US" dirty="0" err="1" smtClean="0"/>
                        <a:t>menulis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menulis</a:t>
                      </a:r>
                      <a:endParaRPr lang="en-US" dirty="0" smtClean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err="1" smtClean="0"/>
                        <a:t>Bagaimana</a:t>
                      </a:r>
                      <a:r>
                        <a:rPr lang="en-US" dirty="0" smtClean="0"/>
                        <a:t> proses </a:t>
                      </a:r>
                      <a:r>
                        <a:rPr lang="en-US" dirty="0" err="1" smtClean="0"/>
                        <a:t>menulis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ilmiah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tahap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pascamenulis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3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Asumsi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Mahasiswa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dapat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menulis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karya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ilmiah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8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Kajian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Teori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 smtClean="0"/>
                        <a:t>Menulis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ilmiah</a:t>
                      </a: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smtClean="0"/>
                        <a:t>…………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70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Kerangka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Berfikir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67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76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</a:t>
            </a: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pramenulis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menulis</a:t>
            </a:r>
            <a:endParaRPr lang="en-US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lang="en-US" dirty="0" err="1"/>
              <a:t>Bagaimana</a:t>
            </a:r>
            <a:r>
              <a:rPr lang="en-US" dirty="0"/>
              <a:t> proses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pascamenulis</a:t>
            </a: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912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Artikel</a:t>
            </a:r>
            <a:r>
              <a:rPr lang="en-US" dirty="0" smtClean="0"/>
              <a:t> </a:t>
            </a:r>
            <a:r>
              <a:rPr lang="en-US" dirty="0" err="1" smtClean="0"/>
              <a:t>Ilmiah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41338" algn="just">
              <a:buNone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(1)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 smtClean="0"/>
              <a:t>pramenulis</a:t>
            </a:r>
            <a:r>
              <a:rPr lang="en-US" dirty="0" smtClean="0"/>
              <a:t>, (2)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(3)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karya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 smtClean="0"/>
              <a:t>pascamenulis</a:t>
            </a:r>
            <a:r>
              <a:rPr lang="en-US" dirty="0" smtClean="0"/>
              <a:t>.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proses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pramenulis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menyusun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. </a:t>
            </a:r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utuh</a:t>
            </a:r>
            <a:r>
              <a:rPr lang="en-US" dirty="0" smtClean="0"/>
              <a:t>. </a:t>
            </a:r>
            <a:r>
              <a:rPr lang="en-US" dirty="0" err="1" smtClean="0"/>
              <a:t>Terakhir</a:t>
            </a:r>
            <a:r>
              <a:rPr lang="en-US" dirty="0" smtClean="0"/>
              <a:t>, </a:t>
            </a:r>
            <a:r>
              <a:rPr lang="en-US" dirty="0" err="1" smtClean="0"/>
              <a:t>menguraikan</a:t>
            </a:r>
            <a:r>
              <a:rPr lang="en-US" dirty="0" smtClean="0"/>
              <a:t> proses </a:t>
            </a:r>
            <a:r>
              <a:rPr lang="en-US" dirty="0" err="1" smtClean="0"/>
              <a:t>penyempurnaan</a:t>
            </a:r>
            <a:r>
              <a:rPr lang="en-US" dirty="0" smtClean="0"/>
              <a:t> draft </a:t>
            </a:r>
            <a:r>
              <a:rPr lang="en-US" dirty="0" err="1" smtClean="0"/>
              <a:t>tulisan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proses editing.</a:t>
            </a: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9741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d-ID" altLang="id-ID" sz="6000" dirty="0">
                <a:solidFill>
                  <a:srgbClr val="333333"/>
                </a:solidFill>
                <a:latin typeface="Georgia" panose="02040502050405020303" pitchFamily="18" charset="0"/>
              </a:rPr>
              <a:t>Tujuan </a:t>
            </a:r>
            <a:r>
              <a:rPr lang="id-ID" altLang="id-ID" sz="6000" dirty="0" smtClean="0">
                <a:solidFill>
                  <a:srgbClr val="333333"/>
                </a:solidFill>
                <a:latin typeface="Georgia" panose="02040502050405020303" pitchFamily="18" charset="0"/>
              </a:rPr>
              <a:t>Penelitian</a:t>
            </a:r>
            <a:endParaRPr lang="id-ID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Kalimat tujuan penelitian dibuat </a:t>
            </a:r>
            <a:r>
              <a:rPr lang="id-ID" sz="3600" i="1" dirty="0"/>
              <a:t>clear</a:t>
            </a:r>
            <a:r>
              <a:rPr lang="id-ID" sz="3600" dirty="0"/>
              <a:t> untuk menghindari perubahan ketika telah di tengah jalan </a:t>
            </a:r>
            <a:r>
              <a:rPr lang="id-ID" sz="3600" dirty="0" smtClean="0"/>
              <a:t>penelitian.</a:t>
            </a:r>
            <a:endParaRPr lang="id-ID" sz="3600" dirty="0"/>
          </a:p>
          <a:p>
            <a:r>
              <a:rPr lang="id-ID" sz="3600" dirty="0"/>
              <a:t>Contoh tujuan penelitian:</a:t>
            </a:r>
          </a:p>
          <a:p>
            <a:pPr marL="182563" indent="0">
              <a:buNone/>
            </a:pPr>
            <a:r>
              <a:rPr lang="id-ID" sz="3600" i="1" dirty="0"/>
              <a:t>Penelitian ini bertujuan menganalisis pencapaian kelas menulis artikel ilmiah di </a:t>
            </a:r>
            <a:r>
              <a:rPr lang="en-US" sz="3600" i="1" dirty="0" err="1" smtClean="0"/>
              <a:t>prodi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Ilmu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Komputer</a:t>
            </a:r>
            <a:r>
              <a:rPr lang="en-US" sz="3600" i="1" dirty="0" smtClean="0"/>
              <a:t>, </a:t>
            </a:r>
            <a:r>
              <a:rPr lang="en-US" sz="3600" i="1" dirty="0" err="1" smtClean="0"/>
              <a:t>Universitas</a:t>
            </a:r>
            <a:r>
              <a:rPr lang="en-US" sz="3600" i="1" dirty="0" smtClean="0"/>
              <a:t> PGRI </a:t>
            </a:r>
            <a:r>
              <a:rPr lang="en-US" sz="3600" i="1" dirty="0" err="1" smtClean="0"/>
              <a:t>Wiranegara</a:t>
            </a:r>
            <a:r>
              <a:rPr lang="id-ID" sz="3600" dirty="0" smtClean="0"/>
              <a:t>.</a:t>
            </a:r>
            <a:endParaRPr lang="id-ID" sz="3600" dirty="0"/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05863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6000" dirty="0">
                <a:latin typeface="Georgia" panose="02040502050405020303" pitchFamily="18" charset="0"/>
              </a:rPr>
              <a:t>Membuat </a:t>
            </a:r>
            <a:r>
              <a:rPr lang="id-ID" sz="6000" dirty="0" smtClean="0">
                <a:latin typeface="Georgia" panose="02040502050405020303" pitchFamily="18" charset="0"/>
              </a:rPr>
              <a:t>Hipotesis</a:t>
            </a:r>
            <a:r>
              <a:rPr lang="en-US" sz="6000" dirty="0" smtClean="0">
                <a:latin typeface="Georgia" panose="02040502050405020303" pitchFamily="18" charset="0"/>
              </a:rPr>
              <a:t>/</a:t>
            </a:r>
            <a:r>
              <a:rPr lang="en-US" sz="6000" dirty="0" err="1" smtClean="0">
                <a:latin typeface="Georgia" panose="02040502050405020303" pitchFamily="18" charset="0"/>
              </a:rPr>
              <a:t>Asumsi</a:t>
            </a:r>
            <a:r>
              <a:rPr lang="en-US" sz="6000" dirty="0" smtClean="0">
                <a:latin typeface="Georgia" panose="02040502050405020303" pitchFamily="18" charset="0"/>
              </a:rPr>
              <a:t> </a:t>
            </a:r>
            <a:r>
              <a:rPr lang="en-US" sz="6000" dirty="0" err="1" smtClean="0">
                <a:latin typeface="Georgia" panose="02040502050405020303" pitchFamily="18" charset="0"/>
              </a:rPr>
              <a:t>Penelitian</a:t>
            </a:r>
            <a:endParaRPr lang="id-ID" sz="6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id-ID" sz="4000" dirty="0"/>
              <a:t>Hipotesis atau asumsi ditulis setelah </a:t>
            </a:r>
            <a:r>
              <a:rPr lang="id-ID" sz="4000" i="1" dirty="0"/>
              <a:t>clear</a:t>
            </a:r>
            <a:r>
              <a:rPr lang="id-ID" sz="4000" dirty="0"/>
              <a:t> kalimat tujuan penelitian. </a:t>
            </a:r>
            <a:r>
              <a:rPr lang="id-ID" sz="4000" dirty="0" smtClean="0"/>
              <a:t>Hipotesis</a:t>
            </a:r>
            <a:r>
              <a:rPr lang="en-US" sz="4000" dirty="0" smtClean="0"/>
              <a:t>/</a:t>
            </a:r>
            <a:r>
              <a:rPr lang="en-US" sz="4000" dirty="0" err="1" smtClean="0"/>
              <a:t>asumsi</a:t>
            </a:r>
            <a:r>
              <a:rPr lang="id-ID" sz="4000" dirty="0" smtClean="0"/>
              <a:t> </a:t>
            </a:r>
            <a:r>
              <a:rPr lang="id-ID" sz="4000" dirty="0"/>
              <a:t>dibuat selaras dengan tujuan penelitian.</a:t>
            </a:r>
          </a:p>
          <a:p>
            <a:pPr>
              <a:spcBef>
                <a:spcPts val="0"/>
              </a:spcBef>
            </a:pPr>
            <a:r>
              <a:rPr lang="id-ID" sz="4000" dirty="0" smtClean="0"/>
              <a:t>Cara </a:t>
            </a:r>
            <a:r>
              <a:rPr lang="id-ID" sz="4000" dirty="0"/>
              <a:t>melakukan hipotesis/asumsi:</a:t>
            </a:r>
          </a:p>
          <a:p>
            <a:pPr marL="269875" indent="0">
              <a:spcBef>
                <a:spcPts val="0"/>
              </a:spcBef>
              <a:buNone/>
            </a:pPr>
            <a:r>
              <a:rPr lang="id-ID" sz="4000" i="1" dirty="0" smtClean="0"/>
              <a:t>Te</a:t>
            </a:r>
            <a:r>
              <a:rPr lang="en-US" sz="4000" i="1" dirty="0" smtClean="0"/>
              <a:t>r</a:t>
            </a:r>
            <a:r>
              <a:rPr lang="id-ID" sz="4000" i="1" dirty="0" smtClean="0"/>
              <a:t>dapat </a:t>
            </a:r>
            <a:r>
              <a:rPr lang="id-ID" sz="4000" i="1" dirty="0"/>
              <a:t>pencapaian kelas menulis </a:t>
            </a:r>
            <a:r>
              <a:rPr lang="id-ID" sz="4000" i="1" dirty="0" smtClean="0"/>
              <a:t>artikel </a:t>
            </a:r>
            <a:r>
              <a:rPr lang="id-ID" sz="4000" i="1" dirty="0"/>
              <a:t>ilmiah di </a:t>
            </a:r>
            <a:r>
              <a:rPr lang="en-US" sz="4000" i="1" dirty="0" err="1"/>
              <a:t>prodi</a:t>
            </a:r>
            <a:r>
              <a:rPr lang="en-US" sz="4000" i="1" dirty="0"/>
              <a:t> </a:t>
            </a:r>
            <a:r>
              <a:rPr lang="en-US" sz="4000" i="1" dirty="0" err="1" smtClean="0"/>
              <a:t>Ilmu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Komputer</a:t>
            </a:r>
            <a:r>
              <a:rPr lang="en-US" sz="4000" i="1" dirty="0" smtClean="0"/>
              <a:t>, </a:t>
            </a:r>
            <a:r>
              <a:rPr lang="en-US" sz="4000" i="1" dirty="0" err="1"/>
              <a:t>Universitas</a:t>
            </a:r>
            <a:r>
              <a:rPr lang="en-US" sz="4000" i="1" dirty="0"/>
              <a:t> PGRI </a:t>
            </a:r>
            <a:r>
              <a:rPr lang="en-US" sz="4000" i="1" dirty="0" err="1"/>
              <a:t>Wiranegara</a:t>
            </a:r>
            <a:r>
              <a:rPr lang="id-ID" sz="4000" dirty="0" smtClean="0"/>
              <a:t>.</a:t>
            </a:r>
            <a:endParaRPr lang="id-ID" sz="4000" dirty="0"/>
          </a:p>
          <a:p>
            <a:pPr marL="0" indent="0">
              <a:spcBef>
                <a:spcPts val="0"/>
              </a:spcBef>
              <a:buNone/>
            </a:pPr>
            <a:endParaRPr lang="id-ID" sz="4000" dirty="0"/>
          </a:p>
          <a:p>
            <a:pPr>
              <a:spcBef>
                <a:spcPts val="0"/>
              </a:spcBef>
            </a:pP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2165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6000" dirty="0">
                <a:latin typeface="Georgia" panose="02040502050405020303" pitchFamily="18" charset="0"/>
              </a:rPr>
              <a:t>Mengajukan Pertanyaan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id-ID" sz="4000" dirty="0"/>
              <a:t>Ajukan pertanyaan utama tunggal. </a:t>
            </a:r>
            <a:r>
              <a:rPr lang="id-ID" sz="4000" dirty="0" smtClean="0"/>
              <a:t>Pertanyaan </a:t>
            </a:r>
            <a:r>
              <a:rPr lang="id-ID" sz="4000" dirty="0"/>
              <a:t>penelitian utama tunggal disusun selaras dengan tujuan penelitian dan hipotesis.</a:t>
            </a:r>
          </a:p>
          <a:p>
            <a:pPr>
              <a:spcBef>
                <a:spcPts val="0"/>
              </a:spcBef>
            </a:pPr>
            <a:r>
              <a:rPr lang="id-ID" sz="4000" dirty="0" smtClean="0"/>
              <a:t>Cara </a:t>
            </a:r>
            <a:r>
              <a:rPr lang="id-ID" sz="4000" dirty="0"/>
              <a:t>mengajukan pertanyaan utama tunggal:</a:t>
            </a:r>
          </a:p>
          <a:p>
            <a:pPr marL="182563" indent="0">
              <a:spcBef>
                <a:spcPts val="0"/>
              </a:spcBef>
              <a:buNone/>
            </a:pPr>
            <a:r>
              <a:rPr lang="id-ID" sz="4000" i="1" dirty="0"/>
              <a:t>Bagaimana pencapaian kelas menulis artikel ilmiah </a:t>
            </a:r>
            <a:r>
              <a:rPr lang="id-ID" sz="4000" i="1" dirty="0" smtClean="0"/>
              <a:t>di </a:t>
            </a:r>
            <a:r>
              <a:rPr lang="en-US" sz="4000" i="1" dirty="0" err="1" smtClean="0"/>
              <a:t>prodi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Ilmu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Komputer</a:t>
            </a:r>
            <a:r>
              <a:rPr lang="en-US" sz="4000" i="1" dirty="0" smtClean="0"/>
              <a:t>, </a:t>
            </a:r>
            <a:r>
              <a:rPr lang="en-US" sz="4000" i="1" dirty="0" err="1" smtClean="0"/>
              <a:t>Universitas</a:t>
            </a:r>
            <a:r>
              <a:rPr lang="en-US" sz="4000" i="1" dirty="0" smtClean="0"/>
              <a:t> PGRI </a:t>
            </a:r>
            <a:r>
              <a:rPr lang="en-US" sz="4000" i="1" dirty="0" err="1" smtClean="0"/>
              <a:t>Wiranegara</a:t>
            </a:r>
            <a:r>
              <a:rPr lang="id-ID" sz="4000" dirty="0" smtClean="0"/>
              <a:t>.</a:t>
            </a:r>
            <a:endParaRPr lang="id-ID" sz="4000" dirty="0"/>
          </a:p>
          <a:p>
            <a:pPr marL="0" indent="0">
              <a:spcBef>
                <a:spcPts val="0"/>
              </a:spcBef>
              <a:buNone/>
            </a:pPr>
            <a:endParaRPr lang="id-ID" sz="4000" dirty="0"/>
          </a:p>
          <a:p>
            <a:pPr>
              <a:spcBef>
                <a:spcPts val="0"/>
              </a:spcBef>
            </a:pP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21565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536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Wingdings</vt:lpstr>
      <vt:lpstr>Office Theme</vt:lpstr>
      <vt:lpstr>MERANCANG BAGIAN PENDAHULUAN KARYA ILMIAH</vt:lpstr>
      <vt:lpstr>LANGKAH-LANGKAH MERANGKAI PENDAHULUAN KARYA ILMIAH</vt:lpstr>
      <vt:lpstr>PowerPoint Presentation</vt:lpstr>
      <vt:lpstr>PowerPoint Presentation</vt:lpstr>
      <vt:lpstr>1.2 Rumusan Masalah</vt:lpstr>
      <vt:lpstr>Artikel Ilmiah</vt:lpstr>
      <vt:lpstr>Tujuan Penelitian</vt:lpstr>
      <vt:lpstr>Membuat Hipotesis/Asumsi Penelitian</vt:lpstr>
      <vt:lpstr>Mengajukan Pertanyaan</vt:lpstr>
      <vt:lpstr>Merinci Pertanyaan</vt:lpstr>
      <vt:lpstr>Mencari Referensi</vt:lpstr>
      <vt:lpstr>Tinjauan Pustaka/Penelitian Pendahulu</vt:lpstr>
      <vt:lpstr>Untuk memudahkan tinjauan pustaka maka dibuat matriks</vt:lpstr>
      <vt:lpstr>Kerangka Berpikir</vt:lpstr>
      <vt:lpstr>PowerPoint Presentation</vt:lpstr>
      <vt:lpstr>Template Pendahuluan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MERANCANG BAGIAN PENDAHULUAN KARYA ILMIAH</dc:title>
  <dc:creator>DIAH</dc:creator>
  <cp:lastModifiedBy>DIAH</cp:lastModifiedBy>
  <cp:revision>15</cp:revision>
  <dcterms:created xsi:type="dcterms:W3CDTF">2022-12-01T12:39:55Z</dcterms:created>
  <dcterms:modified xsi:type="dcterms:W3CDTF">2023-05-17T06:24:22Z</dcterms:modified>
</cp:coreProperties>
</file>