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4" r:id="rId16"/>
    <p:sldId id="269" r:id="rId17"/>
    <p:sldId id="270" r:id="rId18"/>
    <p:sldId id="271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8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77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7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7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104888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1">
                <a:solidFill>
                  <a:srgbClr val="6958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958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17"/>
          <p:cNvSpPr/>
          <p:nvPr/>
        </p:nvSpPr>
        <p:spPr>
          <a:xfrm>
            <a:off x="5687423" y="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748916" y="5157255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1">
                <a:solidFill>
                  <a:srgbClr val="6958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sz="half" idx="2"/>
          </p:nvPr>
        </p:nvSpPr>
        <p:spPr>
          <a:xfrm>
            <a:off x="1016000" y="3539964"/>
            <a:ext cx="7090409" cy="6191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1">
                <a:solidFill>
                  <a:srgbClr val="A6948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104858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1">
                <a:solidFill>
                  <a:srgbClr val="6958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1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2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1048603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10488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5448766" y="1861723"/>
            <a:ext cx="7390466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1">
                <a:solidFill>
                  <a:srgbClr val="6958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7168399" y="1910214"/>
            <a:ext cx="10367010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958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F7E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1" name="object 3"/>
          <p:cNvSpPr/>
          <p:nvPr/>
        </p:nvSpPr>
        <p:spPr>
          <a:xfrm>
            <a:off x="5687423" y="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615553" y="5548424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4"/>
          <p:cNvGrpSpPr/>
          <p:nvPr/>
        </p:nvGrpSpPr>
        <p:grpSpPr>
          <a:xfrm>
            <a:off x="8602644" y="0"/>
            <a:ext cx="9461500" cy="10287000"/>
            <a:chOff x="8602644" y="0"/>
            <a:chExt cx="9461500" cy="10287000"/>
          </a:xfrm>
        </p:grpSpPr>
        <p:sp>
          <p:nvSpPr>
            <p:cNvPr id="1048592" name="object 5"/>
            <p:cNvSpPr/>
            <p:nvPr/>
          </p:nvSpPr>
          <p:spPr>
            <a:xfrm>
              <a:off x="8602637" y="0"/>
              <a:ext cx="9461500" cy="10287635"/>
            </a:xfrm>
            <a:custGeom>
              <a:avLst/>
              <a:gdLst/>
              <a:ahLst/>
              <a:cxnLst/>
              <a:rect l="l" t="t" r="r" b="b"/>
              <a:pathLst>
                <a:path w="9461500" h="10287635">
                  <a:moveTo>
                    <a:pt x="7748981" y="12"/>
                  </a:moveTo>
                  <a:lnTo>
                    <a:pt x="3507219" y="12"/>
                  </a:lnTo>
                  <a:lnTo>
                    <a:pt x="0" y="10287013"/>
                  </a:lnTo>
                  <a:lnTo>
                    <a:pt x="4241774" y="10287013"/>
                  </a:lnTo>
                  <a:lnTo>
                    <a:pt x="7748981" y="12"/>
                  </a:lnTo>
                  <a:close/>
                </a:path>
                <a:path w="9461500" h="10287635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7000"/>
                  </a:lnTo>
                  <a:lnTo>
                    <a:pt x="5953861" y="10287000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A69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3" name="object 6"/>
            <p:cNvSpPr/>
            <p:nvPr/>
          </p:nvSpPr>
          <p:spPr>
            <a:xfrm>
              <a:off x="9077932" y="1450053"/>
              <a:ext cx="3169920" cy="0"/>
            </a:xfrm>
            <a:custGeom>
              <a:avLst/>
              <a:gdLst/>
              <a:ahLst/>
              <a:cxnLst/>
              <a:rect l="l" t="t" r="r" b="b"/>
              <a:pathLst>
                <a:path w="3169920">
                  <a:moveTo>
                    <a:pt x="0" y="0"/>
                  </a:moveTo>
                  <a:lnTo>
                    <a:pt x="3169390" y="0"/>
                  </a:lnTo>
                </a:path>
              </a:pathLst>
            </a:custGeom>
            <a:ln w="28574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4" name="object 7"/>
          <p:cNvSpPr txBox="1"/>
          <p:nvPr/>
        </p:nvSpPr>
        <p:spPr>
          <a:xfrm>
            <a:off x="1694184" y="1242090"/>
            <a:ext cx="994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  <a:tab pos="2559685" algn="l"/>
                <a:tab pos="4102735" algn="l"/>
                <a:tab pos="6016625" algn="l"/>
                <a:tab pos="7383145" algn="l"/>
                <a:tab pos="9931400" algn="l"/>
              </a:tabLst>
            </a:pPr>
            <a:r>
              <a:rPr sz="2400" i="1" spc="-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60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i="1" spc="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60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5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i="1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1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i="1" spc="5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5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i="1" spc="-5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i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5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i="1" spc="7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D0BFA3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359" y="613657"/>
            <a:ext cx="1617836" cy="1617420"/>
          </a:xfrm>
          <a:prstGeom prst="rect">
            <a:avLst/>
          </a:prstGeom>
        </p:spPr>
      </p:pic>
      <p:grpSp>
        <p:nvGrpSpPr>
          <p:cNvPr id="20" name="object 9"/>
          <p:cNvGrpSpPr/>
          <p:nvPr/>
        </p:nvGrpSpPr>
        <p:grpSpPr>
          <a:xfrm>
            <a:off x="8353406" y="1392895"/>
            <a:ext cx="9451340" cy="7873365"/>
            <a:chOff x="8353406" y="1392895"/>
            <a:chExt cx="9451340" cy="7873365"/>
          </a:xfrm>
        </p:grpSpPr>
        <p:pic>
          <p:nvPicPr>
            <p:cNvPr id="2097153" name="object 1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0178" y="1392895"/>
              <a:ext cx="114400" cy="114314"/>
            </a:xfrm>
            <a:prstGeom prst="rect">
              <a:avLst/>
            </a:prstGeom>
          </p:spPr>
        </p:pic>
        <p:pic>
          <p:nvPicPr>
            <p:cNvPr id="2097154" name="object 11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4875" y="1571967"/>
              <a:ext cx="114363" cy="114309"/>
            </a:xfrm>
            <a:prstGeom prst="rect">
              <a:avLst/>
            </a:prstGeom>
          </p:spPr>
        </p:pic>
        <p:sp>
          <p:nvSpPr>
            <p:cNvPr id="1048595" name="object 12"/>
            <p:cNvSpPr/>
            <p:nvPr/>
          </p:nvSpPr>
          <p:spPr>
            <a:xfrm>
              <a:off x="8426583" y="7348249"/>
              <a:ext cx="603250" cy="1812925"/>
            </a:xfrm>
            <a:custGeom>
              <a:avLst/>
              <a:gdLst/>
              <a:ahLst/>
              <a:cxnLst/>
              <a:rect l="l" t="t" r="r" b="b"/>
              <a:pathLst>
                <a:path w="603250" h="1812925">
                  <a:moveTo>
                    <a:pt x="0" y="1812675"/>
                  </a:moveTo>
                  <a:lnTo>
                    <a:pt x="602777" y="0"/>
                  </a:lnTo>
                </a:path>
              </a:pathLst>
            </a:custGeom>
            <a:ln w="28528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13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3406" y="9150927"/>
              <a:ext cx="114855" cy="114723"/>
            </a:xfrm>
            <a:prstGeom prst="rect">
              <a:avLst/>
            </a:prstGeom>
          </p:spPr>
        </p:pic>
        <p:pic>
          <p:nvPicPr>
            <p:cNvPr id="2097156" name="object 14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7684" y="7243522"/>
              <a:ext cx="114855" cy="114723"/>
            </a:xfrm>
            <a:prstGeom prst="rect">
              <a:avLst/>
            </a:prstGeom>
          </p:spPr>
        </p:pic>
        <p:sp>
          <p:nvSpPr>
            <p:cNvPr id="1048596" name="object 15"/>
            <p:cNvSpPr/>
            <p:nvPr/>
          </p:nvSpPr>
          <p:spPr>
            <a:xfrm>
              <a:off x="14990541" y="5260991"/>
              <a:ext cx="2814320" cy="1946275"/>
            </a:xfrm>
            <a:custGeom>
              <a:avLst/>
              <a:gdLst/>
              <a:ahLst/>
              <a:cxnLst/>
              <a:rect l="l" t="t" r="r" b="b"/>
              <a:pathLst>
                <a:path w="2814319" h="1946275">
                  <a:moveTo>
                    <a:pt x="2813295" y="978476"/>
                  </a:moveTo>
                  <a:lnTo>
                    <a:pt x="1846473" y="1945298"/>
                  </a:lnTo>
                  <a:lnTo>
                    <a:pt x="1842779" y="1946024"/>
                  </a:lnTo>
                  <a:lnTo>
                    <a:pt x="1833866" y="1942325"/>
                  </a:lnTo>
                  <a:lnTo>
                    <a:pt x="1831631" y="1938988"/>
                  </a:lnTo>
                  <a:lnTo>
                    <a:pt x="1831386" y="1350048"/>
                  </a:lnTo>
                  <a:lnTo>
                    <a:pt x="1236271" y="1945134"/>
                  </a:lnTo>
                  <a:lnTo>
                    <a:pt x="1232330" y="1945908"/>
                  </a:lnTo>
                  <a:lnTo>
                    <a:pt x="1223417" y="1942210"/>
                  </a:lnTo>
                  <a:lnTo>
                    <a:pt x="1221181" y="1938873"/>
                  </a:lnTo>
                  <a:lnTo>
                    <a:pt x="1220937" y="1349933"/>
                  </a:lnTo>
                  <a:lnTo>
                    <a:pt x="625929" y="1944940"/>
                  </a:lnTo>
                  <a:lnTo>
                    <a:pt x="622000" y="1945731"/>
                  </a:lnTo>
                  <a:lnTo>
                    <a:pt x="613047" y="1942024"/>
                  </a:lnTo>
                  <a:lnTo>
                    <a:pt x="610817" y="1938666"/>
                  </a:lnTo>
                  <a:lnTo>
                    <a:pt x="610830" y="1929284"/>
                  </a:lnTo>
                  <a:lnTo>
                    <a:pt x="610449" y="1349856"/>
                  </a:lnTo>
                  <a:lnTo>
                    <a:pt x="18794" y="1941510"/>
                  </a:lnTo>
                  <a:lnTo>
                    <a:pt x="15390" y="1944790"/>
                  </a:lnTo>
                  <a:lnTo>
                    <a:pt x="11496" y="1945532"/>
                  </a:lnTo>
                  <a:lnTo>
                    <a:pt x="2741" y="1941931"/>
                  </a:lnTo>
                  <a:lnTo>
                    <a:pt x="496" y="1938665"/>
                  </a:lnTo>
                  <a:lnTo>
                    <a:pt x="384" y="1933933"/>
                  </a:lnTo>
                  <a:lnTo>
                    <a:pt x="0" y="11896"/>
                  </a:lnTo>
                  <a:lnTo>
                    <a:pt x="112" y="7164"/>
                  </a:lnTo>
                  <a:lnTo>
                    <a:pt x="1612" y="4981"/>
                  </a:lnTo>
                  <a:lnTo>
                    <a:pt x="2932" y="3661"/>
                  </a:lnTo>
                  <a:lnTo>
                    <a:pt x="11112" y="297"/>
                  </a:lnTo>
                  <a:lnTo>
                    <a:pt x="15005" y="1038"/>
                  </a:lnTo>
                  <a:lnTo>
                    <a:pt x="36982" y="22891"/>
                  </a:lnTo>
                  <a:lnTo>
                    <a:pt x="21759" y="38115"/>
                  </a:lnTo>
                  <a:lnTo>
                    <a:pt x="21989" y="1907560"/>
                  </a:lnTo>
                  <a:lnTo>
                    <a:pt x="971974" y="957575"/>
                  </a:lnTo>
                  <a:lnTo>
                    <a:pt x="981786" y="967387"/>
                  </a:lnTo>
                  <a:lnTo>
                    <a:pt x="982848" y="969950"/>
                  </a:lnTo>
                  <a:lnTo>
                    <a:pt x="982848" y="975955"/>
                  </a:lnTo>
                  <a:lnTo>
                    <a:pt x="981786" y="978518"/>
                  </a:lnTo>
                  <a:lnTo>
                    <a:pt x="632208" y="1328097"/>
                  </a:lnTo>
                  <a:lnTo>
                    <a:pt x="632477" y="1907714"/>
                  </a:lnTo>
                  <a:lnTo>
                    <a:pt x="1582462" y="957729"/>
                  </a:lnTo>
                  <a:lnTo>
                    <a:pt x="1592274" y="967541"/>
                  </a:lnTo>
                  <a:lnTo>
                    <a:pt x="1593335" y="970104"/>
                  </a:lnTo>
                  <a:lnTo>
                    <a:pt x="1593335" y="976109"/>
                  </a:lnTo>
                  <a:lnTo>
                    <a:pt x="1592328" y="978541"/>
                  </a:lnTo>
                  <a:lnTo>
                    <a:pt x="629363" y="1941506"/>
                  </a:lnTo>
                  <a:lnTo>
                    <a:pt x="1592318" y="978566"/>
                  </a:lnTo>
                  <a:lnTo>
                    <a:pt x="1242696" y="1328250"/>
                  </a:lnTo>
                  <a:lnTo>
                    <a:pt x="1242811" y="1907714"/>
                  </a:lnTo>
                  <a:lnTo>
                    <a:pt x="2192796" y="957729"/>
                  </a:lnTo>
                  <a:lnTo>
                    <a:pt x="2202608" y="967541"/>
                  </a:lnTo>
                  <a:lnTo>
                    <a:pt x="2203669" y="970104"/>
                  </a:lnTo>
                  <a:lnTo>
                    <a:pt x="2203669" y="976109"/>
                  </a:lnTo>
                  <a:lnTo>
                    <a:pt x="2202608" y="978672"/>
                  </a:lnTo>
                  <a:lnTo>
                    <a:pt x="1853145" y="1328135"/>
                  </a:lnTo>
                  <a:lnTo>
                    <a:pt x="1853260" y="1907599"/>
                  </a:lnTo>
                  <a:lnTo>
                    <a:pt x="2803130" y="957729"/>
                  </a:lnTo>
                  <a:lnTo>
                    <a:pt x="2813134" y="967733"/>
                  </a:lnTo>
                  <a:lnTo>
                    <a:pt x="2814196" y="970296"/>
                  </a:lnTo>
                  <a:lnTo>
                    <a:pt x="2814196" y="976302"/>
                  </a:lnTo>
                  <a:lnTo>
                    <a:pt x="2813295" y="978476"/>
                  </a:lnTo>
                  <a:close/>
                </a:path>
                <a:path w="2814319" h="1946275">
                  <a:moveTo>
                    <a:pt x="632208" y="1297342"/>
                  </a:moveTo>
                  <a:lnTo>
                    <a:pt x="610449" y="1319101"/>
                  </a:lnTo>
                  <a:lnTo>
                    <a:pt x="610603" y="626958"/>
                  </a:lnTo>
                  <a:lnTo>
                    <a:pt x="21759" y="38115"/>
                  </a:lnTo>
                  <a:lnTo>
                    <a:pt x="36982" y="22891"/>
                  </a:lnTo>
                  <a:lnTo>
                    <a:pt x="610449" y="596357"/>
                  </a:lnTo>
                  <a:lnTo>
                    <a:pt x="632199" y="574607"/>
                  </a:lnTo>
                  <a:lnTo>
                    <a:pt x="632208" y="617809"/>
                  </a:lnTo>
                  <a:lnTo>
                    <a:pt x="647432" y="633033"/>
                  </a:lnTo>
                  <a:lnTo>
                    <a:pt x="632054" y="648410"/>
                  </a:lnTo>
                  <a:lnTo>
                    <a:pt x="632208" y="1297342"/>
                  </a:lnTo>
                  <a:close/>
                </a:path>
                <a:path w="2814319" h="1946275">
                  <a:moveTo>
                    <a:pt x="632199" y="574607"/>
                  </a:moveTo>
                  <a:lnTo>
                    <a:pt x="610449" y="596357"/>
                  </a:lnTo>
                  <a:lnTo>
                    <a:pt x="610449" y="12011"/>
                  </a:lnTo>
                  <a:lnTo>
                    <a:pt x="610633" y="7469"/>
                  </a:lnTo>
                  <a:lnTo>
                    <a:pt x="612810" y="4292"/>
                  </a:lnTo>
                  <a:lnTo>
                    <a:pt x="621147" y="668"/>
                  </a:lnTo>
                  <a:lnTo>
                    <a:pt x="624955" y="1243"/>
                  </a:lnTo>
                  <a:lnTo>
                    <a:pt x="628402" y="4207"/>
                  </a:lnTo>
                  <a:lnTo>
                    <a:pt x="647201" y="23006"/>
                  </a:lnTo>
                  <a:lnTo>
                    <a:pt x="632093" y="38115"/>
                  </a:lnTo>
                  <a:lnTo>
                    <a:pt x="632199" y="574607"/>
                  </a:lnTo>
                  <a:close/>
                </a:path>
                <a:path w="2814319" h="1946275">
                  <a:moveTo>
                    <a:pt x="1582462" y="957729"/>
                  </a:moveTo>
                  <a:lnTo>
                    <a:pt x="1221090" y="1319101"/>
                  </a:lnTo>
                  <a:lnTo>
                    <a:pt x="1220821" y="626843"/>
                  </a:lnTo>
                  <a:lnTo>
                    <a:pt x="632093" y="38115"/>
                  </a:lnTo>
                  <a:lnTo>
                    <a:pt x="647201" y="23006"/>
                  </a:lnTo>
                  <a:lnTo>
                    <a:pt x="1220437" y="596242"/>
                  </a:lnTo>
                  <a:lnTo>
                    <a:pt x="1242530" y="574148"/>
                  </a:lnTo>
                  <a:lnTo>
                    <a:pt x="1242542" y="617809"/>
                  </a:lnTo>
                  <a:lnTo>
                    <a:pt x="1257920" y="633186"/>
                  </a:lnTo>
                  <a:lnTo>
                    <a:pt x="1242542" y="648564"/>
                  </a:lnTo>
                  <a:lnTo>
                    <a:pt x="1242657" y="1297457"/>
                  </a:lnTo>
                  <a:lnTo>
                    <a:pt x="1582424" y="957691"/>
                  </a:lnTo>
                  <a:close/>
                </a:path>
                <a:path w="2814319" h="1946275">
                  <a:moveTo>
                    <a:pt x="1242530" y="574148"/>
                  </a:moveTo>
                  <a:lnTo>
                    <a:pt x="1220437" y="596242"/>
                  </a:lnTo>
                  <a:lnTo>
                    <a:pt x="1220445" y="7053"/>
                  </a:lnTo>
                  <a:lnTo>
                    <a:pt x="1222688" y="3708"/>
                  </a:lnTo>
                  <a:lnTo>
                    <a:pt x="1231624" y="0"/>
                  </a:lnTo>
                  <a:lnTo>
                    <a:pt x="1235571" y="768"/>
                  </a:lnTo>
                  <a:lnTo>
                    <a:pt x="1257650" y="22814"/>
                  </a:lnTo>
                  <a:lnTo>
                    <a:pt x="1242388" y="38076"/>
                  </a:lnTo>
                  <a:lnTo>
                    <a:pt x="1242530" y="574148"/>
                  </a:lnTo>
                  <a:close/>
                </a:path>
                <a:path w="2814319" h="1946275">
                  <a:moveTo>
                    <a:pt x="971974" y="957575"/>
                  </a:moveTo>
                  <a:lnTo>
                    <a:pt x="956597" y="972953"/>
                  </a:lnTo>
                  <a:lnTo>
                    <a:pt x="632054" y="648410"/>
                  </a:lnTo>
                  <a:lnTo>
                    <a:pt x="647432" y="633033"/>
                  </a:lnTo>
                  <a:lnTo>
                    <a:pt x="971974" y="957575"/>
                  </a:lnTo>
                  <a:close/>
                </a:path>
                <a:path w="2814319" h="1946275">
                  <a:moveTo>
                    <a:pt x="2192796" y="957729"/>
                  </a:moveTo>
                  <a:lnTo>
                    <a:pt x="1831424" y="1319101"/>
                  </a:lnTo>
                  <a:lnTo>
                    <a:pt x="1831155" y="626843"/>
                  </a:lnTo>
                  <a:lnTo>
                    <a:pt x="1242388" y="38076"/>
                  </a:lnTo>
                  <a:lnTo>
                    <a:pt x="1257650" y="22814"/>
                  </a:lnTo>
                  <a:lnTo>
                    <a:pt x="1831040" y="596203"/>
                  </a:lnTo>
                  <a:lnTo>
                    <a:pt x="1852912" y="574332"/>
                  </a:lnTo>
                  <a:lnTo>
                    <a:pt x="1852914" y="617847"/>
                  </a:lnTo>
                  <a:lnTo>
                    <a:pt x="1868292" y="633225"/>
                  </a:lnTo>
                  <a:lnTo>
                    <a:pt x="1852914" y="648602"/>
                  </a:lnTo>
                  <a:lnTo>
                    <a:pt x="1853030" y="1297495"/>
                  </a:lnTo>
                  <a:lnTo>
                    <a:pt x="2192796" y="957729"/>
                  </a:lnTo>
                  <a:close/>
                </a:path>
                <a:path w="2814319" h="1946275">
                  <a:moveTo>
                    <a:pt x="1852912" y="574332"/>
                  </a:moveTo>
                  <a:lnTo>
                    <a:pt x="1831040" y="596203"/>
                  </a:lnTo>
                  <a:lnTo>
                    <a:pt x="1831048" y="7015"/>
                  </a:lnTo>
                  <a:lnTo>
                    <a:pt x="1833291" y="3670"/>
                  </a:lnTo>
                  <a:lnTo>
                    <a:pt x="1839874" y="955"/>
                  </a:lnTo>
                  <a:lnTo>
                    <a:pt x="1842040" y="767"/>
                  </a:lnTo>
                  <a:lnTo>
                    <a:pt x="1846489" y="1753"/>
                  </a:lnTo>
                  <a:lnTo>
                    <a:pt x="1848373" y="2838"/>
                  </a:lnTo>
                  <a:lnTo>
                    <a:pt x="1868253" y="22852"/>
                  </a:lnTo>
                  <a:lnTo>
                    <a:pt x="1852876" y="38230"/>
                  </a:lnTo>
                  <a:lnTo>
                    <a:pt x="1852912" y="574332"/>
                  </a:lnTo>
                  <a:close/>
                </a:path>
                <a:path w="2814319" h="1946275">
                  <a:moveTo>
                    <a:pt x="1582424" y="957691"/>
                  </a:moveTo>
                  <a:lnTo>
                    <a:pt x="1567046" y="973068"/>
                  </a:lnTo>
                  <a:lnTo>
                    <a:pt x="1242542" y="648564"/>
                  </a:lnTo>
                  <a:lnTo>
                    <a:pt x="1257920" y="633186"/>
                  </a:lnTo>
                  <a:lnTo>
                    <a:pt x="1582424" y="957691"/>
                  </a:lnTo>
                  <a:close/>
                </a:path>
                <a:path w="2814319" h="1946275">
                  <a:moveTo>
                    <a:pt x="2803130" y="957729"/>
                  </a:moveTo>
                  <a:lnTo>
                    <a:pt x="2787753" y="973106"/>
                  </a:lnTo>
                  <a:lnTo>
                    <a:pt x="1852876" y="38230"/>
                  </a:lnTo>
                  <a:lnTo>
                    <a:pt x="1868253" y="22852"/>
                  </a:lnTo>
                  <a:lnTo>
                    <a:pt x="2803130" y="957729"/>
                  </a:lnTo>
                  <a:close/>
                </a:path>
                <a:path w="2814319" h="1946275">
                  <a:moveTo>
                    <a:pt x="2192796" y="957729"/>
                  </a:moveTo>
                  <a:lnTo>
                    <a:pt x="2177419" y="973106"/>
                  </a:lnTo>
                  <a:lnTo>
                    <a:pt x="1852914" y="648602"/>
                  </a:lnTo>
                  <a:lnTo>
                    <a:pt x="1868292" y="633225"/>
                  </a:lnTo>
                  <a:lnTo>
                    <a:pt x="2192796" y="957729"/>
                  </a:lnTo>
                  <a:close/>
                </a:path>
              </a:pathLst>
            </a:custGeom>
            <a:solidFill>
              <a:srgbClr val="F1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16"/>
          <p:cNvSpPr txBox="1">
            <a:spLocks noGrp="1"/>
          </p:cNvSpPr>
          <p:nvPr>
            <p:ph type="title"/>
          </p:nvPr>
        </p:nvSpPr>
        <p:spPr>
          <a:xfrm>
            <a:off x="4983969" y="2434824"/>
            <a:ext cx="8943975" cy="527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ts val="13800"/>
              </a:lnSpc>
              <a:spcBef>
                <a:spcPts val="100"/>
              </a:spcBef>
            </a:pPr>
            <a:r>
              <a:rPr sz="12000" b="1" spc="-990" dirty="0">
                <a:solidFill>
                  <a:srgbClr val="F1ECE4"/>
                </a:solidFill>
                <a:latin typeface="Trebuchet MS"/>
                <a:cs typeface="Trebuchet MS"/>
              </a:rPr>
              <a:t>GAME</a:t>
            </a:r>
            <a:endParaRPr sz="12000" dirty="0">
              <a:latin typeface="Trebuchet MS"/>
              <a:cs typeface="Trebuchet MS"/>
            </a:endParaRPr>
          </a:p>
          <a:p>
            <a:pPr marL="12700" algn="l">
              <a:lnSpc>
                <a:spcPts val="13800"/>
              </a:lnSpc>
            </a:pPr>
            <a:r>
              <a:rPr sz="12000" b="1" spc="-405" dirty="0">
                <a:solidFill>
                  <a:srgbClr val="F1ECE4"/>
                </a:solidFill>
                <a:latin typeface="Trebuchet MS"/>
                <a:cs typeface="Trebuchet MS"/>
              </a:rPr>
              <a:t>GUESS</a:t>
            </a:r>
            <a:r>
              <a:rPr sz="12000" b="1" spc="-180" dirty="0">
                <a:solidFill>
                  <a:srgbClr val="F1ECE4"/>
                </a:solidFill>
                <a:latin typeface="Trebuchet MS"/>
                <a:cs typeface="Trebuchet MS"/>
              </a:rPr>
              <a:t> </a:t>
            </a:r>
            <a:r>
              <a:rPr sz="12000" b="1" spc="-905" dirty="0">
                <a:solidFill>
                  <a:srgbClr val="F1ECE4"/>
                </a:solidFill>
                <a:latin typeface="Trebuchet MS"/>
                <a:cs typeface="Trebuchet MS"/>
              </a:rPr>
              <a:t>COLOR</a:t>
            </a:r>
            <a:endParaRPr sz="12000" dirty="0">
              <a:latin typeface="Trebuchet MS"/>
              <a:cs typeface="Trebuchet MS"/>
            </a:endParaRPr>
          </a:p>
        </p:txBody>
      </p:sp>
      <p:sp>
        <p:nvSpPr>
          <p:cNvPr id="1048598" name="object 17"/>
          <p:cNvSpPr txBox="1"/>
          <p:nvPr/>
        </p:nvSpPr>
        <p:spPr>
          <a:xfrm>
            <a:off x="1986491" y="6279057"/>
            <a:ext cx="5523230" cy="2608581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000" i="1" spc="-135" dirty="0">
                <a:solidFill>
                  <a:srgbClr val="FFFFFF"/>
                </a:solidFill>
                <a:latin typeface="Trebuchet MS"/>
                <a:cs typeface="Trebuchet MS"/>
              </a:rPr>
              <a:t>Oleh</a:t>
            </a:r>
            <a:r>
              <a:rPr sz="30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12700" marR="1293495">
              <a:lnSpc>
                <a:spcPct val="116900"/>
              </a:lnSpc>
              <a:spcBef>
                <a:spcPts val="535"/>
              </a:spcBef>
            </a:pPr>
            <a:r>
              <a:rPr sz="3850" i="1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850" i="1" spc="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2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850" i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50" i="1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850" i="1" spc="2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850" i="1" spc="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50" i="1" spc="13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850" i="1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50" i="1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50" i="1" spc="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5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850" i="1" spc="-33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50" i="1" spc="1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850" i="1" spc="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850" i="1" spc="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850" i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50" i="1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2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850" i="1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850" i="1" spc="1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50" i="1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2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850" i="1" spc="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50" i="1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85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850" i="1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850" i="1" spc="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5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1048599" name="object 18"/>
          <p:cNvSpPr txBox="1"/>
          <p:nvPr/>
        </p:nvSpPr>
        <p:spPr>
          <a:xfrm>
            <a:off x="9655146" y="6933450"/>
            <a:ext cx="3451860" cy="257746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844"/>
              </a:spcBef>
            </a:pPr>
            <a:r>
              <a:rPr sz="3750" i="1" spc="-400" dirty="0">
                <a:solidFill>
                  <a:srgbClr val="F1ECE4"/>
                </a:solidFill>
                <a:latin typeface="Verdana"/>
                <a:cs typeface="Verdana"/>
              </a:rPr>
              <a:t>(21157201114)</a:t>
            </a: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750" i="1" spc="-210" dirty="0">
                <a:solidFill>
                  <a:srgbClr val="F1ECE4"/>
                </a:solidFill>
                <a:latin typeface="Verdana"/>
                <a:cs typeface="Verdana"/>
              </a:rPr>
              <a:t>(21157201006)</a:t>
            </a:r>
            <a:endParaRPr sz="375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750"/>
              </a:spcBef>
            </a:pPr>
            <a:r>
              <a:rPr sz="3750" i="1" spc="-235" dirty="0">
                <a:solidFill>
                  <a:srgbClr val="F1ECE4"/>
                </a:solidFill>
                <a:latin typeface="Verdana"/>
                <a:cs typeface="Verdana"/>
              </a:rPr>
              <a:t>(21157201094)</a:t>
            </a:r>
            <a:endParaRPr sz="375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750"/>
              </a:spcBef>
            </a:pPr>
            <a:r>
              <a:rPr sz="3750" i="1" spc="-420" dirty="0">
                <a:solidFill>
                  <a:srgbClr val="F1ECE4"/>
                </a:solidFill>
                <a:latin typeface="Verdana"/>
                <a:cs typeface="Verdana"/>
              </a:rPr>
              <a:t>(21157201117)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2097157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248" y="2875340"/>
            <a:ext cx="2506267" cy="250626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object 2"/>
          <p:cNvSpPr/>
          <p:nvPr/>
        </p:nvSpPr>
        <p:spPr>
          <a:xfrm>
            <a:off x="5687424" y="3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6"/>
                </a:moveTo>
                <a:lnTo>
                  <a:pt x="3444723" y="183286"/>
                </a:lnTo>
                <a:lnTo>
                  <a:pt x="3507212" y="0"/>
                </a:lnTo>
                <a:lnTo>
                  <a:pt x="5536323" y="0"/>
                </a:lnTo>
                <a:lnTo>
                  <a:pt x="2029110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3"/>
          <p:cNvGrpSpPr/>
          <p:nvPr/>
        </p:nvGrpSpPr>
        <p:grpSpPr>
          <a:xfrm>
            <a:off x="5897962" y="2"/>
            <a:ext cx="12165965" cy="10287000"/>
            <a:chOff x="5897962" y="2"/>
            <a:chExt cx="12165965" cy="10287000"/>
          </a:xfrm>
        </p:grpSpPr>
        <p:sp>
          <p:nvSpPr>
            <p:cNvPr id="1048779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1616481" y="554568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8526323" y="230987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80" name="object 5"/>
            <p:cNvSpPr/>
            <p:nvPr/>
          </p:nvSpPr>
          <p:spPr>
            <a:xfrm>
              <a:off x="5897962" y="2413022"/>
              <a:ext cx="6376670" cy="629920"/>
            </a:xfrm>
            <a:custGeom>
              <a:avLst/>
              <a:gdLst/>
              <a:ahLst/>
              <a:cxnLst/>
              <a:rect l="l" t="t" r="r" b="b"/>
              <a:pathLst>
                <a:path w="6376670" h="629919">
                  <a:moveTo>
                    <a:pt x="6084463" y="629847"/>
                  </a:moveTo>
                  <a:lnTo>
                    <a:pt x="0" y="629847"/>
                  </a:lnTo>
                  <a:lnTo>
                    <a:pt x="292020" y="0"/>
                  </a:lnTo>
                  <a:lnTo>
                    <a:pt x="6376484" y="0"/>
                  </a:lnTo>
                  <a:lnTo>
                    <a:pt x="6084463" y="629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81" name="object 6"/>
          <p:cNvSpPr txBox="1">
            <a:spLocks noGrp="1"/>
          </p:cNvSpPr>
          <p:nvPr>
            <p:ph type="title"/>
          </p:nvPr>
        </p:nvSpPr>
        <p:spPr>
          <a:xfrm>
            <a:off x="5448766" y="1861723"/>
            <a:ext cx="7390466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p</a:t>
            </a:r>
            <a:r>
              <a:rPr spc="-640" dirty="0"/>
              <a:t>r</a:t>
            </a:r>
            <a:r>
              <a:rPr spc="-540" dirty="0"/>
              <a:t>i</a:t>
            </a:r>
            <a:r>
              <a:rPr spc="-525" dirty="0"/>
              <a:t>n</a:t>
            </a:r>
            <a:r>
              <a:rPr spc="60" dirty="0"/>
              <a:t>s</a:t>
            </a:r>
            <a:r>
              <a:rPr spc="-540" dirty="0"/>
              <a:t>i</a:t>
            </a:r>
            <a:r>
              <a:rPr spc="-535" dirty="0"/>
              <a:t>p</a:t>
            </a:r>
            <a:r>
              <a:rPr spc="-700" dirty="0"/>
              <a:t> </a:t>
            </a:r>
            <a:r>
              <a:rPr spc="-575" dirty="0"/>
              <a:t>d</a:t>
            </a:r>
            <a:r>
              <a:rPr spc="-535" dirty="0"/>
              <a:t>e</a:t>
            </a:r>
            <a:r>
              <a:rPr spc="60" dirty="0"/>
              <a:t>s</a:t>
            </a:r>
            <a:r>
              <a:rPr spc="-375" dirty="0"/>
              <a:t>a</a:t>
            </a:r>
            <a:r>
              <a:rPr spc="-540" dirty="0"/>
              <a:t>i</a:t>
            </a:r>
            <a:r>
              <a:rPr spc="-520" dirty="0"/>
              <a:t>n</a:t>
            </a:r>
            <a:r>
              <a:rPr spc="-700" dirty="0"/>
              <a:t> </a:t>
            </a:r>
            <a:r>
              <a:rPr spc="-595" dirty="0"/>
              <a:t>u</a:t>
            </a:r>
            <a:r>
              <a:rPr spc="-525" dirty="0"/>
              <a:t>n</a:t>
            </a:r>
            <a:r>
              <a:rPr spc="-540" dirty="0"/>
              <a:t>i</a:t>
            </a:r>
            <a:r>
              <a:rPr spc="-500" dirty="0"/>
              <a:t>v</a:t>
            </a:r>
            <a:r>
              <a:rPr spc="-535" dirty="0"/>
              <a:t>e</a:t>
            </a:r>
            <a:r>
              <a:rPr spc="-640" dirty="0"/>
              <a:t>r</a:t>
            </a:r>
            <a:r>
              <a:rPr spc="60" dirty="0"/>
              <a:t>s</a:t>
            </a:r>
            <a:r>
              <a:rPr spc="-375" dirty="0"/>
              <a:t>a</a:t>
            </a:r>
            <a:r>
              <a:rPr spc="-785" dirty="0"/>
              <a:t>l</a:t>
            </a:r>
          </a:p>
        </p:txBody>
      </p:sp>
      <p:sp>
        <p:nvSpPr>
          <p:cNvPr id="1048782" name="object 7"/>
          <p:cNvSpPr/>
          <p:nvPr/>
        </p:nvSpPr>
        <p:spPr>
          <a:xfrm>
            <a:off x="1503761" y="3675724"/>
            <a:ext cx="4202430" cy="2689860"/>
          </a:xfrm>
          <a:custGeom>
            <a:avLst/>
            <a:gdLst/>
            <a:ahLst/>
            <a:cxnLst/>
            <a:rect l="l" t="t" r="r" b="b"/>
            <a:pathLst>
              <a:path w="4202430" h="2689860">
                <a:moveTo>
                  <a:pt x="3151678" y="2689490"/>
                </a:moveTo>
                <a:lnTo>
                  <a:pt x="0" y="2689490"/>
                </a:lnTo>
                <a:lnTo>
                  <a:pt x="1050558" y="1344745"/>
                </a:lnTo>
                <a:lnTo>
                  <a:pt x="0" y="0"/>
                </a:lnTo>
                <a:lnTo>
                  <a:pt x="3151678" y="0"/>
                </a:lnTo>
                <a:lnTo>
                  <a:pt x="4202237" y="1344744"/>
                </a:lnTo>
                <a:lnTo>
                  <a:pt x="3151678" y="2689490"/>
                </a:lnTo>
                <a:close/>
              </a:path>
            </a:pathLst>
          </a:custGeom>
          <a:solidFill>
            <a:srgbClr val="D5C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3" name="object 8"/>
          <p:cNvSpPr/>
          <p:nvPr/>
        </p:nvSpPr>
        <p:spPr>
          <a:xfrm>
            <a:off x="12556831" y="3637624"/>
            <a:ext cx="4202430" cy="2659380"/>
          </a:xfrm>
          <a:custGeom>
            <a:avLst/>
            <a:gdLst/>
            <a:ahLst/>
            <a:cxnLst/>
            <a:rect l="l" t="t" r="r" b="b"/>
            <a:pathLst>
              <a:path w="4202430" h="2659379">
                <a:moveTo>
                  <a:pt x="3153308" y="2659228"/>
                </a:moveTo>
                <a:lnTo>
                  <a:pt x="1629" y="2659228"/>
                </a:lnTo>
                <a:lnTo>
                  <a:pt x="1050557" y="1330644"/>
                </a:lnTo>
                <a:lnTo>
                  <a:pt x="0" y="0"/>
                </a:lnTo>
                <a:lnTo>
                  <a:pt x="3151678" y="0"/>
                </a:lnTo>
                <a:lnTo>
                  <a:pt x="4202234" y="1330646"/>
                </a:lnTo>
                <a:lnTo>
                  <a:pt x="3153308" y="2659228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4" name="object 9"/>
          <p:cNvSpPr txBox="1"/>
          <p:nvPr/>
        </p:nvSpPr>
        <p:spPr>
          <a:xfrm>
            <a:off x="13900844" y="3717216"/>
            <a:ext cx="1842135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199"/>
              </a:lnSpc>
              <a:spcBef>
                <a:spcPts val="100"/>
              </a:spcBef>
            </a:pPr>
            <a:r>
              <a:rPr sz="3200" i="1" spc="-105" dirty="0">
                <a:solidFill>
                  <a:srgbClr val="695840"/>
                </a:solidFill>
                <a:latin typeface="Trebuchet MS"/>
                <a:cs typeface="Trebuchet MS"/>
              </a:rPr>
              <a:t>Sedikit </a:t>
            </a:r>
            <a:r>
              <a:rPr sz="3200" i="1" spc="-100" dirty="0">
                <a:solidFill>
                  <a:srgbClr val="695840"/>
                </a:solidFill>
                <a:latin typeface="Trebuchet MS"/>
                <a:cs typeface="Trebuchet MS"/>
              </a:rPr>
              <a:t> </a:t>
            </a:r>
            <a:r>
              <a:rPr sz="3200" i="1" spc="-130" dirty="0">
                <a:solidFill>
                  <a:srgbClr val="695840"/>
                </a:solidFill>
                <a:latin typeface="Trebuchet MS"/>
                <a:cs typeface="Trebuchet MS"/>
              </a:rPr>
              <a:t>u</a:t>
            </a:r>
            <a:r>
              <a:rPr sz="3200" i="1" spc="-95" dirty="0">
                <a:solidFill>
                  <a:srgbClr val="695840"/>
                </a:solidFill>
                <a:latin typeface="Trebuchet MS"/>
                <a:cs typeface="Trebuchet MS"/>
              </a:rPr>
              <a:t>p</a:t>
            </a:r>
            <a:r>
              <a:rPr sz="320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3200" i="1" spc="-190" dirty="0">
                <a:solidFill>
                  <a:srgbClr val="695840"/>
                </a:solidFill>
                <a:latin typeface="Trebuchet MS"/>
                <a:cs typeface="Trebuchet MS"/>
              </a:rPr>
              <a:t>y</a:t>
            </a:r>
            <a:r>
              <a:rPr sz="3200" i="1" spc="-15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3200" i="1" spc="-345" dirty="0">
                <a:solidFill>
                  <a:srgbClr val="695840"/>
                </a:solidFill>
                <a:latin typeface="Trebuchet MS"/>
                <a:cs typeface="Trebuchet MS"/>
              </a:rPr>
              <a:t> </a:t>
            </a:r>
            <a:r>
              <a:rPr sz="3200" i="1" spc="-204" dirty="0">
                <a:solidFill>
                  <a:srgbClr val="695840"/>
                </a:solidFill>
                <a:latin typeface="Trebuchet MS"/>
                <a:cs typeface="Trebuchet MS"/>
              </a:rPr>
              <a:t>f</a:t>
            </a:r>
            <a:r>
              <a:rPr sz="3200" i="1" spc="-235" dirty="0">
                <a:solidFill>
                  <a:srgbClr val="695840"/>
                </a:solidFill>
                <a:latin typeface="Trebuchet MS"/>
                <a:cs typeface="Trebuchet MS"/>
              </a:rPr>
              <a:t>i</a:t>
            </a:r>
            <a:r>
              <a:rPr sz="3200" i="1" spc="180" dirty="0">
                <a:solidFill>
                  <a:srgbClr val="695840"/>
                </a:solidFill>
                <a:latin typeface="Trebuchet MS"/>
                <a:cs typeface="Trebuchet MS"/>
              </a:rPr>
              <a:t>s</a:t>
            </a:r>
            <a:r>
              <a:rPr sz="3200" i="1" spc="-235" dirty="0">
                <a:solidFill>
                  <a:srgbClr val="695840"/>
                </a:solidFill>
                <a:latin typeface="Trebuchet MS"/>
                <a:cs typeface="Trebuchet MS"/>
              </a:rPr>
              <a:t>i</a:t>
            </a:r>
            <a:r>
              <a:rPr sz="3200" i="1" spc="-65" dirty="0">
                <a:solidFill>
                  <a:srgbClr val="695840"/>
                </a:solidFill>
                <a:latin typeface="Trebuchet MS"/>
                <a:cs typeface="Trebuchet MS"/>
              </a:rPr>
              <a:t>k  yang </a:t>
            </a:r>
            <a:r>
              <a:rPr sz="3200" i="1" spc="-60" dirty="0">
                <a:solidFill>
                  <a:srgbClr val="695840"/>
                </a:solidFill>
                <a:latin typeface="Trebuchet MS"/>
                <a:cs typeface="Trebuchet MS"/>
              </a:rPr>
              <a:t> </a:t>
            </a:r>
            <a:r>
              <a:rPr sz="3200" i="1" spc="-140" dirty="0">
                <a:solidFill>
                  <a:srgbClr val="695840"/>
                </a:solidFill>
                <a:latin typeface="Trebuchet MS"/>
                <a:cs typeface="Trebuchet MS"/>
              </a:rPr>
              <a:t>diperlukan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785" name="object 10"/>
          <p:cNvSpPr/>
          <p:nvPr/>
        </p:nvSpPr>
        <p:spPr>
          <a:xfrm>
            <a:off x="16641156" y="9128596"/>
            <a:ext cx="1647189" cy="794385"/>
          </a:xfrm>
          <a:custGeom>
            <a:avLst/>
            <a:gdLst/>
            <a:ahLst/>
            <a:cxnLst/>
            <a:rect l="l" t="t" r="r" b="b"/>
            <a:pathLst>
              <a:path w="1647190" h="794384">
                <a:moveTo>
                  <a:pt x="1646844" y="793951"/>
                </a:moveTo>
                <a:lnTo>
                  <a:pt x="0" y="793951"/>
                </a:lnTo>
                <a:lnTo>
                  <a:pt x="264650" y="0"/>
                </a:lnTo>
                <a:lnTo>
                  <a:pt x="1646844" y="0"/>
                </a:lnTo>
                <a:lnTo>
                  <a:pt x="1646844" y="793951"/>
                </a:lnTo>
                <a:close/>
              </a:path>
            </a:pathLst>
          </a:custGeom>
          <a:solidFill>
            <a:srgbClr val="CC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6" name="object 11"/>
          <p:cNvSpPr txBox="1"/>
          <p:nvPr/>
        </p:nvSpPr>
        <p:spPr>
          <a:xfrm>
            <a:off x="17184428" y="9262777"/>
            <a:ext cx="478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1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787" name="object 12"/>
          <p:cNvSpPr txBox="1"/>
          <p:nvPr/>
        </p:nvSpPr>
        <p:spPr>
          <a:xfrm>
            <a:off x="1016000" y="6640069"/>
            <a:ext cx="4891405" cy="41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1065" algn="l"/>
                <a:tab pos="2195830" algn="l"/>
                <a:tab pos="4209415" algn="l"/>
              </a:tabLst>
            </a:pPr>
            <a:r>
              <a:rPr sz="2750" spc="-25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7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70" dirty="0">
                <a:solidFill>
                  <a:srgbClr val="695840"/>
                </a:solidFill>
                <a:latin typeface="Tahoma"/>
                <a:cs typeface="Tahoma"/>
              </a:rPr>
              <a:t>tt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spc="-5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48788" name="object 13"/>
          <p:cNvSpPr txBox="1"/>
          <p:nvPr/>
        </p:nvSpPr>
        <p:spPr>
          <a:xfrm>
            <a:off x="1016000" y="7125843"/>
            <a:ext cx="4888865" cy="4178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87805" algn="l"/>
                <a:tab pos="2709545" algn="l"/>
              </a:tabLst>
            </a:pPr>
            <a:r>
              <a:rPr sz="2750" spc="-25" dirty="0">
                <a:solidFill>
                  <a:srgbClr val="695840"/>
                </a:solidFill>
                <a:latin typeface="Tahoma"/>
                <a:cs typeface="Tahoma"/>
              </a:rPr>
              <a:t>pemain	</a:t>
            </a:r>
            <a:r>
              <a:rPr sz="2750" spc="-20" dirty="0">
                <a:solidFill>
                  <a:srgbClr val="695840"/>
                </a:solidFill>
                <a:latin typeface="Tahoma"/>
                <a:cs typeface="Tahoma"/>
              </a:rPr>
              <a:t>dapat	</a:t>
            </a:r>
            <a:r>
              <a:rPr sz="2750" spc="-25" dirty="0">
                <a:solidFill>
                  <a:srgbClr val="695840"/>
                </a:solidFill>
                <a:latin typeface="Tahoma"/>
                <a:cs typeface="Tahoma"/>
              </a:rPr>
              <a:t>menyesuaikan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48789" name="object 14"/>
          <p:cNvSpPr txBox="1"/>
          <p:nvPr/>
        </p:nvSpPr>
        <p:spPr>
          <a:xfrm>
            <a:off x="1016000" y="7611618"/>
            <a:ext cx="3514090" cy="4178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60600" algn="l"/>
              </a:tabLst>
            </a:pPr>
            <a:r>
              <a:rPr sz="27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ama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48790" name="object 15"/>
          <p:cNvSpPr txBox="1"/>
          <p:nvPr/>
        </p:nvSpPr>
        <p:spPr>
          <a:xfrm>
            <a:off x="1016000" y="7543724"/>
            <a:ext cx="489267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95725">
              <a:lnSpc>
                <a:spcPct val="115900"/>
              </a:lnSpc>
              <a:spcBef>
                <a:spcPts val="100"/>
              </a:spcBef>
              <a:tabLst>
                <a:tab pos="1581785" algn="l"/>
                <a:tab pos="3639185" algn="l"/>
              </a:tabLst>
            </a:pP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50" dirty="0">
                <a:solidFill>
                  <a:srgbClr val="695840"/>
                </a:solidFill>
                <a:latin typeface="Tahoma"/>
                <a:cs typeface="Tahoma"/>
              </a:rPr>
              <a:t>i  </a:t>
            </a:r>
            <a:r>
              <a:rPr sz="27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5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50" spc="7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5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8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48791" name="object 16"/>
          <p:cNvSpPr txBox="1"/>
          <p:nvPr/>
        </p:nvSpPr>
        <p:spPr>
          <a:xfrm>
            <a:off x="1016000" y="8515274"/>
            <a:ext cx="4889500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  <a:tabLst>
                <a:tab pos="1094740" algn="l"/>
                <a:tab pos="2397125" algn="l"/>
                <a:tab pos="4097654" algn="l"/>
              </a:tabLst>
            </a:pPr>
            <a:r>
              <a:rPr sz="2750" spc="-17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50" spc="-110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spc="-114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dirty="0">
                <a:solidFill>
                  <a:srgbClr val="695840"/>
                </a:solidFill>
                <a:latin typeface="Tahoma"/>
                <a:cs typeface="Tahoma"/>
              </a:rPr>
              <a:t>	</a:t>
            </a:r>
            <a:r>
              <a:rPr sz="2750" spc="7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50" spc="-35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7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50" spc="9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6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50" spc="-8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48792" name="object 17"/>
          <p:cNvSpPr txBox="1"/>
          <p:nvPr/>
        </p:nvSpPr>
        <p:spPr>
          <a:xfrm>
            <a:off x="12703235" y="6571646"/>
            <a:ext cx="3491229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-16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75" dirty="0">
                <a:solidFill>
                  <a:srgbClr val="695840"/>
                </a:solidFill>
                <a:latin typeface="Tahoma"/>
                <a:cs typeface="Tahoma"/>
              </a:rPr>
              <a:t>t  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15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100" dirty="0">
                <a:solidFill>
                  <a:srgbClr val="695840"/>
                </a:solidFill>
                <a:latin typeface="Tahoma"/>
                <a:cs typeface="Tahoma"/>
              </a:rPr>
              <a:t>f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10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an  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10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spc="5" dirty="0">
                <a:solidFill>
                  <a:srgbClr val="695840"/>
                </a:solidFill>
                <a:latin typeface="Tahoma"/>
                <a:cs typeface="Tahoma"/>
              </a:rPr>
              <a:t>lk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75" dirty="0">
                <a:solidFill>
                  <a:srgbClr val="695840"/>
                </a:solidFill>
                <a:latin typeface="Tahoma"/>
                <a:cs typeface="Tahoma"/>
              </a:rPr>
              <a:t>t  </a:t>
            </a:r>
            <a:r>
              <a:rPr sz="2700" spc="-20" dirty="0">
                <a:solidFill>
                  <a:srgbClr val="695840"/>
                </a:solidFill>
                <a:latin typeface="Tahoma"/>
                <a:cs typeface="Tahoma"/>
              </a:rPr>
              <a:t>kelelahan.</a:t>
            </a:r>
            <a:endParaRPr sz="2700" dirty="0">
              <a:latin typeface="Tahoma"/>
              <a:cs typeface="Tahoma"/>
            </a:endParaRPr>
          </a:p>
        </p:txBody>
      </p:sp>
      <p:grpSp>
        <p:nvGrpSpPr>
          <p:cNvPr id="55" name="object 18"/>
          <p:cNvGrpSpPr/>
          <p:nvPr/>
        </p:nvGrpSpPr>
        <p:grpSpPr>
          <a:xfrm>
            <a:off x="0" y="313765"/>
            <a:ext cx="18288000" cy="5984240"/>
            <a:chOff x="0" y="313765"/>
            <a:chExt cx="18288000" cy="5984240"/>
          </a:xfrm>
        </p:grpSpPr>
        <p:sp>
          <p:nvSpPr>
            <p:cNvPr id="1048793" name="object 19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94" name="object 20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95" name="object 21"/>
            <p:cNvSpPr/>
            <p:nvPr/>
          </p:nvSpPr>
          <p:spPr>
            <a:xfrm>
              <a:off x="12715935" y="1622500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96" name="object 22"/>
            <p:cNvSpPr/>
            <p:nvPr/>
          </p:nvSpPr>
          <p:spPr>
            <a:xfrm>
              <a:off x="12694084" y="590992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97" name="object 23"/>
            <p:cNvSpPr/>
            <p:nvPr/>
          </p:nvSpPr>
          <p:spPr>
            <a:xfrm>
              <a:off x="7135540" y="3703921"/>
              <a:ext cx="4202430" cy="2593975"/>
            </a:xfrm>
            <a:custGeom>
              <a:avLst/>
              <a:gdLst/>
              <a:ahLst/>
              <a:cxnLst/>
              <a:rect l="l" t="t" r="r" b="b"/>
              <a:pathLst>
                <a:path w="4202430" h="2593975">
                  <a:moveTo>
                    <a:pt x="3152834" y="2593568"/>
                  </a:moveTo>
                  <a:lnTo>
                    <a:pt x="1156" y="2593568"/>
                  </a:lnTo>
                  <a:lnTo>
                    <a:pt x="1050558" y="1297497"/>
                  </a:lnTo>
                  <a:lnTo>
                    <a:pt x="0" y="0"/>
                  </a:lnTo>
                  <a:lnTo>
                    <a:pt x="3151678" y="0"/>
                  </a:lnTo>
                  <a:lnTo>
                    <a:pt x="4202236" y="1297498"/>
                  </a:lnTo>
                  <a:lnTo>
                    <a:pt x="3152834" y="2593568"/>
                  </a:lnTo>
                  <a:close/>
                </a:path>
              </a:pathLst>
            </a:custGeom>
            <a:solidFill>
              <a:srgbClr val="8F7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98" name="object 24"/>
          <p:cNvSpPr txBox="1"/>
          <p:nvPr/>
        </p:nvSpPr>
        <p:spPr>
          <a:xfrm>
            <a:off x="2413224" y="4184203"/>
            <a:ext cx="278828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2750" i="1" spc="-100" dirty="0">
                <a:solidFill>
                  <a:srgbClr val="695840"/>
                </a:solidFill>
                <a:latin typeface="Trebuchet MS"/>
                <a:cs typeface="Trebuchet MS"/>
              </a:rPr>
              <a:t>T</a:t>
            </a:r>
            <a:r>
              <a:rPr sz="2750" i="1" spc="-45" dirty="0">
                <a:solidFill>
                  <a:srgbClr val="695840"/>
                </a:solidFill>
                <a:latin typeface="Trebuchet MS"/>
                <a:cs typeface="Trebuchet MS"/>
              </a:rPr>
              <a:t>o</a:t>
            </a:r>
            <a:r>
              <a:rPr sz="2750" i="1" spc="-280" dirty="0">
                <a:solidFill>
                  <a:srgbClr val="695840"/>
                </a:solidFill>
                <a:latin typeface="Trebuchet MS"/>
                <a:cs typeface="Trebuchet MS"/>
              </a:rPr>
              <a:t>l</a:t>
            </a:r>
            <a:r>
              <a:rPr sz="2750" i="1" spc="-70" dirty="0">
                <a:solidFill>
                  <a:srgbClr val="695840"/>
                </a:solidFill>
                <a:latin typeface="Trebuchet MS"/>
                <a:cs typeface="Trebuchet MS"/>
              </a:rPr>
              <a:t>e</a:t>
            </a:r>
            <a:r>
              <a:rPr sz="2750" i="1" spc="-190" dirty="0">
                <a:solidFill>
                  <a:srgbClr val="695840"/>
                </a:solidFill>
                <a:latin typeface="Trebuchet MS"/>
                <a:cs typeface="Trebuchet MS"/>
              </a:rPr>
              <a:t>r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80" dirty="0">
                <a:solidFill>
                  <a:srgbClr val="695840"/>
                </a:solidFill>
                <a:latin typeface="Trebuchet MS"/>
                <a:cs typeface="Trebuchet MS"/>
              </a:rPr>
              <a:t>n</a:t>
            </a:r>
            <a:r>
              <a:rPr sz="2750" i="1" spc="155" dirty="0">
                <a:solidFill>
                  <a:srgbClr val="695840"/>
                </a:solidFill>
                <a:latin typeface="Trebuchet MS"/>
                <a:cs typeface="Trebuchet MS"/>
              </a:rPr>
              <a:t>s</a:t>
            </a:r>
            <a:r>
              <a:rPr sz="2750" i="1" spc="-200" dirty="0">
                <a:solidFill>
                  <a:srgbClr val="695840"/>
                </a:solidFill>
                <a:latin typeface="Trebuchet MS"/>
                <a:cs typeface="Trebuchet MS"/>
              </a:rPr>
              <a:t>i</a:t>
            </a:r>
            <a:r>
              <a:rPr sz="2750" i="1" spc="-300" dirty="0">
                <a:solidFill>
                  <a:srgbClr val="695840"/>
                </a:solidFill>
                <a:latin typeface="Trebuchet MS"/>
                <a:cs typeface="Trebuchet MS"/>
              </a:rPr>
              <a:t> </a:t>
            </a:r>
            <a:r>
              <a:rPr sz="2750" i="1" spc="-200" dirty="0">
                <a:solidFill>
                  <a:srgbClr val="695840"/>
                </a:solidFill>
                <a:latin typeface="Trebuchet MS"/>
                <a:cs typeface="Trebuchet MS"/>
              </a:rPr>
              <a:t>t</a:t>
            </a:r>
            <a:r>
              <a:rPr sz="2750" i="1" spc="-70" dirty="0">
                <a:solidFill>
                  <a:srgbClr val="695840"/>
                </a:solidFill>
                <a:latin typeface="Trebuchet MS"/>
                <a:cs typeface="Trebuchet MS"/>
              </a:rPr>
              <a:t>e</a:t>
            </a:r>
            <a:r>
              <a:rPr sz="2750" i="1" spc="-190" dirty="0">
                <a:solidFill>
                  <a:srgbClr val="695840"/>
                </a:solidFill>
                <a:latin typeface="Trebuchet MS"/>
                <a:cs typeface="Trebuchet MS"/>
              </a:rPr>
              <a:t>r</a:t>
            </a:r>
            <a:r>
              <a:rPr sz="2750" i="1" spc="-105" dirty="0">
                <a:solidFill>
                  <a:srgbClr val="695840"/>
                </a:solidFill>
                <a:latin typeface="Trebuchet MS"/>
                <a:cs typeface="Trebuchet MS"/>
              </a:rPr>
              <a:t>h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105" dirty="0">
                <a:solidFill>
                  <a:srgbClr val="695840"/>
                </a:solidFill>
                <a:latin typeface="Trebuchet MS"/>
                <a:cs typeface="Trebuchet MS"/>
              </a:rPr>
              <a:t>d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55" dirty="0">
                <a:solidFill>
                  <a:srgbClr val="695840"/>
                </a:solidFill>
                <a:latin typeface="Trebuchet MS"/>
                <a:cs typeface="Trebuchet MS"/>
              </a:rPr>
              <a:t>p  </a:t>
            </a:r>
            <a:r>
              <a:rPr sz="2750" i="1" spc="-85" dirty="0">
                <a:solidFill>
                  <a:srgbClr val="695840"/>
                </a:solidFill>
                <a:latin typeface="Trebuchet MS"/>
                <a:cs typeface="Trebuchet MS"/>
              </a:rPr>
              <a:t>k</a:t>
            </a:r>
            <a:r>
              <a:rPr sz="2750" i="1" spc="-70" dirty="0">
                <a:solidFill>
                  <a:srgbClr val="695840"/>
                </a:solidFill>
                <a:latin typeface="Trebuchet MS"/>
                <a:cs typeface="Trebuchet MS"/>
              </a:rPr>
              <a:t>e</a:t>
            </a:r>
            <a:r>
              <a:rPr sz="2750" i="1" spc="155" dirty="0">
                <a:solidFill>
                  <a:srgbClr val="695840"/>
                </a:solidFill>
                <a:latin typeface="Trebuchet MS"/>
                <a:cs typeface="Trebuchet MS"/>
              </a:rPr>
              <a:t>s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280" dirty="0">
                <a:solidFill>
                  <a:srgbClr val="695840"/>
                </a:solidFill>
                <a:latin typeface="Trebuchet MS"/>
                <a:cs typeface="Trebuchet MS"/>
              </a:rPr>
              <a:t>l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105" dirty="0">
                <a:solidFill>
                  <a:srgbClr val="695840"/>
                </a:solidFill>
                <a:latin typeface="Trebuchet MS"/>
                <a:cs typeface="Trebuchet MS"/>
              </a:rPr>
              <a:t>h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75" dirty="0">
                <a:solidFill>
                  <a:srgbClr val="695840"/>
                </a:solidFill>
                <a:latin typeface="Trebuchet MS"/>
                <a:cs typeface="Trebuchet MS"/>
              </a:rPr>
              <a:t>n</a:t>
            </a:r>
            <a:r>
              <a:rPr sz="2750" i="1" spc="-300" dirty="0">
                <a:solidFill>
                  <a:srgbClr val="695840"/>
                </a:solidFill>
                <a:latin typeface="Trebuchet MS"/>
                <a:cs typeface="Trebuchet MS"/>
              </a:rPr>
              <a:t> 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200" dirty="0">
                <a:solidFill>
                  <a:srgbClr val="695840"/>
                </a:solidFill>
                <a:latin typeface="Trebuchet MS"/>
                <a:cs typeface="Trebuchet MS"/>
              </a:rPr>
              <a:t>t</a:t>
            </a:r>
            <a:r>
              <a:rPr sz="2750" i="1" spc="-20" dirty="0">
                <a:solidFill>
                  <a:srgbClr val="695840"/>
                </a:solidFill>
                <a:latin typeface="Trebuchet MS"/>
                <a:cs typeface="Trebuchet MS"/>
              </a:rPr>
              <a:t>a</a:t>
            </a:r>
            <a:r>
              <a:rPr sz="2750" i="1" spc="-75" dirty="0">
                <a:solidFill>
                  <a:srgbClr val="695840"/>
                </a:solidFill>
                <a:latin typeface="Trebuchet MS"/>
                <a:cs typeface="Trebuchet MS"/>
              </a:rPr>
              <a:t>u  </a:t>
            </a:r>
            <a:r>
              <a:rPr sz="2750" i="1" spc="-105" dirty="0">
                <a:solidFill>
                  <a:srgbClr val="695840"/>
                </a:solidFill>
                <a:latin typeface="Trebuchet MS"/>
                <a:cs typeface="Trebuchet MS"/>
              </a:rPr>
              <a:t>perlindungan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48799" name="object 25"/>
          <p:cNvSpPr txBox="1"/>
          <p:nvPr/>
        </p:nvSpPr>
        <p:spPr>
          <a:xfrm>
            <a:off x="8339370" y="4046795"/>
            <a:ext cx="1794510" cy="261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290" algn="just">
              <a:lnSpc>
                <a:spcPct val="116700"/>
              </a:lnSpc>
              <a:spcBef>
                <a:spcPts val="95"/>
              </a:spcBef>
            </a:pPr>
            <a:r>
              <a:rPr sz="3000" i="1" spc="-140" dirty="0">
                <a:solidFill>
                  <a:srgbClr val="E6DAC8"/>
                </a:solidFill>
                <a:latin typeface="Trebuchet MS"/>
                <a:cs typeface="Trebuchet MS"/>
              </a:rPr>
              <a:t>Iinformatif </a:t>
            </a:r>
            <a:r>
              <a:rPr sz="3000" i="1" spc="-894" dirty="0">
                <a:solidFill>
                  <a:srgbClr val="E6DAC8"/>
                </a:solidFill>
                <a:latin typeface="Trebuchet MS"/>
                <a:cs typeface="Trebuchet MS"/>
              </a:rPr>
              <a:t> </a:t>
            </a:r>
            <a:r>
              <a:rPr sz="3000" i="1" spc="-110" dirty="0">
                <a:solidFill>
                  <a:srgbClr val="E6DAC8"/>
                </a:solidFill>
                <a:latin typeface="Trebuchet MS"/>
                <a:cs typeface="Trebuchet MS"/>
              </a:rPr>
              <a:t>d</a:t>
            </a:r>
            <a:r>
              <a:rPr sz="3000" i="1" spc="-15" dirty="0">
                <a:solidFill>
                  <a:srgbClr val="E6DAC8"/>
                </a:solidFill>
                <a:latin typeface="Trebuchet MS"/>
                <a:cs typeface="Trebuchet MS"/>
              </a:rPr>
              <a:t>a</a:t>
            </a:r>
            <a:r>
              <a:rPr sz="3000" i="1" spc="-80" dirty="0">
                <a:solidFill>
                  <a:srgbClr val="E6DAC8"/>
                </a:solidFill>
                <a:latin typeface="Trebuchet MS"/>
                <a:cs typeface="Trebuchet MS"/>
              </a:rPr>
              <a:t>n</a:t>
            </a:r>
            <a:r>
              <a:rPr sz="3000" i="1" spc="-325" dirty="0">
                <a:solidFill>
                  <a:srgbClr val="E6DAC8"/>
                </a:solidFill>
                <a:latin typeface="Trebuchet MS"/>
                <a:cs typeface="Trebuchet MS"/>
              </a:rPr>
              <a:t> </a:t>
            </a:r>
            <a:r>
              <a:rPr sz="3000" i="1" spc="-85" dirty="0">
                <a:solidFill>
                  <a:srgbClr val="E6DAC8"/>
                </a:solidFill>
                <a:latin typeface="Trebuchet MS"/>
                <a:cs typeface="Trebuchet MS"/>
              </a:rPr>
              <a:t>m</a:t>
            </a:r>
            <a:r>
              <a:rPr sz="3000" i="1" spc="-114" dirty="0">
                <a:solidFill>
                  <a:srgbClr val="E6DAC8"/>
                </a:solidFill>
                <a:latin typeface="Trebuchet MS"/>
                <a:cs typeface="Trebuchet MS"/>
              </a:rPr>
              <a:t>u</a:t>
            </a:r>
            <a:r>
              <a:rPr sz="3000" i="1" spc="-110" dirty="0">
                <a:solidFill>
                  <a:srgbClr val="E6DAC8"/>
                </a:solidFill>
                <a:latin typeface="Trebuchet MS"/>
                <a:cs typeface="Trebuchet MS"/>
              </a:rPr>
              <a:t>d</a:t>
            </a:r>
            <a:r>
              <a:rPr sz="3000" i="1" spc="-15" dirty="0">
                <a:solidFill>
                  <a:srgbClr val="E6DAC8"/>
                </a:solidFill>
                <a:latin typeface="Trebuchet MS"/>
                <a:cs typeface="Trebuchet MS"/>
              </a:rPr>
              <a:t>a</a:t>
            </a:r>
            <a:r>
              <a:rPr sz="3000" i="1" spc="-80" dirty="0">
                <a:solidFill>
                  <a:srgbClr val="E6DAC8"/>
                </a:solidFill>
                <a:latin typeface="Trebuchet MS"/>
                <a:cs typeface="Trebuchet MS"/>
              </a:rPr>
              <a:t>h  </a:t>
            </a:r>
            <a:r>
              <a:rPr sz="3000" i="1" spc="-125" dirty="0">
                <a:solidFill>
                  <a:srgbClr val="E6DAC8"/>
                </a:solidFill>
                <a:latin typeface="Trebuchet MS"/>
                <a:cs typeface="Trebuchet MS"/>
              </a:rPr>
              <a:t>dimengerti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800" name="object 26"/>
          <p:cNvSpPr txBox="1"/>
          <p:nvPr/>
        </p:nvSpPr>
        <p:spPr>
          <a:xfrm>
            <a:off x="6915153" y="6589369"/>
            <a:ext cx="442976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20" dirty="0">
                <a:solidFill>
                  <a:srgbClr val="695840"/>
                </a:solidFill>
                <a:latin typeface="Tahoma"/>
                <a:cs typeface="Tahoma"/>
              </a:rPr>
              <a:t>Desain</a:t>
            </a:r>
            <a:r>
              <a:rPr sz="2600" spc="29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695840"/>
                </a:solidFill>
                <a:latin typeface="Tahoma"/>
                <a:cs typeface="Tahoma"/>
              </a:rPr>
              <a:t>dalam</a:t>
            </a:r>
            <a:r>
              <a:rPr sz="2600" spc="3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695840"/>
                </a:solidFill>
                <a:latin typeface="Tahoma"/>
                <a:cs typeface="Tahoma"/>
              </a:rPr>
              <a:t>game</a:t>
            </a:r>
            <a:r>
              <a:rPr sz="2600" spc="3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695840"/>
                </a:solidFill>
                <a:latin typeface="Tahoma"/>
                <a:cs typeface="Tahoma"/>
              </a:rPr>
              <a:t>ini</a:t>
            </a:r>
            <a:r>
              <a:rPr sz="2600" spc="3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95840"/>
                </a:solidFill>
                <a:latin typeface="Tahoma"/>
                <a:cs typeface="Tahoma"/>
              </a:rPr>
              <a:t>cukup </a:t>
            </a:r>
            <a:r>
              <a:rPr sz="2600" spc="-8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13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26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9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600" spc="-16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600" spc="-16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60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-5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600" spc="-16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6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60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-5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am</a:t>
            </a:r>
            <a:r>
              <a:rPr sz="26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600" spc="-16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ol</a:t>
            </a:r>
            <a:r>
              <a:rPr sz="26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600" spc="-5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1048801" name="object 27"/>
          <p:cNvSpPr txBox="1"/>
          <p:nvPr/>
        </p:nvSpPr>
        <p:spPr>
          <a:xfrm>
            <a:off x="6915153" y="7503769"/>
            <a:ext cx="108204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6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26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tingkat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1048802" name="object 28"/>
          <p:cNvSpPr txBox="1"/>
          <p:nvPr/>
        </p:nvSpPr>
        <p:spPr>
          <a:xfrm>
            <a:off x="8494493" y="7503769"/>
            <a:ext cx="1325880" cy="8966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dengan</a:t>
            </a:r>
            <a:endParaRPr sz="2600">
              <a:latin typeface="Tahoma"/>
              <a:cs typeface="Tahoma"/>
            </a:endParaRPr>
          </a:p>
          <a:p>
            <a:pPr marL="331470">
              <a:lnSpc>
                <a:spcPct val="100000"/>
              </a:lnSpc>
              <a:spcBef>
                <a:spcPts val="480"/>
              </a:spcBef>
            </a:pP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6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60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6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9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6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48803" name="object 29"/>
          <p:cNvSpPr txBox="1"/>
          <p:nvPr/>
        </p:nvSpPr>
        <p:spPr>
          <a:xfrm>
            <a:off x="10072516" y="7503769"/>
            <a:ext cx="1273175" cy="12776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6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6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endParaRPr sz="2600" dirty="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  <a:spcBef>
                <a:spcPts val="480"/>
              </a:spcBef>
            </a:pPr>
            <a:r>
              <a:rPr sz="2600" spc="-15" dirty="0">
                <a:solidFill>
                  <a:srgbClr val="695840"/>
                </a:solidFill>
                <a:latin typeface="Tahoma"/>
                <a:cs typeface="Tahoma"/>
              </a:rPr>
              <a:t>atau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1048804" name="object 30"/>
          <p:cNvSpPr txBox="1"/>
          <p:nvPr/>
        </p:nvSpPr>
        <p:spPr>
          <a:xfrm>
            <a:off x="6915153" y="8418169"/>
            <a:ext cx="4434205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pemahaman.</a:t>
            </a:r>
            <a:r>
              <a:rPr sz="2600" spc="-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695840"/>
                </a:solidFill>
                <a:latin typeface="Tahoma"/>
                <a:cs typeface="Tahoma"/>
              </a:rPr>
              <a:t>Menggunakan </a:t>
            </a:r>
            <a:r>
              <a:rPr sz="2600" spc="-8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695840"/>
                </a:solidFill>
                <a:latin typeface="Tahoma"/>
                <a:cs typeface="Tahoma"/>
              </a:rPr>
              <a:t>kata-kata </a:t>
            </a:r>
            <a:r>
              <a:rPr sz="2600" spc="-60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2600" spc="-10" dirty="0">
                <a:solidFill>
                  <a:srgbClr val="695840"/>
                </a:solidFill>
                <a:latin typeface="Tahoma"/>
                <a:cs typeface="Tahoma"/>
              </a:rPr>
              <a:t>sederhana </a:t>
            </a:r>
            <a:r>
              <a:rPr sz="2600" spc="-4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600" spc="-8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695840"/>
                </a:solidFill>
                <a:latin typeface="Tahoma"/>
                <a:cs typeface="Tahoma"/>
              </a:rPr>
              <a:t>singkat.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object 2"/>
          <p:cNvSpPr/>
          <p:nvPr/>
        </p:nvSpPr>
        <p:spPr>
          <a:xfrm>
            <a:off x="5687423" y="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615553" y="5548424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3"/>
          <p:cNvGrpSpPr/>
          <p:nvPr/>
        </p:nvGrpSpPr>
        <p:grpSpPr>
          <a:xfrm>
            <a:off x="5897962" y="0"/>
            <a:ext cx="12165965" cy="10287000"/>
            <a:chOff x="5897962" y="0"/>
            <a:chExt cx="12165965" cy="10287000"/>
          </a:xfrm>
        </p:grpSpPr>
        <p:sp>
          <p:nvSpPr>
            <p:cNvPr id="1048806" name="object 4"/>
            <p:cNvSpPr/>
            <p:nvPr/>
          </p:nvSpPr>
          <p:spPr>
            <a:xfrm>
              <a:off x="8602637" y="0"/>
              <a:ext cx="9461500" cy="10287635"/>
            </a:xfrm>
            <a:custGeom>
              <a:avLst/>
              <a:gdLst/>
              <a:ahLst/>
              <a:cxnLst/>
              <a:rect l="l" t="t" r="r" b="b"/>
              <a:pathLst>
                <a:path w="9461500" h="10287635">
                  <a:moveTo>
                    <a:pt x="7748981" y="12"/>
                  </a:moveTo>
                  <a:lnTo>
                    <a:pt x="3507219" y="12"/>
                  </a:lnTo>
                  <a:lnTo>
                    <a:pt x="0" y="10287013"/>
                  </a:lnTo>
                  <a:lnTo>
                    <a:pt x="4241774" y="10287013"/>
                  </a:lnTo>
                  <a:lnTo>
                    <a:pt x="7748981" y="12"/>
                  </a:lnTo>
                  <a:close/>
                </a:path>
                <a:path w="9461500" h="10287635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7000"/>
                  </a:lnTo>
                  <a:lnTo>
                    <a:pt x="5953861" y="10287000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07" name="object 5"/>
            <p:cNvSpPr/>
            <p:nvPr/>
          </p:nvSpPr>
          <p:spPr>
            <a:xfrm>
              <a:off x="5897956" y="2413024"/>
              <a:ext cx="10898505" cy="3723004"/>
            </a:xfrm>
            <a:custGeom>
              <a:avLst/>
              <a:gdLst/>
              <a:ahLst/>
              <a:cxnLst/>
              <a:rect l="l" t="t" r="r" b="b"/>
              <a:pathLst>
                <a:path w="10898505" h="3723004">
                  <a:moveTo>
                    <a:pt x="6376479" y="0"/>
                  </a:moveTo>
                  <a:lnTo>
                    <a:pt x="292023" y="0"/>
                  </a:lnTo>
                  <a:lnTo>
                    <a:pt x="0" y="629843"/>
                  </a:lnTo>
                  <a:lnTo>
                    <a:pt x="6084468" y="629843"/>
                  </a:lnTo>
                  <a:lnTo>
                    <a:pt x="6376479" y="0"/>
                  </a:lnTo>
                  <a:close/>
                </a:path>
                <a:path w="10898505" h="3723004">
                  <a:moveTo>
                    <a:pt x="10898276" y="2377706"/>
                  </a:moveTo>
                  <a:lnTo>
                    <a:pt x="9847720" y="1032967"/>
                  </a:lnTo>
                  <a:lnTo>
                    <a:pt x="6696049" y="1032967"/>
                  </a:lnTo>
                  <a:lnTo>
                    <a:pt x="7746606" y="2377706"/>
                  </a:lnTo>
                  <a:lnTo>
                    <a:pt x="6696049" y="3722459"/>
                  </a:lnTo>
                  <a:lnTo>
                    <a:pt x="9847720" y="3722459"/>
                  </a:lnTo>
                  <a:lnTo>
                    <a:pt x="10898276" y="2377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08" name="object 6"/>
          <p:cNvSpPr txBox="1">
            <a:spLocks noGrp="1"/>
          </p:cNvSpPr>
          <p:nvPr>
            <p:ph type="title"/>
          </p:nvPr>
        </p:nvSpPr>
        <p:spPr>
          <a:xfrm>
            <a:off x="5448766" y="1861723"/>
            <a:ext cx="7390466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p</a:t>
            </a:r>
            <a:r>
              <a:rPr spc="-640" dirty="0"/>
              <a:t>r</a:t>
            </a:r>
            <a:r>
              <a:rPr spc="-540" dirty="0"/>
              <a:t>i</a:t>
            </a:r>
            <a:r>
              <a:rPr spc="-525" dirty="0"/>
              <a:t>n</a:t>
            </a:r>
            <a:r>
              <a:rPr spc="60" dirty="0"/>
              <a:t>s</a:t>
            </a:r>
            <a:r>
              <a:rPr spc="-540" dirty="0"/>
              <a:t>i</a:t>
            </a:r>
            <a:r>
              <a:rPr spc="-535" dirty="0"/>
              <a:t>p</a:t>
            </a:r>
            <a:r>
              <a:rPr spc="-700" dirty="0"/>
              <a:t> </a:t>
            </a:r>
            <a:r>
              <a:rPr spc="-575" dirty="0"/>
              <a:t>d</a:t>
            </a:r>
            <a:r>
              <a:rPr spc="-535" dirty="0"/>
              <a:t>e</a:t>
            </a:r>
            <a:r>
              <a:rPr spc="60" dirty="0"/>
              <a:t>s</a:t>
            </a:r>
            <a:r>
              <a:rPr spc="-375" dirty="0"/>
              <a:t>a</a:t>
            </a:r>
            <a:r>
              <a:rPr spc="-540" dirty="0"/>
              <a:t>i</a:t>
            </a:r>
            <a:r>
              <a:rPr spc="-520" dirty="0"/>
              <a:t>n</a:t>
            </a:r>
            <a:r>
              <a:rPr spc="-700" dirty="0"/>
              <a:t> </a:t>
            </a:r>
            <a:r>
              <a:rPr spc="-595" dirty="0"/>
              <a:t>u</a:t>
            </a:r>
            <a:r>
              <a:rPr spc="-525" dirty="0"/>
              <a:t>n</a:t>
            </a:r>
            <a:r>
              <a:rPr spc="-540" dirty="0"/>
              <a:t>i</a:t>
            </a:r>
            <a:r>
              <a:rPr spc="-500" dirty="0"/>
              <a:t>v</a:t>
            </a:r>
            <a:r>
              <a:rPr spc="-535" dirty="0"/>
              <a:t>e</a:t>
            </a:r>
            <a:r>
              <a:rPr spc="-640" dirty="0"/>
              <a:t>r</a:t>
            </a:r>
            <a:r>
              <a:rPr spc="60" dirty="0"/>
              <a:t>s</a:t>
            </a:r>
            <a:r>
              <a:rPr spc="-375" dirty="0"/>
              <a:t>a</a:t>
            </a:r>
            <a:r>
              <a:rPr spc="-785" dirty="0"/>
              <a:t>l</a:t>
            </a:r>
          </a:p>
        </p:txBody>
      </p:sp>
      <p:sp>
        <p:nvSpPr>
          <p:cNvPr id="1048809" name="object 7"/>
          <p:cNvSpPr/>
          <p:nvPr/>
        </p:nvSpPr>
        <p:spPr>
          <a:xfrm>
            <a:off x="1313867" y="3445985"/>
            <a:ext cx="4202430" cy="2689860"/>
          </a:xfrm>
          <a:custGeom>
            <a:avLst/>
            <a:gdLst/>
            <a:ahLst/>
            <a:cxnLst/>
            <a:rect l="l" t="t" r="r" b="b"/>
            <a:pathLst>
              <a:path w="4202430" h="2689860">
                <a:moveTo>
                  <a:pt x="3151678" y="2689489"/>
                </a:moveTo>
                <a:lnTo>
                  <a:pt x="0" y="2689489"/>
                </a:lnTo>
                <a:lnTo>
                  <a:pt x="1050559" y="1344744"/>
                </a:lnTo>
                <a:lnTo>
                  <a:pt x="0" y="0"/>
                </a:lnTo>
                <a:lnTo>
                  <a:pt x="3151678" y="0"/>
                </a:lnTo>
                <a:lnTo>
                  <a:pt x="4202237" y="1344745"/>
                </a:lnTo>
                <a:lnTo>
                  <a:pt x="3151678" y="2689489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10" name="object 8"/>
          <p:cNvSpPr/>
          <p:nvPr/>
        </p:nvSpPr>
        <p:spPr>
          <a:xfrm>
            <a:off x="16641156" y="9128589"/>
            <a:ext cx="1647189" cy="794385"/>
          </a:xfrm>
          <a:custGeom>
            <a:avLst/>
            <a:gdLst/>
            <a:ahLst/>
            <a:cxnLst/>
            <a:rect l="l" t="t" r="r" b="b"/>
            <a:pathLst>
              <a:path w="1647190" h="794384">
                <a:moveTo>
                  <a:pt x="1646844" y="793951"/>
                </a:moveTo>
                <a:lnTo>
                  <a:pt x="0" y="793951"/>
                </a:lnTo>
                <a:lnTo>
                  <a:pt x="264650" y="0"/>
                </a:lnTo>
                <a:lnTo>
                  <a:pt x="1646844" y="0"/>
                </a:lnTo>
                <a:lnTo>
                  <a:pt x="1646844" y="793951"/>
                </a:lnTo>
                <a:close/>
              </a:path>
            </a:pathLst>
          </a:custGeom>
          <a:solidFill>
            <a:srgbClr val="CC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11" name="object 9"/>
          <p:cNvSpPr txBox="1"/>
          <p:nvPr/>
        </p:nvSpPr>
        <p:spPr>
          <a:xfrm>
            <a:off x="17265242" y="9262775"/>
            <a:ext cx="39751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812" name="object 10"/>
          <p:cNvSpPr txBox="1"/>
          <p:nvPr/>
        </p:nvSpPr>
        <p:spPr>
          <a:xfrm>
            <a:off x="957606" y="6244577"/>
            <a:ext cx="6014085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605" indent="73025" algn="just">
              <a:lnSpc>
                <a:spcPct val="116399"/>
              </a:lnSpc>
              <a:spcBef>
                <a:spcPts val="100"/>
              </a:spcBef>
            </a:pPr>
            <a:r>
              <a:rPr sz="2900" spc="-18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h  d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n  d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ng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8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16399"/>
              </a:lnSpc>
            </a:pPr>
            <a:r>
              <a:rPr sz="2900" spc="11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9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ng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ngg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900" spc="10" dirty="0">
                <a:solidFill>
                  <a:srgbClr val="695840"/>
                </a:solidFill>
                <a:latin typeface="Tahoma"/>
                <a:cs typeface="Tahoma"/>
              </a:rPr>
              <a:t>l 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ko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14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160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900" spc="-114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14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g 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dapat </a:t>
            </a:r>
            <a:r>
              <a:rPr sz="2900" spc="-10" dirty="0">
                <a:solidFill>
                  <a:srgbClr val="695840"/>
                </a:solidFill>
                <a:latin typeface="Tahoma"/>
                <a:cs typeface="Tahoma"/>
              </a:rPr>
              <a:t>diperbesar,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navigasi 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2900" spc="-6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20" dirty="0">
                <a:solidFill>
                  <a:srgbClr val="695840"/>
                </a:solidFill>
                <a:latin typeface="Tahoma"/>
                <a:cs typeface="Tahoma"/>
              </a:rPr>
              <a:t>intuitif.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048813" name="object 11"/>
          <p:cNvSpPr txBox="1"/>
          <p:nvPr/>
        </p:nvSpPr>
        <p:spPr>
          <a:xfrm>
            <a:off x="12261747" y="6320912"/>
            <a:ext cx="5377815" cy="153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3660">
              <a:lnSpc>
                <a:spcPct val="116399"/>
              </a:lnSpc>
              <a:spcBef>
                <a:spcPts val="90"/>
              </a:spcBef>
            </a:pPr>
            <a:r>
              <a:rPr sz="2900" spc="-1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3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5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9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9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k  </a:t>
            </a:r>
            <a:r>
              <a:rPr sz="2900" spc="11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3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3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3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900" spc="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3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ngg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pun.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58" name="object 12"/>
          <p:cNvGrpSpPr/>
          <p:nvPr/>
        </p:nvGrpSpPr>
        <p:grpSpPr>
          <a:xfrm>
            <a:off x="0" y="313764"/>
            <a:ext cx="18288000" cy="1366520"/>
            <a:chOff x="0" y="313764"/>
            <a:chExt cx="18288000" cy="1366520"/>
          </a:xfrm>
        </p:grpSpPr>
        <p:sp>
          <p:nvSpPr>
            <p:cNvPr id="1048814" name="object 13"/>
            <p:cNvSpPr/>
            <p:nvPr/>
          </p:nvSpPr>
          <p:spPr>
            <a:xfrm>
              <a:off x="0" y="313764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15" name="object 14"/>
            <p:cNvSpPr/>
            <p:nvPr/>
          </p:nvSpPr>
          <p:spPr>
            <a:xfrm>
              <a:off x="4446935" y="583467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16" name="object 15"/>
            <p:cNvSpPr/>
            <p:nvPr/>
          </p:nvSpPr>
          <p:spPr>
            <a:xfrm>
              <a:off x="12715935" y="1622494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17" name="object 16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18" name="object 17"/>
          <p:cNvSpPr txBox="1"/>
          <p:nvPr/>
        </p:nvSpPr>
        <p:spPr>
          <a:xfrm>
            <a:off x="2419033" y="3708677"/>
            <a:ext cx="254889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399"/>
              </a:lnSpc>
              <a:spcBef>
                <a:spcPts val="100"/>
              </a:spcBef>
            </a:pPr>
            <a:r>
              <a:rPr sz="2900" spc="-45" dirty="0">
                <a:latin typeface="Tahoma"/>
                <a:cs typeface="Tahoma"/>
              </a:rPr>
              <a:t>Penggunaan </a:t>
            </a:r>
            <a:r>
              <a:rPr sz="2900" spc="-40" dirty="0">
                <a:latin typeface="Tahoma"/>
                <a:cs typeface="Tahoma"/>
              </a:rPr>
              <a:t> </a:t>
            </a:r>
            <a:r>
              <a:rPr sz="2900" spc="-150" dirty="0">
                <a:latin typeface="Tahoma"/>
                <a:cs typeface="Tahoma"/>
              </a:rPr>
              <a:t>y</a:t>
            </a:r>
            <a:r>
              <a:rPr sz="2900" spc="-60" dirty="0">
                <a:latin typeface="Tahoma"/>
                <a:cs typeface="Tahoma"/>
              </a:rPr>
              <a:t>a</a:t>
            </a:r>
            <a:r>
              <a:rPr sz="2900" spc="-65" dirty="0">
                <a:latin typeface="Tahoma"/>
                <a:cs typeface="Tahoma"/>
              </a:rPr>
              <a:t>n</a:t>
            </a:r>
            <a:r>
              <a:rPr sz="2900" spc="-70" dirty="0">
                <a:latin typeface="Tahoma"/>
                <a:cs typeface="Tahoma"/>
              </a:rPr>
              <a:t>g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85" dirty="0">
                <a:latin typeface="Tahoma"/>
                <a:cs typeface="Tahoma"/>
              </a:rPr>
              <a:t>s</a:t>
            </a:r>
            <a:r>
              <a:rPr sz="2900" spc="30" dirty="0">
                <a:latin typeface="Tahoma"/>
                <a:cs typeface="Tahoma"/>
              </a:rPr>
              <a:t>i</a:t>
            </a:r>
            <a:r>
              <a:rPr sz="2900" spc="-45" dirty="0">
                <a:latin typeface="Tahoma"/>
                <a:cs typeface="Tahoma"/>
              </a:rPr>
              <a:t>m</a:t>
            </a:r>
            <a:r>
              <a:rPr sz="2900" spc="-30" dirty="0">
                <a:latin typeface="Tahoma"/>
                <a:cs typeface="Tahoma"/>
              </a:rPr>
              <a:t>p</a:t>
            </a:r>
            <a:r>
              <a:rPr sz="2900" spc="5" dirty="0">
                <a:latin typeface="Tahoma"/>
                <a:cs typeface="Tahoma"/>
              </a:rPr>
              <a:t>e</a:t>
            </a:r>
            <a:r>
              <a:rPr sz="2900" spc="-5" dirty="0">
                <a:latin typeface="Tahoma"/>
                <a:cs typeface="Tahoma"/>
              </a:rPr>
              <a:t>l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-50" dirty="0">
                <a:latin typeface="Tahoma"/>
                <a:cs typeface="Tahoma"/>
              </a:rPr>
              <a:t>d</a:t>
            </a:r>
            <a:r>
              <a:rPr sz="2900" spc="-60" dirty="0">
                <a:latin typeface="Tahoma"/>
                <a:cs typeface="Tahoma"/>
              </a:rPr>
              <a:t>a</a:t>
            </a:r>
            <a:r>
              <a:rPr sz="2900" spc="-45" dirty="0">
                <a:latin typeface="Tahoma"/>
                <a:cs typeface="Tahoma"/>
              </a:rPr>
              <a:t>n  </a:t>
            </a:r>
            <a:r>
              <a:rPr sz="2900" spc="15" dirty="0">
                <a:latin typeface="Tahoma"/>
                <a:cs typeface="Tahoma"/>
              </a:rPr>
              <a:t>sesuai </a:t>
            </a:r>
            <a:r>
              <a:rPr sz="2900" spc="20" dirty="0">
                <a:latin typeface="Tahoma"/>
                <a:cs typeface="Tahoma"/>
              </a:rPr>
              <a:t> </a:t>
            </a:r>
            <a:r>
              <a:rPr sz="2900" spc="-40" dirty="0">
                <a:latin typeface="Tahoma"/>
                <a:cs typeface="Tahoma"/>
              </a:rPr>
              <a:t>kebutuhan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048819" name="object 18"/>
          <p:cNvSpPr txBox="1"/>
          <p:nvPr/>
        </p:nvSpPr>
        <p:spPr>
          <a:xfrm>
            <a:off x="13676833" y="3983942"/>
            <a:ext cx="2508250" cy="135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080" indent="-118745">
              <a:lnSpc>
                <a:spcPct val="115799"/>
              </a:lnSpc>
              <a:spcBef>
                <a:spcPts val="95"/>
              </a:spcBef>
            </a:pPr>
            <a:r>
              <a:rPr sz="3950" spc="80" dirty="0">
                <a:latin typeface="Tahoma"/>
                <a:cs typeface="Tahoma"/>
              </a:rPr>
              <a:t>K</a:t>
            </a:r>
            <a:r>
              <a:rPr sz="3950" spc="25" dirty="0">
                <a:latin typeface="Tahoma"/>
                <a:cs typeface="Tahoma"/>
              </a:rPr>
              <a:t>e</a:t>
            </a:r>
            <a:r>
              <a:rPr sz="3950" spc="130" dirty="0">
                <a:latin typeface="Tahoma"/>
                <a:cs typeface="Tahoma"/>
              </a:rPr>
              <a:t>s</a:t>
            </a:r>
            <a:r>
              <a:rPr sz="3950" spc="25" dirty="0">
                <a:latin typeface="Tahoma"/>
                <a:cs typeface="Tahoma"/>
              </a:rPr>
              <a:t>e</a:t>
            </a:r>
            <a:r>
              <a:rPr sz="3950" spc="100" dirty="0">
                <a:latin typeface="Tahoma"/>
                <a:cs typeface="Tahoma"/>
              </a:rPr>
              <a:t>t</a:t>
            </a:r>
            <a:r>
              <a:rPr sz="3950" spc="-70" dirty="0">
                <a:latin typeface="Tahoma"/>
                <a:cs typeface="Tahoma"/>
              </a:rPr>
              <a:t>a</a:t>
            </a:r>
            <a:r>
              <a:rPr sz="3950" spc="-5" dirty="0">
                <a:latin typeface="Tahoma"/>
                <a:cs typeface="Tahoma"/>
              </a:rPr>
              <a:t>r</a:t>
            </a:r>
            <a:r>
              <a:rPr sz="3950" spc="-70" dirty="0">
                <a:latin typeface="Tahoma"/>
                <a:cs typeface="Tahoma"/>
              </a:rPr>
              <a:t>aa</a:t>
            </a:r>
            <a:r>
              <a:rPr sz="3950" spc="-50" dirty="0">
                <a:latin typeface="Tahoma"/>
                <a:cs typeface="Tahoma"/>
              </a:rPr>
              <a:t>n  </a:t>
            </a:r>
            <a:r>
              <a:rPr sz="3950" spc="-60" dirty="0">
                <a:latin typeface="Tahoma"/>
                <a:cs typeface="Tahoma"/>
              </a:rPr>
              <a:t>pengguna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object 2"/>
          <p:cNvSpPr/>
          <p:nvPr/>
        </p:nvSpPr>
        <p:spPr>
          <a:xfrm>
            <a:off x="5731415" y="-79609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748916" y="5157255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22" name="object 32"/>
          <p:cNvSpPr txBox="1"/>
          <p:nvPr/>
        </p:nvSpPr>
        <p:spPr>
          <a:xfrm>
            <a:off x="12165253" y="3793951"/>
            <a:ext cx="424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60" name="object 3"/>
          <p:cNvGrpSpPr/>
          <p:nvPr/>
        </p:nvGrpSpPr>
        <p:grpSpPr>
          <a:xfrm>
            <a:off x="8499698" y="179159"/>
            <a:ext cx="9854598" cy="10287000"/>
            <a:chOff x="8602637" y="11"/>
            <a:chExt cx="9854598" cy="10287000"/>
          </a:xfrm>
        </p:grpSpPr>
        <p:sp>
          <p:nvSpPr>
            <p:cNvPr id="1048823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747102" y="809565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24" name="object 5"/>
            <p:cNvSpPr/>
            <p:nvPr/>
          </p:nvSpPr>
          <p:spPr>
            <a:xfrm>
              <a:off x="16857036" y="9344270"/>
              <a:ext cx="1600199" cy="706833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id-ID" sz="30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12</a:t>
              </a:r>
              <a:endParaRPr sz="3000" dirty="0"/>
            </a:p>
          </p:txBody>
        </p:sp>
      </p:grpSp>
      <p:grpSp>
        <p:nvGrpSpPr>
          <p:cNvPr id="61" name="object 13"/>
          <p:cNvGrpSpPr/>
          <p:nvPr/>
        </p:nvGrpSpPr>
        <p:grpSpPr>
          <a:xfrm>
            <a:off x="0" y="179951"/>
            <a:ext cx="18288000" cy="1366520"/>
            <a:chOff x="0" y="313765"/>
            <a:chExt cx="18288000" cy="1366520"/>
          </a:xfrm>
        </p:grpSpPr>
        <p:sp>
          <p:nvSpPr>
            <p:cNvPr id="1048825" name="object 14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26" name="object 15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27" name="object 16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28" name="object 17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29" name="object 26"/>
          <p:cNvSpPr txBox="1">
            <a:spLocks noGrp="1"/>
          </p:cNvSpPr>
          <p:nvPr>
            <p:ph type="title"/>
          </p:nvPr>
        </p:nvSpPr>
        <p:spPr>
          <a:xfrm>
            <a:off x="2788331" y="-23322"/>
            <a:ext cx="8924724" cy="90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16500"/>
              </a:lnSpc>
              <a:spcBef>
                <a:spcPts val="95"/>
              </a:spcBef>
            </a:pPr>
            <a:r>
              <a:rPr sz="5400" spc="-555" dirty="0"/>
              <a:t>Gambar </a:t>
            </a:r>
            <a:r>
              <a:rPr sz="5400" spc="-555" dirty="0" err="1"/>
              <a:t>r</a:t>
            </a:r>
            <a:r>
              <a:rPr sz="5400" spc="-375" dirty="0" err="1"/>
              <a:t>a</a:t>
            </a:r>
            <a:r>
              <a:rPr sz="5400" spc="-525" dirty="0" err="1"/>
              <a:t>n</a:t>
            </a:r>
            <a:r>
              <a:rPr sz="5400" spc="-90" dirty="0" err="1"/>
              <a:t>c</a:t>
            </a:r>
            <a:r>
              <a:rPr sz="5400" spc="-375" dirty="0" err="1"/>
              <a:t>a</a:t>
            </a:r>
            <a:r>
              <a:rPr sz="5400" spc="-525" dirty="0" err="1"/>
              <a:t>n</a:t>
            </a:r>
            <a:r>
              <a:rPr sz="5400" spc="-280" dirty="0" err="1"/>
              <a:t>g</a:t>
            </a:r>
            <a:r>
              <a:rPr sz="5400" spc="-375" dirty="0" err="1"/>
              <a:t>a</a:t>
            </a:r>
            <a:r>
              <a:rPr sz="5400" spc="-525" dirty="0" err="1"/>
              <a:t>n</a:t>
            </a:r>
            <a:r>
              <a:rPr sz="5400" spc="-710" dirty="0"/>
              <a:t> </a:t>
            </a:r>
            <a:r>
              <a:rPr sz="5400" spc="-375" dirty="0" err="1"/>
              <a:t>a</a:t>
            </a:r>
            <a:r>
              <a:rPr sz="5400" spc="-835" dirty="0" err="1"/>
              <a:t>w</a:t>
            </a:r>
            <a:r>
              <a:rPr sz="5400" spc="-375" dirty="0" err="1"/>
              <a:t>a</a:t>
            </a:r>
            <a:r>
              <a:rPr sz="5400" spc="-795" dirty="0" err="1"/>
              <a:t>l</a:t>
            </a:r>
            <a:endParaRPr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BFA2B-9D1C-9333-5070-00C018D5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8" y="2393398"/>
            <a:ext cx="4802546" cy="6129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85780-49F7-4E2B-6A06-065D3F6F5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93397"/>
            <a:ext cx="4596638" cy="6129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718D01-81AB-06D2-4DC1-14B52EA9F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480824"/>
            <a:ext cx="4596638" cy="5165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11869-B3D6-1D49-E12C-5BE1A9CA6E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5766857"/>
            <a:ext cx="4583868" cy="4024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object 2"/>
          <p:cNvSpPr/>
          <p:nvPr/>
        </p:nvSpPr>
        <p:spPr>
          <a:xfrm>
            <a:off x="1842408" y="49668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748916" y="5157255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1" name="object 32"/>
          <p:cNvSpPr txBox="1"/>
          <p:nvPr/>
        </p:nvSpPr>
        <p:spPr>
          <a:xfrm>
            <a:off x="12165253" y="3793951"/>
            <a:ext cx="424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63" name="object 3"/>
          <p:cNvGrpSpPr/>
          <p:nvPr/>
        </p:nvGrpSpPr>
        <p:grpSpPr>
          <a:xfrm>
            <a:off x="8499698" y="179159"/>
            <a:ext cx="9854598" cy="10287000"/>
            <a:chOff x="8602637" y="11"/>
            <a:chExt cx="9854598" cy="10287000"/>
          </a:xfrm>
        </p:grpSpPr>
        <p:sp>
          <p:nvSpPr>
            <p:cNvPr id="1048832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747102" y="809565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3" name="object 5"/>
            <p:cNvSpPr/>
            <p:nvPr/>
          </p:nvSpPr>
          <p:spPr>
            <a:xfrm>
              <a:off x="16857036" y="9344270"/>
              <a:ext cx="1600199" cy="706833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id-ID" sz="30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13</a:t>
              </a:r>
              <a:endParaRPr sz="3000" dirty="0"/>
            </a:p>
          </p:txBody>
        </p:sp>
      </p:grpSp>
      <p:grpSp>
        <p:nvGrpSpPr>
          <p:cNvPr id="64" name="object 13"/>
          <p:cNvGrpSpPr/>
          <p:nvPr/>
        </p:nvGrpSpPr>
        <p:grpSpPr>
          <a:xfrm>
            <a:off x="0" y="179951"/>
            <a:ext cx="18288000" cy="1366520"/>
            <a:chOff x="0" y="313765"/>
            <a:chExt cx="18288000" cy="1366520"/>
          </a:xfrm>
        </p:grpSpPr>
        <p:sp>
          <p:nvSpPr>
            <p:cNvPr id="1048834" name="object 14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5" name="object 15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6" name="object 16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7" name="object 17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38" name="object 26"/>
          <p:cNvSpPr txBox="1">
            <a:spLocks noGrp="1"/>
          </p:cNvSpPr>
          <p:nvPr>
            <p:ph type="title"/>
          </p:nvPr>
        </p:nvSpPr>
        <p:spPr>
          <a:xfrm>
            <a:off x="601957" y="131786"/>
            <a:ext cx="8924724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0">
              <a:lnSpc>
                <a:spcPct val="116500"/>
              </a:lnSpc>
              <a:spcBef>
                <a:spcPts val="95"/>
              </a:spcBef>
              <a:buNone/>
            </a:pPr>
            <a:r>
              <a:rPr lang="en-US" sz="5400" dirty="0"/>
              <a:t>Gambaran kasar interaksi</a:t>
            </a:r>
            <a:endParaRPr sz="5400" dirty="0"/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 rotWithShape="1">
          <a:blip r:embed="rId2"/>
          <a:srcRect r="79056" b="51580"/>
          <a:stretch>
            <a:fillRect/>
          </a:stretch>
        </p:blipFill>
        <p:spPr>
          <a:xfrm>
            <a:off x="1231863" y="1164017"/>
            <a:ext cx="2791365" cy="4455174"/>
          </a:xfrm>
          <a:prstGeom prst="rect">
            <a:avLst/>
          </a:prstGeom>
        </p:spPr>
      </p:pic>
      <p:pic>
        <p:nvPicPr>
          <p:cNvPr id="2097162" name="Picture 4"/>
          <p:cNvPicPr>
            <a:picLocks noChangeAspect="1"/>
          </p:cNvPicPr>
          <p:nvPr/>
        </p:nvPicPr>
        <p:blipFill rotWithShape="1">
          <a:blip r:embed="rId2"/>
          <a:srcRect l="20105" t="-259" r="59949" b="51839"/>
          <a:stretch>
            <a:fillRect/>
          </a:stretch>
        </p:blipFill>
        <p:spPr>
          <a:xfrm>
            <a:off x="4266844" y="1164017"/>
            <a:ext cx="2658342" cy="4455174"/>
          </a:xfrm>
          <a:prstGeom prst="rect">
            <a:avLst/>
          </a:prstGeom>
        </p:spPr>
      </p:pic>
      <p:pic>
        <p:nvPicPr>
          <p:cNvPr id="2097163" name="Picture 5"/>
          <p:cNvPicPr>
            <a:picLocks noChangeAspect="1"/>
          </p:cNvPicPr>
          <p:nvPr/>
        </p:nvPicPr>
        <p:blipFill rotWithShape="1">
          <a:blip r:embed="rId2"/>
          <a:srcRect l="38784" t="-86" r="41270" b="51666"/>
          <a:stretch>
            <a:fillRect/>
          </a:stretch>
        </p:blipFill>
        <p:spPr>
          <a:xfrm>
            <a:off x="7109214" y="1153772"/>
            <a:ext cx="2664455" cy="4465419"/>
          </a:xfrm>
          <a:prstGeom prst="rect">
            <a:avLst/>
          </a:prstGeom>
        </p:spPr>
      </p:pic>
      <p:pic>
        <p:nvPicPr>
          <p:cNvPr id="2097164" name="Picture 6"/>
          <p:cNvPicPr>
            <a:picLocks noChangeAspect="1"/>
          </p:cNvPicPr>
          <p:nvPr/>
        </p:nvPicPr>
        <p:blipFill rotWithShape="1">
          <a:blip r:embed="rId2"/>
          <a:srcRect l="58562" t="-623" r="21492" b="52203"/>
          <a:stretch>
            <a:fillRect/>
          </a:stretch>
        </p:blipFill>
        <p:spPr>
          <a:xfrm>
            <a:off x="9847313" y="1181508"/>
            <a:ext cx="2664454" cy="4465416"/>
          </a:xfrm>
          <a:prstGeom prst="rect">
            <a:avLst/>
          </a:prstGeom>
        </p:spPr>
      </p:pic>
      <p:pic>
        <p:nvPicPr>
          <p:cNvPr id="2097165" name="Picture 7"/>
          <p:cNvPicPr>
            <a:picLocks noChangeAspect="1"/>
          </p:cNvPicPr>
          <p:nvPr/>
        </p:nvPicPr>
        <p:blipFill rotWithShape="1">
          <a:blip r:embed="rId2"/>
          <a:srcRect l="77729" t="-192" r="2325" b="51772"/>
          <a:stretch>
            <a:fillRect/>
          </a:stretch>
        </p:blipFill>
        <p:spPr>
          <a:xfrm>
            <a:off x="12666713" y="1151233"/>
            <a:ext cx="2682518" cy="4495690"/>
          </a:xfrm>
          <a:prstGeom prst="rect">
            <a:avLst/>
          </a:prstGeom>
        </p:spPr>
      </p:pic>
      <p:pic>
        <p:nvPicPr>
          <p:cNvPr id="2097166" name="Picture 8"/>
          <p:cNvPicPr>
            <a:picLocks noChangeAspect="1"/>
          </p:cNvPicPr>
          <p:nvPr/>
        </p:nvPicPr>
        <p:blipFill rotWithShape="1">
          <a:blip r:embed="rId2"/>
          <a:srcRect l="-585" t="48358" r="79641" b="3222"/>
          <a:stretch>
            <a:fillRect/>
          </a:stretch>
        </p:blipFill>
        <p:spPr>
          <a:xfrm>
            <a:off x="2657209" y="5782698"/>
            <a:ext cx="2627777" cy="4194080"/>
          </a:xfrm>
          <a:prstGeom prst="rect">
            <a:avLst/>
          </a:prstGeom>
        </p:spPr>
      </p:pic>
      <p:pic>
        <p:nvPicPr>
          <p:cNvPr id="2097167" name="Picture 9"/>
          <p:cNvPicPr>
            <a:picLocks noChangeAspect="1"/>
          </p:cNvPicPr>
          <p:nvPr/>
        </p:nvPicPr>
        <p:blipFill rotWithShape="1">
          <a:blip r:embed="rId2"/>
          <a:srcRect l="19117" t="47628" r="59939" b="3952"/>
          <a:stretch>
            <a:fillRect/>
          </a:stretch>
        </p:blipFill>
        <p:spPr>
          <a:xfrm>
            <a:off x="5599695" y="5857167"/>
            <a:ext cx="2627777" cy="4194080"/>
          </a:xfrm>
          <a:prstGeom prst="rect">
            <a:avLst/>
          </a:prstGeom>
        </p:spPr>
      </p:pic>
      <p:pic>
        <p:nvPicPr>
          <p:cNvPr id="2097168" name="Picture 10"/>
          <p:cNvPicPr>
            <a:picLocks noChangeAspect="1"/>
          </p:cNvPicPr>
          <p:nvPr/>
        </p:nvPicPr>
        <p:blipFill rotWithShape="1">
          <a:blip r:embed="rId2"/>
          <a:srcRect l="43024" t="47356" r="36032" b="4224"/>
          <a:stretch>
            <a:fillRect/>
          </a:stretch>
        </p:blipFill>
        <p:spPr>
          <a:xfrm>
            <a:off x="8487531" y="5873845"/>
            <a:ext cx="2627777" cy="4194080"/>
          </a:xfrm>
          <a:prstGeom prst="rect">
            <a:avLst/>
          </a:prstGeom>
        </p:spPr>
      </p:pic>
      <p:pic>
        <p:nvPicPr>
          <p:cNvPr id="2097169" name="Picture 11"/>
          <p:cNvPicPr>
            <a:picLocks noChangeAspect="1"/>
          </p:cNvPicPr>
          <p:nvPr/>
        </p:nvPicPr>
        <p:blipFill rotWithShape="1">
          <a:blip r:embed="rId2"/>
          <a:srcRect l="64583" t="48280" r="14473" b="3300"/>
          <a:stretch>
            <a:fillRect/>
          </a:stretch>
        </p:blipFill>
        <p:spPr>
          <a:xfrm>
            <a:off x="11380195" y="5805288"/>
            <a:ext cx="2627777" cy="4194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object 2"/>
          <p:cNvSpPr/>
          <p:nvPr/>
        </p:nvSpPr>
        <p:spPr>
          <a:xfrm>
            <a:off x="1842408" y="49668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748916" y="5157255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1" name="object 32"/>
          <p:cNvSpPr txBox="1"/>
          <p:nvPr/>
        </p:nvSpPr>
        <p:spPr>
          <a:xfrm>
            <a:off x="12165253" y="3793951"/>
            <a:ext cx="424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63" name="object 3"/>
          <p:cNvGrpSpPr/>
          <p:nvPr/>
        </p:nvGrpSpPr>
        <p:grpSpPr>
          <a:xfrm>
            <a:off x="8499698" y="179159"/>
            <a:ext cx="9854598" cy="10287000"/>
            <a:chOff x="8602637" y="11"/>
            <a:chExt cx="9854598" cy="10287000"/>
          </a:xfrm>
        </p:grpSpPr>
        <p:sp>
          <p:nvSpPr>
            <p:cNvPr id="1048832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747102" y="809565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3" name="object 5"/>
            <p:cNvSpPr/>
            <p:nvPr/>
          </p:nvSpPr>
          <p:spPr>
            <a:xfrm>
              <a:off x="16857036" y="9344270"/>
              <a:ext cx="1600199" cy="706833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id-ID" sz="30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14</a:t>
              </a:r>
              <a:endParaRPr sz="3000" dirty="0"/>
            </a:p>
          </p:txBody>
        </p:sp>
      </p:grpSp>
      <p:grpSp>
        <p:nvGrpSpPr>
          <p:cNvPr id="64" name="object 13"/>
          <p:cNvGrpSpPr/>
          <p:nvPr/>
        </p:nvGrpSpPr>
        <p:grpSpPr>
          <a:xfrm>
            <a:off x="0" y="179951"/>
            <a:ext cx="18288000" cy="1366520"/>
            <a:chOff x="0" y="313765"/>
            <a:chExt cx="18288000" cy="1366520"/>
          </a:xfrm>
        </p:grpSpPr>
        <p:sp>
          <p:nvSpPr>
            <p:cNvPr id="1048834" name="object 14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5" name="object 15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6" name="object 16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7" name="object 17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38" name="object 26"/>
          <p:cNvSpPr txBox="1">
            <a:spLocks noGrp="1"/>
          </p:cNvSpPr>
          <p:nvPr>
            <p:ph type="title"/>
          </p:nvPr>
        </p:nvSpPr>
        <p:spPr>
          <a:xfrm>
            <a:off x="215683" y="46492"/>
            <a:ext cx="8284015" cy="80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0">
              <a:lnSpc>
                <a:spcPct val="116500"/>
              </a:lnSpc>
              <a:spcBef>
                <a:spcPts val="95"/>
              </a:spcBef>
              <a:buNone/>
            </a:pPr>
            <a:r>
              <a:rPr lang="id-ID" sz="4800" dirty="0"/>
              <a:t>USER PERSONA</a:t>
            </a:r>
            <a:endParaRPr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4A257-8C22-9F34-087E-42A50345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153118"/>
            <a:ext cx="15230475" cy="85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7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object 2"/>
          <p:cNvSpPr/>
          <p:nvPr/>
        </p:nvSpPr>
        <p:spPr>
          <a:xfrm>
            <a:off x="1842408" y="49668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748916" y="5157255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1" name="object 32"/>
          <p:cNvSpPr txBox="1"/>
          <p:nvPr/>
        </p:nvSpPr>
        <p:spPr>
          <a:xfrm>
            <a:off x="12165253" y="3793951"/>
            <a:ext cx="424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63" name="object 3"/>
          <p:cNvGrpSpPr/>
          <p:nvPr/>
        </p:nvGrpSpPr>
        <p:grpSpPr>
          <a:xfrm>
            <a:off x="8499698" y="179159"/>
            <a:ext cx="9854598" cy="10287000"/>
            <a:chOff x="8602637" y="11"/>
            <a:chExt cx="9854598" cy="10287000"/>
          </a:xfrm>
        </p:grpSpPr>
        <p:sp>
          <p:nvSpPr>
            <p:cNvPr id="1048832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747102" y="809565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3" name="object 5"/>
            <p:cNvSpPr/>
            <p:nvPr/>
          </p:nvSpPr>
          <p:spPr>
            <a:xfrm>
              <a:off x="16857036" y="9344270"/>
              <a:ext cx="1600199" cy="706833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id-ID" sz="3000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15</a:t>
              </a:r>
              <a:endParaRPr sz="3000" dirty="0"/>
            </a:p>
          </p:txBody>
        </p:sp>
      </p:grpSp>
      <p:grpSp>
        <p:nvGrpSpPr>
          <p:cNvPr id="64" name="object 13"/>
          <p:cNvGrpSpPr/>
          <p:nvPr/>
        </p:nvGrpSpPr>
        <p:grpSpPr>
          <a:xfrm>
            <a:off x="0" y="179951"/>
            <a:ext cx="18288000" cy="1366520"/>
            <a:chOff x="0" y="313765"/>
            <a:chExt cx="18288000" cy="1366520"/>
          </a:xfrm>
        </p:grpSpPr>
        <p:sp>
          <p:nvSpPr>
            <p:cNvPr id="1048834" name="object 14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5" name="object 15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6" name="object 16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37" name="object 17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38" name="object 26"/>
          <p:cNvSpPr txBox="1">
            <a:spLocks noGrp="1"/>
          </p:cNvSpPr>
          <p:nvPr>
            <p:ph type="title"/>
          </p:nvPr>
        </p:nvSpPr>
        <p:spPr>
          <a:xfrm>
            <a:off x="215683" y="46492"/>
            <a:ext cx="8924724" cy="801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0">
              <a:lnSpc>
                <a:spcPct val="116500"/>
              </a:lnSpc>
              <a:spcBef>
                <a:spcPts val="95"/>
              </a:spcBef>
              <a:buNone/>
            </a:pPr>
            <a:r>
              <a:rPr lang="id-ID" sz="4800" dirty="0"/>
              <a:t>USER PERSONA</a:t>
            </a:r>
            <a:endParaRPr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633CA-F3AC-ED6E-F364-BA6F0F03F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22" y="1124783"/>
            <a:ext cx="14934057" cy="84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object 2"/>
          <p:cNvSpPr/>
          <p:nvPr/>
        </p:nvSpPr>
        <p:spPr>
          <a:xfrm>
            <a:off x="5687423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8"/>
                </a:moveTo>
                <a:lnTo>
                  <a:pt x="2897564" y="1788157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40" name="object 3"/>
          <p:cNvSpPr/>
          <p:nvPr/>
        </p:nvSpPr>
        <p:spPr>
          <a:xfrm>
            <a:off x="8602637" y="11"/>
            <a:ext cx="9461500" cy="10287000"/>
          </a:xfrm>
          <a:custGeom>
            <a:avLst/>
            <a:gdLst/>
            <a:ahLst/>
            <a:cxnLst/>
            <a:rect l="l" t="t" r="r" b="b"/>
            <a:pathLst>
              <a:path w="9461500" h="10287000">
                <a:moveTo>
                  <a:pt x="7748981" y="0"/>
                </a:moveTo>
                <a:lnTo>
                  <a:pt x="3507219" y="0"/>
                </a:lnTo>
                <a:lnTo>
                  <a:pt x="0" y="10286987"/>
                </a:lnTo>
                <a:lnTo>
                  <a:pt x="4241774" y="10286987"/>
                </a:lnTo>
                <a:lnTo>
                  <a:pt x="7748981" y="0"/>
                </a:lnTo>
                <a:close/>
              </a:path>
              <a:path w="9461500" h="10287000">
                <a:moveTo>
                  <a:pt x="9461068" y="0"/>
                </a:moveTo>
                <a:lnTo>
                  <a:pt x="8605075" y="0"/>
                </a:lnTo>
                <a:lnTo>
                  <a:pt x="5097869" y="10286987"/>
                </a:lnTo>
                <a:lnTo>
                  <a:pt x="5953861" y="10286987"/>
                </a:lnTo>
                <a:lnTo>
                  <a:pt x="9461068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41" name="object 4"/>
          <p:cNvSpPr/>
          <p:nvPr/>
        </p:nvSpPr>
        <p:spPr>
          <a:xfrm>
            <a:off x="1237568" y="4052144"/>
            <a:ext cx="4152265" cy="789305"/>
          </a:xfrm>
          <a:custGeom>
            <a:avLst/>
            <a:gdLst/>
            <a:ahLst/>
            <a:cxnLst/>
            <a:rect l="l" t="t" r="r" b="b"/>
            <a:pathLst>
              <a:path w="4152265" h="789304">
                <a:moveTo>
                  <a:pt x="3785823" y="789210"/>
                </a:moveTo>
                <a:lnTo>
                  <a:pt x="0" y="789210"/>
                </a:lnTo>
                <a:lnTo>
                  <a:pt x="365906" y="0"/>
                </a:lnTo>
                <a:lnTo>
                  <a:pt x="4151729" y="0"/>
                </a:lnTo>
                <a:lnTo>
                  <a:pt x="3785823" y="789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"/>
          <p:cNvGrpSpPr/>
          <p:nvPr/>
        </p:nvGrpSpPr>
        <p:grpSpPr>
          <a:xfrm>
            <a:off x="2799405" y="2309697"/>
            <a:ext cx="4088129" cy="7007859"/>
            <a:chOff x="2799405" y="2309697"/>
            <a:chExt cx="4088129" cy="7007859"/>
          </a:xfrm>
        </p:grpSpPr>
        <p:sp>
          <p:nvSpPr>
            <p:cNvPr id="1048842" name="object 7"/>
            <p:cNvSpPr/>
            <p:nvPr/>
          </p:nvSpPr>
          <p:spPr>
            <a:xfrm>
              <a:off x="2799405" y="2808001"/>
              <a:ext cx="2926080" cy="789305"/>
            </a:xfrm>
            <a:custGeom>
              <a:avLst/>
              <a:gdLst/>
              <a:ahLst/>
              <a:cxnLst/>
              <a:rect l="l" t="t" r="r" b="b"/>
              <a:pathLst>
                <a:path w="2926079" h="789304">
                  <a:moveTo>
                    <a:pt x="2559661" y="789209"/>
                  </a:moveTo>
                  <a:lnTo>
                    <a:pt x="0" y="789209"/>
                  </a:lnTo>
                  <a:lnTo>
                    <a:pt x="365906" y="0"/>
                  </a:lnTo>
                  <a:lnTo>
                    <a:pt x="2925567" y="0"/>
                  </a:lnTo>
                  <a:lnTo>
                    <a:pt x="2559661" y="789209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43" name="object 8"/>
            <p:cNvSpPr/>
            <p:nvPr/>
          </p:nvSpPr>
          <p:spPr>
            <a:xfrm>
              <a:off x="4583066" y="2328747"/>
              <a:ext cx="2285365" cy="6969759"/>
            </a:xfrm>
            <a:custGeom>
              <a:avLst/>
              <a:gdLst/>
              <a:ahLst/>
              <a:cxnLst/>
              <a:rect l="l" t="t" r="r" b="b"/>
              <a:pathLst>
                <a:path w="2285365" h="6969759">
                  <a:moveTo>
                    <a:pt x="0" y="6969342"/>
                  </a:moveTo>
                  <a:lnTo>
                    <a:pt x="2284794" y="0"/>
                  </a:lnTo>
                </a:path>
              </a:pathLst>
            </a:custGeom>
            <a:ln w="3811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44" name="object 9"/>
          <p:cNvSpPr/>
          <p:nvPr/>
        </p:nvSpPr>
        <p:spPr>
          <a:xfrm>
            <a:off x="7665273" y="3202607"/>
            <a:ext cx="828675" cy="647700"/>
          </a:xfrm>
          <a:custGeom>
            <a:avLst/>
            <a:gdLst/>
            <a:ahLst/>
            <a:cxnLst/>
            <a:rect l="l" t="t" r="r" b="b"/>
            <a:pathLst>
              <a:path w="828675" h="647700">
                <a:moveTo>
                  <a:pt x="370086" y="387349"/>
                </a:moveTo>
                <a:lnTo>
                  <a:pt x="287991" y="387349"/>
                </a:lnTo>
                <a:lnTo>
                  <a:pt x="299506" y="383539"/>
                </a:lnTo>
                <a:lnTo>
                  <a:pt x="311497" y="379729"/>
                </a:lnTo>
                <a:lnTo>
                  <a:pt x="323946" y="375919"/>
                </a:lnTo>
                <a:lnTo>
                  <a:pt x="336835" y="373379"/>
                </a:lnTo>
                <a:lnTo>
                  <a:pt x="336835" y="355599"/>
                </a:lnTo>
                <a:lnTo>
                  <a:pt x="292030" y="309879"/>
                </a:lnTo>
                <a:lnTo>
                  <a:pt x="264133" y="241299"/>
                </a:lnTo>
                <a:lnTo>
                  <a:pt x="256806" y="193039"/>
                </a:lnTo>
                <a:lnTo>
                  <a:pt x="256471" y="167639"/>
                </a:lnTo>
                <a:lnTo>
                  <a:pt x="258497" y="143509"/>
                </a:lnTo>
                <a:lnTo>
                  <a:pt x="270637" y="95249"/>
                </a:lnTo>
                <a:lnTo>
                  <a:pt x="294190" y="53339"/>
                </a:lnTo>
                <a:lnTo>
                  <a:pt x="343152" y="13969"/>
                </a:lnTo>
                <a:lnTo>
                  <a:pt x="414234" y="0"/>
                </a:lnTo>
                <a:lnTo>
                  <a:pt x="452672" y="3809"/>
                </a:lnTo>
                <a:lnTo>
                  <a:pt x="485316" y="13969"/>
                </a:lnTo>
                <a:lnTo>
                  <a:pt x="512429" y="31749"/>
                </a:lnTo>
                <a:lnTo>
                  <a:pt x="513715" y="33019"/>
                </a:lnTo>
                <a:lnTo>
                  <a:pt x="414234" y="33019"/>
                </a:lnTo>
                <a:lnTo>
                  <a:pt x="383756" y="35559"/>
                </a:lnTo>
                <a:lnTo>
                  <a:pt x="336961" y="57149"/>
                </a:lnTo>
                <a:lnTo>
                  <a:pt x="309390" y="90169"/>
                </a:lnTo>
                <a:lnTo>
                  <a:pt x="295124" y="126999"/>
                </a:lnTo>
                <a:lnTo>
                  <a:pt x="289629" y="167639"/>
                </a:lnTo>
                <a:lnTo>
                  <a:pt x="289644" y="179069"/>
                </a:lnTo>
                <a:lnTo>
                  <a:pt x="296257" y="233679"/>
                </a:lnTo>
                <a:lnTo>
                  <a:pt x="320608" y="293369"/>
                </a:lnTo>
                <a:lnTo>
                  <a:pt x="358627" y="328929"/>
                </a:lnTo>
                <a:lnTo>
                  <a:pt x="365202" y="331469"/>
                </a:lnTo>
                <a:lnTo>
                  <a:pt x="370086" y="337819"/>
                </a:lnTo>
                <a:lnTo>
                  <a:pt x="370086" y="387349"/>
                </a:lnTo>
                <a:close/>
              </a:path>
              <a:path w="828675" h="647700">
                <a:moveTo>
                  <a:pt x="735384" y="613409"/>
                </a:moveTo>
                <a:lnTo>
                  <a:pt x="702413" y="613409"/>
                </a:lnTo>
                <a:lnTo>
                  <a:pt x="701163" y="581659"/>
                </a:lnTo>
                <a:lnTo>
                  <a:pt x="698186" y="553719"/>
                </a:lnTo>
                <a:lnTo>
                  <a:pt x="692955" y="529589"/>
                </a:lnTo>
                <a:lnTo>
                  <a:pt x="684942" y="509269"/>
                </a:lnTo>
                <a:lnTo>
                  <a:pt x="684003" y="507999"/>
                </a:lnTo>
                <a:lnTo>
                  <a:pt x="683251" y="506729"/>
                </a:lnTo>
                <a:lnTo>
                  <a:pt x="682688" y="504189"/>
                </a:lnTo>
                <a:lnTo>
                  <a:pt x="679233" y="499109"/>
                </a:lnTo>
                <a:lnTo>
                  <a:pt x="675338" y="492759"/>
                </a:lnTo>
                <a:lnTo>
                  <a:pt x="637199" y="461009"/>
                </a:lnTo>
                <a:lnTo>
                  <a:pt x="596248" y="440689"/>
                </a:lnTo>
                <a:lnTo>
                  <a:pt x="541595" y="421639"/>
                </a:lnTo>
                <a:lnTo>
                  <a:pt x="471531" y="401319"/>
                </a:lnTo>
                <a:lnTo>
                  <a:pt x="464017" y="400049"/>
                </a:lnTo>
                <a:lnTo>
                  <a:pt x="458381" y="393699"/>
                </a:lnTo>
                <a:lnTo>
                  <a:pt x="458381" y="337819"/>
                </a:lnTo>
                <a:lnTo>
                  <a:pt x="462514" y="331469"/>
                </a:lnTo>
                <a:lnTo>
                  <a:pt x="468901" y="328929"/>
                </a:lnTo>
                <a:lnTo>
                  <a:pt x="489704" y="316229"/>
                </a:lnTo>
                <a:lnTo>
                  <a:pt x="521869" y="266699"/>
                </a:lnTo>
                <a:lnTo>
                  <a:pt x="536382" y="213359"/>
                </a:lnTo>
                <a:lnTo>
                  <a:pt x="538838" y="167639"/>
                </a:lnTo>
                <a:lnTo>
                  <a:pt x="537095" y="147319"/>
                </a:lnTo>
                <a:lnTo>
                  <a:pt x="527373" y="107949"/>
                </a:lnTo>
                <a:lnTo>
                  <a:pt x="508352" y="73659"/>
                </a:lnTo>
                <a:lnTo>
                  <a:pt x="470381" y="44449"/>
                </a:lnTo>
                <a:lnTo>
                  <a:pt x="414234" y="33019"/>
                </a:lnTo>
                <a:lnTo>
                  <a:pt x="513715" y="33019"/>
                </a:lnTo>
                <a:lnTo>
                  <a:pt x="547542" y="73659"/>
                </a:lnTo>
                <a:lnTo>
                  <a:pt x="565265" y="118109"/>
                </a:lnTo>
                <a:lnTo>
                  <a:pt x="571996" y="167639"/>
                </a:lnTo>
                <a:lnTo>
                  <a:pt x="571662" y="193039"/>
                </a:lnTo>
                <a:lnTo>
                  <a:pt x="564335" y="241299"/>
                </a:lnTo>
                <a:lnTo>
                  <a:pt x="552764" y="278129"/>
                </a:lnTo>
                <a:lnTo>
                  <a:pt x="515884" y="336549"/>
                </a:lnTo>
                <a:lnTo>
                  <a:pt x="491633" y="355599"/>
                </a:lnTo>
                <a:lnTo>
                  <a:pt x="491633" y="373379"/>
                </a:lnTo>
                <a:lnTo>
                  <a:pt x="504522" y="375919"/>
                </a:lnTo>
                <a:lnTo>
                  <a:pt x="516970" y="379729"/>
                </a:lnTo>
                <a:lnTo>
                  <a:pt x="528961" y="383539"/>
                </a:lnTo>
                <a:lnTo>
                  <a:pt x="540477" y="387349"/>
                </a:lnTo>
                <a:lnTo>
                  <a:pt x="639141" y="387349"/>
                </a:lnTo>
                <a:lnTo>
                  <a:pt x="638164" y="388619"/>
                </a:lnTo>
                <a:lnTo>
                  <a:pt x="619525" y="394969"/>
                </a:lnTo>
                <a:lnTo>
                  <a:pt x="608952" y="397509"/>
                </a:lnTo>
                <a:lnTo>
                  <a:pt x="599083" y="400049"/>
                </a:lnTo>
                <a:lnTo>
                  <a:pt x="589884" y="403859"/>
                </a:lnTo>
                <a:lnTo>
                  <a:pt x="621771" y="415289"/>
                </a:lnTo>
                <a:lnTo>
                  <a:pt x="648708" y="429259"/>
                </a:lnTo>
                <a:lnTo>
                  <a:pt x="671172" y="443229"/>
                </a:lnTo>
                <a:lnTo>
                  <a:pt x="689638" y="459739"/>
                </a:lnTo>
                <a:lnTo>
                  <a:pt x="694896" y="464819"/>
                </a:lnTo>
                <a:lnTo>
                  <a:pt x="699713" y="471169"/>
                </a:lnTo>
                <a:lnTo>
                  <a:pt x="704142" y="476249"/>
                </a:lnTo>
                <a:lnTo>
                  <a:pt x="708237" y="482599"/>
                </a:lnTo>
                <a:lnTo>
                  <a:pt x="827907" y="482599"/>
                </a:lnTo>
                <a:lnTo>
                  <a:pt x="828468" y="499109"/>
                </a:lnTo>
                <a:lnTo>
                  <a:pt x="828468" y="507999"/>
                </a:lnTo>
                <a:lnTo>
                  <a:pt x="820954" y="515619"/>
                </a:lnTo>
                <a:lnTo>
                  <a:pt x="723454" y="515619"/>
                </a:lnTo>
                <a:lnTo>
                  <a:pt x="729403" y="539749"/>
                </a:lnTo>
                <a:lnTo>
                  <a:pt x="733152" y="566419"/>
                </a:lnTo>
                <a:lnTo>
                  <a:pt x="735104" y="596899"/>
                </a:lnTo>
                <a:lnTo>
                  <a:pt x="735384" y="613409"/>
                </a:lnTo>
                <a:close/>
              </a:path>
              <a:path w="828675" h="647700">
                <a:moveTo>
                  <a:pt x="728338" y="647699"/>
                </a:moveTo>
                <a:lnTo>
                  <a:pt x="100130" y="647699"/>
                </a:lnTo>
                <a:lnTo>
                  <a:pt x="92803" y="640079"/>
                </a:lnTo>
                <a:lnTo>
                  <a:pt x="92803" y="629919"/>
                </a:lnTo>
                <a:lnTo>
                  <a:pt x="93364" y="596899"/>
                </a:lnTo>
                <a:lnTo>
                  <a:pt x="95316" y="566419"/>
                </a:lnTo>
                <a:lnTo>
                  <a:pt x="99064" y="539749"/>
                </a:lnTo>
                <a:lnTo>
                  <a:pt x="105014" y="515619"/>
                </a:lnTo>
                <a:lnTo>
                  <a:pt x="7514" y="515619"/>
                </a:lnTo>
                <a:lnTo>
                  <a:pt x="0" y="507999"/>
                </a:lnTo>
                <a:lnTo>
                  <a:pt x="0" y="499109"/>
                </a:lnTo>
                <a:lnTo>
                  <a:pt x="4907" y="444499"/>
                </a:lnTo>
                <a:lnTo>
                  <a:pt x="25737" y="406399"/>
                </a:lnTo>
                <a:lnTo>
                  <a:pt x="62346" y="383539"/>
                </a:lnTo>
                <a:lnTo>
                  <a:pt x="121922" y="363219"/>
                </a:lnTo>
                <a:lnTo>
                  <a:pt x="110336" y="351789"/>
                </a:lnTo>
                <a:lnTo>
                  <a:pt x="87167" y="304799"/>
                </a:lnTo>
                <a:lnTo>
                  <a:pt x="83099" y="264159"/>
                </a:lnTo>
                <a:lnTo>
                  <a:pt x="84161" y="251459"/>
                </a:lnTo>
                <a:lnTo>
                  <a:pt x="96551" y="213359"/>
                </a:lnTo>
                <a:lnTo>
                  <a:pt x="131385" y="179069"/>
                </a:lnTo>
                <a:lnTo>
                  <a:pt x="171141" y="171449"/>
                </a:lnTo>
                <a:lnTo>
                  <a:pt x="192613" y="173989"/>
                </a:lnTo>
                <a:lnTo>
                  <a:pt x="210897" y="179069"/>
                </a:lnTo>
                <a:lnTo>
                  <a:pt x="226117" y="189229"/>
                </a:lnTo>
                <a:lnTo>
                  <a:pt x="238396" y="201929"/>
                </a:lnTo>
                <a:lnTo>
                  <a:pt x="240026" y="204469"/>
                </a:lnTo>
                <a:lnTo>
                  <a:pt x="171141" y="204469"/>
                </a:lnTo>
                <a:lnTo>
                  <a:pt x="157709" y="205739"/>
                </a:lnTo>
                <a:lnTo>
                  <a:pt x="125012" y="229869"/>
                </a:lnTo>
                <a:lnTo>
                  <a:pt x="116090" y="266699"/>
                </a:lnTo>
                <a:lnTo>
                  <a:pt x="116239" y="275589"/>
                </a:lnTo>
                <a:lnTo>
                  <a:pt x="130070" y="323849"/>
                </a:lnTo>
                <a:lnTo>
                  <a:pt x="152919" y="341629"/>
                </a:lnTo>
                <a:lnTo>
                  <a:pt x="156864" y="347979"/>
                </a:lnTo>
                <a:lnTo>
                  <a:pt x="156864" y="383539"/>
                </a:lnTo>
                <a:lnTo>
                  <a:pt x="151228" y="389889"/>
                </a:lnTo>
                <a:lnTo>
                  <a:pt x="143713" y="391159"/>
                </a:lnTo>
                <a:lnTo>
                  <a:pt x="109373" y="401319"/>
                </a:lnTo>
                <a:lnTo>
                  <a:pt x="62954" y="420369"/>
                </a:lnTo>
                <a:lnTo>
                  <a:pt x="37525" y="450849"/>
                </a:lnTo>
                <a:lnTo>
                  <a:pt x="33439" y="482599"/>
                </a:lnTo>
                <a:lnTo>
                  <a:pt x="162312" y="482599"/>
                </a:lnTo>
                <a:lnTo>
                  <a:pt x="157483" y="487679"/>
                </a:lnTo>
                <a:lnTo>
                  <a:pt x="153130" y="492759"/>
                </a:lnTo>
                <a:lnTo>
                  <a:pt x="149235" y="499109"/>
                </a:lnTo>
                <a:lnTo>
                  <a:pt x="145780" y="504189"/>
                </a:lnTo>
                <a:lnTo>
                  <a:pt x="145216" y="506729"/>
                </a:lnTo>
                <a:lnTo>
                  <a:pt x="144465" y="507999"/>
                </a:lnTo>
                <a:lnTo>
                  <a:pt x="143526" y="509269"/>
                </a:lnTo>
                <a:lnTo>
                  <a:pt x="135512" y="529589"/>
                </a:lnTo>
                <a:lnTo>
                  <a:pt x="130281" y="553719"/>
                </a:lnTo>
                <a:lnTo>
                  <a:pt x="127305" y="581659"/>
                </a:lnTo>
                <a:lnTo>
                  <a:pt x="126054" y="613409"/>
                </a:lnTo>
                <a:lnTo>
                  <a:pt x="735384" y="613409"/>
                </a:lnTo>
                <a:lnTo>
                  <a:pt x="735665" y="629919"/>
                </a:lnTo>
                <a:lnTo>
                  <a:pt x="735665" y="640079"/>
                </a:lnTo>
                <a:lnTo>
                  <a:pt x="728338" y="647699"/>
                </a:lnTo>
                <a:close/>
              </a:path>
              <a:path w="828675" h="647700">
                <a:moveTo>
                  <a:pt x="639141" y="387349"/>
                </a:moveTo>
                <a:lnTo>
                  <a:pt x="540477" y="387349"/>
                </a:lnTo>
                <a:lnTo>
                  <a:pt x="547495" y="383539"/>
                </a:lnTo>
                <a:lnTo>
                  <a:pt x="555059" y="380999"/>
                </a:lnTo>
                <a:lnTo>
                  <a:pt x="563222" y="377189"/>
                </a:lnTo>
                <a:lnTo>
                  <a:pt x="572037" y="374649"/>
                </a:lnTo>
                <a:lnTo>
                  <a:pt x="580206" y="370839"/>
                </a:lnTo>
                <a:lnTo>
                  <a:pt x="588921" y="368299"/>
                </a:lnTo>
                <a:lnTo>
                  <a:pt x="598165" y="365759"/>
                </a:lnTo>
                <a:lnTo>
                  <a:pt x="607919" y="363219"/>
                </a:lnTo>
                <a:lnTo>
                  <a:pt x="596362" y="351789"/>
                </a:lnTo>
                <a:lnTo>
                  <a:pt x="573352" y="304799"/>
                </a:lnTo>
                <a:lnTo>
                  <a:pt x="569205" y="264159"/>
                </a:lnTo>
                <a:lnTo>
                  <a:pt x="570347" y="251459"/>
                </a:lnTo>
                <a:lnTo>
                  <a:pt x="582737" y="213359"/>
                </a:lnTo>
                <a:lnTo>
                  <a:pt x="617570" y="179069"/>
                </a:lnTo>
                <a:lnTo>
                  <a:pt x="657326" y="171449"/>
                </a:lnTo>
                <a:lnTo>
                  <a:pt x="678798" y="173989"/>
                </a:lnTo>
                <a:lnTo>
                  <a:pt x="697082" y="179069"/>
                </a:lnTo>
                <a:lnTo>
                  <a:pt x="712302" y="189229"/>
                </a:lnTo>
                <a:lnTo>
                  <a:pt x="724581" y="201929"/>
                </a:lnTo>
                <a:lnTo>
                  <a:pt x="726211" y="204469"/>
                </a:lnTo>
                <a:lnTo>
                  <a:pt x="657326" y="204469"/>
                </a:lnTo>
                <a:lnTo>
                  <a:pt x="643815" y="205739"/>
                </a:lnTo>
                <a:lnTo>
                  <a:pt x="611198" y="229869"/>
                </a:lnTo>
                <a:lnTo>
                  <a:pt x="602275" y="266699"/>
                </a:lnTo>
                <a:lnTo>
                  <a:pt x="602424" y="275589"/>
                </a:lnTo>
                <a:lnTo>
                  <a:pt x="615879" y="322579"/>
                </a:lnTo>
                <a:lnTo>
                  <a:pt x="638352" y="341629"/>
                </a:lnTo>
                <a:lnTo>
                  <a:pt x="643049" y="346709"/>
                </a:lnTo>
                <a:lnTo>
                  <a:pt x="643049" y="382269"/>
                </a:lnTo>
                <a:lnTo>
                  <a:pt x="639141" y="387349"/>
                </a:lnTo>
                <a:close/>
              </a:path>
              <a:path w="828675" h="647700">
                <a:moveTo>
                  <a:pt x="162312" y="482599"/>
                </a:moveTo>
                <a:lnTo>
                  <a:pt x="120231" y="482599"/>
                </a:lnTo>
                <a:lnTo>
                  <a:pt x="124326" y="476249"/>
                </a:lnTo>
                <a:lnTo>
                  <a:pt x="128755" y="471169"/>
                </a:lnTo>
                <a:lnTo>
                  <a:pt x="133572" y="464819"/>
                </a:lnTo>
                <a:lnTo>
                  <a:pt x="179759" y="429259"/>
                </a:lnTo>
                <a:lnTo>
                  <a:pt x="238583" y="403859"/>
                </a:lnTo>
                <a:lnTo>
                  <a:pt x="229384" y="400049"/>
                </a:lnTo>
                <a:lnTo>
                  <a:pt x="219515" y="397509"/>
                </a:lnTo>
                <a:lnTo>
                  <a:pt x="208942" y="394969"/>
                </a:lnTo>
                <a:lnTo>
                  <a:pt x="190303" y="388619"/>
                </a:lnTo>
                <a:lnTo>
                  <a:pt x="185419" y="382269"/>
                </a:lnTo>
                <a:lnTo>
                  <a:pt x="185419" y="346709"/>
                </a:lnTo>
                <a:lnTo>
                  <a:pt x="190115" y="341629"/>
                </a:lnTo>
                <a:lnTo>
                  <a:pt x="196690" y="339089"/>
                </a:lnTo>
                <a:lnTo>
                  <a:pt x="205212" y="332739"/>
                </a:lnTo>
                <a:lnTo>
                  <a:pt x="222991" y="295909"/>
                </a:lnTo>
                <a:lnTo>
                  <a:pt x="226116" y="264159"/>
                </a:lnTo>
                <a:lnTo>
                  <a:pt x="225433" y="255269"/>
                </a:lnTo>
                <a:lnTo>
                  <a:pt x="205194" y="214629"/>
                </a:lnTo>
                <a:lnTo>
                  <a:pt x="171141" y="204469"/>
                </a:lnTo>
                <a:lnTo>
                  <a:pt x="240026" y="204469"/>
                </a:lnTo>
                <a:lnTo>
                  <a:pt x="258121" y="251459"/>
                </a:lnTo>
                <a:lnTo>
                  <a:pt x="259263" y="264159"/>
                </a:lnTo>
                <a:lnTo>
                  <a:pt x="259084" y="278129"/>
                </a:lnTo>
                <a:lnTo>
                  <a:pt x="249582" y="322579"/>
                </a:lnTo>
                <a:lnTo>
                  <a:pt x="220549" y="363219"/>
                </a:lnTo>
                <a:lnTo>
                  <a:pt x="230303" y="365759"/>
                </a:lnTo>
                <a:lnTo>
                  <a:pt x="239546" y="368299"/>
                </a:lnTo>
                <a:lnTo>
                  <a:pt x="248261" y="370839"/>
                </a:lnTo>
                <a:lnTo>
                  <a:pt x="256430" y="374649"/>
                </a:lnTo>
                <a:lnTo>
                  <a:pt x="265245" y="377189"/>
                </a:lnTo>
                <a:lnTo>
                  <a:pt x="273408" y="380999"/>
                </a:lnTo>
                <a:lnTo>
                  <a:pt x="280973" y="383539"/>
                </a:lnTo>
                <a:lnTo>
                  <a:pt x="287991" y="387349"/>
                </a:lnTo>
                <a:lnTo>
                  <a:pt x="370086" y="387349"/>
                </a:lnTo>
                <a:lnTo>
                  <a:pt x="370086" y="392429"/>
                </a:lnTo>
                <a:lnTo>
                  <a:pt x="365202" y="400049"/>
                </a:lnTo>
                <a:lnTo>
                  <a:pt x="357687" y="401319"/>
                </a:lnTo>
                <a:lnTo>
                  <a:pt x="287269" y="421639"/>
                </a:lnTo>
                <a:lnTo>
                  <a:pt x="232384" y="440689"/>
                </a:lnTo>
                <a:lnTo>
                  <a:pt x="191307" y="461009"/>
                </a:lnTo>
                <a:lnTo>
                  <a:pt x="162312" y="482599"/>
                </a:lnTo>
                <a:close/>
              </a:path>
              <a:path w="828675" h="647700">
                <a:moveTo>
                  <a:pt x="827907" y="482599"/>
                </a:moveTo>
                <a:lnTo>
                  <a:pt x="795029" y="482599"/>
                </a:lnTo>
                <a:lnTo>
                  <a:pt x="793725" y="464819"/>
                </a:lnTo>
                <a:lnTo>
                  <a:pt x="790943" y="450849"/>
                </a:lnTo>
                <a:lnTo>
                  <a:pt x="765514" y="420369"/>
                </a:lnTo>
                <a:lnTo>
                  <a:pt x="719095" y="401319"/>
                </a:lnTo>
                <a:lnTo>
                  <a:pt x="677240" y="389889"/>
                </a:lnTo>
                <a:lnTo>
                  <a:pt x="671604" y="383539"/>
                </a:lnTo>
                <a:lnTo>
                  <a:pt x="671604" y="347979"/>
                </a:lnTo>
                <a:lnTo>
                  <a:pt x="675549" y="341629"/>
                </a:lnTo>
                <a:lnTo>
                  <a:pt x="682124" y="339089"/>
                </a:lnTo>
                <a:lnTo>
                  <a:pt x="690816" y="332739"/>
                </a:lnTo>
                <a:lnTo>
                  <a:pt x="709176" y="295909"/>
                </a:lnTo>
                <a:lnTo>
                  <a:pt x="712301" y="264159"/>
                </a:lnTo>
                <a:lnTo>
                  <a:pt x="711618" y="255269"/>
                </a:lnTo>
                <a:lnTo>
                  <a:pt x="691353" y="214629"/>
                </a:lnTo>
                <a:lnTo>
                  <a:pt x="657326" y="204469"/>
                </a:lnTo>
                <a:lnTo>
                  <a:pt x="726211" y="204469"/>
                </a:lnTo>
                <a:lnTo>
                  <a:pt x="744306" y="251459"/>
                </a:lnTo>
                <a:lnTo>
                  <a:pt x="745369" y="264159"/>
                </a:lnTo>
                <a:lnTo>
                  <a:pt x="745198" y="278129"/>
                </a:lnTo>
                <a:lnTo>
                  <a:pt x="735738" y="322579"/>
                </a:lnTo>
                <a:lnTo>
                  <a:pt x="706546" y="363219"/>
                </a:lnTo>
                <a:lnTo>
                  <a:pt x="739618" y="373379"/>
                </a:lnTo>
                <a:lnTo>
                  <a:pt x="786883" y="393699"/>
                </a:lnTo>
                <a:lnTo>
                  <a:pt x="815708" y="424179"/>
                </a:lnTo>
                <a:lnTo>
                  <a:pt x="827432" y="468629"/>
                </a:lnTo>
                <a:lnTo>
                  <a:pt x="827907" y="4825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10"/>
          <p:cNvGrpSpPr/>
          <p:nvPr/>
        </p:nvGrpSpPr>
        <p:grpSpPr>
          <a:xfrm>
            <a:off x="12648057" y="3216429"/>
            <a:ext cx="686435" cy="686435"/>
            <a:chOff x="12648057" y="3216429"/>
            <a:chExt cx="686435" cy="686435"/>
          </a:xfrm>
        </p:grpSpPr>
        <p:sp>
          <p:nvSpPr>
            <p:cNvPr id="1048845" name="object 11"/>
            <p:cNvSpPr/>
            <p:nvPr/>
          </p:nvSpPr>
          <p:spPr>
            <a:xfrm>
              <a:off x="12648057" y="3216429"/>
              <a:ext cx="557530" cy="557530"/>
            </a:xfrm>
            <a:custGeom>
              <a:avLst/>
              <a:gdLst/>
              <a:ahLst/>
              <a:cxnLst/>
              <a:rect l="l" t="t" r="r" b="b"/>
              <a:pathLst>
                <a:path w="557530" h="557529">
                  <a:moveTo>
                    <a:pt x="278497" y="556994"/>
                  </a:moveTo>
                  <a:lnTo>
                    <a:pt x="233323" y="553349"/>
                  </a:lnTo>
                  <a:lnTo>
                    <a:pt x="190470" y="542797"/>
                  </a:lnTo>
                  <a:lnTo>
                    <a:pt x="150511" y="525909"/>
                  </a:lnTo>
                  <a:lnTo>
                    <a:pt x="114020" y="503261"/>
                  </a:lnTo>
                  <a:lnTo>
                    <a:pt x="81569" y="475425"/>
                  </a:lnTo>
                  <a:lnTo>
                    <a:pt x="53733" y="442974"/>
                  </a:lnTo>
                  <a:lnTo>
                    <a:pt x="31085" y="406483"/>
                  </a:lnTo>
                  <a:lnTo>
                    <a:pt x="14197" y="366524"/>
                  </a:lnTo>
                  <a:lnTo>
                    <a:pt x="3645" y="323671"/>
                  </a:lnTo>
                  <a:lnTo>
                    <a:pt x="0" y="278497"/>
                  </a:lnTo>
                  <a:lnTo>
                    <a:pt x="3645" y="233323"/>
                  </a:lnTo>
                  <a:lnTo>
                    <a:pt x="14197" y="190470"/>
                  </a:lnTo>
                  <a:lnTo>
                    <a:pt x="31085" y="150511"/>
                  </a:lnTo>
                  <a:lnTo>
                    <a:pt x="53733" y="114020"/>
                  </a:lnTo>
                  <a:lnTo>
                    <a:pt x="81569" y="81569"/>
                  </a:lnTo>
                  <a:lnTo>
                    <a:pt x="114020" y="53733"/>
                  </a:lnTo>
                  <a:lnTo>
                    <a:pt x="150511" y="31085"/>
                  </a:lnTo>
                  <a:lnTo>
                    <a:pt x="190470" y="14197"/>
                  </a:lnTo>
                  <a:lnTo>
                    <a:pt x="233323" y="3645"/>
                  </a:lnTo>
                  <a:lnTo>
                    <a:pt x="278497" y="0"/>
                  </a:lnTo>
                  <a:lnTo>
                    <a:pt x="323671" y="3645"/>
                  </a:lnTo>
                  <a:lnTo>
                    <a:pt x="366524" y="14197"/>
                  </a:lnTo>
                  <a:lnTo>
                    <a:pt x="406483" y="31085"/>
                  </a:lnTo>
                  <a:lnTo>
                    <a:pt x="442974" y="53733"/>
                  </a:lnTo>
                  <a:lnTo>
                    <a:pt x="461499" y="69624"/>
                  </a:lnTo>
                  <a:lnTo>
                    <a:pt x="278497" y="69624"/>
                  </a:lnTo>
                  <a:lnTo>
                    <a:pt x="230604" y="75140"/>
                  </a:lnTo>
                  <a:lnTo>
                    <a:pt x="186640" y="90854"/>
                  </a:lnTo>
                  <a:lnTo>
                    <a:pt x="147857" y="115511"/>
                  </a:lnTo>
                  <a:lnTo>
                    <a:pt x="115511" y="147857"/>
                  </a:lnTo>
                  <a:lnTo>
                    <a:pt x="90854" y="186640"/>
                  </a:lnTo>
                  <a:lnTo>
                    <a:pt x="75140" y="230604"/>
                  </a:lnTo>
                  <a:lnTo>
                    <a:pt x="69624" y="278497"/>
                  </a:lnTo>
                  <a:lnTo>
                    <a:pt x="75140" y="326390"/>
                  </a:lnTo>
                  <a:lnTo>
                    <a:pt x="90854" y="370354"/>
                  </a:lnTo>
                  <a:lnTo>
                    <a:pt x="115511" y="409136"/>
                  </a:lnTo>
                  <a:lnTo>
                    <a:pt x="147857" y="441483"/>
                  </a:lnTo>
                  <a:lnTo>
                    <a:pt x="186640" y="466140"/>
                  </a:lnTo>
                  <a:lnTo>
                    <a:pt x="230604" y="481854"/>
                  </a:lnTo>
                  <a:lnTo>
                    <a:pt x="278497" y="487370"/>
                  </a:lnTo>
                  <a:lnTo>
                    <a:pt x="461499" y="487370"/>
                  </a:lnTo>
                  <a:lnTo>
                    <a:pt x="442974" y="503261"/>
                  </a:lnTo>
                  <a:lnTo>
                    <a:pt x="406483" y="525909"/>
                  </a:lnTo>
                  <a:lnTo>
                    <a:pt x="366524" y="542797"/>
                  </a:lnTo>
                  <a:lnTo>
                    <a:pt x="323671" y="553349"/>
                  </a:lnTo>
                  <a:lnTo>
                    <a:pt x="278497" y="556994"/>
                  </a:lnTo>
                  <a:close/>
                </a:path>
                <a:path w="557530" h="557529">
                  <a:moveTo>
                    <a:pt x="461499" y="487370"/>
                  </a:moveTo>
                  <a:lnTo>
                    <a:pt x="278497" y="487370"/>
                  </a:lnTo>
                  <a:lnTo>
                    <a:pt x="326390" y="481854"/>
                  </a:lnTo>
                  <a:lnTo>
                    <a:pt x="370354" y="466140"/>
                  </a:lnTo>
                  <a:lnTo>
                    <a:pt x="409136" y="441483"/>
                  </a:lnTo>
                  <a:lnTo>
                    <a:pt x="441483" y="409136"/>
                  </a:lnTo>
                  <a:lnTo>
                    <a:pt x="466140" y="370354"/>
                  </a:lnTo>
                  <a:lnTo>
                    <a:pt x="481854" y="326390"/>
                  </a:lnTo>
                  <a:lnTo>
                    <a:pt x="487370" y="278497"/>
                  </a:lnTo>
                  <a:lnTo>
                    <a:pt x="481854" y="230604"/>
                  </a:lnTo>
                  <a:lnTo>
                    <a:pt x="466140" y="186640"/>
                  </a:lnTo>
                  <a:lnTo>
                    <a:pt x="441483" y="147857"/>
                  </a:lnTo>
                  <a:lnTo>
                    <a:pt x="409136" y="115511"/>
                  </a:lnTo>
                  <a:lnTo>
                    <a:pt x="370354" y="90854"/>
                  </a:lnTo>
                  <a:lnTo>
                    <a:pt x="326390" y="75140"/>
                  </a:lnTo>
                  <a:lnTo>
                    <a:pt x="278497" y="69624"/>
                  </a:lnTo>
                  <a:lnTo>
                    <a:pt x="461499" y="69624"/>
                  </a:lnTo>
                  <a:lnTo>
                    <a:pt x="503261" y="114020"/>
                  </a:lnTo>
                  <a:lnTo>
                    <a:pt x="525909" y="150511"/>
                  </a:lnTo>
                  <a:lnTo>
                    <a:pt x="542797" y="190470"/>
                  </a:lnTo>
                  <a:lnTo>
                    <a:pt x="553349" y="233323"/>
                  </a:lnTo>
                  <a:lnTo>
                    <a:pt x="556994" y="278497"/>
                  </a:lnTo>
                  <a:lnTo>
                    <a:pt x="553349" y="323671"/>
                  </a:lnTo>
                  <a:lnTo>
                    <a:pt x="542797" y="366524"/>
                  </a:lnTo>
                  <a:lnTo>
                    <a:pt x="525909" y="406483"/>
                  </a:lnTo>
                  <a:lnTo>
                    <a:pt x="503261" y="442974"/>
                  </a:lnTo>
                  <a:lnTo>
                    <a:pt x="475425" y="475425"/>
                  </a:lnTo>
                  <a:lnTo>
                    <a:pt x="461499" y="487370"/>
                  </a:lnTo>
                  <a:close/>
                </a:path>
              </a:pathLst>
            </a:custGeom>
            <a:solidFill>
              <a:srgbClr val="FAF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0" name="object 12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6554" y="3303459"/>
              <a:ext cx="191467" cy="191467"/>
            </a:xfrm>
            <a:prstGeom prst="rect">
              <a:avLst/>
            </a:prstGeom>
          </p:spPr>
        </p:pic>
        <p:sp>
          <p:nvSpPr>
            <p:cNvPr id="1048846" name="object 13"/>
            <p:cNvSpPr/>
            <p:nvPr/>
          </p:nvSpPr>
          <p:spPr>
            <a:xfrm>
              <a:off x="13076003" y="3644372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08873" y="258104"/>
                  </a:moveTo>
                  <a:lnTo>
                    <a:pt x="0" y="49231"/>
                  </a:lnTo>
                  <a:lnTo>
                    <a:pt x="49231" y="0"/>
                  </a:lnTo>
                  <a:lnTo>
                    <a:pt x="258104" y="208873"/>
                  </a:lnTo>
                  <a:lnTo>
                    <a:pt x="208873" y="258104"/>
                  </a:lnTo>
                  <a:close/>
                </a:path>
              </a:pathLst>
            </a:custGeom>
            <a:solidFill>
              <a:srgbClr val="FAF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14"/>
          <p:cNvGrpSpPr/>
          <p:nvPr/>
        </p:nvGrpSpPr>
        <p:grpSpPr>
          <a:xfrm>
            <a:off x="6764626" y="6582419"/>
            <a:ext cx="720725" cy="723900"/>
            <a:chOff x="6764626" y="6582419"/>
            <a:chExt cx="720725" cy="723900"/>
          </a:xfrm>
        </p:grpSpPr>
        <p:pic>
          <p:nvPicPr>
            <p:cNvPr id="2097171" name="object 1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0344" y="6906926"/>
              <a:ext cx="86535" cy="75718"/>
            </a:xfrm>
            <a:prstGeom prst="rect">
              <a:avLst/>
            </a:prstGeom>
          </p:spPr>
        </p:pic>
        <p:sp>
          <p:nvSpPr>
            <p:cNvPr id="1048847" name="object 16"/>
            <p:cNvSpPr/>
            <p:nvPr/>
          </p:nvSpPr>
          <p:spPr>
            <a:xfrm>
              <a:off x="6764617" y="6582422"/>
              <a:ext cx="533400" cy="723900"/>
            </a:xfrm>
            <a:custGeom>
              <a:avLst/>
              <a:gdLst/>
              <a:ahLst/>
              <a:cxnLst/>
              <a:rect l="l" t="t" r="r" b="b"/>
              <a:pathLst>
                <a:path w="533400" h="723900">
                  <a:moveTo>
                    <a:pt x="390245" y="263766"/>
                  </a:moveTo>
                  <a:lnTo>
                    <a:pt x="386080" y="258775"/>
                  </a:lnTo>
                  <a:lnTo>
                    <a:pt x="202196" y="258775"/>
                  </a:lnTo>
                  <a:lnTo>
                    <a:pt x="196367" y="258775"/>
                  </a:lnTo>
                  <a:lnTo>
                    <a:pt x="192214" y="263766"/>
                  </a:lnTo>
                  <a:lnTo>
                    <a:pt x="192214" y="273748"/>
                  </a:lnTo>
                  <a:lnTo>
                    <a:pt x="197205" y="278752"/>
                  </a:lnTo>
                  <a:lnTo>
                    <a:pt x="386080" y="278752"/>
                  </a:lnTo>
                  <a:lnTo>
                    <a:pt x="390245" y="273748"/>
                  </a:lnTo>
                  <a:lnTo>
                    <a:pt x="390245" y="263766"/>
                  </a:lnTo>
                  <a:close/>
                </a:path>
                <a:path w="533400" h="723900">
                  <a:moveTo>
                    <a:pt x="460133" y="209689"/>
                  </a:moveTo>
                  <a:lnTo>
                    <a:pt x="455142" y="205524"/>
                  </a:lnTo>
                  <a:lnTo>
                    <a:pt x="196367" y="205524"/>
                  </a:lnTo>
                  <a:lnTo>
                    <a:pt x="192214" y="210515"/>
                  </a:lnTo>
                  <a:lnTo>
                    <a:pt x="192214" y="220497"/>
                  </a:lnTo>
                  <a:lnTo>
                    <a:pt x="197205" y="225488"/>
                  </a:lnTo>
                  <a:lnTo>
                    <a:pt x="450151" y="225488"/>
                  </a:lnTo>
                  <a:lnTo>
                    <a:pt x="455980" y="226326"/>
                  </a:lnTo>
                  <a:lnTo>
                    <a:pt x="460133" y="221335"/>
                  </a:lnTo>
                  <a:lnTo>
                    <a:pt x="460133" y="215506"/>
                  </a:lnTo>
                  <a:lnTo>
                    <a:pt x="460133" y="209689"/>
                  </a:lnTo>
                  <a:close/>
                </a:path>
                <a:path w="533400" h="723900">
                  <a:moveTo>
                    <a:pt x="533361" y="431850"/>
                  </a:moveTo>
                  <a:lnTo>
                    <a:pt x="529196" y="427685"/>
                  </a:lnTo>
                  <a:lnTo>
                    <a:pt x="523379" y="427685"/>
                  </a:lnTo>
                  <a:lnTo>
                    <a:pt x="517550" y="427685"/>
                  </a:lnTo>
                  <a:lnTo>
                    <a:pt x="513384" y="432676"/>
                  </a:lnTo>
                  <a:lnTo>
                    <a:pt x="513384" y="703097"/>
                  </a:lnTo>
                  <a:lnTo>
                    <a:pt x="19977" y="703097"/>
                  </a:lnTo>
                  <a:lnTo>
                    <a:pt x="19977" y="20802"/>
                  </a:lnTo>
                  <a:lnTo>
                    <a:pt x="363613" y="20802"/>
                  </a:lnTo>
                  <a:lnTo>
                    <a:pt x="363613" y="164757"/>
                  </a:lnTo>
                  <a:lnTo>
                    <a:pt x="367779" y="169748"/>
                  </a:lnTo>
                  <a:lnTo>
                    <a:pt x="511721" y="169748"/>
                  </a:lnTo>
                  <a:lnTo>
                    <a:pt x="511721" y="188887"/>
                  </a:lnTo>
                  <a:lnTo>
                    <a:pt x="516712" y="193040"/>
                  </a:lnTo>
                  <a:lnTo>
                    <a:pt x="526707" y="193040"/>
                  </a:lnTo>
                  <a:lnTo>
                    <a:pt x="531698" y="188048"/>
                  </a:lnTo>
                  <a:lnTo>
                    <a:pt x="531698" y="156438"/>
                  </a:lnTo>
                  <a:lnTo>
                    <a:pt x="530860" y="153936"/>
                  </a:lnTo>
                  <a:lnTo>
                    <a:pt x="381927" y="3327"/>
                  </a:lnTo>
                  <a:lnTo>
                    <a:pt x="380263" y="838"/>
                  </a:lnTo>
                  <a:lnTo>
                    <a:pt x="376936" y="0"/>
                  </a:lnTo>
                  <a:lnTo>
                    <a:pt x="4165" y="0"/>
                  </a:lnTo>
                  <a:lnTo>
                    <a:pt x="0" y="4991"/>
                  </a:lnTo>
                  <a:lnTo>
                    <a:pt x="0" y="719747"/>
                  </a:lnTo>
                  <a:lnTo>
                    <a:pt x="4991" y="723900"/>
                  </a:lnTo>
                  <a:lnTo>
                    <a:pt x="529196" y="723900"/>
                  </a:lnTo>
                  <a:lnTo>
                    <a:pt x="533361" y="718908"/>
                  </a:lnTo>
                  <a:lnTo>
                    <a:pt x="533361" y="431850"/>
                  </a:lnTo>
                  <a:close/>
                </a:path>
              </a:pathLst>
            </a:custGeom>
            <a:solidFill>
              <a:srgbClr val="FAF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2" name="object 17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0344" y="6769635"/>
              <a:ext cx="85703" cy="75718"/>
            </a:xfrm>
            <a:prstGeom prst="rect">
              <a:avLst/>
            </a:prstGeom>
          </p:spPr>
        </p:pic>
        <p:pic>
          <p:nvPicPr>
            <p:cNvPr id="2097173" name="object 18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0344" y="7039225"/>
              <a:ext cx="85703" cy="75718"/>
            </a:xfrm>
            <a:prstGeom prst="rect">
              <a:avLst/>
            </a:prstGeom>
          </p:spPr>
        </p:pic>
        <p:sp>
          <p:nvSpPr>
            <p:cNvPr id="1048848" name="object 19"/>
            <p:cNvSpPr/>
            <p:nvPr/>
          </p:nvSpPr>
          <p:spPr>
            <a:xfrm>
              <a:off x="6956834" y="6663130"/>
              <a:ext cx="528955" cy="545465"/>
            </a:xfrm>
            <a:custGeom>
              <a:avLst/>
              <a:gdLst/>
              <a:ahLst/>
              <a:cxnLst/>
              <a:rect l="l" t="t" r="r" b="b"/>
              <a:pathLst>
                <a:path w="528954" h="545465">
                  <a:moveTo>
                    <a:pt x="503279" y="31618"/>
                  </a:moveTo>
                  <a:lnTo>
                    <a:pt x="425187" y="31618"/>
                  </a:lnTo>
                  <a:lnTo>
                    <a:pt x="445156" y="5824"/>
                  </a:lnTo>
                  <a:lnTo>
                    <a:pt x="450318" y="1586"/>
                  </a:lnTo>
                  <a:lnTo>
                    <a:pt x="456493" y="0"/>
                  </a:lnTo>
                  <a:lnTo>
                    <a:pt x="462825" y="910"/>
                  </a:lnTo>
                  <a:lnTo>
                    <a:pt x="468454" y="4160"/>
                  </a:lnTo>
                  <a:lnTo>
                    <a:pt x="503279" y="31618"/>
                  </a:lnTo>
                  <a:close/>
                </a:path>
                <a:path w="528954" h="545465">
                  <a:moveTo>
                    <a:pt x="88199" y="545005"/>
                  </a:moveTo>
                  <a:lnTo>
                    <a:pt x="83206" y="545005"/>
                  </a:lnTo>
                  <a:lnTo>
                    <a:pt x="76550" y="540012"/>
                  </a:lnTo>
                  <a:lnTo>
                    <a:pt x="74886" y="535020"/>
                  </a:lnTo>
                  <a:lnTo>
                    <a:pt x="76550" y="530859"/>
                  </a:lnTo>
                  <a:lnTo>
                    <a:pt x="82998" y="508809"/>
                  </a:lnTo>
                  <a:lnTo>
                    <a:pt x="89187" y="488034"/>
                  </a:lnTo>
                  <a:lnTo>
                    <a:pt x="95687" y="466790"/>
                  </a:lnTo>
                  <a:lnTo>
                    <a:pt x="4992" y="466790"/>
                  </a:lnTo>
                  <a:lnTo>
                    <a:pt x="0" y="461798"/>
                  </a:lnTo>
                  <a:lnTo>
                    <a:pt x="0" y="451813"/>
                  </a:lnTo>
                  <a:lnTo>
                    <a:pt x="4160" y="446820"/>
                  </a:lnTo>
                  <a:lnTo>
                    <a:pt x="102344" y="446820"/>
                  </a:lnTo>
                  <a:lnTo>
                    <a:pt x="103176" y="443492"/>
                  </a:lnTo>
                  <a:lnTo>
                    <a:pt x="104008" y="440996"/>
                  </a:lnTo>
                  <a:lnTo>
                    <a:pt x="124810" y="414370"/>
                  </a:lnTo>
                  <a:lnTo>
                    <a:pt x="4992" y="414370"/>
                  </a:lnTo>
                  <a:lnTo>
                    <a:pt x="0" y="409377"/>
                  </a:lnTo>
                  <a:lnTo>
                    <a:pt x="0" y="399393"/>
                  </a:lnTo>
                  <a:lnTo>
                    <a:pt x="4160" y="394400"/>
                  </a:lnTo>
                  <a:lnTo>
                    <a:pt x="141451" y="394400"/>
                  </a:lnTo>
                  <a:lnTo>
                    <a:pt x="188879" y="331995"/>
                  </a:lnTo>
                  <a:lnTo>
                    <a:pt x="4992" y="331995"/>
                  </a:lnTo>
                  <a:lnTo>
                    <a:pt x="0" y="327003"/>
                  </a:lnTo>
                  <a:lnTo>
                    <a:pt x="0" y="317018"/>
                  </a:lnTo>
                  <a:lnTo>
                    <a:pt x="4160" y="312025"/>
                  </a:lnTo>
                  <a:lnTo>
                    <a:pt x="204688" y="312025"/>
                  </a:lnTo>
                  <a:lnTo>
                    <a:pt x="229651" y="279575"/>
                  </a:lnTo>
                  <a:lnTo>
                    <a:pt x="4992" y="279575"/>
                  </a:lnTo>
                  <a:lnTo>
                    <a:pt x="0" y="274582"/>
                  </a:lnTo>
                  <a:lnTo>
                    <a:pt x="0" y="264597"/>
                  </a:lnTo>
                  <a:lnTo>
                    <a:pt x="4160" y="259605"/>
                  </a:lnTo>
                  <a:lnTo>
                    <a:pt x="246292" y="259605"/>
                  </a:lnTo>
                  <a:lnTo>
                    <a:pt x="377759" y="92359"/>
                  </a:lnTo>
                  <a:lnTo>
                    <a:pt x="375263" y="89031"/>
                  </a:lnTo>
                  <a:lnTo>
                    <a:pt x="375263" y="84038"/>
                  </a:lnTo>
                  <a:lnTo>
                    <a:pt x="377759" y="79878"/>
                  </a:lnTo>
                  <a:lnTo>
                    <a:pt x="412706" y="34946"/>
                  </a:lnTo>
                  <a:lnTo>
                    <a:pt x="414370" y="32450"/>
                  </a:lnTo>
                  <a:lnTo>
                    <a:pt x="416866" y="30786"/>
                  </a:lnTo>
                  <a:lnTo>
                    <a:pt x="419362" y="30786"/>
                  </a:lnTo>
                  <a:lnTo>
                    <a:pt x="421026" y="29954"/>
                  </a:lnTo>
                  <a:lnTo>
                    <a:pt x="423523" y="30786"/>
                  </a:lnTo>
                  <a:lnTo>
                    <a:pt x="425187" y="31618"/>
                  </a:lnTo>
                  <a:lnTo>
                    <a:pt x="503279" y="31618"/>
                  </a:lnTo>
                  <a:lnTo>
                    <a:pt x="511722" y="38275"/>
                  </a:lnTo>
                  <a:lnTo>
                    <a:pt x="516298" y="43982"/>
                  </a:lnTo>
                  <a:lnTo>
                    <a:pt x="517130" y="49612"/>
                  </a:lnTo>
                  <a:lnTo>
                    <a:pt x="515466" y="54773"/>
                  </a:lnTo>
                  <a:lnTo>
                    <a:pt x="513680" y="57412"/>
                  </a:lnTo>
                  <a:lnTo>
                    <a:pt x="420194" y="57412"/>
                  </a:lnTo>
                  <a:lnTo>
                    <a:pt x="399393" y="84038"/>
                  </a:lnTo>
                  <a:lnTo>
                    <a:pt x="448485" y="122314"/>
                  </a:lnTo>
                  <a:lnTo>
                    <a:pt x="473258" y="122314"/>
                  </a:lnTo>
                  <a:lnTo>
                    <a:pt x="458469" y="141451"/>
                  </a:lnTo>
                  <a:lnTo>
                    <a:pt x="456805" y="143947"/>
                  </a:lnTo>
                  <a:lnTo>
                    <a:pt x="444324" y="143947"/>
                  </a:lnTo>
                  <a:lnTo>
                    <a:pt x="196797" y="462630"/>
                  </a:lnTo>
                  <a:lnTo>
                    <a:pt x="118985" y="462630"/>
                  </a:lnTo>
                  <a:lnTo>
                    <a:pt x="104008" y="512554"/>
                  </a:lnTo>
                  <a:lnTo>
                    <a:pt x="142565" y="512554"/>
                  </a:lnTo>
                  <a:lnTo>
                    <a:pt x="91527" y="543340"/>
                  </a:lnTo>
                  <a:lnTo>
                    <a:pt x="88199" y="545005"/>
                  </a:lnTo>
                  <a:close/>
                </a:path>
                <a:path w="528954" h="545465">
                  <a:moveTo>
                    <a:pt x="473258" y="122314"/>
                  </a:moveTo>
                  <a:lnTo>
                    <a:pt x="448485" y="122314"/>
                  </a:lnTo>
                  <a:lnTo>
                    <a:pt x="469286" y="95687"/>
                  </a:lnTo>
                  <a:lnTo>
                    <a:pt x="420194" y="57412"/>
                  </a:lnTo>
                  <a:lnTo>
                    <a:pt x="513680" y="57412"/>
                  </a:lnTo>
                  <a:lnTo>
                    <a:pt x="512554" y="59076"/>
                  </a:lnTo>
                  <a:lnTo>
                    <a:pt x="492584" y="84871"/>
                  </a:lnTo>
                  <a:lnTo>
                    <a:pt x="518259" y="104840"/>
                  </a:lnTo>
                  <a:lnTo>
                    <a:pt x="486760" y="104840"/>
                  </a:lnTo>
                  <a:lnTo>
                    <a:pt x="473258" y="122314"/>
                  </a:lnTo>
                  <a:close/>
                </a:path>
                <a:path w="528954" h="545465">
                  <a:moveTo>
                    <a:pt x="422690" y="246292"/>
                  </a:moveTo>
                  <a:lnTo>
                    <a:pt x="414370" y="237971"/>
                  </a:lnTo>
                  <a:lnTo>
                    <a:pt x="413538" y="232147"/>
                  </a:lnTo>
                  <a:lnTo>
                    <a:pt x="416866" y="227154"/>
                  </a:lnTo>
                  <a:lnTo>
                    <a:pt x="501737" y="116489"/>
                  </a:lnTo>
                  <a:lnTo>
                    <a:pt x="486760" y="104840"/>
                  </a:lnTo>
                  <a:lnTo>
                    <a:pt x="518259" y="104840"/>
                  </a:lnTo>
                  <a:lnTo>
                    <a:pt x="522539" y="108168"/>
                  </a:lnTo>
                  <a:lnTo>
                    <a:pt x="526699" y="111497"/>
                  </a:lnTo>
                  <a:lnTo>
                    <a:pt x="528363" y="118153"/>
                  </a:lnTo>
                  <a:lnTo>
                    <a:pt x="525035" y="123146"/>
                  </a:lnTo>
                  <a:lnTo>
                    <a:pt x="433507" y="240467"/>
                  </a:lnTo>
                  <a:lnTo>
                    <a:pt x="429347" y="244628"/>
                  </a:lnTo>
                  <a:lnTo>
                    <a:pt x="422690" y="246292"/>
                  </a:lnTo>
                  <a:close/>
                </a:path>
                <a:path w="528954" h="545465">
                  <a:moveTo>
                    <a:pt x="453477" y="145611"/>
                  </a:moveTo>
                  <a:lnTo>
                    <a:pt x="447653" y="145611"/>
                  </a:lnTo>
                  <a:lnTo>
                    <a:pt x="444324" y="143947"/>
                  </a:lnTo>
                  <a:lnTo>
                    <a:pt x="456805" y="143947"/>
                  </a:lnTo>
                  <a:lnTo>
                    <a:pt x="453477" y="145611"/>
                  </a:lnTo>
                  <a:close/>
                </a:path>
                <a:path w="528954" h="545465">
                  <a:moveTo>
                    <a:pt x="142565" y="512554"/>
                  </a:moveTo>
                  <a:lnTo>
                    <a:pt x="104008" y="512554"/>
                  </a:lnTo>
                  <a:lnTo>
                    <a:pt x="148940" y="485096"/>
                  </a:lnTo>
                  <a:lnTo>
                    <a:pt x="144780" y="480935"/>
                  </a:lnTo>
                  <a:lnTo>
                    <a:pt x="134795" y="472615"/>
                  </a:lnTo>
                  <a:lnTo>
                    <a:pt x="124810" y="465958"/>
                  </a:lnTo>
                  <a:lnTo>
                    <a:pt x="118985" y="462630"/>
                  </a:lnTo>
                  <a:lnTo>
                    <a:pt x="196797" y="462630"/>
                  </a:lnTo>
                  <a:lnTo>
                    <a:pt x="172238" y="494248"/>
                  </a:lnTo>
                  <a:lnTo>
                    <a:pt x="158925" y="502621"/>
                  </a:lnTo>
                  <a:lnTo>
                    <a:pt x="142565" y="512554"/>
                  </a:lnTo>
                  <a:close/>
                </a:path>
              </a:pathLst>
            </a:custGeom>
            <a:solidFill>
              <a:srgbClr val="FAF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74" name="object 2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88613" y="6586478"/>
            <a:ext cx="729540" cy="727278"/>
          </a:xfrm>
          <a:prstGeom prst="rect">
            <a:avLst/>
          </a:prstGeom>
        </p:spPr>
      </p:pic>
      <p:sp>
        <p:nvSpPr>
          <p:cNvPr id="1048849" name="object 21"/>
          <p:cNvSpPr txBox="1"/>
          <p:nvPr/>
        </p:nvSpPr>
        <p:spPr>
          <a:xfrm>
            <a:off x="1591101" y="2963863"/>
            <a:ext cx="3278504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i="1" spc="-660" dirty="0">
                <a:solidFill>
                  <a:srgbClr val="695840"/>
                </a:solidFill>
                <a:latin typeface="Trebuchet MS"/>
                <a:cs typeface="Trebuchet MS"/>
              </a:rPr>
              <a:t>manfaat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048850" name="object 22"/>
          <p:cNvSpPr txBox="1">
            <a:spLocks noGrp="1"/>
          </p:cNvSpPr>
          <p:nvPr>
            <p:ph type="body" idx="1"/>
          </p:nvPr>
        </p:nvSpPr>
        <p:spPr>
          <a:xfrm>
            <a:off x="5389833" y="1910214"/>
            <a:ext cx="12145576" cy="2564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5199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pc="-70" dirty="0" err="1"/>
              <a:t>Meningkatkan</a:t>
            </a:r>
            <a:r>
              <a:rPr spc="-70" dirty="0"/>
              <a:t> </a:t>
            </a:r>
            <a:r>
              <a:rPr dirty="0"/>
              <a:t>keterampilan </a:t>
            </a:r>
            <a:r>
              <a:rPr spc="25" dirty="0"/>
              <a:t>kognitif </a:t>
            </a:r>
            <a:r>
              <a:rPr spc="-40" dirty="0"/>
              <a:t>dan </a:t>
            </a:r>
            <a:r>
              <a:rPr spc="5" dirty="0" err="1"/>
              <a:t>perseptual</a:t>
            </a:r>
            <a:endParaRPr spc="5" dirty="0"/>
          </a:p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spc="-60" dirty="0" err="1"/>
              <a:t>Dalam</a:t>
            </a:r>
            <a:r>
              <a:rPr spc="-60" dirty="0"/>
              <a:t> </a:t>
            </a:r>
            <a:r>
              <a:rPr spc="-55" dirty="0"/>
              <a:t> </a:t>
            </a:r>
            <a:r>
              <a:rPr spc="-30" dirty="0"/>
              <a:t>b</a:t>
            </a:r>
            <a:r>
              <a:rPr spc="25" dirty="0"/>
              <a:t>e</a:t>
            </a:r>
            <a:r>
              <a:rPr spc="10" dirty="0"/>
              <a:t>r</a:t>
            </a:r>
            <a:r>
              <a:rPr spc="-35" dirty="0"/>
              <a:t>m</a:t>
            </a:r>
            <a:r>
              <a:rPr spc="-40" dirty="0"/>
              <a:t>a</a:t>
            </a:r>
            <a:r>
              <a:rPr spc="45" dirty="0"/>
              <a:t>i</a:t>
            </a:r>
            <a:r>
              <a:rPr spc="-50" dirty="0"/>
              <a:t>n</a:t>
            </a:r>
            <a:r>
              <a:rPr spc="-340" dirty="0"/>
              <a:t> </a:t>
            </a:r>
            <a:r>
              <a:rPr spc="-420" dirty="0"/>
              <a:t>"</a:t>
            </a:r>
            <a:r>
              <a:rPr spc="-45" dirty="0"/>
              <a:t>T</a:t>
            </a:r>
            <a:r>
              <a:rPr spc="25" dirty="0"/>
              <a:t>e</a:t>
            </a:r>
            <a:r>
              <a:rPr spc="-30" dirty="0"/>
              <a:t>b</a:t>
            </a:r>
            <a:r>
              <a:rPr spc="-40" dirty="0"/>
              <a:t>a</a:t>
            </a:r>
            <a:r>
              <a:rPr spc="15" dirty="0"/>
              <a:t>k</a:t>
            </a:r>
            <a:r>
              <a:rPr spc="-335" dirty="0"/>
              <a:t> </a:t>
            </a:r>
            <a:r>
              <a:rPr spc="-85" dirty="0"/>
              <a:t>W</a:t>
            </a:r>
            <a:r>
              <a:rPr spc="-40" dirty="0"/>
              <a:t>a</a:t>
            </a:r>
            <a:r>
              <a:rPr spc="10" dirty="0"/>
              <a:t>r</a:t>
            </a:r>
            <a:r>
              <a:rPr spc="-55" dirty="0"/>
              <a:t>n</a:t>
            </a:r>
            <a:r>
              <a:rPr spc="-40" dirty="0"/>
              <a:t>a</a:t>
            </a:r>
            <a:r>
              <a:rPr spc="-420" dirty="0"/>
              <a:t>"</a:t>
            </a:r>
            <a:r>
              <a:rPr spc="-114" dirty="0"/>
              <a:t>,</a:t>
            </a:r>
            <a:r>
              <a:rPr spc="-335" dirty="0"/>
              <a:t> </a:t>
            </a:r>
            <a:r>
              <a:rPr spc="-15" dirty="0"/>
              <a:t>p</a:t>
            </a:r>
            <a:r>
              <a:rPr spc="25" dirty="0"/>
              <a:t>e</a:t>
            </a:r>
            <a:r>
              <a:rPr spc="-55" dirty="0"/>
              <a:t>ngg</a:t>
            </a:r>
            <a:r>
              <a:rPr spc="-65" dirty="0"/>
              <a:t>u</a:t>
            </a:r>
            <a:r>
              <a:rPr spc="-55" dirty="0"/>
              <a:t>n</a:t>
            </a:r>
            <a:r>
              <a:rPr spc="-35" dirty="0"/>
              <a:t>a</a:t>
            </a:r>
            <a:r>
              <a:rPr spc="-340" dirty="0"/>
              <a:t> </a:t>
            </a:r>
            <a:r>
              <a:rPr spc="-30" dirty="0"/>
              <a:t>d</a:t>
            </a:r>
            <a:r>
              <a:rPr spc="45" dirty="0"/>
              <a:t>i</a:t>
            </a:r>
            <a:r>
              <a:rPr spc="-55" dirty="0"/>
              <a:t>h</a:t>
            </a:r>
            <a:r>
              <a:rPr spc="-40" dirty="0"/>
              <a:t>a</a:t>
            </a:r>
            <a:r>
              <a:rPr spc="10" dirty="0"/>
              <a:t>r</a:t>
            </a:r>
            <a:r>
              <a:rPr spc="-65" dirty="0"/>
              <a:t>u</a:t>
            </a:r>
            <a:r>
              <a:rPr spc="105" dirty="0"/>
              <a:t>s</a:t>
            </a:r>
            <a:r>
              <a:rPr spc="10" dirty="0"/>
              <a:t>k</a:t>
            </a:r>
            <a:r>
              <a:rPr spc="-40" dirty="0"/>
              <a:t>a</a:t>
            </a:r>
            <a:r>
              <a:rPr spc="-50" dirty="0"/>
              <a:t>n</a:t>
            </a:r>
            <a:r>
              <a:rPr spc="-340" dirty="0"/>
              <a:t> </a:t>
            </a:r>
            <a:r>
              <a:rPr spc="-65" dirty="0"/>
              <a:t>u</a:t>
            </a:r>
            <a:r>
              <a:rPr spc="-55" dirty="0"/>
              <a:t>n</a:t>
            </a:r>
            <a:r>
              <a:rPr spc="85" dirty="0"/>
              <a:t>t</a:t>
            </a:r>
            <a:r>
              <a:rPr spc="-65" dirty="0"/>
              <a:t>u</a:t>
            </a:r>
            <a:r>
              <a:rPr spc="15" dirty="0"/>
              <a:t>k</a:t>
            </a:r>
            <a:r>
              <a:rPr spc="-335" dirty="0"/>
              <a:t> </a:t>
            </a:r>
            <a:r>
              <a:rPr spc="-35" dirty="0"/>
              <a:t>m</a:t>
            </a:r>
            <a:r>
              <a:rPr spc="25" dirty="0"/>
              <a:t>e</a:t>
            </a:r>
            <a:r>
              <a:rPr spc="-55" dirty="0"/>
              <a:t>ng</a:t>
            </a:r>
            <a:r>
              <a:rPr spc="25" dirty="0"/>
              <a:t>e</a:t>
            </a:r>
            <a:r>
              <a:rPr spc="-55" dirty="0"/>
              <a:t>n</a:t>
            </a:r>
            <a:r>
              <a:rPr spc="-40" dirty="0"/>
              <a:t>a</a:t>
            </a:r>
            <a:r>
              <a:rPr spc="5" dirty="0"/>
              <a:t>l</a:t>
            </a:r>
            <a:r>
              <a:rPr spc="65" dirty="0"/>
              <a:t>i  </a:t>
            </a:r>
            <a:r>
              <a:rPr spc="-40" dirty="0"/>
              <a:t>dan </a:t>
            </a:r>
            <a:r>
              <a:rPr spc="-15" dirty="0"/>
              <a:t>mengingat </a:t>
            </a:r>
            <a:r>
              <a:rPr spc="-40" dirty="0"/>
              <a:t>warna </a:t>
            </a:r>
            <a:r>
              <a:rPr spc="-35" dirty="0"/>
              <a:t>dengan </a:t>
            </a:r>
            <a:r>
              <a:rPr spc="45" dirty="0"/>
              <a:t>cepat </a:t>
            </a:r>
            <a:r>
              <a:rPr spc="-40" dirty="0"/>
              <a:t>dan </a:t>
            </a:r>
            <a:r>
              <a:rPr spc="-20" dirty="0"/>
              <a:t>akurat. </a:t>
            </a:r>
            <a:r>
              <a:rPr spc="-30" dirty="0"/>
              <a:t>Hal </a:t>
            </a:r>
            <a:r>
              <a:rPr spc="15" dirty="0"/>
              <a:t>ini </a:t>
            </a:r>
            <a:r>
              <a:rPr spc="-10" dirty="0"/>
              <a:t>dapat </a:t>
            </a:r>
            <a:r>
              <a:rPr spc="-925" dirty="0"/>
              <a:t> </a:t>
            </a:r>
            <a:r>
              <a:rPr spc="-20" dirty="0"/>
              <a:t>membantu</a:t>
            </a:r>
            <a:r>
              <a:rPr spc="-330" dirty="0"/>
              <a:t> </a:t>
            </a:r>
            <a:r>
              <a:rPr spc="-15" dirty="0"/>
              <a:t>meningkatkan</a:t>
            </a:r>
            <a:r>
              <a:rPr spc="-330" dirty="0"/>
              <a:t> </a:t>
            </a:r>
            <a:r>
              <a:rPr spc="-30" dirty="0"/>
              <a:t>kemampuan</a:t>
            </a:r>
            <a:r>
              <a:rPr spc="-330" dirty="0"/>
              <a:t> </a:t>
            </a:r>
            <a:r>
              <a:rPr spc="25" dirty="0"/>
              <a:t>kognitif</a:t>
            </a:r>
            <a:r>
              <a:rPr spc="-325" dirty="0"/>
              <a:t> </a:t>
            </a:r>
            <a:r>
              <a:rPr spc="-40" dirty="0"/>
              <a:t>dan</a:t>
            </a:r>
            <a:r>
              <a:rPr spc="-330" dirty="0"/>
              <a:t> </a:t>
            </a:r>
            <a:r>
              <a:rPr spc="10" dirty="0"/>
              <a:t>perseptual </a:t>
            </a:r>
            <a:r>
              <a:rPr spc="15" dirty="0"/>
              <a:t> </a:t>
            </a:r>
            <a:r>
              <a:rPr spc="-45" dirty="0"/>
              <a:t>pengguna.</a:t>
            </a:r>
          </a:p>
        </p:txBody>
      </p:sp>
      <p:sp>
        <p:nvSpPr>
          <p:cNvPr id="1048851" name="object 23"/>
          <p:cNvSpPr txBox="1"/>
          <p:nvPr/>
        </p:nvSpPr>
        <p:spPr>
          <a:xfrm>
            <a:off x="5297015" y="4770707"/>
            <a:ext cx="12145576" cy="511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34010" indent="-457200">
              <a:lnSpc>
                <a:spcPct val="115199"/>
              </a:lnSpc>
              <a:spcBef>
                <a:spcPts val="95"/>
              </a:spcBef>
              <a:buSzPct val="96666"/>
              <a:buFont typeface="Wingdings" panose="05000000000000000000" pitchFamily="2" charset="2"/>
              <a:buChar char="Ø"/>
              <a:tabLst>
                <a:tab pos="323850" algn="l"/>
              </a:tabLst>
            </a:pP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Menghilangkan </a:t>
            </a:r>
            <a:r>
              <a:rPr sz="3000" spc="65" dirty="0">
                <a:solidFill>
                  <a:srgbClr val="695840"/>
                </a:solidFill>
                <a:latin typeface="Tahoma"/>
                <a:cs typeface="Tahoma"/>
              </a:rPr>
              <a:t>stres 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3000" spc="-20" dirty="0" err="1">
                <a:solidFill>
                  <a:srgbClr val="695840"/>
                </a:solidFill>
                <a:latin typeface="Tahoma"/>
                <a:cs typeface="Tahoma"/>
              </a:rPr>
              <a:t>membantu</a:t>
            </a:r>
            <a:r>
              <a:rPr sz="3000" spc="-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20" dirty="0" err="1">
                <a:solidFill>
                  <a:srgbClr val="695840"/>
                </a:solidFill>
                <a:latin typeface="Tahoma"/>
                <a:cs typeface="Tahoma"/>
              </a:rPr>
              <a:t>relaksasi</a:t>
            </a:r>
            <a:endParaRPr sz="3000" spc="20" dirty="0">
              <a:solidFill>
                <a:srgbClr val="695840"/>
              </a:solidFill>
              <a:latin typeface="Tahoma"/>
              <a:cs typeface="Tahoma"/>
            </a:endParaRPr>
          </a:p>
          <a:p>
            <a:pPr marL="12700" marR="334010">
              <a:lnSpc>
                <a:spcPct val="115199"/>
              </a:lnSpc>
              <a:spcBef>
                <a:spcPts val="95"/>
              </a:spcBef>
              <a:buSzPct val="96666"/>
              <a:tabLst>
                <a:tab pos="323850" algn="l"/>
              </a:tabLst>
            </a:pPr>
            <a:r>
              <a:rPr sz="3000" spc="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695840"/>
                </a:solidFill>
                <a:latin typeface="Tahoma"/>
                <a:cs typeface="Tahoma"/>
              </a:rPr>
              <a:t>Bermain </a:t>
            </a:r>
            <a:r>
              <a:rPr sz="3000" spc="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695840"/>
                </a:solidFill>
                <a:latin typeface="Tahoma"/>
                <a:cs typeface="Tahoma"/>
              </a:rPr>
              <a:t>"Tebak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105" dirty="0">
                <a:solidFill>
                  <a:srgbClr val="695840"/>
                </a:solidFill>
                <a:latin typeface="Tahoma"/>
                <a:cs typeface="Tahoma"/>
              </a:rPr>
              <a:t>Warna"</a:t>
            </a:r>
            <a:r>
              <a:rPr sz="30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695840"/>
                </a:solidFill>
                <a:latin typeface="Tahoma"/>
                <a:cs typeface="Tahoma"/>
              </a:rPr>
              <a:t>juga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dapat</a:t>
            </a:r>
            <a:r>
              <a:rPr sz="30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695840"/>
                </a:solidFill>
                <a:latin typeface="Tahoma"/>
                <a:cs typeface="Tahoma"/>
              </a:rPr>
              <a:t>membantu</a:t>
            </a:r>
            <a:r>
              <a:rPr sz="3000" spc="-3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695840"/>
                </a:solidFill>
                <a:latin typeface="Tahoma"/>
                <a:cs typeface="Tahoma"/>
              </a:rPr>
              <a:t>menghilangkan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695840"/>
                </a:solidFill>
                <a:latin typeface="Tahoma"/>
                <a:cs typeface="Tahoma"/>
              </a:rPr>
              <a:t>stres</a:t>
            </a:r>
            <a:r>
              <a:rPr sz="30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3000" spc="-9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memberikan </a:t>
            </a:r>
            <a:r>
              <a:rPr sz="3000" spc="40" dirty="0">
                <a:solidFill>
                  <a:srgbClr val="695840"/>
                </a:solidFill>
                <a:latin typeface="Tahoma"/>
                <a:cs typeface="Tahoma"/>
              </a:rPr>
              <a:t>sensasi </a:t>
            </a:r>
            <a:r>
              <a:rPr sz="3000" spc="-65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menyenangkan. </a:t>
            </a:r>
            <a:r>
              <a:rPr sz="3000" spc="30" dirty="0">
                <a:solidFill>
                  <a:srgbClr val="695840"/>
                </a:solidFill>
                <a:latin typeface="Tahoma"/>
                <a:cs typeface="Tahoma"/>
              </a:rPr>
              <a:t>Aktivitas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bermain </a:t>
            </a:r>
            <a:r>
              <a:rPr sz="3000" spc="-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695840"/>
                </a:solidFill>
                <a:latin typeface="Tahoma"/>
                <a:cs typeface="Tahoma"/>
              </a:rPr>
              <a:t>game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dapat </a:t>
            </a:r>
            <a:r>
              <a:rPr sz="3000" spc="-20" dirty="0">
                <a:solidFill>
                  <a:srgbClr val="695840"/>
                </a:solidFill>
                <a:latin typeface="Tahoma"/>
                <a:cs typeface="Tahoma"/>
              </a:rPr>
              <a:t>membantu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membebaskan </a:t>
            </a:r>
            <a:r>
              <a:rPr sz="3000" dirty="0">
                <a:solidFill>
                  <a:srgbClr val="695840"/>
                </a:solidFill>
                <a:latin typeface="Tahoma"/>
                <a:cs typeface="Tahoma"/>
              </a:rPr>
              <a:t>pikiran </a:t>
            </a:r>
            <a:r>
              <a:rPr sz="3000" spc="-5" dirty="0">
                <a:solidFill>
                  <a:srgbClr val="695840"/>
                </a:solidFill>
                <a:latin typeface="Tahoma"/>
                <a:cs typeface="Tahoma"/>
              </a:rPr>
              <a:t>dari </a:t>
            </a:r>
            <a:r>
              <a:rPr sz="3000" spc="65" dirty="0">
                <a:solidFill>
                  <a:srgbClr val="695840"/>
                </a:solidFill>
                <a:latin typeface="Tahoma"/>
                <a:cs typeface="Tahoma"/>
              </a:rPr>
              <a:t>stres 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3000" spc="-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17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30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0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3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11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000" spc="-3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0" dirty="0" err="1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000" spc="45" dirty="0" err="1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10" dirty="0" err="1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000" spc="-40" dirty="0" err="1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05" dirty="0" err="1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000" spc="-40" dirty="0" err="1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0" dirty="0" err="1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-40" dirty="0" err="1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5" dirty="0" err="1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8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</a:p>
          <a:p>
            <a:pPr marL="12700" marR="334010">
              <a:lnSpc>
                <a:spcPct val="115199"/>
              </a:lnSpc>
              <a:spcBef>
                <a:spcPts val="95"/>
              </a:spcBef>
              <a:buSzPct val="96666"/>
              <a:tabLst>
                <a:tab pos="323850" algn="l"/>
              </a:tabLst>
            </a:pPr>
            <a:endParaRPr sz="3000" dirty="0">
              <a:latin typeface="Tahoma"/>
              <a:cs typeface="Tahoma"/>
            </a:endParaRPr>
          </a:p>
          <a:p>
            <a:pPr marL="469900" marR="5080" indent="-457200">
              <a:lnSpc>
                <a:spcPct val="115199"/>
              </a:lnSpc>
              <a:buSzPct val="96666"/>
              <a:buFont typeface="Wingdings" panose="05000000000000000000" pitchFamily="2" charset="2"/>
              <a:buChar char="Ø"/>
              <a:tabLst>
                <a:tab pos="316230" algn="l"/>
              </a:tabLst>
            </a:pPr>
            <a:r>
              <a:rPr sz="3000" spc="-17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0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8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000" spc="-3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3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5" dirty="0" err="1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000" spc="25" dirty="0" err="1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-55" dirty="0" err="1">
                <a:solidFill>
                  <a:srgbClr val="695840"/>
                </a:solidFill>
                <a:latin typeface="Tahoma"/>
                <a:cs typeface="Tahoma"/>
              </a:rPr>
              <a:t>ngh</a:t>
            </a:r>
            <a:r>
              <a:rPr sz="3000" spc="45" dirty="0" err="1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-30" dirty="0" err="1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000" spc="-65" dirty="0" err="1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000" spc="10" dirty="0" err="1">
                <a:solidFill>
                  <a:srgbClr val="695840"/>
                </a:solidFill>
                <a:latin typeface="Tahoma"/>
                <a:cs typeface="Tahoma"/>
              </a:rPr>
              <a:t>r</a:t>
            </a:r>
            <a:endParaRPr sz="3000" spc="-40" dirty="0">
              <a:solidFill>
                <a:srgbClr val="695840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  <a:buSzPct val="96666"/>
              <a:tabLst>
                <a:tab pos="316230" algn="l"/>
              </a:tabLst>
            </a:pPr>
            <a:r>
              <a:rPr sz="3000" spc="25" dirty="0" err="1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15" dirty="0" err="1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000" spc="5" dirty="0" err="1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000" spc="45" dirty="0" err="1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10" dirty="0" err="1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-40" dirty="0" err="1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05" dirty="0" err="1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000" spc="50" dirty="0" err="1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-3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420" dirty="0">
                <a:solidFill>
                  <a:srgbClr val="695840"/>
                </a:solidFill>
                <a:latin typeface="Tahoma"/>
                <a:cs typeface="Tahoma"/>
              </a:rPr>
              <a:t>"</a:t>
            </a:r>
            <a:r>
              <a:rPr sz="3000" spc="-4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0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-3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85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415" dirty="0">
                <a:solidFill>
                  <a:srgbClr val="695840"/>
                </a:solidFill>
                <a:latin typeface="Tahoma"/>
                <a:cs typeface="Tahoma"/>
              </a:rPr>
              <a:t>"</a:t>
            </a:r>
            <a:r>
              <a:rPr sz="3000" spc="-3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0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11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15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30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3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3000" spc="-20" dirty="0">
                <a:solidFill>
                  <a:srgbClr val="695840"/>
                </a:solidFill>
                <a:latin typeface="Tahoma"/>
                <a:cs typeface="Tahoma"/>
              </a:rPr>
              <a:t>tantangan </a:t>
            </a:r>
            <a:r>
              <a:rPr sz="3000" spc="-65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3000" spc="-5" dirty="0">
                <a:solidFill>
                  <a:srgbClr val="695840"/>
                </a:solidFill>
                <a:latin typeface="Tahoma"/>
                <a:cs typeface="Tahoma"/>
              </a:rPr>
              <a:t>menarik </a:t>
            </a:r>
            <a:r>
              <a:rPr sz="3000" spc="-20" dirty="0">
                <a:solidFill>
                  <a:srgbClr val="695840"/>
                </a:solidFill>
                <a:latin typeface="Tahoma"/>
                <a:cs typeface="Tahoma"/>
              </a:rPr>
              <a:t>untuk 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pengguna,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sehingga dapat </a:t>
            </a:r>
            <a:r>
              <a:rPr sz="3000" spc="-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95840"/>
                </a:solidFill>
                <a:latin typeface="Tahoma"/>
                <a:cs typeface="Tahoma"/>
              </a:rPr>
              <a:t>menjadi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695840"/>
                </a:solidFill>
                <a:latin typeface="Tahoma"/>
                <a:cs typeface="Tahoma"/>
              </a:rPr>
              <a:t>hiburan</a:t>
            </a:r>
            <a:r>
              <a:rPr sz="3000" spc="-3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695840"/>
                </a:solidFill>
                <a:latin typeface="Tahoma"/>
                <a:cs typeface="Tahoma"/>
              </a:rPr>
              <a:t>yang</a:t>
            </a:r>
            <a:r>
              <a:rPr sz="3000" spc="-3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menyenangkan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695840"/>
                </a:solidFill>
                <a:latin typeface="Tahoma"/>
                <a:cs typeface="Tahoma"/>
              </a:rPr>
              <a:t>ketika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695840"/>
                </a:solidFill>
                <a:latin typeface="Tahoma"/>
                <a:cs typeface="Tahoma"/>
              </a:rPr>
              <a:t>merasa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695840"/>
                </a:solidFill>
                <a:latin typeface="Tahoma"/>
                <a:cs typeface="Tahoma"/>
              </a:rPr>
              <a:t>bosan</a:t>
            </a:r>
            <a:r>
              <a:rPr sz="30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695840"/>
                </a:solidFill>
                <a:latin typeface="Tahoma"/>
                <a:cs typeface="Tahoma"/>
              </a:rPr>
              <a:t>atau </a:t>
            </a:r>
            <a:r>
              <a:rPr sz="3000" spc="-1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ng</a:t>
            </a:r>
            <a:r>
              <a:rPr sz="30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3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0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000" spc="-55" dirty="0">
                <a:solidFill>
                  <a:srgbClr val="695840"/>
                </a:solidFill>
                <a:latin typeface="Tahoma"/>
                <a:cs typeface="Tahoma"/>
              </a:rPr>
              <a:t>ngh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0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000" spc="10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000" spc="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000" spc="-3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000" spc="-60" dirty="0" err="1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000" spc="-40" dirty="0" err="1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000" spc="10" dirty="0" err="1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000" spc="85" dirty="0" err="1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000" spc="-65" dirty="0" err="1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000" spc="-8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1048852" name="object 24"/>
          <p:cNvSpPr/>
          <p:nvPr/>
        </p:nvSpPr>
        <p:spPr>
          <a:xfrm>
            <a:off x="0" y="7928178"/>
            <a:ext cx="2305050" cy="2359025"/>
          </a:xfrm>
          <a:custGeom>
            <a:avLst/>
            <a:gdLst/>
            <a:ahLst/>
            <a:cxnLst/>
            <a:rect l="l" t="t" r="r" b="b"/>
            <a:pathLst>
              <a:path w="2305050" h="2359025">
                <a:moveTo>
                  <a:pt x="2304935" y="1855470"/>
                </a:moveTo>
                <a:lnTo>
                  <a:pt x="2304338" y="1855470"/>
                </a:lnTo>
                <a:lnTo>
                  <a:pt x="2304338" y="1852930"/>
                </a:lnTo>
                <a:lnTo>
                  <a:pt x="2301278" y="1852930"/>
                </a:lnTo>
                <a:lnTo>
                  <a:pt x="2301278" y="1847850"/>
                </a:lnTo>
                <a:lnTo>
                  <a:pt x="1689150" y="1847850"/>
                </a:lnTo>
                <a:lnTo>
                  <a:pt x="1689150" y="1254760"/>
                </a:lnTo>
                <a:lnTo>
                  <a:pt x="1689150" y="1239520"/>
                </a:lnTo>
                <a:lnTo>
                  <a:pt x="1688490" y="1239520"/>
                </a:lnTo>
                <a:lnTo>
                  <a:pt x="1688490" y="1236980"/>
                </a:lnTo>
                <a:lnTo>
                  <a:pt x="1685963" y="1236980"/>
                </a:lnTo>
                <a:lnTo>
                  <a:pt x="1685963" y="1233170"/>
                </a:lnTo>
                <a:lnTo>
                  <a:pt x="1683219" y="1233170"/>
                </a:lnTo>
                <a:lnTo>
                  <a:pt x="1683219" y="1231900"/>
                </a:lnTo>
                <a:lnTo>
                  <a:pt x="1073378" y="1231900"/>
                </a:lnTo>
                <a:lnTo>
                  <a:pt x="1073378" y="638810"/>
                </a:lnTo>
                <a:lnTo>
                  <a:pt x="1073378" y="623570"/>
                </a:lnTo>
                <a:lnTo>
                  <a:pt x="1072642" y="623570"/>
                </a:lnTo>
                <a:lnTo>
                  <a:pt x="1072642" y="621030"/>
                </a:lnTo>
                <a:lnTo>
                  <a:pt x="1070013" y="621030"/>
                </a:lnTo>
                <a:lnTo>
                  <a:pt x="1070013" y="617220"/>
                </a:lnTo>
                <a:lnTo>
                  <a:pt x="1067028" y="617220"/>
                </a:lnTo>
                <a:lnTo>
                  <a:pt x="1067028" y="615950"/>
                </a:lnTo>
                <a:lnTo>
                  <a:pt x="457593" y="615950"/>
                </a:lnTo>
                <a:lnTo>
                  <a:pt x="457593" y="22860"/>
                </a:lnTo>
                <a:lnTo>
                  <a:pt x="457593" y="8890"/>
                </a:lnTo>
                <a:lnTo>
                  <a:pt x="457047" y="8890"/>
                </a:lnTo>
                <a:lnTo>
                  <a:pt x="457047" y="5080"/>
                </a:lnTo>
                <a:lnTo>
                  <a:pt x="454063" y="5080"/>
                </a:lnTo>
                <a:lnTo>
                  <a:pt x="454063" y="1270"/>
                </a:lnTo>
                <a:lnTo>
                  <a:pt x="450837" y="1270"/>
                </a:lnTo>
                <a:lnTo>
                  <a:pt x="450837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8890"/>
                </a:lnTo>
                <a:lnTo>
                  <a:pt x="0" y="22860"/>
                </a:lnTo>
                <a:lnTo>
                  <a:pt x="434682" y="22860"/>
                </a:lnTo>
                <a:lnTo>
                  <a:pt x="434682" y="615950"/>
                </a:lnTo>
                <a:lnTo>
                  <a:pt x="0" y="615950"/>
                </a:lnTo>
                <a:lnTo>
                  <a:pt x="0" y="617220"/>
                </a:lnTo>
                <a:lnTo>
                  <a:pt x="0" y="621030"/>
                </a:lnTo>
                <a:lnTo>
                  <a:pt x="0" y="623570"/>
                </a:lnTo>
                <a:lnTo>
                  <a:pt x="0" y="638810"/>
                </a:lnTo>
                <a:lnTo>
                  <a:pt x="434682" y="638810"/>
                </a:lnTo>
                <a:lnTo>
                  <a:pt x="434682" y="1231557"/>
                </a:lnTo>
                <a:lnTo>
                  <a:pt x="457593" y="1231557"/>
                </a:lnTo>
                <a:lnTo>
                  <a:pt x="457593" y="638810"/>
                </a:lnTo>
                <a:lnTo>
                  <a:pt x="1050455" y="638810"/>
                </a:lnTo>
                <a:lnTo>
                  <a:pt x="1050455" y="1231900"/>
                </a:lnTo>
                <a:lnTo>
                  <a:pt x="0" y="1231900"/>
                </a:lnTo>
                <a:lnTo>
                  <a:pt x="0" y="1233170"/>
                </a:lnTo>
                <a:lnTo>
                  <a:pt x="0" y="1236980"/>
                </a:lnTo>
                <a:lnTo>
                  <a:pt x="0" y="1239520"/>
                </a:lnTo>
                <a:lnTo>
                  <a:pt x="0" y="1254760"/>
                </a:lnTo>
                <a:lnTo>
                  <a:pt x="434682" y="1254760"/>
                </a:lnTo>
                <a:lnTo>
                  <a:pt x="434682" y="1847342"/>
                </a:lnTo>
                <a:lnTo>
                  <a:pt x="457593" y="1847342"/>
                </a:lnTo>
                <a:lnTo>
                  <a:pt x="457593" y="1254760"/>
                </a:lnTo>
                <a:lnTo>
                  <a:pt x="1050455" y="1254760"/>
                </a:lnTo>
                <a:lnTo>
                  <a:pt x="1050455" y="1847342"/>
                </a:lnTo>
                <a:lnTo>
                  <a:pt x="1073378" y="1847342"/>
                </a:lnTo>
                <a:lnTo>
                  <a:pt x="1073378" y="1254760"/>
                </a:lnTo>
                <a:lnTo>
                  <a:pt x="1666240" y="1254760"/>
                </a:lnTo>
                <a:lnTo>
                  <a:pt x="1666240" y="1847850"/>
                </a:lnTo>
                <a:lnTo>
                  <a:pt x="0" y="1847850"/>
                </a:lnTo>
                <a:lnTo>
                  <a:pt x="0" y="1852930"/>
                </a:lnTo>
                <a:lnTo>
                  <a:pt x="0" y="1855470"/>
                </a:lnTo>
                <a:lnTo>
                  <a:pt x="0" y="1870710"/>
                </a:lnTo>
                <a:lnTo>
                  <a:pt x="434682" y="1870710"/>
                </a:lnTo>
                <a:lnTo>
                  <a:pt x="434682" y="2358834"/>
                </a:lnTo>
                <a:lnTo>
                  <a:pt x="457593" y="2358834"/>
                </a:lnTo>
                <a:lnTo>
                  <a:pt x="457593" y="1870710"/>
                </a:lnTo>
                <a:lnTo>
                  <a:pt x="1050455" y="1870710"/>
                </a:lnTo>
                <a:lnTo>
                  <a:pt x="1050455" y="2358834"/>
                </a:lnTo>
                <a:lnTo>
                  <a:pt x="1073378" y="2358834"/>
                </a:lnTo>
                <a:lnTo>
                  <a:pt x="1073378" y="1870710"/>
                </a:lnTo>
                <a:lnTo>
                  <a:pt x="1666240" y="1870710"/>
                </a:lnTo>
                <a:lnTo>
                  <a:pt x="1666240" y="2358834"/>
                </a:lnTo>
                <a:lnTo>
                  <a:pt x="1689150" y="2358834"/>
                </a:lnTo>
                <a:lnTo>
                  <a:pt x="1689150" y="1870710"/>
                </a:lnTo>
                <a:lnTo>
                  <a:pt x="2282012" y="1870710"/>
                </a:lnTo>
                <a:lnTo>
                  <a:pt x="2282012" y="2358390"/>
                </a:lnTo>
                <a:lnTo>
                  <a:pt x="2304935" y="2358390"/>
                </a:lnTo>
                <a:lnTo>
                  <a:pt x="2304935" y="1870710"/>
                </a:lnTo>
                <a:lnTo>
                  <a:pt x="2304935" y="1855470"/>
                </a:lnTo>
                <a:close/>
              </a:path>
            </a:pathLst>
          </a:custGeom>
          <a:solidFill>
            <a:srgbClr val="CC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25"/>
          <p:cNvGrpSpPr/>
          <p:nvPr/>
        </p:nvGrpSpPr>
        <p:grpSpPr>
          <a:xfrm>
            <a:off x="0" y="313765"/>
            <a:ext cx="18288000" cy="1366520"/>
            <a:chOff x="0" y="313765"/>
            <a:chExt cx="18288000" cy="1366520"/>
          </a:xfrm>
        </p:grpSpPr>
        <p:sp>
          <p:nvSpPr>
            <p:cNvPr id="1048853" name="object 26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54" name="object 27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55" name="object 28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56" name="object 29"/>
            <p:cNvSpPr/>
            <p:nvPr/>
          </p:nvSpPr>
          <p:spPr>
            <a:xfrm>
              <a:off x="12694084" y="590991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57" name="object 5"/>
          <p:cNvSpPr/>
          <p:nvPr/>
        </p:nvSpPr>
        <p:spPr>
          <a:xfrm>
            <a:off x="16754097" y="9389667"/>
            <a:ext cx="1600199" cy="706833"/>
          </a:xfrm>
          <a:custGeom>
            <a:avLst/>
            <a:gdLst/>
            <a:ahLst/>
            <a:cxnLst/>
            <a:rect l="l" t="t" r="r" b="b"/>
            <a:pathLst>
              <a:path w="1647190" h="794384">
                <a:moveTo>
                  <a:pt x="1646844" y="793951"/>
                </a:moveTo>
                <a:lnTo>
                  <a:pt x="0" y="793951"/>
                </a:lnTo>
                <a:lnTo>
                  <a:pt x="264650" y="0"/>
                </a:lnTo>
                <a:lnTo>
                  <a:pt x="1646844" y="0"/>
                </a:lnTo>
                <a:lnTo>
                  <a:pt x="1646844" y="793951"/>
                </a:lnTo>
                <a:close/>
              </a:path>
            </a:pathLst>
          </a:custGeom>
          <a:solidFill>
            <a:srgbClr val="CCBEAA"/>
          </a:solidFill>
        </p:spPr>
        <p:txBody>
          <a:bodyPr wrap="square" lIns="0" tIns="0" rIns="0" bIns="0" rtlCol="0"/>
          <a:lstStyle/>
          <a:p>
            <a:pPr algn="ctr"/>
            <a:r>
              <a:rPr lang="id-ID" sz="3000" spc="-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object 2"/>
          <p:cNvSpPr/>
          <p:nvPr/>
        </p:nvSpPr>
        <p:spPr>
          <a:xfrm>
            <a:off x="5687424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7"/>
                </a:moveTo>
                <a:lnTo>
                  <a:pt x="3444723" y="183288"/>
                </a:lnTo>
                <a:lnTo>
                  <a:pt x="3507212" y="0"/>
                </a:lnTo>
                <a:lnTo>
                  <a:pt x="5536323" y="0"/>
                </a:lnTo>
                <a:lnTo>
                  <a:pt x="2029110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3"/>
          <p:cNvGrpSpPr/>
          <p:nvPr/>
        </p:nvGrpSpPr>
        <p:grpSpPr>
          <a:xfrm>
            <a:off x="8602644" y="0"/>
            <a:ext cx="9685655" cy="10287000"/>
            <a:chOff x="8602644" y="0"/>
            <a:chExt cx="9685655" cy="10287000"/>
          </a:xfrm>
        </p:grpSpPr>
        <p:sp>
          <p:nvSpPr>
            <p:cNvPr id="1048859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747102" y="809565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60" name="object 5"/>
            <p:cNvSpPr/>
            <p:nvPr/>
          </p:nvSpPr>
          <p:spPr>
            <a:xfrm>
              <a:off x="16641155" y="9128591"/>
              <a:ext cx="1647189" cy="794385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61" name="object 6"/>
          <p:cNvSpPr/>
          <p:nvPr/>
        </p:nvSpPr>
        <p:spPr>
          <a:xfrm>
            <a:off x="1384924" y="4653928"/>
            <a:ext cx="3659504" cy="789305"/>
          </a:xfrm>
          <a:custGeom>
            <a:avLst/>
            <a:gdLst/>
            <a:ahLst/>
            <a:cxnLst/>
            <a:rect l="l" t="t" r="r" b="b"/>
            <a:pathLst>
              <a:path w="3659504" h="789304">
                <a:moveTo>
                  <a:pt x="3295040" y="789210"/>
                </a:moveTo>
                <a:lnTo>
                  <a:pt x="0" y="789210"/>
                </a:lnTo>
                <a:lnTo>
                  <a:pt x="365906" y="0"/>
                </a:lnTo>
                <a:lnTo>
                  <a:pt x="3659064" y="0"/>
                </a:lnTo>
                <a:lnTo>
                  <a:pt x="3659064" y="4060"/>
                </a:lnTo>
                <a:lnTo>
                  <a:pt x="3295040" y="789210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"/>
          <p:cNvGrpSpPr/>
          <p:nvPr/>
        </p:nvGrpSpPr>
        <p:grpSpPr>
          <a:xfrm>
            <a:off x="2993529" y="2124330"/>
            <a:ext cx="4608195" cy="6203315"/>
            <a:chOff x="2993529" y="2124330"/>
            <a:chExt cx="4608195" cy="6203315"/>
          </a:xfrm>
        </p:grpSpPr>
        <p:sp>
          <p:nvSpPr>
            <p:cNvPr id="1048862" name="object 8"/>
            <p:cNvSpPr/>
            <p:nvPr/>
          </p:nvSpPr>
          <p:spPr>
            <a:xfrm>
              <a:off x="2993529" y="3535253"/>
              <a:ext cx="2729230" cy="789305"/>
            </a:xfrm>
            <a:custGeom>
              <a:avLst/>
              <a:gdLst/>
              <a:ahLst/>
              <a:cxnLst/>
              <a:rect l="l" t="t" r="r" b="b"/>
              <a:pathLst>
                <a:path w="2729229" h="789304">
                  <a:moveTo>
                    <a:pt x="2362710" y="789210"/>
                  </a:moveTo>
                  <a:lnTo>
                    <a:pt x="0" y="789210"/>
                  </a:lnTo>
                  <a:lnTo>
                    <a:pt x="365906" y="0"/>
                  </a:lnTo>
                  <a:lnTo>
                    <a:pt x="2728616" y="0"/>
                  </a:lnTo>
                  <a:lnTo>
                    <a:pt x="2362710" y="78921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63" name="object 9"/>
            <p:cNvSpPr/>
            <p:nvPr/>
          </p:nvSpPr>
          <p:spPr>
            <a:xfrm>
              <a:off x="5534162" y="2143380"/>
              <a:ext cx="2048510" cy="6165215"/>
            </a:xfrm>
            <a:custGeom>
              <a:avLst/>
              <a:gdLst/>
              <a:ahLst/>
              <a:cxnLst/>
              <a:rect l="l" t="t" r="r" b="b"/>
              <a:pathLst>
                <a:path w="2048509" h="6165215">
                  <a:moveTo>
                    <a:pt x="0" y="6164664"/>
                  </a:moveTo>
                  <a:lnTo>
                    <a:pt x="2048496" y="0"/>
                  </a:lnTo>
                </a:path>
              </a:pathLst>
            </a:custGeom>
            <a:ln w="38120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75" name="object 10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09" y="8084074"/>
            <a:ext cx="1837479" cy="1838329"/>
          </a:xfrm>
          <a:prstGeom prst="rect">
            <a:avLst/>
          </a:prstGeom>
        </p:spPr>
      </p:pic>
      <p:sp>
        <p:nvSpPr>
          <p:cNvPr id="1048864" name="object 11"/>
          <p:cNvSpPr txBox="1"/>
          <p:nvPr/>
        </p:nvSpPr>
        <p:spPr>
          <a:xfrm>
            <a:off x="6549075" y="2413554"/>
            <a:ext cx="11356516" cy="7384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93115" indent="-457200" algn="just">
              <a:lnSpc>
                <a:spcPct val="116399"/>
              </a:lnSpc>
              <a:spcBef>
                <a:spcPts val="100"/>
              </a:spcBef>
              <a:buSzPct val="96551"/>
              <a:buFont typeface="Wingdings" panose="05000000000000000000" pitchFamily="2" charset="2"/>
              <a:buChar char="Ø"/>
              <a:tabLst>
                <a:tab pos="317500" algn="l"/>
              </a:tabLst>
            </a:pPr>
            <a:r>
              <a:rPr sz="2900" spc="-30" dirty="0">
                <a:solidFill>
                  <a:srgbClr val="695840"/>
                </a:solidFill>
                <a:latin typeface="Tahoma"/>
                <a:cs typeface="Tahoma"/>
              </a:rPr>
              <a:t>Meningkatkan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60" dirty="0" err="1">
                <a:solidFill>
                  <a:srgbClr val="695840"/>
                </a:solidFill>
                <a:latin typeface="Tahoma"/>
                <a:cs typeface="Tahoma"/>
              </a:rPr>
              <a:t>daya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5" dirty="0" err="1">
                <a:solidFill>
                  <a:srgbClr val="695840"/>
                </a:solidFill>
                <a:latin typeface="Tahoma"/>
                <a:cs typeface="Tahoma"/>
              </a:rPr>
              <a:t>ingat</a:t>
            </a:r>
            <a:endParaRPr sz="2900" spc="-15" dirty="0">
              <a:solidFill>
                <a:srgbClr val="695840"/>
              </a:solidFill>
              <a:latin typeface="Tahoma"/>
              <a:cs typeface="Tahoma"/>
            </a:endParaRPr>
          </a:p>
          <a:p>
            <a:pPr marL="12700" marR="793115" algn="just">
              <a:lnSpc>
                <a:spcPct val="116399"/>
              </a:lnSpc>
              <a:spcBef>
                <a:spcPts val="100"/>
              </a:spcBef>
              <a:buSzPct val="96551"/>
              <a:tabLst>
                <a:tab pos="317500" algn="l"/>
              </a:tabLst>
            </a:pPr>
            <a:r>
              <a:rPr sz="2900" dirty="0" err="1">
                <a:solidFill>
                  <a:srgbClr val="695840"/>
                </a:solidFill>
                <a:latin typeface="Tahoma"/>
                <a:cs typeface="Tahoma"/>
              </a:rPr>
              <a:t>Bermain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90" dirty="0">
                <a:solidFill>
                  <a:srgbClr val="695840"/>
                </a:solidFill>
                <a:latin typeface="Tahoma"/>
                <a:cs typeface="Tahoma"/>
              </a:rPr>
              <a:t>"Tebak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10" dirty="0">
                <a:solidFill>
                  <a:srgbClr val="695840"/>
                </a:solidFill>
                <a:latin typeface="Tahoma"/>
                <a:cs typeface="Tahoma"/>
              </a:rPr>
              <a:t>Warna"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dapat </a:t>
            </a:r>
            <a:r>
              <a:rPr sz="2900" spc="-894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membantu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meningkatkan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daya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0" dirty="0">
                <a:solidFill>
                  <a:srgbClr val="695840"/>
                </a:solidFill>
                <a:latin typeface="Tahoma"/>
                <a:cs typeface="Tahoma"/>
              </a:rPr>
              <a:t>ingat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pengguna,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" dirty="0">
                <a:solidFill>
                  <a:srgbClr val="695840"/>
                </a:solidFill>
                <a:latin typeface="Tahoma"/>
                <a:cs typeface="Tahoma"/>
              </a:rPr>
              <a:t>terutama </a:t>
            </a:r>
            <a:r>
              <a:rPr sz="2900" spc="-894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dalam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hal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mengingat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warna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yang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berbeda-beda.</a:t>
            </a:r>
            <a:endParaRPr sz="2900" dirty="0">
              <a:latin typeface="Tahoma"/>
              <a:cs typeface="Tahoma"/>
            </a:endParaRPr>
          </a:p>
          <a:p>
            <a:pPr marL="469900" marR="47625" indent="-457200">
              <a:lnSpc>
                <a:spcPct val="116399"/>
              </a:lnSpc>
              <a:buSzPct val="96551"/>
              <a:buFont typeface="Wingdings" panose="05000000000000000000" pitchFamily="2" charset="2"/>
              <a:buChar char="Ø"/>
              <a:tabLst>
                <a:tab pos="376555" algn="l"/>
              </a:tabLst>
            </a:pPr>
            <a:r>
              <a:rPr sz="2900" spc="-80" dirty="0">
                <a:solidFill>
                  <a:srgbClr val="695840"/>
                </a:solidFill>
                <a:latin typeface="Tahoma"/>
                <a:cs typeface="Tahoma"/>
              </a:rPr>
              <a:t>Mudah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25" dirty="0">
                <a:solidFill>
                  <a:srgbClr val="695840"/>
                </a:solidFill>
                <a:latin typeface="Tahoma"/>
                <a:cs typeface="Tahoma"/>
              </a:rPr>
              <a:t>diakses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dan</a:t>
            </a:r>
            <a:r>
              <a:rPr sz="2900" spc="-3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 err="1">
                <a:solidFill>
                  <a:srgbClr val="695840"/>
                </a:solidFill>
                <a:latin typeface="Tahoma"/>
                <a:cs typeface="Tahoma"/>
              </a:rPr>
              <a:t>dimainkan</a:t>
            </a:r>
            <a:endParaRPr sz="2900" spc="-25" dirty="0">
              <a:solidFill>
                <a:srgbClr val="695840"/>
              </a:solidFill>
              <a:latin typeface="Tahoma"/>
              <a:cs typeface="Tahoma"/>
            </a:endParaRPr>
          </a:p>
          <a:p>
            <a:pPr marL="12700" marR="47625">
              <a:lnSpc>
                <a:spcPct val="116399"/>
              </a:lnSpc>
              <a:buSzPct val="96551"/>
              <a:tabLst>
                <a:tab pos="376555" algn="l"/>
              </a:tabLst>
            </a:pP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Aplikasi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90" dirty="0">
                <a:solidFill>
                  <a:srgbClr val="695840"/>
                </a:solidFill>
                <a:latin typeface="Tahoma"/>
                <a:cs typeface="Tahoma"/>
              </a:rPr>
              <a:t>"Tebak</a:t>
            </a:r>
            <a:r>
              <a:rPr sz="2900" spc="-3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10" dirty="0">
                <a:solidFill>
                  <a:srgbClr val="695840"/>
                </a:solidFill>
                <a:latin typeface="Tahoma"/>
                <a:cs typeface="Tahoma"/>
              </a:rPr>
              <a:t>Warna"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dapat </a:t>
            </a:r>
            <a:r>
              <a:rPr sz="2900" spc="-89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25" dirty="0">
                <a:solidFill>
                  <a:srgbClr val="695840"/>
                </a:solidFill>
                <a:latin typeface="Tahoma"/>
                <a:cs typeface="Tahoma"/>
              </a:rPr>
              <a:t>diakses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dimainkan 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di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mana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saja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kapan 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saja,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melalui </a:t>
            </a:r>
            <a:r>
              <a:rPr sz="2900" spc="-1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" dirty="0">
                <a:solidFill>
                  <a:srgbClr val="695840"/>
                </a:solidFill>
                <a:latin typeface="Tahoma"/>
                <a:cs typeface="Tahoma"/>
              </a:rPr>
              <a:t>smartphone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atau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tablet.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Hal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10" dirty="0">
                <a:solidFill>
                  <a:srgbClr val="695840"/>
                </a:solidFill>
                <a:latin typeface="Tahoma"/>
                <a:cs typeface="Tahoma"/>
              </a:rPr>
              <a:t>ini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memudahkan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pengguna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untuk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15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9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9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15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900" spc="-8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900" dirty="0">
              <a:latin typeface="Tahoma"/>
              <a:cs typeface="Tahoma"/>
            </a:endParaRPr>
          </a:p>
          <a:p>
            <a:pPr marL="469900" marR="19685" indent="-457200">
              <a:lnSpc>
                <a:spcPct val="116399"/>
              </a:lnSpc>
              <a:buSzPct val="96551"/>
              <a:buFont typeface="Wingdings" panose="05000000000000000000" pitchFamily="2" charset="2"/>
              <a:buChar char="Ø"/>
              <a:tabLst>
                <a:tab pos="377190" algn="l"/>
              </a:tabLst>
            </a:pPr>
            <a:r>
              <a:rPr sz="2900" spc="-30" dirty="0">
                <a:solidFill>
                  <a:srgbClr val="695840"/>
                </a:solidFill>
                <a:latin typeface="Tahoma"/>
                <a:cs typeface="Tahoma"/>
              </a:rPr>
              <a:t>Meningkatkan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koordinasi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antara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mata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dan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5" dirty="0" err="1">
                <a:solidFill>
                  <a:srgbClr val="695840"/>
                </a:solidFill>
                <a:latin typeface="Tahoma"/>
                <a:cs typeface="Tahoma"/>
              </a:rPr>
              <a:t>tangan</a:t>
            </a:r>
            <a:endParaRPr sz="2900" spc="-35" dirty="0">
              <a:solidFill>
                <a:srgbClr val="695840"/>
              </a:solidFill>
              <a:latin typeface="Tahoma"/>
              <a:cs typeface="Tahoma"/>
            </a:endParaRPr>
          </a:p>
          <a:p>
            <a:pPr marL="12700" marR="19685">
              <a:lnSpc>
                <a:spcPct val="116399"/>
              </a:lnSpc>
              <a:buSzPct val="96551"/>
              <a:tabLst>
                <a:tab pos="377190" algn="l"/>
              </a:tabLst>
            </a:pP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dirty="0">
                <a:solidFill>
                  <a:srgbClr val="695840"/>
                </a:solidFill>
                <a:latin typeface="Tahoma"/>
                <a:cs typeface="Tahoma"/>
              </a:rPr>
              <a:t>Bermain 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90" dirty="0">
                <a:solidFill>
                  <a:srgbClr val="695840"/>
                </a:solidFill>
                <a:latin typeface="Tahoma"/>
                <a:cs typeface="Tahoma"/>
              </a:rPr>
              <a:t>"Tebak</a:t>
            </a:r>
            <a:r>
              <a:rPr sz="2900" spc="-3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10" dirty="0">
                <a:solidFill>
                  <a:srgbClr val="695840"/>
                </a:solidFill>
                <a:latin typeface="Tahoma"/>
                <a:cs typeface="Tahoma"/>
              </a:rPr>
              <a:t>Warna"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80" dirty="0">
                <a:solidFill>
                  <a:srgbClr val="695840"/>
                </a:solidFill>
                <a:latin typeface="Tahoma"/>
                <a:cs typeface="Tahoma"/>
              </a:rPr>
              <a:t>juga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dapat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membantu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meningkatkan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koordinasi </a:t>
            </a:r>
            <a:r>
              <a:rPr sz="2900" spc="-89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antara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mata </a:t>
            </a:r>
            <a:r>
              <a:rPr sz="2900" spc="-5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900" spc="-30" dirty="0">
                <a:solidFill>
                  <a:srgbClr val="695840"/>
                </a:solidFill>
                <a:latin typeface="Tahoma"/>
                <a:cs typeface="Tahoma"/>
              </a:rPr>
              <a:t>tangan </a:t>
            </a:r>
            <a:r>
              <a:rPr sz="2900" spc="-55" dirty="0">
                <a:solidFill>
                  <a:srgbClr val="695840"/>
                </a:solidFill>
                <a:latin typeface="Tahoma"/>
                <a:cs typeface="Tahoma"/>
              </a:rPr>
              <a:t>pengguna,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karena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dalam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bermain </a:t>
            </a:r>
            <a:r>
              <a:rPr sz="2900" spc="-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game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10" dirty="0">
                <a:solidFill>
                  <a:srgbClr val="695840"/>
                </a:solidFill>
                <a:latin typeface="Tahoma"/>
                <a:cs typeface="Tahoma"/>
              </a:rPr>
              <a:t>ini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pengguna</a:t>
            </a:r>
            <a:r>
              <a:rPr sz="2900" spc="-3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diharuskan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untuk</a:t>
            </a:r>
            <a:r>
              <a:rPr sz="2900" spc="-3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0" dirty="0">
                <a:solidFill>
                  <a:srgbClr val="695840"/>
                </a:solidFill>
                <a:latin typeface="Tahoma"/>
                <a:cs typeface="Tahoma"/>
              </a:rPr>
              <a:t>menggerakkan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jari</a:t>
            </a:r>
            <a:r>
              <a:rPr sz="2900" spc="-32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pada </a:t>
            </a:r>
            <a:r>
              <a:rPr sz="2900" spc="-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-40" dirty="0">
                <a:solidFill>
                  <a:srgbClr val="695840"/>
                </a:solidFill>
                <a:latin typeface="Tahoma"/>
                <a:cs typeface="Tahoma"/>
              </a:rPr>
              <a:t>layar </a:t>
            </a:r>
            <a:r>
              <a:rPr sz="2900" spc="-5" dirty="0">
                <a:solidFill>
                  <a:srgbClr val="695840"/>
                </a:solidFill>
                <a:latin typeface="Tahoma"/>
                <a:cs typeface="Tahoma"/>
              </a:rPr>
              <a:t>smartphone </a:t>
            </a:r>
            <a:r>
              <a:rPr sz="2900" spc="-20" dirty="0">
                <a:solidFill>
                  <a:srgbClr val="695840"/>
                </a:solidFill>
                <a:latin typeface="Tahoma"/>
                <a:cs typeface="Tahoma"/>
              </a:rPr>
              <a:t>atau </a:t>
            </a:r>
            <a:r>
              <a:rPr sz="2900" spc="15" dirty="0">
                <a:solidFill>
                  <a:srgbClr val="695840"/>
                </a:solidFill>
                <a:latin typeface="Tahoma"/>
                <a:cs typeface="Tahoma"/>
              </a:rPr>
              <a:t>tablet </a:t>
            </a:r>
            <a:r>
              <a:rPr sz="2900" spc="-25" dirty="0">
                <a:solidFill>
                  <a:srgbClr val="695840"/>
                </a:solidFill>
                <a:latin typeface="Tahoma"/>
                <a:cs typeface="Tahoma"/>
              </a:rPr>
              <a:t>untuk </a:t>
            </a:r>
            <a:r>
              <a:rPr sz="2900" spc="-10" dirty="0">
                <a:solidFill>
                  <a:srgbClr val="695840"/>
                </a:solidFill>
                <a:latin typeface="Tahoma"/>
                <a:cs typeface="Tahoma"/>
              </a:rPr>
              <a:t>mengeklik </a:t>
            </a:r>
            <a:r>
              <a:rPr sz="2900" spc="-45" dirty="0">
                <a:solidFill>
                  <a:srgbClr val="695840"/>
                </a:solidFill>
                <a:latin typeface="Tahoma"/>
                <a:cs typeface="Tahoma"/>
              </a:rPr>
              <a:t>warna </a:t>
            </a:r>
            <a:r>
              <a:rPr sz="2900" spc="-70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2900" spc="-6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900" spc="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lang="id-ID" sz="2900" spc="5" dirty="0" err="1">
                <a:solidFill>
                  <a:srgbClr val="695840"/>
                </a:solidFill>
                <a:latin typeface="Tahoma"/>
                <a:cs typeface="Tahoma"/>
              </a:rPr>
              <a:t>esuai</a:t>
            </a:r>
            <a:r>
              <a:rPr lang="id-ID" sz="2900" spc="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</a:p>
          <a:p>
            <a:pPr marR="5080" algn="r">
              <a:lnSpc>
                <a:spcPct val="100000"/>
              </a:lnSpc>
              <a:spcBef>
                <a:spcPts val="1275"/>
              </a:spcBef>
            </a:pPr>
            <a:r>
              <a:rPr lang="id-ID" sz="3000" spc="-5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endParaRPr lang="id-ID" sz="3000" dirty="0">
              <a:latin typeface="Trebuchet MS"/>
              <a:cs typeface="Trebuchet MS"/>
            </a:endParaRPr>
          </a:p>
        </p:txBody>
      </p:sp>
      <p:sp>
        <p:nvSpPr>
          <p:cNvPr id="1048865" name="object 12"/>
          <p:cNvSpPr txBox="1">
            <a:spLocks noGrp="1"/>
          </p:cNvSpPr>
          <p:nvPr>
            <p:ph type="title"/>
          </p:nvPr>
        </p:nvSpPr>
        <p:spPr>
          <a:xfrm>
            <a:off x="2250606" y="3691113"/>
            <a:ext cx="3278504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660" dirty="0"/>
              <a:t>manfaat</a:t>
            </a:r>
            <a:endParaRPr sz="8000"/>
          </a:p>
        </p:txBody>
      </p:sp>
      <p:grpSp>
        <p:nvGrpSpPr>
          <p:cNvPr id="73" name="object 13"/>
          <p:cNvGrpSpPr/>
          <p:nvPr/>
        </p:nvGrpSpPr>
        <p:grpSpPr>
          <a:xfrm>
            <a:off x="0" y="179951"/>
            <a:ext cx="18288000" cy="1366520"/>
            <a:chOff x="0" y="313765"/>
            <a:chExt cx="18288000" cy="1366520"/>
          </a:xfrm>
        </p:grpSpPr>
        <p:sp>
          <p:nvSpPr>
            <p:cNvPr id="1048866" name="object 14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67" name="object 15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68" name="object 16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69" name="object 17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F7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71" name="object 3"/>
          <p:cNvSpPr/>
          <p:nvPr/>
        </p:nvSpPr>
        <p:spPr>
          <a:xfrm>
            <a:off x="5687423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8"/>
                </a:moveTo>
                <a:lnTo>
                  <a:pt x="2897564" y="1788157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72" name="object 4"/>
          <p:cNvSpPr/>
          <p:nvPr/>
        </p:nvSpPr>
        <p:spPr>
          <a:xfrm>
            <a:off x="8602637" y="11"/>
            <a:ext cx="9461500" cy="10287000"/>
          </a:xfrm>
          <a:custGeom>
            <a:avLst/>
            <a:gdLst/>
            <a:ahLst/>
            <a:cxnLst/>
            <a:rect l="l" t="t" r="r" b="b"/>
            <a:pathLst>
              <a:path w="9461500" h="10287000">
                <a:moveTo>
                  <a:pt x="7748981" y="0"/>
                </a:moveTo>
                <a:lnTo>
                  <a:pt x="3507219" y="0"/>
                </a:lnTo>
                <a:lnTo>
                  <a:pt x="0" y="10286987"/>
                </a:lnTo>
                <a:lnTo>
                  <a:pt x="4241774" y="10286987"/>
                </a:lnTo>
                <a:lnTo>
                  <a:pt x="7748981" y="0"/>
                </a:lnTo>
                <a:close/>
              </a:path>
              <a:path w="9461500" h="10287000">
                <a:moveTo>
                  <a:pt x="9461068" y="0"/>
                </a:moveTo>
                <a:lnTo>
                  <a:pt x="8605075" y="0"/>
                </a:lnTo>
                <a:lnTo>
                  <a:pt x="5097869" y="10286987"/>
                </a:lnTo>
                <a:lnTo>
                  <a:pt x="5953861" y="10286987"/>
                </a:lnTo>
                <a:lnTo>
                  <a:pt x="9461068" y="0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73" name="object 5"/>
          <p:cNvSpPr txBox="1">
            <a:spLocks noGrp="1"/>
          </p:cNvSpPr>
          <p:nvPr>
            <p:ph type="title"/>
          </p:nvPr>
        </p:nvSpPr>
        <p:spPr>
          <a:xfrm>
            <a:off x="2664125" y="4154443"/>
            <a:ext cx="9659620" cy="623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0" b="1" spc="-1290" dirty="0">
                <a:solidFill>
                  <a:srgbClr val="F1ECE4"/>
                </a:solidFill>
                <a:latin typeface="Cambria"/>
                <a:cs typeface="Cambria"/>
              </a:rPr>
              <a:t>TERI</a:t>
            </a:r>
            <a:r>
              <a:rPr sz="18750" b="1" spc="-1935" baseline="-4222" dirty="0">
                <a:solidFill>
                  <a:srgbClr val="52442E"/>
                </a:solidFill>
                <a:latin typeface="Cambria"/>
                <a:cs typeface="Cambria"/>
              </a:rPr>
              <a:t>I</a:t>
            </a:r>
            <a:r>
              <a:rPr sz="12500" b="1" spc="-1290" dirty="0">
                <a:solidFill>
                  <a:srgbClr val="F1ECE4"/>
                </a:solidFill>
                <a:latin typeface="Cambria"/>
                <a:cs typeface="Cambria"/>
              </a:rPr>
              <a:t>MA</a:t>
            </a:r>
            <a:r>
              <a:rPr sz="12500" b="1" spc="865" dirty="0">
                <a:solidFill>
                  <a:srgbClr val="F1ECE4"/>
                </a:solidFill>
                <a:latin typeface="Cambria"/>
                <a:cs typeface="Cambria"/>
              </a:rPr>
              <a:t> </a:t>
            </a:r>
            <a:r>
              <a:rPr sz="12500" b="1" spc="-1175" dirty="0">
                <a:solidFill>
                  <a:srgbClr val="F1ECE4"/>
                </a:solidFill>
                <a:latin typeface="Cambria"/>
                <a:cs typeface="Cambria"/>
              </a:rPr>
              <a:t>KASI</a:t>
            </a:r>
            <a:r>
              <a:rPr sz="18750" b="1" spc="-1762" baseline="-4222" dirty="0">
                <a:solidFill>
                  <a:srgbClr val="52442E"/>
                </a:solidFill>
                <a:latin typeface="Cambria"/>
                <a:cs typeface="Cambria"/>
              </a:rPr>
              <a:t>I</a:t>
            </a:r>
            <a:r>
              <a:rPr sz="12500" b="1" spc="-1175" dirty="0">
                <a:solidFill>
                  <a:srgbClr val="F1ECE4"/>
                </a:solidFill>
                <a:latin typeface="Cambria"/>
                <a:cs typeface="Cambria"/>
              </a:rPr>
              <a:t>H</a:t>
            </a:r>
            <a:endParaRPr sz="12500">
              <a:latin typeface="Cambria"/>
              <a:cs typeface="Cambria"/>
            </a:endParaRPr>
          </a:p>
        </p:txBody>
      </p:sp>
      <p:sp>
        <p:nvSpPr>
          <p:cNvPr id="1048874" name="object 6"/>
          <p:cNvSpPr/>
          <p:nvPr/>
        </p:nvSpPr>
        <p:spPr>
          <a:xfrm>
            <a:off x="2678458" y="2119197"/>
            <a:ext cx="1750060" cy="1343025"/>
          </a:xfrm>
          <a:custGeom>
            <a:avLst/>
            <a:gdLst/>
            <a:ahLst/>
            <a:cxnLst/>
            <a:rect l="l" t="t" r="r" b="b"/>
            <a:pathLst>
              <a:path w="1750060" h="1343025">
                <a:moveTo>
                  <a:pt x="1749620" y="669650"/>
                </a:moveTo>
                <a:lnTo>
                  <a:pt x="1749620" y="673823"/>
                </a:lnTo>
                <a:lnTo>
                  <a:pt x="1749202" y="674923"/>
                </a:lnTo>
                <a:lnTo>
                  <a:pt x="1748782" y="675731"/>
                </a:lnTo>
                <a:lnTo>
                  <a:pt x="1748592" y="676021"/>
                </a:lnTo>
                <a:lnTo>
                  <a:pt x="1747987" y="676782"/>
                </a:lnTo>
                <a:lnTo>
                  <a:pt x="1747227" y="677503"/>
                </a:lnTo>
                <a:lnTo>
                  <a:pt x="1747059" y="677690"/>
                </a:lnTo>
                <a:lnTo>
                  <a:pt x="878784" y="1342121"/>
                </a:lnTo>
                <a:lnTo>
                  <a:pt x="878151" y="1342450"/>
                </a:lnTo>
                <a:lnTo>
                  <a:pt x="877618" y="1342629"/>
                </a:lnTo>
                <a:lnTo>
                  <a:pt x="877049" y="1342680"/>
                </a:lnTo>
                <a:lnTo>
                  <a:pt x="876342" y="1342893"/>
                </a:lnTo>
                <a:lnTo>
                  <a:pt x="875773" y="1342983"/>
                </a:lnTo>
                <a:lnTo>
                  <a:pt x="874883" y="1343021"/>
                </a:lnTo>
                <a:lnTo>
                  <a:pt x="874883" y="1342794"/>
                </a:lnTo>
                <a:lnTo>
                  <a:pt x="874298" y="1342782"/>
                </a:lnTo>
                <a:lnTo>
                  <a:pt x="873424" y="1342665"/>
                </a:lnTo>
                <a:lnTo>
                  <a:pt x="872870" y="1342498"/>
                </a:lnTo>
                <a:lnTo>
                  <a:pt x="872300" y="1342452"/>
                </a:lnTo>
                <a:lnTo>
                  <a:pt x="2806" y="677238"/>
                </a:lnTo>
                <a:lnTo>
                  <a:pt x="2578" y="676972"/>
                </a:lnTo>
                <a:lnTo>
                  <a:pt x="2236" y="676707"/>
                </a:lnTo>
                <a:lnTo>
                  <a:pt x="1932" y="676403"/>
                </a:lnTo>
                <a:lnTo>
                  <a:pt x="555" y="674676"/>
                </a:lnTo>
                <a:lnTo>
                  <a:pt x="0" y="673095"/>
                </a:lnTo>
                <a:lnTo>
                  <a:pt x="0" y="669544"/>
                </a:lnTo>
                <a:lnTo>
                  <a:pt x="555" y="667963"/>
                </a:lnTo>
                <a:lnTo>
                  <a:pt x="1932" y="666235"/>
                </a:lnTo>
                <a:lnTo>
                  <a:pt x="2236" y="665932"/>
                </a:lnTo>
                <a:lnTo>
                  <a:pt x="2578" y="665666"/>
                </a:lnTo>
                <a:lnTo>
                  <a:pt x="2806" y="665401"/>
                </a:lnTo>
                <a:lnTo>
                  <a:pt x="29852" y="644703"/>
                </a:lnTo>
                <a:lnTo>
                  <a:pt x="29852" y="679097"/>
                </a:lnTo>
                <a:lnTo>
                  <a:pt x="867438" y="1320069"/>
                </a:lnTo>
                <a:lnTo>
                  <a:pt x="867438" y="3708"/>
                </a:lnTo>
                <a:lnTo>
                  <a:pt x="871135" y="897"/>
                </a:lnTo>
                <a:lnTo>
                  <a:pt x="871768" y="568"/>
                </a:lnTo>
                <a:lnTo>
                  <a:pt x="872300" y="389"/>
                </a:lnTo>
                <a:lnTo>
                  <a:pt x="872870" y="338"/>
                </a:lnTo>
                <a:lnTo>
                  <a:pt x="873576" y="125"/>
                </a:lnTo>
                <a:lnTo>
                  <a:pt x="874883" y="0"/>
                </a:lnTo>
                <a:lnTo>
                  <a:pt x="876494" y="125"/>
                </a:lnTo>
                <a:lnTo>
                  <a:pt x="877049" y="292"/>
                </a:lnTo>
                <a:lnTo>
                  <a:pt x="877618" y="338"/>
                </a:lnTo>
                <a:lnTo>
                  <a:pt x="878280" y="722"/>
                </a:lnTo>
                <a:lnTo>
                  <a:pt x="878863" y="1203"/>
                </a:lnTo>
                <a:lnTo>
                  <a:pt x="879366" y="1779"/>
                </a:lnTo>
                <a:lnTo>
                  <a:pt x="882632" y="4279"/>
                </a:lnTo>
                <a:lnTo>
                  <a:pt x="882632" y="663921"/>
                </a:lnTo>
                <a:lnTo>
                  <a:pt x="1720219" y="663921"/>
                </a:lnTo>
                <a:lnTo>
                  <a:pt x="1720219" y="645244"/>
                </a:lnTo>
                <a:lnTo>
                  <a:pt x="1747059" y="665783"/>
                </a:lnTo>
                <a:lnTo>
                  <a:pt x="1747227" y="665970"/>
                </a:lnTo>
                <a:lnTo>
                  <a:pt x="1747987" y="666691"/>
                </a:lnTo>
                <a:lnTo>
                  <a:pt x="1748592" y="667452"/>
                </a:lnTo>
                <a:lnTo>
                  <a:pt x="1748782" y="667743"/>
                </a:lnTo>
                <a:lnTo>
                  <a:pt x="1749202" y="668550"/>
                </a:lnTo>
                <a:lnTo>
                  <a:pt x="1749620" y="669650"/>
                </a:lnTo>
                <a:close/>
              </a:path>
              <a:path w="1750060" h="1343025">
                <a:moveTo>
                  <a:pt x="867438" y="663921"/>
                </a:moveTo>
                <a:lnTo>
                  <a:pt x="867438" y="679097"/>
                </a:lnTo>
                <a:lnTo>
                  <a:pt x="29852" y="679097"/>
                </a:lnTo>
                <a:lnTo>
                  <a:pt x="29852" y="663921"/>
                </a:lnTo>
                <a:lnTo>
                  <a:pt x="123980" y="663921"/>
                </a:lnTo>
                <a:lnTo>
                  <a:pt x="124018" y="572638"/>
                </a:lnTo>
                <a:lnTo>
                  <a:pt x="139213" y="561010"/>
                </a:lnTo>
                <a:lnTo>
                  <a:pt x="139213" y="663921"/>
                </a:lnTo>
                <a:lnTo>
                  <a:pt x="234557" y="663921"/>
                </a:lnTo>
                <a:lnTo>
                  <a:pt x="234595" y="488015"/>
                </a:lnTo>
                <a:lnTo>
                  <a:pt x="249789" y="476387"/>
                </a:lnTo>
                <a:lnTo>
                  <a:pt x="249789" y="663921"/>
                </a:lnTo>
                <a:lnTo>
                  <a:pt x="345134" y="663921"/>
                </a:lnTo>
                <a:lnTo>
                  <a:pt x="345172" y="403392"/>
                </a:lnTo>
                <a:lnTo>
                  <a:pt x="360366" y="391764"/>
                </a:lnTo>
                <a:lnTo>
                  <a:pt x="360366" y="663921"/>
                </a:lnTo>
                <a:lnTo>
                  <a:pt x="455672" y="663921"/>
                </a:lnTo>
                <a:lnTo>
                  <a:pt x="455672" y="318828"/>
                </a:lnTo>
                <a:lnTo>
                  <a:pt x="470867" y="307199"/>
                </a:lnTo>
                <a:lnTo>
                  <a:pt x="470867" y="663921"/>
                </a:lnTo>
                <a:lnTo>
                  <a:pt x="566287" y="663921"/>
                </a:lnTo>
                <a:lnTo>
                  <a:pt x="566287" y="234176"/>
                </a:lnTo>
                <a:lnTo>
                  <a:pt x="581481" y="222547"/>
                </a:lnTo>
                <a:lnTo>
                  <a:pt x="581481" y="663921"/>
                </a:lnTo>
                <a:lnTo>
                  <a:pt x="676863" y="663921"/>
                </a:lnTo>
                <a:lnTo>
                  <a:pt x="676863" y="149553"/>
                </a:lnTo>
                <a:lnTo>
                  <a:pt x="692058" y="137925"/>
                </a:lnTo>
                <a:lnTo>
                  <a:pt x="692058" y="663921"/>
                </a:lnTo>
                <a:lnTo>
                  <a:pt x="787402" y="663921"/>
                </a:lnTo>
                <a:lnTo>
                  <a:pt x="787402" y="64959"/>
                </a:lnTo>
                <a:lnTo>
                  <a:pt x="802596" y="53331"/>
                </a:lnTo>
                <a:lnTo>
                  <a:pt x="802596" y="663921"/>
                </a:lnTo>
                <a:lnTo>
                  <a:pt x="867438" y="663921"/>
                </a:lnTo>
                <a:close/>
              </a:path>
              <a:path w="1750060" h="1343025">
                <a:moveTo>
                  <a:pt x="124018" y="572638"/>
                </a:moveTo>
                <a:lnTo>
                  <a:pt x="124018" y="591838"/>
                </a:lnTo>
                <a:lnTo>
                  <a:pt x="29852" y="663921"/>
                </a:lnTo>
                <a:lnTo>
                  <a:pt x="29852" y="644703"/>
                </a:lnTo>
                <a:lnTo>
                  <a:pt x="124018" y="572638"/>
                </a:lnTo>
                <a:close/>
              </a:path>
              <a:path w="1750060" h="1343025">
                <a:moveTo>
                  <a:pt x="234595" y="488015"/>
                </a:moveTo>
                <a:lnTo>
                  <a:pt x="234595" y="507159"/>
                </a:lnTo>
                <a:lnTo>
                  <a:pt x="139213" y="580229"/>
                </a:lnTo>
                <a:lnTo>
                  <a:pt x="139213" y="561010"/>
                </a:lnTo>
                <a:lnTo>
                  <a:pt x="234595" y="488015"/>
                </a:lnTo>
                <a:close/>
              </a:path>
              <a:path w="1750060" h="1343025">
                <a:moveTo>
                  <a:pt x="345172" y="403392"/>
                </a:moveTo>
                <a:lnTo>
                  <a:pt x="345172" y="422594"/>
                </a:lnTo>
                <a:lnTo>
                  <a:pt x="249789" y="495588"/>
                </a:lnTo>
                <a:lnTo>
                  <a:pt x="249789" y="476387"/>
                </a:lnTo>
                <a:lnTo>
                  <a:pt x="345172" y="403392"/>
                </a:lnTo>
                <a:close/>
              </a:path>
              <a:path w="1750060" h="1343025">
                <a:moveTo>
                  <a:pt x="455672" y="318828"/>
                </a:moveTo>
                <a:lnTo>
                  <a:pt x="455672" y="337915"/>
                </a:lnTo>
                <a:lnTo>
                  <a:pt x="360366" y="410985"/>
                </a:lnTo>
                <a:lnTo>
                  <a:pt x="360366" y="391764"/>
                </a:lnTo>
                <a:lnTo>
                  <a:pt x="455672" y="318828"/>
                </a:lnTo>
                <a:close/>
              </a:path>
              <a:path w="1750060" h="1343025">
                <a:moveTo>
                  <a:pt x="566287" y="234176"/>
                </a:moveTo>
                <a:lnTo>
                  <a:pt x="566287" y="663921"/>
                </a:lnTo>
                <a:lnTo>
                  <a:pt x="566249" y="253274"/>
                </a:lnTo>
                <a:lnTo>
                  <a:pt x="470867" y="326268"/>
                </a:lnTo>
                <a:lnTo>
                  <a:pt x="470867" y="307199"/>
                </a:lnTo>
                <a:lnTo>
                  <a:pt x="566287" y="234176"/>
                </a:lnTo>
                <a:close/>
              </a:path>
              <a:path w="1750060" h="1343025">
                <a:moveTo>
                  <a:pt x="676863" y="149553"/>
                </a:moveTo>
                <a:lnTo>
                  <a:pt x="676863" y="168671"/>
                </a:lnTo>
                <a:lnTo>
                  <a:pt x="581481" y="241665"/>
                </a:lnTo>
                <a:lnTo>
                  <a:pt x="581481" y="222547"/>
                </a:lnTo>
                <a:lnTo>
                  <a:pt x="676863" y="149553"/>
                </a:lnTo>
                <a:close/>
              </a:path>
              <a:path w="1750060" h="1343025">
                <a:moveTo>
                  <a:pt x="787402" y="64959"/>
                </a:moveTo>
                <a:lnTo>
                  <a:pt x="787402" y="84030"/>
                </a:lnTo>
                <a:lnTo>
                  <a:pt x="692058" y="157024"/>
                </a:lnTo>
                <a:lnTo>
                  <a:pt x="692058" y="137925"/>
                </a:lnTo>
                <a:lnTo>
                  <a:pt x="787402" y="64959"/>
                </a:lnTo>
                <a:close/>
              </a:path>
              <a:path w="1750060" h="1343025">
                <a:moveTo>
                  <a:pt x="867438" y="3708"/>
                </a:moveTo>
                <a:lnTo>
                  <a:pt x="867438" y="22760"/>
                </a:lnTo>
                <a:lnTo>
                  <a:pt x="802596" y="72421"/>
                </a:lnTo>
                <a:lnTo>
                  <a:pt x="802596" y="53331"/>
                </a:lnTo>
                <a:lnTo>
                  <a:pt x="867438" y="3708"/>
                </a:lnTo>
                <a:close/>
              </a:path>
              <a:path w="1750060" h="1343025">
                <a:moveTo>
                  <a:pt x="1720219" y="645244"/>
                </a:moveTo>
                <a:lnTo>
                  <a:pt x="1720219" y="663921"/>
                </a:lnTo>
                <a:lnTo>
                  <a:pt x="882632" y="22760"/>
                </a:lnTo>
                <a:lnTo>
                  <a:pt x="882632" y="4279"/>
                </a:lnTo>
                <a:lnTo>
                  <a:pt x="1720219" y="645244"/>
                </a:lnTo>
                <a:close/>
              </a:path>
              <a:path w="1750060" h="1343025">
                <a:moveTo>
                  <a:pt x="1749877" y="671193"/>
                </a:moveTo>
                <a:lnTo>
                  <a:pt x="1749877" y="672280"/>
                </a:lnTo>
                <a:lnTo>
                  <a:pt x="1749620" y="673368"/>
                </a:lnTo>
                <a:lnTo>
                  <a:pt x="1749620" y="670105"/>
                </a:lnTo>
                <a:lnTo>
                  <a:pt x="1749877" y="671193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75" name="object 7"/>
          <p:cNvSpPr/>
          <p:nvPr/>
        </p:nvSpPr>
        <p:spPr>
          <a:xfrm>
            <a:off x="4641353" y="2119197"/>
            <a:ext cx="1750060" cy="1343025"/>
          </a:xfrm>
          <a:custGeom>
            <a:avLst/>
            <a:gdLst/>
            <a:ahLst/>
            <a:cxnLst/>
            <a:rect l="l" t="t" r="r" b="b"/>
            <a:pathLst>
              <a:path w="1750060" h="1343025">
                <a:moveTo>
                  <a:pt x="1749620" y="669650"/>
                </a:moveTo>
                <a:lnTo>
                  <a:pt x="1749620" y="673823"/>
                </a:lnTo>
                <a:lnTo>
                  <a:pt x="1749202" y="674923"/>
                </a:lnTo>
                <a:lnTo>
                  <a:pt x="1748782" y="675731"/>
                </a:lnTo>
                <a:lnTo>
                  <a:pt x="1748592" y="676021"/>
                </a:lnTo>
                <a:lnTo>
                  <a:pt x="1747987" y="676782"/>
                </a:lnTo>
                <a:lnTo>
                  <a:pt x="1747227" y="677503"/>
                </a:lnTo>
                <a:lnTo>
                  <a:pt x="1747059" y="677690"/>
                </a:lnTo>
                <a:lnTo>
                  <a:pt x="878784" y="1342121"/>
                </a:lnTo>
                <a:lnTo>
                  <a:pt x="878151" y="1342450"/>
                </a:lnTo>
                <a:lnTo>
                  <a:pt x="877618" y="1342629"/>
                </a:lnTo>
                <a:lnTo>
                  <a:pt x="877049" y="1342680"/>
                </a:lnTo>
                <a:lnTo>
                  <a:pt x="876342" y="1342893"/>
                </a:lnTo>
                <a:lnTo>
                  <a:pt x="875773" y="1342983"/>
                </a:lnTo>
                <a:lnTo>
                  <a:pt x="874883" y="1343021"/>
                </a:lnTo>
                <a:lnTo>
                  <a:pt x="874883" y="1342794"/>
                </a:lnTo>
                <a:lnTo>
                  <a:pt x="874298" y="1342782"/>
                </a:lnTo>
                <a:lnTo>
                  <a:pt x="873424" y="1342665"/>
                </a:lnTo>
                <a:lnTo>
                  <a:pt x="872870" y="1342498"/>
                </a:lnTo>
                <a:lnTo>
                  <a:pt x="872300" y="1342452"/>
                </a:lnTo>
                <a:lnTo>
                  <a:pt x="2806" y="677238"/>
                </a:lnTo>
                <a:lnTo>
                  <a:pt x="2578" y="676972"/>
                </a:lnTo>
                <a:lnTo>
                  <a:pt x="2236" y="676707"/>
                </a:lnTo>
                <a:lnTo>
                  <a:pt x="1932" y="676403"/>
                </a:lnTo>
                <a:lnTo>
                  <a:pt x="555" y="674676"/>
                </a:lnTo>
                <a:lnTo>
                  <a:pt x="0" y="673095"/>
                </a:lnTo>
                <a:lnTo>
                  <a:pt x="0" y="669544"/>
                </a:lnTo>
                <a:lnTo>
                  <a:pt x="555" y="667963"/>
                </a:lnTo>
                <a:lnTo>
                  <a:pt x="1932" y="666235"/>
                </a:lnTo>
                <a:lnTo>
                  <a:pt x="2236" y="665932"/>
                </a:lnTo>
                <a:lnTo>
                  <a:pt x="2578" y="665666"/>
                </a:lnTo>
                <a:lnTo>
                  <a:pt x="2806" y="665401"/>
                </a:lnTo>
                <a:lnTo>
                  <a:pt x="29852" y="644703"/>
                </a:lnTo>
                <a:lnTo>
                  <a:pt x="29852" y="679097"/>
                </a:lnTo>
                <a:lnTo>
                  <a:pt x="867438" y="1320069"/>
                </a:lnTo>
                <a:lnTo>
                  <a:pt x="867438" y="3708"/>
                </a:lnTo>
                <a:lnTo>
                  <a:pt x="871135" y="897"/>
                </a:lnTo>
                <a:lnTo>
                  <a:pt x="871768" y="568"/>
                </a:lnTo>
                <a:lnTo>
                  <a:pt x="872300" y="389"/>
                </a:lnTo>
                <a:lnTo>
                  <a:pt x="872870" y="338"/>
                </a:lnTo>
                <a:lnTo>
                  <a:pt x="873576" y="125"/>
                </a:lnTo>
                <a:lnTo>
                  <a:pt x="874883" y="0"/>
                </a:lnTo>
                <a:lnTo>
                  <a:pt x="876494" y="125"/>
                </a:lnTo>
                <a:lnTo>
                  <a:pt x="877049" y="292"/>
                </a:lnTo>
                <a:lnTo>
                  <a:pt x="877618" y="338"/>
                </a:lnTo>
                <a:lnTo>
                  <a:pt x="878280" y="722"/>
                </a:lnTo>
                <a:lnTo>
                  <a:pt x="878863" y="1203"/>
                </a:lnTo>
                <a:lnTo>
                  <a:pt x="879366" y="1779"/>
                </a:lnTo>
                <a:lnTo>
                  <a:pt x="882632" y="4279"/>
                </a:lnTo>
                <a:lnTo>
                  <a:pt x="882632" y="663921"/>
                </a:lnTo>
                <a:lnTo>
                  <a:pt x="1720219" y="663921"/>
                </a:lnTo>
                <a:lnTo>
                  <a:pt x="1720219" y="645244"/>
                </a:lnTo>
                <a:lnTo>
                  <a:pt x="1747059" y="665783"/>
                </a:lnTo>
                <a:lnTo>
                  <a:pt x="1747227" y="665970"/>
                </a:lnTo>
                <a:lnTo>
                  <a:pt x="1747987" y="666691"/>
                </a:lnTo>
                <a:lnTo>
                  <a:pt x="1748592" y="667452"/>
                </a:lnTo>
                <a:lnTo>
                  <a:pt x="1748782" y="667743"/>
                </a:lnTo>
                <a:lnTo>
                  <a:pt x="1749202" y="668550"/>
                </a:lnTo>
                <a:lnTo>
                  <a:pt x="1749620" y="669650"/>
                </a:lnTo>
                <a:close/>
              </a:path>
              <a:path w="1750060" h="1343025">
                <a:moveTo>
                  <a:pt x="867438" y="663921"/>
                </a:moveTo>
                <a:lnTo>
                  <a:pt x="867438" y="679097"/>
                </a:lnTo>
                <a:lnTo>
                  <a:pt x="29852" y="679097"/>
                </a:lnTo>
                <a:lnTo>
                  <a:pt x="29852" y="663921"/>
                </a:lnTo>
                <a:lnTo>
                  <a:pt x="123980" y="663921"/>
                </a:lnTo>
                <a:lnTo>
                  <a:pt x="124018" y="572638"/>
                </a:lnTo>
                <a:lnTo>
                  <a:pt x="139213" y="561010"/>
                </a:lnTo>
                <a:lnTo>
                  <a:pt x="139213" y="663921"/>
                </a:lnTo>
                <a:lnTo>
                  <a:pt x="234557" y="663921"/>
                </a:lnTo>
                <a:lnTo>
                  <a:pt x="234595" y="488015"/>
                </a:lnTo>
                <a:lnTo>
                  <a:pt x="249789" y="476387"/>
                </a:lnTo>
                <a:lnTo>
                  <a:pt x="249789" y="663921"/>
                </a:lnTo>
                <a:lnTo>
                  <a:pt x="345134" y="663921"/>
                </a:lnTo>
                <a:lnTo>
                  <a:pt x="345172" y="403392"/>
                </a:lnTo>
                <a:lnTo>
                  <a:pt x="360366" y="391764"/>
                </a:lnTo>
                <a:lnTo>
                  <a:pt x="360366" y="663921"/>
                </a:lnTo>
                <a:lnTo>
                  <a:pt x="455672" y="663921"/>
                </a:lnTo>
                <a:lnTo>
                  <a:pt x="455672" y="318828"/>
                </a:lnTo>
                <a:lnTo>
                  <a:pt x="470867" y="307199"/>
                </a:lnTo>
                <a:lnTo>
                  <a:pt x="470867" y="663921"/>
                </a:lnTo>
                <a:lnTo>
                  <a:pt x="566287" y="663921"/>
                </a:lnTo>
                <a:lnTo>
                  <a:pt x="566287" y="234176"/>
                </a:lnTo>
                <a:lnTo>
                  <a:pt x="581481" y="222547"/>
                </a:lnTo>
                <a:lnTo>
                  <a:pt x="581481" y="663921"/>
                </a:lnTo>
                <a:lnTo>
                  <a:pt x="676863" y="663921"/>
                </a:lnTo>
                <a:lnTo>
                  <a:pt x="676863" y="149553"/>
                </a:lnTo>
                <a:lnTo>
                  <a:pt x="692058" y="137925"/>
                </a:lnTo>
                <a:lnTo>
                  <a:pt x="692058" y="663921"/>
                </a:lnTo>
                <a:lnTo>
                  <a:pt x="787402" y="663921"/>
                </a:lnTo>
                <a:lnTo>
                  <a:pt x="787402" y="64959"/>
                </a:lnTo>
                <a:lnTo>
                  <a:pt x="802596" y="53331"/>
                </a:lnTo>
                <a:lnTo>
                  <a:pt x="802596" y="663921"/>
                </a:lnTo>
                <a:lnTo>
                  <a:pt x="867438" y="663921"/>
                </a:lnTo>
                <a:close/>
              </a:path>
              <a:path w="1750060" h="1343025">
                <a:moveTo>
                  <a:pt x="124018" y="572638"/>
                </a:moveTo>
                <a:lnTo>
                  <a:pt x="124018" y="591838"/>
                </a:lnTo>
                <a:lnTo>
                  <a:pt x="29852" y="663921"/>
                </a:lnTo>
                <a:lnTo>
                  <a:pt x="29852" y="644703"/>
                </a:lnTo>
                <a:lnTo>
                  <a:pt x="124018" y="572638"/>
                </a:lnTo>
                <a:close/>
              </a:path>
              <a:path w="1750060" h="1343025">
                <a:moveTo>
                  <a:pt x="234595" y="488015"/>
                </a:moveTo>
                <a:lnTo>
                  <a:pt x="234595" y="507159"/>
                </a:lnTo>
                <a:lnTo>
                  <a:pt x="139213" y="580229"/>
                </a:lnTo>
                <a:lnTo>
                  <a:pt x="139213" y="561010"/>
                </a:lnTo>
                <a:lnTo>
                  <a:pt x="234595" y="488015"/>
                </a:lnTo>
                <a:close/>
              </a:path>
              <a:path w="1750060" h="1343025">
                <a:moveTo>
                  <a:pt x="345172" y="403392"/>
                </a:moveTo>
                <a:lnTo>
                  <a:pt x="345172" y="422594"/>
                </a:lnTo>
                <a:lnTo>
                  <a:pt x="249789" y="495588"/>
                </a:lnTo>
                <a:lnTo>
                  <a:pt x="249789" y="476387"/>
                </a:lnTo>
                <a:lnTo>
                  <a:pt x="345172" y="403392"/>
                </a:lnTo>
                <a:close/>
              </a:path>
              <a:path w="1750060" h="1343025">
                <a:moveTo>
                  <a:pt x="455672" y="318828"/>
                </a:moveTo>
                <a:lnTo>
                  <a:pt x="455672" y="337915"/>
                </a:lnTo>
                <a:lnTo>
                  <a:pt x="360366" y="410985"/>
                </a:lnTo>
                <a:lnTo>
                  <a:pt x="360366" y="391764"/>
                </a:lnTo>
                <a:lnTo>
                  <a:pt x="455672" y="318828"/>
                </a:lnTo>
                <a:close/>
              </a:path>
              <a:path w="1750060" h="1343025">
                <a:moveTo>
                  <a:pt x="566287" y="234176"/>
                </a:moveTo>
                <a:lnTo>
                  <a:pt x="566287" y="663921"/>
                </a:lnTo>
                <a:lnTo>
                  <a:pt x="566249" y="253274"/>
                </a:lnTo>
                <a:lnTo>
                  <a:pt x="470867" y="326268"/>
                </a:lnTo>
                <a:lnTo>
                  <a:pt x="470867" y="307199"/>
                </a:lnTo>
                <a:lnTo>
                  <a:pt x="566287" y="234176"/>
                </a:lnTo>
                <a:close/>
              </a:path>
              <a:path w="1750060" h="1343025">
                <a:moveTo>
                  <a:pt x="676863" y="149553"/>
                </a:moveTo>
                <a:lnTo>
                  <a:pt x="676863" y="168671"/>
                </a:lnTo>
                <a:lnTo>
                  <a:pt x="581481" y="241665"/>
                </a:lnTo>
                <a:lnTo>
                  <a:pt x="581481" y="222547"/>
                </a:lnTo>
                <a:lnTo>
                  <a:pt x="676863" y="149553"/>
                </a:lnTo>
                <a:close/>
              </a:path>
              <a:path w="1750060" h="1343025">
                <a:moveTo>
                  <a:pt x="787402" y="64959"/>
                </a:moveTo>
                <a:lnTo>
                  <a:pt x="787402" y="84030"/>
                </a:lnTo>
                <a:lnTo>
                  <a:pt x="692058" y="157024"/>
                </a:lnTo>
                <a:lnTo>
                  <a:pt x="692058" y="137925"/>
                </a:lnTo>
                <a:lnTo>
                  <a:pt x="787402" y="64959"/>
                </a:lnTo>
                <a:close/>
              </a:path>
              <a:path w="1750060" h="1343025">
                <a:moveTo>
                  <a:pt x="867438" y="3708"/>
                </a:moveTo>
                <a:lnTo>
                  <a:pt x="867438" y="22760"/>
                </a:lnTo>
                <a:lnTo>
                  <a:pt x="802596" y="72421"/>
                </a:lnTo>
                <a:lnTo>
                  <a:pt x="802596" y="53331"/>
                </a:lnTo>
                <a:lnTo>
                  <a:pt x="867438" y="3708"/>
                </a:lnTo>
                <a:close/>
              </a:path>
              <a:path w="1750060" h="1343025">
                <a:moveTo>
                  <a:pt x="1720219" y="645244"/>
                </a:moveTo>
                <a:lnTo>
                  <a:pt x="1720219" y="663921"/>
                </a:lnTo>
                <a:lnTo>
                  <a:pt x="882632" y="22760"/>
                </a:lnTo>
                <a:lnTo>
                  <a:pt x="882632" y="4279"/>
                </a:lnTo>
                <a:lnTo>
                  <a:pt x="1720219" y="645244"/>
                </a:lnTo>
                <a:close/>
              </a:path>
              <a:path w="1750060" h="1343025">
                <a:moveTo>
                  <a:pt x="1749877" y="671193"/>
                </a:moveTo>
                <a:lnTo>
                  <a:pt x="1749877" y="672280"/>
                </a:lnTo>
                <a:lnTo>
                  <a:pt x="1749620" y="673368"/>
                </a:lnTo>
                <a:lnTo>
                  <a:pt x="1749620" y="670105"/>
                </a:lnTo>
                <a:lnTo>
                  <a:pt x="1749877" y="671193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0485" y="7756799"/>
            <a:ext cx="1902172" cy="1901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3"/>
          <p:cNvSpPr/>
          <p:nvPr/>
        </p:nvSpPr>
        <p:spPr>
          <a:xfrm>
            <a:off x="5687423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8"/>
                </a:moveTo>
                <a:lnTo>
                  <a:pt x="2897564" y="1788157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4"/>
          <p:cNvGrpSpPr/>
          <p:nvPr/>
        </p:nvGrpSpPr>
        <p:grpSpPr>
          <a:xfrm>
            <a:off x="8602644" y="0"/>
            <a:ext cx="9685655" cy="10287000"/>
            <a:chOff x="8602644" y="0"/>
            <a:chExt cx="9685655" cy="10287000"/>
          </a:xfrm>
        </p:grpSpPr>
        <p:sp>
          <p:nvSpPr>
            <p:cNvPr id="1048606" name="object 5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7" name="object 6"/>
            <p:cNvSpPr/>
            <p:nvPr/>
          </p:nvSpPr>
          <p:spPr>
            <a:xfrm>
              <a:off x="16641155" y="9128589"/>
              <a:ext cx="1647189" cy="794385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F1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8" name="object 7"/>
          <p:cNvSpPr/>
          <p:nvPr/>
        </p:nvSpPr>
        <p:spPr>
          <a:xfrm>
            <a:off x="1384924" y="4653927"/>
            <a:ext cx="3659504" cy="789305"/>
          </a:xfrm>
          <a:custGeom>
            <a:avLst/>
            <a:gdLst/>
            <a:ahLst/>
            <a:cxnLst/>
            <a:rect l="l" t="t" r="r" b="b"/>
            <a:pathLst>
              <a:path w="3659504" h="789304">
                <a:moveTo>
                  <a:pt x="3295040" y="789210"/>
                </a:moveTo>
                <a:lnTo>
                  <a:pt x="0" y="789210"/>
                </a:lnTo>
                <a:lnTo>
                  <a:pt x="365906" y="0"/>
                </a:lnTo>
                <a:lnTo>
                  <a:pt x="3659064" y="0"/>
                </a:lnTo>
                <a:lnTo>
                  <a:pt x="3659064" y="4060"/>
                </a:lnTo>
                <a:lnTo>
                  <a:pt x="3295040" y="789210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8"/>
          <p:cNvGrpSpPr/>
          <p:nvPr/>
        </p:nvGrpSpPr>
        <p:grpSpPr>
          <a:xfrm>
            <a:off x="2993529" y="2339892"/>
            <a:ext cx="4138295" cy="6203315"/>
            <a:chOff x="2993529" y="2339892"/>
            <a:chExt cx="4138295" cy="6203315"/>
          </a:xfrm>
        </p:grpSpPr>
        <p:sp>
          <p:nvSpPr>
            <p:cNvPr id="1048609" name="object 9"/>
            <p:cNvSpPr/>
            <p:nvPr/>
          </p:nvSpPr>
          <p:spPr>
            <a:xfrm>
              <a:off x="2993529" y="3535252"/>
              <a:ext cx="2729230" cy="789305"/>
            </a:xfrm>
            <a:custGeom>
              <a:avLst/>
              <a:gdLst/>
              <a:ahLst/>
              <a:cxnLst/>
              <a:rect l="l" t="t" r="r" b="b"/>
              <a:pathLst>
                <a:path w="2729229" h="789304">
                  <a:moveTo>
                    <a:pt x="2362710" y="789210"/>
                  </a:moveTo>
                  <a:lnTo>
                    <a:pt x="0" y="789210"/>
                  </a:lnTo>
                  <a:lnTo>
                    <a:pt x="365906" y="0"/>
                  </a:lnTo>
                  <a:lnTo>
                    <a:pt x="2728616" y="0"/>
                  </a:lnTo>
                  <a:lnTo>
                    <a:pt x="2362710" y="78921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10"/>
            <p:cNvSpPr/>
            <p:nvPr/>
          </p:nvSpPr>
          <p:spPr>
            <a:xfrm>
              <a:off x="5063929" y="2358942"/>
              <a:ext cx="2048510" cy="6165215"/>
            </a:xfrm>
            <a:custGeom>
              <a:avLst/>
              <a:gdLst/>
              <a:ahLst/>
              <a:cxnLst/>
              <a:rect l="l" t="t" r="r" b="b"/>
              <a:pathLst>
                <a:path w="2048509" h="6165215">
                  <a:moveTo>
                    <a:pt x="0" y="6164664"/>
                  </a:moveTo>
                  <a:lnTo>
                    <a:pt x="2048496" y="0"/>
                  </a:lnTo>
                </a:path>
              </a:pathLst>
            </a:custGeom>
            <a:ln w="38120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58" name="object 1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09" y="8084073"/>
            <a:ext cx="1837479" cy="1838329"/>
          </a:xfrm>
          <a:prstGeom prst="rect">
            <a:avLst/>
          </a:prstGeom>
        </p:spPr>
      </p:pic>
      <p:sp>
        <p:nvSpPr>
          <p:cNvPr id="1048611" name="object 12"/>
          <p:cNvSpPr txBox="1"/>
          <p:nvPr/>
        </p:nvSpPr>
        <p:spPr>
          <a:xfrm>
            <a:off x="7497816" y="2007218"/>
            <a:ext cx="9474835" cy="741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13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g  b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20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20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mam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gg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-114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24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am</a:t>
            </a:r>
            <a:r>
              <a:rPr sz="39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-4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3900" spc="-10" dirty="0">
                <a:solidFill>
                  <a:srgbClr val="695840"/>
                </a:solidFill>
                <a:latin typeface="Tahoma"/>
                <a:cs typeface="Tahoma"/>
              </a:rPr>
              <a:t>tingkatan </a:t>
            </a:r>
            <a:r>
              <a:rPr sz="3900" spc="10" dirty="0">
                <a:solidFill>
                  <a:srgbClr val="695840"/>
                </a:solidFill>
                <a:latin typeface="Tahoma"/>
                <a:cs typeface="Tahoma"/>
              </a:rPr>
              <a:t>kesulitan 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3900" spc="-40" dirty="0">
                <a:solidFill>
                  <a:srgbClr val="695840"/>
                </a:solidFill>
                <a:latin typeface="Tahoma"/>
                <a:cs typeface="Tahoma"/>
              </a:rPr>
              <a:t>berbeda, 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dengan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20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 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-8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114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15" dirty="0">
                <a:solidFill>
                  <a:srgbClr val="695840"/>
                </a:solidFill>
                <a:latin typeface="Tahoma"/>
                <a:cs typeface="Tahoma"/>
              </a:rPr>
              <a:t>p  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900" spc="-114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am</a:t>
            </a:r>
            <a:r>
              <a:rPr sz="390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110" dirty="0">
                <a:solidFill>
                  <a:srgbClr val="695840"/>
                </a:solidFill>
                <a:latin typeface="Tahoma"/>
                <a:cs typeface="Tahoma"/>
              </a:rPr>
              <a:t>t 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ol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20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15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g  b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900" spc="-8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6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90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ma</a:t>
            </a:r>
            <a:r>
              <a:rPr sz="3900" spc="5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9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-15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900" spc="-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900" spc="-4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900" spc="13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900" spc="-9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900" spc="-5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90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900" spc="-55" dirty="0">
                <a:solidFill>
                  <a:srgbClr val="695840"/>
                </a:solidFill>
                <a:latin typeface="Tahoma"/>
                <a:cs typeface="Tahoma"/>
              </a:rPr>
              <a:t>h  </a:t>
            </a:r>
            <a:r>
              <a:rPr sz="3900" spc="-40" dirty="0">
                <a:solidFill>
                  <a:srgbClr val="695840"/>
                </a:solidFill>
                <a:latin typeface="Tahoma"/>
                <a:cs typeface="Tahoma"/>
              </a:rPr>
              <a:t>mahir.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048612" name="object 13"/>
          <p:cNvSpPr txBox="1"/>
          <p:nvPr/>
        </p:nvSpPr>
        <p:spPr>
          <a:xfrm>
            <a:off x="17152430" y="9262776"/>
            <a:ext cx="510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1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613" name="object 14"/>
          <p:cNvSpPr txBox="1">
            <a:spLocks noGrp="1"/>
          </p:cNvSpPr>
          <p:nvPr>
            <p:ph type="title"/>
          </p:nvPr>
        </p:nvSpPr>
        <p:spPr>
          <a:xfrm>
            <a:off x="1050785" y="2885978"/>
            <a:ext cx="4721225" cy="2400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225" dirty="0">
                <a:latin typeface="Trebuchet MS"/>
                <a:cs typeface="Trebuchet MS"/>
              </a:rPr>
              <a:t>G</a:t>
            </a:r>
            <a:r>
              <a:rPr sz="8000" b="1" spc="-615" dirty="0">
                <a:latin typeface="Trebuchet MS"/>
                <a:cs typeface="Trebuchet MS"/>
              </a:rPr>
              <a:t>u</a:t>
            </a:r>
            <a:r>
              <a:rPr sz="8000" b="1" spc="-605" dirty="0">
                <a:latin typeface="Trebuchet MS"/>
                <a:cs typeface="Trebuchet MS"/>
              </a:rPr>
              <a:t>e</a:t>
            </a:r>
            <a:r>
              <a:rPr sz="8000" b="1" spc="-135" dirty="0">
                <a:latin typeface="Trebuchet MS"/>
                <a:cs typeface="Trebuchet MS"/>
              </a:rPr>
              <a:t>s</a:t>
            </a:r>
            <a:r>
              <a:rPr sz="8000" b="1" spc="-130" dirty="0">
                <a:latin typeface="Trebuchet MS"/>
                <a:cs typeface="Trebuchet MS"/>
              </a:rPr>
              <a:t>s</a:t>
            </a:r>
            <a:r>
              <a:rPr sz="8000" b="1" spc="-860" dirty="0">
                <a:latin typeface="Trebuchet MS"/>
                <a:cs typeface="Trebuchet MS"/>
              </a:rPr>
              <a:t> </a:t>
            </a:r>
            <a:r>
              <a:rPr sz="8000" b="1" spc="-750" dirty="0">
                <a:latin typeface="Trebuchet MS"/>
                <a:cs typeface="Trebuchet MS"/>
              </a:rPr>
              <a:t>C</a:t>
            </a:r>
            <a:r>
              <a:rPr sz="8000" b="1" spc="-660" dirty="0">
                <a:latin typeface="Trebuchet MS"/>
                <a:cs typeface="Trebuchet MS"/>
              </a:rPr>
              <a:t>o</a:t>
            </a:r>
            <a:r>
              <a:rPr sz="8000" b="1" spc="-805" dirty="0">
                <a:latin typeface="Trebuchet MS"/>
                <a:cs typeface="Trebuchet MS"/>
              </a:rPr>
              <a:t>l</a:t>
            </a:r>
            <a:r>
              <a:rPr sz="8000" b="1" spc="-660" dirty="0">
                <a:latin typeface="Trebuchet MS"/>
                <a:cs typeface="Trebuchet MS"/>
              </a:rPr>
              <a:t>o</a:t>
            </a:r>
            <a:r>
              <a:rPr sz="8000" b="1" spc="-825" dirty="0">
                <a:latin typeface="Trebuchet MS"/>
                <a:cs typeface="Trebuchet MS"/>
              </a:rPr>
              <a:t>r</a:t>
            </a:r>
            <a:endParaRPr sz="8000">
              <a:latin typeface="Trebuchet MS"/>
              <a:cs typeface="Trebuchet MS"/>
            </a:endParaRPr>
          </a:p>
        </p:txBody>
      </p:sp>
      <p:grpSp>
        <p:nvGrpSpPr>
          <p:cNvPr id="31" name="object 15"/>
          <p:cNvGrpSpPr/>
          <p:nvPr/>
        </p:nvGrpSpPr>
        <p:grpSpPr>
          <a:xfrm>
            <a:off x="0" y="313765"/>
            <a:ext cx="18288000" cy="1366520"/>
            <a:chOff x="0" y="313765"/>
            <a:chExt cx="18288000" cy="1366520"/>
          </a:xfrm>
        </p:grpSpPr>
        <p:sp>
          <p:nvSpPr>
            <p:cNvPr id="1048614" name="object 16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7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8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9"/>
            <p:cNvSpPr/>
            <p:nvPr/>
          </p:nvSpPr>
          <p:spPr>
            <a:xfrm>
              <a:off x="12694084" y="590991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5687424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7"/>
                </a:moveTo>
                <a:lnTo>
                  <a:pt x="3444723" y="183288"/>
                </a:lnTo>
                <a:lnTo>
                  <a:pt x="3507212" y="0"/>
                </a:lnTo>
                <a:lnTo>
                  <a:pt x="5536323" y="0"/>
                </a:lnTo>
                <a:lnTo>
                  <a:pt x="2029110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"/>
          <p:cNvGrpSpPr/>
          <p:nvPr/>
        </p:nvGrpSpPr>
        <p:grpSpPr>
          <a:xfrm>
            <a:off x="1847305" y="0"/>
            <a:ext cx="16440785" cy="10287000"/>
            <a:chOff x="1847305" y="0"/>
            <a:chExt cx="16440785" cy="10287000"/>
          </a:xfrm>
        </p:grpSpPr>
        <p:sp>
          <p:nvSpPr>
            <p:cNvPr id="1048624" name="object 4"/>
            <p:cNvSpPr/>
            <p:nvPr/>
          </p:nvSpPr>
          <p:spPr>
            <a:xfrm>
              <a:off x="8602645" y="1"/>
              <a:ext cx="7749540" cy="10287000"/>
            </a:xfrm>
            <a:custGeom>
              <a:avLst/>
              <a:gdLst/>
              <a:ahLst/>
              <a:cxnLst/>
              <a:rect l="l" t="t" r="r" b="b"/>
              <a:pathLst>
                <a:path w="7749540" h="10287000">
                  <a:moveTo>
                    <a:pt x="0" y="10286997"/>
                  </a:moveTo>
                  <a:lnTo>
                    <a:pt x="747106" y="8095661"/>
                  </a:lnTo>
                  <a:lnTo>
                    <a:pt x="3507213" y="0"/>
                  </a:lnTo>
                  <a:lnTo>
                    <a:pt x="7748982" y="0"/>
                  </a:lnTo>
                  <a:lnTo>
                    <a:pt x="4241770" y="10286997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215606" y="4239818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31" y="0"/>
                  </a:moveTo>
                  <a:lnTo>
                    <a:pt x="0" y="0"/>
                  </a:lnTo>
                  <a:lnTo>
                    <a:pt x="0" y="4333532"/>
                  </a:lnTo>
                  <a:lnTo>
                    <a:pt x="0" y="4555909"/>
                  </a:lnTo>
                  <a:lnTo>
                    <a:pt x="4173131" y="4555909"/>
                  </a:lnTo>
                  <a:lnTo>
                    <a:pt x="4173131" y="4333532"/>
                  </a:lnTo>
                  <a:lnTo>
                    <a:pt x="4173131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7008726" y="4017423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28" y="4555915"/>
                  </a:moveTo>
                  <a:lnTo>
                    <a:pt x="0" y="4555915"/>
                  </a:lnTo>
                  <a:lnTo>
                    <a:pt x="0" y="0"/>
                  </a:lnTo>
                  <a:lnTo>
                    <a:pt x="4173128" y="0"/>
                  </a:lnTo>
                  <a:lnTo>
                    <a:pt x="4173128" y="4555915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13700506" y="0"/>
              <a:ext cx="4363720" cy="10287000"/>
            </a:xfrm>
            <a:custGeom>
              <a:avLst/>
              <a:gdLst/>
              <a:ahLst/>
              <a:cxnLst/>
              <a:rect l="l" t="t" r="r" b="b"/>
              <a:pathLst>
                <a:path w="4363719" h="10287000">
                  <a:moveTo>
                    <a:pt x="0" y="10286997"/>
                  </a:moveTo>
                  <a:lnTo>
                    <a:pt x="3507213" y="0"/>
                  </a:lnTo>
                  <a:lnTo>
                    <a:pt x="4363209" y="0"/>
                  </a:lnTo>
                  <a:lnTo>
                    <a:pt x="855996" y="10286997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16641155" y="9128591"/>
              <a:ext cx="1647189" cy="794385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5150162" y="2322583"/>
              <a:ext cx="7988300" cy="789305"/>
            </a:xfrm>
            <a:custGeom>
              <a:avLst/>
              <a:gdLst/>
              <a:ahLst/>
              <a:cxnLst/>
              <a:rect l="l" t="t" r="r" b="b"/>
              <a:pathLst>
                <a:path w="7988300" h="789305">
                  <a:moveTo>
                    <a:pt x="7621766" y="789210"/>
                  </a:moveTo>
                  <a:lnTo>
                    <a:pt x="0" y="789210"/>
                  </a:lnTo>
                  <a:lnTo>
                    <a:pt x="365906" y="0"/>
                  </a:lnTo>
                  <a:lnTo>
                    <a:pt x="7987674" y="0"/>
                  </a:lnTo>
                  <a:lnTo>
                    <a:pt x="7621766" y="789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2054187" y="4226457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18" y="0"/>
                  </a:moveTo>
                  <a:lnTo>
                    <a:pt x="0" y="0"/>
                  </a:lnTo>
                  <a:lnTo>
                    <a:pt x="0" y="4333519"/>
                  </a:lnTo>
                  <a:lnTo>
                    <a:pt x="0" y="4555909"/>
                  </a:lnTo>
                  <a:lnTo>
                    <a:pt x="4173118" y="4555909"/>
                  </a:lnTo>
                  <a:lnTo>
                    <a:pt x="4173118" y="4333519"/>
                  </a:lnTo>
                  <a:lnTo>
                    <a:pt x="4173118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847305" y="4004056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28" y="4555915"/>
                  </a:moveTo>
                  <a:lnTo>
                    <a:pt x="0" y="4555915"/>
                  </a:lnTo>
                  <a:lnTo>
                    <a:pt x="0" y="0"/>
                  </a:lnTo>
                  <a:lnTo>
                    <a:pt x="4173128" y="0"/>
                  </a:lnTo>
                  <a:lnTo>
                    <a:pt x="4173128" y="4555915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2" name="object 12"/>
          <p:cNvSpPr txBox="1"/>
          <p:nvPr/>
        </p:nvSpPr>
        <p:spPr>
          <a:xfrm>
            <a:off x="7245909" y="4657932"/>
            <a:ext cx="3698875" cy="724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5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048633" name="object 13"/>
          <p:cNvSpPr txBox="1"/>
          <p:nvPr/>
        </p:nvSpPr>
        <p:spPr>
          <a:xfrm>
            <a:off x="7105713" y="5086557"/>
            <a:ext cx="3978910" cy="36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90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ng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9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048634" name="object 14"/>
          <p:cNvSpPr txBox="1"/>
          <p:nvPr/>
        </p:nvSpPr>
        <p:spPr>
          <a:xfrm>
            <a:off x="7218227" y="5461005"/>
            <a:ext cx="3773170" cy="2856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685" algn="ctr">
              <a:lnSpc>
                <a:spcPct val="114799"/>
              </a:lnSpc>
              <a:spcBef>
                <a:spcPts val="95"/>
              </a:spcBef>
            </a:pP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90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450" spc="-9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g  d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70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6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gg</a:t>
            </a:r>
            <a:r>
              <a:rPr sz="2450" spc="40" dirty="0">
                <a:solidFill>
                  <a:srgbClr val="695840"/>
                </a:solidFill>
                <a:latin typeface="Tahoma"/>
                <a:cs typeface="Tahoma"/>
              </a:rPr>
              <a:t>i  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6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nn</a:t>
            </a:r>
            <a:r>
              <a:rPr sz="2450" spc="-12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100" dirty="0">
                <a:solidFill>
                  <a:srgbClr val="695840"/>
                </a:solidFill>
                <a:latin typeface="Tahoma"/>
                <a:cs typeface="Tahoma"/>
              </a:rPr>
              <a:t>,  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12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95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g  d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45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5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50" spc="6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5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450" spc="-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95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35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450" spc="-12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ng</a:t>
            </a:r>
            <a:r>
              <a:rPr sz="245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5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5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5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5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5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50" spc="-70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  <p:grpSp>
        <p:nvGrpSpPr>
          <p:cNvPr id="35" name="object 15"/>
          <p:cNvGrpSpPr/>
          <p:nvPr/>
        </p:nvGrpSpPr>
        <p:grpSpPr>
          <a:xfrm>
            <a:off x="0" y="2669571"/>
            <a:ext cx="17654270" cy="7617459"/>
            <a:chOff x="0" y="2669571"/>
            <a:chExt cx="17654270" cy="7617459"/>
          </a:xfrm>
        </p:grpSpPr>
        <p:sp>
          <p:nvSpPr>
            <p:cNvPr id="1048635" name="object 16"/>
            <p:cNvSpPr/>
            <p:nvPr/>
          </p:nvSpPr>
          <p:spPr>
            <a:xfrm>
              <a:off x="1347507" y="3652575"/>
              <a:ext cx="1329690" cy="997585"/>
            </a:xfrm>
            <a:custGeom>
              <a:avLst/>
              <a:gdLst/>
              <a:ahLst/>
              <a:cxnLst/>
              <a:rect l="l" t="t" r="r" b="b"/>
              <a:pathLst>
                <a:path w="1329690" h="997585">
                  <a:moveTo>
                    <a:pt x="997062" y="997062"/>
                  </a:moveTo>
                  <a:lnTo>
                    <a:pt x="0" y="997062"/>
                  </a:lnTo>
                  <a:lnTo>
                    <a:pt x="332354" y="0"/>
                  </a:lnTo>
                  <a:lnTo>
                    <a:pt x="1329416" y="0"/>
                  </a:lnTo>
                  <a:lnTo>
                    <a:pt x="997062" y="997062"/>
                  </a:lnTo>
                  <a:close/>
                </a:path>
              </a:pathLst>
            </a:custGeom>
            <a:solidFill>
              <a:srgbClr val="A69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7"/>
            <p:cNvSpPr/>
            <p:nvPr/>
          </p:nvSpPr>
          <p:spPr>
            <a:xfrm>
              <a:off x="12335058" y="4226446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28" y="4555915"/>
                  </a:moveTo>
                  <a:lnTo>
                    <a:pt x="0" y="4555915"/>
                  </a:lnTo>
                  <a:lnTo>
                    <a:pt x="0" y="0"/>
                  </a:lnTo>
                  <a:lnTo>
                    <a:pt x="4173128" y="0"/>
                  </a:lnTo>
                  <a:lnTo>
                    <a:pt x="4173128" y="4555915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8"/>
            <p:cNvSpPr/>
            <p:nvPr/>
          </p:nvSpPr>
          <p:spPr>
            <a:xfrm>
              <a:off x="12128177" y="4239811"/>
              <a:ext cx="4173220" cy="4321175"/>
            </a:xfrm>
            <a:custGeom>
              <a:avLst/>
              <a:gdLst/>
              <a:ahLst/>
              <a:cxnLst/>
              <a:rect l="l" t="t" r="r" b="b"/>
              <a:pathLst>
                <a:path w="4173220" h="4321175">
                  <a:moveTo>
                    <a:pt x="4172811" y="4320578"/>
                  </a:moveTo>
                  <a:lnTo>
                    <a:pt x="0" y="4320578"/>
                  </a:lnTo>
                  <a:lnTo>
                    <a:pt x="0" y="0"/>
                  </a:lnTo>
                  <a:lnTo>
                    <a:pt x="4172811" y="0"/>
                  </a:lnTo>
                  <a:lnTo>
                    <a:pt x="4172811" y="4320578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9"/>
            <p:cNvSpPr/>
            <p:nvPr/>
          </p:nvSpPr>
          <p:spPr>
            <a:xfrm>
              <a:off x="6550901" y="3652582"/>
              <a:ext cx="6490970" cy="997585"/>
            </a:xfrm>
            <a:custGeom>
              <a:avLst/>
              <a:gdLst/>
              <a:ahLst/>
              <a:cxnLst/>
              <a:rect l="l" t="t" r="r" b="b"/>
              <a:pathLst>
                <a:path w="6490970" h="997585">
                  <a:moveTo>
                    <a:pt x="1329410" y="0"/>
                  </a:moveTo>
                  <a:lnTo>
                    <a:pt x="332346" y="0"/>
                  </a:lnTo>
                  <a:lnTo>
                    <a:pt x="0" y="997064"/>
                  </a:lnTo>
                  <a:lnTo>
                    <a:pt x="997051" y="997064"/>
                  </a:lnTo>
                  <a:lnTo>
                    <a:pt x="1329410" y="0"/>
                  </a:lnTo>
                  <a:close/>
                </a:path>
                <a:path w="6490970" h="997585">
                  <a:moveTo>
                    <a:pt x="6490830" y="0"/>
                  </a:moveTo>
                  <a:lnTo>
                    <a:pt x="5493766" y="0"/>
                  </a:lnTo>
                  <a:lnTo>
                    <a:pt x="5161419" y="997064"/>
                  </a:lnTo>
                  <a:lnTo>
                    <a:pt x="6158484" y="997064"/>
                  </a:lnTo>
                  <a:lnTo>
                    <a:pt x="6490830" y="0"/>
                  </a:lnTo>
                  <a:close/>
                </a:path>
              </a:pathLst>
            </a:custGeom>
            <a:solidFill>
              <a:srgbClr val="A69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20"/>
            <p:cNvSpPr/>
            <p:nvPr/>
          </p:nvSpPr>
          <p:spPr>
            <a:xfrm>
              <a:off x="0" y="2669577"/>
              <a:ext cx="17654270" cy="7617459"/>
            </a:xfrm>
            <a:custGeom>
              <a:avLst/>
              <a:gdLst/>
              <a:ahLst/>
              <a:cxnLst/>
              <a:rect l="l" t="t" r="r" b="b"/>
              <a:pathLst>
                <a:path w="17654270" h="7617459">
                  <a:moveTo>
                    <a:pt x="2304935" y="7114070"/>
                  </a:moveTo>
                  <a:lnTo>
                    <a:pt x="2304338" y="7114070"/>
                  </a:lnTo>
                  <a:lnTo>
                    <a:pt x="2304338" y="7111530"/>
                  </a:lnTo>
                  <a:lnTo>
                    <a:pt x="2301278" y="7111530"/>
                  </a:lnTo>
                  <a:lnTo>
                    <a:pt x="2301278" y="7106450"/>
                  </a:lnTo>
                  <a:lnTo>
                    <a:pt x="1689150" y="7106450"/>
                  </a:lnTo>
                  <a:lnTo>
                    <a:pt x="1689150" y="6513360"/>
                  </a:lnTo>
                  <a:lnTo>
                    <a:pt x="1689150" y="6498120"/>
                  </a:lnTo>
                  <a:lnTo>
                    <a:pt x="1688490" y="6498120"/>
                  </a:lnTo>
                  <a:lnTo>
                    <a:pt x="1688490" y="6495580"/>
                  </a:lnTo>
                  <a:lnTo>
                    <a:pt x="1685963" y="6495580"/>
                  </a:lnTo>
                  <a:lnTo>
                    <a:pt x="1685963" y="6491770"/>
                  </a:lnTo>
                  <a:lnTo>
                    <a:pt x="1683219" y="6491770"/>
                  </a:lnTo>
                  <a:lnTo>
                    <a:pt x="1683219" y="6490500"/>
                  </a:lnTo>
                  <a:lnTo>
                    <a:pt x="1073378" y="6490500"/>
                  </a:lnTo>
                  <a:lnTo>
                    <a:pt x="1073378" y="5897410"/>
                  </a:lnTo>
                  <a:lnTo>
                    <a:pt x="1073378" y="5882170"/>
                  </a:lnTo>
                  <a:lnTo>
                    <a:pt x="1072642" y="5882170"/>
                  </a:lnTo>
                  <a:lnTo>
                    <a:pt x="1072642" y="5879630"/>
                  </a:lnTo>
                  <a:lnTo>
                    <a:pt x="1070013" y="5879630"/>
                  </a:lnTo>
                  <a:lnTo>
                    <a:pt x="1070013" y="5875820"/>
                  </a:lnTo>
                  <a:lnTo>
                    <a:pt x="1067028" y="5875820"/>
                  </a:lnTo>
                  <a:lnTo>
                    <a:pt x="1067028" y="5874550"/>
                  </a:lnTo>
                  <a:lnTo>
                    <a:pt x="457593" y="5874550"/>
                  </a:lnTo>
                  <a:lnTo>
                    <a:pt x="457593" y="5281460"/>
                  </a:lnTo>
                  <a:lnTo>
                    <a:pt x="457593" y="5267490"/>
                  </a:lnTo>
                  <a:lnTo>
                    <a:pt x="457047" y="5267490"/>
                  </a:lnTo>
                  <a:lnTo>
                    <a:pt x="457047" y="5263680"/>
                  </a:lnTo>
                  <a:lnTo>
                    <a:pt x="454063" y="5263680"/>
                  </a:lnTo>
                  <a:lnTo>
                    <a:pt x="454063" y="5259870"/>
                  </a:lnTo>
                  <a:lnTo>
                    <a:pt x="450837" y="5259870"/>
                  </a:lnTo>
                  <a:lnTo>
                    <a:pt x="450837" y="5258600"/>
                  </a:lnTo>
                  <a:lnTo>
                    <a:pt x="0" y="5258600"/>
                  </a:lnTo>
                  <a:lnTo>
                    <a:pt x="0" y="5259870"/>
                  </a:lnTo>
                  <a:lnTo>
                    <a:pt x="0" y="5263680"/>
                  </a:lnTo>
                  <a:lnTo>
                    <a:pt x="0" y="5267490"/>
                  </a:lnTo>
                  <a:lnTo>
                    <a:pt x="0" y="5281460"/>
                  </a:lnTo>
                  <a:lnTo>
                    <a:pt x="434682" y="5281460"/>
                  </a:lnTo>
                  <a:lnTo>
                    <a:pt x="434682" y="5874550"/>
                  </a:lnTo>
                  <a:lnTo>
                    <a:pt x="0" y="5874550"/>
                  </a:lnTo>
                  <a:lnTo>
                    <a:pt x="0" y="5875820"/>
                  </a:lnTo>
                  <a:lnTo>
                    <a:pt x="0" y="5879630"/>
                  </a:lnTo>
                  <a:lnTo>
                    <a:pt x="0" y="5882170"/>
                  </a:lnTo>
                  <a:lnTo>
                    <a:pt x="0" y="5897410"/>
                  </a:lnTo>
                  <a:lnTo>
                    <a:pt x="434682" y="5897410"/>
                  </a:lnTo>
                  <a:lnTo>
                    <a:pt x="434682" y="6490157"/>
                  </a:lnTo>
                  <a:lnTo>
                    <a:pt x="457593" y="6490157"/>
                  </a:lnTo>
                  <a:lnTo>
                    <a:pt x="457593" y="5897410"/>
                  </a:lnTo>
                  <a:lnTo>
                    <a:pt x="1050455" y="5897410"/>
                  </a:lnTo>
                  <a:lnTo>
                    <a:pt x="1050455" y="6490500"/>
                  </a:lnTo>
                  <a:lnTo>
                    <a:pt x="0" y="6490500"/>
                  </a:lnTo>
                  <a:lnTo>
                    <a:pt x="0" y="6491770"/>
                  </a:lnTo>
                  <a:lnTo>
                    <a:pt x="0" y="6495580"/>
                  </a:lnTo>
                  <a:lnTo>
                    <a:pt x="0" y="6498120"/>
                  </a:lnTo>
                  <a:lnTo>
                    <a:pt x="0" y="6513360"/>
                  </a:lnTo>
                  <a:lnTo>
                    <a:pt x="434682" y="6513360"/>
                  </a:lnTo>
                  <a:lnTo>
                    <a:pt x="434682" y="7105942"/>
                  </a:lnTo>
                  <a:lnTo>
                    <a:pt x="457593" y="7105942"/>
                  </a:lnTo>
                  <a:lnTo>
                    <a:pt x="457593" y="6513360"/>
                  </a:lnTo>
                  <a:lnTo>
                    <a:pt x="1050455" y="6513360"/>
                  </a:lnTo>
                  <a:lnTo>
                    <a:pt x="1050455" y="7105942"/>
                  </a:lnTo>
                  <a:lnTo>
                    <a:pt x="1073378" y="7105942"/>
                  </a:lnTo>
                  <a:lnTo>
                    <a:pt x="1073378" y="6513360"/>
                  </a:lnTo>
                  <a:lnTo>
                    <a:pt x="1666240" y="6513360"/>
                  </a:lnTo>
                  <a:lnTo>
                    <a:pt x="1666240" y="7106450"/>
                  </a:lnTo>
                  <a:lnTo>
                    <a:pt x="0" y="7106450"/>
                  </a:lnTo>
                  <a:lnTo>
                    <a:pt x="0" y="7111530"/>
                  </a:lnTo>
                  <a:lnTo>
                    <a:pt x="0" y="7114070"/>
                  </a:lnTo>
                  <a:lnTo>
                    <a:pt x="0" y="7129310"/>
                  </a:lnTo>
                  <a:lnTo>
                    <a:pt x="434682" y="7129310"/>
                  </a:lnTo>
                  <a:lnTo>
                    <a:pt x="434682" y="7617434"/>
                  </a:lnTo>
                  <a:lnTo>
                    <a:pt x="457593" y="7617434"/>
                  </a:lnTo>
                  <a:lnTo>
                    <a:pt x="457593" y="7129310"/>
                  </a:lnTo>
                  <a:lnTo>
                    <a:pt x="1050455" y="7129310"/>
                  </a:lnTo>
                  <a:lnTo>
                    <a:pt x="1050455" y="7617434"/>
                  </a:lnTo>
                  <a:lnTo>
                    <a:pt x="1073378" y="7617434"/>
                  </a:lnTo>
                  <a:lnTo>
                    <a:pt x="1073378" y="7129310"/>
                  </a:lnTo>
                  <a:lnTo>
                    <a:pt x="1666240" y="7129310"/>
                  </a:lnTo>
                  <a:lnTo>
                    <a:pt x="1666240" y="7617434"/>
                  </a:lnTo>
                  <a:lnTo>
                    <a:pt x="1689150" y="7617434"/>
                  </a:lnTo>
                  <a:lnTo>
                    <a:pt x="1689150" y="7129310"/>
                  </a:lnTo>
                  <a:lnTo>
                    <a:pt x="2282012" y="7129310"/>
                  </a:lnTo>
                  <a:lnTo>
                    <a:pt x="2282012" y="7616990"/>
                  </a:lnTo>
                  <a:lnTo>
                    <a:pt x="2304935" y="7616990"/>
                  </a:lnTo>
                  <a:lnTo>
                    <a:pt x="2304935" y="7129310"/>
                  </a:lnTo>
                  <a:lnTo>
                    <a:pt x="2304935" y="7114070"/>
                  </a:lnTo>
                  <a:close/>
                </a:path>
                <a:path w="17654270" h="7617459">
                  <a:moveTo>
                    <a:pt x="16907066" y="415696"/>
                  </a:moveTo>
                  <a:lnTo>
                    <a:pt x="16863416" y="442379"/>
                  </a:lnTo>
                  <a:lnTo>
                    <a:pt x="16907066" y="469138"/>
                  </a:lnTo>
                  <a:lnTo>
                    <a:pt x="16907066" y="415696"/>
                  </a:lnTo>
                  <a:close/>
                </a:path>
                <a:path w="17654270" h="7617459">
                  <a:moveTo>
                    <a:pt x="16984053" y="363740"/>
                  </a:moveTo>
                  <a:lnTo>
                    <a:pt x="16953256" y="384517"/>
                  </a:lnTo>
                  <a:lnTo>
                    <a:pt x="16953256" y="500303"/>
                  </a:lnTo>
                  <a:lnTo>
                    <a:pt x="16984053" y="521106"/>
                  </a:lnTo>
                  <a:lnTo>
                    <a:pt x="16984053" y="363740"/>
                  </a:lnTo>
                  <a:close/>
                </a:path>
                <a:path w="17654270" h="7617459">
                  <a:moveTo>
                    <a:pt x="17061028" y="311746"/>
                  </a:moveTo>
                  <a:lnTo>
                    <a:pt x="17030230" y="332574"/>
                  </a:lnTo>
                  <a:lnTo>
                    <a:pt x="17030230" y="552272"/>
                  </a:lnTo>
                  <a:lnTo>
                    <a:pt x="17061028" y="573049"/>
                  </a:lnTo>
                  <a:lnTo>
                    <a:pt x="17061028" y="311746"/>
                  </a:lnTo>
                  <a:close/>
                </a:path>
                <a:path w="17654270" h="7617459">
                  <a:moveTo>
                    <a:pt x="17138003" y="259803"/>
                  </a:moveTo>
                  <a:lnTo>
                    <a:pt x="17107218" y="280581"/>
                  </a:lnTo>
                  <a:lnTo>
                    <a:pt x="17107218" y="604215"/>
                  </a:lnTo>
                  <a:lnTo>
                    <a:pt x="17138003" y="625017"/>
                  </a:lnTo>
                  <a:lnTo>
                    <a:pt x="17138003" y="259803"/>
                  </a:lnTo>
                  <a:close/>
                </a:path>
                <a:path w="17654270" h="7617459">
                  <a:moveTo>
                    <a:pt x="17654042" y="777214"/>
                  </a:moveTo>
                  <a:lnTo>
                    <a:pt x="17654004" y="117932"/>
                  </a:lnTo>
                  <a:lnTo>
                    <a:pt x="17522876" y="206438"/>
                  </a:lnTo>
                  <a:lnTo>
                    <a:pt x="17522876" y="116255"/>
                  </a:lnTo>
                  <a:lnTo>
                    <a:pt x="17522876" y="0"/>
                  </a:lnTo>
                  <a:lnTo>
                    <a:pt x="17492053" y="20777"/>
                  </a:lnTo>
                  <a:lnTo>
                    <a:pt x="17492053" y="227241"/>
                  </a:lnTo>
                  <a:lnTo>
                    <a:pt x="17445889" y="258406"/>
                  </a:lnTo>
                  <a:lnTo>
                    <a:pt x="17445889" y="51968"/>
                  </a:lnTo>
                  <a:lnTo>
                    <a:pt x="17415091" y="72745"/>
                  </a:lnTo>
                  <a:lnTo>
                    <a:pt x="17415091" y="279196"/>
                  </a:lnTo>
                  <a:lnTo>
                    <a:pt x="17368914" y="310375"/>
                  </a:lnTo>
                  <a:lnTo>
                    <a:pt x="17368914" y="103924"/>
                  </a:lnTo>
                  <a:lnTo>
                    <a:pt x="17338117" y="124714"/>
                  </a:lnTo>
                  <a:lnTo>
                    <a:pt x="17338117" y="331177"/>
                  </a:lnTo>
                  <a:lnTo>
                    <a:pt x="17291952" y="362343"/>
                  </a:lnTo>
                  <a:lnTo>
                    <a:pt x="17291952" y="155892"/>
                  </a:lnTo>
                  <a:lnTo>
                    <a:pt x="17261155" y="176682"/>
                  </a:lnTo>
                  <a:lnTo>
                    <a:pt x="17261155" y="383120"/>
                  </a:lnTo>
                  <a:lnTo>
                    <a:pt x="17214965" y="414286"/>
                  </a:lnTo>
                  <a:lnTo>
                    <a:pt x="17214965" y="207835"/>
                  </a:lnTo>
                  <a:lnTo>
                    <a:pt x="17184167" y="228625"/>
                  </a:lnTo>
                  <a:lnTo>
                    <a:pt x="17184167" y="435089"/>
                  </a:lnTo>
                  <a:lnTo>
                    <a:pt x="17165663" y="447586"/>
                  </a:lnTo>
                  <a:lnTo>
                    <a:pt x="17184167" y="460095"/>
                  </a:lnTo>
                  <a:lnTo>
                    <a:pt x="17184167" y="656170"/>
                  </a:lnTo>
                  <a:lnTo>
                    <a:pt x="17214965" y="676960"/>
                  </a:lnTo>
                  <a:lnTo>
                    <a:pt x="17214965" y="480872"/>
                  </a:lnTo>
                  <a:lnTo>
                    <a:pt x="17261155" y="512038"/>
                  </a:lnTo>
                  <a:lnTo>
                    <a:pt x="17261155" y="708126"/>
                  </a:lnTo>
                  <a:lnTo>
                    <a:pt x="17291952" y="728903"/>
                  </a:lnTo>
                  <a:lnTo>
                    <a:pt x="17291952" y="532815"/>
                  </a:lnTo>
                  <a:lnTo>
                    <a:pt x="17338117" y="563981"/>
                  </a:lnTo>
                  <a:lnTo>
                    <a:pt x="17338117" y="760069"/>
                  </a:lnTo>
                  <a:lnTo>
                    <a:pt x="17368914" y="780872"/>
                  </a:lnTo>
                  <a:lnTo>
                    <a:pt x="17368914" y="584784"/>
                  </a:lnTo>
                  <a:lnTo>
                    <a:pt x="17415091" y="615950"/>
                  </a:lnTo>
                  <a:lnTo>
                    <a:pt x="17415091" y="812038"/>
                  </a:lnTo>
                  <a:lnTo>
                    <a:pt x="17445889" y="832815"/>
                  </a:lnTo>
                  <a:lnTo>
                    <a:pt x="17445889" y="636727"/>
                  </a:lnTo>
                  <a:lnTo>
                    <a:pt x="17492053" y="667893"/>
                  </a:lnTo>
                  <a:lnTo>
                    <a:pt x="17492053" y="863981"/>
                  </a:lnTo>
                  <a:lnTo>
                    <a:pt x="17522876" y="884758"/>
                  </a:lnTo>
                  <a:lnTo>
                    <a:pt x="17522876" y="688682"/>
                  </a:lnTo>
                  <a:lnTo>
                    <a:pt x="17654042" y="777214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5512436" y="2163771"/>
            <a:ext cx="7165975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580" dirty="0"/>
              <a:t>f</a:t>
            </a:r>
            <a:r>
              <a:rPr sz="6100" spc="-500" dirty="0"/>
              <a:t>i</a:t>
            </a:r>
            <a:r>
              <a:rPr sz="6100" spc="-695" dirty="0"/>
              <a:t>t</a:t>
            </a:r>
            <a:r>
              <a:rPr sz="6100" spc="-560" dirty="0"/>
              <a:t>u</a:t>
            </a:r>
            <a:r>
              <a:rPr sz="6100" spc="-595" dirty="0"/>
              <a:t>r</a:t>
            </a:r>
            <a:r>
              <a:rPr sz="6100" spc="-150" dirty="0"/>
              <a:t>-</a:t>
            </a:r>
            <a:r>
              <a:rPr sz="6100" spc="-580" dirty="0"/>
              <a:t>f</a:t>
            </a:r>
            <a:r>
              <a:rPr sz="6100" spc="-500" dirty="0"/>
              <a:t>i</a:t>
            </a:r>
            <a:r>
              <a:rPr sz="6100" spc="-695" dirty="0"/>
              <a:t>t</a:t>
            </a:r>
            <a:r>
              <a:rPr sz="6100" spc="-560" dirty="0"/>
              <a:t>u</a:t>
            </a:r>
            <a:r>
              <a:rPr sz="6100" spc="-595" dirty="0"/>
              <a:t>r</a:t>
            </a:r>
            <a:r>
              <a:rPr sz="6100" spc="-655" dirty="0"/>
              <a:t> </a:t>
            </a:r>
            <a:r>
              <a:rPr sz="6100" spc="-540" dirty="0"/>
              <a:t>d</a:t>
            </a:r>
            <a:r>
              <a:rPr sz="6100" spc="-350" dirty="0"/>
              <a:t>a</a:t>
            </a:r>
            <a:r>
              <a:rPr sz="6100" spc="-735" dirty="0"/>
              <a:t>l</a:t>
            </a:r>
            <a:r>
              <a:rPr sz="6100" spc="-350" dirty="0"/>
              <a:t>a</a:t>
            </a:r>
            <a:r>
              <a:rPr sz="6100" spc="-705" dirty="0"/>
              <a:t>m</a:t>
            </a:r>
            <a:r>
              <a:rPr sz="6100" spc="-655" dirty="0"/>
              <a:t> </a:t>
            </a:r>
            <a:r>
              <a:rPr sz="6100" spc="-350" dirty="0"/>
              <a:t>a</a:t>
            </a:r>
            <a:r>
              <a:rPr sz="6100" spc="-509" dirty="0"/>
              <a:t>p</a:t>
            </a:r>
            <a:r>
              <a:rPr sz="6100" spc="-735" dirty="0"/>
              <a:t>l</a:t>
            </a:r>
            <a:r>
              <a:rPr sz="6100" spc="-500" dirty="0"/>
              <a:t>i</a:t>
            </a:r>
            <a:r>
              <a:rPr sz="6100" spc="-405" dirty="0"/>
              <a:t>k</a:t>
            </a:r>
            <a:r>
              <a:rPr sz="6100" spc="-350" dirty="0"/>
              <a:t>a</a:t>
            </a:r>
            <a:r>
              <a:rPr sz="6100" spc="55" dirty="0"/>
              <a:t>s</a:t>
            </a:r>
            <a:r>
              <a:rPr sz="6100" spc="-500" dirty="0"/>
              <a:t>i</a:t>
            </a:r>
            <a:endParaRPr sz="6100"/>
          </a:p>
        </p:txBody>
      </p:sp>
      <p:sp>
        <p:nvSpPr>
          <p:cNvPr id="1048641" name="object 22"/>
          <p:cNvSpPr txBox="1"/>
          <p:nvPr/>
        </p:nvSpPr>
        <p:spPr>
          <a:xfrm>
            <a:off x="1841812" y="3793952"/>
            <a:ext cx="34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48642" name="object 23"/>
          <p:cNvSpPr txBox="1"/>
          <p:nvPr/>
        </p:nvSpPr>
        <p:spPr>
          <a:xfrm>
            <a:off x="17157044" y="9262775"/>
            <a:ext cx="5054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1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643" name="object 24"/>
          <p:cNvSpPr txBox="1"/>
          <p:nvPr/>
        </p:nvSpPr>
        <p:spPr>
          <a:xfrm>
            <a:off x="12505122" y="7639031"/>
            <a:ext cx="3489960" cy="724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6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0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ha</a:t>
            </a:r>
            <a:r>
              <a:rPr sz="2400" spc="6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nu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40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00" spc="-6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48644" name="object 25"/>
          <p:cNvSpPr txBox="1"/>
          <p:nvPr/>
        </p:nvSpPr>
        <p:spPr>
          <a:xfrm>
            <a:off x="6998474" y="3793952"/>
            <a:ext cx="5590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79060" algn="l"/>
              </a:tabLst>
            </a:pPr>
            <a:r>
              <a:rPr sz="4000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4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4000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36" name="object 26"/>
          <p:cNvGrpSpPr/>
          <p:nvPr/>
        </p:nvGrpSpPr>
        <p:grpSpPr>
          <a:xfrm>
            <a:off x="0" y="313765"/>
            <a:ext cx="18288000" cy="3241040"/>
            <a:chOff x="0" y="313765"/>
            <a:chExt cx="18288000" cy="3241040"/>
          </a:xfrm>
        </p:grpSpPr>
        <p:sp>
          <p:nvSpPr>
            <p:cNvPr id="1048645" name="object 27"/>
            <p:cNvSpPr/>
            <p:nvPr/>
          </p:nvSpPr>
          <p:spPr>
            <a:xfrm>
              <a:off x="16048445" y="2669577"/>
              <a:ext cx="791210" cy="885190"/>
            </a:xfrm>
            <a:custGeom>
              <a:avLst/>
              <a:gdLst/>
              <a:ahLst/>
              <a:cxnLst/>
              <a:rect l="l" t="t" r="r" b="b"/>
              <a:pathLst>
                <a:path w="791209" h="885189">
                  <a:moveTo>
                    <a:pt x="43662" y="415696"/>
                  </a:moveTo>
                  <a:lnTo>
                    <a:pt x="0" y="442379"/>
                  </a:lnTo>
                  <a:lnTo>
                    <a:pt x="43662" y="469138"/>
                  </a:lnTo>
                  <a:lnTo>
                    <a:pt x="43662" y="415696"/>
                  </a:lnTo>
                  <a:close/>
                </a:path>
                <a:path w="791209" h="885189">
                  <a:moveTo>
                    <a:pt x="120637" y="363740"/>
                  </a:moveTo>
                  <a:lnTo>
                    <a:pt x="89839" y="384517"/>
                  </a:lnTo>
                  <a:lnTo>
                    <a:pt x="89839" y="500303"/>
                  </a:lnTo>
                  <a:lnTo>
                    <a:pt x="120637" y="521106"/>
                  </a:lnTo>
                  <a:lnTo>
                    <a:pt x="120637" y="363740"/>
                  </a:lnTo>
                  <a:close/>
                </a:path>
                <a:path w="791209" h="885189">
                  <a:moveTo>
                    <a:pt x="197612" y="311746"/>
                  </a:moveTo>
                  <a:lnTo>
                    <a:pt x="166827" y="332574"/>
                  </a:lnTo>
                  <a:lnTo>
                    <a:pt x="166827" y="552272"/>
                  </a:lnTo>
                  <a:lnTo>
                    <a:pt x="197612" y="573049"/>
                  </a:lnTo>
                  <a:lnTo>
                    <a:pt x="197612" y="311746"/>
                  </a:lnTo>
                  <a:close/>
                </a:path>
                <a:path w="791209" h="885189">
                  <a:moveTo>
                    <a:pt x="274599" y="259803"/>
                  </a:moveTo>
                  <a:lnTo>
                    <a:pt x="243801" y="280581"/>
                  </a:lnTo>
                  <a:lnTo>
                    <a:pt x="243801" y="604215"/>
                  </a:lnTo>
                  <a:lnTo>
                    <a:pt x="274599" y="625017"/>
                  </a:lnTo>
                  <a:lnTo>
                    <a:pt x="274599" y="259803"/>
                  </a:lnTo>
                  <a:close/>
                </a:path>
                <a:path w="791209" h="885189">
                  <a:moveTo>
                    <a:pt x="790638" y="777214"/>
                  </a:moveTo>
                  <a:lnTo>
                    <a:pt x="790600" y="117932"/>
                  </a:lnTo>
                  <a:lnTo>
                    <a:pt x="659460" y="206438"/>
                  </a:lnTo>
                  <a:lnTo>
                    <a:pt x="659460" y="116255"/>
                  </a:lnTo>
                  <a:lnTo>
                    <a:pt x="659460" y="0"/>
                  </a:lnTo>
                  <a:lnTo>
                    <a:pt x="628650" y="20777"/>
                  </a:lnTo>
                  <a:lnTo>
                    <a:pt x="628650" y="227241"/>
                  </a:lnTo>
                  <a:lnTo>
                    <a:pt x="582485" y="258406"/>
                  </a:lnTo>
                  <a:lnTo>
                    <a:pt x="582485" y="51968"/>
                  </a:lnTo>
                  <a:lnTo>
                    <a:pt x="551688" y="72745"/>
                  </a:lnTo>
                  <a:lnTo>
                    <a:pt x="551688" y="279196"/>
                  </a:lnTo>
                  <a:lnTo>
                    <a:pt x="505498" y="310375"/>
                  </a:lnTo>
                  <a:lnTo>
                    <a:pt x="505498" y="103924"/>
                  </a:lnTo>
                  <a:lnTo>
                    <a:pt x="474700" y="124714"/>
                  </a:lnTo>
                  <a:lnTo>
                    <a:pt x="474700" y="331177"/>
                  </a:lnTo>
                  <a:lnTo>
                    <a:pt x="428536" y="362343"/>
                  </a:lnTo>
                  <a:lnTo>
                    <a:pt x="428536" y="155892"/>
                  </a:lnTo>
                  <a:lnTo>
                    <a:pt x="397738" y="176682"/>
                  </a:lnTo>
                  <a:lnTo>
                    <a:pt x="397738" y="383120"/>
                  </a:lnTo>
                  <a:lnTo>
                    <a:pt x="351561" y="414286"/>
                  </a:lnTo>
                  <a:lnTo>
                    <a:pt x="351561" y="207835"/>
                  </a:lnTo>
                  <a:lnTo>
                    <a:pt x="320763" y="228625"/>
                  </a:lnTo>
                  <a:lnTo>
                    <a:pt x="320763" y="435089"/>
                  </a:lnTo>
                  <a:lnTo>
                    <a:pt x="302247" y="447586"/>
                  </a:lnTo>
                  <a:lnTo>
                    <a:pt x="320763" y="460095"/>
                  </a:lnTo>
                  <a:lnTo>
                    <a:pt x="320763" y="656170"/>
                  </a:lnTo>
                  <a:lnTo>
                    <a:pt x="351561" y="676960"/>
                  </a:lnTo>
                  <a:lnTo>
                    <a:pt x="351561" y="480872"/>
                  </a:lnTo>
                  <a:lnTo>
                    <a:pt x="397738" y="512038"/>
                  </a:lnTo>
                  <a:lnTo>
                    <a:pt x="397738" y="708126"/>
                  </a:lnTo>
                  <a:lnTo>
                    <a:pt x="428536" y="728903"/>
                  </a:lnTo>
                  <a:lnTo>
                    <a:pt x="428536" y="532815"/>
                  </a:lnTo>
                  <a:lnTo>
                    <a:pt x="474700" y="563981"/>
                  </a:lnTo>
                  <a:lnTo>
                    <a:pt x="474700" y="760069"/>
                  </a:lnTo>
                  <a:lnTo>
                    <a:pt x="505498" y="780872"/>
                  </a:lnTo>
                  <a:lnTo>
                    <a:pt x="505498" y="584784"/>
                  </a:lnTo>
                  <a:lnTo>
                    <a:pt x="551688" y="615950"/>
                  </a:lnTo>
                  <a:lnTo>
                    <a:pt x="551688" y="812038"/>
                  </a:lnTo>
                  <a:lnTo>
                    <a:pt x="582485" y="832815"/>
                  </a:lnTo>
                  <a:lnTo>
                    <a:pt x="582485" y="636727"/>
                  </a:lnTo>
                  <a:lnTo>
                    <a:pt x="628650" y="667893"/>
                  </a:lnTo>
                  <a:lnTo>
                    <a:pt x="628650" y="863981"/>
                  </a:lnTo>
                  <a:lnTo>
                    <a:pt x="659460" y="884758"/>
                  </a:lnTo>
                  <a:lnTo>
                    <a:pt x="659460" y="688682"/>
                  </a:lnTo>
                  <a:lnTo>
                    <a:pt x="790638" y="777214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28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29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30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31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0" name="object 32"/>
          <p:cNvSpPr txBox="1"/>
          <p:nvPr/>
        </p:nvSpPr>
        <p:spPr>
          <a:xfrm>
            <a:off x="2170042" y="4222095"/>
            <a:ext cx="3527425" cy="366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8940" algn="ctr">
              <a:lnSpc>
                <a:spcPct val="100000"/>
              </a:lnSpc>
              <a:spcBef>
                <a:spcPts val="100"/>
              </a:spcBef>
            </a:pPr>
            <a:r>
              <a:rPr sz="2900" spc="110" dirty="0">
                <a:latin typeface="Tahoma"/>
                <a:cs typeface="Tahoma"/>
              </a:rPr>
              <a:t>P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5" dirty="0">
                <a:latin typeface="Tahoma"/>
                <a:cs typeface="Tahoma"/>
              </a:rPr>
              <a:t>l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-60" dirty="0">
                <a:latin typeface="Tahoma"/>
                <a:cs typeface="Tahoma"/>
              </a:rPr>
              <a:t>h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-55" dirty="0">
                <a:latin typeface="Tahoma"/>
                <a:cs typeface="Tahoma"/>
              </a:rPr>
              <a:t>n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-70" dirty="0">
                <a:latin typeface="Tahoma"/>
                <a:cs typeface="Tahoma"/>
              </a:rPr>
              <a:t>w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5" dirty="0">
                <a:latin typeface="Tahoma"/>
                <a:cs typeface="Tahoma"/>
              </a:rPr>
              <a:t>r</a:t>
            </a:r>
            <a:r>
              <a:rPr sz="2900" spc="-60" dirty="0">
                <a:latin typeface="Tahoma"/>
                <a:cs typeface="Tahoma"/>
              </a:rPr>
              <a:t>n</a:t>
            </a:r>
            <a:r>
              <a:rPr sz="2900" spc="-45" dirty="0">
                <a:latin typeface="Tahoma"/>
                <a:cs typeface="Tahoma"/>
              </a:rPr>
              <a:t>a</a:t>
            </a:r>
            <a:endParaRPr sz="2900">
              <a:latin typeface="Tahoma"/>
              <a:cs typeface="Tahoma"/>
            </a:endParaRPr>
          </a:p>
          <a:p>
            <a:pPr marL="12700" marR="5080" algn="ctr">
              <a:lnSpc>
                <a:spcPct val="116700"/>
              </a:lnSpc>
              <a:spcBef>
                <a:spcPts val="1545"/>
              </a:spcBef>
            </a:pPr>
            <a:r>
              <a:rPr sz="2550" spc="11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ggu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n  b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1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1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8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550" spc="-12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1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5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-6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550">
              <a:latin typeface="Tahoma"/>
              <a:cs typeface="Tahoma"/>
            </a:endParaRPr>
          </a:p>
          <a:p>
            <a:pPr marL="41275" marR="33655" algn="ctr">
              <a:lnSpc>
                <a:spcPct val="116700"/>
              </a:lnSpc>
            </a:pPr>
            <a:r>
              <a:rPr sz="2550" spc="11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ggu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50" spc="9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1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spc="-1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h  </a:t>
            </a:r>
            <a:r>
              <a:rPr sz="2550" spc="9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7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8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12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35" dirty="0">
                <a:solidFill>
                  <a:srgbClr val="695840"/>
                </a:solidFill>
                <a:latin typeface="Tahoma"/>
                <a:cs typeface="Tahoma"/>
              </a:rPr>
              <a:t>g  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55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50" dirty="0">
                <a:solidFill>
                  <a:srgbClr val="695840"/>
                </a:solidFill>
                <a:latin typeface="Tahoma"/>
                <a:cs typeface="Tahoma"/>
              </a:rPr>
              <a:t>gg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spc="-1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5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5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5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5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50" spc="-6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048651" name="object 33"/>
          <p:cNvSpPr txBox="1"/>
          <p:nvPr/>
        </p:nvSpPr>
        <p:spPr>
          <a:xfrm>
            <a:off x="7851475" y="4133391"/>
            <a:ext cx="2414270" cy="876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95" dirty="0">
                <a:latin typeface="Tahoma"/>
                <a:cs typeface="Tahoma"/>
              </a:rPr>
              <a:t>L</a:t>
            </a:r>
            <a:r>
              <a:rPr sz="2900" spc="15" dirty="0">
                <a:latin typeface="Tahoma"/>
                <a:cs typeface="Tahoma"/>
              </a:rPr>
              <a:t>e</a:t>
            </a:r>
            <a:r>
              <a:rPr sz="2900" spc="-75" dirty="0">
                <a:latin typeface="Tahoma"/>
                <a:cs typeface="Tahoma"/>
              </a:rPr>
              <a:t>v</a:t>
            </a:r>
            <a:r>
              <a:rPr sz="2900" spc="15" dirty="0">
                <a:latin typeface="Tahoma"/>
                <a:cs typeface="Tahoma"/>
              </a:rPr>
              <a:t>e</a:t>
            </a:r>
            <a:r>
              <a:rPr sz="2900" spc="10" dirty="0">
                <a:latin typeface="Tahoma"/>
                <a:cs typeface="Tahoma"/>
              </a:rPr>
              <a:t>l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k</a:t>
            </a:r>
            <a:r>
              <a:rPr sz="2900" spc="15" dirty="0">
                <a:latin typeface="Tahoma"/>
                <a:cs typeface="Tahoma"/>
              </a:rPr>
              <a:t>e</a:t>
            </a:r>
            <a:r>
              <a:rPr sz="2900" spc="95" dirty="0">
                <a:latin typeface="Tahoma"/>
                <a:cs typeface="Tahoma"/>
              </a:rPr>
              <a:t>s</a:t>
            </a:r>
            <a:r>
              <a:rPr sz="2900" spc="-70" dirty="0">
                <a:latin typeface="Tahoma"/>
                <a:cs typeface="Tahoma"/>
              </a:rPr>
              <a:t>u</a:t>
            </a:r>
            <a:r>
              <a:rPr sz="2900" spc="5" dirty="0">
                <a:latin typeface="Tahoma"/>
                <a:cs typeface="Tahoma"/>
              </a:rPr>
              <a:t>l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80" dirty="0">
                <a:latin typeface="Tahoma"/>
                <a:cs typeface="Tahoma"/>
              </a:rPr>
              <a:t>t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-55" dirty="0">
                <a:latin typeface="Tahoma"/>
                <a:cs typeface="Tahoma"/>
              </a:rPr>
              <a:t>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048652" name="object 34"/>
          <p:cNvSpPr txBox="1"/>
          <p:nvPr/>
        </p:nvSpPr>
        <p:spPr>
          <a:xfrm>
            <a:off x="12696813" y="4353583"/>
            <a:ext cx="3288665" cy="3151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35"/>
              </a:spcBef>
            </a:pPr>
            <a:r>
              <a:rPr sz="2950" spc="100" dirty="0">
                <a:latin typeface="Tahoma"/>
                <a:cs typeface="Tahoma"/>
              </a:rPr>
              <a:t>S</a:t>
            </a:r>
            <a:r>
              <a:rPr sz="2950" spc="20" dirty="0">
                <a:latin typeface="Tahoma"/>
                <a:cs typeface="Tahoma"/>
              </a:rPr>
              <a:t>kor</a:t>
            </a:r>
            <a:r>
              <a:rPr sz="2950" spc="-325" dirty="0">
                <a:latin typeface="Tahoma"/>
                <a:cs typeface="Tahoma"/>
              </a:rPr>
              <a:t> </a:t>
            </a:r>
            <a:r>
              <a:rPr sz="2950" spc="-20" dirty="0">
                <a:latin typeface="Tahoma"/>
                <a:cs typeface="Tahoma"/>
              </a:rPr>
              <a:t>d</a:t>
            </a:r>
            <a:r>
              <a:rPr sz="2950" spc="-30" dirty="0">
                <a:latin typeface="Tahoma"/>
                <a:cs typeface="Tahoma"/>
              </a:rPr>
              <a:t>a</a:t>
            </a:r>
            <a:r>
              <a:rPr sz="2950" spc="-35" dirty="0">
                <a:latin typeface="Tahoma"/>
                <a:cs typeface="Tahoma"/>
              </a:rPr>
              <a:t>n</a:t>
            </a:r>
            <a:r>
              <a:rPr sz="2950" spc="-325" dirty="0">
                <a:latin typeface="Tahoma"/>
                <a:cs typeface="Tahoma"/>
              </a:rPr>
              <a:t> </a:t>
            </a:r>
            <a:r>
              <a:rPr sz="2950" dirty="0">
                <a:latin typeface="Tahoma"/>
                <a:cs typeface="Tahoma"/>
              </a:rPr>
              <a:t>p</a:t>
            </a:r>
            <a:r>
              <a:rPr sz="2950" spc="35" dirty="0">
                <a:latin typeface="Tahoma"/>
                <a:cs typeface="Tahoma"/>
              </a:rPr>
              <a:t>e</a:t>
            </a:r>
            <a:r>
              <a:rPr sz="2950" spc="15" dirty="0">
                <a:latin typeface="Tahoma"/>
                <a:cs typeface="Tahoma"/>
              </a:rPr>
              <a:t>r</a:t>
            </a:r>
            <a:r>
              <a:rPr sz="2950" spc="50" dirty="0">
                <a:latin typeface="Tahoma"/>
                <a:cs typeface="Tahoma"/>
              </a:rPr>
              <a:t>i</a:t>
            </a:r>
            <a:r>
              <a:rPr sz="2950" spc="-40" dirty="0">
                <a:latin typeface="Tahoma"/>
                <a:cs typeface="Tahoma"/>
              </a:rPr>
              <a:t>ng</a:t>
            </a:r>
            <a:r>
              <a:rPr sz="2950" spc="20" dirty="0">
                <a:latin typeface="Tahoma"/>
                <a:cs typeface="Tahoma"/>
              </a:rPr>
              <a:t>k</a:t>
            </a:r>
            <a:r>
              <a:rPr sz="2950" spc="-30" dirty="0">
                <a:latin typeface="Tahoma"/>
                <a:cs typeface="Tahoma"/>
              </a:rPr>
              <a:t>a</a:t>
            </a:r>
            <a:r>
              <a:rPr sz="2950" spc="100" dirty="0">
                <a:latin typeface="Tahoma"/>
                <a:cs typeface="Tahoma"/>
              </a:rPr>
              <a:t>t</a:t>
            </a:r>
            <a:endParaRPr sz="2950">
              <a:latin typeface="Tahoma"/>
              <a:cs typeface="Tahoma"/>
            </a:endParaRPr>
          </a:p>
          <a:p>
            <a:pPr marL="12065" marR="186690" indent="-635" algn="ctr">
              <a:lnSpc>
                <a:spcPct val="114599"/>
              </a:lnSpc>
              <a:spcBef>
                <a:spcPts val="2080"/>
              </a:spcBef>
            </a:pPr>
            <a:r>
              <a:rPr sz="2400" spc="6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12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2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85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00" spc="-9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55" dirty="0">
                <a:solidFill>
                  <a:srgbClr val="695840"/>
                </a:solidFill>
                <a:latin typeface="Tahoma"/>
                <a:cs typeface="Tahoma"/>
              </a:rPr>
              <a:t>ggu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400" spc="-3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695840"/>
                </a:solidFill>
                <a:latin typeface="Tahoma"/>
                <a:cs typeface="Tahoma"/>
              </a:rPr>
              <a:t>r  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7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130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695840"/>
                </a:solidFill>
                <a:latin typeface="Tahoma"/>
                <a:cs typeface="Tahoma"/>
              </a:rPr>
              <a:t>m  </a:t>
            </a:r>
            <a:r>
              <a:rPr sz="2400" spc="-3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400" spc="-50" dirty="0">
                <a:solidFill>
                  <a:srgbClr val="695840"/>
                </a:solidFill>
                <a:latin typeface="Tahoma"/>
                <a:cs typeface="Tahoma"/>
              </a:rPr>
              <a:t>na</a:t>
            </a:r>
            <a:r>
              <a:rPr sz="2400" spc="-6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r>
              <a:rPr sz="2400" spc="-2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4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400" spc="-1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048653" name="object 3"/>
            <p:cNvSpPr/>
            <p:nvPr/>
          </p:nvSpPr>
          <p:spPr>
            <a:xfrm>
              <a:off x="8602644" y="0"/>
              <a:ext cx="7749540" cy="10287000"/>
            </a:xfrm>
            <a:custGeom>
              <a:avLst/>
              <a:gdLst/>
              <a:ahLst/>
              <a:cxnLst/>
              <a:rect l="l" t="t" r="r" b="b"/>
              <a:pathLst>
                <a:path w="7749540" h="10287000">
                  <a:moveTo>
                    <a:pt x="0" y="10286999"/>
                  </a:moveTo>
                  <a:lnTo>
                    <a:pt x="1616484" y="5545693"/>
                  </a:lnTo>
                  <a:lnTo>
                    <a:pt x="3507213" y="0"/>
                  </a:lnTo>
                  <a:lnTo>
                    <a:pt x="7748983" y="0"/>
                  </a:lnTo>
                  <a:lnTo>
                    <a:pt x="4241770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4"/>
            <p:cNvSpPr/>
            <p:nvPr/>
          </p:nvSpPr>
          <p:spPr>
            <a:xfrm>
              <a:off x="7215606" y="4239818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31" y="0"/>
                  </a:moveTo>
                  <a:lnTo>
                    <a:pt x="0" y="0"/>
                  </a:lnTo>
                  <a:lnTo>
                    <a:pt x="0" y="4333519"/>
                  </a:lnTo>
                  <a:lnTo>
                    <a:pt x="0" y="4555909"/>
                  </a:lnTo>
                  <a:lnTo>
                    <a:pt x="4173131" y="4555909"/>
                  </a:lnTo>
                  <a:lnTo>
                    <a:pt x="4173131" y="4333519"/>
                  </a:lnTo>
                  <a:lnTo>
                    <a:pt x="4173131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5"/>
            <p:cNvSpPr/>
            <p:nvPr/>
          </p:nvSpPr>
          <p:spPr>
            <a:xfrm>
              <a:off x="7008727" y="4017421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28" y="4555915"/>
                  </a:moveTo>
                  <a:lnTo>
                    <a:pt x="0" y="4555915"/>
                  </a:lnTo>
                  <a:lnTo>
                    <a:pt x="0" y="0"/>
                  </a:lnTo>
                  <a:lnTo>
                    <a:pt x="4173128" y="0"/>
                  </a:lnTo>
                  <a:lnTo>
                    <a:pt x="4173128" y="4555915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6"/>
            <p:cNvSpPr/>
            <p:nvPr/>
          </p:nvSpPr>
          <p:spPr>
            <a:xfrm>
              <a:off x="13700506" y="0"/>
              <a:ext cx="4363720" cy="10287000"/>
            </a:xfrm>
            <a:custGeom>
              <a:avLst/>
              <a:gdLst/>
              <a:ahLst/>
              <a:cxnLst/>
              <a:rect l="l" t="t" r="r" b="b"/>
              <a:pathLst>
                <a:path w="4363719" h="10287000">
                  <a:moveTo>
                    <a:pt x="0" y="10286999"/>
                  </a:moveTo>
                  <a:lnTo>
                    <a:pt x="3507213" y="0"/>
                  </a:lnTo>
                  <a:lnTo>
                    <a:pt x="4363209" y="0"/>
                  </a:lnTo>
                  <a:lnTo>
                    <a:pt x="855996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7"/>
            <p:cNvSpPr/>
            <p:nvPr/>
          </p:nvSpPr>
          <p:spPr>
            <a:xfrm>
              <a:off x="16641156" y="9128590"/>
              <a:ext cx="1647189" cy="794385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8"/>
            <p:cNvSpPr/>
            <p:nvPr/>
          </p:nvSpPr>
          <p:spPr>
            <a:xfrm>
              <a:off x="5150162" y="2322581"/>
              <a:ext cx="7988300" cy="789305"/>
            </a:xfrm>
            <a:custGeom>
              <a:avLst/>
              <a:gdLst/>
              <a:ahLst/>
              <a:cxnLst/>
              <a:rect l="l" t="t" r="r" b="b"/>
              <a:pathLst>
                <a:path w="7988300" h="789305">
                  <a:moveTo>
                    <a:pt x="7621766" y="789209"/>
                  </a:moveTo>
                  <a:lnTo>
                    <a:pt x="0" y="789209"/>
                  </a:lnTo>
                  <a:lnTo>
                    <a:pt x="365906" y="0"/>
                  </a:lnTo>
                  <a:lnTo>
                    <a:pt x="7987673" y="0"/>
                  </a:lnTo>
                  <a:lnTo>
                    <a:pt x="7621766" y="789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9"/>
            <p:cNvSpPr/>
            <p:nvPr/>
          </p:nvSpPr>
          <p:spPr>
            <a:xfrm>
              <a:off x="2054187" y="4226445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18" y="0"/>
                  </a:moveTo>
                  <a:lnTo>
                    <a:pt x="0" y="0"/>
                  </a:lnTo>
                  <a:lnTo>
                    <a:pt x="0" y="4444073"/>
                  </a:lnTo>
                  <a:lnTo>
                    <a:pt x="0" y="4555922"/>
                  </a:lnTo>
                  <a:lnTo>
                    <a:pt x="4173118" y="4555922"/>
                  </a:lnTo>
                  <a:lnTo>
                    <a:pt x="4173118" y="4444073"/>
                  </a:lnTo>
                  <a:lnTo>
                    <a:pt x="4173118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0" name="object 10"/>
            <p:cNvSpPr/>
            <p:nvPr/>
          </p:nvSpPr>
          <p:spPr>
            <a:xfrm>
              <a:off x="1885158" y="4114591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28" y="4555915"/>
                  </a:moveTo>
                  <a:lnTo>
                    <a:pt x="0" y="4555915"/>
                  </a:lnTo>
                  <a:lnTo>
                    <a:pt x="0" y="0"/>
                  </a:lnTo>
                  <a:lnTo>
                    <a:pt x="4173128" y="0"/>
                  </a:lnTo>
                  <a:lnTo>
                    <a:pt x="4173128" y="4555915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1" name="object 11"/>
            <p:cNvSpPr/>
            <p:nvPr/>
          </p:nvSpPr>
          <p:spPr>
            <a:xfrm>
              <a:off x="1347507" y="3652575"/>
              <a:ext cx="1329690" cy="997585"/>
            </a:xfrm>
            <a:custGeom>
              <a:avLst/>
              <a:gdLst/>
              <a:ahLst/>
              <a:cxnLst/>
              <a:rect l="l" t="t" r="r" b="b"/>
              <a:pathLst>
                <a:path w="1329690" h="997585">
                  <a:moveTo>
                    <a:pt x="997062" y="997062"/>
                  </a:moveTo>
                  <a:lnTo>
                    <a:pt x="0" y="997062"/>
                  </a:lnTo>
                  <a:lnTo>
                    <a:pt x="332354" y="0"/>
                  </a:lnTo>
                  <a:lnTo>
                    <a:pt x="1329416" y="0"/>
                  </a:lnTo>
                  <a:lnTo>
                    <a:pt x="997062" y="997062"/>
                  </a:lnTo>
                  <a:close/>
                </a:path>
              </a:pathLst>
            </a:custGeom>
            <a:solidFill>
              <a:srgbClr val="A69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2" name="object 12"/>
            <p:cNvSpPr/>
            <p:nvPr/>
          </p:nvSpPr>
          <p:spPr>
            <a:xfrm>
              <a:off x="12335053" y="4226445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31" y="0"/>
                  </a:moveTo>
                  <a:lnTo>
                    <a:pt x="0" y="0"/>
                  </a:lnTo>
                  <a:lnTo>
                    <a:pt x="0" y="4333532"/>
                  </a:lnTo>
                  <a:lnTo>
                    <a:pt x="0" y="4555922"/>
                  </a:lnTo>
                  <a:lnTo>
                    <a:pt x="4173131" y="4555922"/>
                  </a:lnTo>
                  <a:lnTo>
                    <a:pt x="4173131" y="4333532"/>
                  </a:lnTo>
                  <a:lnTo>
                    <a:pt x="4173131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3" name="object 13"/>
            <p:cNvSpPr/>
            <p:nvPr/>
          </p:nvSpPr>
          <p:spPr>
            <a:xfrm>
              <a:off x="12128176" y="4004056"/>
              <a:ext cx="4173220" cy="4556125"/>
            </a:xfrm>
            <a:custGeom>
              <a:avLst/>
              <a:gdLst/>
              <a:ahLst/>
              <a:cxnLst/>
              <a:rect l="l" t="t" r="r" b="b"/>
              <a:pathLst>
                <a:path w="4173220" h="4556125">
                  <a:moveTo>
                    <a:pt x="4173128" y="4555915"/>
                  </a:moveTo>
                  <a:lnTo>
                    <a:pt x="0" y="4555915"/>
                  </a:lnTo>
                  <a:lnTo>
                    <a:pt x="0" y="0"/>
                  </a:lnTo>
                  <a:lnTo>
                    <a:pt x="4173128" y="0"/>
                  </a:lnTo>
                  <a:lnTo>
                    <a:pt x="4173128" y="4555915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14"/>
            <p:cNvSpPr/>
            <p:nvPr/>
          </p:nvSpPr>
          <p:spPr>
            <a:xfrm>
              <a:off x="6550901" y="3652582"/>
              <a:ext cx="6490970" cy="997585"/>
            </a:xfrm>
            <a:custGeom>
              <a:avLst/>
              <a:gdLst/>
              <a:ahLst/>
              <a:cxnLst/>
              <a:rect l="l" t="t" r="r" b="b"/>
              <a:pathLst>
                <a:path w="6490970" h="997585">
                  <a:moveTo>
                    <a:pt x="1329410" y="0"/>
                  </a:moveTo>
                  <a:lnTo>
                    <a:pt x="332346" y="0"/>
                  </a:lnTo>
                  <a:lnTo>
                    <a:pt x="0" y="997064"/>
                  </a:lnTo>
                  <a:lnTo>
                    <a:pt x="997051" y="997064"/>
                  </a:lnTo>
                  <a:lnTo>
                    <a:pt x="1329410" y="0"/>
                  </a:lnTo>
                  <a:close/>
                </a:path>
                <a:path w="6490970" h="997585">
                  <a:moveTo>
                    <a:pt x="6490830" y="0"/>
                  </a:moveTo>
                  <a:lnTo>
                    <a:pt x="5493766" y="0"/>
                  </a:lnTo>
                  <a:lnTo>
                    <a:pt x="5161419" y="997064"/>
                  </a:lnTo>
                  <a:lnTo>
                    <a:pt x="6158484" y="997064"/>
                  </a:lnTo>
                  <a:lnTo>
                    <a:pt x="6490830" y="0"/>
                  </a:lnTo>
                  <a:close/>
                </a:path>
              </a:pathLst>
            </a:custGeom>
            <a:solidFill>
              <a:srgbClr val="A69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15"/>
            <p:cNvSpPr/>
            <p:nvPr/>
          </p:nvSpPr>
          <p:spPr>
            <a:xfrm>
              <a:off x="0" y="2669577"/>
              <a:ext cx="17654270" cy="7617459"/>
            </a:xfrm>
            <a:custGeom>
              <a:avLst/>
              <a:gdLst/>
              <a:ahLst/>
              <a:cxnLst/>
              <a:rect l="l" t="t" r="r" b="b"/>
              <a:pathLst>
                <a:path w="17654270" h="7617459">
                  <a:moveTo>
                    <a:pt x="2304935" y="7114070"/>
                  </a:moveTo>
                  <a:lnTo>
                    <a:pt x="2304338" y="7114070"/>
                  </a:lnTo>
                  <a:lnTo>
                    <a:pt x="2304338" y="7111530"/>
                  </a:lnTo>
                  <a:lnTo>
                    <a:pt x="2301278" y="7111530"/>
                  </a:lnTo>
                  <a:lnTo>
                    <a:pt x="2301278" y="7106450"/>
                  </a:lnTo>
                  <a:lnTo>
                    <a:pt x="1689150" y="7106450"/>
                  </a:lnTo>
                  <a:lnTo>
                    <a:pt x="1689150" y="6513360"/>
                  </a:lnTo>
                  <a:lnTo>
                    <a:pt x="1689150" y="6498120"/>
                  </a:lnTo>
                  <a:lnTo>
                    <a:pt x="1688490" y="6498120"/>
                  </a:lnTo>
                  <a:lnTo>
                    <a:pt x="1688490" y="6495580"/>
                  </a:lnTo>
                  <a:lnTo>
                    <a:pt x="1685963" y="6495580"/>
                  </a:lnTo>
                  <a:lnTo>
                    <a:pt x="1685963" y="6491770"/>
                  </a:lnTo>
                  <a:lnTo>
                    <a:pt x="1683219" y="6491770"/>
                  </a:lnTo>
                  <a:lnTo>
                    <a:pt x="1683219" y="6490500"/>
                  </a:lnTo>
                  <a:lnTo>
                    <a:pt x="1073378" y="6490500"/>
                  </a:lnTo>
                  <a:lnTo>
                    <a:pt x="1073378" y="5897410"/>
                  </a:lnTo>
                  <a:lnTo>
                    <a:pt x="1073378" y="5882170"/>
                  </a:lnTo>
                  <a:lnTo>
                    <a:pt x="1072642" y="5882170"/>
                  </a:lnTo>
                  <a:lnTo>
                    <a:pt x="1072642" y="5879630"/>
                  </a:lnTo>
                  <a:lnTo>
                    <a:pt x="1070013" y="5879630"/>
                  </a:lnTo>
                  <a:lnTo>
                    <a:pt x="1070013" y="5875820"/>
                  </a:lnTo>
                  <a:lnTo>
                    <a:pt x="1067028" y="5875820"/>
                  </a:lnTo>
                  <a:lnTo>
                    <a:pt x="1067028" y="5874550"/>
                  </a:lnTo>
                  <a:lnTo>
                    <a:pt x="457593" y="5874550"/>
                  </a:lnTo>
                  <a:lnTo>
                    <a:pt x="457593" y="5281460"/>
                  </a:lnTo>
                  <a:lnTo>
                    <a:pt x="457593" y="5267490"/>
                  </a:lnTo>
                  <a:lnTo>
                    <a:pt x="457047" y="5267490"/>
                  </a:lnTo>
                  <a:lnTo>
                    <a:pt x="457047" y="5263680"/>
                  </a:lnTo>
                  <a:lnTo>
                    <a:pt x="454063" y="5263680"/>
                  </a:lnTo>
                  <a:lnTo>
                    <a:pt x="454063" y="5259870"/>
                  </a:lnTo>
                  <a:lnTo>
                    <a:pt x="450837" y="5259870"/>
                  </a:lnTo>
                  <a:lnTo>
                    <a:pt x="450837" y="5258600"/>
                  </a:lnTo>
                  <a:lnTo>
                    <a:pt x="0" y="5258600"/>
                  </a:lnTo>
                  <a:lnTo>
                    <a:pt x="0" y="5259870"/>
                  </a:lnTo>
                  <a:lnTo>
                    <a:pt x="0" y="5263680"/>
                  </a:lnTo>
                  <a:lnTo>
                    <a:pt x="0" y="5267490"/>
                  </a:lnTo>
                  <a:lnTo>
                    <a:pt x="0" y="5281460"/>
                  </a:lnTo>
                  <a:lnTo>
                    <a:pt x="434682" y="5281460"/>
                  </a:lnTo>
                  <a:lnTo>
                    <a:pt x="434682" y="5874550"/>
                  </a:lnTo>
                  <a:lnTo>
                    <a:pt x="0" y="5874550"/>
                  </a:lnTo>
                  <a:lnTo>
                    <a:pt x="0" y="5875820"/>
                  </a:lnTo>
                  <a:lnTo>
                    <a:pt x="0" y="5879630"/>
                  </a:lnTo>
                  <a:lnTo>
                    <a:pt x="0" y="5882170"/>
                  </a:lnTo>
                  <a:lnTo>
                    <a:pt x="0" y="5897410"/>
                  </a:lnTo>
                  <a:lnTo>
                    <a:pt x="434682" y="5897410"/>
                  </a:lnTo>
                  <a:lnTo>
                    <a:pt x="434682" y="6490157"/>
                  </a:lnTo>
                  <a:lnTo>
                    <a:pt x="457593" y="6490157"/>
                  </a:lnTo>
                  <a:lnTo>
                    <a:pt x="457593" y="5897410"/>
                  </a:lnTo>
                  <a:lnTo>
                    <a:pt x="1050455" y="5897410"/>
                  </a:lnTo>
                  <a:lnTo>
                    <a:pt x="1050455" y="6490500"/>
                  </a:lnTo>
                  <a:lnTo>
                    <a:pt x="0" y="6490500"/>
                  </a:lnTo>
                  <a:lnTo>
                    <a:pt x="0" y="6491770"/>
                  </a:lnTo>
                  <a:lnTo>
                    <a:pt x="0" y="6495580"/>
                  </a:lnTo>
                  <a:lnTo>
                    <a:pt x="0" y="6498120"/>
                  </a:lnTo>
                  <a:lnTo>
                    <a:pt x="0" y="6513360"/>
                  </a:lnTo>
                  <a:lnTo>
                    <a:pt x="434682" y="6513360"/>
                  </a:lnTo>
                  <a:lnTo>
                    <a:pt x="434682" y="7105942"/>
                  </a:lnTo>
                  <a:lnTo>
                    <a:pt x="457593" y="7105942"/>
                  </a:lnTo>
                  <a:lnTo>
                    <a:pt x="457593" y="6513360"/>
                  </a:lnTo>
                  <a:lnTo>
                    <a:pt x="1050455" y="6513360"/>
                  </a:lnTo>
                  <a:lnTo>
                    <a:pt x="1050455" y="7105942"/>
                  </a:lnTo>
                  <a:lnTo>
                    <a:pt x="1073378" y="7105942"/>
                  </a:lnTo>
                  <a:lnTo>
                    <a:pt x="1073378" y="6513360"/>
                  </a:lnTo>
                  <a:lnTo>
                    <a:pt x="1666240" y="6513360"/>
                  </a:lnTo>
                  <a:lnTo>
                    <a:pt x="1666240" y="7106450"/>
                  </a:lnTo>
                  <a:lnTo>
                    <a:pt x="0" y="7106450"/>
                  </a:lnTo>
                  <a:lnTo>
                    <a:pt x="0" y="7111530"/>
                  </a:lnTo>
                  <a:lnTo>
                    <a:pt x="0" y="7114070"/>
                  </a:lnTo>
                  <a:lnTo>
                    <a:pt x="0" y="7129310"/>
                  </a:lnTo>
                  <a:lnTo>
                    <a:pt x="434682" y="7129310"/>
                  </a:lnTo>
                  <a:lnTo>
                    <a:pt x="434682" y="7617434"/>
                  </a:lnTo>
                  <a:lnTo>
                    <a:pt x="457593" y="7617434"/>
                  </a:lnTo>
                  <a:lnTo>
                    <a:pt x="457593" y="7129310"/>
                  </a:lnTo>
                  <a:lnTo>
                    <a:pt x="1050455" y="7129310"/>
                  </a:lnTo>
                  <a:lnTo>
                    <a:pt x="1050455" y="7617434"/>
                  </a:lnTo>
                  <a:lnTo>
                    <a:pt x="1073378" y="7617434"/>
                  </a:lnTo>
                  <a:lnTo>
                    <a:pt x="1073378" y="7129310"/>
                  </a:lnTo>
                  <a:lnTo>
                    <a:pt x="1666240" y="7129310"/>
                  </a:lnTo>
                  <a:lnTo>
                    <a:pt x="1666240" y="7617434"/>
                  </a:lnTo>
                  <a:lnTo>
                    <a:pt x="1689150" y="7617434"/>
                  </a:lnTo>
                  <a:lnTo>
                    <a:pt x="1689150" y="7129310"/>
                  </a:lnTo>
                  <a:lnTo>
                    <a:pt x="2282012" y="7129310"/>
                  </a:lnTo>
                  <a:lnTo>
                    <a:pt x="2282012" y="7616990"/>
                  </a:lnTo>
                  <a:lnTo>
                    <a:pt x="2304935" y="7616990"/>
                  </a:lnTo>
                  <a:lnTo>
                    <a:pt x="2304935" y="7129310"/>
                  </a:lnTo>
                  <a:lnTo>
                    <a:pt x="2304935" y="7114070"/>
                  </a:lnTo>
                  <a:close/>
                </a:path>
                <a:path w="17654270" h="7617459">
                  <a:moveTo>
                    <a:pt x="16907066" y="415696"/>
                  </a:moveTo>
                  <a:lnTo>
                    <a:pt x="16863416" y="442379"/>
                  </a:lnTo>
                  <a:lnTo>
                    <a:pt x="16907066" y="469138"/>
                  </a:lnTo>
                  <a:lnTo>
                    <a:pt x="16907066" y="415696"/>
                  </a:lnTo>
                  <a:close/>
                </a:path>
                <a:path w="17654270" h="7617459">
                  <a:moveTo>
                    <a:pt x="16984053" y="363728"/>
                  </a:moveTo>
                  <a:lnTo>
                    <a:pt x="16953256" y="384517"/>
                  </a:lnTo>
                  <a:lnTo>
                    <a:pt x="16953256" y="500303"/>
                  </a:lnTo>
                  <a:lnTo>
                    <a:pt x="16984053" y="521106"/>
                  </a:lnTo>
                  <a:lnTo>
                    <a:pt x="16984053" y="363728"/>
                  </a:lnTo>
                  <a:close/>
                </a:path>
                <a:path w="17654270" h="7617459">
                  <a:moveTo>
                    <a:pt x="17061028" y="311746"/>
                  </a:moveTo>
                  <a:lnTo>
                    <a:pt x="17030230" y="332562"/>
                  </a:lnTo>
                  <a:lnTo>
                    <a:pt x="17030230" y="552259"/>
                  </a:lnTo>
                  <a:lnTo>
                    <a:pt x="17061028" y="573049"/>
                  </a:lnTo>
                  <a:lnTo>
                    <a:pt x="17061028" y="311746"/>
                  </a:lnTo>
                  <a:close/>
                </a:path>
                <a:path w="17654270" h="7617459">
                  <a:moveTo>
                    <a:pt x="17138003" y="259803"/>
                  </a:moveTo>
                  <a:lnTo>
                    <a:pt x="17107218" y="280581"/>
                  </a:lnTo>
                  <a:lnTo>
                    <a:pt x="17107218" y="604215"/>
                  </a:lnTo>
                  <a:lnTo>
                    <a:pt x="17138003" y="625005"/>
                  </a:lnTo>
                  <a:lnTo>
                    <a:pt x="17138003" y="259803"/>
                  </a:lnTo>
                  <a:close/>
                </a:path>
                <a:path w="17654270" h="7617459">
                  <a:moveTo>
                    <a:pt x="17654042" y="777214"/>
                  </a:moveTo>
                  <a:lnTo>
                    <a:pt x="17654004" y="117919"/>
                  </a:lnTo>
                  <a:lnTo>
                    <a:pt x="17522876" y="206438"/>
                  </a:lnTo>
                  <a:lnTo>
                    <a:pt x="17522876" y="116255"/>
                  </a:lnTo>
                  <a:lnTo>
                    <a:pt x="17522876" y="0"/>
                  </a:lnTo>
                  <a:lnTo>
                    <a:pt x="17492053" y="20777"/>
                  </a:lnTo>
                  <a:lnTo>
                    <a:pt x="17492053" y="227241"/>
                  </a:lnTo>
                  <a:lnTo>
                    <a:pt x="17445889" y="258406"/>
                  </a:lnTo>
                  <a:lnTo>
                    <a:pt x="17445889" y="51968"/>
                  </a:lnTo>
                  <a:lnTo>
                    <a:pt x="17415091" y="72745"/>
                  </a:lnTo>
                  <a:lnTo>
                    <a:pt x="17415091" y="279184"/>
                  </a:lnTo>
                  <a:lnTo>
                    <a:pt x="17368914" y="310375"/>
                  </a:lnTo>
                  <a:lnTo>
                    <a:pt x="17368914" y="103924"/>
                  </a:lnTo>
                  <a:lnTo>
                    <a:pt x="17338117" y="124714"/>
                  </a:lnTo>
                  <a:lnTo>
                    <a:pt x="17338117" y="331177"/>
                  </a:lnTo>
                  <a:lnTo>
                    <a:pt x="17291952" y="362331"/>
                  </a:lnTo>
                  <a:lnTo>
                    <a:pt x="17291952" y="155892"/>
                  </a:lnTo>
                  <a:lnTo>
                    <a:pt x="17261155" y="176669"/>
                  </a:lnTo>
                  <a:lnTo>
                    <a:pt x="17261155" y="383120"/>
                  </a:lnTo>
                  <a:lnTo>
                    <a:pt x="17214965" y="414286"/>
                  </a:lnTo>
                  <a:lnTo>
                    <a:pt x="17214965" y="207835"/>
                  </a:lnTo>
                  <a:lnTo>
                    <a:pt x="17184167" y="228612"/>
                  </a:lnTo>
                  <a:lnTo>
                    <a:pt x="17184167" y="435076"/>
                  </a:lnTo>
                  <a:lnTo>
                    <a:pt x="17165663" y="447586"/>
                  </a:lnTo>
                  <a:lnTo>
                    <a:pt x="17184167" y="460095"/>
                  </a:lnTo>
                  <a:lnTo>
                    <a:pt x="17184167" y="656170"/>
                  </a:lnTo>
                  <a:lnTo>
                    <a:pt x="17214965" y="676960"/>
                  </a:lnTo>
                  <a:lnTo>
                    <a:pt x="17214965" y="480872"/>
                  </a:lnTo>
                  <a:lnTo>
                    <a:pt x="17261155" y="512038"/>
                  </a:lnTo>
                  <a:lnTo>
                    <a:pt x="17261155" y="708113"/>
                  </a:lnTo>
                  <a:lnTo>
                    <a:pt x="17291952" y="728903"/>
                  </a:lnTo>
                  <a:lnTo>
                    <a:pt x="17291952" y="532815"/>
                  </a:lnTo>
                  <a:lnTo>
                    <a:pt x="17338117" y="563981"/>
                  </a:lnTo>
                  <a:lnTo>
                    <a:pt x="17338117" y="760069"/>
                  </a:lnTo>
                  <a:lnTo>
                    <a:pt x="17368914" y="780872"/>
                  </a:lnTo>
                  <a:lnTo>
                    <a:pt x="17368914" y="584784"/>
                  </a:lnTo>
                  <a:lnTo>
                    <a:pt x="17415091" y="615950"/>
                  </a:lnTo>
                  <a:lnTo>
                    <a:pt x="17415091" y="812025"/>
                  </a:lnTo>
                  <a:lnTo>
                    <a:pt x="17445889" y="832815"/>
                  </a:lnTo>
                  <a:lnTo>
                    <a:pt x="17445889" y="636727"/>
                  </a:lnTo>
                  <a:lnTo>
                    <a:pt x="17492053" y="667893"/>
                  </a:lnTo>
                  <a:lnTo>
                    <a:pt x="17492053" y="863968"/>
                  </a:lnTo>
                  <a:lnTo>
                    <a:pt x="17522876" y="884758"/>
                  </a:lnTo>
                  <a:lnTo>
                    <a:pt x="17522876" y="688670"/>
                  </a:lnTo>
                  <a:lnTo>
                    <a:pt x="17654042" y="777214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6" name="object 16"/>
          <p:cNvSpPr txBox="1">
            <a:spLocks noGrp="1"/>
          </p:cNvSpPr>
          <p:nvPr>
            <p:ph type="title"/>
          </p:nvPr>
        </p:nvSpPr>
        <p:spPr>
          <a:xfrm>
            <a:off x="5719345" y="2139214"/>
            <a:ext cx="7165975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580" dirty="0"/>
              <a:t>f</a:t>
            </a:r>
            <a:r>
              <a:rPr sz="6100" spc="-500" dirty="0"/>
              <a:t>i</a:t>
            </a:r>
            <a:r>
              <a:rPr sz="6100" spc="-695" dirty="0"/>
              <a:t>t</a:t>
            </a:r>
            <a:r>
              <a:rPr sz="6100" spc="-560" dirty="0"/>
              <a:t>u</a:t>
            </a:r>
            <a:r>
              <a:rPr sz="6100" spc="-595" dirty="0"/>
              <a:t>r</a:t>
            </a:r>
            <a:r>
              <a:rPr sz="6100" spc="-150" dirty="0"/>
              <a:t>-</a:t>
            </a:r>
            <a:r>
              <a:rPr sz="6100" spc="-580" dirty="0"/>
              <a:t>f</a:t>
            </a:r>
            <a:r>
              <a:rPr sz="6100" spc="-500" dirty="0"/>
              <a:t>i</a:t>
            </a:r>
            <a:r>
              <a:rPr sz="6100" spc="-695" dirty="0"/>
              <a:t>t</a:t>
            </a:r>
            <a:r>
              <a:rPr sz="6100" spc="-560" dirty="0"/>
              <a:t>u</a:t>
            </a:r>
            <a:r>
              <a:rPr sz="6100" spc="-595" dirty="0"/>
              <a:t>r</a:t>
            </a:r>
            <a:r>
              <a:rPr sz="6100" spc="-655" dirty="0"/>
              <a:t> </a:t>
            </a:r>
            <a:r>
              <a:rPr sz="6100" spc="-540" dirty="0"/>
              <a:t>d</a:t>
            </a:r>
            <a:r>
              <a:rPr sz="6100" spc="-350" dirty="0"/>
              <a:t>a</a:t>
            </a:r>
            <a:r>
              <a:rPr sz="6100" spc="-735" dirty="0"/>
              <a:t>l</a:t>
            </a:r>
            <a:r>
              <a:rPr sz="6100" spc="-350" dirty="0"/>
              <a:t>a</a:t>
            </a:r>
            <a:r>
              <a:rPr sz="6100" spc="-705" dirty="0"/>
              <a:t>m</a:t>
            </a:r>
            <a:r>
              <a:rPr sz="6100" spc="-655" dirty="0"/>
              <a:t> </a:t>
            </a:r>
            <a:r>
              <a:rPr sz="6100" spc="-350" dirty="0"/>
              <a:t>a</a:t>
            </a:r>
            <a:r>
              <a:rPr sz="6100" spc="-509" dirty="0"/>
              <a:t>p</a:t>
            </a:r>
            <a:r>
              <a:rPr sz="6100" spc="-735" dirty="0"/>
              <a:t>l</a:t>
            </a:r>
            <a:r>
              <a:rPr sz="6100" spc="-500" dirty="0"/>
              <a:t>i</a:t>
            </a:r>
            <a:r>
              <a:rPr sz="6100" spc="-405" dirty="0"/>
              <a:t>k</a:t>
            </a:r>
            <a:r>
              <a:rPr sz="6100" spc="-350" dirty="0"/>
              <a:t>a</a:t>
            </a:r>
            <a:r>
              <a:rPr sz="6100" spc="55" dirty="0"/>
              <a:t>s</a:t>
            </a:r>
            <a:r>
              <a:rPr sz="6100" spc="-500" dirty="0"/>
              <a:t>i</a:t>
            </a:r>
            <a:endParaRPr sz="6100"/>
          </a:p>
        </p:txBody>
      </p:sp>
      <p:sp>
        <p:nvSpPr>
          <p:cNvPr id="1048667" name="object 17"/>
          <p:cNvSpPr txBox="1"/>
          <p:nvPr/>
        </p:nvSpPr>
        <p:spPr>
          <a:xfrm>
            <a:off x="1841812" y="3793951"/>
            <a:ext cx="34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48668" name="object 18"/>
          <p:cNvSpPr txBox="1"/>
          <p:nvPr/>
        </p:nvSpPr>
        <p:spPr>
          <a:xfrm>
            <a:off x="17141417" y="9262774"/>
            <a:ext cx="521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2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669" name="object 19"/>
          <p:cNvSpPr txBox="1"/>
          <p:nvPr/>
        </p:nvSpPr>
        <p:spPr>
          <a:xfrm>
            <a:off x="12336767" y="4833658"/>
            <a:ext cx="375602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6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13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70" name="object 20"/>
          <p:cNvSpPr txBox="1"/>
          <p:nvPr/>
        </p:nvSpPr>
        <p:spPr>
          <a:xfrm>
            <a:off x="12268009" y="5271808"/>
            <a:ext cx="389382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f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3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ng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71" name="object 21"/>
          <p:cNvSpPr txBox="1"/>
          <p:nvPr/>
        </p:nvSpPr>
        <p:spPr>
          <a:xfrm>
            <a:off x="12354924" y="5709958"/>
            <a:ext cx="3719829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ah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72" name="object 22"/>
          <p:cNvSpPr txBox="1"/>
          <p:nvPr/>
        </p:nvSpPr>
        <p:spPr>
          <a:xfrm>
            <a:off x="12255954" y="6148108"/>
            <a:ext cx="391795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ggu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73" name="object 23"/>
          <p:cNvSpPr txBox="1"/>
          <p:nvPr/>
        </p:nvSpPr>
        <p:spPr>
          <a:xfrm>
            <a:off x="12235862" y="6586258"/>
            <a:ext cx="3957954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13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f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74" name="object 24"/>
          <p:cNvSpPr txBox="1"/>
          <p:nvPr/>
        </p:nvSpPr>
        <p:spPr>
          <a:xfrm>
            <a:off x="12379183" y="6967220"/>
            <a:ext cx="3670935" cy="168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00"/>
              </a:spcBef>
            </a:pP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-5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6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35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-35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500" spc="7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ah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135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u  m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500" spc="-2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5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5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500" spc="-70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75" name="object 25"/>
          <p:cNvSpPr txBox="1"/>
          <p:nvPr/>
        </p:nvSpPr>
        <p:spPr>
          <a:xfrm>
            <a:off x="6998474" y="3793951"/>
            <a:ext cx="434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4000" spc="-11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39" name="object 26"/>
          <p:cNvGrpSpPr/>
          <p:nvPr/>
        </p:nvGrpSpPr>
        <p:grpSpPr>
          <a:xfrm>
            <a:off x="0" y="313765"/>
            <a:ext cx="18288000" cy="3241040"/>
            <a:chOff x="0" y="313765"/>
            <a:chExt cx="18288000" cy="3241040"/>
          </a:xfrm>
        </p:grpSpPr>
        <p:sp>
          <p:nvSpPr>
            <p:cNvPr id="1048676" name="object 27"/>
            <p:cNvSpPr/>
            <p:nvPr/>
          </p:nvSpPr>
          <p:spPr>
            <a:xfrm>
              <a:off x="16048445" y="2669577"/>
              <a:ext cx="791210" cy="885190"/>
            </a:xfrm>
            <a:custGeom>
              <a:avLst/>
              <a:gdLst/>
              <a:ahLst/>
              <a:cxnLst/>
              <a:rect l="l" t="t" r="r" b="b"/>
              <a:pathLst>
                <a:path w="791209" h="885189">
                  <a:moveTo>
                    <a:pt x="43662" y="415696"/>
                  </a:moveTo>
                  <a:lnTo>
                    <a:pt x="0" y="442379"/>
                  </a:lnTo>
                  <a:lnTo>
                    <a:pt x="43662" y="469138"/>
                  </a:lnTo>
                  <a:lnTo>
                    <a:pt x="43662" y="415696"/>
                  </a:lnTo>
                  <a:close/>
                </a:path>
                <a:path w="791209" h="885189">
                  <a:moveTo>
                    <a:pt x="120637" y="363728"/>
                  </a:moveTo>
                  <a:lnTo>
                    <a:pt x="89839" y="384517"/>
                  </a:lnTo>
                  <a:lnTo>
                    <a:pt x="89839" y="500303"/>
                  </a:lnTo>
                  <a:lnTo>
                    <a:pt x="120637" y="521106"/>
                  </a:lnTo>
                  <a:lnTo>
                    <a:pt x="120637" y="363728"/>
                  </a:lnTo>
                  <a:close/>
                </a:path>
                <a:path w="791209" h="885189">
                  <a:moveTo>
                    <a:pt x="197612" y="311746"/>
                  </a:moveTo>
                  <a:lnTo>
                    <a:pt x="166827" y="332562"/>
                  </a:lnTo>
                  <a:lnTo>
                    <a:pt x="166827" y="552259"/>
                  </a:lnTo>
                  <a:lnTo>
                    <a:pt x="197612" y="573049"/>
                  </a:lnTo>
                  <a:lnTo>
                    <a:pt x="197612" y="311746"/>
                  </a:lnTo>
                  <a:close/>
                </a:path>
                <a:path w="791209" h="885189">
                  <a:moveTo>
                    <a:pt x="274599" y="259803"/>
                  </a:moveTo>
                  <a:lnTo>
                    <a:pt x="243801" y="280581"/>
                  </a:lnTo>
                  <a:lnTo>
                    <a:pt x="243801" y="604215"/>
                  </a:lnTo>
                  <a:lnTo>
                    <a:pt x="274599" y="625005"/>
                  </a:lnTo>
                  <a:lnTo>
                    <a:pt x="274599" y="259803"/>
                  </a:lnTo>
                  <a:close/>
                </a:path>
                <a:path w="791209" h="885189">
                  <a:moveTo>
                    <a:pt x="790638" y="777214"/>
                  </a:moveTo>
                  <a:lnTo>
                    <a:pt x="790600" y="117919"/>
                  </a:lnTo>
                  <a:lnTo>
                    <a:pt x="659460" y="206438"/>
                  </a:lnTo>
                  <a:lnTo>
                    <a:pt x="659460" y="116255"/>
                  </a:lnTo>
                  <a:lnTo>
                    <a:pt x="659460" y="0"/>
                  </a:lnTo>
                  <a:lnTo>
                    <a:pt x="628650" y="20777"/>
                  </a:lnTo>
                  <a:lnTo>
                    <a:pt x="628650" y="227241"/>
                  </a:lnTo>
                  <a:lnTo>
                    <a:pt x="582485" y="258406"/>
                  </a:lnTo>
                  <a:lnTo>
                    <a:pt x="582485" y="51968"/>
                  </a:lnTo>
                  <a:lnTo>
                    <a:pt x="551688" y="72745"/>
                  </a:lnTo>
                  <a:lnTo>
                    <a:pt x="551688" y="279184"/>
                  </a:lnTo>
                  <a:lnTo>
                    <a:pt x="505498" y="310375"/>
                  </a:lnTo>
                  <a:lnTo>
                    <a:pt x="505498" y="103924"/>
                  </a:lnTo>
                  <a:lnTo>
                    <a:pt x="474700" y="124714"/>
                  </a:lnTo>
                  <a:lnTo>
                    <a:pt x="474700" y="331177"/>
                  </a:lnTo>
                  <a:lnTo>
                    <a:pt x="428536" y="362331"/>
                  </a:lnTo>
                  <a:lnTo>
                    <a:pt x="428536" y="155892"/>
                  </a:lnTo>
                  <a:lnTo>
                    <a:pt x="397738" y="176669"/>
                  </a:lnTo>
                  <a:lnTo>
                    <a:pt x="397738" y="383120"/>
                  </a:lnTo>
                  <a:lnTo>
                    <a:pt x="351561" y="414286"/>
                  </a:lnTo>
                  <a:lnTo>
                    <a:pt x="351561" y="207835"/>
                  </a:lnTo>
                  <a:lnTo>
                    <a:pt x="320763" y="228612"/>
                  </a:lnTo>
                  <a:lnTo>
                    <a:pt x="320763" y="435076"/>
                  </a:lnTo>
                  <a:lnTo>
                    <a:pt x="302247" y="447586"/>
                  </a:lnTo>
                  <a:lnTo>
                    <a:pt x="320763" y="460095"/>
                  </a:lnTo>
                  <a:lnTo>
                    <a:pt x="320763" y="656170"/>
                  </a:lnTo>
                  <a:lnTo>
                    <a:pt x="351561" y="676960"/>
                  </a:lnTo>
                  <a:lnTo>
                    <a:pt x="351561" y="480872"/>
                  </a:lnTo>
                  <a:lnTo>
                    <a:pt x="397738" y="512038"/>
                  </a:lnTo>
                  <a:lnTo>
                    <a:pt x="397738" y="708113"/>
                  </a:lnTo>
                  <a:lnTo>
                    <a:pt x="428536" y="728903"/>
                  </a:lnTo>
                  <a:lnTo>
                    <a:pt x="428536" y="532815"/>
                  </a:lnTo>
                  <a:lnTo>
                    <a:pt x="474700" y="563981"/>
                  </a:lnTo>
                  <a:lnTo>
                    <a:pt x="474700" y="760069"/>
                  </a:lnTo>
                  <a:lnTo>
                    <a:pt x="505498" y="780872"/>
                  </a:lnTo>
                  <a:lnTo>
                    <a:pt x="505498" y="584784"/>
                  </a:lnTo>
                  <a:lnTo>
                    <a:pt x="551688" y="615950"/>
                  </a:lnTo>
                  <a:lnTo>
                    <a:pt x="551688" y="812025"/>
                  </a:lnTo>
                  <a:lnTo>
                    <a:pt x="582485" y="832815"/>
                  </a:lnTo>
                  <a:lnTo>
                    <a:pt x="582485" y="636727"/>
                  </a:lnTo>
                  <a:lnTo>
                    <a:pt x="628650" y="667893"/>
                  </a:lnTo>
                  <a:lnTo>
                    <a:pt x="628650" y="863968"/>
                  </a:lnTo>
                  <a:lnTo>
                    <a:pt x="659460" y="884758"/>
                  </a:lnTo>
                  <a:lnTo>
                    <a:pt x="659460" y="688670"/>
                  </a:lnTo>
                  <a:lnTo>
                    <a:pt x="790638" y="777214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7" name="object 28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8" name="object 29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0BF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9" name="object 30"/>
            <p:cNvSpPr/>
            <p:nvPr/>
          </p:nvSpPr>
          <p:spPr>
            <a:xfrm>
              <a:off x="12715935" y="1622494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0" name="object 31"/>
            <p:cNvSpPr/>
            <p:nvPr/>
          </p:nvSpPr>
          <p:spPr>
            <a:xfrm>
              <a:off x="12694084" y="590989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81" name="object 32"/>
          <p:cNvSpPr txBox="1"/>
          <p:nvPr/>
        </p:nvSpPr>
        <p:spPr>
          <a:xfrm>
            <a:off x="2539355" y="4313275"/>
            <a:ext cx="3095625" cy="401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2900" spc="110" dirty="0">
                <a:latin typeface="Tahoma"/>
                <a:cs typeface="Tahoma"/>
              </a:rPr>
              <a:t>P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5" dirty="0">
                <a:latin typeface="Tahoma"/>
                <a:cs typeface="Tahoma"/>
              </a:rPr>
              <a:t>l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-60" dirty="0">
                <a:latin typeface="Tahoma"/>
                <a:cs typeface="Tahoma"/>
              </a:rPr>
              <a:t>h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-55" dirty="0">
                <a:latin typeface="Tahoma"/>
                <a:cs typeface="Tahoma"/>
              </a:rPr>
              <a:t>n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80" dirty="0">
                <a:latin typeface="Tahoma"/>
                <a:cs typeface="Tahoma"/>
              </a:rPr>
              <a:t>t</a:t>
            </a:r>
            <a:r>
              <a:rPr sz="2900" spc="15" dirty="0">
                <a:latin typeface="Tahoma"/>
                <a:cs typeface="Tahoma"/>
              </a:rPr>
              <a:t>e</a:t>
            </a:r>
            <a:r>
              <a:rPr sz="2900" spc="-45" dirty="0">
                <a:latin typeface="Tahoma"/>
                <a:cs typeface="Tahoma"/>
              </a:rPr>
              <a:t>ma</a:t>
            </a:r>
            <a:endParaRPr sz="2900">
              <a:latin typeface="Tahoma"/>
              <a:cs typeface="Tahoma"/>
            </a:endParaRPr>
          </a:p>
          <a:p>
            <a:pPr marL="12700" marR="5080" algn="ctr">
              <a:lnSpc>
                <a:spcPct val="115700"/>
              </a:lnSpc>
              <a:spcBef>
                <a:spcPts val="2225"/>
              </a:spcBef>
            </a:pPr>
            <a:r>
              <a:rPr sz="2700" spc="-1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spc="45" dirty="0">
                <a:solidFill>
                  <a:srgbClr val="695840"/>
                </a:solidFill>
                <a:latin typeface="Tahoma"/>
                <a:cs typeface="Tahoma"/>
              </a:rPr>
              <a:t>i 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13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110" dirty="0">
                <a:solidFill>
                  <a:srgbClr val="695840"/>
                </a:solidFill>
                <a:latin typeface="Tahoma"/>
                <a:cs typeface="Tahoma"/>
              </a:rPr>
              <a:t>,  </a:t>
            </a:r>
            <a:r>
              <a:rPr sz="270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105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700" spc="14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a  </a:t>
            </a:r>
            <a:r>
              <a:rPr sz="2700" spc="-105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-7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48682" name="object 33"/>
          <p:cNvSpPr txBox="1"/>
          <p:nvPr/>
        </p:nvSpPr>
        <p:spPr>
          <a:xfrm>
            <a:off x="7610913" y="4313278"/>
            <a:ext cx="3095625" cy="402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2900" spc="110" dirty="0">
                <a:latin typeface="Tahoma"/>
                <a:cs typeface="Tahoma"/>
              </a:rPr>
              <a:t>P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5" dirty="0">
                <a:latin typeface="Tahoma"/>
                <a:cs typeface="Tahoma"/>
              </a:rPr>
              <a:t>l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-60" dirty="0">
                <a:latin typeface="Tahoma"/>
                <a:cs typeface="Tahoma"/>
              </a:rPr>
              <a:t>h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-55" dirty="0">
                <a:latin typeface="Tahoma"/>
                <a:cs typeface="Tahoma"/>
              </a:rPr>
              <a:t>n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B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-60" dirty="0">
                <a:latin typeface="Tahoma"/>
                <a:cs typeface="Tahoma"/>
              </a:rPr>
              <a:t>h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95" dirty="0">
                <a:latin typeface="Tahoma"/>
                <a:cs typeface="Tahoma"/>
              </a:rPr>
              <a:t>s</a:t>
            </a:r>
            <a:r>
              <a:rPr sz="2900" spc="-45" dirty="0">
                <a:latin typeface="Tahoma"/>
                <a:cs typeface="Tahoma"/>
              </a:rPr>
              <a:t>a</a:t>
            </a:r>
            <a:endParaRPr sz="2900">
              <a:latin typeface="Tahoma"/>
              <a:cs typeface="Tahoma"/>
            </a:endParaRPr>
          </a:p>
          <a:p>
            <a:pPr marL="12700" marR="5080" algn="ctr">
              <a:lnSpc>
                <a:spcPct val="115700"/>
              </a:lnSpc>
              <a:spcBef>
                <a:spcPts val="2325"/>
              </a:spcBef>
            </a:pPr>
            <a:r>
              <a:rPr sz="2700" spc="-17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spc="45" dirty="0">
                <a:solidFill>
                  <a:srgbClr val="695840"/>
                </a:solidFill>
                <a:latin typeface="Tahoma"/>
                <a:cs typeface="Tahoma"/>
              </a:rPr>
              <a:t>i  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13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45" dirty="0">
                <a:solidFill>
                  <a:srgbClr val="695840"/>
                </a:solidFill>
                <a:latin typeface="Tahoma"/>
                <a:cs typeface="Tahoma"/>
              </a:rPr>
              <a:t>g 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bd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spc="-15" dirty="0">
                <a:solidFill>
                  <a:srgbClr val="695840"/>
                </a:solidFill>
                <a:latin typeface="Tahoma"/>
                <a:cs typeface="Tahoma"/>
              </a:rPr>
              <a:t>k 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memudahkan </a:t>
            </a:r>
            <a:r>
              <a:rPr sz="2700" spc="-3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ggu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45" dirty="0">
                <a:solidFill>
                  <a:srgbClr val="695840"/>
                </a:solidFill>
                <a:latin typeface="Tahoma"/>
                <a:cs typeface="Tahoma"/>
              </a:rPr>
              <a:t>i  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spc="-7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48683" name="object 34"/>
          <p:cNvSpPr txBox="1"/>
          <p:nvPr/>
        </p:nvSpPr>
        <p:spPr>
          <a:xfrm>
            <a:off x="12165253" y="3793951"/>
            <a:ext cx="3891915" cy="135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45"/>
              </a:lnSpc>
              <a:spcBef>
                <a:spcPts val="100"/>
              </a:spcBef>
            </a:pPr>
            <a:r>
              <a:rPr sz="4000" spc="-135" dirty="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  <a:p>
            <a:pPr marL="546735" algn="ctr">
              <a:lnSpc>
                <a:spcPts val="3125"/>
              </a:lnSpc>
            </a:pPr>
            <a:r>
              <a:rPr sz="2900" spc="-180" dirty="0">
                <a:latin typeface="Tahoma"/>
                <a:cs typeface="Tahoma"/>
              </a:rPr>
              <a:t>M</a:t>
            </a:r>
            <a:r>
              <a:rPr sz="2900" spc="-70" dirty="0">
                <a:latin typeface="Tahoma"/>
                <a:cs typeface="Tahoma"/>
              </a:rPr>
              <a:t>u</a:t>
            </a:r>
            <a:r>
              <a:rPr sz="2900" spc="95" dirty="0">
                <a:latin typeface="Tahoma"/>
                <a:cs typeface="Tahoma"/>
              </a:rPr>
              <a:t>s</a:t>
            </a:r>
            <a:r>
              <a:rPr sz="2900" spc="40" dirty="0">
                <a:latin typeface="Tahoma"/>
                <a:cs typeface="Tahoma"/>
              </a:rPr>
              <a:t>i</a:t>
            </a:r>
            <a:r>
              <a:rPr sz="2900" spc="165" dirty="0">
                <a:latin typeface="Tahoma"/>
                <a:cs typeface="Tahoma"/>
              </a:rPr>
              <a:t>c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-40" dirty="0">
                <a:latin typeface="Tahoma"/>
                <a:cs typeface="Tahoma"/>
              </a:rPr>
              <a:t>d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-55" dirty="0">
                <a:latin typeface="Tahoma"/>
                <a:cs typeface="Tahoma"/>
              </a:rPr>
              <a:t>n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15" dirty="0">
                <a:latin typeface="Tahoma"/>
                <a:cs typeface="Tahoma"/>
              </a:rPr>
              <a:t>e</a:t>
            </a:r>
            <a:r>
              <a:rPr sz="2900" spc="100" dirty="0">
                <a:latin typeface="Tahoma"/>
                <a:cs typeface="Tahoma"/>
              </a:rPr>
              <a:t>f</a:t>
            </a:r>
            <a:r>
              <a:rPr sz="2900" spc="15" dirty="0">
                <a:latin typeface="Tahoma"/>
                <a:cs typeface="Tahoma"/>
              </a:rPr>
              <a:t>e</a:t>
            </a:r>
            <a:r>
              <a:rPr sz="2900" spc="5" dirty="0">
                <a:latin typeface="Tahoma"/>
                <a:cs typeface="Tahoma"/>
              </a:rPr>
              <a:t>k</a:t>
            </a:r>
            <a:r>
              <a:rPr sz="2900" spc="-330" dirty="0">
                <a:latin typeface="Tahoma"/>
                <a:cs typeface="Tahoma"/>
              </a:rPr>
              <a:t> </a:t>
            </a:r>
            <a:r>
              <a:rPr sz="2900" spc="95" dirty="0">
                <a:latin typeface="Tahoma"/>
                <a:cs typeface="Tahoma"/>
              </a:rPr>
              <a:t>s</a:t>
            </a:r>
            <a:r>
              <a:rPr sz="2900" spc="-70" dirty="0">
                <a:latin typeface="Tahoma"/>
                <a:cs typeface="Tahoma"/>
              </a:rPr>
              <a:t>u</a:t>
            </a:r>
            <a:r>
              <a:rPr sz="2900" spc="-50" dirty="0">
                <a:latin typeface="Tahoma"/>
                <a:cs typeface="Tahoma"/>
              </a:rPr>
              <a:t>a</a:t>
            </a:r>
            <a:r>
              <a:rPr sz="2900" spc="5" dirty="0">
                <a:latin typeface="Tahoma"/>
                <a:cs typeface="Tahoma"/>
              </a:rPr>
              <a:t>r</a:t>
            </a:r>
            <a:r>
              <a:rPr sz="2900" spc="-45" dirty="0">
                <a:latin typeface="Tahoma"/>
                <a:cs typeface="Tahoma"/>
              </a:rPr>
              <a:t>a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/>
          <p:nvPr/>
        </p:nvSpPr>
        <p:spPr>
          <a:xfrm>
            <a:off x="5687424" y="3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6"/>
                </a:moveTo>
                <a:lnTo>
                  <a:pt x="3444723" y="183286"/>
                </a:lnTo>
                <a:lnTo>
                  <a:pt x="3507212" y="0"/>
                </a:lnTo>
                <a:lnTo>
                  <a:pt x="5536323" y="0"/>
                </a:lnTo>
                <a:lnTo>
                  <a:pt x="2029110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3"/>
          <p:cNvGrpSpPr/>
          <p:nvPr/>
        </p:nvGrpSpPr>
        <p:grpSpPr>
          <a:xfrm>
            <a:off x="2484291" y="2"/>
            <a:ext cx="15803880" cy="10287000"/>
            <a:chOff x="2484291" y="2"/>
            <a:chExt cx="15803880" cy="10287000"/>
          </a:xfrm>
        </p:grpSpPr>
        <p:sp>
          <p:nvSpPr>
            <p:cNvPr id="1048685" name="object 4"/>
            <p:cNvSpPr/>
            <p:nvPr/>
          </p:nvSpPr>
          <p:spPr>
            <a:xfrm>
              <a:off x="8602637" y="11"/>
              <a:ext cx="9461500" cy="10287000"/>
            </a:xfrm>
            <a:custGeom>
              <a:avLst/>
              <a:gdLst/>
              <a:ahLst/>
              <a:cxnLst/>
              <a:rect l="l" t="t" r="r" b="b"/>
              <a:pathLst>
                <a:path w="9461500" h="10287000">
                  <a:moveTo>
                    <a:pt x="7748981" y="0"/>
                  </a:moveTo>
                  <a:lnTo>
                    <a:pt x="3507219" y="0"/>
                  </a:lnTo>
                  <a:lnTo>
                    <a:pt x="1616481" y="5545683"/>
                  </a:lnTo>
                  <a:lnTo>
                    <a:pt x="0" y="10286987"/>
                  </a:lnTo>
                  <a:lnTo>
                    <a:pt x="4241774" y="10286987"/>
                  </a:lnTo>
                  <a:lnTo>
                    <a:pt x="7748981" y="0"/>
                  </a:lnTo>
                  <a:close/>
                </a:path>
                <a:path w="9461500" h="10287000">
                  <a:moveTo>
                    <a:pt x="9461068" y="0"/>
                  </a:moveTo>
                  <a:lnTo>
                    <a:pt x="8605075" y="0"/>
                  </a:lnTo>
                  <a:lnTo>
                    <a:pt x="8526323" y="230987"/>
                  </a:lnTo>
                  <a:lnTo>
                    <a:pt x="5097869" y="10286987"/>
                  </a:lnTo>
                  <a:lnTo>
                    <a:pt x="5953861" y="10286987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6" name="object 5"/>
            <p:cNvSpPr/>
            <p:nvPr/>
          </p:nvSpPr>
          <p:spPr>
            <a:xfrm>
              <a:off x="2484291" y="1454053"/>
              <a:ext cx="6266180" cy="789305"/>
            </a:xfrm>
            <a:custGeom>
              <a:avLst/>
              <a:gdLst/>
              <a:ahLst/>
              <a:cxnLst/>
              <a:rect l="l" t="t" r="r" b="b"/>
              <a:pathLst>
                <a:path w="6266180" h="789305">
                  <a:moveTo>
                    <a:pt x="5900012" y="789210"/>
                  </a:moveTo>
                  <a:lnTo>
                    <a:pt x="0" y="789210"/>
                  </a:lnTo>
                  <a:lnTo>
                    <a:pt x="365906" y="0"/>
                  </a:lnTo>
                  <a:lnTo>
                    <a:pt x="6265919" y="0"/>
                  </a:lnTo>
                  <a:lnTo>
                    <a:pt x="5900012" y="789210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7" name="object 6"/>
            <p:cNvSpPr/>
            <p:nvPr/>
          </p:nvSpPr>
          <p:spPr>
            <a:xfrm>
              <a:off x="16641155" y="9128596"/>
              <a:ext cx="1647189" cy="794385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8" name="object 7"/>
            <p:cNvSpPr/>
            <p:nvPr/>
          </p:nvSpPr>
          <p:spPr>
            <a:xfrm>
              <a:off x="4009250" y="2409443"/>
              <a:ext cx="11598910" cy="5565775"/>
            </a:xfrm>
            <a:custGeom>
              <a:avLst/>
              <a:gdLst/>
              <a:ahLst/>
              <a:cxnLst/>
              <a:rect l="l" t="t" r="r" b="b"/>
              <a:pathLst>
                <a:path w="11598910" h="5565775">
                  <a:moveTo>
                    <a:pt x="11116793" y="4825428"/>
                  </a:moveTo>
                  <a:lnTo>
                    <a:pt x="419493" y="4825428"/>
                  </a:lnTo>
                  <a:lnTo>
                    <a:pt x="0" y="5565254"/>
                  </a:lnTo>
                  <a:lnTo>
                    <a:pt x="10701490" y="5565254"/>
                  </a:lnTo>
                  <a:lnTo>
                    <a:pt x="11116793" y="4832832"/>
                  </a:lnTo>
                  <a:lnTo>
                    <a:pt x="11116793" y="4825428"/>
                  </a:lnTo>
                  <a:close/>
                </a:path>
                <a:path w="11598910" h="5565775">
                  <a:moveTo>
                    <a:pt x="11554473" y="0"/>
                  </a:moveTo>
                  <a:lnTo>
                    <a:pt x="857186" y="0"/>
                  </a:lnTo>
                  <a:lnTo>
                    <a:pt x="439978" y="769086"/>
                  </a:lnTo>
                  <a:lnTo>
                    <a:pt x="11141469" y="769086"/>
                  </a:lnTo>
                  <a:lnTo>
                    <a:pt x="11554473" y="7734"/>
                  </a:lnTo>
                  <a:lnTo>
                    <a:pt x="11554473" y="0"/>
                  </a:lnTo>
                  <a:close/>
                </a:path>
                <a:path w="11598910" h="5565775">
                  <a:moveTo>
                    <a:pt x="11598542" y="3140938"/>
                  </a:moveTo>
                  <a:lnTo>
                    <a:pt x="901242" y="3140938"/>
                  </a:lnTo>
                  <a:lnTo>
                    <a:pt x="484352" y="3761460"/>
                  </a:lnTo>
                  <a:lnTo>
                    <a:pt x="11185855" y="3761460"/>
                  </a:lnTo>
                  <a:lnTo>
                    <a:pt x="11598542" y="3147187"/>
                  </a:lnTo>
                  <a:lnTo>
                    <a:pt x="11598542" y="3140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9" name="object 8"/>
            <p:cNvSpPr/>
            <p:nvPr/>
          </p:nvSpPr>
          <p:spPr>
            <a:xfrm>
              <a:off x="3266071" y="2201201"/>
              <a:ext cx="1810385" cy="5796280"/>
            </a:xfrm>
            <a:custGeom>
              <a:avLst/>
              <a:gdLst/>
              <a:ahLst/>
              <a:cxnLst/>
              <a:rect l="l" t="t" r="r" b="b"/>
              <a:pathLst>
                <a:path w="1810385" h="5796280">
                  <a:moveTo>
                    <a:pt x="1066863" y="5262359"/>
                  </a:moveTo>
                  <a:lnTo>
                    <a:pt x="1064679" y="5213807"/>
                  </a:lnTo>
                  <a:lnTo>
                    <a:pt x="1058265" y="5166474"/>
                  </a:lnTo>
                  <a:lnTo>
                    <a:pt x="1047813" y="5120551"/>
                  </a:lnTo>
                  <a:lnTo>
                    <a:pt x="1033487" y="5076228"/>
                  </a:lnTo>
                  <a:lnTo>
                    <a:pt x="1015504" y="5033696"/>
                  </a:lnTo>
                  <a:lnTo>
                    <a:pt x="994029" y="4993132"/>
                  </a:lnTo>
                  <a:lnTo>
                    <a:pt x="969276" y="4954727"/>
                  </a:lnTo>
                  <a:lnTo>
                    <a:pt x="941412" y="4918672"/>
                  </a:lnTo>
                  <a:lnTo>
                    <a:pt x="910628" y="4885169"/>
                  </a:lnTo>
                  <a:lnTo>
                    <a:pt x="877112" y="4854384"/>
                  </a:lnTo>
                  <a:lnTo>
                    <a:pt x="841070" y="4826520"/>
                  </a:lnTo>
                  <a:lnTo>
                    <a:pt x="802665" y="4801755"/>
                  </a:lnTo>
                  <a:lnTo>
                    <a:pt x="762101" y="4780292"/>
                  </a:lnTo>
                  <a:lnTo>
                    <a:pt x="719569" y="4762297"/>
                  </a:lnTo>
                  <a:lnTo>
                    <a:pt x="675246" y="4747984"/>
                  </a:lnTo>
                  <a:lnTo>
                    <a:pt x="629323" y="4737519"/>
                  </a:lnTo>
                  <a:lnTo>
                    <a:pt x="581990" y="4731105"/>
                  </a:lnTo>
                  <a:lnTo>
                    <a:pt x="533438" y="4728934"/>
                  </a:lnTo>
                  <a:lnTo>
                    <a:pt x="484886" y="4731105"/>
                  </a:lnTo>
                  <a:lnTo>
                    <a:pt x="437553" y="4737519"/>
                  </a:lnTo>
                  <a:lnTo>
                    <a:pt x="391629" y="4747984"/>
                  </a:lnTo>
                  <a:lnTo>
                    <a:pt x="347306" y="4762297"/>
                  </a:lnTo>
                  <a:lnTo>
                    <a:pt x="304761" y="4780292"/>
                  </a:lnTo>
                  <a:lnTo>
                    <a:pt x="264198" y="4801755"/>
                  </a:lnTo>
                  <a:lnTo>
                    <a:pt x="225806" y="4826520"/>
                  </a:lnTo>
                  <a:lnTo>
                    <a:pt x="189750" y="4854384"/>
                  </a:lnTo>
                  <a:lnTo>
                    <a:pt x="156235" y="4885169"/>
                  </a:lnTo>
                  <a:lnTo>
                    <a:pt x="125463" y="4918672"/>
                  </a:lnTo>
                  <a:lnTo>
                    <a:pt x="97586" y="4954727"/>
                  </a:lnTo>
                  <a:lnTo>
                    <a:pt x="72834" y="4993132"/>
                  </a:lnTo>
                  <a:lnTo>
                    <a:pt x="51358" y="5033696"/>
                  </a:lnTo>
                  <a:lnTo>
                    <a:pt x="33375" y="5076228"/>
                  </a:lnTo>
                  <a:lnTo>
                    <a:pt x="19062" y="5120551"/>
                  </a:lnTo>
                  <a:lnTo>
                    <a:pt x="8597" y="5166474"/>
                  </a:lnTo>
                  <a:lnTo>
                    <a:pt x="2184" y="5213807"/>
                  </a:lnTo>
                  <a:lnTo>
                    <a:pt x="0" y="5262359"/>
                  </a:lnTo>
                  <a:lnTo>
                    <a:pt x="2184" y="5310911"/>
                  </a:lnTo>
                  <a:lnTo>
                    <a:pt x="8597" y="5358244"/>
                  </a:lnTo>
                  <a:lnTo>
                    <a:pt x="19062" y="5404167"/>
                  </a:lnTo>
                  <a:lnTo>
                    <a:pt x="33375" y="5448490"/>
                  </a:lnTo>
                  <a:lnTo>
                    <a:pt x="51358" y="5491035"/>
                  </a:lnTo>
                  <a:lnTo>
                    <a:pt x="72834" y="5531599"/>
                  </a:lnTo>
                  <a:lnTo>
                    <a:pt x="97586" y="5569991"/>
                  </a:lnTo>
                  <a:lnTo>
                    <a:pt x="125463" y="5606046"/>
                  </a:lnTo>
                  <a:lnTo>
                    <a:pt x="156235" y="5639549"/>
                  </a:lnTo>
                  <a:lnTo>
                    <a:pt x="189750" y="5670334"/>
                  </a:lnTo>
                  <a:lnTo>
                    <a:pt x="225806" y="5698198"/>
                  </a:lnTo>
                  <a:lnTo>
                    <a:pt x="264198" y="5722963"/>
                  </a:lnTo>
                  <a:lnTo>
                    <a:pt x="304761" y="5744426"/>
                  </a:lnTo>
                  <a:lnTo>
                    <a:pt x="347306" y="5762422"/>
                  </a:lnTo>
                  <a:lnTo>
                    <a:pt x="391629" y="5776734"/>
                  </a:lnTo>
                  <a:lnTo>
                    <a:pt x="437553" y="5787199"/>
                  </a:lnTo>
                  <a:lnTo>
                    <a:pt x="484886" y="5793613"/>
                  </a:lnTo>
                  <a:lnTo>
                    <a:pt x="533438" y="5795784"/>
                  </a:lnTo>
                  <a:lnTo>
                    <a:pt x="581990" y="5793613"/>
                  </a:lnTo>
                  <a:lnTo>
                    <a:pt x="629323" y="5787199"/>
                  </a:lnTo>
                  <a:lnTo>
                    <a:pt x="675246" y="5776734"/>
                  </a:lnTo>
                  <a:lnTo>
                    <a:pt x="719569" y="5762422"/>
                  </a:lnTo>
                  <a:lnTo>
                    <a:pt x="762101" y="5744426"/>
                  </a:lnTo>
                  <a:lnTo>
                    <a:pt x="802665" y="5722963"/>
                  </a:lnTo>
                  <a:lnTo>
                    <a:pt x="841070" y="5698198"/>
                  </a:lnTo>
                  <a:lnTo>
                    <a:pt x="877112" y="5670334"/>
                  </a:lnTo>
                  <a:lnTo>
                    <a:pt x="910628" y="5639549"/>
                  </a:lnTo>
                  <a:lnTo>
                    <a:pt x="941412" y="5606046"/>
                  </a:lnTo>
                  <a:lnTo>
                    <a:pt x="969276" y="5569991"/>
                  </a:lnTo>
                  <a:lnTo>
                    <a:pt x="994029" y="5531599"/>
                  </a:lnTo>
                  <a:lnTo>
                    <a:pt x="1015504" y="5491035"/>
                  </a:lnTo>
                  <a:lnTo>
                    <a:pt x="1033487" y="5448490"/>
                  </a:lnTo>
                  <a:lnTo>
                    <a:pt x="1047813" y="5404167"/>
                  </a:lnTo>
                  <a:lnTo>
                    <a:pt x="1058265" y="5358244"/>
                  </a:lnTo>
                  <a:lnTo>
                    <a:pt x="1064679" y="5310911"/>
                  </a:lnTo>
                  <a:lnTo>
                    <a:pt x="1066863" y="5262359"/>
                  </a:lnTo>
                  <a:close/>
                </a:path>
                <a:path w="1810385" h="5796280">
                  <a:moveTo>
                    <a:pt x="1600288" y="3613061"/>
                  </a:moveTo>
                  <a:lnTo>
                    <a:pt x="1598117" y="3564509"/>
                  </a:lnTo>
                  <a:lnTo>
                    <a:pt x="1591703" y="3517176"/>
                  </a:lnTo>
                  <a:lnTo>
                    <a:pt x="1581238" y="3471253"/>
                  </a:lnTo>
                  <a:lnTo>
                    <a:pt x="1566926" y="3426930"/>
                  </a:lnTo>
                  <a:lnTo>
                    <a:pt x="1548930" y="3384397"/>
                  </a:lnTo>
                  <a:lnTo>
                    <a:pt x="1527467" y="3343833"/>
                  </a:lnTo>
                  <a:lnTo>
                    <a:pt x="1502702" y="3305429"/>
                  </a:lnTo>
                  <a:lnTo>
                    <a:pt x="1474838" y="3269386"/>
                  </a:lnTo>
                  <a:lnTo>
                    <a:pt x="1444053" y="3235871"/>
                  </a:lnTo>
                  <a:lnTo>
                    <a:pt x="1410550" y="3205086"/>
                  </a:lnTo>
                  <a:lnTo>
                    <a:pt x="1374495" y="3177222"/>
                  </a:lnTo>
                  <a:lnTo>
                    <a:pt x="1336090" y="3152457"/>
                  </a:lnTo>
                  <a:lnTo>
                    <a:pt x="1295527" y="3130994"/>
                  </a:lnTo>
                  <a:lnTo>
                    <a:pt x="1252994" y="3113011"/>
                  </a:lnTo>
                  <a:lnTo>
                    <a:pt x="1208671" y="3098685"/>
                  </a:lnTo>
                  <a:lnTo>
                    <a:pt x="1162748" y="3088233"/>
                  </a:lnTo>
                  <a:lnTo>
                    <a:pt x="1115415" y="3081820"/>
                  </a:lnTo>
                  <a:lnTo>
                    <a:pt x="1066863" y="3079635"/>
                  </a:lnTo>
                  <a:lnTo>
                    <a:pt x="1018311" y="3081820"/>
                  </a:lnTo>
                  <a:lnTo>
                    <a:pt x="970978" y="3088233"/>
                  </a:lnTo>
                  <a:lnTo>
                    <a:pt x="925055" y="3098685"/>
                  </a:lnTo>
                  <a:lnTo>
                    <a:pt x="880732" y="3113011"/>
                  </a:lnTo>
                  <a:lnTo>
                    <a:pt x="838200" y="3130994"/>
                  </a:lnTo>
                  <a:lnTo>
                    <a:pt x="797636" y="3152457"/>
                  </a:lnTo>
                  <a:lnTo>
                    <a:pt x="759231" y="3177222"/>
                  </a:lnTo>
                  <a:lnTo>
                    <a:pt x="723176" y="3205086"/>
                  </a:lnTo>
                  <a:lnTo>
                    <a:pt x="689673" y="3235871"/>
                  </a:lnTo>
                  <a:lnTo>
                    <a:pt x="658888" y="3269386"/>
                  </a:lnTo>
                  <a:lnTo>
                    <a:pt x="631024" y="3305429"/>
                  </a:lnTo>
                  <a:lnTo>
                    <a:pt x="606259" y="3343833"/>
                  </a:lnTo>
                  <a:lnTo>
                    <a:pt x="584796" y="3384397"/>
                  </a:lnTo>
                  <a:lnTo>
                    <a:pt x="566801" y="3426930"/>
                  </a:lnTo>
                  <a:lnTo>
                    <a:pt x="552488" y="3471253"/>
                  </a:lnTo>
                  <a:lnTo>
                    <a:pt x="542023" y="3517176"/>
                  </a:lnTo>
                  <a:lnTo>
                    <a:pt x="535609" y="3564509"/>
                  </a:lnTo>
                  <a:lnTo>
                    <a:pt x="533438" y="3613061"/>
                  </a:lnTo>
                  <a:lnTo>
                    <a:pt x="535609" y="3661613"/>
                  </a:lnTo>
                  <a:lnTo>
                    <a:pt x="542023" y="3708946"/>
                  </a:lnTo>
                  <a:lnTo>
                    <a:pt x="552488" y="3754869"/>
                  </a:lnTo>
                  <a:lnTo>
                    <a:pt x="566801" y="3799192"/>
                  </a:lnTo>
                  <a:lnTo>
                    <a:pt x="584796" y="3841737"/>
                  </a:lnTo>
                  <a:lnTo>
                    <a:pt x="606259" y="3882301"/>
                  </a:lnTo>
                  <a:lnTo>
                    <a:pt x="631024" y="3920693"/>
                  </a:lnTo>
                  <a:lnTo>
                    <a:pt x="658888" y="3956748"/>
                  </a:lnTo>
                  <a:lnTo>
                    <a:pt x="689673" y="3990263"/>
                  </a:lnTo>
                  <a:lnTo>
                    <a:pt x="723176" y="4021036"/>
                  </a:lnTo>
                  <a:lnTo>
                    <a:pt x="759231" y="4048899"/>
                  </a:lnTo>
                  <a:lnTo>
                    <a:pt x="797636" y="4073664"/>
                  </a:lnTo>
                  <a:lnTo>
                    <a:pt x="838200" y="4095140"/>
                  </a:lnTo>
                  <a:lnTo>
                    <a:pt x="880732" y="4113123"/>
                  </a:lnTo>
                  <a:lnTo>
                    <a:pt x="925055" y="4127436"/>
                  </a:lnTo>
                  <a:lnTo>
                    <a:pt x="970978" y="4137901"/>
                  </a:lnTo>
                  <a:lnTo>
                    <a:pt x="1018311" y="4144314"/>
                  </a:lnTo>
                  <a:lnTo>
                    <a:pt x="1066863" y="4146499"/>
                  </a:lnTo>
                  <a:lnTo>
                    <a:pt x="1115415" y="4144314"/>
                  </a:lnTo>
                  <a:lnTo>
                    <a:pt x="1162748" y="4137901"/>
                  </a:lnTo>
                  <a:lnTo>
                    <a:pt x="1208671" y="4127436"/>
                  </a:lnTo>
                  <a:lnTo>
                    <a:pt x="1252994" y="4113123"/>
                  </a:lnTo>
                  <a:lnTo>
                    <a:pt x="1295527" y="4095140"/>
                  </a:lnTo>
                  <a:lnTo>
                    <a:pt x="1336090" y="4073664"/>
                  </a:lnTo>
                  <a:lnTo>
                    <a:pt x="1374495" y="4048899"/>
                  </a:lnTo>
                  <a:lnTo>
                    <a:pt x="1410550" y="4021036"/>
                  </a:lnTo>
                  <a:lnTo>
                    <a:pt x="1444053" y="3990263"/>
                  </a:lnTo>
                  <a:lnTo>
                    <a:pt x="1474838" y="3956748"/>
                  </a:lnTo>
                  <a:lnTo>
                    <a:pt x="1502702" y="3920693"/>
                  </a:lnTo>
                  <a:lnTo>
                    <a:pt x="1527467" y="3882301"/>
                  </a:lnTo>
                  <a:lnTo>
                    <a:pt x="1548930" y="3841737"/>
                  </a:lnTo>
                  <a:lnTo>
                    <a:pt x="1566926" y="3799192"/>
                  </a:lnTo>
                  <a:lnTo>
                    <a:pt x="1581238" y="3754869"/>
                  </a:lnTo>
                  <a:lnTo>
                    <a:pt x="1591703" y="3708946"/>
                  </a:lnTo>
                  <a:lnTo>
                    <a:pt x="1598117" y="3661613"/>
                  </a:lnTo>
                  <a:lnTo>
                    <a:pt x="1600288" y="3613061"/>
                  </a:lnTo>
                  <a:close/>
                </a:path>
                <a:path w="1810385" h="5796280">
                  <a:moveTo>
                    <a:pt x="1810042" y="533438"/>
                  </a:moveTo>
                  <a:lnTo>
                    <a:pt x="1807857" y="484886"/>
                  </a:lnTo>
                  <a:lnTo>
                    <a:pt x="1801444" y="437553"/>
                  </a:lnTo>
                  <a:lnTo>
                    <a:pt x="1790979" y="391629"/>
                  </a:lnTo>
                  <a:lnTo>
                    <a:pt x="1776666" y="347306"/>
                  </a:lnTo>
                  <a:lnTo>
                    <a:pt x="1758670" y="304761"/>
                  </a:lnTo>
                  <a:lnTo>
                    <a:pt x="1737207" y="264198"/>
                  </a:lnTo>
                  <a:lnTo>
                    <a:pt x="1712442" y="225806"/>
                  </a:lnTo>
                  <a:lnTo>
                    <a:pt x="1684578" y="189750"/>
                  </a:lnTo>
                  <a:lnTo>
                    <a:pt x="1653794" y="156235"/>
                  </a:lnTo>
                  <a:lnTo>
                    <a:pt x="1620291" y="125463"/>
                  </a:lnTo>
                  <a:lnTo>
                    <a:pt x="1584236" y="97586"/>
                  </a:lnTo>
                  <a:lnTo>
                    <a:pt x="1545844" y="72834"/>
                  </a:lnTo>
                  <a:lnTo>
                    <a:pt x="1505280" y="51358"/>
                  </a:lnTo>
                  <a:lnTo>
                    <a:pt x="1462735" y="33375"/>
                  </a:lnTo>
                  <a:lnTo>
                    <a:pt x="1418412" y="19062"/>
                  </a:lnTo>
                  <a:lnTo>
                    <a:pt x="1372489" y="8597"/>
                  </a:lnTo>
                  <a:lnTo>
                    <a:pt x="1325156" y="2184"/>
                  </a:lnTo>
                  <a:lnTo>
                    <a:pt x="1276604" y="0"/>
                  </a:lnTo>
                  <a:lnTo>
                    <a:pt x="1228051" y="2184"/>
                  </a:lnTo>
                  <a:lnTo>
                    <a:pt x="1180719" y="8597"/>
                  </a:lnTo>
                  <a:lnTo>
                    <a:pt x="1134795" y="19062"/>
                  </a:lnTo>
                  <a:lnTo>
                    <a:pt x="1090472" y="33375"/>
                  </a:lnTo>
                  <a:lnTo>
                    <a:pt x="1047940" y="51358"/>
                  </a:lnTo>
                  <a:lnTo>
                    <a:pt x="1007376" y="72834"/>
                  </a:lnTo>
                  <a:lnTo>
                    <a:pt x="968971" y="97586"/>
                  </a:lnTo>
                  <a:lnTo>
                    <a:pt x="932916" y="125463"/>
                  </a:lnTo>
                  <a:lnTo>
                    <a:pt x="899414" y="156235"/>
                  </a:lnTo>
                  <a:lnTo>
                    <a:pt x="868629" y="189750"/>
                  </a:lnTo>
                  <a:lnTo>
                    <a:pt x="840765" y="225806"/>
                  </a:lnTo>
                  <a:lnTo>
                    <a:pt x="816000" y="264198"/>
                  </a:lnTo>
                  <a:lnTo>
                    <a:pt x="794537" y="304761"/>
                  </a:lnTo>
                  <a:lnTo>
                    <a:pt x="776541" y="347306"/>
                  </a:lnTo>
                  <a:lnTo>
                    <a:pt x="762228" y="391629"/>
                  </a:lnTo>
                  <a:lnTo>
                    <a:pt x="751763" y="437553"/>
                  </a:lnTo>
                  <a:lnTo>
                    <a:pt x="745350" y="484886"/>
                  </a:lnTo>
                  <a:lnTo>
                    <a:pt x="743178" y="533425"/>
                  </a:lnTo>
                  <a:lnTo>
                    <a:pt x="745350" y="581990"/>
                  </a:lnTo>
                  <a:lnTo>
                    <a:pt x="751763" y="629323"/>
                  </a:lnTo>
                  <a:lnTo>
                    <a:pt x="762228" y="675246"/>
                  </a:lnTo>
                  <a:lnTo>
                    <a:pt x="776541" y="719569"/>
                  </a:lnTo>
                  <a:lnTo>
                    <a:pt x="794537" y="762101"/>
                  </a:lnTo>
                  <a:lnTo>
                    <a:pt x="816000" y="802665"/>
                  </a:lnTo>
                  <a:lnTo>
                    <a:pt x="840765" y="841070"/>
                  </a:lnTo>
                  <a:lnTo>
                    <a:pt x="868629" y="877112"/>
                  </a:lnTo>
                  <a:lnTo>
                    <a:pt x="899414" y="910628"/>
                  </a:lnTo>
                  <a:lnTo>
                    <a:pt x="932916" y="941412"/>
                  </a:lnTo>
                  <a:lnTo>
                    <a:pt x="968971" y="969276"/>
                  </a:lnTo>
                  <a:lnTo>
                    <a:pt x="1007376" y="994041"/>
                  </a:lnTo>
                  <a:lnTo>
                    <a:pt x="1047940" y="1015504"/>
                  </a:lnTo>
                  <a:lnTo>
                    <a:pt x="1090472" y="1033487"/>
                  </a:lnTo>
                  <a:lnTo>
                    <a:pt x="1134795" y="1047813"/>
                  </a:lnTo>
                  <a:lnTo>
                    <a:pt x="1180719" y="1058265"/>
                  </a:lnTo>
                  <a:lnTo>
                    <a:pt x="1228051" y="1064679"/>
                  </a:lnTo>
                  <a:lnTo>
                    <a:pt x="1276616" y="1066863"/>
                  </a:lnTo>
                  <a:lnTo>
                    <a:pt x="1325156" y="1064679"/>
                  </a:lnTo>
                  <a:lnTo>
                    <a:pt x="1372489" y="1058265"/>
                  </a:lnTo>
                  <a:lnTo>
                    <a:pt x="1418412" y="1047813"/>
                  </a:lnTo>
                  <a:lnTo>
                    <a:pt x="1462735" y="1033487"/>
                  </a:lnTo>
                  <a:lnTo>
                    <a:pt x="1505280" y="1015504"/>
                  </a:lnTo>
                  <a:lnTo>
                    <a:pt x="1545844" y="994041"/>
                  </a:lnTo>
                  <a:lnTo>
                    <a:pt x="1584236" y="969276"/>
                  </a:lnTo>
                  <a:lnTo>
                    <a:pt x="1620291" y="941412"/>
                  </a:lnTo>
                  <a:lnTo>
                    <a:pt x="1653794" y="910628"/>
                  </a:lnTo>
                  <a:lnTo>
                    <a:pt x="1684578" y="877112"/>
                  </a:lnTo>
                  <a:lnTo>
                    <a:pt x="1712442" y="841070"/>
                  </a:lnTo>
                  <a:lnTo>
                    <a:pt x="1737207" y="802665"/>
                  </a:lnTo>
                  <a:lnTo>
                    <a:pt x="1758670" y="762101"/>
                  </a:lnTo>
                  <a:lnTo>
                    <a:pt x="1776666" y="719569"/>
                  </a:lnTo>
                  <a:lnTo>
                    <a:pt x="1790979" y="675246"/>
                  </a:lnTo>
                  <a:lnTo>
                    <a:pt x="1801444" y="629323"/>
                  </a:lnTo>
                  <a:lnTo>
                    <a:pt x="1807857" y="581990"/>
                  </a:lnTo>
                  <a:lnTo>
                    <a:pt x="1810042" y="533438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90" name="object 9"/>
          <p:cNvSpPr/>
          <p:nvPr/>
        </p:nvSpPr>
        <p:spPr>
          <a:xfrm>
            <a:off x="0" y="7249322"/>
            <a:ext cx="2088514" cy="2676525"/>
          </a:xfrm>
          <a:custGeom>
            <a:avLst/>
            <a:gdLst/>
            <a:ahLst/>
            <a:cxnLst/>
            <a:rect l="l" t="t" r="r" b="b"/>
            <a:pathLst>
              <a:path w="2088514" h="2676525">
                <a:moveTo>
                  <a:pt x="0" y="809337"/>
                </a:moveTo>
                <a:lnTo>
                  <a:pt x="0" y="778684"/>
                </a:lnTo>
                <a:lnTo>
                  <a:pt x="774623" y="3751"/>
                </a:lnTo>
                <a:lnTo>
                  <a:pt x="778048" y="484"/>
                </a:lnTo>
                <a:lnTo>
                  <a:pt x="780663" y="0"/>
                </a:lnTo>
                <a:lnTo>
                  <a:pt x="782515" y="0"/>
                </a:lnTo>
                <a:lnTo>
                  <a:pt x="790683" y="3407"/>
                </a:lnTo>
                <a:lnTo>
                  <a:pt x="792911" y="6684"/>
                </a:lnTo>
                <a:lnTo>
                  <a:pt x="792999" y="37676"/>
                </a:lnTo>
                <a:lnTo>
                  <a:pt x="771470" y="37676"/>
                </a:lnTo>
                <a:lnTo>
                  <a:pt x="0" y="809337"/>
                </a:lnTo>
                <a:close/>
              </a:path>
              <a:path w="2088514" h="2676525">
                <a:moveTo>
                  <a:pt x="312714" y="1359737"/>
                </a:moveTo>
                <a:lnTo>
                  <a:pt x="281942" y="1359737"/>
                </a:lnTo>
                <a:lnTo>
                  <a:pt x="771470" y="870427"/>
                </a:lnTo>
                <a:lnTo>
                  <a:pt x="771470" y="37676"/>
                </a:lnTo>
                <a:lnTo>
                  <a:pt x="792999" y="37676"/>
                </a:lnTo>
                <a:lnTo>
                  <a:pt x="792999" y="848680"/>
                </a:lnTo>
                <a:lnTo>
                  <a:pt x="823759" y="848680"/>
                </a:lnTo>
                <a:lnTo>
                  <a:pt x="793217" y="879235"/>
                </a:lnTo>
                <a:lnTo>
                  <a:pt x="793217" y="900765"/>
                </a:lnTo>
                <a:lnTo>
                  <a:pt x="771470" y="900765"/>
                </a:lnTo>
                <a:lnTo>
                  <a:pt x="312714" y="1359737"/>
                </a:lnTo>
                <a:close/>
              </a:path>
              <a:path w="2088514" h="2676525">
                <a:moveTo>
                  <a:pt x="823759" y="848680"/>
                </a:moveTo>
                <a:lnTo>
                  <a:pt x="792999" y="848680"/>
                </a:lnTo>
                <a:lnTo>
                  <a:pt x="1206194" y="435485"/>
                </a:lnTo>
                <a:lnTo>
                  <a:pt x="1209536" y="432404"/>
                </a:lnTo>
                <a:lnTo>
                  <a:pt x="1213322" y="431697"/>
                </a:lnTo>
                <a:lnTo>
                  <a:pt x="1221780" y="435029"/>
                </a:lnTo>
                <a:lnTo>
                  <a:pt x="1224066" y="438129"/>
                </a:lnTo>
                <a:lnTo>
                  <a:pt x="1224408" y="442662"/>
                </a:lnTo>
                <a:lnTo>
                  <a:pt x="1224408" y="469248"/>
                </a:lnTo>
                <a:lnTo>
                  <a:pt x="1203041" y="469248"/>
                </a:lnTo>
                <a:lnTo>
                  <a:pt x="823759" y="848680"/>
                </a:lnTo>
                <a:close/>
              </a:path>
              <a:path w="2088514" h="2676525">
                <a:moveTo>
                  <a:pt x="2080454" y="2676524"/>
                </a:moveTo>
                <a:lnTo>
                  <a:pt x="713151" y="2676524"/>
                </a:lnTo>
                <a:lnTo>
                  <a:pt x="710030" y="2674428"/>
                </a:lnTo>
                <a:lnTo>
                  <a:pt x="706343" y="2665510"/>
                </a:lnTo>
                <a:lnTo>
                  <a:pt x="707122" y="2661570"/>
                </a:lnTo>
                <a:lnTo>
                  <a:pt x="1123392" y="2244953"/>
                </a:lnTo>
                <a:lnTo>
                  <a:pt x="281793" y="2244933"/>
                </a:lnTo>
                <a:lnTo>
                  <a:pt x="278459" y="2242693"/>
                </a:lnTo>
                <a:lnTo>
                  <a:pt x="274771" y="2233776"/>
                </a:lnTo>
                <a:lnTo>
                  <a:pt x="275550" y="2229836"/>
                </a:lnTo>
                <a:lnTo>
                  <a:pt x="691821" y="1813219"/>
                </a:lnTo>
                <a:lnTo>
                  <a:pt x="0" y="1813219"/>
                </a:lnTo>
                <a:lnTo>
                  <a:pt x="0" y="1791526"/>
                </a:lnTo>
                <a:lnTo>
                  <a:pt x="713731" y="1791526"/>
                </a:lnTo>
                <a:lnTo>
                  <a:pt x="1203041" y="1301836"/>
                </a:lnTo>
                <a:lnTo>
                  <a:pt x="1203041" y="469248"/>
                </a:lnTo>
                <a:lnTo>
                  <a:pt x="1224408" y="469248"/>
                </a:lnTo>
                <a:lnTo>
                  <a:pt x="1224408" y="1279925"/>
                </a:lnTo>
                <a:lnTo>
                  <a:pt x="1255653" y="1279925"/>
                </a:lnTo>
                <a:lnTo>
                  <a:pt x="1224788" y="1310806"/>
                </a:lnTo>
                <a:lnTo>
                  <a:pt x="1224788" y="1332553"/>
                </a:lnTo>
                <a:lnTo>
                  <a:pt x="1203041" y="1332553"/>
                </a:lnTo>
                <a:lnTo>
                  <a:pt x="744286" y="1791472"/>
                </a:lnTo>
                <a:lnTo>
                  <a:pt x="1224788" y="1791472"/>
                </a:lnTo>
                <a:lnTo>
                  <a:pt x="1224788" y="1805402"/>
                </a:lnTo>
                <a:lnTo>
                  <a:pt x="1223726" y="1807965"/>
                </a:lnTo>
                <a:lnTo>
                  <a:pt x="1219480" y="1812211"/>
                </a:lnTo>
                <a:lnTo>
                  <a:pt x="1216917" y="1813273"/>
                </a:lnTo>
                <a:lnTo>
                  <a:pt x="722539" y="1813273"/>
                </a:lnTo>
                <a:lnTo>
                  <a:pt x="312878" y="2223097"/>
                </a:lnTo>
                <a:lnTo>
                  <a:pt x="1656359" y="2223098"/>
                </a:lnTo>
                <a:lnTo>
                  <a:pt x="1656359" y="2236973"/>
                </a:lnTo>
                <a:lnTo>
                  <a:pt x="1655298" y="2239536"/>
                </a:lnTo>
                <a:lnTo>
                  <a:pt x="1651051" y="2243783"/>
                </a:lnTo>
                <a:lnTo>
                  <a:pt x="1648488" y="2244844"/>
                </a:lnTo>
                <a:lnTo>
                  <a:pt x="1154273" y="2244844"/>
                </a:lnTo>
                <a:lnTo>
                  <a:pt x="744612" y="2654669"/>
                </a:lnTo>
                <a:lnTo>
                  <a:pt x="2087931" y="2654669"/>
                </a:lnTo>
                <a:lnTo>
                  <a:pt x="2087930" y="2668817"/>
                </a:lnTo>
                <a:lnTo>
                  <a:pt x="2086869" y="2671379"/>
                </a:lnTo>
                <a:lnTo>
                  <a:pt x="2082622" y="2675626"/>
                </a:lnTo>
                <a:lnTo>
                  <a:pt x="2080454" y="2676524"/>
                </a:lnTo>
                <a:close/>
              </a:path>
              <a:path w="2088514" h="2676525">
                <a:moveTo>
                  <a:pt x="1255653" y="1279925"/>
                </a:moveTo>
                <a:lnTo>
                  <a:pt x="1224408" y="1279925"/>
                </a:lnTo>
                <a:lnTo>
                  <a:pt x="1641033" y="863312"/>
                </a:lnTo>
                <a:lnTo>
                  <a:pt x="1644983" y="862533"/>
                </a:lnTo>
                <a:lnTo>
                  <a:pt x="1653925" y="866229"/>
                </a:lnTo>
                <a:lnTo>
                  <a:pt x="1656172" y="869564"/>
                </a:lnTo>
                <a:lnTo>
                  <a:pt x="1656196" y="900765"/>
                </a:lnTo>
                <a:lnTo>
                  <a:pt x="1634612" y="900765"/>
                </a:lnTo>
                <a:lnTo>
                  <a:pt x="1255653" y="1279925"/>
                </a:lnTo>
                <a:close/>
              </a:path>
              <a:path w="2088514" h="2676525">
                <a:moveTo>
                  <a:pt x="0" y="1672723"/>
                </a:moveTo>
                <a:lnTo>
                  <a:pt x="0" y="1642023"/>
                </a:lnTo>
                <a:lnTo>
                  <a:pt x="260195" y="1381484"/>
                </a:lnTo>
                <a:lnTo>
                  <a:pt x="0" y="1381484"/>
                </a:lnTo>
                <a:lnTo>
                  <a:pt x="0" y="1359737"/>
                </a:lnTo>
                <a:lnTo>
                  <a:pt x="771470" y="1359737"/>
                </a:lnTo>
                <a:lnTo>
                  <a:pt x="771470" y="900765"/>
                </a:lnTo>
                <a:lnTo>
                  <a:pt x="793217" y="900765"/>
                </a:lnTo>
                <a:lnTo>
                  <a:pt x="793217" y="1373613"/>
                </a:lnTo>
                <a:lnTo>
                  <a:pt x="792155" y="1376176"/>
                </a:lnTo>
                <a:lnTo>
                  <a:pt x="787909" y="1380423"/>
                </a:lnTo>
                <a:lnTo>
                  <a:pt x="785346" y="1381484"/>
                </a:lnTo>
                <a:lnTo>
                  <a:pt x="290967" y="1381484"/>
                </a:lnTo>
                <a:lnTo>
                  <a:pt x="0" y="1672723"/>
                </a:lnTo>
                <a:close/>
              </a:path>
              <a:path w="2088514" h="2676525">
                <a:moveTo>
                  <a:pt x="1656359" y="2223098"/>
                </a:moveTo>
                <a:lnTo>
                  <a:pt x="1145302" y="2223098"/>
                </a:lnTo>
                <a:lnTo>
                  <a:pt x="1634612" y="1733407"/>
                </a:lnTo>
                <a:lnTo>
                  <a:pt x="1634612" y="900765"/>
                </a:lnTo>
                <a:lnTo>
                  <a:pt x="1656196" y="900765"/>
                </a:lnTo>
                <a:lnTo>
                  <a:pt x="1656196" y="1711660"/>
                </a:lnTo>
                <a:lnTo>
                  <a:pt x="1687128" y="1711660"/>
                </a:lnTo>
                <a:lnTo>
                  <a:pt x="1656359" y="1742432"/>
                </a:lnTo>
                <a:lnTo>
                  <a:pt x="1656359" y="1764179"/>
                </a:lnTo>
                <a:lnTo>
                  <a:pt x="1634612" y="1764179"/>
                </a:lnTo>
                <a:lnTo>
                  <a:pt x="1175857" y="2223097"/>
                </a:lnTo>
                <a:lnTo>
                  <a:pt x="1656359" y="2223097"/>
                </a:lnTo>
                <a:close/>
              </a:path>
              <a:path w="2088514" h="2676525">
                <a:moveTo>
                  <a:pt x="1687128" y="1711660"/>
                </a:moveTo>
                <a:lnTo>
                  <a:pt x="1656196" y="1711660"/>
                </a:lnTo>
                <a:lnTo>
                  <a:pt x="2072821" y="1295046"/>
                </a:lnTo>
                <a:lnTo>
                  <a:pt x="2076772" y="1294267"/>
                </a:lnTo>
                <a:lnTo>
                  <a:pt x="2083347" y="1297002"/>
                </a:lnTo>
                <a:lnTo>
                  <a:pt x="2085012" y="1298401"/>
                </a:lnTo>
                <a:lnTo>
                  <a:pt x="2087461" y="1302244"/>
                </a:lnTo>
                <a:lnTo>
                  <a:pt x="2088026" y="1304343"/>
                </a:lnTo>
                <a:lnTo>
                  <a:pt x="2087931" y="1332553"/>
                </a:lnTo>
                <a:lnTo>
                  <a:pt x="2066183" y="1332553"/>
                </a:lnTo>
                <a:lnTo>
                  <a:pt x="1687128" y="1711660"/>
                </a:lnTo>
                <a:close/>
              </a:path>
              <a:path w="2088514" h="2676525">
                <a:moveTo>
                  <a:pt x="1224788" y="1791472"/>
                </a:moveTo>
                <a:lnTo>
                  <a:pt x="1203041" y="1791472"/>
                </a:lnTo>
                <a:lnTo>
                  <a:pt x="1203041" y="1332553"/>
                </a:lnTo>
                <a:lnTo>
                  <a:pt x="1224788" y="1332553"/>
                </a:lnTo>
                <a:lnTo>
                  <a:pt x="1224788" y="1791472"/>
                </a:lnTo>
                <a:close/>
              </a:path>
              <a:path w="2088514" h="2676525">
                <a:moveTo>
                  <a:pt x="2087931" y="2654669"/>
                </a:moveTo>
                <a:lnTo>
                  <a:pt x="2066184" y="2654669"/>
                </a:lnTo>
                <a:lnTo>
                  <a:pt x="2066183" y="1332553"/>
                </a:lnTo>
                <a:lnTo>
                  <a:pt x="2087931" y="1332553"/>
                </a:lnTo>
                <a:lnTo>
                  <a:pt x="2087931" y="2654669"/>
                </a:lnTo>
                <a:close/>
              </a:path>
              <a:path w="2088514" h="2676525">
                <a:moveTo>
                  <a:pt x="1656359" y="2223097"/>
                </a:moveTo>
                <a:lnTo>
                  <a:pt x="1634612" y="2223097"/>
                </a:lnTo>
                <a:lnTo>
                  <a:pt x="1634612" y="1764179"/>
                </a:lnTo>
                <a:lnTo>
                  <a:pt x="1656359" y="1764179"/>
                </a:lnTo>
                <a:lnTo>
                  <a:pt x="1656359" y="2223097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10"/>
          <p:cNvSpPr txBox="1">
            <a:spLocks noGrp="1"/>
          </p:cNvSpPr>
          <p:nvPr>
            <p:ph type="title"/>
          </p:nvPr>
        </p:nvSpPr>
        <p:spPr>
          <a:xfrm>
            <a:off x="1351674" y="1102889"/>
            <a:ext cx="9177655" cy="2247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25" dirty="0"/>
              <a:t>p</a:t>
            </a:r>
            <a:r>
              <a:rPr sz="7500" spc="-740" dirty="0"/>
              <a:t>r</a:t>
            </a:r>
            <a:r>
              <a:rPr sz="7500" spc="-620" dirty="0"/>
              <a:t>i</a:t>
            </a:r>
            <a:r>
              <a:rPr sz="7500" spc="-605" dirty="0"/>
              <a:t>n</a:t>
            </a:r>
            <a:r>
              <a:rPr sz="7500" spc="70" dirty="0"/>
              <a:t>s</a:t>
            </a:r>
            <a:r>
              <a:rPr sz="7500" spc="-620" dirty="0"/>
              <a:t>ip</a:t>
            </a:r>
            <a:r>
              <a:rPr sz="7500" spc="-805" dirty="0"/>
              <a:t> </a:t>
            </a:r>
            <a:r>
              <a:rPr sz="7500" spc="-660" dirty="0"/>
              <a:t>d</a:t>
            </a:r>
            <a:r>
              <a:rPr sz="7500" spc="-615" dirty="0"/>
              <a:t>e</a:t>
            </a:r>
            <a:r>
              <a:rPr sz="7500" spc="70" dirty="0"/>
              <a:t>s</a:t>
            </a:r>
            <a:r>
              <a:rPr sz="7500" spc="-430" dirty="0"/>
              <a:t>a</a:t>
            </a:r>
            <a:r>
              <a:rPr sz="7500" spc="-620" dirty="0"/>
              <a:t>i</a:t>
            </a:r>
            <a:r>
              <a:rPr sz="7500" spc="-600" dirty="0"/>
              <a:t>n</a:t>
            </a:r>
            <a:r>
              <a:rPr sz="7500" spc="-805" dirty="0"/>
              <a:t> </a:t>
            </a:r>
            <a:r>
              <a:rPr sz="7500" spc="-430" dirty="0"/>
              <a:t>a</a:t>
            </a:r>
            <a:r>
              <a:rPr sz="7500" spc="-605" dirty="0"/>
              <a:t>n</a:t>
            </a:r>
            <a:r>
              <a:rPr sz="7500" spc="-860" dirty="0"/>
              <a:t>t</a:t>
            </a:r>
            <a:r>
              <a:rPr sz="7500" spc="-430" dirty="0"/>
              <a:t>a</a:t>
            </a:r>
            <a:r>
              <a:rPr sz="7500" spc="-740" dirty="0"/>
              <a:t>r</a:t>
            </a:r>
            <a:r>
              <a:rPr sz="7500" spc="-869" dirty="0"/>
              <a:t>m</a:t>
            </a:r>
            <a:r>
              <a:rPr sz="7500" spc="-685" dirty="0"/>
              <a:t>u</a:t>
            </a:r>
            <a:r>
              <a:rPr sz="7500" spc="-500" dirty="0"/>
              <a:t>k</a:t>
            </a:r>
            <a:r>
              <a:rPr sz="7500" spc="-425" dirty="0"/>
              <a:t>a</a:t>
            </a:r>
            <a:endParaRPr sz="7500"/>
          </a:p>
        </p:txBody>
      </p:sp>
      <p:sp>
        <p:nvSpPr>
          <p:cNvPr id="1048692" name="object 11"/>
          <p:cNvSpPr txBox="1"/>
          <p:nvPr/>
        </p:nvSpPr>
        <p:spPr>
          <a:xfrm>
            <a:off x="4355334" y="2217926"/>
            <a:ext cx="40830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9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048693" name="object 12"/>
          <p:cNvSpPr txBox="1"/>
          <p:nvPr/>
        </p:nvSpPr>
        <p:spPr>
          <a:xfrm>
            <a:off x="4546821" y="3177819"/>
            <a:ext cx="13562330" cy="21742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550" algn="just">
              <a:lnSpc>
                <a:spcPct val="117500"/>
              </a:lnSpc>
              <a:spcBef>
                <a:spcPts val="95"/>
              </a:spcBef>
            </a:pP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Dalam</a:t>
            </a:r>
            <a:r>
              <a:rPr sz="2500" spc="-1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30" dirty="0">
                <a:solidFill>
                  <a:srgbClr val="695840"/>
                </a:solidFill>
                <a:latin typeface="Tahoma"/>
                <a:cs typeface="Tahoma"/>
              </a:rPr>
              <a:t>konteks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game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695840"/>
                </a:solidFill>
                <a:latin typeface="Tahoma"/>
                <a:cs typeface="Tahoma"/>
              </a:rPr>
              <a:t>tebak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warna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mengacu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pada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kemampuan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game</a:t>
            </a:r>
            <a:r>
              <a:rPr sz="2500" spc="-1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35" dirty="0">
                <a:solidFill>
                  <a:srgbClr val="695840"/>
                </a:solidFill>
                <a:latin typeface="Tahoma"/>
                <a:cs typeface="Tahoma"/>
              </a:rPr>
              <a:t>tersebut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untuk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berjalan</a:t>
            </a:r>
            <a:r>
              <a:rPr sz="2500" spc="-1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500" spc="-77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695840"/>
                </a:solidFill>
                <a:latin typeface="Tahoma"/>
                <a:cs typeface="Tahoma"/>
              </a:rPr>
              <a:t>berinteraksi 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dengan 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berbagai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perangkat </a:t>
            </a:r>
            <a:r>
              <a:rPr sz="2500" spc="25" dirty="0">
                <a:solidFill>
                  <a:srgbClr val="695840"/>
                </a:solidFill>
                <a:latin typeface="Tahoma"/>
                <a:cs typeface="Tahoma"/>
              </a:rPr>
              <a:t>keras </a:t>
            </a:r>
            <a:r>
              <a:rPr sz="2500" spc="-70" dirty="0">
                <a:solidFill>
                  <a:srgbClr val="695840"/>
                </a:solidFill>
                <a:latin typeface="Tahoma"/>
                <a:cs typeface="Tahoma"/>
              </a:rPr>
              <a:t>(hardware)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perangkat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lunak </a:t>
            </a:r>
            <a:r>
              <a:rPr sz="2500" spc="-35" dirty="0">
                <a:solidFill>
                  <a:srgbClr val="695840"/>
                </a:solidFill>
                <a:latin typeface="Tahoma"/>
                <a:cs typeface="Tahoma"/>
              </a:rPr>
              <a:t>(software) </a:t>
            </a: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digunakan 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oleh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pemain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pengembang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dapat </a:t>
            </a:r>
            <a:r>
              <a:rPr sz="2500" spc="15" dirty="0">
                <a:solidFill>
                  <a:srgbClr val="695840"/>
                </a:solidFill>
                <a:latin typeface="Tahoma"/>
                <a:cs typeface="Tahoma"/>
              </a:rPr>
              <a:t>memastikan </a:t>
            </a:r>
            <a:r>
              <a:rPr sz="2500" spc="-30" dirty="0">
                <a:solidFill>
                  <a:srgbClr val="695840"/>
                </a:solidFill>
                <a:latin typeface="Tahoma"/>
                <a:cs typeface="Tahoma"/>
              </a:rPr>
              <a:t>bahwa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game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dapat </a:t>
            </a:r>
            <a:r>
              <a:rPr sz="2500" spc="35" dirty="0">
                <a:solidFill>
                  <a:srgbClr val="695840"/>
                </a:solidFill>
                <a:latin typeface="Tahoma"/>
                <a:cs typeface="Tahoma"/>
              </a:rPr>
              <a:t>diakses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500" spc="-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695840"/>
                </a:solidFill>
                <a:latin typeface="Tahoma"/>
                <a:cs typeface="Tahoma"/>
              </a:rPr>
              <a:t>dinikmati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oleh</a:t>
            </a:r>
            <a:r>
              <a:rPr sz="250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pemain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melalui</a:t>
            </a:r>
            <a:r>
              <a:rPr sz="250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berbagai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695840"/>
                </a:solidFill>
                <a:latin typeface="Tahoma"/>
                <a:cs typeface="Tahoma"/>
              </a:rPr>
              <a:t>perangkat</a:t>
            </a:r>
            <a:r>
              <a:rPr sz="250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95840"/>
                </a:solidFill>
                <a:latin typeface="Tahoma"/>
                <a:cs typeface="Tahoma"/>
              </a:rPr>
              <a:t>yang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695840"/>
                </a:solidFill>
                <a:latin typeface="Tahoma"/>
                <a:cs typeface="Tahoma"/>
              </a:rPr>
              <a:t>mereka</a:t>
            </a:r>
            <a:r>
              <a:rPr sz="250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695840"/>
                </a:solidFill>
                <a:latin typeface="Tahoma"/>
                <a:cs typeface="Tahoma"/>
              </a:rPr>
              <a:t>gunakan,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95840"/>
                </a:solidFill>
                <a:latin typeface="Tahoma"/>
                <a:cs typeface="Tahoma"/>
              </a:rPr>
              <a:t>meningkatkan</a:t>
            </a:r>
            <a:endParaRPr sz="2500">
              <a:latin typeface="Tahoma"/>
              <a:cs typeface="Tahoma"/>
            </a:endParaRPr>
          </a:p>
          <a:p>
            <a:pPr marL="76200" algn="just">
              <a:lnSpc>
                <a:spcPct val="100000"/>
              </a:lnSpc>
              <a:spcBef>
                <a:spcPts val="525"/>
              </a:spcBef>
            </a:pPr>
            <a:r>
              <a:rPr sz="2500" spc="-40" dirty="0">
                <a:solidFill>
                  <a:srgbClr val="695840"/>
                </a:solidFill>
                <a:latin typeface="Tahoma"/>
                <a:cs typeface="Tahoma"/>
              </a:rPr>
              <a:t>jangkauan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95840"/>
                </a:solidFill>
                <a:latin typeface="Tahoma"/>
                <a:cs typeface="Tahoma"/>
              </a:rPr>
              <a:t>dan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15" dirty="0">
                <a:solidFill>
                  <a:srgbClr val="695840"/>
                </a:solidFill>
                <a:latin typeface="Tahoma"/>
                <a:cs typeface="Tahoma"/>
              </a:rPr>
              <a:t>popularitas</a:t>
            </a:r>
            <a:r>
              <a:rPr sz="2500" spc="-2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695840"/>
                </a:solidFill>
                <a:latin typeface="Tahoma"/>
                <a:cs typeface="Tahoma"/>
              </a:rPr>
              <a:t>game</a:t>
            </a:r>
            <a:r>
              <a:rPr sz="2500" spc="-2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695840"/>
                </a:solidFill>
                <a:latin typeface="Tahoma"/>
                <a:cs typeface="Tahoma"/>
              </a:rPr>
              <a:t>tersebut.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694" name="object 13"/>
          <p:cNvSpPr txBox="1"/>
          <p:nvPr/>
        </p:nvSpPr>
        <p:spPr>
          <a:xfrm>
            <a:off x="5063414" y="5543982"/>
            <a:ext cx="2867660" cy="851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850" spc="-1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850" spc="-3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150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850" spc="-1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850" spc="-4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85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850" spc="-6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7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7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14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048695" name="object 14"/>
          <p:cNvSpPr txBox="1"/>
          <p:nvPr/>
        </p:nvSpPr>
        <p:spPr>
          <a:xfrm>
            <a:off x="17189488" y="9262777"/>
            <a:ext cx="473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-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696" name="object 15"/>
          <p:cNvSpPr txBox="1"/>
          <p:nvPr/>
        </p:nvSpPr>
        <p:spPr>
          <a:xfrm>
            <a:off x="4158766" y="5255494"/>
            <a:ext cx="521334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048697" name="object 16"/>
          <p:cNvSpPr txBox="1"/>
          <p:nvPr/>
        </p:nvSpPr>
        <p:spPr>
          <a:xfrm>
            <a:off x="3476647" y="6998500"/>
            <a:ext cx="508634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1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42" name="object 17"/>
          <p:cNvGrpSpPr/>
          <p:nvPr/>
        </p:nvGrpSpPr>
        <p:grpSpPr>
          <a:xfrm>
            <a:off x="0" y="313765"/>
            <a:ext cx="18288000" cy="1366520"/>
            <a:chOff x="0" y="313765"/>
            <a:chExt cx="18288000" cy="1366520"/>
          </a:xfrm>
        </p:grpSpPr>
        <p:sp>
          <p:nvSpPr>
            <p:cNvPr id="1048698" name="object 18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99" name="object 19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0" name="object 20"/>
            <p:cNvSpPr/>
            <p:nvPr/>
          </p:nvSpPr>
          <p:spPr>
            <a:xfrm>
              <a:off x="12715935" y="1622500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1" name="object 21"/>
            <p:cNvSpPr/>
            <p:nvPr/>
          </p:nvSpPr>
          <p:spPr>
            <a:xfrm>
              <a:off x="12694084" y="590992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02" name="object 22"/>
          <p:cNvSpPr txBox="1"/>
          <p:nvPr/>
        </p:nvSpPr>
        <p:spPr>
          <a:xfrm>
            <a:off x="5171208" y="2518223"/>
            <a:ext cx="7760334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Tahoma"/>
                <a:cs typeface="Tahoma"/>
              </a:rPr>
              <a:t>P</a:t>
            </a:r>
            <a:r>
              <a:rPr sz="3200" spc="-10" dirty="0">
                <a:latin typeface="Tahoma"/>
                <a:cs typeface="Tahoma"/>
              </a:rPr>
              <a:t>r</a:t>
            </a:r>
            <a:r>
              <a:rPr sz="3200" spc="-20" dirty="0">
                <a:latin typeface="Tahoma"/>
                <a:cs typeface="Tahoma"/>
              </a:rPr>
              <a:t>o</a:t>
            </a:r>
            <a:r>
              <a:rPr sz="3200" spc="-55" dirty="0">
                <a:latin typeface="Tahoma"/>
                <a:cs typeface="Tahoma"/>
              </a:rPr>
              <a:t>d</a:t>
            </a:r>
            <a:r>
              <a:rPr sz="3200" spc="-80" dirty="0">
                <a:latin typeface="Tahoma"/>
                <a:cs typeface="Tahoma"/>
              </a:rPr>
              <a:t>u</a:t>
            </a:r>
            <a:r>
              <a:rPr sz="3200" spc="-20" dirty="0">
                <a:latin typeface="Tahoma"/>
                <a:cs typeface="Tahoma"/>
              </a:rPr>
              <a:t>k</a:t>
            </a:r>
            <a:r>
              <a:rPr sz="3200" spc="-365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C</a:t>
            </a:r>
            <a:r>
              <a:rPr sz="3200" spc="-20" dirty="0">
                <a:latin typeface="Tahoma"/>
                <a:cs typeface="Tahoma"/>
              </a:rPr>
              <a:t>o</a:t>
            </a:r>
            <a:r>
              <a:rPr sz="3200" spc="-50" dirty="0">
                <a:latin typeface="Tahoma"/>
                <a:cs typeface="Tahoma"/>
              </a:rPr>
              <a:t>m</a:t>
            </a:r>
            <a:r>
              <a:rPr sz="3200" spc="-30" dirty="0">
                <a:latin typeface="Tahoma"/>
                <a:cs typeface="Tahoma"/>
              </a:rPr>
              <a:t>p</a:t>
            </a:r>
            <a:r>
              <a:rPr sz="3200" spc="-70" dirty="0">
                <a:latin typeface="Tahoma"/>
                <a:cs typeface="Tahoma"/>
              </a:rPr>
              <a:t>a</a:t>
            </a:r>
            <a:r>
              <a:rPr sz="3200" spc="70" dirty="0">
                <a:latin typeface="Tahoma"/>
                <a:cs typeface="Tahoma"/>
              </a:rPr>
              <a:t>t</a:t>
            </a:r>
            <a:r>
              <a:rPr sz="3200" spc="35" dirty="0">
                <a:latin typeface="Tahoma"/>
                <a:cs typeface="Tahoma"/>
              </a:rPr>
              <a:t>i</a:t>
            </a:r>
            <a:r>
              <a:rPr sz="3200" spc="-55" dirty="0">
                <a:latin typeface="Tahoma"/>
                <a:cs typeface="Tahoma"/>
              </a:rPr>
              <a:t>b</a:t>
            </a:r>
            <a:r>
              <a:rPr sz="3200" spc="35" dirty="0">
                <a:latin typeface="Tahoma"/>
                <a:cs typeface="Tahoma"/>
              </a:rPr>
              <a:t>i</a:t>
            </a:r>
            <a:r>
              <a:rPr sz="3200" spc="-10" dirty="0">
                <a:latin typeface="Tahoma"/>
                <a:cs typeface="Tahoma"/>
              </a:rPr>
              <a:t>l</a:t>
            </a:r>
            <a:r>
              <a:rPr sz="3200" spc="35" dirty="0">
                <a:latin typeface="Tahoma"/>
                <a:cs typeface="Tahoma"/>
              </a:rPr>
              <a:t>i</a:t>
            </a:r>
            <a:r>
              <a:rPr sz="3200" spc="70" dirty="0">
                <a:latin typeface="Tahoma"/>
                <a:cs typeface="Tahoma"/>
              </a:rPr>
              <a:t>t</a:t>
            </a:r>
            <a:r>
              <a:rPr sz="3200" spc="-160" dirty="0">
                <a:latin typeface="Tahoma"/>
                <a:cs typeface="Tahoma"/>
              </a:rPr>
              <a:t>y</a:t>
            </a:r>
            <a:r>
              <a:rPr sz="3200" spc="-365" dirty="0">
                <a:latin typeface="Tahoma"/>
                <a:cs typeface="Tahoma"/>
              </a:rPr>
              <a:t> </a:t>
            </a:r>
            <a:r>
              <a:rPr sz="3200" spc="-470" dirty="0">
                <a:latin typeface="Tahoma"/>
                <a:cs typeface="Tahoma"/>
              </a:rPr>
              <a:t>(</a:t>
            </a:r>
            <a:r>
              <a:rPr sz="3200" spc="55" dirty="0">
                <a:latin typeface="Tahoma"/>
                <a:cs typeface="Tahoma"/>
              </a:rPr>
              <a:t>K</a:t>
            </a:r>
            <a:r>
              <a:rPr sz="3200" spc="-20" dirty="0">
                <a:latin typeface="Tahoma"/>
                <a:cs typeface="Tahoma"/>
              </a:rPr>
              <a:t>o</a:t>
            </a:r>
            <a:r>
              <a:rPr sz="3200" spc="-50" dirty="0">
                <a:latin typeface="Tahoma"/>
                <a:cs typeface="Tahoma"/>
              </a:rPr>
              <a:t>m</a:t>
            </a:r>
            <a:r>
              <a:rPr sz="3200" spc="-30" dirty="0">
                <a:latin typeface="Tahoma"/>
                <a:cs typeface="Tahoma"/>
              </a:rPr>
              <a:t>p</a:t>
            </a:r>
            <a:r>
              <a:rPr sz="3200" spc="-70" dirty="0">
                <a:latin typeface="Tahoma"/>
                <a:cs typeface="Tahoma"/>
              </a:rPr>
              <a:t>a</a:t>
            </a:r>
            <a:r>
              <a:rPr sz="3200" spc="70" dirty="0">
                <a:latin typeface="Tahoma"/>
                <a:cs typeface="Tahoma"/>
              </a:rPr>
              <a:t>t</a:t>
            </a:r>
            <a:r>
              <a:rPr sz="3200" spc="35" dirty="0">
                <a:latin typeface="Tahoma"/>
                <a:cs typeface="Tahoma"/>
              </a:rPr>
              <a:t>i</a:t>
            </a:r>
            <a:r>
              <a:rPr sz="3200" spc="-55" dirty="0">
                <a:latin typeface="Tahoma"/>
                <a:cs typeface="Tahoma"/>
              </a:rPr>
              <a:t>b</a:t>
            </a:r>
            <a:r>
              <a:rPr sz="3200" spc="35" dirty="0">
                <a:latin typeface="Tahoma"/>
                <a:cs typeface="Tahoma"/>
              </a:rPr>
              <a:t>i</a:t>
            </a:r>
            <a:r>
              <a:rPr sz="3200" spc="-10" dirty="0">
                <a:latin typeface="Tahoma"/>
                <a:cs typeface="Tahoma"/>
              </a:rPr>
              <a:t>l</a:t>
            </a:r>
            <a:r>
              <a:rPr sz="3200" spc="35" dirty="0">
                <a:latin typeface="Tahoma"/>
                <a:cs typeface="Tahoma"/>
              </a:rPr>
              <a:t>i</a:t>
            </a:r>
            <a:r>
              <a:rPr sz="3200" spc="70" dirty="0">
                <a:latin typeface="Tahoma"/>
                <a:cs typeface="Tahoma"/>
              </a:rPr>
              <a:t>t</a:t>
            </a:r>
            <a:r>
              <a:rPr sz="3200" spc="-70" dirty="0">
                <a:latin typeface="Tahoma"/>
                <a:cs typeface="Tahoma"/>
              </a:rPr>
              <a:t>a</a:t>
            </a:r>
            <a:r>
              <a:rPr sz="3200" spc="100" dirty="0">
                <a:latin typeface="Tahoma"/>
                <a:cs typeface="Tahoma"/>
              </a:rPr>
              <a:t>s</a:t>
            </a:r>
            <a:r>
              <a:rPr sz="3200" spc="-365" dirty="0">
                <a:latin typeface="Tahoma"/>
                <a:cs typeface="Tahoma"/>
              </a:rPr>
              <a:t> </a:t>
            </a:r>
            <a:r>
              <a:rPr sz="3200" spc="-30" dirty="0">
                <a:latin typeface="Tahoma"/>
                <a:cs typeface="Tahoma"/>
              </a:rPr>
              <a:t>p</a:t>
            </a:r>
            <a:r>
              <a:rPr sz="3200" spc="-10" dirty="0">
                <a:latin typeface="Tahoma"/>
                <a:cs typeface="Tahoma"/>
              </a:rPr>
              <a:t>r</a:t>
            </a:r>
            <a:r>
              <a:rPr sz="3200" spc="-20" dirty="0">
                <a:latin typeface="Tahoma"/>
                <a:cs typeface="Tahoma"/>
              </a:rPr>
              <a:t>o</a:t>
            </a:r>
            <a:r>
              <a:rPr sz="3200" spc="-55" dirty="0">
                <a:latin typeface="Tahoma"/>
                <a:cs typeface="Tahoma"/>
              </a:rPr>
              <a:t>d</a:t>
            </a:r>
            <a:r>
              <a:rPr sz="3200" spc="-80" dirty="0">
                <a:latin typeface="Tahoma"/>
                <a:cs typeface="Tahoma"/>
              </a:rPr>
              <a:t>u</a:t>
            </a:r>
            <a:r>
              <a:rPr sz="3200" spc="-25" dirty="0">
                <a:latin typeface="Tahoma"/>
                <a:cs typeface="Tahoma"/>
              </a:rPr>
              <a:t>k</a:t>
            </a:r>
            <a:r>
              <a:rPr sz="3200" spc="-465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48703" name="object 23"/>
          <p:cNvSpPr txBox="1"/>
          <p:nvPr/>
        </p:nvSpPr>
        <p:spPr>
          <a:xfrm>
            <a:off x="4406659" y="6098078"/>
            <a:ext cx="13248640" cy="1562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sz="2550" spc="-55" dirty="0">
                <a:latin typeface="Tahoma"/>
                <a:cs typeface="Tahoma"/>
              </a:rPr>
              <a:t>Dalam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30" dirty="0">
                <a:latin typeface="Tahoma"/>
                <a:cs typeface="Tahoma"/>
              </a:rPr>
              <a:t>game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5" dirty="0">
                <a:latin typeface="Tahoma"/>
                <a:cs typeface="Tahoma"/>
              </a:rPr>
              <a:t>tebak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50" dirty="0">
                <a:latin typeface="Tahoma"/>
                <a:cs typeface="Tahoma"/>
              </a:rPr>
              <a:t>warna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15" dirty="0">
                <a:latin typeface="Tahoma"/>
                <a:cs typeface="Tahoma"/>
              </a:rPr>
              <a:t>mengacu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40" dirty="0">
                <a:latin typeface="Tahoma"/>
                <a:cs typeface="Tahoma"/>
              </a:rPr>
              <a:t>pada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dirty="0">
                <a:latin typeface="Tahoma"/>
                <a:cs typeface="Tahoma"/>
              </a:rPr>
              <a:t>kesesuaian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25" dirty="0">
                <a:latin typeface="Tahoma"/>
                <a:cs typeface="Tahoma"/>
              </a:rPr>
              <a:t>antara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5" dirty="0">
                <a:latin typeface="Tahoma"/>
                <a:cs typeface="Tahoma"/>
              </a:rPr>
              <a:t>tugas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70" dirty="0">
                <a:latin typeface="Tahoma"/>
                <a:cs typeface="Tahoma"/>
              </a:rPr>
              <a:t>yang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15" dirty="0">
                <a:latin typeface="Tahoma"/>
                <a:cs typeface="Tahoma"/>
              </a:rPr>
              <a:t>harus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30" dirty="0">
                <a:latin typeface="Tahoma"/>
                <a:cs typeface="Tahoma"/>
              </a:rPr>
              <a:t>dilakukan</a:t>
            </a:r>
            <a:r>
              <a:rPr sz="2550" spc="80" dirty="0">
                <a:latin typeface="Tahoma"/>
                <a:cs typeface="Tahoma"/>
              </a:rPr>
              <a:t> </a:t>
            </a:r>
            <a:r>
              <a:rPr sz="2550" spc="-15" dirty="0">
                <a:latin typeface="Tahoma"/>
                <a:cs typeface="Tahoma"/>
              </a:rPr>
              <a:t>oleh </a:t>
            </a:r>
            <a:r>
              <a:rPr sz="2550" spc="-785" dirty="0">
                <a:latin typeface="Tahoma"/>
                <a:cs typeface="Tahoma"/>
              </a:rPr>
              <a:t> </a:t>
            </a:r>
            <a:r>
              <a:rPr sz="2550" spc="-15" dirty="0">
                <a:latin typeface="Tahoma"/>
                <a:cs typeface="Tahoma"/>
              </a:rPr>
              <a:t>pemain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-35" dirty="0">
                <a:latin typeface="Tahoma"/>
                <a:cs typeface="Tahoma"/>
              </a:rPr>
              <a:t>dalam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-30" dirty="0">
                <a:latin typeface="Tahoma"/>
                <a:cs typeface="Tahoma"/>
              </a:rPr>
              <a:t>game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-40" dirty="0">
                <a:latin typeface="Tahoma"/>
                <a:cs typeface="Tahoma"/>
              </a:rPr>
              <a:t>dengan</a:t>
            </a:r>
            <a:r>
              <a:rPr sz="2550" spc="-280" dirty="0">
                <a:latin typeface="Tahoma"/>
                <a:cs typeface="Tahoma"/>
              </a:rPr>
              <a:t> </a:t>
            </a:r>
            <a:r>
              <a:rPr sz="2550" spc="-40" dirty="0">
                <a:latin typeface="Tahoma"/>
                <a:cs typeface="Tahoma"/>
              </a:rPr>
              <a:t>kemampuan,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5" dirty="0">
                <a:latin typeface="Tahoma"/>
                <a:cs typeface="Tahoma"/>
              </a:rPr>
              <a:t>preferensi,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-45" dirty="0">
                <a:latin typeface="Tahoma"/>
                <a:cs typeface="Tahoma"/>
              </a:rPr>
              <a:t>dan</a:t>
            </a:r>
            <a:r>
              <a:rPr sz="2550" spc="-280" dirty="0">
                <a:latin typeface="Tahoma"/>
                <a:cs typeface="Tahoma"/>
              </a:rPr>
              <a:t> </a:t>
            </a:r>
            <a:r>
              <a:rPr sz="2550" spc="-50" dirty="0">
                <a:latin typeface="Tahoma"/>
                <a:cs typeface="Tahoma"/>
              </a:rPr>
              <a:t>tujuan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-15" dirty="0">
                <a:latin typeface="Tahoma"/>
                <a:cs typeface="Tahoma"/>
              </a:rPr>
              <a:t>pemain</a:t>
            </a:r>
            <a:r>
              <a:rPr sz="2550" spc="-285" dirty="0">
                <a:latin typeface="Tahoma"/>
                <a:cs typeface="Tahoma"/>
              </a:rPr>
              <a:t> </a:t>
            </a:r>
            <a:r>
              <a:rPr sz="2550" spc="5" dirty="0">
                <a:latin typeface="Tahoma"/>
                <a:cs typeface="Tahoma"/>
              </a:rPr>
              <a:t>tersebut.</a:t>
            </a:r>
            <a:endParaRPr sz="255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2310"/>
              </a:spcBef>
            </a:pP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85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850" spc="-5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850" spc="100" dirty="0">
                <a:solidFill>
                  <a:srgbClr val="695840"/>
                </a:solidFill>
                <a:latin typeface="Tahoma"/>
                <a:cs typeface="Tahoma"/>
              </a:rPr>
              <a:t>f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lo</a:t>
            </a:r>
            <a:r>
              <a:rPr sz="2850" spc="-8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170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850" spc="-10" dirty="0">
                <a:solidFill>
                  <a:srgbClr val="695840"/>
                </a:solidFill>
                <a:latin typeface="Tahoma"/>
                <a:cs typeface="Tahoma"/>
              </a:rPr>
              <a:t>mp</a:t>
            </a:r>
            <a:r>
              <a:rPr sz="28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3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85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85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12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048704" name="object 24"/>
          <p:cNvSpPr txBox="1"/>
          <p:nvPr/>
        </p:nvSpPr>
        <p:spPr>
          <a:xfrm>
            <a:off x="3718290" y="7869963"/>
            <a:ext cx="12933045" cy="168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15" dirty="0">
                <a:latin typeface="Tahoma"/>
                <a:cs typeface="Tahoma"/>
              </a:rPr>
              <a:t>Pada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merujuk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pada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kemampuan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tersebut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untuk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berfungsi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baik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25" dirty="0">
                <a:latin typeface="Tahoma"/>
                <a:cs typeface="Tahoma"/>
              </a:rPr>
              <a:t>efisien </a:t>
            </a:r>
            <a:r>
              <a:rPr sz="2500" spc="-45" dirty="0">
                <a:latin typeface="Tahoma"/>
                <a:cs typeface="Tahoma"/>
              </a:rPr>
              <a:t>dengan </a:t>
            </a:r>
            <a:r>
              <a:rPr sz="2500" spc="-35" dirty="0">
                <a:latin typeface="Tahoma"/>
                <a:cs typeface="Tahoma"/>
              </a:rPr>
              <a:t>alur </a:t>
            </a:r>
            <a:r>
              <a:rPr sz="2500" spc="-45" dirty="0">
                <a:latin typeface="Tahoma"/>
                <a:cs typeface="Tahoma"/>
              </a:rPr>
              <a:t>kerja </a:t>
            </a:r>
            <a:r>
              <a:rPr sz="2500" spc="-30" dirty="0">
                <a:latin typeface="Tahoma"/>
                <a:cs typeface="Tahoma"/>
              </a:rPr>
              <a:t>atau </a:t>
            </a:r>
            <a:r>
              <a:rPr sz="2500" spc="15" dirty="0">
                <a:latin typeface="Tahoma"/>
                <a:cs typeface="Tahoma"/>
              </a:rPr>
              <a:t>proses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50" dirty="0">
                <a:latin typeface="Tahoma"/>
                <a:cs typeface="Tahoma"/>
              </a:rPr>
              <a:t>ada </a:t>
            </a:r>
            <a:r>
              <a:rPr sz="2500" spc="-5" dirty="0">
                <a:latin typeface="Tahoma"/>
                <a:cs typeface="Tahoma"/>
              </a:rPr>
              <a:t>di </a:t>
            </a:r>
            <a:r>
              <a:rPr sz="2500" spc="-55" dirty="0">
                <a:latin typeface="Tahoma"/>
                <a:cs typeface="Tahoma"/>
              </a:rPr>
              <a:t>dalamnya. </a:t>
            </a:r>
            <a:r>
              <a:rPr sz="2500" spc="-105" dirty="0">
                <a:latin typeface="Tahoma"/>
                <a:cs typeface="Tahoma"/>
              </a:rPr>
              <a:t>Ini </a:t>
            </a:r>
            <a:r>
              <a:rPr sz="2500" spc="-20" dirty="0">
                <a:latin typeface="Tahoma"/>
                <a:cs typeface="Tahoma"/>
              </a:rPr>
              <a:t>melibatkan </a:t>
            </a:r>
            <a:r>
              <a:rPr sz="2500" dirty="0">
                <a:latin typeface="Tahoma"/>
                <a:cs typeface="Tahoma"/>
              </a:rPr>
              <a:t>kompatibilitas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perangkat</a:t>
            </a:r>
            <a:r>
              <a:rPr sz="2500" spc="-20" dirty="0">
                <a:latin typeface="Tahoma"/>
                <a:cs typeface="Tahoma"/>
              </a:rPr>
              <a:t> keras,</a:t>
            </a:r>
            <a:r>
              <a:rPr sz="2500" spc="-15" dirty="0">
                <a:latin typeface="Tahoma"/>
                <a:cs typeface="Tahoma"/>
              </a:rPr>
              <a:t> </a:t>
            </a:r>
            <a:r>
              <a:rPr sz="2500" spc="35" dirty="0">
                <a:latin typeface="Tahoma"/>
                <a:cs typeface="Tahoma"/>
              </a:rPr>
              <a:t>sistem</a:t>
            </a:r>
            <a:r>
              <a:rPr sz="2500" spc="4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operasi,</a:t>
            </a:r>
            <a:r>
              <a:rPr sz="2500" spc="-1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perangkat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lunak</a:t>
            </a:r>
            <a:r>
              <a:rPr sz="2500" spc="-3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7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digunakan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untuk 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mengembangkan</a:t>
            </a:r>
            <a:r>
              <a:rPr sz="2500" spc="-29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menjalankan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tersebut.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object 2"/>
          <p:cNvSpPr/>
          <p:nvPr/>
        </p:nvSpPr>
        <p:spPr>
          <a:xfrm>
            <a:off x="5687423" y="0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9"/>
                </a:moveTo>
                <a:lnTo>
                  <a:pt x="1615553" y="5548424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3"/>
          <p:cNvGrpSpPr/>
          <p:nvPr/>
        </p:nvGrpSpPr>
        <p:grpSpPr>
          <a:xfrm>
            <a:off x="2942390" y="0"/>
            <a:ext cx="15346044" cy="10287000"/>
            <a:chOff x="2942390" y="0"/>
            <a:chExt cx="15346044" cy="10287000"/>
          </a:xfrm>
        </p:grpSpPr>
        <p:sp>
          <p:nvSpPr>
            <p:cNvPr id="1048706" name="object 4"/>
            <p:cNvSpPr/>
            <p:nvPr/>
          </p:nvSpPr>
          <p:spPr>
            <a:xfrm>
              <a:off x="8602637" y="0"/>
              <a:ext cx="9461500" cy="10287635"/>
            </a:xfrm>
            <a:custGeom>
              <a:avLst/>
              <a:gdLst/>
              <a:ahLst/>
              <a:cxnLst/>
              <a:rect l="l" t="t" r="r" b="b"/>
              <a:pathLst>
                <a:path w="9461500" h="10287635">
                  <a:moveTo>
                    <a:pt x="7748981" y="12"/>
                  </a:moveTo>
                  <a:lnTo>
                    <a:pt x="3507219" y="12"/>
                  </a:lnTo>
                  <a:lnTo>
                    <a:pt x="0" y="10287013"/>
                  </a:lnTo>
                  <a:lnTo>
                    <a:pt x="4241774" y="10287013"/>
                  </a:lnTo>
                  <a:lnTo>
                    <a:pt x="7748981" y="12"/>
                  </a:lnTo>
                  <a:close/>
                </a:path>
                <a:path w="9461500" h="10287635">
                  <a:moveTo>
                    <a:pt x="9461068" y="0"/>
                  </a:moveTo>
                  <a:lnTo>
                    <a:pt x="8605075" y="0"/>
                  </a:lnTo>
                  <a:lnTo>
                    <a:pt x="5097869" y="10287000"/>
                  </a:lnTo>
                  <a:lnTo>
                    <a:pt x="5953861" y="10287000"/>
                  </a:lnTo>
                  <a:lnTo>
                    <a:pt x="9461068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7" name="object 5"/>
            <p:cNvSpPr/>
            <p:nvPr/>
          </p:nvSpPr>
          <p:spPr>
            <a:xfrm>
              <a:off x="2942390" y="1227890"/>
              <a:ext cx="6266180" cy="789305"/>
            </a:xfrm>
            <a:custGeom>
              <a:avLst/>
              <a:gdLst/>
              <a:ahLst/>
              <a:cxnLst/>
              <a:rect l="l" t="t" r="r" b="b"/>
              <a:pathLst>
                <a:path w="6266180" h="789305">
                  <a:moveTo>
                    <a:pt x="5900012" y="789210"/>
                  </a:moveTo>
                  <a:lnTo>
                    <a:pt x="0" y="789210"/>
                  </a:lnTo>
                  <a:lnTo>
                    <a:pt x="365906" y="0"/>
                  </a:lnTo>
                  <a:lnTo>
                    <a:pt x="6265919" y="0"/>
                  </a:lnTo>
                  <a:lnTo>
                    <a:pt x="5900012" y="789210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8" name="object 6"/>
            <p:cNvSpPr/>
            <p:nvPr/>
          </p:nvSpPr>
          <p:spPr>
            <a:xfrm>
              <a:off x="16641156" y="9128589"/>
              <a:ext cx="1647189" cy="794385"/>
            </a:xfrm>
            <a:custGeom>
              <a:avLst/>
              <a:gdLst/>
              <a:ahLst/>
              <a:cxnLst/>
              <a:rect l="l" t="t" r="r" b="b"/>
              <a:pathLst>
                <a:path w="1647190" h="794384">
                  <a:moveTo>
                    <a:pt x="1646844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646844" y="0"/>
                  </a:lnTo>
                  <a:lnTo>
                    <a:pt x="1646844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9" name="object 7"/>
            <p:cNvSpPr/>
            <p:nvPr/>
          </p:nvSpPr>
          <p:spPr>
            <a:xfrm>
              <a:off x="4200779" y="2162187"/>
              <a:ext cx="11852275" cy="5087620"/>
            </a:xfrm>
            <a:custGeom>
              <a:avLst/>
              <a:gdLst/>
              <a:ahLst/>
              <a:cxnLst/>
              <a:rect l="l" t="t" r="r" b="b"/>
              <a:pathLst>
                <a:path w="11852275" h="5087620">
                  <a:moveTo>
                    <a:pt x="11116805" y="4444682"/>
                  </a:moveTo>
                  <a:lnTo>
                    <a:pt x="419506" y="4444682"/>
                  </a:lnTo>
                  <a:lnTo>
                    <a:pt x="0" y="5087137"/>
                  </a:lnTo>
                  <a:lnTo>
                    <a:pt x="10701490" y="5087137"/>
                  </a:lnTo>
                  <a:lnTo>
                    <a:pt x="11116805" y="4451108"/>
                  </a:lnTo>
                  <a:lnTo>
                    <a:pt x="11116805" y="4444682"/>
                  </a:lnTo>
                  <a:close/>
                </a:path>
                <a:path w="11852275" h="5087620">
                  <a:moveTo>
                    <a:pt x="11709464" y="1806892"/>
                  </a:moveTo>
                  <a:lnTo>
                    <a:pt x="1012164" y="1806892"/>
                  </a:lnTo>
                  <a:lnTo>
                    <a:pt x="592670" y="2495537"/>
                  </a:lnTo>
                  <a:lnTo>
                    <a:pt x="11294161" y="2495537"/>
                  </a:lnTo>
                  <a:lnTo>
                    <a:pt x="11709464" y="1813775"/>
                  </a:lnTo>
                  <a:lnTo>
                    <a:pt x="11709464" y="1806892"/>
                  </a:lnTo>
                  <a:close/>
                </a:path>
                <a:path w="11852275" h="5087620">
                  <a:moveTo>
                    <a:pt x="11851932" y="0"/>
                  </a:moveTo>
                  <a:lnTo>
                    <a:pt x="1154633" y="0"/>
                  </a:lnTo>
                  <a:lnTo>
                    <a:pt x="735253" y="751598"/>
                  </a:lnTo>
                  <a:lnTo>
                    <a:pt x="11436756" y="751598"/>
                  </a:lnTo>
                  <a:lnTo>
                    <a:pt x="11851932" y="7518"/>
                  </a:lnTo>
                  <a:lnTo>
                    <a:pt x="11851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0" name="object 8"/>
            <p:cNvSpPr/>
            <p:nvPr/>
          </p:nvSpPr>
          <p:spPr>
            <a:xfrm>
              <a:off x="3782834" y="2162187"/>
              <a:ext cx="1463040" cy="4934585"/>
            </a:xfrm>
            <a:custGeom>
              <a:avLst/>
              <a:gdLst/>
              <a:ahLst/>
              <a:cxnLst/>
              <a:rect l="l" t="t" r="r" b="b"/>
              <a:pathLst>
                <a:path w="1463039" h="4934584">
                  <a:moveTo>
                    <a:pt x="835888" y="4516552"/>
                  </a:moveTo>
                  <a:lnTo>
                    <a:pt x="833081" y="4467809"/>
                  </a:lnTo>
                  <a:lnTo>
                    <a:pt x="824852" y="4420717"/>
                  </a:lnTo>
                  <a:lnTo>
                    <a:pt x="811530" y="4375594"/>
                  </a:lnTo>
                  <a:lnTo>
                    <a:pt x="793407" y="4332744"/>
                  </a:lnTo>
                  <a:lnTo>
                    <a:pt x="770826" y="4292498"/>
                  </a:lnTo>
                  <a:lnTo>
                    <a:pt x="744067" y="4255147"/>
                  </a:lnTo>
                  <a:lnTo>
                    <a:pt x="713473" y="4221023"/>
                  </a:lnTo>
                  <a:lnTo>
                    <a:pt x="679348" y="4190428"/>
                  </a:lnTo>
                  <a:lnTo>
                    <a:pt x="641997" y="4163669"/>
                  </a:lnTo>
                  <a:lnTo>
                    <a:pt x="601751" y="4141089"/>
                  </a:lnTo>
                  <a:lnTo>
                    <a:pt x="558901" y="4122966"/>
                  </a:lnTo>
                  <a:lnTo>
                    <a:pt x="513778" y="4109643"/>
                  </a:lnTo>
                  <a:lnTo>
                    <a:pt x="466686" y="4101414"/>
                  </a:lnTo>
                  <a:lnTo>
                    <a:pt x="417944" y="4098607"/>
                  </a:lnTo>
                  <a:lnTo>
                    <a:pt x="369201" y="4101414"/>
                  </a:lnTo>
                  <a:lnTo>
                    <a:pt x="322110" y="4109643"/>
                  </a:lnTo>
                  <a:lnTo>
                    <a:pt x="276987" y="4122966"/>
                  </a:lnTo>
                  <a:lnTo>
                    <a:pt x="234137" y="4141089"/>
                  </a:lnTo>
                  <a:lnTo>
                    <a:pt x="193890" y="4163669"/>
                  </a:lnTo>
                  <a:lnTo>
                    <a:pt x="156540" y="4190428"/>
                  </a:lnTo>
                  <a:lnTo>
                    <a:pt x="122415" y="4221023"/>
                  </a:lnTo>
                  <a:lnTo>
                    <a:pt x="91821" y="4255147"/>
                  </a:lnTo>
                  <a:lnTo>
                    <a:pt x="65062" y="4292498"/>
                  </a:lnTo>
                  <a:lnTo>
                    <a:pt x="42481" y="4332744"/>
                  </a:lnTo>
                  <a:lnTo>
                    <a:pt x="24358" y="4375594"/>
                  </a:lnTo>
                  <a:lnTo>
                    <a:pt x="11036" y="4420717"/>
                  </a:lnTo>
                  <a:lnTo>
                    <a:pt x="2806" y="4467809"/>
                  </a:lnTo>
                  <a:lnTo>
                    <a:pt x="0" y="4516552"/>
                  </a:lnTo>
                  <a:lnTo>
                    <a:pt x="2806" y="4565294"/>
                  </a:lnTo>
                  <a:lnTo>
                    <a:pt x="11036" y="4612386"/>
                  </a:lnTo>
                  <a:lnTo>
                    <a:pt x="24358" y="4657509"/>
                  </a:lnTo>
                  <a:lnTo>
                    <a:pt x="42481" y="4700359"/>
                  </a:lnTo>
                  <a:lnTo>
                    <a:pt x="65062" y="4740605"/>
                  </a:lnTo>
                  <a:lnTo>
                    <a:pt x="91821" y="4777956"/>
                  </a:lnTo>
                  <a:lnTo>
                    <a:pt x="122415" y="4812081"/>
                  </a:lnTo>
                  <a:lnTo>
                    <a:pt x="156540" y="4842675"/>
                  </a:lnTo>
                  <a:lnTo>
                    <a:pt x="193890" y="4869434"/>
                  </a:lnTo>
                  <a:lnTo>
                    <a:pt x="234137" y="4892014"/>
                  </a:lnTo>
                  <a:lnTo>
                    <a:pt x="276987" y="4910137"/>
                  </a:lnTo>
                  <a:lnTo>
                    <a:pt x="322110" y="4923460"/>
                  </a:lnTo>
                  <a:lnTo>
                    <a:pt x="369201" y="4931689"/>
                  </a:lnTo>
                  <a:lnTo>
                    <a:pt x="417944" y="4934496"/>
                  </a:lnTo>
                  <a:lnTo>
                    <a:pt x="466686" y="4931689"/>
                  </a:lnTo>
                  <a:lnTo>
                    <a:pt x="513778" y="4923460"/>
                  </a:lnTo>
                  <a:lnTo>
                    <a:pt x="558901" y="4910137"/>
                  </a:lnTo>
                  <a:lnTo>
                    <a:pt x="601751" y="4892014"/>
                  </a:lnTo>
                  <a:lnTo>
                    <a:pt x="641997" y="4869434"/>
                  </a:lnTo>
                  <a:lnTo>
                    <a:pt x="679348" y="4842675"/>
                  </a:lnTo>
                  <a:lnTo>
                    <a:pt x="713473" y="4812081"/>
                  </a:lnTo>
                  <a:lnTo>
                    <a:pt x="744067" y="4777956"/>
                  </a:lnTo>
                  <a:lnTo>
                    <a:pt x="770826" y="4740605"/>
                  </a:lnTo>
                  <a:lnTo>
                    <a:pt x="793407" y="4700359"/>
                  </a:lnTo>
                  <a:lnTo>
                    <a:pt x="811530" y="4657509"/>
                  </a:lnTo>
                  <a:lnTo>
                    <a:pt x="824852" y="4612386"/>
                  </a:lnTo>
                  <a:lnTo>
                    <a:pt x="833081" y="4565294"/>
                  </a:lnTo>
                  <a:lnTo>
                    <a:pt x="835888" y="4516552"/>
                  </a:lnTo>
                  <a:close/>
                </a:path>
                <a:path w="1463039" h="4934584">
                  <a:moveTo>
                    <a:pt x="1310932" y="2090013"/>
                  </a:moveTo>
                  <a:lnTo>
                    <a:pt x="1308315" y="2041359"/>
                  </a:lnTo>
                  <a:lnTo>
                    <a:pt x="1300632" y="1994230"/>
                  </a:lnTo>
                  <a:lnTo>
                    <a:pt x="1288173" y="1948878"/>
                  </a:lnTo>
                  <a:lnTo>
                    <a:pt x="1271193" y="1905609"/>
                  </a:lnTo>
                  <a:lnTo>
                    <a:pt x="1249972" y="1864652"/>
                  </a:lnTo>
                  <a:lnTo>
                    <a:pt x="1224788" y="1826323"/>
                  </a:lnTo>
                  <a:lnTo>
                    <a:pt x="1195895" y="1790852"/>
                  </a:lnTo>
                  <a:lnTo>
                    <a:pt x="1163586" y="1758543"/>
                  </a:lnTo>
                  <a:lnTo>
                    <a:pt x="1128128" y="1729663"/>
                  </a:lnTo>
                  <a:lnTo>
                    <a:pt x="1089787" y="1704479"/>
                  </a:lnTo>
                  <a:lnTo>
                    <a:pt x="1048842" y="1683258"/>
                  </a:lnTo>
                  <a:lnTo>
                    <a:pt x="1005560" y="1666278"/>
                  </a:lnTo>
                  <a:lnTo>
                    <a:pt x="960221" y="1653819"/>
                  </a:lnTo>
                  <a:lnTo>
                    <a:pt x="913091" y="1646135"/>
                  </a:lnTo>
                  <a:lnTo>
                    <a:pt x="864438" y="1643519"/>
                  </a:lnTo>
                  <a:lnTo>
                    <a:pt x="815784" y="1646135"/>
                  </a:lnTo>
                  <a:lnTo>
                    <a:pt x="768654" y="1653819"/>
                  </a:lnTo>
                  <a:lnTo>
                    <a:pt x="723315" y="1666278"/>
                  </a:lnTo>
                  <a:lnTo>
                    <a:pt x="680034" y="1683258"/>
                  </a:lnTo>
                  <a:lnTo>
                    <a:pt x="639089" y="1704479"/>
                  </a:lnTo>
                  <a:lnTo>
                    <a:pt x="600748" y="1729663"/>
                  </a:lnTo>
                  <a:lnTo>
                    <a:pt x="565289" y="1758543"/>
                  </a:lnTo>
                  <a:lnTo>
                    <a:pt x="532980" y="1790852"/>
                  </a:lnTo>
                  <a:lnTo>
                    <a:pt x="504088" y="1826323"/>
                  </a:lnTo>
                  <a:lnTo>
                    <a:pt x="478904" y="1864652"/>
                  </a:lnTo>
                  <a:lnTo>
                    <a:pt x="457682" y="1905609"/>
                  </a:lnTo>
                  <a:lnTo>
                    <a:pt x="440702" y="1948878"/>
                  </a:lnTo>
                  <a:lnTo>
                    <a:pt x="428244" y="1994230"/>
                  </a:lnTo>
                  <a:lnTo>
                    <a:pt x="420560" y="2041359"/>
                  </a:lnTo>
                  <a:lnTo>
                    <a:pt x="417944" y="2090013"/>
                  </a:lnTo>
                  <a:lnTo>
                    <a:pt x="420560" y="2138667"/>
                  </a:lnTo>
                  <a:lnTo>
                    <a:pt x="428244" y="2185797"/>
                  </a:lnTo>
                  <a:lnTo>
                    <a:pt x="440702" y="2231136"/>
                  </a:lnTo>
                  <a:lnTo>
                    <a:pt x="457682" y="2274417"/>
                  </a:lnTo>
                  <a:lnTo>
                    <a:pt x="478904" y="2315362"/>
                  </a:lnTo>
                  <a:lnTo>
                    <a:pt x="504088" y="2353703"/>
                  </a:lnTo>
                  <a:lnTo>
                    <a:pt x="532980" y="2389162"/>
                  </a:lnTo>
                  <a:lnTo>
                    <a:pt x="565289" y="2421471"/>
                  </a:lnTo>
                  <a:lnTo>
                    <a:pt x="600748" y="2450350"/>
                  </a:lnTo>
                  <a:lnTo>
                    <a:pt x="639089" y="2475547"/>
                  </a:lnTo>
                  <a:lnTo>
                    <a:pt x="680034" y="2496769"/>
                  </a:lnTo>
                  <a:lnTo>
                    <a:pt x="723315" y="2513736"/>
                  </a:lnTo>
                  <a:lnTo>
                    <a:pt x="768654" y="2526207"/>
                  </a:lnTo>
                  <a:lnTo>
                    <a:pt x="815784" y="2533878"/>
                  </a:lnTo>
                  <a:lnTo>
                    <a:pt x="864438" y="2536507"/>
                  </a:lnTo>
                  <a:lnTo>
                    <a:pt x="913091" y="2533878"/>
                  </a:lnTo>
                  <a:lnTo>
                    <a:pt x="960221" y="2526207"/>
                  </a:lnTo>
                  <a:lnTo>
                    <a:pt x="1005560" y="2513736"/>
                  </a:lnTo>
                  <a:lnTo>
                    <a:pt x="1048842" y="2496769"/>
                  </a:lnTo>
                  <a:lnTo>
                    <a:pt x="1089787" y="2475547"/>
                  </a:lnTo>
                  <a:lnTo>
                    <a:pt x="1128128" y="2450350"/>
                  </a:lnTo>
                  <a:lnTo>
                    <a:pt x="1163586" y="2421471"/>
                  </a:lnTo>
                  <a:lnTo>
                    <a:pt x="1195895" y="2389162"/>
                  </a:lnTo>
                  <a:lnTo>
                    <a:pt x="1224788" y="2353703"/>
                  </a:lnTo>
                  <a:lnTo>
                    <a:pt x="1249972" y="2315362"/>
                  </a:lnTo>
                  <a:lnTo>
                    <a:pt x="1271193" y="2274417"/>
                  </a:lnTo>
                  <a:lnTo>
                    <a:pt x="1288173" y="2231136"/>
                  </a:lnTo>
                  <a:lnTo>
                    <a:pt x="1300632" y="2185797"/>
                  </a:lnTo>
                  <a:lnTo>
                    <a:pt x="1308315" y="2138667"/>
                  </a:lnTo>
                  <a:lnTo>
                    <a:pt x="1310932" y="2090013"/>
                  </a:lnTo>
                  <a:close/>
                </a:path>
                <a:path w="1463039" h="4934584">
                  <a:moveTo>
                    <a:pt x="1462557" y="451942"/>
                  </a:moveTo>
                  <a:lnTo>
                    <a:pt x="1459903" y="402704"/>
                  </a:lnTo>
                  <a:lnTo>
                    <a:pt x="1452130" y="354990"/>
                  </a:lnTo>
                  <a:lnTo>
                    <a:pt x="1439519" y="309092"/>
                  </a:lnTo>
                  <a:lnTo>
                    <a:pt x="1422336" y="265277"/>
                  </a:lnTo>
                  <a:lnTo>
                    <a:pt x="1400860" y="223837"/>
                  </a:lnTo>
                  <a:lnTo>
                    <a:pt x="1375359" y="185026"/>
                  </a:lnTo>
                  <a:lnTo>
                    <a:pt x="1346123" y="149136"/>
                  </a:lnTo>
                  <a:lnTo>
                    <a:pt x="1313421" y="116433"/>
                  </a:lnTo>
                  <a:lnTo>
                    <a:pt x="1277531" y="87198"/>
                  </a:lnTo>
                  <a:lnTo>
                    <a:pt x="1238719" y="61696"/>
                  </a:lnTo>
                  <a:lnTo>
                    <a:pt x="1197267" y="40220"/>
                  </a:lnTo>
                  <a:lnTo>
                    <a:pt x="1153464" y="23037"/>
                  </a:lnTo>
                  <a:lnTo>
                    <a:pt x="1107567" y="10414"/>
                  </a:lnTo>
                  <a:lnTo>
                    <a:pt x="1059853" y="2641"/>
                  </a:lnTo>
                  <a:lnTo>
                    <a:pt x="1010602" y="0"/>
                  </a:lnTo>
                  <a:lnTo>
                    <a:pt x="961364" y="2641"/>
                  </a:lnTo>
                  <a:lnTo>
                    <a:pt x="913650" y="10414"/>
                  </a:lnTo>
                  <a:lnTo>
                    <a:pt x="867752" y="23037"/>
                  </a:lnTo>
                  <a:lnTo>
                    <a:pt x="823950" y="40220"/>
                  </a:lnTo>
                  <a:lnTo>
                    <a:pt x="782497" y="61696"/>
                  </a:lnTo>
                  <a:lnTo>
                    <a:pt x="743686" y="87198"/>
                  </a:lnTo>
                  <a:lnTo>
                    <a:pt x="707796" y="116433"/>
                  </a:lnTo>
                  <a:lnTo>
                    <a:pt x="675093" y="149136"/>
                  </a:lnTo>
                  <a:lnTo>
                    <a:pt x="645858" y="185026"/>
                  </a:lnTo>
                  <a:lnTo>
                    <a:pt x="620356" y="223837"/>
                  </a:lnTo>
                  <a:lnTo>
                    <a:pt x="598881" y="265277"/>
                  </a:lnTo>
                  <a:lnTo>
                    <a:pt x="581698" y="309092"/>
                  </a:lnTo>
                  <a:lnTo>
                    <a:pt x="569087" y="354990"/>
                  </a:lnTo>
                  <a:lnTo>
                    <a:pt x="561314" y="402704"/>
                  </a:lnTo>
                  <a:lnTo>
                    <a:pt x="558660" y="451954"/>
                  </a:lnTo>
                  <a:lnTo>
                    <a:pt x="561314" y="501192"/>
                  </a:lnTo>
                  <a:lnTo>
                    <a:pt x="569087" y="548894"/>
                  </a:lnTo>
                  <a:lnTo>
                    <a:pt x="581698" y="594791"/>
                  </a:lnTo>
                  <a:lnTo>
                    <a:pt x="598881" y="638606"/>
                  </a:lnTo>
                  <a:lnTo>
                    <a:pt x="620356" y="680059"/>
                  </a:lnTo>
                  <a:lnTo>
                    <a:pt x="645858" y="718858"/>
                  </a:lnTo>
                  <a:lnTo>
                    <a:pt x="675093" y="754761"/>
                  </a:lnTo>
                  <a:lnTo>
                    <a:pt x="707796" y="787463"/>
                  </a:lnTo>
                  <a:lnTo>
                    <a:pt x="743686" y="816698"/>
                  </a:lnTo>
                  <a:lnTo>
                    <a:pt x="782497" y="842187"/>
                  </a:lnTo>
                  <a:lnTo>
                    <a:pt x="823950" y="863676"/>
                  </a:lnTo>
                  <a:lnTo>
                    <a:pt x="867752" y="880859"/>
                  </a:lnTo>
                  <a:lnTo>
                    <a:pt x="913650" y="893470"/>
                  </a:lnTo>
                  <a:lnTo>
                    <a:pt x="961364" y="901242"/>
                  </a:lnTo>
                  <a:lnTo>
                    <a:pt x="1010602" y="903897"/>
                  </a:lnTo>
                  <a:lnTo>
                    <a:pt x="1059853" y="901242"/>
                  </a:lnTo>
                  <a:lnTo>
                    <a:pt x="1107567" y="893470"/>
                  </a:lnTo>
                  <a:lnTo>
                    <a:pt x="1153464" y="880859"/>
                  </a:lnTo>
                  <a:lnTo>
                    <a:pt x="1197267" y="863676"/>
                  </a:lnTo>
                  <a:lnTo>
                    <a:pt x="1238719" y="842187"/>
                  </a:lnTo>
                  <a:lnTo>
                    <a:pt x="1277531" y="816698"/>
                  </a:lnTo>
                  <a:lnTo>
                    <a:pt x="1313421" y="787463"/>
                  </a:lnTo>
                  <a:lnTo>
                    <a:pt x="1346123" y="754761"/>
                  </a:lnTo>
                  <a:lnTo>
                    <a:pt x="1375359" y="718858"/>
                  </a:lnTo>
                  <a:lnTo>
                    <a:pt x="1400860" y="680059"/>
                  </a:lnTo>
                  <a:lnTo>
                    <a:pt x="1422336" y="638606"/>
                  </a:lnTo>
                  <a:lnTo>
                    <a:pt x="1439519" y="594791"/>
                  </a:lnTo>
                  <a:lnTo>
                    <a:pt x="1452130" y="548894"/>
                  </a:lnTo>
                  <a:lnTo>
                    <a:pt x="1459903" y="501192"/>
                  </a:lnTo>
                  <a:lnTo>
                    <a:pt x="1462557" y="451942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11" name="object 9"/>
          <p:cNvSpPr/>
          <p:nvPr/>
        </p:nvSpPr>
        <p:spPr>
          <a:xfrm>
            <a:off x="0" y="7249321"/>
            <a:ext cx="2088514" cy="2676525"/>
          </a:xfrm>
          <a:custGeom>
            <a:avLst/>
            <a:gdLst/>
            <a:ahLst/>
            <a:cxnLst/>
            <a:rect l="l" t="t" r="r" b="b"/>
            <a:pathLst>
              <a:path w="2088514" h="2676525">
                <a:moveTo>
                  <a:pt x="0" y="809337"/>
                </a:moveTo>
                <a:lnTo>
                  <a:pt x="0" y="778685"/>
                </a:lnTo>
                <a:lnTo>
                  <a:pt x="774623" y="3751"/>
                </a:lnTo>
                <a:lnTo>
                  <a:pt x="778048" y="484"/>
                </a:lnTo>
                <a:lnTo>
                  <a:pt x="780664" y="0"/>
                </a:lnTo>
                <a:lnTo>
                  <a:pt x="782515" y="0"/>
                </a:lnTo>
                <a:lnTo>
                  <a:pt x="790683" y="3407"/>
                </a:lnTo>
                <a:lnTo>
                  <a:pt x="792911" y="6684"/>
                </a:lnTo>
                <a:lnTo>
                  <a:pt x="792999" y="37677"/>
                </a:lnTo>
                <a:lnTo>
                  <a:pt x="771470" y="37677"/>
                </a:lnTo>
                <a:lnTo>
                  <a:pt x="0" y="809337"/>
                </a:lnTo>
                <a:close/>
              </a:path>
              <a:path w="2088514" h="2676525">
                <a:moveTo>
                  <a:pt x="312714" y="1359737"/>
                </a:moveTo>
                <a:lnTo>
                  <a:pt x="281942" y="1359737"/>
                </a:lnTo>
                <a:lnTo>
                  <a:pt x="771470" y="870428"/>
                </a:lnTo>
                <a:lnTo>
                  <a:pt x="771470" y="37677"/>
                </a:lnTo>
                <a:lnTo>
                  <a:pt x="792999" y="37677"/>
                </a:lnTo>
                <a:lnTo>
                  <a:pt x="792999" y="848681"/>
                </a:lnTo>
                <a:lnTo>
                  <a:pt x="823759" y="848681"/>
                </a:lnTo>
                <a:lnTo>
                  <a:pt x="793217" y="879235"/>
                </a:lnTo>
                <a:lnTo>
                  <a:pt x="793217" y="900765"/>
                </a:lnTo>
                <a:lnTo>
                  <a:pt x="771470" y="900765"/>
                </a:lnTo>
                <a:lnTo>
                  <a:pt x="312714" y="1359737"/>
                </a:lnTo>
                <a:close/>
              </a:path>
              <a:path w="2088514" h="2676525">
                <a:moveTo>
                  <a:pt x="823759" y="848681"/>
                </a:moveTo>
                <a:lnTo>
                  <a:pt x="792999" y="848681"/>
                </a:lnTo>
                <a:lnTo>
                  <a:pt x="1206194" y="435486"/>
                </a:lnTo>
                <a:lnTo>
                  <a:pt x="1209536" y="432404"/>
                </a:lnTo>
                <a:lnTo>
                  <a:pt x="1213322" y="431697"/>
                </a:lnTo>
                <a:lnTo>
                  <a:pt x="1221780" y="435030"/>
                </a:lnTo>
                <a:lnTo>
                  <a:pt x="1224066" y="438129"/>
                </a:lnTo>
                <a:lnTo>
                  <a:pt x="1224408" y="442662"/>
                </a:lnTo>
                <a:lnTo>
                  <a:pt x="1224408" y="469248"/>
                </a:lnTo>
                <a:lnTo>
                  <a:pt x="1203041" y="469248"/>
                </a:lnTo>
                <a:lnTo>
                  <a:pt x="823759" y="848681"/>
                </a:lnTo>
                <a:close/>
              </a:path>
              <a:path w="2088514" h="2676525">
                <a:moveTo>
                  <a:pt x="2080454" y="2676524"/>
                </a:moveTo>
                <a:lnTo>
                  <a:pt x="713151" y="2676524"/>
                </a:lnTo>
                <a:lnTo>
                  <a:pt x="710030" y="2674428"/>
                </a:lnTo>
                <a:lnTo>
                  <a:pt x="706343" y="2665511"/>
                </a:lnTo>
                <a:lnTo>
                  <a:pt x="707122" y="2661570"/>
                </a:lnTo>
                <a:lnTo>
                  <a:pt x="1123392" y="2244953"/>
                </a:lnTo>
                <a:lnTo>
                  <a:pt x="281793" y="2244933"/>
                </a:lnTo>
                <a:lnTo>
                  <a:pt x="278459" y="2242693"/>
                </a:lnTo>
                <a:lnTo>
                  <a:pt x="274771" y="2233776"/>
                </a:lnTo>
                <a:lnTo>
                  <a:pt x="275550" y="2229836"/>
                </a:lnTo>
                <a:lnTo>
                  <a:pt x="691821" y="1813219"/>
                </a:lnTo>
                <a:lnTo>
                  <a:pt x="0" y="1813219"/>
                </a:lnTo>
                <a:lnTo>
                  <a:pt x="0" y="1791526"/>
                </a:lnTo>
                <a:lnTo>
                  <a:pt x="713731" y="1791526"/>
                </a:lnTo>
                <a:lnTo>
                  <a:pt x="1203041" y="1301836"/>
                </a:lnTo>
                <a:lnTo>
                  <a:pt x="1203041" y="469248"/>
                </a:lnTo>
                <a:lnTo>
                  <a:pt x="1224408" y="469248"/>
                </a:lnTo>
                <a:lnTo>
                  <a:pt x="1224408" y="1279926"/>
                </a:lnTo>
                <a:lnTo>
                  <a:pt x="1255653" y="1279926"/>
                </a:lnTo>
                <a:lnTo>
                  <a:pt x="1224788" y="1310807"/>
                </a:lnTo>
                <a:lnTo>
                  <a:pt x="1224788" y="1332554"/>
                </a:lnTo>
                <a:lnTo>
                  <a:pt x="1203041" y="1332554"/>
                </a:lnTo>
                <a:lnTo>
                  <a:pt x="744286" y="1791472"/>
                </a:lnTo>
                <a:lnTo>
                  <a:pt x="1224788" y="1791472"/>
                </a:lnTo>
                <a:lnTo>
                  <a:pt x="1224788" y="1805402"/>
                </a:lnTo>
                <a:lnTo>
                  <a:pt x="1223726" y="1807965"/>
                </a:lnTo>
                <a:lnTo>
                  <a:pt x="1219480" y="1812211"/>
                </a:lnTo>
                <a:lnTo>
                  <a:pt x="1216917" y="1813273"/>
                </a:lnTo>
                <a:lnTo>
                  <a:pt x="722539" y="1813273"/>
                </a:lnTo>
                <a:lnTo>
                  <a:pt x="312878" y="2223098"/>
                </a:lnTo>
                <a:lnTo>
                  <a:pt x="1656359" y="2223098"/>
                </a:lnTo>
                <a:lnTo>
                  <a:pt x="1656359" y="2236974"/>
                </a:lnTo>
                <a:lnTo>
                  <a:pt x="1655298" y="2239536"/>
                </a:lnTo>
                <a:lnTo>
                  <a:pt x="1651051" y="2243783"/>
                </a:lnTo>
                <a:lnTo>
                  <a:pt x="1648488" y="2244844"/>
                </a:lnTo>
                <a:lnTo>
                  <a:pt x="1154273" y="2244845"/>
                </a:lnTo>
                <a:lnTo>
                  <a:pt x="744612" y="2654669"/>
                </a:lnTo>
                <a:lnTo>
                  <a:pt x="2087931" y="2654669"/>
                </a:lnTo>
                <a:lnTo>
                  <a:pt x="2087930" y="2668817"/>
                </a:lnTo>
                <a:lnTo>
                  <a:pt x="2086869" y="2671380"/>
                </a:lnTo>
                <a:lnTo>
                  <a:pt x="2082622" y="2675626"/>
                </a:lnTo>
                <a:lnTo>
                  <a:pt x="2080454" y="2676524"/>
                </a:lnTo>
                <a:close/>
              </a:path>
              <a:path w="2088514" h="2676525">
                <a:moveTo>
                  <a:pt x="1255653" y="1279926"/>
                </a:moveTo>
                <a:lnTo>
                  <a:pt x="1224408" y="1279926"/>
                </a:lnTo>
                <a:lnTo>
                  <a:pt x="1641033" y="863312"/>
                </a:lnTo>
                <a:lnTo>
                  <a:pt x="1644983" y="862533"/>
                </a:lnTo>
                <a:lnTo>
                  <a:pt x="1653925" y="866229"/>
                </a:lnTo>
                <a:lnTo>
                  <a:pt x="1656172" y="869564"/>
                </a:lnTo>
                <a:lnTo>
                  <a:pt x="1656196" y="900765"/>
                </a:lnTo>
                <a:lnTo>
                  <a:pt x="1634612" y="900765"/>
                </a:lnTo>
                <a:lnTo>
                  <a:pt x="1255653" y="1279926"/>
                </a:lnTo>
                <a:close/>
              </a:path>
              <a:path w="2088514" h="2676525">
                <a:moveTo>
                  <a:pt x="0" y="1672723"/>
                </a:moveTo>
                <a:lnTo>
                  <a:pt x="0" y="1642023"/>
                </a:lnTo>
                <a:lnTo>
                  <a:pt x="260195" y="1381485"/>
                </a:lnTo>
                <a:lnTo>
                  <a:pt x="0" y="1381485"/>
                </a:lnTo>
                <a:lnTo>
                  <a:pt x="0" y="1359737"/>
                </a:lnTo>
                <a:lnTo>
                  <a:pt x="771470" y="1359737"/>
                </a:lnTo>
                <a:lnTo>
                  <a:pt x="771470" y="900765"/>
                </a:lnTo>
                <a:lnTo>
                  <a:pt x="793217" y="900765"/>
                </a:lnTo>
                <a:lnTo>
                  <a:pt x="793217" y="1373614"/>
                </a:lnTo>
                <a:lnTo>
                  <a:pt x="792155" y="1376177"/>
                </a:lnTo>
                <a:lnTo>
                  <a:pt x="787909" y="1380423"/>
                </a:lnTo>
                <a:lnTo>
                  <a:pt x="785346" y="1381484"/>
                </a:lnTo>
                <a:lnTo>
                  <a:pt x="290967" y="1381485"/>
                </a:lnTo>
                <a:lnTo>
                  <a:pt x="0" y="1672723"/>
                </a:lnTo>
                <a:close/>
              </a:path>
              <a:path w="2088514" h="2676525">
                <a:moveTo>
                  <a:pt x="1656359" y="2223098"/>
                </a:moveTo>
                <a:lnTo>
                  <a:pt x="1145302" y="2223098"/>
                </a:lnTo>
                <a:lnTo>
                  <a:pt x="1634612" y="1733407"/>
                </a:lnTo>
                <a:lnTo>
                  <a:pt x="1634612" y="900765"/>
                </a:lnTo>
                <a:lnTo>
                  <a:pt x="1656196" y="900765"/>
                </a:lnTo>
                <a:lnTo>
                  <a:pt x="1656196" y="1711660"/>
                </a:lnTo>
                <a:lnTo>
                  <a:pt x="1687128" y="1711660"/>
                </a:lnTo>
                <a:lnTo>
                  <a:pt x="1656359" y="1742432"/>
                </a:lnTo>
                <a:lnTo>
                  <a:pt x="1656359" y="1764179"/>
                </a:lnTo>
                <a:lnTo>
                  <a:pt x="1634612" y="1764179"/>
                </a:lnTo>
                <a:lnTo>
                  <a:pt x="1175857" y="2223098"/>
                </a:lnTo>
                <a:lnTo>
                  <a:pt x="1656359" y="2223098"/>
                </a:lnTo>
                <a:close/>
              </a:path>
              <a:path w="2088514" h="2676525">
                <a:moveTo>
                  <a:pt x="1687128" y="1711660"/>
                </a:moveTo>
                <a:lnTo>
                  <a:pt x="1656196" y="1711660"/>
                </a:lnTo>
                <a:lnTo>
                  <a:pt x="2072821" y="1295046"/>
                </a:lnTo>
                <a:lnTo>
                  <a:pt x="2076772" y="1294267"/>
                </a:lnTo>
                <a:lnTo>
                  <a:pt x="2083347" y="1297003"/>
                </a:lnTo>
                <a:lnTo>
                  <a:pt x="2085012" y="1298401"/>
                </a:lnTo>
                <a:lnTo>
                  <a:pt x="2087461" y="1302244"/>
                </a:lnTo>
                <a:lnTo>
                  <a:pt x="2088026" y="1304344"/>
                </a:lnTo>
                <a:lnTo>
                  <a:pt x="2087931" y="1332554"/>
                </a:lnTo>
                <a:lnTo>
                  <a:pt x="2066183" y="1332554"/>
                </a:lnTo>
                <a:lnTo>
                  <a:pt x="1687128" y="1711660"/>
                </a:lnTo>
                <a:close/>
              </a:path>
              <a:path w="2088514" h="2676525">
                <a:moveTo>
                  <a:pt x="1224788" y="1791472"/>
                </a:moveTo>
                <a:lnTo>
                  <a:pt x="1203041" y="1791472"/>
                </a:lnTo>
                <a:lnTo>
                  <a:pt x="1203041" y="1332554"/>
                </a:lnTo>
                <a:lnTo>
                  <a:pt x="1224788" y="1332554"/>
                </a:lnTo>
                <a:lnTo>
                  <a:pt x="1224788" y="1791472"/>
                </a:lnTo>
                <a:close/>
              </a:path>
              <a:path w="2088514" h="2676525">
                <a:moveTo>
                  <a:pt x="2087931" y="2654669"/>
                </a:moveTo>
                <a:lnTo>
                  <a:pt x="2066184" y="2654669"/>
                </a:lnTo>
                <a:lnTo>
                  <a:pt x="2066183" y="1332554"/>
                </a:lnTo>
                <a:lnTo>
                  <a:pt x="2087931" y="1332554"/>
                </a:lnTo>
                <a:lnTo>
                  <a:pt x="2087931" y="2654669"/>
                </a:lnTo>
                <a:close/>
              </a:path>
              <a:path w="2088514" h="2676525">
                <a:moveTo>
                  <a:pt x="1656359" y="2223098"/>
                </a:moveTo>
                <a:lnTo>
                  <a:pt x="1634612" y="2223098"/>
                </a:lnTo>
                <a:lnTo>
                  <a:pt x="1634612" y="1764179"/>
                </a:lnTo>
                <a:lnTo>
                  <a:pt x="1656359" y="1764179"/>
                </a:lnTo>
                <a:lnTo>
                  <a:pt x="1656359" y="2223098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object 10"/>
          <p:cNvSpPr txBox="1">
            <a:spLocks noGrp="1"/>
          </p:cNvSpPr>
          <p:nvPr>
            <p:ph type="title"/>
          </p:nvPr>
        </p:nvSpPr>
        <p:spPr>
          <a:xfrm>
            <a:off x="1249887" y="1006570"/>
            <a:ext cx="917765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25" dirty="0"/>
              <a:t>p</a:t>
            </a:r>
            <a:r>
              <a:rPr sz="7500" spc="-740" dirty="0"/>
              <a:t>r</a:t>
            </a:r>
            <a:r>
              <a:rPr sz="7500" spc="-620" dirty="0"/>
              <a:t>i</a:t>
            </a:r>
            <a:r>
              <a:rPr sz="7500" spc="-605" dirty="0"/>
              <a:t>n</a:t>
            </a:r>
            <a:r>
              <a:rPr sz="7500" spc="70" dirty="0"/>
              <a:t>s</a:t>
            </a:r>
            <a:r>
              <a:rPr sz="7500" spc="-620" dirty="0"/>
              <a:t>ip</a:t>
            </a:r>
            <a:r>
              <a:rPr sz="7500" spc="-805" dirty="0"/>
              <a:t> </a:t>
            </a:r>
            <a:r>
              <a:rPr sz="7500" spc="-660" dirty="0"/>
              <a:t>d</a:t>
            </a:r>
            <a:r>
              <a:rPr sz="7500" spc="-615" dirty="0"/>
              <a:t>e</a:t>
            </a:r>
            <a:r>
              <a:rPr sz="7500" spc="70" dirty="0"/>
              <a:t>s</a:t>
            </a:r>
            <a:r>
              <a:rPr sz="7500" spc="-430" dirty="0"/>
              <a:t>a</a:t>
            </a:r>
            <a:r>
              <a:rPr sz="7500" spc="-620" dirty="0"/>
              <a:t>i</a:t>
            </a:r>
            <a:r>
              <a:rPr sz="7500" spc="-600" dirty="0"/>
              <a:t>n</a:t>
            </a:r>
            <a:r>
              <a:rPr sz="7500" spc="-805" dirty="0"/>
              <a:t> </a:t>
            </a:r>
            <a:r>
              <a:rPr sz="7500" spc="-430" dirty="0"/>
              <a:t>a</a:t>
            </a:r>
            <a:r>
              <a:rPr sz="7500" spc="-605" dirty="0"/>
              <a:t>n</a:t>
            </a:r>
            <a:r>
              <a:rPr sz="7500" spc="-860" dirty="0"/>
              <a:t>t</a:t>
            </a:r>
            <a:r>
              <a:rPr sz="7500" spc="-430" dirty="0"/>
              <a:t>a</a:t>
            </a:r>
            <a:r>
              <a:rPr sz="7500" spc="-740" dirty="0"/>
              <a:t>r</a:t>
            </a:r>
            <a:r>
              <a:rPr sz="7500" spc="-869" dirty="0"/>
              <a:t>m</a:t>
            </a:r>
            <a:r>
              <a:rPr sz="7500" spc="-685" dirty="0"/>
              <a:t>u</a:t>
            </a:r>
            <a:r>
              <a:rPr sz="7500" spc="-500" dirty="0"/>
              <a:t>k</a:t>
            </a:r>
            <a:r>
              <a:rPr sz="7500" spc="-425" dirty="0"/>
              <a:t>a</a:t>
            </a:r>
            <a:endParaRPr sz="7500"/>
          </a:p>
        </p:txBody>
      </p:sp>
      <p:sp>
        <p:nvSpPr>
          <p:cNvPr id="1048713" name="object 11"/>
          <p:cNvSpPr txBox="1"/>
          <p:nvPr/>
        </p:nvSpPr>
        <p:spPr>
          <a:xfrm>
            <a:off x="4530624" y="2176959"/>
            <a:ext cx="52578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048714" name="object 12"/>
          <p:cNvSpPr txBox="1"/>
          <p:nvPr/>
        </p:nvSpPr>
        <p:spPr>
          <a:xfrm>
            <a:off x="17141417" y="9262775"/>
            <a:ext cx="521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2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715" name="object 13"/>
          <p:cNvSpPr txBox="1"/>
          <p:nvPr/>
        </p:nvSpPr>
        <p:spPr>
          <a:xfrm>
            <a:off x="4440170" y="3812268"/>
            <a:ext cx="463550" cy="69024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i="1" spc="-1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4500" i="1" spc="-4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45" name="object 14"/>
          <p:cNvGrpSpPr/>
          <p:nvPr/>
        </p:nvGrpSpPr>
        <p:grpSpPr>
          <a:xfrm>
            <a:off x="0" y="313764"/>
            <a:ext cx="18288000" cy="1366520"/>
            <a:chOff x="0" y="313764"/>
            <a:chExt cx="18288000" cy="1366520"/>
          </a:xfrm>
        </p:grpSpPr>
        <p:sp>
          <p:nvSpPr>
            <p:cNvPr id="1048716" name="object 15"/>
            <p:cNvSpPr/>
            <p:nvPr/>
          </p:nvSpPr>
          <p:spPr>
            <a:xfrm>
              <a:off x="0" y="313764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7" name="object 16"/>
            <p:cNvSpPr/>
            <p:nvPr/>
          </p:nvSpPr>
          <p:spPr>
            <a:xfrm>
              <a:off x="4446935" y="583467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8" name="object 17"/>
            <p:cNvSpPr/>
            <p:nvPr/>
          </p:nvSpPr>
          <p:spPr>
            <a:xfrm>
              <a:off x="12715935" y="1622494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19" name="object 18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20" name="object 19"/>
          <p:cNvSpPr txBox="1"/>
          <p:nvPr/>
        </p:nvSpPr>
        <p:spPr>
          <a:xfrm>
            <a:off x="5348924" y="1971917"/>
            <a:ext cx="12778740" cy="2486660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330"/>
              </a:spcBef>
            </a:pPr>
            <a:r>
              <a:rPr sz="3400" spc="-30" dirty="0">
                <a:solidFill>
                  <a:srgbClr val="695840"/>
                </a:solidFill>
                <a:latin typeface="Tahoma"/>
                <a:cs typeface="Tahoma"/>
              </a:rPr>
              <a:t>Consisteny(Konsistensi)</a:t>
            </a:r>
            <a:endParaRPr sz="3400">
              <a:latin typeface="Tahoma"/>
              <a:cs typeface="Tahoma"/>
            </a:endParaRPr>
          </a:p>
          <a:p>
            <a:pPr marL="12700" marR="5080" indent="91440">
              <a:lnSpc>
                <a:spcPct val="114999"/>
              </a:lnSpc>
              <a:spcBef>
                <a:spcPts val="1195"/>
              </a:spcBef>
            </a:pPr>
            <a:r>
              <a:rPr sz="2500" spc="-15" dirty="0">
                <a:latin typeface="Tahoma"/>
                <a:cs typeface="Tahoma"/>
              </a:rPr>
              <a:t>Permainan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ini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konsisten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dalam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hal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tata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letak,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warna,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25" dirty="0">
                <a:latin typeface="Tahoma"/>
                <a:cs typeface="Tahoma"/>
              </a:rPr>
              <a:t>pola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desain.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Hal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ini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akan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membuat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pengguna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merasa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nyaman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mudah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memahami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antarmuka.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3400" dirty="0">
                <a:solidFill>
                  <a:srgbClr val="695840"/>
                </a:solidFill>
                <a:latin typeface="Tahoma"/>
                <a:cs typeface="Tahoma"/>
              </a:rPr>
              <a:t>Familiarity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48721" name="object 20"/>
          <p:cNvSpPr txBox="1"/>
          <p:nvPr/>
        </p:nvSpPr>
        <p:spPr>
          <a:xfrm>
            <a:off x="4008355" y="4746304"/>
            <a:ext cx="13954760" cy="2311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075" marR="17780" algn="just">
              <a:lnSpc>
                <a:spcPct val="114999"/>
              </a:lnSpc>
              <a:spcBef>
                <a:spcPts val="100"/>
              </a:spcBef>
            </a:pPr>
            <a:r>
              <a:rPr sz="2500" spc="-15" dirty="0">
                <a:latin typeface="Tahoma"/>
                <a:cs typeface="Tahoma"/>
              </a:rPr>
              <a:t>Pada </a:t>
            </a:r>
            <a:r>
              <a:rPr sz="2500" spc="-35" dirty="0">
                <a:latin typeface="Tahoma"/>
                <a:cs typeface="Tahoma"/>
              </a:rPr>
              <a:t>game </a:t>
            </a:r>
            <a:r>
              <a:rPr sz="2500" spc="-10" dirty="0">
                <a:latin typeface="Tahoma"/>
                <a:cs typeface="Tahoma"/>
              </a:rPr>
              <a:t>tebak </a:t>
            </a:r>
            <a:r>
              <a:rPr sz="2500" spc="-55" dirty="0">
                <a:latin typeface="Tahoma"/>
                <a:cs typeface="Tahoma"/>
              </a:rPr>
              <a:t>warna </a:t>
            </a:r>
            <a:r>
              <a:rPr sz="2500" spc="-25" dirty="0">
                <a:latin typeface="Tahoma"/>
                <a:cs typeface="Tahoma"/>
              </a:rPr>
              <a:t>dapat </a:t>
            </a:r>
            <a:r>
              <a:rPr sz="2500" spc="-35" dirty="0">
                <a:latin typeface="Tahoma"/>
                <a:cs typeface="Tahoma"/>
              </a:rPr>
              <a:t>tumbuh </a:t>
            </a:r>
            <a:r>
              <a:rPr sz="2500" dirty="0">
                <a:latin typeface="Tahoma"/>
                <a:cs typeface="Tahoma"/>
              </a:rPr>
              <a:t>seiring </a:t>
            </a:r>
            <a:r>
              <a:rPr sz="2500" spc="-55" dirty="0">
                <a:latin typeface="Tahoma"/>
                <a:cs typeface="Tahoma"/>
              </a:rPr>
              <a:t>berjalannya </a:t>
            </a:r>
            <a:r>
              <a:rPr sz="2500" spc="-35" dirty="0">
                <a:latin typeface="Tahoma"/>
                <a:cs typeface="Tahoma"/>
              </a:rPr>
              <a:t>waktu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40" dirty="0">
                <a:latin typeface="Tahoma"/>
                <a:cs typeface="Tahoma"/>
              </a:rPr>
              <a:t>pengalaman </a:t>
            </a:r>
            <a:r>
              <a:rPr sz="2500" spc="-30" dirty="0">
                <a:latin typeface="Tahoma"/>
                <a:cs typeface="Tahoma"/>
              </a:rPr>
              <a:t>bermain. 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Dengan</a:t>
            </a:r>
            <a:r>
              <a:rPr sz="2500" spc="-6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semakin</a:t>
            </a:r>
            <a:r>
              <a:rPr sz="2500" spc="-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terbiasa</a:t>
            </a:r>
            <a:r>
              <a:rPr sz="2500" spc="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akrab</a:t>
            </a:r>
            <a:r>
              <a:rPr sz="2500" spc="-3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3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warna,</a:t>
            </a:r>
            <a:r>
              <a:rPr sz="2500" spc="-6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pemain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akan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dapat 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mengoptimalkan </a:t>
            </a:r>
            <a:r>
              <a:rPr sz="2500" spc="-10" dirty="0">
                <a:latin typeface="Tahoma"/>
                <a:cs typeface="Tahoma"/>
              </a:rPr>
              <a:t>performa </a:t>
            </a:r>
            <a:r>
              <a:rPr sz="2500" spc="-30" dirty="0">
                <a:latin typeface="Tahoma"/>
                <a:cs typeface="Tahoma"/>
              </a:rPr>
              <a:t>mereka, </a:t>
            </a:r>
            <a:r>
              <a:rPr sz="2500" spc="-10" dirty="0">
                <a:latin typeface="Tahoma"/>
                <a:cs typeface="Tahoma"/>
              </a:rPr>
              <a:t>mencapai </a:t>
            </a:r>
            <a:r>
              <a:rPr sz="2500" spc="5" dirty="0">
                <a:latin typeface="Tahoma"/>
                <a:cs typeface="Tahoma"/>
              </a:rPr>
              <a:t>skor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15" dirty="0">
                <a:latin typeface="Tahoma"/>
                <a:cs typeface="Tahoma"/>
              </a:rPr>
              <a:t>lebih </a:t>
            </a:r>
            <a:r>
              <a:rPr sz="2500" spc="-25" dirty="0">
                <a:latin typeface="Tahoma"/>
                <a:cs typeface="Tahoma"/>
              </a:rPr>
              <a:t>tinggi,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10" dirty="0">
                <a:latin typeface="Tahoma"/>
                <a:cs typeface="Tahoma"/>
              </a:rPr>
              <a:t>menikmati </a:t>
            </a:r>
            <a:r>
              <a:rPr sz="2500" spc="-30" dirty="0">
                <a:latin typeface="Tahoma"/>
                <a:cs typeface="Tahoma"/>
              </a:rPr>
              <a:t>permainan 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29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lebih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baik.</a:t>
            </a:r>
            <a:endParaRPr sz="2500">
              <a:latin typeface="Tahoma"/>
              <a:cs typeface="Tahoma"/>
            </a:endParaRPr>
          </a:p>
          <a:p>
            <a:pPr marL="50800">
              <a:lnSpc>
                <a:spcPts val="4910"/>
              </a:lnSpc>
            </a:pPr>
            <a:r>
              <a:rPr sz="6750" i="1" spc="-450" baseline="8024" dirty="0">
                <a:solidFill>
                  <a:srgbClr val="FFFFFF"/>
                </a:solidFill>
                <a:latin typeface="Trebuchet MS"/>
                <a:cs typeface="Trebuchet MS"/>
              </a:rPr>
              <a:t>6.</a:t>
            </a:r>
            <a:r>
              <a:rPr sz="6750" i="1" spc="82" baseline="802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20" dirty="0">
                <a:solidFill>
                  <a:srgbClr val="695840"/>
                </a:solidFill>
                <a:latin typeface="Tahoma"/>
                <a:cs typeface="Tahoma"/>
              </a:rPr>
              <a:t>Simplicity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48722" name="object 21"/>
          <p:cNvSpPr txBox="1"/>
          <p:nvPr/>
        </p:nvSpPr>
        <p:spPr>
          <a:xfrm>
            <a:off x="4263970" y="7172638"/>
            <a:ext cx="13568680" cy="2602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95"/>
              </a:spcBef>
            </a:pPr>
            <a:r>
              <a:rPr sz="2500" spc="-15" dirty="0">
                <a:latin typeface="Tahoma"/>
                <a:cs typeface="Tahoma"/>
              </a:rPr>
              <a:t>kesederhanaan</a:t>
            </a:r>
            <a:r>
              <a:rPr sz="2500" spc="-1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dan</a:t>
            </a:r>
            <a:r>
              <a:rPr sz="2500" spc="-3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keterjangkauan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dalam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hal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desain,</a:t>
            </a:r>
            <a:r>
              <a:rPr sz="2500" spc="-1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tata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letak,</a:t>
            </a:r>
            <a:r>
              <a:rPr sz="2500" spc="-1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aturan,</a:t>
            </a:r>
            <a:r>
              <a:rPr sz="2500" spc="-3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dan</a:t>
            </a:r>
            <a:r>
              <a:rPr sz="2500" spc="-3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mekanisme </a:t>
            </a:r>
            <a:r>
              <a:rPr sz="2500" spc="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permainan.</a:t>
            </a:r>
            <a:r>
              <a:rPr sz="2500" spc="-9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Game</a:t>
            </a:r>
            <a:r>
              <a:rPr sz="2500" spc="-90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tebak</a:t>
            </a:r>
            <a:r>
              <a:rPr sz="2500" spc="-9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warna</a:t>
            </a:r>
            <a:r>
              <a:rPr sz="2500" spc="-90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yang</a:t>
            </a:r>
            <a:r>
              <a:rPr sz="2500" spc="-9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sederhana</a:t>
            </a:r>
            <a:r>
              <a:rPr sz="2500" spc="-9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memungkinkan</a:t>
            </a:r>
            <a:r>
              <a:rPr sz="2500" spc="-9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pemain</a:t>
            </a:r>
            <a:r>
              <a:rPr sz="2500" spc="-9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dengan</a:t>
            </a:r>
            <a:r>
              <a:rPr sz="2500" spc="-9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mudah</a:t>
            </a:r>
            <a:r>
              <a:rPr sz="2500" spc="-9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memahami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dan </a:t>
            </a:r>
            <a:r>
              <a:rPr sz="2500" spc="15" dirty="0">
                <a:latin typeface="Tahoma"/>
                <a:cs typeface="Tahoma"/>
              </a:rPr>
              <a:t>berpartisipasi </a:t>
            </a:r>
            <a:r>
              <a:rPr sz="2500" spc="-30" dirty="0">
                <a:latin typeface="Tahoma"/>
                <a:cs typeface="Tahoma"/>
              </a:rPr>
              <a:t>dalam </a:t>
            </a:r>
            <a:r>
              <a:rPr sz="2500" spc="-20" dirty="0">
                <a:latin typeface="Tahoma"/>
                <a:cs typeface="Tahoma"/>
              </a:rPr>
              <a:t>permainan tanpa </a:t>
            </a:r>
            <a:r>
              <a:rPr sz="2500" spc="-30" dirty="0">
                <a:latin typeface="Tahoma"/>
                <a:cs typeface="Tahoma"/>
              </a:rPr>
              <a:t>hambatan </a:t>
            </a:r>
            <a:r>
              <a:rPr sz="2500" spc="-20" dirty="0">
                <a:latin typeface="Tahoma"/>
                <a:cs typeface="Tahoma"/>
              </a:rPr>
              <a:t>atau </a:t>
            </a:r>
            <a:r>
              <a:rPr sz="2500" spc="-30" dirty="0">
                <a:latin typeface="Tahoma"/>
                <a:cs typeface="Tahoma"/>
              </a:rPr>
              <a:t>kebingungan </a:t>
            </a:r>
            <a:r>
              <a:rPr sz="2500" spc="-65" dirty="0">
                <a:latin typeface="Tahoma"/>
                <a:cs typeface="Tahoma"/>
              </a:rPr>
              <a:t>yang </a:t>
            </a:r>
            <a:r>
              <a:rPr sz="2500" spc="-20" dirty="0">
                <a:latin typeface="Tahoma"/>
                <a:cs typeface="Tahoma"/>
              </a:rPr>
              <a:t>berlebihan. </a:t>
            </a:r>
            <a:r>
              <a:rPr sz="2500" spc="-55" dirty="0">
                <a:latin typeface="Tahoma"/>
                <a:cs typeface="Tahoma"/>
              </a:rPr>
              <a:t>Dengan 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menjaga </a:t>
            </a:r>
            <a:r>
              <a:rPr sz="2500" spc="-15" dirty="0">
                <a:latin typeface="Tahoma"/>
                <a:cs typeface="Tahoma"/>
              </a:rPr>
              <a:t>kesederhanaan </a:t>
            </a:r>
            <a:r>
              <a:rPr sz="2500" spc="-30" dirty="0">
                <a:latin typeface="Tahoma"/>
                <a:cs typeface="Tahoma"/>
              </a:rPr>
              <a:t>dalam </a:t>
            </a:r>
            <a:r>
              <a:rPr sz="2500" spc="-15" dirty="0">
                <a:latin typeface="Tahoma"/>
                <a:cs typeface="Tahoma"/>
              </a:rPr>
              <a:t>desain, </a:t>
            </a:r>
            <a:r>
              <a:rPr sz="2500" spc="-35" dirty="0">
                <a:latin typeface="Tahoma"/>
                <a:cs typeface="Tahoma"/>
              </a:rPr>
              <a:t>aturan, </a:t>
            </a:r>
            <a:r>
              <a:rPr sz="2500" spc="-40" dirty="0">
                <a:latin typeface="Tahoma"/>
                <a:cs typeface="Tahoma"/>
              </a:rPr>
              <a:t>dan </a:t>
            </a:r>
            <a:r>
              <a:rPr sz="2500" dirty="0">
                <a:latin typeface="Tahoma"/>
                <a:cs typeface="Tahoma"/>
              </a:rPr>
              <a:t>mekanisme </a:t>
            </a:r>
            <a:r>
              <a:rPr sz="2500" spc="-30" dirty="0">
                <a:latin typeface="Tahoma"/>
                <a:cs typeface="Tahoma"/>
              </a:rPr>
              <a:t>permainan, </a:t>
            </a:r>
            <a:r>
              <a:rPr sz="2500" spc="-25" dirty="0">
                <a:latin typeface="Tahoma"/>
                <a:cs typeface="Tahoma"/>
              </a:rPr>
              <a:t>game </a:t>
            </a:r>
            <a:r>
              <a:rPr sz="2500" spc="-5" dirty="0">
                <a:latin typeface="Tahoma"/>
                <a:cs typeface="Tahoma"/>
              </a:rPr>
              <a:t>tebak </a:t>
            </a:r>
            <a:r>
              <a:rPr sz="2500" spc="-45" dirty="0">
                <a:latin typeface="Tahoma"/>
                <a:cs typeface="Tahoma"/>
              </a:rPr>
              <a:t>warna 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dapat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menjadi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lebih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mudah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20" dirty="0">
                <a:latin typeface="Tahoma"/>
                <a:cs typeface="Tahoma"/>
              </a:rPr>
              <a:t>diakses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dan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dinikmati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oleh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pemain.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Kesederhanaan</a:t>
            </a:r>
            <a:r>
              <a:rPr sz="2500" spc="72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membantu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723" name="object 22"/>
          <p:cNvSpPr txBox="1"/>
          <p:nvPr/>
        </p:nvSpPr>
        <p:spPr>
          <a:xfrm>
            <a:off x="4263970" y="9437468"/>
            <a:ext cx="12050395" cy="7512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30" dirty="0">
                <a:latin typeface="Tahoma"/>
                <a:cs typeface="Tahoma"/>
              </a:rPr>
              <a:t>mengurangi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hambatan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dan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meningkatkan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tingkat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keterlibatan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pemain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dalam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permainan.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object 2"/>
          <p:cNvSpPr/>
          <p:nvPr/>
        </p:nvSpPr>
        <p:spPr>
          <a:xfrm>
            <a:off x="5687423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8"/>
                </a:moveTo>
                <a:lnTo>
                  <a:pt x="2897564" y="1788157"/>
                </a:lnTo>
                <a:lnTo>
                  <a:pt x="3507213" y="0"/>
                </a:lnTo>
                <a:lnTo>
                  <a:pt x="5536324" y="0"/>
                </a:lnTo>
                <a:lnTo>
                  <a:pt x="202911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5" name="object 3"/>
          <p:cNvSpPr/>
          <p:nvPr/>
        </p:nvSpPr>
        <p:spPr>
          <a:xfrm>
            <a:off x="8706142" y="11"/>
            <a:ext cx="9357995" cy="10287000"/>
          </a:xfrm>
          <a:custGeom>
            <a:avLst/>
            <a:gdLst/>
            <a:ahLst/>
            <a:cxnLst/>
            <a:rect l="l" t="t" r="r" b="b"/>
            <a:pathLst>
              <a:path w="9357994" h="10287000">
                <a:moveTo>
                  <a:pt x="7723416" y="75006"/>
                </a:moveTo>
                <a:lnTo>
                  <a:pt x="7503401" y="0"/>
                </a:lnTo>
                <a:lnTo>
                  <a:pt x="3507206" y="0"/>
                </a:lnTo>
                <a:lnTo>
                  <a:pt x="0" y="10286987"/>
                </a:lnTo>
                <a:lnTo>
                  <a:pt x="4241774" y="10286987"/>
                </a:lnTo>
                <a:lnTo>
                  <a:pt x="7723416" y="75006"/>
                </a:lnTo>
                <a:close/>
              </a:path>
              <a:path w="9357994" h="10287000">
                <a:moveTo>
                  <a:pt x="9357563" y="0"/>
                </a:moveTo>
                <a:lnTo>
                  <a:pt x="8501570" y="0"/>
                </a:lnTo>
                <a:lnTo>
                  <a:pt x="4994364" y="10286987"/>
                </a:lnTo>
                <a:lnTo>
                  <a:pt x="5850356" y="10286987"/>
                </a:lnTo>
                <a:lnTo>
                  <a:pt x="9357563" y="0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6" name="object 4"/>
          <p:cNvSpPr/>
          <p:nvPr/>
        </p:nvSpPr>
        <p:spPr>
          <a:xfrm>
            <a:off x="2383145" y="1319706"/>
            <a:ext cx="6266180" cy="789305"/>
          </a:xfrm>
          <a:custGeom>
            <a:avLst/>
            <a:gdLst/>
            <a:ahLst/>
            <a:cxnLst/>
            <a:rect l="l" t="t" r="r" b="b"/>
            <a:pathLst>
              <a:path w="6266180" h="789305">
                <a:moveTo>
                  <a:pt x="5900012" y="789210"/>
                </a:moveTo>
                <a:lnTo>
                  <a:pt x="0" y="789210"/>
                </a:lnTo>
                <a:lnTo>
                  <a:pt x="365906" y="0"/>
                </a:lnTo>
                <a:lnTo>
                  <a:pt x="6265919" y="0"/>
                </a:lnTo>
                <a:lnTo>
                  <a:pt x="5900012" y="789210"/>
                </a:lnTo>
                <a:close/>
              </a:path>
            </a:pathLst>
          </a:custGeom>
          <a:solidFill>
            <a:srgbClr val="E6D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7" name="object 5"/>
          <p:cNvSpPr/>
          <p:nvPr/>
        </p:nvSpPr>
        <p:spPr>
          <a:xfrm>
            <a:off x="16738310" y="9128589"/>
            <a:ext cx="1550035" cy="794385"/>
          </a:xfrm>
          <a:custGeom>
            <a:avLst/>
            <a:gdLst/>
            <a:ahLst/>
            <a:cxnLst/>
            <a:rect l="l" t="t" r="r" b="b"/>
            <a:pathLst>
              <a:path w="1550034" h="794384">
                <a:moveTo>
                  <a:pt x="1549689" y="793951"/>
                </a:moveTo>
                <a:lnTo>
                  <a:pt x="0" y="793951"/>
                </a:lnTo>
                <a:lnTo>
                  <a:pt x="264650" y="0"/>
                </a:lnTo>
                <a:lnTo>
                  <a:pt x="1549689" y="0"/>
                </a:lnTo>
                <a:lnTo>
                  <a:pt x="1549689" y="793951"/>
                </a:lnTo>
                <a:close/>
              </a:path>
            </a:pathLst>
          </a:custGeom>
          <a:solidFill>
            <a:srgbClr val="CC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8" name="object 6"/>
          <p:cNvSpPr/>
          <p:nvPr/>
        </p:nvSpPr>
        <p:spPr>
          <a:xfrm>
            <a:off x="5109791" y="2162175"/>
            <a:ext cx="11116945" cy="599440"/>
          </a:xfrm>
          <a:custGeom>
            <a:avLst/>
            <a:gdLst/>
            <a:ahLst/>
            <a:cxnLst/>
            <a:rect l="l" t="t" r="r" b="b"/>
            <a:pathLst>
              <a:path w="11116944" h="599439">
                <a:moveTo>
                  <a:pt x="10701494" y="599437"/>
                </a:moveTo>
                <a:lnTo>
                  <a:pt x="0" y="599437"/>
                </a:lnTo>
                <a:lnTo>
                  <a:pt x="419501" y="0"/>
                </a:lnTo>
                <a:lnTo>
                  <a:pt x="11116799" y="0"/>
                </a:lnTo>
                <a:lnTo>
                  <a:pt x="11116799" y="5997"/>
                </a:lnTo>
                <a:lnTo>
                  <a:pt x="10701494" y="599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9" name="object 7"/>
          <p:cNvSpPr/>
          <p:nvPr/>
        </p:nvSpPr>
        <p:spPr>
          <a:xfrm>
            <a:off x="5047574" y="3832167"/>
            <a:ext cx="11116945" cy="635000"/>
          </a:xfrm>
          <a:custGeom>
            <a:avLst/>
            <a:gdLst/>
            <a:ahLst/>
            <a:cxnLst/>
            <a:rect l="l" t="t" r="r" b="b"/>
            <a:pathLst>
              <a:path w="11116944" h="635000">
                <a:moveTo>
                  <a:pt x="10701494" y="634935"/>
                </a:moveTo>
                <a:lnTo>
                  <a:pt x="0" y="634935"/>
                </a:lnTo>
                <a:lnTo>
                  <a:pt x="419501" y="0"/>
                </a:lnTo>
                <a:lnTo>
                  <a:pt x="11116799" y="0"/>
                </a:lnTo>
                <a:lnTo>
                  <a:pt x="11116799" y="6352"/>
                </a:lnTo>
                <a:lnTo>
                  <a:pt x="10701494" y="63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0" name="object 8"/>
          <p:cNvSpPr/>
          <p:nvPr/>
        </p:nvSpPr>
        <p:spPr>
          <a:xfrm>
            <a:off x="4677905" y="5858685"/>
            <a:ext cx="11303635" cy="683895"/>
          </a:xfrm>
          <a:custGeom>
            <a:avLst/>
            <a:gdLst/>
            <a:ahLst/>
            <a:cxnLst/>
            <a:rect l="l" t="t" r="r" b="b"/>
            <a:pathLst>
              <a:path w="11303635" h="683895">
                <a:moveTo>
                  <a:pt x="10881034" y="683339"/>
                </a:moveTo>
                <a:lnTo>
                  <a:pt x="0" y="683339"/>
                </a:lnTo>
                <a:lnTo>
                  <a:pt x="426539" y="0"/>
                </a:lnTo>
                <a:lnTo>
                  <a:pt x="11303306" y="0"/>
                </a:lnTo>
                <a:lnTo>
                  <a:pt x="11303306" y="6837"/>
                </a:lnTo>
                <a:lnTo>
                  <a:pt x="10881034" y="683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1" name="object 9"/>
          <p:cNvSpPr/>
          <p:nvPr/>
        </p:nvSpPr>
        <p:spPr>
          <a:xfrm>
            <a:off x="4579044" y="2073823"/>
            <a:ext cx="937260" cy="937260"/>
          </a:xfrm>
          <a:custGeom>
            <a:avLst/>
            <a:gdLst/>
            <a:ahLst/>
            <a:cxnLst/>
            <a:rect l="l" t="t" r="r" b="b"/>
            <a:pathLst>
              <a:path w="937260" h="937260">
                <a:moveTo>
                  <a:pt x="468529" y="937059"/>
                </a:moveTo>
                <a:lnTo>
                  <a:pt x="420625" y="934640"/>
                </a:lnTo>
                <a:lnTo>
                  <a:pt x="374104" y="927540"/>
                </a:lnTo>
                <a:lnTo>
                  <a:pt x="329203" y="915995"/>
                </a:lnTo>
                <a:lnTo>
                  <a:pt x="286156" y="900240"/>
                </a:lnTo>
                <a:lnTo>
                  <a:pt x="245200" y="880510"/>
                </a:lnTo>
                <a:lnTo>
                  <a:pt x="206570" y="857042"/>
                </a:lnTo>
                <a:lnTo>
                  <a:pt x="170501" y="830070"/>
                </a:lnTo>
                <a:lnTo>
                  <a:pt x="137229" y="799830"/>
                </a:lnTo>
                <a:lnTo>
                  <a:pt x="106989" y="766558"/>
                </a:lnTo>
                <a:lnTo>
                  <a:pt x="80017" y="730489"/>
                </a:lnTo>
                <a:lnTo>
                  <a:pt x="56548" y="691859"/>
                </a:lnTo>
                <a:lnTo>
                  <a:pt x="36819" y="650902"/>
                </a:lnTo>
                <a:lnTo>
                  <a:pt x="21063" y="607856"/>
                </a:lnTo>
                <a:lnTo>
                  <a:pt x="9518" y="562955"/>
                </a:lnTo>
                <a:lnTo>
                  <a:pt x="2418" y="516434"/>
                </a:lnTo>
                <a:lnTo>
                  <a:pt x="0" y="468525"/>
                </a:lnTo>
                <a:lnTo>
                  <a:pt x="2418" y="420625"/>
                </a:lnTo>
                <a:lnTo>
                  <a:pt x="9518" y="374104"/>
                </a:lnTo>
                <a:lnTo>
                  <a:pt x="21063" y="329203"/>
                </a:lnTo>
                <a:lnTo>
                  <a:pt x="36819" y="286156"/>
                </a:lnTo>
                <a:lnTo>
                  <a:pt x="56548" y="245200"/>
                </a:lnTo>
                <a:lnTo>
                  <a:pt x="80017" y="206570"/>
                </a:lnTo>
                <a:lnTo>
                  <a:pt x="106989" y="170501"/>
                </a:lnTo>
                <a:lnTo>
                  <a:pt x="137229" y="137229"/>
                </a:lnTo>
                <a:lnTo>
                  <a:pt x="170501" y="106989"/>
                </a:lnTo>
                <a:lnTo>
                  <a:pt x="206570" y="80017"/>
                </a:lnTo>
                <a:lnTo>
                  <a:pt x="245200" y="56549"/>
                </a:lnTo>
                <a:lnTo>
                  <a:pt x="286156" y="36819"/>
                </a:lnTo>
                <a:lnTo>
                  <a:pt x="329203" y="21064"/>
                </a:lnTo>
                <a:lnTo>
                  <a:pt x="374104" y="9518"/>
                </a:lnTo>
                <a:lnTo>
                  <a:pt x="420625" y="2418"/>
                </a:lnTo>
                <a:lnTo>
                  <a:pt x="468529" y="0"/>
                </a:lnTo>
                <a:lnTo>
                  <a:pt x="516434" y="2418"/>
                </a:lnTo>
                <a:lnTo>
                  <a:pt x="562954" y="9518"/>
                </a:lnTo>
                <a:lnTo>
                  <a:pt x="607856" y="21064"/>
                </a:lnTo>
                <a:lnTo>
                  <a:pt x="650902" y="36819"/>
                </a:lnTo>
                <a:lnTo>
                  <a:pt x="691858" y="56549"/>
                </a:lnTo>
                <a:lnTo>
                  <a:pt x="730489" y="80017"/>
                </a:lnTo>
                <a:lnTo>
                  <a:pt x="766558" y="106989"/>
                </a:lnTo>
                <a:lnTo>
                  <a:pt x="799830" y="137229"/>
                </a:lnTo>
                <a:lnTo>
                  <a:pt x="830070" y="170501"/>
                </a:lnTo>
                <a:lnTo>
                  <a:pt x="857042" y="206570"/>
                </a:lnTo>
                <a:lnTo>
                  <a:pt x="880510" y="245200"/>
                </a:lnTo>
                <a:lnTo>
                  <a:pt x="900240" y="286156"/>
                </a:lnTo>
                <a:lnTo>
                  <a:pt x="915995" y="329203"/>
                </a:lnTo>
                <a:lnTo>
                  <a:pt x="927540" y="374104"/>
                </a:lnTo>
                <a:lnTo>
                  <a:pt x="934640" y="420625"/>
                </a:lnTo>
                <a:lnTo>
                  <a:pt x="937059" y="468529"/>
                </a:lnTo>
                <a:lnTo>
                  <a:pt x="934640" y="516434"/>
                </a:lnTo>
                <a:lnTo>
                  <a:pt x="927540" y="562955"/>
                </a:lnTo>
                <a:lnTo>
                  <a:pt x="915995" y="607856"/>
                </a:lnTo>
                <a:lnTo>
                  <a:pt x="900240" y="650902"/>
                </a:lnTo>
                <a:lnTo>
                  <a:pt x="880510" y="691859"/>
                </a:lnTo>
                <a:lnTo>
                  <a:pt x="857042" y="730489"/>
                </a:lnTo>
                <a:lnTo>
                  <a:pt x="830070" y="766558"/>
                </a:lnTo>
                <a:lnTo>
                  <a:pt x="799830" y="799830"/>
                </a:lnTo>
                <a:lnTo>
                  <a:pt x="766558" y="830070"/>
                </a:lnTo>
                <a:lnTo>
                  <a:pt x="730489" y="857042"/>
                </a:lnTo>
                <a:lnTo>
                  <a:pt x="691858" y="880510"/>
                </a:lnTo>
                <a:lnTo>
                  <a:pt x="650902" y="900240"/>
                </a:lnTo>
                <a:lnTo>
                  <a:pt x="607856" y="915995"/>
                </a:lnTo>
                <a:lnTo>
                  <a:pt x="562954" y="927540"/>
                </a:lnTo>
                <a:lnTo>
                  <a:pt x="516434" y="934640"/>
                </a:lnTo>
                <a:lnTo>
                  <a:pt x="468529" y="937059"/>
                </a:lnTo>
                <a:close/>
              </a:path>
            </a:pathLst>
          </a:custGeom>
          <a:solidFill>
            <a:srgbClr val="D5C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2" name="object 10"/>
          <p:cNvSpPr/>
          <p:nvPr/>
        </p:nvSpPr>
        <p:spPr>
          <a:xfrm>
            <a:off x="4389706" y="3639531"/>
            <a:ext cx="932815" cy="932815"/>
          </a:xfrm>
          <a:custGeom>
            <a:avLst/>
            <a:gdLst/>
            <a:ahLst/>
            <a:cxnLst/>
            <a:rect l="l" t="t" r="r" b="b"/>
            <a:pathLst>
              <a:path w="932814" h="932814">
                <a:moveTo>
                  <a:pt x="466172" y="932344"/>
                </a:moveTo>
                <a:lnTo>
                  <a:pt x="418508" y="929938"/>
                </a:lnTo>
                <a:lnTo>
                  <a:pt x="372221" y="922873"/>
                </a:lnTo>
                <a:lnTo>
                  <a:pt x="327546" y="911386"/>
                </a:lnTo>
                <a:lnTo>
                  <a:pt x="284716" y="895710"/>
                </a:lnTo>
                <a:lnTo>
                  <a:pt x="243966" y="876080"/>
                </a:lnTo>
                <a:lnTo>
                  <a:pt x="205530" y="852730"/>
                </a:lnTo>
                <a:lnTo>
                  <a:pt x="169642" y="825893"/>
                </a:lnTo>
                <a:lnTo>
                  <a:pt x="136538" y="795806"/>
                </a:lnTo>
                <a:lnTo>
                  <a:pt x="106450" y="762701"/>
                </a:lnTo>
                <a:lnTo>
                  <a:pt x="79614" y="726813"/>
                </a:lnTo>
                <a:lnTo>
                  <a:pt x="56263" y="688377"/>
                </a:lnTo>
                <a:lnTo>
                  <a:pt x="36633" y="647627"/>
                </a:lnTo>
                <a:lnTo>
                  <a:pt x="20957" y="604797"/>
                </a:lnTo>
                <a:lnTo>
                  <a:pt x="9470" y="560122"/>
                </a:lnTo>
                <a:lnTo>
                  <a:pt x="2406" y="513835"/>
                </a:lnTo>
                <a:lnTo>
                  <a:pt x="0" y="466158"/>
                </a:lnTo>
                <a:lnTo>
                  <a:pt x="2406" y="418509"/>
                </a:lnTo>
                <a:lnTo>
                  <a:pt x="9470" y="372222"/>
                </a:lnTo>
                <a:lnTo>
                  <a:pt x="20957" y="327547"/>
                </a:lnTo>
                <a:lnTo>
                  <a:pt x="36633" y="284717"/>
                </a:lnTo>
                <a:lnTo>
                  <a:pt x="56263" y="243966"/>
                </a:lnTo>
                <a:lnTo>
                  <a:pt x="79614" y="205530"/>
                </a:lnTo>
                <a:lnTo>
                  <a:pt x="106450" y="169643"/>
                </a:lnTo>
                <a:lnTo>
                  <a:pt x="136538" y="136538"/>
                </a:lnTo>
                <a:lnTo>
                  <a:pt x="169642" y="106451"/>
                </a:lnTo>
                <a:lnTo>
                  <a:pt x="205530" y="79614"/>
                </a:lnTo>
                <a:lnTo>
                  <a:pt x="243966" y="56264"/>
                </a:lnTo>
                <a:lnTo>
                  <a:pt x="284716" y="36634"/>
                </a:lnTo>
                <a:lnTo>
                  <a:pt x="327546" y="20958"/>
                </a:lnTo>
                <a:lnTo>
                  <a:pt x="372221" y="9470"/>
                </a:lnTo>
                <a:lnTo>
                  <a:pt x="418508" y="2406"/>
                </a:lnTo>
                <a:lnTo>
                  <a:pt x="466171" y="0"/>
                </a:lnTo>
                <a:lnTo>
                  <a:pt x="513835" y="2406"/>
                </a:lnTo>
                <a:lnTo>
                  <a:pt x="560121" y="9470"/>
                </a:lnTo>
                <a:lnTo>
                  <a:pt x="604797" y="20958"/>
                </a:lnTo>
                <a:lnTo>
                  <a:pt x="647627" y="36634"/>
                </a:lnTo>
                <a:lnTo>
                  <a:pt x="688377" y="56264"/>
                </a:lnTo>
                <a:lnTo>
                  <a:pt x="726813" y="79614"/>
                </a:lnTo>
                <a:lnTo>
                  <a:pt x="762700" y="106451"/>
                </a:lnTo>
                <a:lnTo>
                  <a:pt x="795805" y="136538"/>
                </a:lnTo>
                <a:lnTo>
                  <a:pt x="825893" y="169643"/>
                </a:lnTo>
                <a:lnTo>
                  <a:pt x="852729" y="205530"/>
                </a:lnTo>
                <a:lnTo>
                  <a:pt x="876080" y="243966"/>
                </a:lnTo>
                <a:lnTo>
                  <a:pt x="895710" y="284717"/>
                </a:lnTo>
                <a:lnTo>
                  <a:pt x="911386" y="327547"/>
                </a:lnTo>
                <a:lnTo>
                  <a:pt x="922873" y="372222"/>
                </a:lnTo>
                <a:lnTo>
                  <a:pt x="929937" y="418509"/>
                </a:lnTo>
                <a:lnTo>
                  <a:pt x="932343" y="466172"/>
                </a:lnTo>
                <a:lnTo>
                  <a:pt x="929937" y="513835"/>
                </a:lnTo>
                <a:lnTo>
                  <a:pt x="922873" y="560122"/>
                </a:lnTo>
                <a:lnTo>
                  <a:pt x="911386" y="604797"/>
                </a:lnTo>
                <a:lnTo>
                  <a:pt x="895710" y="647627"/>
                </a:lnTo>
                <a:lnTo>
                  <a:pt x="876080" y="688377"/>
                </a:lnTo>
                <a:lnTo>
                  <a:pt x="852729" y="726813"/>
                </a:lnTo>
                <a:lnTo>
                  <a:pt x="825893" y="762701"/>
                </a:lnTo>
                <a:lnTo>
                  <a:pt x="795805" y="795806"/>
                </a:lnTo>
                <a:lnTo>
                  <a:pt x="762700" y="825893"/>
                </a:lnTo>
                <a:lnTo>
                  <a:pt x="726813" y="852730"/>
                </a:lnTo>
                <a:lnTo>
                  <a:pt x="688377" y="876080"/>
                </a:lnTo>
                <a:lnTo>
                  <a:pt x="647627" y="895710"/>
                </a:lnTo>
                <a:lnTo>
                  <a:pt x="604797" y="911386"/>
                </a:lnTo>
                <a:lnTo>
                  <a:pt x="560121" y="922873"/>
                </a:lnTo>
                <a:lnTo>
                  <a:pt x="513835" y="929938"/>
                </a:lnTo>
                <a:lnTo>
                  <a:pt x="466172" y="932344"/>
                </a:lnTo>
                <a:close/>
              </a:path>
            </a:pathLst>
          </a:custGeom>
          <a:solidFill>
            <a:srgbClr val="D5C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3" name="object 11"/>
          <p:cNvSpPr/>
          <p:nvPr/>
        </p:nvSpPr>
        <p:spPr>
          <a:xfrm>
            <a:off x="4168042" y="5733489"/>
            <a:ext cx="880110" cy="934085"/>
          </a:xfrm>
          <a:custGeom>
            <a:avLst/>
            <a:gdLst/>
            <a:ahLst/>
            <a:cxnLst/>
            <a:rect l="l" t="t" r="r" b="b"/>
            <a:pathLst>
              <a:path w="880110" h="934084">
                <a:moveTo>
                  <a:pt x="439766" y="933731"/>
                </a:moveTo>
                <a:lnTo>
                  <a:pt x="394802" y="931320"/>
                </a:lnTo>
                <a:lnTo>
                  <a:pt x="351138" y="924245"/>
                </a:lnTo>
                <a:lnTo>
                  <a:pt x="308993" y="912741"/>
                </a:lnTo>
                <a:lnTo>
                  <a:pt x="268589" y="897042"/>
                </a:lnTo>
                <a:lnTo>
                  <a:pt x="230147" y="877382"/>
                </a:lnTo>
                <a:lnTo>
                  <a:pt x="193888" y="853997"/>
                </a:lnTo>
                <a:lnTo>
                  <a:pt x="160034" y="827121"/>
                </a:lnTo>
                <a:lnTo>
                  <a:pt x="128804" y="796989"/>
                </a:lnTo>
                <a:lnTo>
                  <a:pt x="100421" y="763835"/>
                </a:lnTo>
                <a:lnTo>
                  <a:pt x="75105" y="727894"/>
                </a:lnTo>
                <a:lnTo>
                  <a:pt x="53077" y="689401"/>
                </a:lnTo>
                <a:lnTo>
                  <a:pt x="34558" y="648590"/>
                </a:lnTo>
                <a:lnTo>
                  <a:pt x="19770" y="605696"/>
                </a:lnTo>
                <a:lnTo>
                  <a:pt x="8934" y="560955"/>
                </a:lnTo>
                <a:lnTo>
                  <a:pt x="2270" y="514599"/>
                </a:lnTo>
                <a:lnTo>
                  <a:pt x="0" y="466865"/>
                </a:lnTo>
                <a:lnTo>
                  <a:pt x="2270" y="419131"/>
                </a:lnTo>
                <a:lnTo>
                  <a:pt x="8934" y="372775"/>
                </a:lnTo>
                <a:lnTo>
                  <a:pt x="19770" y="328033"/>
                </a:lnTo>
                <a:lnTo>
                  <a:pt x="34558" y="285140"/>
                </a:lnTo>
                <a:lnTo>
                  <a:pt x="53077" y="244329"/>
                </a:lnTo>
                <a:lnTo>
                  <a:pt x="75105" y="205836"/>
                </a:lnTo>
                <a:lnTo>
                  <a:pt x="100421" y="169895"/>
                </a:lnTo>
                <a:lnTo>
                  <a:pt x="128804" y="136741"/>
                </a:lnTo>
                <a:lnTo>
                  <a:pt x="160034" y="106609"/>
                </a:lnTo>
                <a:lnTo>
                  <a:pt x="193888" y="79733"/>
                </a:lnTo>
                <a:lnTo>
                  <a:pt x="230147" y="56348"/>
                </a:lnTo>
                <a:lnTo>
                  <a:pt x="268589" y="36688"/>
                </a:lnTo>
                <a:lnTo>
                  <a:pt x="308993" y="20989"/>
                </a:lnTo>
                <a:lnTo>
                  <a:pt x="351138" y="9485"/>
                </a:lnTo>
                <a:lnTo>
                  <a:pt x="394802" y="2410"/>
                </a:lnTo>
                <a:lnTo>
                  <a:pt x="439766" y="0"/>
                </a:lnTo>
                <a:lnTo>
                  <a:pt x="484730" y="2410"/>
                </a:lnTo>
                <a:lnTo>
                  <a:pt x="528394" y="9485"/>
                </a:lnTo>
                <a:lnTo>
                  <a:pt x="570539" y="20989"/>
                </a:lnTo>
                <a:lnTo>
                  <a:pt x="610943" y="36688"/>
                </a:lnTo>
                <a:lnTo>
                  <a:pt x="649385" y="56348"/>
                </a:lnTo>
                <a:lnTo>
                  <a:pt x="685644" y="79733"/>
                </a:lnTo>
                <a:lnTo>
                  <a:pt x="719498" y="106609"/>
                </a:lnTo>
                <a:lnTo>
                  <a:pt x="750728" y="136741"/>
                </a:lnTo>
                <a:lnTo>
                  <a:pt x="779111" y="169895"/>
                </a:lnTo>
                <a:lnTo>
                  <a:pt x="804427" y="205836"/>
                </a:lnTo>
                <a:lnTo>
                  <a:pt x="826455" y="244329"/>
                </a:lnTo>
                <a:lnTo>
                  <a:pt x="844973" y="285140"/>
                </a:lnTo>
                <a:lnTo>
                  <a:pt x="859761" y="328033"/>
                </a:lnTo>
                <a:lnTo>
                  <a:pt x="870598" y="372775"/>
                </a:lnTo>
                <a:lnTo>
                  <a:pt x="877262" y="419131"/>
                </a:lnTo>
                <a:lnTo>
                  <a:pt x="879532" y="466866"/>
                </a:lnTo>
                <a:lnTo>
                  <a:pt x="877262" y="514599"/>
                </a:lnTo>
                <a:lnTo>
                  <a:pt x="870598" y="560955"/>
                </a:lnTo>
                <a:lnTo>
                  <a:pt x="859761" y="605696"/>
                </a:lnTo>
                <a:lnTo>
                  <a:pt x="844973" y="648590"/>
                </a:lnTo>
                <a:lnTo>
                  <a:pt x="826455" y="689401"/>
                </a:lnTo>
                <a:lnTo>
                  <a:pt x="804427" y="727894"/>
                </a:lnTo>
                <a:lnTo>
                  <a:pt x="779111" y="763835"/>
                </a:lnTo>
                <a:lnTo>
                  <a:pt x="750728" y="796989"/>
                </a:lnTo>
                <a:lnTo>
                  <a:pt x="719498" y="827121"/>
                </a:lnTo>
                <a:lnTo>
                  <a:pt x="685644" y="853997"/>
                </a:lnTo>
                <a:lnTo>
                  <a:pt x="649385" y="877382"/>
                </a:lnTo>
                <a:lnTo>
                  <a:pt x="610943" y="897042"/>
                </a:lnTo>
                <a:lnTo>
                  <a:pt x="570539" y="912741"/>
                </a:lnTo>
                <a:lnTo>
                  <a:pt x="528394" y="924245"/>
                </a:lnTo>
                <a:lnTo>
                  <a:pt x="484730" y="931320"/>
                </a:lnTo>
                <a:lnTo>
                  <a:pt x="439766" y="933731"/>
                </a:lnTo>
                <a:close/>
              </a:path>
            </a:pathLst>
          </a:custGeom>
          <a:solidFill>
            <a:srgbClr val="D5C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4" name="object 12"/>
          <p:cNvSpPr/>
          <p:nvPr/>
        </p:nvSpPr>
        <p:spPr>
          <a:xfrm>
            <a:off x="0" y="7249321"/>
            <a:ext cx="2088514" cy="2676525"/>
          </a:xfrm>
          <a:custGeom>
            <a:avLst/>
            <a:gdLst/>
            <a:ahLst/>
            <a:cxnLst/>
            <a:rect l="l" t="t" r="r" b="b"/>
            <a:pathLst>
              <a:path w="2088514" h="2676525">
                <a:moveTo>
                  <a:pt x="0" y="809337"/>
                </a:moveTo>
                <a:lnTo>
                  <a:pt x="0" y="778684"/>
                </a:lnTo>
                <a:lnTo>
                  <a:pt x="774623" y="3751"/>
                </a:lnTo>
                <a:lnTo>
                  <a:pt x="778048" y="484"/>
                </a:lnTo>
                <a:lnTo>
                  <a:pt x="780663" y="0"/>
                </a:lnTo>
                <a:lnTo>
                  <a:pt x="782515" y="0"/>
                </a:lnTo>
                <a:lnTo>
                  <a:pt x="790683" y="3407"/>
                </a:lnTo>
                <a:lnTo>
                  <a:pt x="792911" y="6684"/>
                </a:lnTo>
                <a:lnTo>
                  <a:pt x="792999" y="37676"/>
                </a:lnTo>
                <a:lnTo>
                  <a:pt x="771470" y="37676"/>
                </a:lnTo>
                <a:lnTo>
                  <a:pt x="0" y="809337"/>
                </a:lnTo>
                <a:close/>
              </a:path>
              <a:path w="2088514" h="2676525">
                <a:moveTo>
                  <a:pt x="312714" y="1359737"/>
                </a:moveTo>
                <a:lnTo>
                  <a:pt x="281942" y="1359737"/>
                </a:lnTo>
                <a:lnTo>
                  <a:pt x="771470" y="870427"/>
                </a:lnTo>
                <a:lnTo>
                  <a:pt x="771470" y="37676"/>
                </a:lnTo>
                <a:lnTo>
                  <a:pt x="792999" y="37676"/>
                </a:lnTo>
                <a:lnTo>
                  <a:pt x="792999" y="848680"/>
                </a:lnTo>
                <a:lnTo>
                  <a:pt x="823759" y="848680"/>
                </a:lnTo>
                <a:lnTo>
                  <a:pt x="793217" y="879235"/>
                </a:lnTo>
                <a:lnTo>
                  <a:pt x="793217" y="900765"/>
                </a:lnTo>
                <a:lnTo>
                  <a:pt x="771470" y="900765"/>
                </a:lnTo>
                <a:lnTo>
                  <a:pt x="312714" y="1359737"/>
                </a:lnTo>
                <a:close/>
              </a:path>
              <a:path w="2088514" h="2676525">
                <a:moveTo>
                  <a:pt x="823759" y="848680"/>
                </a:moveTo>
                <a:lnTo>
                  <a:pt x="792999" y="848680"/>
                </a:lnTo>
                <a:lnTo>
                  <a:pt x="1206194" y="435485"/>
                </a:lnTo>
                <a:lnTo>
                  <a:pt x="1209536" y="432404"/>
                </a:lnTo>
                <a:lnTo>
                  <a:pt x="1213322" y="431697"/>
                </a:lnTo>
                <a:lnTo>
                  <a:pt x="1221780" y="435029"/>
                </a:lnTo>
                <a:lnTo>
                  <a:pt x="1224066" y="438129"/>
                </a:lnTo>
                <a:lnTo>
                  <a:pt x="1224408" y="442662"/>
                </a:lnTo>
                <a:lnTo>
                  <a:pt x="1224408" y="469248"/>
                </a:lnTo>
                <a:lnTo>
                  <a:pt x="1203041" y="469248"/>
                </a:lnTo>
                <a:lnTo>
                  <a:pt x="823759" y="848680"/>
                </a:lnTo>
                <a:close/>
              </a:path>
              <a:path w="2088514" h="2676525">
                <a:moveTo>
                  <a:pt x="2080454" y="2676524"/>
                </a:moveTo>
                <a:lnTo>
                  <a:pt x="713151" y="2676524"/>
                </a:lnTo>
                <a:lnTo>
                  <a:pt x="710030" y="2674428"/>
                </a:lnTo>
                <a:lnTo>
                  <a:pt x="706343" y="2665510"/>
                </a:lnTo>
                <a:lnTo>
                  <a:pt x="707122" y="2661570"/>
                </a:lnTo>
                <a:lnTo>
                  <a:pt x="1123392" y="2244953"/>
                </a:lnTo>
                <a:lnTo>
                  <a:pt x="281793" y="2244933"/>
                </a:lnTo>
                <a:lnTo>
                  <a:pt x="278459" y="2242693"/>
                </a:lnTo>
                <a:lnTo>
                  <a:pt x="274771" y="2233776"/>
                </a:lnTo>
                <a:lnTo>
                  <a:pt x="275550" y="2229836"/>
                </a:lnTo>
                <a:lnTo>
                  <a:pt x="691821" y="1813219"/>
                </a:lnTo>
                <a:lnTo>
                  <a:pt x="0" y="1813219"/>
                </a:lnTo>
                <a:lnTo>
                  <a:pt x="0" y="1791526"/>
                </a:lnTo>
                <a:lnTo>
                  <a:pt x="713731" y="1791526"/>
                </a:lnTo>
                <a:lnTo>
                  <a:pt x="1203041" y="1301836"/>
                </a:lnTo>
                <a:lnTo>
                  <a:pt x="1203041" y="469248"/>
                </a:lnTo>
                <a:lnTo>
                  <a:pt x="1224408" y="469248"/>
                </a:lnTo>
                <a:lnTo>
                  <a:pt x="1224408" y="1279925"/>
                </a:lnTo>
                <a:lnTo>
                  <a:pt x="1255653" y="1279925"/>
                </a:lnTo>
                <a:lnTo>
                  <a:pt x="1224788" y="1310806"/>
                </a:lnTo>
                <a:lnTo>
                  <a:pt x="1224788" y="1332553"/>
                </a:lnTo>
                <a:lnTo>
                  <a:pt x="1203041" y="1332553"/>
                </a:lnTo>
                <a:lnTo>
                  <a:pt x="744286" y="1791472"/>
                </a:lnTo>
                <a:lnTo>
                  <a:pt x="1224788" y="1791472"/>
                </a:lnTo>
                <a:lnTo>
                  <a:pt x="1224788" y="1805402"/>
                </a:lnTo>
                <a:lnTo>
                  <a:pt x="1223726" y="1807965"/>
                </a:lnTo>
                <a:lnTo>
                  <a:pt x="1219480" y="1812211"/>
                </a:lnTo>
                <a:lnTo>
                  <a:pt x="1216917" y="1813273"/>
                </a:lnTo>
                <a:lnTo>
                  <a:pt x="722539" y="1813273"/>
                </a:lnTo>
                <a:lnTo>
                  <a:pt x="312878" y="2223097"/>
                </a:lnTo>
                <a:lnTo>
                  <a:pt x="1656359" y="2223097"/>
                </a:lnTo>
                <a:lnTo>
                  <a:pt x="1656359" y="2236973"/>
                </a:lnTo>
                <a:lnTo>
                  <a:pt x="1655298" y="2239536"/>
                </a:lnTo>
                <a:lnTo>
                  <a:pt x="1651051" y="2243783"/>
                </a:lnTo>
                <a:lnTo>
                  <a:pt x="1648488" y="2244844"/>
                </a:lnTo>
                <a:lnTo>
                  <a:pt x="1154273" y="2244844"/>
                </a:lnTo>
                <a:lnTo>
                  <a:pt x="744612" y="2654669"/>
                </a:lnTo>
                <a:lnTo>
                  <a:pt x="2087931" y="2654669"/>
                </a:lnTo>
                <a:lnTo>
                  <a:pt x="2087930" y="2668817"/>
                </a:lnTo>
                <a:lnTo>
                  <a:pt x="2086869" y="2671379"/>
                </a:lnTo>
                <a:lnTo>
                  <a:pt x="2082622" y="2675626"/>
                </a:lnTo>
                <a:lnTo>
                  <a:pt x="2080454" y="2676524"/>
                </a:lnTo>
                <a:close/>
              </a:path>
              <a:path w="2088514" h="2676525">
                <a:moveTo>
                  <a:pt x="1255653" y="1279925"/>
                </a:moveTo>
                <a:lnTo>
                  <a:pt x="1224408" y="1279925"/>
                </a:lnTo>
                <a:lnTo>
                  <a:pt x="1641033" y="863312"/>
                </a:lnTo>
                <a:lnTo>
                  <a:pt x="1644983" y="862532"/>
                </a:lnTo>
                <a:lnTo>
                  <a:pt x="1653925" y="866229"/>
                </a:lnTo>
                <a:lnTo>
                  <a:pt x="1656172" y="869563"/>
                </a:lnTo>
                <a:lnTo>
                  <a:pt x="1656196" y="900765"/>
                </a:lnTo>
                <a:lnTo>
                  <a:pt x="1634612" y="900765"/>
                </a:lnTo>
                <a:lnTo>
                  <a:pt x="1255653" y="1279925"/>
                </a:lnTo>
                <a:close/>
              </a:path>
              <a:path w="2088514" h="2676525">
                <a:moveTo>
                  <a:pt x="0" y="1672723"/>
                </a:moveTo>
                <a:lnTo>
                  <a:pt x="0" y="1642023"/>
                </a:lnTo>
                <a:lnTo>
                  <a:pt x="260195" y="1381484"/>
                </a:lnTo>
                <a:lnTo>
                  <a:pt x="0" y="1381484"/>
                </a:lnTo>
                <a:lnTo>
                  <a:pt x="0" y="1359737"/>
                </a:lnTo>
                <a:lnTo>
                  <a:pt x="771470" y="1359737"/>
                </a:lnTo>
                <a:lnTo>
                  <a:pt x="771470" y="900765"/>
                </a:lnTo>
                <a:lnTo>
                  <a:pt x="793217" y="900765"/>
                </a:lnTo>
                <a:lnTo>
                  <a:pt x="793217" y="1373613"/>
                </a:lnTo>
                <a:lnTo>
                  <a:pt x="792155" y="1376176"/>
                </a:lnTo>
                <a:lnTo>
                  <a:pt x="787909" y="1380423"/>
                </a:lnTo>
                <a:lnTo>
                  <a:pt x="785346" y="1381484"/>
                </a:lnTo>
                <a:lnTo>
                  <a:pt x="290967" y="1381484"/>
                </a:lnTo>
                <a:lnTo>
                  <a:pt x="0" y="1672723"/>
                </a:lnTo>
                <a:close/>
              </a:path>
              <a:path w="2088514" h="2676525">
                <a:moveTo>
                  <a:pt x="1656359" y="2223097"/>
                </a:moveTo>
                <a:lnTo>
                  <a:pt x="1145302" y="2223097"/>
                </a:lnTo>
                <a:lnTo>
                  <a:pt x="1634612" y="1733407"/>
                </a:lnTo>
                <a:lnTo>
                  <a:pt x="1634612" y="900765"/>
                </a:lnTo>
                <a:lnTo>
                  <a:pt x="1656196" y="900765"/>
                </a:lnTo>
                <a:lnTo>
                  <a:pt x="1656196" y="1711660"/>
                </a:lnTo>
                <a:lnTo>
                  <a:pt x="1687128" y="1711660"/>
                </a:lnTo>
                <a:lnTo>
                  <a:pt x="1656359" y="1742432"/>
                </a:lnTo>
                <a:lnTo>
                  <a:pt x="1656359" y="1764179"/>
                </a:lnTo>
                <a:lnTo>
                  <a:pt x="1634612" y="1764179"/>
                </a:lnTo>
                <a:lnTo>
                  <a:pt x="1175857" y="2223097"/>
                </a:lnTo>
                <a:lnTo>
                  <a:pt x="1656359" y="2223097"/>
                </a:lnTo>
                <a:close/>
              </a:path>
              <a:path w="2088514" h="2676525">
                <a:moveTo>
                  <a:pt x="1687128" y="1711660"/>
                </a:moveTo>
                <a:lnTo>
                  <a:pt x="1656196" y="1711660"/>
                </a:lnTo>
                <a:lnTo>
                  <a:pt x="2072821" y="1295046"/>
                </a:lnTo>
                <a:lnTo>
                  <a:pt x="2076772" y="1294267"/>
                </a:lnTo>
                <a:lnTo>
                  <a:pt x="2083347" y="1297002"/>
                </a:lnTo>
                <a:lnTo>
                  <a:pt x="2085012" y="1298401"/>
                </a:lnTo>
                <a:lnTo>
                  <a:pt x="2087461" y="1302244"/>
                </a:lnTo>
                <a:lnTo>
                  <a:pt x="2088026" y="1304343"/>
                </a:lnTo>
                <a:lnTo>
                  <a:pt x="2087931" y="1332553"/>
                </a:lnTo>
                <a:lnTo>
                  <a:pt x="2066183" y="1332553"/>
                </a:lnTo>
                <a:lnTo>
                  <a:pt x="1687128" y="1711660"/>
                </a:lnTo>
                <a:close/>
              </a:path>
              <a:path w="2088514" h="2676525">
                <a:moveTo>
                  <a:pt x="1224788" y="1791472"/>
                </a:moveTo>
                <a:lnTo>
                  <a:pt x="1203041" y="1791472"/>
                </a:lnTo>
                <a:lnTo>
                  <a:pt x="1203041" y="1332553"/>
                </a:lnTo>
                <a:lnTo>
                  <a:pt x="1224788" y="1332553"/>
                </a:lnTo>
                <a:lnTo>
                  <a:pt x="1224788" y="1791472"/>
                </a:lnTo>
                <a:close/>
              </a:path>
              <a:path w="2088514" h="2676525">
                <a:moveTo>
                  <a:pt x="2087931" y="2654669"/>
                </a:moveTo>
                <a:lnTo>
                  <a:pt x="2066184" y="2654669"/>
                </a:lnTo>
                <a:lnTo>
                  <a:pt x="2066183" y="1332553"/>
                </a:lnTo>
                <a:lnTo>
                  <a:pt x="2087931" y="1332553"/>
                </a:lnTo>
                <a:lnTo>
                  <a:pt x="2087931" y="2654669"/>
                </a:lnTo>
                <a:close/>
              </a:path>
              <a:path w="2088514" h="2676525">
                <a:moveTo>
                  <a:pt x="1656359" y="2223097"/>
                </a:moveTo>
                <a:lnTo>
                  <a:pt x="1634612" y="2223097"/>
                </a:lnTo>
                <a:lnTo>
                  <a:pt x="1634612" y="1764179"/>
                </a:lnTo>
                <a:lnTo>
                  <a:pt x="1656359" y="1764179"/>
                </a:lnTo>
                <a:lnTo>
                  <a:pt x="1656359" y="2223097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5" name="object 13"/>
          <p:cNvSpPr txBox="1">
            <a:spLocks noGrp="1"/>
          </p:cNvSpPr>
          <p:nvPr>
            <p:ph type="title"/>
          </p:nvPr>
        </p:nvSpPr>
        <p:spPr>
          <a:xfrm>
            <a:off x="1351674" y="1006571"/>
            <a:ext cx="917765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25" dirty="0"/>
              <a:t>p</a:t>
            </a:r>
            <a:r>
              <a:rPr sz="7500" spc="-740" dirty="0"/>
              <a:t>r</a:t>
            </a:r>
            <a:r>
              <a:rPr sz="7500" spc="-620" dirty="0"/>
              <a:t>i</a:t>
            </a:r>
            <a:r>
              <a:rPr sz="7500" spc="-605" dirty="0"/>
              <a:t>n</a:t>
            </a:r>
            <a:r>
              <a:rPr sz="7500" spc="70" dirty="0"/>
              <a:t>s</a:t>
            </a:r>
            <a:r>
              <a:rPr sz="7500" spc="-620" dirty="0"/>
              <a:t>ip</a:t>
            </a:r>
            <a:r>
              <a:rPr sz="7500" spc="-805" dirty="0"/>
              <a:t> </a:t>
            </a:r>
            <a:r>
              <a:rPr sz="7500" spc="-660" dirty="0"/>
              <a:t>d</a:t>
            </a:r>
            <a:r>
              <a:rPr sz="7500" spc="-615" dirty="0"/>
              <a:t>e</a:t>
            </a:r>
            <a:r>
              <a:rPr sz="7500" spc="70" dirty="0"/>
              <a:t>s</a:t>
            </a:r>
            <a:r>
              <a:rPr sz="7500" spc="-430" dirty="0"/>
              <a:t>a</a:t>
            </a:r>
            <a:r>
              <a:rPr sz="7500" spc="-620" dirty="0"/>
              <a:t>i</a:t>
            </a:r>
            <a:r>
              <a:rPr sz="7500" spc="-600" dirty="0"/>
              <a:t>n</a:t>
            </a:r>
            <a:r>
              <a:rPr sz="7500" spc="-805" dirty="0"/>
              <a:t> </a:t>
            </a:r>
            <a:r>
              <a:rPr sz="7500" spc="-430" dirty="0"/>
              <a:t>a</a:t>
            </a:r>
            <a:r>
              <a:rPr sz="7500" spc="-605" dirty="0"/>
              <a:t>n</a:t>
            </a:r>
            <a:r>
              <a:rPr sz="7500" spc="-860" dirty="0"/>
              <a:t>t</a:t>
            </a:r>
            <a:r>
              <a:rPr sz="7500" spc="-430" dirty="0"/>
              <a:t>a</a:t>
            </a:r>
            <a:r>
              <a:rPr sz="7500" spc="-740" dirty="0"/>
              <a:t>r</a:t>
            </a:r>
            <a:r>
              <a:rPr sz="7500" spc="-869" dirty="0"/>
              <a:t>m</a:t>
            </a:r>
            <a:r>
              <a:rPr sz="7500" spc="-685" dirty="0"/>
              <a:t>u</a:t>
            </a:r>
            <a:r>
              <a:rPr sz="7500" spc="-500" dirty="0"/>
              <a:t>k</a:t>
            </a:r>
            <a:r>
              <a:rPr sz="7500" spc="-425" dirty="0"/>
              <a:t>a</a:t>
            </a:r>
            <a:endParaRPr sz="7500"/>
          </a:p>
        </p:txBody>
      </p:sp>
      <p:sp>
        <p:nvSpPr>
          <p:cNvPr id="1048736" name="object 14"/>
          <p:cNvSpPr txBox="1"/>
          <p:nvPr/>
        </p:nvSpPr>
        <p:spPr>
          <a:xfrm>
            <a:off x="4806329" y="2083579"/>
            <a:ext cx="4826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36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048737" name="object 15"/>
          <p:cNvSpPr txBox="1"/>
          <p:nvPr/>
        </p:nvSpPr>
        <p:spPr>
          <a:xfrm>
            <a:off x="5647033" y="2174271"/>
            <a:ext cx="3663950" cy="1028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180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34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400" spc="-3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400" spc="-5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3400" spc="-7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4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3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400" spc="-8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400" spc="-7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40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2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400" spc="-75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48738" name="object 16"/>
          <p:cNvSpPr txBox="1"/>
          <p:nvPr/>
        </p:nvSpPr>
        <p:spPr>
          <a:xfrm>
            <a:off x="17155555" y="9262776"/>
            <a:ext cx="507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114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739" name="object 17"/>
          <p:cNvSpPr txBox="1"/>
          <p:nvPr/>
        </p:nvSpPr>
        <p:spPr>
          <a:xfrm>
            <a:off x="4643892" y="3712355"/>
            <a:ext cx="511809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47" name="object 18"/>
          <p:cNvGrpSpPr/>
          <p:nvPr/>
        </p:nvGrpSpPr>
        <p:grpSpPr>
          <a:xfrm>
            <a:off x="0" y="313765"/>
            <a:ext cx="18288000" cy="1366520"/>
            <a:chOff x="0" y="313765"/>
            <a:chExt cx="18288000" cy="1366520"/>
          </a:xfrm>
        </p:grpSpPr>
        <p:sp>
          <p:nvSpPr>
            <p:cNvPr id="1048740" name="object 19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1" name="object 20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2" name="object 21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3" name="object 22"/>
            <p:cNvSpPr/>
            <p:nvPr/>
          </p:nvSpPr>
          <p:spPr>
            <a:xfrm>
              <a:off x="12694084" y="590991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44" name="object 23"/>
          <p:cNvSpPr txBox="1"/>
          <p:nvPr/>
        </p:nvSpPr>
        <p:spPr>
          <a:xfrm>
            <a:off x="5194246" y="2791535"/>
            <a:ext cx="12731750" cy="1911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60" dirty="0">
                <a:latin typeface="Tahoma"/>
                <a:cs typeface="Tahoma"/>
              </a:rPr>
              <a:t>Dalam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konteks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warna,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30" dirty="0">
                <a:latin typeface="Tahoma"/>
                <a:cs typeface="Tahoma"/>
              </a:rPr>
              <a:t>direct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manipulation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dapat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meningkatkan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5" dirty="0">
                <a:latin typeface="Tahoma"/>
                <a:cs typeface="Tahoma"/>
              </a:rPr>
              <a:t>responsivitas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keterlibatan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pemain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dalam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menggabungkan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mencapai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hasil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diinginkan</a:t>
            </a:r>
            <a:endParaRPr sz="2500">
              <a:latin typeface="Tahoma"/>
              <a:cs typeface="Tahoma"/>
            </a:endParaRPr>
          </a:p>
          <a:p>
            <a:pPr marL="321310">
              <a:lnSpc>
                <a:spcPct val="100000"/>
              </a:lnSpc>
              <a:spcBef>
                <a:spcPts val="1050"/>
              </a:spcBef>
            </a:pPr>
            <a:r>
              <a:rPr sz="3400" dirty="0">
                <a:solidFill>
                  <a:srgbClr val="695840"/>
                </a:solidFill>
                <a:latin typeface="Tahoma"/>
                <a:cs typeface="Tahoma"/>
              </a:rPr>
              <a:t>Kontrol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48745" name="object 24"/>
          <p:cNvSpPr txBox="1"/>
          <p:nvPr/>
        </p:nvSpPr>
        <p:spPr>
          <a:xfrm>
            <a:off x="4420734" y="4477462"/>
            <a:ext cx="13648690" cy="506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139065" algn="just">
              <a:lnSpc>
                <a:spcPct val="114999"/>
              </a:lnSpc>
              <a:spcBef>
                <a:spcPts val="100"/>
              </a:spcBef>
            </a:pPr>
            <a:r>
              <a:rPr sz="2500" spc="-25" dirty="0">
                <a:latin typeface="Tahoma"/>
                <a:cs typeface="Tahoma"/>
              </a:rPr>
              <a:t>memberikan </a:t>
            </a:r>
            <a:r>
              <a:rPr sz="2500" spc="-40" dirty="0">
                <a:latin typeface="Tahoma"/>
                <a:cs typeface="Tahoma"/>
              </a:rPr>
              <a:t>pengalaman </a:t>
            </a:r>
            <a:r>
              <a:rPr sz="2500" spc="-25" dirty="0">
                <a:latin typeface="Tahoma"/>
                <a:cs typeface="Tahoma"/>
              </a:rPr>
              <a:t>bermain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20" dirty="0">
                <a:latin typeface="Tahoma"/>
                <a:cs typeface="Tahoma"/>
              </a:rPr>
              <a:t>lancar, </a:t>
            </a:r>
            <a:r>
              <a:rPr sz="2500" spc="-35" dirty="0">
                <a:latin typeface="Tahoma"/>
                <a:cs typeface="Tahoma"/>
              </a:rPr>
              <a:t>memuaskan,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dirty="0">
                <a:latin typeface="Tahoma"/>
                <a:cs typeface="Tahoma"/>
              </a:rPr>
              <a:t>Penting </a:t>
            </a:r>
            <a:r>
              <a:rPr sz="2500" spc="-30" dirty="0">
                <a:latin typeface="Tahoma"/>
                <a:cs typeface="Tahoma"/>
              </a:rPr>
              <a:t>untuk </a:t>
            </a:r>
            <a:r>
              <a:rPr sz="2500" spc="-10" dirty="0">
                <a:latin typeface="Tahoma"/>
                <a:cs typeface="Tahoma"/>
              </a:rPr>
              <a:t>memastikan </a:t>
            </a:r>
            <a:r>
              <a:rPr sz="2500" spc="-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kontrol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5" dirty="0">
                <a:latin typeface="Tahoma"/>
                <a:cs typeface="Tahoma"/>
              </a:rPr>
              <a:t>dipilih </a:t>
            </a:r>
            <a:r>
              <a:rPr sz="2500" spc="15" dirty="0">
                <a:latin typeface="Tahoma"/>
                <a:cs typeface="Tahoma"/>
              </a:rPr>
              <a:t>responsif </a:t>
            </a:r>
            <a:r>
              <a:rPr sz="2500" spc="-50" dirty="0">
                <a:latin typeface="Tahoma"/>
                <a:cs typeface="Tahoma"/>
              </a:rPr>
              <a:t>dan mudah </a:t>
            </a:r>
            <a:r>
              <a:rPr sz="2500" spc="10" dirty="0">
                <a:latin typeface="Tahoma"/>
                <a:cs typeface="Tahoma"/>
              </a:rPr>
              <a:t>diakses </a:t>
            </a:r>
            <a:r>
              <a:rPr sz="2500" spc="-20" dirty="0">
                <a:latin typeface="Tahoma"/>
                <a:cs typeface="Tahoma"/>
              </a:rPr>
              <a:t>oleh </a:t>
            </a:r>
            <a:r>
              <a:rPr sz="2500" spc="-35" dirty="0">
                <a:latin typeface="Tahoma"/>
                <a:cs typeface="Tahoma"/>
              </a:rPr>
              <a:t>pemain, </a:t>
            </a:r>
            <a:r>
              <a:rPr sz="2500" spc="-25" dirty="0">
                <a:latin typeface="Tahoma"/>
                <a:cs typeface="Tahoma"/>
              </a:rPr>
              <a:t>sehingga </a:t>
            </a:r>
            <a:r>
              <a:rPr sz="2500" spc="-20" dirty="0">
                <a:latin typeface="Tahoma"/>
                <a:cs typeface="Tahoma"/>
              </a:rPr>
              <a:t>mereka </a:t>
            </a:r>
            <a:r>
              <a:rPr sz="2500" spc="-25" dirty="0">
                <a:latin typeface="Tahoma"/>
                <a:cs typeface="Tahoma"/>
              </a:rPr>
              <a:t>dapat </a:t>
            </a:r>
            <a:r>
              <a:rPr sz="2500" spc="-45" dirty="0">
                <a:latin typeface="Tahoma"/>
                <a:cs typeface="Tahoma"/>
              </a:rPr>
              <a:t>dengan 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mudah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mengontrol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permainan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menikmati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pengalaman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bermain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lancar.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ts val="5760"/>
              </a:lnSpc>
            </a:pPr>
            <a:r>
              <a:rPr sz="7500" i="1" spc="-172" baseline="-2777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7500" i="1" spc="-757" baseline="-2777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7500" i="1" spc="1095" baseline="-27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300" spc="-7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30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300" spc="-38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3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300" spc="-7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300" spc="-21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-480" dirty="0">
                <a:solidFill>
                  <a:srgbClr val="695840"/>
                </a:solidFill>
                <a:latin typeface="Tahoma"/>
                <a:cs typeface="Tahoma"/>
              </a:rPr>
              <a:t>(</a:t>
            </a:r>
            <a:r>
              <a:rPr sz="33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300" spc="-7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300" spc="-6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3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-7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300" spc="-1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300" spc="-7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300" spc="15" dirty="0">
                <a:solidFill>
                  <a:srgbClr val="695840"/>
                </a:solidFill>
                <a:latin typeface="Tahoma"/>
                <a:cs typeface="Tahoma"/>
              </a:rPr>
              <a:t>ee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-38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3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-90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3300" spc="-7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3300" spc="-6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3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-7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3300" spc="-1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300" spc="-7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3300" spc="-3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300" spc="-210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3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300" spc="80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300" spc="-480" dirty="0">
                <a:solidFill>
                  <a:srgbClr val="695840"/>
                </a:solidFill>
                <a:latin typeface="Tahoma"/>
                <a:cs typeface="Tahoma"/>
              </a:rPr>
              <a:t>)</a:t>
            </a:r>
            <a:endParaRPr sz="3300">
              <a:latin typeface="Tahoma"/>
              <a:cs typeface="Tahoma"/>
            </a:endParaRPr>
          </a:p>
          <a:p>
            <a:pPr marL="62230" marR="144780" algn="just">
              <a:lnSpc>
                <a:spcPct val="114999"/>
              </a:lnSpc>
              <a:spcBef>
                <a:spcPts val="980"/>
              </a:spcBef>
            </a:pPr>
            <a:r>
              <a:rPr sz="2500" spc="-15" dirty="0">
                <a:latin typeface="Tahoma"/>
                <a:cs typeface="Tahoma"/>
              </a:rPr>
              <a:t>Pada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mengacu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pada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kesesuaian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antara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tampilan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visual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ditampilkan</a:t>
            </a:r>
            <a:r>
              <a:rPr sz="2500" spc="-11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dalam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permainan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hasil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diperoleh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oleh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pemain.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Dalam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konteks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warna,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-95" dirty="0">
                <a:latin typeface="Tahoma"/>
                <a:cs typeface="Tahoma"/>
              </a:rPr>
              <a:t>WYSIWYG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berarti </a:t>
            </a:r>
            <a:r>
              <a:rPr sz="2500" spc="-60" dirty="0">
                <a:latin typeface="Tahoma"/>
                <a:cs typeface="Tahoma"/>
              </a:rPr>
              <a:t>bahwa </a:t>
            </a:r>
            <a:r>
              <a:rPr sz="2500" spc="-25" dirty="0">
                <a:latin typeface="Tahoma"/>
                <a:cs typeface="Tahoma"/>
              </a:rPr>
              <a:t>pemain </a:t>
            </a:r>
            <a:r>
              <a:rPr sz="2500" spc="-10" dirty="0">
                <a:latin typeface="Tahoma"/>
                <a:cs typeface="Tahoma"/>
              </a:rPr>
              <a:t>melihat </a:t>
            </a:r>
            <a:r>
              <a:rPr sz="2500" spc="-5" dirty="0">
                <a:latin typeface="Tahoma"/>
                <a:cs typeface="Tahoma"/>
              </a:rPr>
              <a:t>hasil </a:t>
            </a:r>
            <a:r>
              <a:rPr sz="2500" spc="15" dirty="0">
                <a:latin typeface="Tahoma"/>
                <a:cs typeface="Tahoma"/>
              </a:rPr>
              <a:t>secara </a:t>
            </a:r>
            <a:r>
              <a:rPr sz="2500" spc="-35" dirty="0">
                <a:latin typeface="Tahoma"/>
                <a:cs typeface="Tahoma"/>
              </a:rPr>
              <a:t>langsung </a:t>
            </a:r>
            <a:r>
              <a:rPr sz="2500" spc="-25" dirty="0">
                <a:latin typeface="Tahoma"/>
                <a:cs typeface="Tahoma"/>
              </a:rPr>
              <a:t>berdasarkan </a:t>
            </a:r>
            <a:r>
              <a:rPr sz="2500" spc="-45" dirty="0">
                <a:latin typeface="Tahoma"/>
                <a:cs typeface="Tahoma"/>
              </a:rPr>
              <a:t>warna-warna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20" dirty="0">
                <a:latin typeface="Tahoma"/>
                <a:cs typeface="Tahoma"/>
              </a:rPr>
              <a:t>mereka </a:t>
            </a:r>
            <a:r>
              <a:rPr sz="2500" spc="-5" dirty="0">
                <a:latin typeface="Tahoma"/>
                <a:cs typeface="Tahoma"/>
              </a:rPr>
              <a:t>pilih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atau</a:t>
            </a:r>
            <a:r>
              <a:rPr sz="2500" spc="-12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gabungkan.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Penerapan</a:t>
            </a:r>
            <a:r>
              <a:rPr sz="2500" spc="-120" dirty="0">
                <a:latin typeface="Tahoma"/>
                <a:cs typeface="Tahoma"/>
              </a:rPr>
              <a:t> </a:t>
            </a:r>
            <a:r>
              <a:rPr sz="2500" spc="-95" dirty="0">
                <a:latin typeface="Tahoma"/>
                <a:cs typeface="Tahoma"/>
              </a:rPr>
              <a:t>WYSIWYG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pada</a:t>
            </a:r>
            <a:r>
              <a:rPr sz="2500" spc="-12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12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sangat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penting</a:t>
            </a:r>
            <a:r>
              <a:rPr sz="2500" spc="-12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untuk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memberikan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umpan </a:t>
            </a:r>
            <a:r>
              <a:rPr sz="2500" spc="-20" dirty="0">
                <a:latin typeface="Tahoma"/>
                <a:cs typeface="Tahoma"/>
              </a:rPr>
              <a:t>balik visual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25" dirty="0">
                <a:latin typeface="Tahoma"/>
                <a:cs typeface="Tahoma"/>
              </a:rPr>
              <a:t>jelas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35" dirty="0">
                <a:latin typeface="Tahoma"/>
                <a:cs typeface="Tahoma"/>
              </a:rPr>
              <a:t>memungkinkan </a:t>
            </a:r>
            <a:r>
              <a:rPr sz="2500" spc="-25" dirty="0">
                <a:latin typeface="Tahoma"/>
                <a:cs typeface="Tahoma"/>
              </a:rPr>
              <a:t>pemain </a:t>
            </a:r>
            <a:r>
              <a:rPr sz="2500" spc="-30" dirty="0">
                <a:latin typeface="Tahoma"/>
                <a:cs typeface="Tahoma"/>
              </a:rPr>
              <a:t>untuk </a:t>
            </a:r>
            <a:r>
              <a:rPr sz="2500" spc="-10" dirty="0">
                <a:latin typeface="Tahoma"/>
                <a:cs typeface="Tahoma"/>
              </a:rPr>
              <a:t>melihat </a:t>
            </a:r>
            <a:r>
              <a:rPr sz="2500" spc="-5" dirty="0">
                <a:latin typeface="Tahoma"/>
                <a:cs typeface="Tahoma"/>
              </a:rPr>
              <a:t>konsekuensi </a:t>
            </a:r>
            <a:r>
              <a:rPr sz="2500" spc="-20" dirty="0">
                <a:latin typeface="Tahoma"/>
                <a:cs typeface="Tahoma"/>
              </a:rPr>
              <a:t>dari </a:t>
            </a:r>
            <a:r>
              <a:rPr sz="2500" spc="15" dirty="0">
                <a:latin typeface="Tahoma"/>
                <a:cs typeface="Tahoma"/>
              </a:rPr>
              <a:t>setiap 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tindakan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mereka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lakukan.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105" dirty="0">
                <a:latin typeface="Tahoma"/>
                <a:cs typeface="Tahoma"/>
              </a:rPr>
              <a:t>Ini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membantu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pemain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untuk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mengambil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keputusan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746" name="object 25"/>
          <p:cNvSpPr txBox="1"/>
          <p:nvPr/>
        </p:nvSpPr>
        <p:spPr>
          <a:xfrm>
            <a:off x="4470343" y="9334252"/>
            <a:ext cx="927544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latin typeface="Tahoma"/>
                <a:cs typeface="Tahoma"/>
              </a:rPr>
              <a:t>tepat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memperoleh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pengalaman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bermain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lebih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memuaskan.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object 2"/>
          <p:cNvSpPr/>
          <p:nvPr/>
        </p:nvSpPr>
        <p:spPr>
          <a:xfrm>
            <a:off x="5687424" y="1"/>
            <a:ext cx="5536565" cy="10287000"/>
          </a:xfrm>
          <a:custGeom>
            <a:avLst/>
            <a:gdLst/>
            <a:ahLst/>
            <a:cxnLst/>
            <a:rect l="l" t="t" r="r" b="b"/>
            <a:pathLst>
              <a:path w="5536565" h="10287000">
                <a:moveTo>
                  <a:pt x="0" y="10286997"/>
                </a:moveTo>
                <a:lnTo>
                  <a:pt x="3444723" y="183288"/>
                </a:lnTo>
                <a:lnTo>
                  <a:pt x="3507212" y="0"/>
                </a:lnTo>
                <a:lnTo>
                  <a:pt x="5536323" y="0"/>
                </a:lnTo>
                <a:lnTo>
                  <a:pt x="2029110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3"/>
          <p:cNvGrpSpPr/>
          <p:nvPr/>
        </p:nvGrpSpPr>
        <p:grpSpPr>
          <a:xfrm>
            <a:off x="2484291" y="0"/>
            <a:ext cx="15803880" cy="10287000"/>
            <a:chOff x="2484291" y="0"/>
            <a:chExt cx="15803880" cy="10287000"/>
          </a:xfrm>
        </p:grpSpPr>
        <p:sp>
          <p:nvSpPr>
            <p:cNvPr id="1048748" name="object 4"/>
            <p:cNvSpPr/>
            <p:nvPr/>
          </p:nvSpPr>
          <p:spPr>
            <a:xfrm>
              <a:off x="8582419" y="11"/>
              <a:ext cx="9481820" cy="10287000"/>
            </a:xfrm>
            <a:custGeom>
              <a:avLst/>
              <a:gdLst/>
              <a:ahLst/>
              <a:cxnLst/>
              <a:rect l="l" t="t" r="r" b="b"/>
              <a:pathLst>
                <a:path w="9481819" h="10287000">
                  <a:moveTo>
                    <a:pt x="7748981" y="0"/>
                  </a:moveTo>
                  <a:lnTo>
                    <a:pt x="3507206" y="0"/>
                  </a:lnTo>
                  <a:lnTo>
                    <a:pt x="0" y="10286987"/>
                  </a:lnTo>
                  <a:lnTo>
                    <a:pt x="4241762" y="10286987"/>
                  </a:lnTo>
                  <a:lnTo>
                    <a:pt x="7748981" y="0"/>
                  </a:lnTo>
                  <a:close/>
                </a:path>
                <a:path w="9481819" h="10287000">
                  <a:moveTo>
                    <a:pt x="9481287" y="0"/>
                  </a:moveTo>
                  <a:lnTo>
                    <a:pt x="8625294" y="0"/>
                  </a:lnTo>
                  <a:lnTo>
                    <a:pt x="5118087" y="10286987"/>
                  </a:lnTo>
                  <a:lnTo>
                    <a:pt x="5974080" y="10286987"/>
                  </a:lnTo>
                  <a:lnTo>
                    <a:pt x="9481287" y="0"/>
                  </a:lnTo>
                  <a:close/>
                </a:path>
              </a:pathLst>
            </a:custGeom>
            <a:solidFill>
              <a:srgbClr val="F5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49" name="object 5"/>
            <p:cNvSpPr/>
            <p:nvPr/>
          </p:nvSpPr>
          <p:spPr>
            <a:xfrm>
              <a:off x="2484291" y="1454049"/>
              <a:ext cx="6266180" cy="789305"/>
            </a:xfrm>
            <a:custGeom>
              <a:avLst/>
              <a:gdLst/>
              <a:ahLst/>
              <a:cxnLst/>
              <a:rect l="l" t="t" r="r" b="b"/>
              <a:pathLst>
                <a:path w="6266180" h="789305">
                  <a:moveTo>
                    <a:pt x="5900012" y="789210"/>
                  </a:moveTo>
                  <a:lnTo>
                    <a:pt x="0" y="789210"/>
                  </a:lnTo>
                  <a:lnTo>
                    <a:pt x="365906" y="0"/>
                  </a:lnTo>
                  <a:lnTo>
                    <a:pt x="6265919" y="0"/>
                  </a:lnTo>
                  <a:lnTo>
                    <a:pt x="5900012" y="789210"/>
                  </a:lnTo>
                  <a:close/>
                </a:path>
              </a:pathLst>
            </a:custGeom>
            <a:solidFill>
              <a:srgbClr val="E6D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50" name="object 6"/>
            <p:cNvSpPr/>
            <p:nvPr/>
          </p:nvSpPr>
          <p:spPr>
            <a:xfrm>
              <a:off x="16833384" y="9128591"/>
              <a:ext cx="1454785" cy="794385"/>
            </a:xfrm>
            <a:custGeom>
              <a:avLst/>
              <a:gdLst/>
              <a:ahLst/>
              <a:cxnLst/>
              <a:rect l="l" t="t" r="r" b="b"/>
              <a:pathLst>
                <a:path w="1454784" h="794384">
                  <a:moveTo>
                    <a:pt x="1454616" y="793951"/>
                  </a:moveTo>
                  <a:lnTo>
                    <a:pt x="0" y="793951"/>
                  </a:lnTo>
                  <a:lnTo>
                    <a:pt x="264650" y="0"/>
                  </a:lnTo>
                  <a:lnTo>
                    <a:pt x="1454616" y="0"/>
                  </a:lnTo>
                  <a:lnTo>
                    <a:pt x="1454616" y="793951"/>
                  </a:lnTo>
                  <a:close/>
                </a:path>
              </a:pathLst>
            </a:custGeom>
            <a:solidFill>
              <a:srgbClr val="CC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51" name="object 7"/>
            <p:cNvSpPr/>
            <p:nvPr/>
          </p:nvSpPr>
          <p:spPr>
            <a:xfrm>
              <a:off x="3584016" y="2478836"/>
              <a:ext cx="12717145" cy="6075680"/>
            </a:xfrm>
            <a:custGeom>
              <a:avLst/>
              <a:gdLst/>
              <a:ahLst/>
              <a:cxnLst/>
              <a:rect l="l" t="t" r="r" b="b"/>
              <a:pathLst>
                <a:path w="12717144" h="6075680">
                  <a:moveTo>
                    <a:pt x="11116285" y="5323916"/>
                  </a:moveTo>
                  <a:lnTo>
                    <a:pt x="418985" y="5323916"/>
                  </a:lnTo>
                  <a:lnTo>
                    <a:pt x="0" y="6075527"/>
                  </a:lnTo>
                  <a:lnTo>
                    <a:pt x="10701490" y="6075527"/>
                  </a:lnTo>
                  <a:lnTo>
                    <a:pt x="11116285" y="5331447"/>
                  </a:lnTo>
                  <a:lnTo>
                    <a:pt x="11116285" y="5323916"/>
                  </a:lnTo>
                  <a:close/>
                </a:path>
                <a:path w="12717144" h="6075680">
                  <a:moveTo>
                    <a:pt x="11575707" y="2569832"/>
                  </a:moveTo>
                  <a:lnTo>
                    <a:pt x="878408" y="2569832"/>
                  </a:lnTo>
                  <a:lnTo>
                    <a:pt x="461162" y="3251517"/>
                  </a:lnTo>
                  <a:lnTo>
                    <a:pt x="11162652" y="3251517"/>
                  </a:lnTo>
                  <a:lnTo>
                    <a:pt x="11575707" y="2576690"/>
                  </a:lnTo>
                  <a:lnTo>
                    <a:pt x="11575707" y="2569832"/>
                  </a:lnTo>
                  <a:close/>
                </a:path>
                <a:path w="12717144" h="6075680">
                  <a:moveTo>
                    <a:pt x="12716688" y="0"/>
                  </a:moveTo>
                  <a:lnTo>
                    <a:pt x="2019388" y="0"/>
                  </a:lnTo>
                  <a:lnTo>
                    <a:pt x="1600631" y="664210"/>
                  </a:lnTo>
                  <a:lnTo>
                    <a:pt x="12302134" y="664210"/>
                  </a:lnTo>
                  <a:lnTo>
                    <a:pt x="12716688" y="6654"/>
                  </a:lnTo>
                  <a:lnTo>
                    <a:pt x="1271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52" name="object 8"/>
            <p:cNvSpPr/>
            <p:nvPr/>
          </p:nvSpPr>
          <p:spPr>
            <a:xfrm>
              <a:off x="2865755" y="2448851"/>
              <a:ext cx="2615565" cy="6205855"/>
            </a:xfrm>
            <a:custGeom>
              <a:avLst/>
              <a:gdLst/>
              <a:ahLst/>
              <a:cxnLst/>
              <a:rect l="l" t="t" r="r" b="b"/>
              <a:pathLst>
                <a:path w="2615565" h="6205855">
                  <a:moveTo>
                    <a:pt x="950582" y="5730176"/>
                  </a:moveTo>
                  <a:lnTo>
                    <a:pt x="948131" y="5681573"/>
                  </a:lnTo>
                  <a:lnTo>
                    <a:pt x="940930" y="5634393"/>
                  </a:lnTo>
                  <a:lnTo>
                    <a:pt x="929220" y="5588838"/>
                  </a:lnTo>
                  <a:lnTo>
                    <a:pt x="913231" y="5545175"/>
                  </a:lnTo>
                  <a:lnTo>
                    <a:pt x="893229" y="5503621"/>
                  </a:lnTo>
                  <a:lnTo>
                    <a:pt x="869416" y="5464429"/>
                  </a:lnTo>
                  <a:lnTo>
                    <a:pt x="842060" y="5427840"/>
                  </a:lnTo>
                  <a:lnTo>
                    <a:pt x="811377" y="5394096"/>
                  </a:lnTo>
                  <a:lnTo>
                    <a:pt x="777621" y="5363413"/>
                  </a:lnTo>
                  <a:lnTo>
                    <a:pt x="741032" y="5336057"/>
                  </a:lnTo>
                  <a:lnTo>
                    <a:pt x="701852" y="5312245"/>
                  </a:lnTo>
                  <a:lnTo>
                    <a:pt x="660298" y="5292229"/>
                  </a:lnTo>
                  <a:lnTo>
                    <a:pt x="616635" y="5276253"/>
                  </a:lnTo>
                  <a:lnTo>
                    <a:pt x="571080" y="5264543"/>
                  </a:lnTo>
                  <a:lnTo>
                    <a:pt x="523887" y="5257343"/>
                  </a:lnTo>
                  <a:lnTo>
                    <a:pt x="475297" y="5254879"/>
                  </a:lnTo>
                  <a:lnTo>
                    <a:pt x="426707" y="5257343"/>
                  </a:lnTo>
                  <a:lnTo>
                    <a:pt x="379514" y="5264543"/>
                  </a:lnTo>
                  <a:lnTo>
                    <a:pt x="333959" y="5276253"/>
                  </a:lnTo>
                  <a:lnTo>
                    <a:pt x="290296" y="5292229"/>
                  </a:lnTo>
                  <a:lnTo>
                    <a:pt x="248742" y="5312245"/>
                  </a:lnTo>
                  <a:lnTo>
                    <a:pt x="209562" y="5336057"/>
                  </a:lnTo>
                  <a:lnTo>
                    <a:pt x="172961" y="5363413"/>
                  </a:lnTo>
                  <a:lnTo>
                    <a:pt x="139217" y="5394096"/>
                  </a:lnTo>
                  <a:lnTo>
                    <a:pt x="108534" y="5427840"/>
                  </a:lnTo>
                  <a:lnTo>
                    <a:pt x="81178" y="5464429"/>
                  </a:lnTo>
                  <a:lnTo>
                    <a:pt x="57365" y="5503621"/>
                  </a:lnTo>
                  <a:lnTo>
                    <a:pt x="37350" y="5545175"/>
                  </a:lnTo>
                  <a:lnTo>
                    <a:pt x="21374" y="5588838"/>
                  </a:lnTo>
                  <a:lnTo>
                    <a:pt x="9664" y="5634393"/>
                  </a:lnTo>
                  <a:lnTo>
                    <a:pt x="2463" y="5681573"/>
                  </a:lnTo>
                  <a:lnTo>
                    <a:pt x="0" y="5730176"/>
                  </a:lnTo>
                  <a:lnTo>
                    <a:pt x="2463" y="5778766"/>
                  </a:lnTo>
                  <a:lnTo>
                    <a:pt x="9664" y="5825960"/>
                  </a:lnTo>
                  <a:lnTo>
                    <a:pt x="21374" y="5871515"/>
                  </a:lnTo>
                  <a:lnTo>
                    <a:pt x="37350" y="5915177"/>
                  </a:lnTo>
                  <a:lnTo>
                    <a:pt x="57365" y="5956732"/>
                  </a:lnTo>
                  <a:lnTo>
                    <a:pt x="81178" y="5995911"/>
                  </a:lnTo>
                  <a:lnTo>
                    <a:pt x="108534" y="6032500"/>
                  </a:lnTo>
                  <a:lnTo>
                    <a:pt x="139217" y="6066256"/>
                  </a:lnTo>
                  <a:lnTo>
                    <a:pt x="172961" y="6096927"/>
                  </a:lnTo>
                  <a:lnTo>
                    <a:pt x="209562" y="6124295"/>
                  </a:lnTo>
                  <a:lnTo>
                    <a:pt x="248742" y="6148095"/>
                  </a:lnTo>
                  <a:lnTo>
                    <a:pt x="290296" y="6168110"/>
                  </a:lnTo>
                  <a:lnTo>
                    <a:pt x="333959" y="6184100"/>
                  </a:lnTo>
                  <a:lnTo>
                    <a:pt x="379514" y="6195809"/>
                  </a:lnTo>
                  <a:lnTo>
                    <a:pt x="426707" y="6203010"/>
                  </a:lnTo>
                  <a:lnTo>
                    <a:pt x="475310" y="6205461"/>
                  </a:lnTo>
                  <a:lnTo>
                    <a:pt x="523887" y="6203010"/>
                  </a:lnTo>
                  <a:lnTo>
                    <a:pt x="571080" y="6195809"/>
                  </a:lnTo>
                  <a:lnTo>
                    <a:pt x="616635" y="6184100"/>
                  </a:lnTo>
                  <a:lnTo>
                    <a:pt x="660298" y="6168110"/>
                  </a:lnTo>
                  <a:lnTo>
                    <a:pt x="701852" y="6148095"/>
                  </a:lnTo>
                  <a:lnTo>
                    <a:pt x="741032" y="6124295"/>
                  </a:lnTo>
                  <a:lnTo>
                    <a:pt x="777621" y="6096927"/>
                  </a:lnTo>
                  <a:lnTo>
                    <a:pt x="811377" y="6066256"/>
                  </a:lnTo>
                  <a:lnTo>
                    <a:pt x="842060" y="6032500"/>
                  </a:lnTo>
                  <a:lnTo>
                    <a:pt x="869416" y="5995911"/>
                  </a:lnTo>
                  <a:lnTo>
                    <a:pt x="893229" y="5956732"/>
                  </a:lnTo>
                  <a:lnTo>
                    <a:pt x="913231" y="5915177"/>
                  </a:lnTo>
                  <a:lnTo>
                    <a:pt x="929220" y="5871515"/>
                  </a:lnTo>
                  <a:lnTo>
                    <a:pt x="940930" y="5825960"/>
                  </a:lnTo>
                  <a:lnTo>
                    <a:pt x="948131" y="5778766"/>
                  </a:lnTo>
                  <a:lnTo>
                    <a:pt x="950582" y="5730176"/>
                  </a:lnTo>
                  <a:close/>
                </a:path>
                <a:path w="2615565" h="6205855">
                  <a:moveTo>
                    <a:pt x="1484020" y="2942501"/>
                  </a:moveTo>
                  <a:lnTo>
                    <a:pt x="417156" y="2942501"/>
                  </a:lnTo>
                  <a:lnTo>
                    <a:pt x="417156" y="3399244"/>
                  </a:lnTo>
                  <a:lnTo>
                    <a:pt x="1484020" y="3399244"/>
                  </a:lnTo>
                  <a:lnTo>
                    <a:pt x="1484020" y="2942501"/>
                  </a:lnTo>
                  <a:close/>
                </a:path>
                <a:path w="2615565" h="6205855">
                  <a:moveTo>
                    <a:pt x="2615209" y="485813"/>
                  </a:moveTo>
                  <a:lnTo>
                    <a:pt x="2612987" y="439026"/>
                  </a:lnTo>
                  <a:lnTo>
                    <a:pt x="2606459" y="393496"/>
                  </a:lnTo>
                  <a:lnTo>
                    <a:pt x="2595803" y="349427"/>
                  </a:lnTo>
                  <a:lnTo>
                    <a:pt x="2581262" y="307022"/>
                  </a:lnTo>
                  <a:lnTo>
                    <a:pt x="2563012" y="266496"/>
                  </a:lnTo>
                  <a:lnTo>
                    <a:pt x="2541257" y="228041"/>
                  </a:lnTo>
                  <a:lnTo>
                    <a:pt x="2516213" y="191858"/>
                  </a:lnTo>
                  <a:lnTo>
                    <a:pt x="2488082" y="158153"/>
                  </a:lnTo>
                  <a:lnTo>
                    <a:pt x="2457069" y="127127"/>
                  </a:lnTo>
                  <a:lnTo>
                    <a:pt x="2423363" y="98996"/>
                  </a:lnTo>
                  <a:lnTo>
                    <a:pt x="2387181" y="73952"/>
                  </a:lnTo>
                  <a:lnTo>
                    <a:pt x="2348725" y="52209"/>
                  </a:lnTo>
                  <a:lnTo>
                    <a:pt x="2308187" y="33959"/>
                  </a:lnTo>
                  <a:lnTo>
                    <a:pt x="2265781" y="19405"/>
                  </a:lnTo>
                  <a:lnTo>
                    <a:pt x="2221725" y="8763"/>
                  </a:lnTo>
                  <a:lnTo>
                    <a:pt x="2176195" y="2222"/>
                  </a:lnTo>
                  <a:lnTo>
                    <a:pt x="2129409" y="0"/>
                  </a:lnTo>
                  <a:lnTo>
                    <a:pt x="2082622" y="2222"/>
                  </a:lnTo>
                  <a:lnTo>
                    <a:pt x="2037092" y="8763"/>
                  </a:lnTo>
                  <a:lnTo>
                    <a:pt x="1993023" y="19405"/>
                  </a:lnTo>
                  <a:lnTo>
                    <a:pt x="1950631" y="33959"/>
                  </a:lnTo>
                  <a:lnTo>
                    <a:pt x="1910092" y="52209"/>
                  </a:lnTo>
                  <a:lnTo>
                    <a:pt x="1871637" y="73952"/>
                  </a:lnTo>
                  <a:lnTo>
                    <a:pt x="1835454" y="98996"/>
                  </a:lnTo>
                  <a:lnTo>
                    <a:pt x="1801749" y="127127"/>
                  </a:lnTo>
                  <a:lnTo>
                    <a:pt x="1770722" y="158153"/>
                  </a:lnTo>
                  <a:lnTo>
                    <a:pt x="1742592" y="191858"/>
                  </a:lnTo>
                  <a:lnTo>
                    <a:pt x="1717548" y="228041"/>
                  </a:lnTo>
                  <a:lnTo>
                    <a:pt x="1695805" y="266496"/>
                  </a:lnTo>
                  <a:lnTo>
                    <a:pt x="1677555" y="307022"/>
                  </a:lnTo>
                  <a:lnTo>
                    <a:pt x="1663001" y="349427"/>
                  </a:lnTo>
                  <a:lnTo>
                    <a:pt x="1652358" y="393496"/>
                  </a:lnTo>
                  <a:lnTo>
                    <a:pt x="1645831" y="439026"/>
                  </a:lnTo>
                  <a:lnTo>
                    <a:pt x="1643595" y="485800"/>
                  </a:lnTo>
                  <a:lnTo>
                    <a:pt x="1645831" y="532599"/>
                  </a:lnTo>
                  <a:lnTo>
                    <a:pt x="1652358" y="578116"/>
                  </a:lnTo>
                  <a:lnTo>
                    <a:pt x="1663001" y="622185"/>
                  </a:lnTo>
                  <a:lnTo>
                    <a:pt x="1677555" y="664591"/>
                  </a:lnTo>
                  <a:lnTo>
                    <a:pt x="1695805" y="705116"/>
                  </a:lnTo>
                  <a:lnTo>
                    <a:pt x="1717548" y="743585"/>
                  </a:lnTo>
                  <a:lnTo>
                    <a:pt x="1742592" y="779767"/>
                  </a:lnTo>
                  <a:lnTo>
                    <a:pt x="1770722" y="813473"/>
                  </a:lnTo>
                  <a:lnTo>
                    <a:pt x="1801749" y="844486"/>
                  </a:lnTo>
                  <a:lnTo>
                    <a:pt x="1835454" y="872617"/>
                  </a:lnTo>
                  <a:lnTo>
                    <a:pt x="1871637" y="897661"/>
                  </a:lnTo>
                  <a:lnTo>
                    <a:pt x="1910092" y="919416"/>
                  </a:lnTo>
                  <a:lnTo>
                    <a:pt x="1950631" y="937666"/>
                  </a:lnTo>
                  <a:lnTo>
                    <a:pt x="1993023" y="952207"/>
                  </a:lnTo>
                  <a:lnTo>
                    <a:pt x="2037092" y="962850"/>
                  </a:lnTo>
                  <a:lnTo>
                    <a:pt x="2082622" y="969391"/>
                  </a:lnTo>
                  <a:lnTo>
                    <a:pt x="2129409" y="971613"/>
                  </a:lnTo>
                  <a:lnTo>
                    <a:pt x="2176195" y="969391"/>
                  </a:lnTo>
                  <a:lnTo>
                    <a:pt x="2221725" y="962850"/>
                  </a:lnTo>
                  <a:lnTo>
                    <a:pt x="2265781" y="952207"/>
                  </a:lnTo>
                  <a:lnTo>
                    <a:pt x="2308187" y="937666"/>
                  </a:lnTo>
                  <a:lnTo>
                    <a:pt x="2348725" y="919416"/>
                  </a:lnTo>
                  <a:lnTo>
                    <a:pt x="2387181" y="897661"/>
                  </a:lnTo>
                  <a:lnTo>
                    <a:pt x="2423363" y="872617"/>
                  </a:lnTo>
                  <a:lnTo>
                    <a:pt x="2457069" y="844486"/>
                  </a:lnTo>
                  <a:lnTo>
                    <a:pt x="2488082" y="813473"/>
                  </a:lnTo>
                  <a:lnTo>
                    <a:pt x="2516213" y="779767"/>
                  </a:lnTo>
                  <a:lnTo>
                    <a:pt x="2541257" y="743585"/>
                  </a:lnTo>
                  <a:lnTo>
                    <a:pt x="2563012" y="705116"/>
                  </a:lnTo>
                  <a:lnTo>
                    <a:pt x="2581262" y="664591"/>
                  </a:lnTo>
                  <a:lnTo>
                    <a:pt x="2595803" y="622185"/>
                  </a:lnTo>
                  <a:lnTo>
                    <a:pt x="2606459" y="578116"/>
                  </a:lnTo>
                  <a:lnTo>
                    <a:pt x="2612987" y="532599"/>
                  </a:lnTo>
                  <a:lnTo>
                    <a:pt x="2615209" y="485813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53" name="object 9"/>
          <p:cNvSpPr/>
          <p:nvPr/>
        </p:nvSpPr>
        <p:spPr>
          <a:xfrm>
            <a:off x="0" y="7249321"/>
            <a:ext cx="2088514" cy="2676525"/>
          </a:xfrm>
          <a:custGeom>
            <a:avLst/>
            <a:gdLst/>
            <a:ahLst/>
            <a:cxnLst/>
            <a:rect l="l" t="t" r="r" b="b"/>
            <a:pathLst>
              <a:path w="2088514" h="2676525">
                <a:moveTo>
                  <a:pt x="0" y="809337"/>
                </a:moveTo>
                <a:lnTo>
                  <a:pt x="0" y="778685"/>
                </a:lnTo>
                <a:lnTo>
                  <a:pt x="774623" y="3751"/>
                </a:lnTo>
                <a:lnTo>
                  <a:pt x="778048" y="484"/>
                </a:lnTo>
                <a:lnTo>
                  <a:pt x="780664" y="0"/>
                </a:lnTo>
                <a:lnTo>
                  <a:pt x="782515" y="0"/>
                </a:lnTo>
                <a:lnTo>
                  <a:pt x="790683" y="3407"/>
                </a:lnTo>
                <a:lnTo>
                  <a:pt x="792911" y="6684"/>
                </a:lnTo>
                <a:lnTo>
                  <a:pt x="792999" y="37677"/>
                </a:lnTo>
                <a:lnTo>
                  <a:pt x="771470" y="37677"/>
                </a:lnTo>
                <a:lnTo>
                  <a:pt x="0" y="809337"/>
                </a:lnTo>
                <a:close/>
              </a:path>
              <a:path w="2088514" h="2676525">
                <a:moveTo>
                  <a:pt x="312714" y="1359737"/>
                </a:moveTo>
                <a:lnTo>
                  <a:pt x="281942" y="1359737"/>
                </a:lnTo>
                <a:lnTo>
                  <a:pt x="771470" y="870428"/>
                </a:lnTo>
                <a:lnTo>
                  <a:pt x="771470" y="37677"/>
                </a:lnTo>
                <a:lnTo>
                  <a:pt x="792999" y="37677"/>
                </a:lnTo>
                <a:lnTo>
                  <a:pt x="792999" y="848681"/>
                </a:lnTo>
                <a:lnTo>
                  <a:pt x="823759" y="848681"/>
                </a:lnTo>
                <a:lnTo>
                  <a:pt x="793217" y="879235"/>
                </a:lnTo>
                <a:lnTo>
                  <a:pt x="793217" y="900765"/>
                </a:lnTo>
                <a:lnTo>
                  <a:pt x="771470" y="900765"/>
                </a:lnTo>
                <a:lnTo>
                  <a:pt x="312714" y="1359737"/>
                </a:lnTo>
                <a:close/>
              </a:path>
              <a:path w="2088514" h="2676525">
                <a:moveTo>
                  <a:pt x="823759" y="848681"/>
                </a:moveTo>
                <a:lnTo>
                  <a:pt x="792999" y="848681"/>
                </a:lnTo>
                <a:lnTo>
                  <a:pt x="1206194" y="435486"/>
                </a:lnTo>
                <a:lnTo>
                  <a:pt x="1209536" y="432404"/>
                </a:lnTo>
                <a:lnTo>
                  <a:pt x="1213322" y="431697"/>
                </a:lnTo>
                <a:lnTo>
                  <a:pt x="1221780" y="435030"/>
                </a:lnTo>
                <a:lnTo>
                  <a:pt x="1224066" y="438129"/>
                </a:lnTo>
                <a:lnTo>
                  <a:pt x="1224408" y="442662"/>
                </a:lnTo>
                <a:lnTo>
                  <a:pt x="1224408" y="469248"/>
                </a:lnTo>
                <a:lnTo>
                  <a:pt x="1203041" y="469248"/>
                </a:lnTo>
                <a:lnTo>
                  <a:pt x="823759" y="848681"/>
                </a:lnTo>
                <a:close/>
              </a:path>
              <a:path w="2088514" h="2676525">
                <a:moveTo>
                  <a:pt x="2080454" y="2676524"/>
                </a:moveTo>
                <a:lnTo>
                  <a:pt x="713151" y="2676524"/>
                </a:lnTo>
                <a:lnTo>
                  <a:pt x="710030" y="2674428"/>
                </a:lnTo>
                <a:lnTo>
                  <a:pt x="706343" y="2665511"/>
                </a:lnTo>
                <a:lnTo>
                  <a:pt x="707122" y="2661570"/>
                </a:lnTo>
                <a:lnTo>
                  <a:pt x="1123392" y="2244953"/>
                </a:lnTo>
                <a:lnTo>
                  <a:pt x="281793" y="2244933"/>
                </a:lnTo>
                <a:lnTo>
                  <a:pt x="278459" y="2242693"/>
                </a:lnTo>
                <a:lnTo>
                  <a:pt x="274771" y="2233776"/>
                </a:lnTo>
                <a:lnTo>
                  <a:pt x="275550" y="2229836"/>
                </a:lnTo>
                <a:lnTo>
                  <a:pt x="691821" y="1813219"/>
                </a:lnTo>
                <a:lnTo>
                  <a:pt x="0" y="1813219"/>
                </a:lnTo>
                <a:lnTo>
                  <a:pt x="0" y="1791526"/>
                </a:lnTo>
                <a:lnTo>
                  <a:pt x="713731" y="1791526"/>
                </a:lnTo>
                <a:lnTo>
                  <a:pt x="1203041" y="1301836"/>
                </a:lnTo>
                <a:lnTo>
                  <a:pt x="1203041" y="469248"/>
                </a:lnTo>
                <a:lnTo>
                  <a:pt x="1224408" y="469248"/>
                </a:lnTo>
                <a:lnTo>
                  <a:pt x="1224408" y="1279926"/>
                </a:lnTo>
                <a:lnTo>
                  <a:pt x="1255653" y="1279926"/>
                </a:lnTo>
                <a:lnTo>
                  <a:pt x="1224788" y="1310807"/>
                </a:lnTo>
                <a:lnTo>
                  <a:pt x="1224788" y="1332554"/>
                </a:lnTo>
                <a:lnTo>
                  <a:pt x="1203041" y="1332554"/>
                </a:lnTo>
                <a:lnTo>
                  <a:pt x="744286" y="1791472"/>
                </a:lnTo>
                <a:lnTo>
                  <a:pt x="1224788" y="1791472"/>
                </a:lnTo>
                <a:lnTo>
                  <a:pt x="1224788" y="1805402"/>
                </a:lnTo>
                <a:lnTo>
                  <a:pt x="1223726" y="1807965"/>
                </a:lnTo>
                <a:lnTo>
                  <a:pt x="1219480" y="1812211"/>
                </a:lnTo>
                <a:lnTo>
                  <a:pt x="1216917" y="1813273"/>
                </a:lnTo>
                <a:lnTo>
                  <a:pt x="722539" y="1813273"/>
                </a:lnTo>
                <a:lnTo>
                  <a:pt x="312878" y="2223098"/>
                </a:lnTo>
                <a:lnTo>
                  <a:pt x="1656359" y="2223098"/>
                </a:lnTo>
                <a:lnTo>
                  <a:pt x="1656359" y="2236974"/>
                </a:lnTo>
                <a:lnTo>
                  <a:pt x="1655298" y="2239536"/>
                </a:lnTo>
                <a:lnTo>
                  <a:pt x="1651051" y="2243783"/>
                </a:lnTo>
                <a:lnTo>
                  <a:pt x="1648488" y="2244844"/>
                </a:lnTo>
                <a:lnTo>
                  <a:pt x="1154273" y="2244845"/>
                </a:lnTo>
                <a:lnTo>
                  <a:pt x="744612" y="2654669"/>
                </a:lnTo>
                <a:lnTo>
                  <a:pt x="2087931" y="2654669"/>
                </a:lnTo>
                <a:lnTo>
                  <a:pt x="2087930" y="2668817"/>
                </a:lnTo>
                <a:lnTo>
                  <a:pt x="2086869" y="2671380"/>
                </a:lnTo>
                <a:lnTo>
                  <a:pt x="2082622" y="2675626"/>
                </a:lnTo>
                <a:lnTo>
                  <a:pt x="2080454" y="2676524"/>
                </a:lnTo>
                <a:close/>
              </a:path>
              <a:path w="2088514" h="2676525">
                <a:moveTo>
                  <a:pt x="1255653" y="1279926"/>
                </a:moveTo>
                <a:lnTo>
                  <a:pt x="1224408" y="1279926"/>
                </a:lnTo>
                <a:lnTo>
                  <a:pt x="1641033" y="863312"/>
                </a:lnTo>
                <a:lnTo>
                  <a:pt x="1644983" y="862533"/>
                </a:lnTo>
                <a:lnTo>
                  <a:pt x="1653925" y="866229"/>
                </a:lnTo>
                <a:lnTo>
                  <a:pt x="1656172" y="869564"/>
                </a:lnTo>
                <a:lnTo>
                  <a:pt x="1656196" y="900765"/>
                </a:lnTo>
                <a:lnTo>
                  <a:pt x="1634612" y="900765"/>
                </a:lnTo>
                <a:lnTo>
                  <a:pt x="1255653" y="1279926"/>
                </a:lnTo>
                <a:close/>
              </a:path>
              <a:path w="2088514" h="2676525">
                <a:moveTo>
                  <a:pt x="0" y="1672723"/>
                </a:moveTo>
                <a:lnTo>
                  <a:pt x="0" y="1642023"/>
                </a:lnTo>
                <a:lnTo>
                  <a:pt x="260195" y="1381485"/>
                </a:lnTo>
                <a:lnTo>
                  <a:pt x="0" y="1381485"/>
                </a:lnTo>
                <a:lnTo>
                  <a:pt x="0" y="1359737"/>
                </a:lnTo>
                <a:lnTo>
                  <a:pt x="771470" y="1359737"/>
                </a:lnTo>
                <a:lnTo>
                  <a:pt x="771470" y="900765"/>
                </a:lnTo>
                <a:lnTo>
                  <a:pt x="793217" y="900765"/>
                </a:lnTo>
                <a:lnTo>
                  <a:pt x="793217" y="1373614"/>
                </a:lnTo>
                <a:lnTo>
                  <a:pt x="792155" y="1376177"/>
                </a:lnTo>
                <a:lnTo>
                  <a:pt x="787909" y="1380423"/>
                </a:lnTo>
                <a:lnTo>
                  <a:pt x="785346" y="1381484"/>
                </a:lnTo>
                <a:lnTo>
                  <a:pt x="290967" y="1381485"/>
                </a:lnTo>
                <a:lnTo>
                  <a:pt x="0" y="1672723"/>
                </a:lnTo>
                <a:close/>
              </a:path>
              <a:path w="2088514" h="2676525">
                <a:moveTo>
                  <a:pt x="1656359" y="2223098"/>
                </a:moveTo>
                <a:lnTo>
                  <a:pt x="1145302" y="2223098"/>
                </a:lnTo>
                <a:lnTo>
                  <a:pt x="1634612" y="1733407"/>
                </a:lnTo>
                <a:lnTo>
                  <a:pt x="1634612" y="900765"/>
                </a:lnTo>
                <a:lnTo>
                  <a:pt x="1656196" y="900765"/>
                </a:lnTo>
                <a:lnTo>
                  <a:pt x="1656196" y="1711660"/>
                </a:lnTo>
                <a:lnTo>
                  <a:pt x="1687128" y="1711660"/>
                </a:lnTo>
                <a:lnTo>
                  <a:pt x="1656359" y="1742432"/>
                </a:lnTo>
                <a:lnTo>
                  <a:pt x="1656359" y="1764179"/>
                </a:lnTo>
                <a:lnTo>
                  <a:pt x="1634612" y="1764179"/>
                </a:lnTo>
                <a:lnTo>
                  <a:pt x="1175857" y="2223098"/>
                </a:lnTo>
                <a:lnTo>
                  <a:pt x="1656359" y="2223098"/>
                </a:lnTo>
                <a:close/>
              </a:path>
              <a:path w="2088514" h="2676525">
                <a:moveTo>
                  <a:pt x="1687128" y="1711660"/>
                </a:moveTo>
                <a:lnTo>
                  <a:pt x="1656196" y="1711660"/>
                </a:lnTo>
                <a:lnTo>
                  <a:pt x="2072821" y="1295046"/>
                </a:lnTo>
                <a:lnTo>
                  <a:pt x="2076772" y="1294267"/>
                </a:lnTo>
                <a:lnTo>
                  <a:pt x="2083347" y="1297003"/>
                </a:lnTo>
                <a:lnTo>
                  <a:pt x="2085012" y="1298401"/>
                </a:lnTo>
                <a:lnTo>
                  <a:pt x="2087461" y="1302244"/>
                </a:lnTo>
                <a:lnTo>
                  <a:pt x="2088026" y="1304344"/>
                </a:lnTo>
                <a:lnTo>
                  <a:pt x="2087931" y="1332554"/>
                </a:lnTo>
                <a:lnTo>
                  <a:pt x="2066183" y="1332554"/>
                </a:lnTo>
                <a:lnTo>
                  <a:pt x="1687128" y="1711660"/>
                </a:lnTo>
                <a:close/>
              </a:path>
              <a:path w="2088514" h="2676525">
                <a:moveTo>
                  <a:pt x="1224788" y="1791472"/>
                </a:moveTo>
                <a:lnTo>
                  <a:pt x="1203041" y="1791472"/>
                </a:lnTo>
                <a:lnTo>
                  <a:pt x="1203041" y="1332554"/>
                </a:lnTo>
                <a:lnTo>
                  <a:pt x="1224788" y="1332554"/>
                </a:lnTo>
                <a:lnTo>
                  <a:pt x="1224788" y="1791472"/>
                </a:lnTo>
                <a:close/>
              </a:path>
              <a:path w="2088514" h="2676525">
                <a:moveTo>
                  <a:pt x="2087931" y="2654669"/>
                </a:moveTo>
                <a:lnTo>
                  <a:pt x="2066184" y="2654669"/>
                </a:lnTo>
                <a:lnTo>
                  <a:pt x="2066183" y="1332554"/>
                </a:lnTo>
                <a:lnTo>
                  <a:pt x="2087931" y="1332554"/>
                </a:lnTo>
                <a:lnTo>
                  <a:pt x="2087931" y="2654669"/>
                </a:lnTo>
                <a:close/>
              </a:path>
              <a:path w="2088514" h="2676525">
                <a:moveTo>
                  <a:pt x="1656359" y="2223098"/>
                </a:moveTo>
                <a:lnTo>
                  <a:pt x="1634612" y="2223098"/>
                </a:lnTo>
                <a:lnTo>
                  <a:pt x="1634612" y="1764179"/>
                </a:lnTo>
                <a:lnTo>
                  <a:pt x="1656359" y="1764179"/>
                </a:lnTo>
                <a:lnTo>
                  <a:pt x="1656359" y="2223098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4" name="object 10"/>
          <p:cNvSpPr txBox="1">
            <a:spLocks noGrp="1"/>
          </p:cNvSpPr>
          <p:nvPr>
            <p:ph type="title"/>
          </p:nvPr>
        </p:nvSpPr>
        <p:spPr>
          <a:xfrm>
            <a:off x="1200635" y="1087654"/>
            <a:ext cx="917765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25" dirty="0"/>
              <a:t>p</a:t>
            </a:r>
            <a:r>
              <a:rPr sz="7500" spc="-740" dirty="0"/>
              <a:t>r</a:t>
            </a:r>
            <a:r>
              <a:rPr sz="7500" spc="-620" dirty="0"/>
              <a:t>i</a:t>
            </a:r>
            <a:r>
              <a:rPr sz="7500" spc="-605" dirty="0"/>
              <a:t>n</a:t>
            </a:r>
            <a:r>
              <a:rPr sz="7500" spc="70" dirty="0"/>
              <a:t>s</a:t>
            </a:r>
            <a:r>
              <a:rPr sz="7500" spc="-620" dirty="0"/>
              <a:t>ip</a:t>
            </a:r>
            <a:r>
              <a:rPr sz="7500" spc="-805" dirty="0"/>
              <a:t> </a:t>
            </a:r>
            <a:r>
              <a:rPr sz="7500" spc="-660" dirty="0"/>
              <a:t>d</a:t>
            </a:r>
            <a:r>
              <a:rPr sz="7500" spc="-615" dirty="0"/>
              <a:t>e</a:t>
            </a:r>
            <a:r>
              <a:rPr sz="7500" spc="70" dirty="0"/>
              <a:t>s</a:t>
            </a:r>
            <a:r>
              <a:rPr sz="7500" spc="-430" dirty="0"/>
              <a:t>a</a:t>
            </a:r>
            <a:r>
              <a:rPr sz="7500" spc="-620" dirty="0"/>
              <a:t>i</a:t>
            </a:r>
            <a:r>
              <a:rPr sz="7500" spc="-600" dirty="0"/>
              <a:t>n</a:t>
            </a:r>
            <a:r>
              <a:rPr sz="7500" spc="-805" dirty="0"/>
              <a:t> </a:t>
            </a:r>
            <a:r>
              <a:rPr sz="7500" spc="-430" dirty="0"/>
              <a:t>a</a:t>
            </a:r>
            <a:r>
              <a:rPr sz="7500" spc="-605" dirty="0"/>
              <a:t>n</a:t>
            </a:r>
            <a:r>
              <a:rPr sz="7500" spc="-860" dirty="0"/>
              <a:t>t</a:t>
            </a:r>
            <a:r>
              <a:rPr sz="7500" spc="-430" dirty="0"/>
              <a:t>a</a:t>
            </a:r>
            <a:r>
              <a:rPr sz="7500" spc="-740" dirty="0"/>
              <a:t>r</a:t>
            </a:r>
            <a:r>
              <a:rPr sz="7500" spc="-869" dirty="0"/>
              <a:t>m</a:t>
            </a:r>
            <a:r>
              <a:rPr sz="7500" spc="-685" dirty="0"/>
              <a:t>u</a:t>
            </a:r>
            <a:r>
              <a:rPr sz="7500" spc="-500" dirty="0"/>
              <a:t>k</a:t>
            </a:r>
            <a:r>
              <a:rPr sz="7500" spc="-425" dirty="0"/>
              <a:t>a</a:t>
            </a:r>
            <a:endParaRPr sz="7500"/>
          </a:p>
        </p:txBody>
      </p:sp>
      <p:sp>
        <p:nvSpPr>
          <p:cNvPr id="1048755" name="object 11"/>
          <p:cNvSpPr txBox="1"/>
          <p:nvPr/>
        </p:nvSpPr>
        <p:spPr>
          <a:xfrm>
            <a:off x="4434235" y="5018212"/>
            <a:ext cx="5817870" cy="1028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-3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400" spc="-2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4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125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3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10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-3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400" spc="-495" dirty="0">
                <a:solidFill>
                  <a:srgbClr val="695840"/>
                </a:solidFill>
                <a:latin typeface="Tahoma"/>
                <a:cs typeface="Tahoma"/>
              </a:rPr>
              <a:t>(</a:t>
            </a:r>
            <a:r>
              <a:rPr sz="3400" spc="-1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3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-3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3400" spc="-2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4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125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400" spc="-7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-495" dirty="0">
                <a:solidFill>
                  <a:srgbClr val="695840"/>
                </a:solidFill>
                <a:latin typeface="Tahoma"/>
                <a:cs typeface="Tahoma"/>
              </a:rPr>
              <a:t>)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48756" name="object 12"/>
          <p:cNvSpPr txBox="1"/>
          <p:nvPr/>
        </p:nvSpPr>
        <p:spPr>
          <a:xfrm>
            <a:off x="17136803" y="9262775"/>
            <a:ext cx="52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26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757" name="object 13"/>
          <p:cNvSpPr txBox="1"/>
          <p:nvPr/>
        </p:nvSpPr>
        <p:spPr>
          <a:xfrm>
            <a:off x="3505601" y="4949871"/>
            <a:ext cx="62166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spc="-95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50" name="object 14"/>
          <p:cNvGrpSpPr/>
          <p:nvPr/>
        </p:nvGrpSpPr>
        <p:grpSpPr>
          <a:xfrm>
            <a:off x="0" y="313765"/>
            <a:ext cx="18288000" cy="1366520"/>
            <a:chOff x="0" y="313765"/>
            <a:chExt cx="18288000" cy="1366520"/>
          </a:xfrm>
        </p:grpSpPr>
        <p:sp>
          <p:nvSpPr>
            <p:cNvPr id="1048758" name="object 15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59" name="object 16"/>
            <p:cNvSpPr/>
            <p:nvPr/>
          </p:nvSpPr>
          <p:spPr>
            <a:xfrm>
              <a:off x="4446935" y="583470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0" name="object 17"/>
            <p:cNvSpPr/>
            <p:nvPr/>
          </p:nvSpPr>
          <p:spPr>
            <a:xfrm>
              <a:off x="12715935" y="1622495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1" name="object 18"/>
            <p:cNvSpPr/>
            <p:nvPr/>
          </p:nvSpPr>
          <p:spPr>
            <a:xfrm>
              <a:off x="12694084" y="590990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62" name="object 19"/>
          <p:cNvSpPr txBox="1"/>
          <p:nvPr/>
        </p:nvSpPr>
        <p:spPr>
          <a:xfrm>
            <a:off x="4593020" y="2147729"/>
            <a:ext cx="13445490" cy="360425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sz="7500" i="1" spc="-675" baseline="-8888" dirty="0">
                <a:solidFill>
                  <a:srgbClr val="FFFFFF"/>
                </a:solidFill>
                <a:latin typeface="Trebuchet MS"/>
                <a:cs typeface="Trebuchet MS"/>
              </a:rPr>
              <a:t>10.</a:t>
            </a:r>
            <a:r>
              <a:rPr sz="7500" i="1" spc="765" baseline="-888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695840"/>
                </a:solidFill>
                <a:latin typeface="Tahoma"/>
                <a:cs typeface="Tahoma"/>
              </a:rPr>
              <a:t>Flexibility</a:t>
            </a:r>
            <a:r>
              <a:rPr sz="3400" spc="-38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400" spc="-45" dirty="0">
                <a:solidFill>
                  <a:srgbClr val="695840"/>
                </a:solidFill>
                <a:latin typeface="Tahoma"/>
                <a:cs typeface="Tahoma"/>
              </a:rPr>
              <a:t>(fleksibilitas)</a:t>
            </a:r>
            <a:endParaRPr sz="3400">
              <a:latin typeface="Tahoma"/>
              <a:cs typeface="Tahoma"/>
            </a:endParaRPr>
          </a:p>
          <a:p>
            <a:pPr marL="401955" marR="17780" algn="just">
              <a:lnSpc>
                <a:spcPct val="114999"/>
              </a:lnSpc>
              <a:spcBef>
                <a:spcPts val="360"/>
              </a:spcBef>
            </a:pPr>
            <a:r>
              <a:rPr sz="2500" spc="-15" dirty="0">
                <a:latin typeface="Tahoma"/>
                <a:cs typeface="Tahoma"/>
              </a:rPr>
              <a:t>Pada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mengacu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pada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sejauh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mana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permainan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tersebut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memungkinkan</a:t>
            </a:r>
            <a:r>
              <a:rPr sz="2500" spc="-2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variasi,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penyesuaian,</a:t>
            </a:r>
            <a:r>
              <a:rPr sz="2500" spc="-18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atau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pilihan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18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dapat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dilakukan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oleh</a:t>
            </a:r>
            <a:r>
              <a:rPr sz="2500" spc="-18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pemain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dalam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hal</a:t>
            </a:r>
            <a:r>
              <a:rPr sz="2500" spc="-18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aturan,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tingkat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kesulitan,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mode </a:t>
            </a:r>
            <a:r>
              <a:rPr sz="2500" spc="-35" dirty="0">
                <a:latin typeface="Tahoma"/>
                <a:cs typeface="Tahoma"/>
              </a:rPr>
              <a:t>permainan, </a:t>
            </a:r>
            <a:r>
              <a:rPr sz="2500" spc="-30" dirty="0">
                <a:latin typeface="Tahoma"/>
                <a:cs typeface="Tahoma"/>
              </a:rPr>
              <a:t>atau </a:t>
            </a:r>
            <a:r>
              <a:rPr sz="2500" spc="15" dirty="0">
                <a:latin typeface="Tahoma"/>
                <a:cs typeface="Tahoma"/>
              </a:rPr>
              <a:t>fitur </a:t>
            </a:r>
            <a:r>
              <a:rPr sz="2500" spc="-45" dirty="0">
                <a:latin typeface="Tahoma"/>
                <a:cs typeface="Tahoma"/>
              </a:rPr>
              <a:t>tambahan. </a:t>
            </a:r>
            <a:r>
              <a:rPr sz="2500" spc="-35" dirty="0">
                <a:latin typeface="Tahoma"/>
                <a:cs typeface="Tahoma"/>
              </a:rPr>
              <a:t>Hal </a:t>
            </a:r>
            <a:r>
              <a:rPr sz="2500" dirty="0">
                <a:latin typeface="Tahoma"/>
                <a:cs typeface="Tahoma"/>
              </a:rPr>
              <a:t>ini </a:t>
            </a:r>
            <a:r>
              <a:rPr sz="2500" spc="-25" dirty="0">
                <a:latin typeface="Tahoma"/>
                <a:cs typeface="Tahoma"/>
              </a:rPr>
              <a:t>memberikan </a:t>
            </a:r>
            <a:r>
              <a:rPr sz="2500" spc="-20" dirty="0">
                <a:latin typeface="Tahoma"/>
                <a:cs typeface="Tahoma"/>
              </a:rPr>
              <a:t>kebebasan </a:t>
            </a:r>
            <a:r>
              <a:rPr sz="2500" spc="-30" dirty="0">
                <a:latin typeface="Tahoma"/>
                <a:cs typeface="Tahoma"/>
              </a:rPr>
              <a:t>kepada </a:t>
            </a:r>
            <a:r>
              <a:rPr sz="2500" spc="-25" dirty="0">
                <a:latin typeface="Tahoma"/>
                <a:cs typeface="Tahoma"/>
              </a:rPr>
              <a:t>pemain </a:t>
            </a:r>
            <a:r>
              <a:rPr sz="2500" spc="-30" dirty="0">
                <a:latin typeface="Tahoma"/>
                <a:cs typeface="Tahoma"/>
              </a:rPr>
              <a:t>untuk 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Penyesuaikan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pengalaman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permainan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sesuai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preferensi</a:t>
            </a:r>
            <a:r>
              <a:rPr sz="2500" spc="-28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kemampuan</a:t>
            </a:r>
            <a:r>
              <a:rPr sz="2500" spc="-28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mereka.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48763" name="object 20"/>
          <p:cNvSpPr txBox="1"/>
          <p:nvPr/>
        </p:nvSpPr>
        <p:spPr>
          <a:xfrm>
            <a:off x="2973755" y="5799320"/>
            <a:ext cx="15050135" cy="2555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01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5" dirty="0">
                <a:latin typeface="Tahoma"/>
                <a:cs typeface="Tahoma"/>
              </a:rPr>
              <a:t>Responsivitas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baik</a:t>
            </a:r>
            <a:r>
              <a:rPr sz="2500" spc="-17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dalam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17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15" dirty="0">
                <a:latin typeface="Tahoma"/>
                <a:cs typeface="Tahoma"/>
              </a:rPr>
              <a:t>penting</a:t>
            </a:r>
            <a:r>
              <a:rPr sz="2500" spc="-17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untuk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memberikan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pengalaman</a:t>
            </a:r>
            <a:r>
              <a:rPr sz="2500" spc="-17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bermain</a:t>
            </a:r>
            <a:r>
              <a:rPr sz="2500" spc="-17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lancar, </a:t>
            </a:r>
            <a:r>
              <a:rPr sz="2500" dirty="0">
                <a:latin typeface="Tahoma"/>
                <a:cs typeface="Tahoma"/>
              </a:rPr>
              <a:t>interaktif,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35" dirty="0">
                <a:latin typeface="Tahoma"/>
                <a:cs typeface="Tahoma"/>
              </a:rPr>
              <a:t>memuaskan. </a:t>
            </a:r>
            <a:r>
              <a:rPr sz="2500" spc="-5" dirty="0">
                <a:latin typeface="Tahoma"/>
                <a:cs typeface="Tahoma"/>
              </a:rPr>
              <a:t>Pemain </a:t>
            </a:r>
            <a:r>
              <a:rPr sz="2500" spc="-15" dirty="0">
                <a:latin typeface="Tahoma"/>
                <a:cs typeface="Tahoma"/>
              </a:rPr>
              <a:t>merasa </a:t>
            </a:r>
            <a:r>
              <a:rPr sz="2500" spc="5" dirty="0">
                <a:latin typeface="Tahoma"/>
                <a:cs typeface="Tahoma"/>
              </a:rPr>
              <a:t>terlibat </a:t>
            </a:r>
            <a:r>
              <a:rPr sz="2500" spc="-50" dirty="0">
                <a:latin typeface="Tahoma"/>
                <a:cs typeface="Tahoma"/>
              </a:rPr>
              <a:t>dan </a:t>
            </a:r>
            <a:r>
              <a:rPr sz="2500" spc="-35" dirty="0">
                <a:latin typeface="Tahoma"/>
                <a:cs typeface="Tahoma"/>
              </a:rPr>
              <a:t>terhubung </a:t>
            </a:r>
            <a:r>
              <a:rPr sz="2500" spc="-45" dirty="0">
                <a:latin typeface="Tahoma"/>
                <a:cs typeface="Tahoma"/>
              </a:rPr>
              <a:t>dengan </a:t>
            </a:r>
            <a:r>
              <a:rPr sz="2500" spc="-30" dirty="0">
                <a:latin typeface="Tahoma"/>
                <a:cs typeface="Tahoma"/>
              </a:rPr>
              <a:t>permainan </a:t>
            </a:r>
            <a:r>
              <a:rPr sz="2500" spc="5" dirty="0">
                <a:latin typeface="Tahoma"/>
                <a:cs typeface="Tahoma"/>
              </a:rPr>
              <a:t>saat </a:t>
            </a:r>
            <a:r>
              <a:rPr sz="2500" spc="1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mereka</a:t>
            </a:r>
            <a:r>
              <a:rPr sz="2500" spc="-1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dapat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merespons </a:t>
            </a:r>
            <a:r>
              <a:rPr sz="2500" spc="-45" dirty="0">
                <a:latin typeface="Tahoma"/>
                <a:cs typeface="Tahoma"/>
              </a:rPr>
              <a:t>dengan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20" dirty="0">
                <a:latin typeface="Tahoma"/>
                <a:cs typeface="Tahoma"/>
              </a:rPr>
              <a:t>cepat </a:t>
            </a:r>
            <a:r>
              <a:rPr sz="2500" spc="-25" dirty="0">
                <a:latin typeface="Tahoma"/>
                <a:cs typeface="Tahoma"/>
              </a:rPr>
              <a:t>terhadap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tindakan</a:t>
            </a:r>
            <a:r>
              <a:rPr sz="2500" spc="-20" dirty="0">
                <a:latin typeface="Tahoma"/>
                <a:cs typeface="Tahoma"/>
              </a:rPr>
              <a:t> mereka</a:t>
            </a:r>
            <a:r>
              <a:rPr sz="2500" spc="-15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melihat </a:t>
            </a:r>
            <a:r>
              <a:rPr sz="2500" spc="-30" dirty="0">
                <a:latin typeface="Tahoma"/>
                <a:cs typeface="Tahoma"/>
              </a:rPr>
              <a:t>hasilnya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15" dirty="0">
                <a:latin typeface="Tahoma"/>
                <a:cs typeface="Tahoma"/>
              </a:rPr>
              <a:t>secara </a:t>
            </a:r>
            <a:r>
              <a:rPr sz="2500" spc="2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langsung.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1068705" algn="l"/>
              </a:tabLst>
            </a:pPr>
            <a:r>
              <a:rPr sz="5000" i="1" spc="-9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5000" i="1" spc="-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5000" i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5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400" spc="-39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8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3400" spc="-125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340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3400" spc="-6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3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400" spc="1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-38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340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340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3400" spc="180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3400" spc="-80" dirty="0">
                <a:solidFill>
                  <a:srgbClr val="695840"/>
                </a:solidFill>
                <a:latin typeface="Tahoma"/>
                <a:cs typeface="Tahoma"/>
              </a:rPr>
              <a:t>hn</a:t>
            </a:r>
            <a:r>
              <a:rPr sz="3400" spc="-2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400" spc="-1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3400" spc="-20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3400" spc="-8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3400" spc="-170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048764" name="object 21"/>
          <p:cNvSpPr txBox="1"/>
          <p:nvPr/>
        </p:nvSpPr>
        <p:spPr>
          <a:xfrm>
            <a:off x="3328358" y="8625729"/>
            <a:ext cx="1263650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15" dirty="0">
                <a:latin typeface="Tahoma"/>
                <a:cs typeface="Tahoma"/>
              </a:rPr>
              <a:t>Pada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game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tebak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warna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mengacu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pada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penggunaan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teknologi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yang</a:t>
            </a:r>
            <a:r>
              <a:rPr sz="2500" spc="-210" dirty="0">
                <a:latin typeface="Tahoma"/>
                <a:cs typeface="Tahoma"/>
              </a:rPr>
              <a:t> </a:t>
            </a:r>
            <a:r>
              <a:rPr sz="2500" spc="5" dirty="0">
                <a:latin typeface="Tahoma"/>
                <a:cs typeface="Tahoma"/>
              </a:rPr>
              <a:t>terintegrasi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15" dirty="0">
                <a:latin typeface="Tahoma"/>
                <a:cs typeface="Tahoma"/>
              </a:rPr>
              <a:t>secara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halus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dan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5" dirty="0">
                <a:latin typeface="Tahoma"/>
                <a:cs typeface="Tahoma"/>
              </a:rPr>
              <a:t>tidak</a:t>
            </a:r>
            <a:r>
              <a:rPr sz="2500" dirty="0">
                <a:latin typeface="Tahoma"/>
                <a:cs typeface="Tahoma"/>
              </a:rPr>
              <a:t> terlihat</a:t>
            </a:r>
            <a:r>
              <a:rPr sz="2500" spc="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dalam</a:t>
            </a:r>
            <a:r>
              <a:rPr sz="2500" spc="-35" dirty="0">
                <a:latin typeface="Tahoma"/>
                <a:cs typeface="Tahoma"/>
              </a:rPr>
              <a:t> permainan,</a:t>
            </a:r>
            <a:r>
              <a:rPr sz="2500" spc="-30" dirty="0">
                <a:latin typeface="Tahoma"/>
                <a:cs typeface="Tahoma"/>
              </a:rPr>
              <a:t> </a:t>
            </a:r>
            <a:r>
              <a:rPr sz="2500" spc="10" dirty="0">
                <a:latin typeface="Tahoma"/>
                <a:cs typeface="Tahoma"/>
              </a:rPr>
              <a:t>tetapi</a:t>
            </a:r>
            <a:r>
              <a:rPr sz="2500" spc="1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memberikan</a:t>
            </a:r>
            <a:r>
              <a:rPr sz="2500" spc="-2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dukungan</a:t>
            </a:r>
            <a:r>
              <a:rPr sz="2500" spc="-50" dirty="0">
                <a:latin typeface="Tahoma"/>
                <a:cs typeface="Tahoma"/>
              </a:rPr>
              <a:t> dan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meningkatkan </a:t>
            </a:r>
            <a:r>
              <a:rPr sz="2500" spc="-2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pengalaman</a:t>
            </a:r>
            <a:r>
              <a:rPr sz="2500" spc="-29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bermain.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object 2"/>
          <p:cNvSpPr/>
          <p:nvPr/>
        </p:nvSpPr>
        <p:spPr>
          <a:xfrm>
            <a:off x="8602637" y="0"/>
            <a:ext cx="9461500" cy="10287000"/>
          </a:xfrm>
          <a:custGeom>
            <a:avLst/>
            <a:gdLst/>
            <a:ahLst/>
            <a:cxnLst/>
            <a:rect l="l" t="t" r="r" b="b"/>
            <a:pathLst>
              <a:path w="9461500" h="10287000">
                <a:moveTo>
                  <a:pt x="7748981" y="0"/>
                </a:moveTo>
                <a:lnTo>
                  <a:pt x="3507219" y="0"/>
                </a:lnTo>
                <a:lnTo>
                  <a:pt x="1616481" y="5545696"/>
                </a:lnTo>
                <a:lnTo>
                  <a:pt x="0" y="10287000"/>
                </a:lnTo>
                <a:lnTo>
                  <a:pt x="4241774" y="10287000"/>
                </a:lnTo>
                <a:lnTo>
                  <a:pt x="7748981" y="0"/>
                </a:lnTo>
                <a:close/>
              </a:path>
              <a:path w="9461500" h="10287000">
                <a:moveTo>
                  <a:pt x="9461068" y="12"/>
                </a:moveTo>
                <a:lnTo>
                  <a:pt x="8605075" y="12"/>
                </a:lnTo>
                <a:lnTo>
                  <a:pt x="5097869" y="10287000"/>
                </a:lnTo>
                <a:lnTo>
                  <a:pt x="5953861" y="10287000"/>
                </a:lnTo>
                <a:lnTo>
                  <a:pt x="9461068" y="1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6" name="object 3"/>
          <p:cNvSpPr/>
          <p:nvPr/>
        </p:nvSpPr>
        <p:spPr>
          <a:xfrm>
            <a:off x="1695642" y="3232987"/>
            <a:ext cx="4202430" cy="2089150"/>
          </a:xfrm>
          <a:custGeom>
            <a:avLst/>
            <a:gdLst/>
            <a:ahLst/>
            <a:cxnLst/>
            <a:rect l="l" t="t" r="r" b="b"/>
            <a:pathLst>
              <a:path w="4202430" h="2089150">
                <a:moveTo>
                  <a:pt x="3151678" y="2089058"/>
                </a:moveTo>
                <a:lnTo>
                  <a:pt x="0" y="2089058"/>
                </a:lnTo>
                <a:lnTo>
                  <a:pt x="1050559" y="1044529"/>
                </a:lnTo>
                <a:lnTo>
                  <a:pt x="0" y="0"/>
                </a:lnTo>
                <a:lnTo>
                  <a:pt x="3151678" y="0"/>
                </a:lnTo>
                <a:lnTo>
                  <a:pt x="4202237" y="1044528"/>
                </a:lnTo>
                <a:lnTo>
                  <a:pt x="3151678" y="20890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7" name="object 4"/>
          <p:cNvSpPr/>
          <p:nvPr/>
        </p:nvSpPr>
        <p:spPr>
          <a:xfrm>
            <a:off x="5897962" y="2413019"/>
            <a:ext cx="6376670" cy="629920"/>
          </a:xfrm>
          <a:custGeom>
            <a:avLst/>
            <a:gdLst/>
            <a:ahLst/>
            <a:cxnLst/>
            <a:rect l="l" t="t" r="r" b="b"/>
            <a:pathLst>
              <a:path w="6376670" h="629919">
                <a:moveTo>
                  <a:pt x="6084463" y="629847"/>
                </a:moveTo>
                <a:lnTo>
                  <a:pt x="0" y="629847"/>
                </a:lnTo>
                <a:lnTo>
                  <a:pt x="292020" y="0"/>
                </a:lnTo>
                <a:lnTo>
                  <a:pt x="6376483" y="0"/>
                </a:lnTo>
                <a:lnTo>
                  <a:pt x="6084463" y="629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8" name="object 5"/>
          <p:cNvSpPr txBox="1">
            <a:spLocks noGrp="1"/>
          </p:cNvSpPr>
          <p:nvPr>
            <p:ph type="title"/>
          </p:nvPr>
        </p:nvSpPr>
        <p:spPr>
          <a:xfrm>
            <a:off x="5448766" y="1861723"/>
            <a:ext cx="7390466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p</a:t>
            </a:r>
            <a:r>
              <a:rPr spc="-640" dirty="0"/>
              <a:t>r</a:t>
            </a:r>
            <a:r>
              <a:rPr spc="-540" dirty="0"/>
              <a:t>i</a:t>
            </a:r>
            <a:r>
              <a:rPr spc="-525" dirty="0"/>
              <a:t>n</a:t>
            </a:r>
            <a:r>
              <a:rPr spc="60" dirty="0"/>
              <a:t>s</a:t>
            </a:r>
            <a:r>
              <a:rPr spc="-540" dirty="0"/>
              <a:t>i</a:t>
            </a:r>
            <a:r>
              <a:rPr spc="-535" dirty="0"/>
              <a:t>p</a:t>
            </a:r>
            <a:r>
              <a:rPr spc="-700" dirty="0"/>
              <a:t> </a:t>
            </a:r>
            <a:r>
              <a:rPr spc="-575" dirty="0"/>
              <a:t>d</a:t>
            </a:r>
            <a:r>
              <a:rPr spc="-535" dirty="0"/>
              <a:t>e</a:t>
            </a:r>
            <a:r>
              <a:rPr spc="60" dirty="0"/>
              <a:t>s</a:t>
            </a:r>
            <a:r>
              <a:rPr spc="-375" dirty="0"/>
              <a:t>a</a:t>
            </a:r>
            <a:r>
              <a:rPr spc="-540" dirty="0"/>
              <a:t>i</a:t>
            </a:r>
            <a:r>
              <a:rPr spc="-520" dirty="0"/>
              <a:t>n</a:t>
            </a:r>
            <a:r>
              <a:rPr spc="-700" dirty="0"/>
              <a:t> </a:t>
            </a:r>
            <a:r>
              <a:rPr spc="-595" dirty="0"/>
              <a:t>u</a:t>
            </a:r>
            <a:r>
              <a:rPr spc="-525" dirty="0"/>
              <a:t>n</a:t>
            </a:r>
            <a:r>
              <a:rPr spc="-540" dirty="0"/>
              <a:t>i</a:t>
            </a:r>
            <a:r>
              <a:rPr spc="-500" dirty="0"/>
              <a:t>v</a:t>
            </a:r>
            <a:r>
              <a:rPr spc="-535" dirty="0"/>
              <a:t>e</a:t>
            </a:r>
            <a:r>
              <a:rPr spc="-640" dirty="0"/>
              <a:t>r</a:t>
            </a:r>
            <a:r>
              <a:rPr spc="60" dirty="0"/>
              <a:t>s</a:t>
            </a:r>
            <a:r>
              <a:rPr spc="-375" dirty="0"/>
              <a:t>a</a:t>
            </a:r>
            <a:r>
              <a:rPr spc="-785" dirty="0"/>
              <a:t>l</a:t>
            </a:r>
          </a:p>
        </p:txBody>
      </p:sp>
      <p:sp>
        <p:nvSpPr>
          <p:cNvPr id="1048769" name="object 6"/>
          <p:cNvSpPr/>
          <p:nvPr/>
        </p:nvSpPr>
        <p:spPr>
          <a:xfrm>
            <a:off x="16641156" y="9128590"/>
            <a:ext cx="1647189" cy="794385"/>
          </a:xfrm>
          <a:custGeom>
            <a:avLst/>
            <a:gdLst/>
            <a:ahLst/>
            <a:cxnLst/>
            <a:rect l="l" t="t" r="r" b="b"/>
            <a:pathLst>
              <a:path w="1647190" h="794384">
                <a:moveTo>
                  <a:pt x="1646844" y="793951"/>
                </a:moveTo>
                <a:lnTo>
                  <a:pt x="0" y="793951"/>
                </a:lnTo>
                <a:lnTo>
                  <a:pt x="264650" y="0"/>
                </a:lnTo>
                <a:lnTo>
                  <a:pt x="1646844" y="0"/>
                </a:lnTo>
                <a:lnTo>
                  <a:pt x="1646844" y="793951"/>
                </a:lnTo>
                <a:close/>
              </a:path>
            </a:pathLst>
          </a:custGeom>
          <a:solidFill>
            <a:srgbClr val="CC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0" name="object 7"/>
          <p:cNvSpPr txBox="1"/>
          <p:nvPr/>
        </p:nvSpPr>
        <p:spPr>
          <a:xfrm>
            <a:off x="17141417" y="9262774"/>
            <a:ext cx="521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5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000" i="1" spc="22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52" name="object 8"/>
          <p:cNvGrpSpPr/>
          <p:nvPr/>
        </p:nvGrpSpPr>
        <p:grpSpPr>
          <a:xfrm>
            <a:off x="0" y="313765"/>
            <a:ext cx="18288000" cy="1366520"/>
            <a:chOff x="0" y="313765"/>
            <a:chExt cx="18288000" cy="1366520"/>
          </a:xfrm>
        </p:grpSpPr>
        <p:sp>
          <p:nvSpPr>
            <p:cNvPr id="1048771" name="object 9"/>
            <p:cNvSpPr/>
            <p:nvPr/>
          </p:nvSpPr>
          <p:spPr>
            <a:xfrm>
              <a:off x="0" y="313765"/>
              <a:ext cx="4678045" cy="794385"/>
            </a:xfrm>
            <a:custGeom>
              <a:avLst/>
              <a:gdLst/>
              <a:ahLst/>
              <a:cxnLst/>
              <a:rect l="l" t="t" r="r" b="b"/>
              <a:pathLst>
                <a:path w="4678045" h="794385">
                  <a:moveTo>
                    <a:pt x="4413254" y="793951"/>
                  </a:moveTo>
                  <a:lnTo>
                    <a:pt x="0" y="793951"/>
                  </a:lnTo>
                  <a:lnTo>
                    <a:pt x="0" y="0"/>
                  </a:lnTo>
                  <a:lnTo>
                    <a:pt x="4677905" y="0"/>
                  </a:lnTo>
                  <a:lnTo>
                    <a:pt x="4413254" y="793951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72" name="object 10"/>
            <p:cNvSpPr/>
            <p:nvPr/>
          </p:nvSpPr>
          <p:spPr>
            <a:xfrm>
              <a:off x="4446935" y="583468"/>
              <a:ext cx="8611235" cy="0"/>
            </a:xfrm>
            <a:custGeom>
              <a:avLst/>
              <a:gdLst/>
              <a:ahLst/>
              <a:cxnLst/>
              <a:rect l="l" t="t" r="r" b="b"/>
              <a:pathLst>
                <a:path w="8611235">
                  <a:moveTo>
                    <a:pt x="0" y="0"/>
                  </a:moveTo>
                  <a:lnTo>
                    <a:pt x="8610741" y="0"/>
                  </a:lnTo>
                </a:path>
              </a:pathLst>
            </a:custGeom>
            <a:ln w="38099">
              <a:solidFill>
                <a:srgbClr val="D5C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73" name="object 11"/>
            <p:cNvSpPr/>
            <p:nvPr/>
          </p:nvSpPr>
          <p:spPr>
            <a:xfrm>
              <a:off x="12715935" y="1622494"/>
              <a:ext cx="5572125" cy="38100"/>
            </a:xfrm>
            <a:custGeom>
              <a:avLst/>
              <a:gdLst/>
              <a:ahLst/>
              <a:cxnLst/>
              <a:rect l="l" t="t" r="r" b="b"/>
              <a:pathLst>
                <a:path w="5572125" h="38100">
                  <a:moveTo>
                    <a:pt x="0" y="0"/>
                  </a:moveTo>
                  <a:lnTo>
                    <a:pt x="5572063" y="0"/>
                  </a:lnTo>
                  <a:lnTo>
                    <a:pt x="5572063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74" name="object 12"/>
            <p:cNvSpPr/>
            <p:nvPr/>
          </p:nvSpPr>
          <p:spPr>
            <a:xfrm>
              <a:off x="12694084" y="590989"/>
              <a:ext cx="345440" cy="1069975"/>
            </a:xfrm>
            <a:custGeom>
              <a:avLst/>
              <a:gdLst/>
              <a:ahLst/>
              <a:cxnLst/>
              <a:rect l="l" t="t" r="r" b="b"/>
              <a:pathLst>
                <a:path w="345440" h="1069975">
                  <a:moveTo>
                    <a:pt x="0" y="1069689"/>
                  </a:moveTo>
                  <a:lnTo>
                    <a:pt x="345191" y="0"/>
                  </a:lnTo>
                </a:path>
              </a:pathLst>
            </a:custGeom>
            <a:ln w="38045">
              <a:solidFill>
                <a:srgbClr val="CCB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75" name="object 13"/>
          <p:cNvSpPr txBox="1">
            <a:spLocks noGrp="1"/>
          </p:cNvSpPr>
          <p:nvPr>
            <p:ph sz="half" idx="2"/>
          </p:nvPr>
        </p:nvSpPr>
        <p:spPr>
          <a:xfrm>
            <a:off x="1016000" y="3539964"/>
            <a:ext cx="7090409" cy="5422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9660" marR="2682875" indent="-666750">
              <a:lnSpc>
                <a:spcPct val="115399"/>
              </a:lnSpc>
              <a:spcBef>
                <a:spcPts val="100"/>
              </a:spcBef>
            </a:pPr>
            <a:r>
              <a:rPr spc="65" dirty="0"/>
              <a:t>K</a:t>
            </a:r>
            <a:r>
              <a:rPr spc="-75" dirty="0"/>
              <a:t>e</a:t>
            </a:r>
            <a:r>
              <a:rPr spc="-265" dirty="0"/>
              <a:t>t</a:t>
            </a:r>
            <a:r>
              <a:rPr spc="-75" dirty="0"/>
              <a:t>e</a:t>
            </a:r>
            <a:r>
              <a:rPr spc="-250" dirty="0"/>
              <a:t>r</a:t>
            </a:r>
            <a:r>
              <a:rPr spc="-125" dirty="0"/>
              <a:t>b</a:t>
            </a:r>
            <a:r>
              <a:rPr spc="-5" dirty="0"/>
              <a:t>a</a:t>
            </a:r>
            <a:r>
              <a:rPr spc="170" dirty="0"/>
              <a:t>c</a:t>
            </a:r>
            <a:r>
              <a:rPr spc="-5" dirty="0"/>
              <a:t>aa</a:t>
            </a:r>
            <a:r>
              <a:rPr spc="-65" dirty="0"/>
              <a:t>n  </a:t>
            </a:r>
            <a:r>
              <a:rPr spc="-75" dirty="0"/>
              <a:t>Warna</a:t>
            </a:r>
          </a:p>
          <a:p>
            <a:pPr marL="12700" marR="5080">
              <a:lnSpc>
                <a:spcPct val="115700"/>
              </a:lnSpc>
              <a:spcBef>
                <a:spcPts val="4000"/>
              </a:spcBef>
            </a:pPr>
            <a:r>
              <a:rPr sz="2700" i="0" spc="-50" dirty="0">
                <a:solidFill>
                  <a:srgbClr val="695840"/>
                </a:solidFill>
                <a:latin typeface="Tahoma"/>
                <a:cs typeface="Tahoma"/>
              </a:rPr>
              <a:t>Warna </a:t>
            </a:r>
            <a:r>
              <a:rPr sz="2700" i="0" spc="-80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digunakan </a:t>
            </a:r>
            <a:r>
              <a:rPr sz="2700" i="0" dirty="0">
                <a:solidFill>
                  <a:srgbClr val="695840"/>
                </a:solidFill>
                <a:latin typeface="Tahoma"/>
                <a:cs typeface="Tahoma"/>
              </a:rPr>
              <a:t>memiliki kontras </a:t>
            </a:r>
            <a:r>
              <a:rPr sz="2700" i="0" spc="-80" dirty="0">
                <a:solidFill>
                  <a:srgbClr val="695840"/>
                </a:solidFill>
                <a:latin typeface="Tahoma"/>
                <a:cs typeface="Tahoma"/>
              </a:rPr>
              <a:t>yang </a:t>
            </a:r>
            <a:r>
              <a:rPr sz="2700" i="0" spc="-7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14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85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i="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gg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i="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150" dirty="0">
                <a:solidFill>
                  <a:srgbClr val="695840"/>
                </a:solidFill>
                <a:latin typeface="Tahoma"/>
                <a:cs typeface="Tahoma"/>
              </a:rPr>
              <a:t>j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s  </a:t>
            </a:r>
            <a:r>
              <a:rPr sz="2700" i="0" spc="-15" dirty="0">
                <a:solidFill>
                  <a:srgbClr val="695840"/>
                </a:solidFill>
                <a:latin typeface="Tahoma"/>
                <a:cs typeface="Tahoma"/>
              </a:rPr>
              <a:t>o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10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i="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13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45" dirty="0">
                <a:solidFill>
                  <a:srgbClr val="695840"/>
                </a:solidFill>
                <a:latin typeface="Tahoma"/>
                <a:cs typeface="Tahoma"/>
              </a:rPr>
              <a:t>g 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mungkin </a:t>
            </a:r>
            <a:r>
              <a:rPr sz="2700" i="0" dirty="0">
                <a:solidFill>
                  <a:srgbClr val="695840"/>
                </a:solidFill>
                <a:latin typeface="Tahoma"/>
                <a:cs typeface="Tahoma"/>
              </a:rPr>
              <a:t>memiliki 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masalah penglihatan atau 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kepekaan 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terhadap 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warna. Menggunakan 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10" dirty="0">
                <a:solidFill>
                  <a:srgbClr val="695840"/>
                </a:solidFill>
                <a:latin typeface="Tahoma"/>
                <a:cs typeface="Tahoma"/>
              </a:rPr>
              <a:t>kombinasi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warna</a:t>
            </a:r>
            <a:r>
              <a:rPr sz="2700" i="0" spc="-3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80" dirty="0">
                <a:solidFill>
                  <a:srgbClr val="695840"/>
                </a:solidFill>
                <a:latin typeface="Tahoma"/>
                <a:cs typeface="Tahoma"/>
              </a:rPr>
              <a:t>yang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dirty="0">
                <a:solidFill>
                  <a:srgbClr val="695840"/>
                </a:solidFill>
                <a:latin typeface="Tahoma"/>
                <a:cs typeface="Tahoma"/>
              </a:rPr>
              <a:t>kontras</a:t>
            </a:r>
            <a:r>
              <a:rPr sz="2700" i="0" spc="-3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25" dirty="0">
                <a:solidFill>
                  <a:srgbClr val="695840"/>
                </a:solidFill>
                <a:latin typeface="Tahoma"/>
                <a:cs typeface="Tahoma"/>
              </a:rPr>
              <a:t>seperti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10" dirty="0">
                <a:solidFill>
                  <a:srgbClr val="695840"/>
                </a:solidFill>
                <a:latin typeface="Tahoma"/>
                <a:cs typeface="Tahoma"/>
              </a:rPr>
              <a:t>hitam</a:t>
            </a:r>
            <a:r>
              <a:rPr sz="2700" i="0" spc="-30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50" dirty="0">
                <a:solidFill>
                  <a:srgbClr val="695840"/>
                </a:solidFill>
                <a:latin typeface="Tahoma"/>
                <a:cs typeface="Tahoma"/>
              </a:rPr>
              <a:t>dan </a:t>
            </a:r>
            <a:r>
              <a:rPr sz="2700" i="0" spc="-830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105" dirty="0">
                <a:solidFill>
                  <a:srgbClr val="695840"/>
                </a:solidFill>
                <a:latin typeface="Tahoma"/>
                <a:cs typeface="Tahoma"/>
              </a:rPr>
              <a:t>w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145" dirty="0">
                <a:solidFill>
                  <a:srgbClr val="695840"/>
                </a:solidFill>
                <a:latin typeface="Tahoma"/>
                <a:cs typeface="Tahoma"/>
              </a:rPr>
              <a:t>c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45" dirty="0">
                <a:solidFill>
                  <a:srgbClr val="695840"/>
                </a:solidFill>
                <a:latin typeface="Tahoma"/>
                <a:cs typeface="Tahoma"/>
              </a:rPr>
              <a:t>g  </a:t>
            </a:r>
            <a:r>
              <a:rPr sz="2700" i="0" spc="-13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2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b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700" i="0" spc="-30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700" i="0" spc="-35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700" i="0" spc="1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3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700" i="0" spc="-6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700" i="0" spc="-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6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700" i="0" spc="-2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700" i="0" spc="-5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700" i="0" spc="-40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700" i="0" spc="-10" dirty="0">
                <a:solidFill>
                  <a:srgbClr val="695840"/>
                </a:solidFill>
                <a:latin typeface="Tahoma"/>
                <a:cs typeface="Tahoma"/>
              </a:rPr>
              <a:t>keterbacaan.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48776" name="object 14"/>
          <p:cNvSpPr/>
          <p:nvPr/>
        </p:nvSpPr>
        <p:spPr>
          <a:xfrm>
            <a:off x="11784860" y="3232987"/>
            <a:ext cx="4202430" cy="2089150"/>
          </a:xfrm>
          <a:custGeom>
            <a:avLst/>
            <a:gdLst/>
            <a:ahLst/>
            <a:cxnLst/>
            <a:rect l="l" t="t" r="r" b="b"/>
            <a:pathLst>
              <a:path w="4202430" h="2089150">
                <a:moveTo>
                  <a:pt x="3151679" y="2089058"/>
                </a:moveTo>
                <a:lnTo>
                  <a:pt x="0" y="2089058"/>
                </a:lnTo>
                <a:lnTo>
                  <a:pt x="1050559" y="1044529"/>
                </a:lnTo>
                <a:lnTo>
                  <a:pt x="0" y="0"/>
                </a:lnTo>
                <a:lnTo>
                  <a:pt x="3151679" y="0"/>
                </a:lnTo>
                <a:lnTo>
                  <a:pt x="4202237" y="1044529"/>
                </a:lnTo>
                <a:lnTo>
                  <a:pt x="3151679" y="2089058"/>
                </a:lnTo>
                <a:close/>
              </a:path>
            </a:pathLst>
          </a:custGeom>
          <a:solidFill>
            <a:srgbClr val="A694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7" name="object 15"/>
          <p:cNvSpPr txBox="1"/>
          <p:nvPr/>
        </p:nvSpPr>
        <p:spPr>
          <a:xfrm>
            <a:off x="10087446" y="3951485"/>
            <a:ext cx="7625715" cy="306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1334" algn="ctr">
              <a:lnSpc>
                <a:spcPct val="100000"/>
              </a:lnSpc>
              <a:spcBef>
                <a:spcPts val="90"/>
              </a:spcBef>
            </a:pPr>
            <a:r>
              <a:rPr sz="3600" spc="10" dirty="0">
                <a:solidFill>
                  <a:srgbClr val="FFFFFF"/>
                </a:solidFill>
                <a:latin typeface="Tahoma"/>
                <a:cs typeface="Tahoma"/>
              </a:rPr>
              <a:t>Affordance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300">
              <a:latin typeface="Tahoma"/>
              <a:cs typeface="Tahoma"/>
            </a:endParaRPr>
          </a:p>
          <a:p>
            <a:pPr marL="12700" marR="5080">
              <a:lnSpc>
                <a:spcPct val="116199"/>
              </a:lnSpc>
              <a:spcBef>
                <a:spcPts val="3425"/>
              </a:spcBef>
            </a:pPr>
            <a:r>
              <a:rPr sz="2850" spc="-16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850" spc="25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13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90" dirty="0">
                <a:solidFill>
                  <a:srgbClr val="695840"/>
                </a:solidFill>
                <a:latin typeface="Tahoma"/>
                <a:cs typeface="Tahoma"/>
              </a:rPr>
              <a:t>f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850" spc="85" dirty="0">
                <a:solidFill>
                  <a:srgbClr val="695840"/>
                </a:solidFill>
                <a:latin typeface="Tahoma"/>
                <a:cs typeface="Tahoma"/>
              </a:rPr>
              <a:t>-</a:t>
            </a:r>
            <a:r>
              <a:rPr sz="2850" spc="90" dirty="0">
                <a:solidFill>
                  <a:srgbClr val="695840"/>
                </a:solidFill>
                <a:latin typeface="Tahoma"/>
                <a:cs typeface="Tahoma"/>
              </a:rPr>
              <a:t>f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850" spc="5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30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850" spc="-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85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an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ggu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10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15" dirty="0">
                <a:solidFill>
                  <a:srgbClr val="695840"/>
                </a:solidFill>
                <a:latin typeface="Tahoma"/>
                <a:cs typeface="Tahoma"/>
              </a:rPr>
              <a:t>p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r</a:t>
            </a:r>
            <a:r>
              <a:rPr sz="285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45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135" dirty="0">
                <a:solidFill>
                  <a:srgbClr val="695840"/>
                </a:solidFill>
                <a:latin typeface="Tahoma"/>
                <a:cs typeface="Tahoma"/>
              </a:rPr>
              <a:t>y</a:t>
            </a:r>
            <a:r>
              <a:rPr sz="2850" spc="-40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850" spc="-10" dirty="0">
                <a:solidFill>
                  <a:srgbClr val="695840"/>
                </a:solidFill>
                <a:latin typeface="Tahoma"/>
                <a:cs typeface="Tahoma"/>
              </a:rPr>
              <a:t>k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30" dirty="0">
                <a:solidFill>
                  <a:srgbClr val="695840"/>
                </a:solidFill>
                <a:latin typeface="Tahoma"/>
                <a:cs typeface="Tahoma"/>
              </a:rPr>
              <a:t>n  </a:t>
            </a:r>
            <a:r>
              <a:rPr sz="285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90" dirty="0">
                <a:solidFill>
                  <a:srgbClr val="695840"/>
                </a:solidFill>
                <a:latin typeface="Tahoma"/>
                <a:cs typeface="Tahoma"/>
              </a:rPr>
              <a:t>v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-415" dirty="0">
                <a:solidFill>
                  <a:srgbClr val="695840"/>
                </a:solidFill>
                <a:latin typeface="Tahoma"/>
                <a:cs typeface="Tahoma"/>
              </a:rPr>
              <a:t>(</a:t>
            </a:r>
            <a:r>
              <a:rPr sz="2850" spc="-20" dirty="0">
                <a:solidFill>
                  <a:srgbClr val="695840"/>
                </a:solidFill>
                <a:latin typeface="Tahoma"/>
                <a:cs typeface="Tahoma"/>
              </a:rPr>
              <a:t>m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85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h</a:t>
            </a:r>
            <a:r>
              <a:rPr sz="2850" spc="-10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850" spc="20" dirty="0">
                <a:solidFill>
                  <a:srgbClr val="695840"/>
                </a:solidFill>
                <a:latin typeface="Tahoma"/>
                <a:cs typeface="Tahoma"/>
              </a:rPr>
              <a:t>e</a:t>
            </a:r>
            <a:r>
              <a:rPr sz="2850" spc="-35" dirty="0">
                <a:solidFill>
                  <a:srgbClr val="695840"/>
                </a:solidFill>
                <a:latin typeface="Tahoma"/>
                <a:cs typeface="Tahoma"/>
              </a:rPr>
              <a:t>d</a:t>
            </a:r>
            <a:r>
              <a:rPr sz="2850" spc="-45" dirty="0">
                <a:solidFill>
                  <a:srgbClr val="695840"/>
                </a:solidFill>
                <a:latin typeface="Tahoma"/>
                <a:cs typeface="Tahoma"/>
              </a:rPr>
              <a:t>a</a:t>
            </a:r>
            <a:r>
              <a:rPr sz="2850" spc="-50" dirty="0">
                <a:solidFill>
                  <a:srgbClr val="695840"/>
                </a:solidFill>
                <a:latin typeface="Tahoma"/>
                <a:cs typeface="Tahoma"/>
              </a:rPr>
              <a:t>n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g</a:t>
            </a:r>
            <a:r>
              <a:rPr sz="2850" spc="-105" dirty="0">
                <a:solidFill>
                  <a:srgbClr val="695840"/>
                </a:solidFill>
                <a:latin typeface="Tahoma"/>
                <a:cs typeface="Tahoma"/>
              </a:rPr>
              <a:t>,</a:t>
            </a:r>
            <a:r>
              <a:rPr sz="2850" spc="-315" dirty="0">
                <a:solidFill>
                  <a:srgbClr val="695840"/>
                </a:solidFill>
                <a:latin typeface="Tahoma"/>
                <a:cs typeface="Tahoma"/>
              </a:rPr>
              <a:t> </a:t>
            </a:r>
            <a:r>
              <a:rPr sz="2850" spc="100" dirty="0">
                <a:solidFill>
                  <a:srgbClr val="695840"/>
                </a:solidFill>
                <a:latin typeface="Tahoma"/>
                <a:cs typeface="Tahoma"/>
              </a:rPr>
              <a:t>s</a:t>
            </a:r>
            <a:r>
              <a:rPr sz="2850" spc="-55" dirty="0">
                <a:solidFill>
                  <a:srgbClr val="695840"/>
                </a:solidFill>
                <a:latin typeface="Tahoma"/>
                <a:cs typeface="Tahoma"/>
              </a:rPr>
              <a:t>u</a:t>
            </a:r>
            <a:r>
              <a:rPr sz="2850" spc="-5" dirty="0">
                <a:solidFill>
                  <a:srgbClr val="695840"/>
                </a:solidFill>
                <a:latin typeface="Tahoma"/>
                <a:cs typeface="Tahoma"/>
              </a:rPr>
              <a:t>l</a:t>
            </a:r>
            <a:r>
              <a:rPr sz="2850" spc="40" dirty="0">
                <a:solidFill>
                  <a:srgbClr val="695840"/>
                </a:solidFill>
                <a:latin typeface="Tahoma"/>
                <a:cs typeface="Tahoma"/>
              </a:rPr>
              <a:t>i</a:t>
            </a:r>
            <a:r>
              <a:rPr sz="2850" spc="75" dirty="0">
                <a:solidFill>
                  <a:srgbClr val="695840"/>
                </a:solidFill>
                <a:latin typeface="Tahoma"/>
                <a:cs typeface="Tahoma"/>
              </a:rPr>
              <a:t>t</a:t>
            </a:r>
            <a:r>
              <a:rPr sz="2850" spc="-415" dirty="0">
                <a:solidFill>
                  <a:srgbClr val="695840"/>
                </a:solidFill>
                <a:latin typeface="Tahoma"/>
                <a:cs typeface="Tahoma"/>
              </a:rPr>
              <a:t>)</a:t>
            </a:r>
            <a:r>
              <a:rPr sz="2850" spc="-75" dirty="0">
                <a:solidFill>
                  <a:srgbClr val="695840"/>
                </a:solidFill>
                <a:latin typeface="Tahoma"/>
                <a:cs typeface="Tahoma"/>
              </a:rPr>
              <a:t>.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1384</Words>
  <Application>Microsoft Office PowerPoint</Application>
  <PresentationFormat>Custom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Tahoma</vt:lpstr>
      <vt:lpstr>Times New Roman</vt:lpstr>
      <vt:lpstr>Trebuchet MS</vt:lpstr>
      <vt:lpstr>Verdana</vt:lpstr>
      <vt:lpstr>Wingdings</vt:lpstr>
      <vt:lpstr>Office Theme</vt:lpstr>
      <vt:lpstr>GAME GUESS COLOR</vt:lpstr>
      <vt:lpstr>Guess Color</vt:lpstr>
      <vt:lpstr>fitur-fitur dalam aplikasi</vt:lpstr>
      <vt:lpstr>fitur-fitur dalam aplikasi</vt:lpstr>
      <vt:lpstr>prinsip desain antarmuka</vt:lpstr>
      <vt:lpstr>prinsip desain antarmuka</vt:lpstr>
      <vt:lpstr>prinsip desain antarmuka</vt:lpstr>
      <vt:lpstr>prinsip desain antarmuka</vt:lpstr>
      <vt:lpstr>prinsip desain universal</vt:lpstr>
      <vt:lpstr>prinsip desain universal</vt:lpstr>
      <vt:lpstr>prinsip desain universal</vt:lpstr>
      <vt:lpstr>Gambar rancangan awal</vt:lpstr>
      <vt:lpstr>Gambaran kasar interaksi</vt:lpstr>
      <vt:lpstr>USER PERSONA</vt:lpstr>
      <vt:lpstr>USER PERSONA</vt:lpstr>
      <vt:lpstr>PowerPoint Presentation</vt:lpstr>
      <vt:lpstr>manfaat</vt:lpstr>
      <vt:lpstr>TERIIMA KASIIH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Coklat elegan estetik presentasi seminar proposal formal simpel</dc:title>
  <dc:creator>dwi damayanti</dc:creator>
  <cp:lastModifiedBy>dwi aprilia</cp:lastModifiedBy>
  <cp:revision>7</cp:revision>
  <dcterms:created xsi:type="dcterms:W3CDTF">2023-05-26T21:49:19Z</dcterms:created>
  <dcterms:modified xsi:type="dcterms:W3CDTF">2023-06-05T10:55:25Z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2023-05-27T00:00:00Z</vt:filetime>
  </property>
  <property fmtid="{D5CDD505-2E9C-101B-9397-08002B2CF9AE}" pid="5" name="ICV">
    <vt:lpwstr>c111e0d65a324c7ea6469d750c348405</vt:lpwstr>
  </property>
</Properties>
</file>