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5" r:id="rId4"/>
    <p:sldId id="269" r:id="rId5"/>
    <p:sldId id="258" r:id="rId6"/>
    <p:sldId id="259" r:id="rId7"/>
    <p:sldId id="260" r:id="rId8"/>
    <p:sldId id="280" r:id="rId9"/>
    <p:sldId id="281"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4" r:id="rId24"/>
    <p:sldId id="305" r:id="rId25"/>
    <p:sldId id="307" r:id="rId26"/>
    <p:sldId id="308" r:id="rId27"/>
    <p:sldId id="309" r:id="rId28"/>
    <p:sldId id="272" r:id="rId29"/>
    <p:sldId id="273" r:id="rId30"/>
    <p:sldId id="274" r:id="rId31"/>
    <p:sldId id="275" r:id="rId32"/>
    <p:sldId id="310" r:id="rId33"/>
    <p:sldId id="311" r:id="rId34"/>
    <p:sldId id="312" r:id="rId35"/>
    <p:sldId id="314" r:id="rId36"/>
    <p:sldId id="316" r:id="rId37"/>
    <p:sldId id="318" r:id="rId38"/>
    <p:sldId id="319" r:id="rId39"/>
    <p:sldId id="320" r:id="rId40"/>
    <p:sldId id="321" r:id="rId41"/>
    <p:sldId id="323" r:id="rId42"/>
    <p:sldId id="32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fld id="{48C25C78-E547-45DB-88FC-72D01979FF0B}" type="datetimeFigureOut">
              <a:rPr lang="en-US" smtClean="0"/>
              <a:t>3/20/2023</a:t>
            </a:fld>
            <a:endParaRPr lang="en-US"/>
          </a:p>
        </p:txBody>
      </p:sp>
      <p:sp>
        <p:nvSpPr>
          <p:cNvPr id="10" name="Footer Placeholder 16"/>
          <p:cNvSpPr>
            <a:spLocks noGrp="1"/>
          </p:cNvSpPr>
          <p:nvPr>
            <p:ph type="ftr" sz="quarter" idx="11"/>
          </p:nvPr>
        </p:nvSpPr>
        <p:spPr>
          <a:xfrm>
            <a:off x="2781300" y="236539"/>
            <a:ext cx="78232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20EE986-AB22-4FF9-A1B8-16CA87BE16CB}" type="slidenum">
              <a:rPr lang="en-US" smtClean="0"/>
              <a:t>‹#›</a:t>
            </a:fld>
            <a:endParaRPr lang="en-US"/>
          </a:p>
        </p:txBody>
      </p:sp>
    </p:spTree>
    <p:extLst>
      <p:ext uri="{BB962C8B-B14F-4D97-AF65-F5344CB8AC3E}">
        <p14:creationId xmlns:p14="http://schemas.microsoft.com/office/powerpoint/2010/main" val="11865672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48C25C78-E547-45DB-88FC-72D01979FF0B}" type="datetimeFigureOut">
              <a:rPr lang="en-US" smtClean="0"/>
              <a:t>3/20/2023</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B20EE986-AB22-4FF9-A1B8-16CA87BE16CB}" type="slidenum">
              <a:rPr lang="en-US" smtClean="0"/>
              <a:t>‹#›</a:t>
            </a:fld>
            <a:endParaRPr lang="en-US"/>
          </a:p>
        </p:txBody>
      </p:sp>
    </p:spTree>
    <p:extLst>
      <p:ext uri="{BB962C8B-B14F-4D97-AF65-F5344CB8AC3E}">
        <p14:creationId xmlns:p14="http://schemas.microsoft.com/office/powerpoint/2010/main" val="208883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Vertical Title 1"/>
          <p:cNvSpPr>
            <a:spLocks noGrp="1"/>
          </p:cNvSpPr>
          <p:nvPr>
            <p:ph type="title" orient="vert"/>
          </p:nvPr>
        </p:nvSpPr>
        <p:spPr>
          <a:xfrm>
            <a:off x="8737600" y="609601"/>
            <a:ext cx="27432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8737600" y="6248401"/>
            <a:ext cx="2946400" cy="365125"/>
          </a:xfrm>
        </p:spPr>
        <p:txBody>
          <a:bodyPr/>
          <a:lstStyle>
            <a:lvl1pPr>
              <a:defRPr/>
            </a:lvl1pPr>
          </a:lstStyle>
          <a:p>
            <a:fld id="{48C25C78-E547-45DB-88FC-72D01979FF0B}" type="datetimeFigureOut">
              <a:rPr lang="en-US" smtClean="0"/>
              <a:t>3/20/2023</a:t>
            </a:fld>
            <a:endParaRPr lang="en-US"/>
          </a:p>
        </p:txBody>
      </p:sp>
      <p:sp>
        <p:nvSpPr>
          <p:cNvPr id="8" name="Footer Placeholder 4"/>
          <p:cNvSpPr>
            <a:spLocks noGrp="1"/>
          </p:cNvSpPr>
          <p:nvPr>
            <p:ph type="ftr" sz="quarter" idx="11"/>
          </p:nvPr>
        </p:nvSpPr>
        <p:spPr>
          <a:xfrm>
            <a:off x="609601" y="6248401"/>
            <a:ext cx="7431617"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8075084" y="103717"/>
            <a:ext cx="533400" cy="325967"/>
          </a:xfrm>
        </p:spPr>
        <p:txBody>
          <a:bodyPr/>
          <a:lstStyle>
            <a:lvl1pPr>
              <a:defRPr/>
            </a:lvl1pPr>
          </a:lstStyle>
          <a:p>
            <a:fld id="{B20EE986-AB22-4FF9-A1B8-16CA87BE16CB}" type="slidenum">
              <a:rPr lang="en-US" smtClean="0"/>
              <a:t>‹#›</a:t>
            </a:fld>
            <a:endParaRPr lang="en-US"/>
          </a:p>
        </p:txBody>
      </p:sp>
    </p:spTree>
    <p:extLst>
      <p:ext uri="{BB962C8B-B14F-4D97-AF65-F5344CB8AC3E}">
        <p14:creationId xmlns:p14="http://schemas.microsoft.com/office/powerpoint/2010/main" val="302476331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816864" y="1600200"/>
            <a:ext cx="108712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48C25C78-E547-45DB-88FC-72D01979FF0B}" type="datetimeFigureOut">
              <a:rPr lang="en-US" smtClean="0"/>
              <a:t>3/20/2023</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B20EE986-AB22-4FF9-A1B8-16CA87BE16CB}" type="slidenum">
              <a:rPr lang="en-US" smtClean="0"/>
              <a:t>‹#›</a:t>
            </a:fld>
            <a:endParaRPr lang="en-US"/>
          </a:p>
        </p:txBody>
      </p:sp>
    </p:spTree>
    <p:extLst>
      <p:ext uri="{BB962C8B-B14F-4D97-AF65-F5344CB8AC3E}">
        <p14:creationId xmlns:p14="http://schemas.microsoft.com/office/powerpoint/2010/main" val="7076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48C25C78-E547-45DB-88FC-72D01979FF0B}" type="datetimeFigureOut">
              <a:rPr lang="en-US" smtClean="0"/>
              <a:t>3/20/2023</a:t>
            </a:fld>
            <a:endParaRPr lang="en-US"/>
          </a:p>
        </p:txBody>
      </p:sp>
      <p:sp>
        <p:nvSpPr>
          <p:cNvPr id="8" name="Slide Number Placeholder 12"/>
          <p:cNvSpPr>
            <a:spLocks noGrp="1"/>
          </p:cNvSpPr>
          <p:nvPr>
            <p:ph type="sldNum" sz="quarter" idx="11"/>
          </p:nvPr>
        </p:nvSpPr>
        <p:spPr>
          <a:xfrm>
            <a:off x="0" y="1752601"/>
            <a:ext cx="1727200" cy="701675"/>
          </a:xfrm>
        </p:spPr>
        <p:txBody>
          <a:bodyPr>
            <a:noAutofit/>
          </a:bodyPr>
          <a:lstStyle>
            <a:lvl1pPr>
              <a:defRPr sz="2400"/>
            </a:lvl1pPr>
          </a:lstStyle>
          <a:p>
            <a:fld id="{B20EE986-AB22-4FF9-A1B8-16CA87BE16CB}"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42001308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812800" y="1589567"/>
            <a:ext cx="5181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6459868" y="1589567"/>
            <a:ext cx="5181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48C25C78-E547-45DB-88FC-72D01979FF0B}" type="datetimeFigureOut">
              <a:rPr lang="en-US" smtClean="0"/>
              <a:t>3/20/2023</a:t>
            </a:fld>
            <a:endParaRPr lang="en-US"/>
          </a:p>
        </p:txBody>
      </p:sp>
      <p:sp>
        <p:nvSpPr>
          <p:cNvPr id="6" name="Slide Number Placeholder 9"/>
          <p:cNvSpPr>
            <a:spLocks noGrp="1"/>
          </p:cNvSpPr>
          <p:nvPr>
            <p:ph type="sldNum" sz="quarter" idx="11"/>
          </p:nvPr>
        </p:nvSpPr>
        <p:spPr/>
        <p:txBody>
          <a:bodyPr/>
          <a:lstStyle>
            <a:lvl1pPr>
              <a:defRPr/>
            </a:lvl1pPr>
          </a:lstStyle>
          <a:p>
            <a:fld id="{B20EE986-AB22-4FF9-A1B8-16CA87BE16CB}"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extLst>
      <p:ext uri="{BB962C8B-B14F-4D97-AF65-F5344CB8AC3E}">
        <p14:creationId xmlns:p14="http://schemas.microsoft.com/office/powerpoint/2010/main" val="72045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6400800" y="2438400"/>
            <a:ext cx="51816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48C25C78-E547-45DB-88FC-72D01979FF0B}" type="datetimeFigureOut">
              <a:rPr lang="en-US" smtClean="0"/>
              <a:t>3/20/2023</a:t>
            </a:fld>
            <a:endParaRPr lang="en-US"/>
          </a:p>
        </p:txBody>
      </p:sp>
      <p:sp>
        <p:nvSpPr>
          <p:cNvPr id="8" name="Slide Number Placeholder 11"/>
          <p:cNvSpPr>
            <a:spLocks noGrp="1"/>
          </p:cNvSpPr>
          <p:nvPr>
            <p:ph type="sldNum" sz="quarter" idx="11"/>
          </p:nvPr>
        </p:nvSpPr>
        <p:spPr/>
        <p:txBody>
          <a:bodyPr/>
          <a:lstStyle>
            <a:lvl1pPr>
              <a:defRPr/>
            </a:lvl1pPr>
          </a:lstStyle>
          <a:p>
            <a:fld id="{B20EE986-AB22-4FF9-A1B8-16CA87BE16CB}"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extLst>
      <p:ext uri="{BB962C8B-B14F-4D97-AF65-F5344CB8AC3E}">
        <p14:creationId xmlns:p14="http://schemas.microsoft.com/office/powerpoint/2010/main" val="94049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48C25C78-E547-45DB-88FC-72D01979FF0B}" type="datetimeFigureOut">
              <a:rPr lang="en-US" smtClean="0"/>
              <a:t>3/20/2023</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B20EE986-AB22-4FF9-A1B8-16CA87BE16CB}" type="slidenum">
              <a:rPr lang="en-US" smtClean="0"/>
              <a:t>‹#›</a:t>
            </a:fld>
            <a:endParaRPr lang="en-US"/>
          </a:p>
        </p:txBody>
      </p:sp>
    </p:spTree>
    <p:extLst>
      <p:ext uri="{BB962C8B-B14F-4D97-AF65-F5344CB8AC3E}">
        <p14:creationId xmlns:p14="http://schemas.microsoft.com/office/powerpoint/2010/main" val="355360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8C25C78-E547-45DB-88FC-72D01979FF0B}" type="datetimeFigureOut">
              <a:rPr lang="en-US" smtClean="0"/>
              <a:t>3/20/2023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20EE986-AB22-4FF9-A1B8-16CA87BE16CB}" type="slidenum">
              <a:rPr lang="en-US" smtClean="0"/>
              <a:t>‹#›</a:t>
            </a:fld>
            <a:endParaRPr lang="en-US"/>
          </a:p>
        </p:txBody>
      </p:sp>
    </p:spTree>
    <p:extLst>
      <p:ext uri="{BB962C8B-B14F-4D97-AF65-F5344CB8AC3E}">
        <p14:creationId xmlns:p14="http://schemas.microsoft.com/office/powerpoint/2010/main" val="106257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48C25C78-E547-45DB-88FC-72D01979FF0B}" type="datetimeFigureOut">
              <a:rPr lang="en-US" smtClean="0"/>
              <a:t>3/20/2023</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B20EE986-AB22-4FF9-A1B8-16CA87BE16CB}" type="slidenum">
              <a:rPr lang="en-US" smtClean="0"/>
              <a:t>‹#›</a:t>
            </a:fld>
            <a:endParaRPr lang="en-US"/>
          </a:p>
        </p:txBody>
      </p:sp>
    </p:spTree>
    <p:extLst>
      <p:ext uri="{BB962C8B-B14F-4D97-AF65-F5344CB8AC3E}">
        <p14:creationId xmlns:p14="http://schemas.microsoft.com/office/powerpoint/2010/main" val="16473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8331200" y="6248401"/>
            <a:ext cx="3556000" cy="365125"/>
          </a:xfrm>
        </p:spPr>
        <p:txBody>
          <a:bodyPr rtlCol="0"/>
          <a:lstStyle>
            <a:lvl1pPr>
              <a:defRPr/>
            </a:lvl1pPr>
          </a:lstStyle>
          <a:p>
            <a:fld id="{48C25C78-E547-45DB-88FC-72D01979FF0B}" type="datetimeFigureOut">
              <a:rPr lang="en-US" smtClean="0"/>
              <a:t>3/20/2023</a:t>
            </a:fld>
            <a:endParaRPr lang="en-US"/>
          </a:p>
        </p:txBody>
      </p:sp>
      <p:sp>
        <p:nvSpPr>
          <p:cNvPr id="10" name="Slide Number Placeholder 12"/>
          <p:cNvSpPr>
            <a:spLocks noGrp="1"/>
          </p:cNvSpPr>
          <p:nvPr>
            <p:ph type="sldNum" sz="quarter" idx="11"/>
          </p:nvPr>
        </p:nvSpPr>
        <p:spPr>
          <a:xfrm>
            <a:off x="0" y="4667251"/>
            <a:ext cx="1930400" cy="663575"/>
          </a:xfrm>
        </p:spPr>
        <p:txBody>
          <a:bodyPr/>
          <a:lstStyle>
            <a:lvl1pPr>
              <a:defRPr sz="2800"/>
            </a:lvl1pPr>
          </a:lstStyle>
          <a:p>
            <a:fld id="{B20EE986-AB22-4FF9-A1B8-16CA87BE16CB}" type="slidenum">
              <a:rPr lang="en-US" smtClean="0"/>
              <a:t>‹#›</a:t>
            </a:fld>
            <a:endParaRPr lang="en-US"/>
          </a:p>
        </p:txBody>
      </p:sp>
      <p:sp>
        <p:nvSpPr>
          <p:cNvPr id="11" name="Footer Placeholder 13"/>
          <p:cNvSpPr>
            <a:spLocks noGrp="1"/>
          </p:cNvSpPr>
          <p:nvPr>
            <p:ph type="ftr" sz="quarter" idx="12"/>
          </p:nvPr>
        </p:nvSpPr>
        <p:spPr>
          <a:xfrm>
            <a:off x="2133600" y="6248401"/>
            <a:ext cx="6096000" cy="365125"/>
          </a:xfrm>
        </p:spPr>
        <p:txBody>
          <a:bodyPr rtlCol="0"/>
          <a:lstStyle>
            <a:lvl1pPr>
              <a:defRPr/>
            </a:lvl1pPr>
          </a:lstStyle>
          <a:p>
            <a:endParaRPr lang="en-US"/>
          </a:p>
        </p:txBody>
      </p:sp>
    </p:spTree>
    <p:extLst>
      <p:ext uri="{BB962C8B-B14F-4D97-AF65-F5344CB8AC3E}">
        <p14:creationId xmlns:p14="http://schemas.microsoft.com/office/powerpoint/2010/main" val="333368863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fld id="{48C25C78-E547-45DB-88FC-72D01979FF0B}" type="datetimeFigureOut">
              <a:rPr lang="en-US" smtClean="0"/>
              <a:t>3/20/2023</a:t>
            </a:fld>
            <a:endParaRPr lang="en-US"/>
          </a:p>
        </p:txBody>
      </p:sp>
      <p:sp>
        <p:nvSpPr>
          <p:cNvPr id="3" name="Footer Placeholder 2"/>
          <p:cNvSpPr>
            <a:spLocks noGrp="1"/>
          </p:cNvSpPr>
          <p:nvPr>
            <p:ph type="ftr" sz="quarter" idx="3"/>
          </p:nvPr>
        </p:nvSpPr>
        <p:spPr>
          <a:xfrm>
            <a:off x="812801" y="6248401"/>
            <a:ext cx="7228417"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3" name="Slide Number Placeholder 22"/>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latin typeface="Tw Cen MT" panose="020B0602020104020603" pitchFamily="34" charset="0"/>
              </a:defRPr>
            </a:lvl1pPr>
          </a:lstStyle>
          <a:p>
            <a:fld id="{B20EE986-AB22-4FF9-A1B8-16CA87BE16CB}" type="slidenum">
              <a:rPr lang="en-US" smtClean="0"/>
              <a:t>‹#›</a:t>
            </a:fld>
            <a:endParaRPr lang="en-US"/>
          </a:p>
        </p:txBody>
      </p:sp>
    </p:spTree>
    <p:extLst>
      <p:ext uri="{BB962C8B-B14F-4D97-AF65-F5344CB8AC3E}">
        <p14:creationId xmlns:p14="http://schemas.microsoft.com/office/powerpoint/2010/main" val="3808732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id.wikipedia.org/wiki/Chatting" TargetMode="External"/><Relationship Id="rId3" Type="http://schemas.openxmlformats.org/officeDocument/2006/relationships/hyperlink" Target="http://id.wikipedia.org/wiki/CPU" TargetMode="External"/><Relationship Id="rId7" Type="http://schemas.openxmlformats.org/officeDocument/2006/relationships/hyperlink" Target="http://id.wikipedia.org/wiki/Instant_messaging" TargetMode="External"/><Relationship Id="rId2" Type="http://schemas.openxmlformats.org/officeDocument/2006/relationships/hyperlink" Target="http://id.wikipedia.org/wiki/Printer" TargetMode="External"/><Relationship Id="rId1" Type="http://schemas.openxmlformats.org/officeDocument/2006/relationships/slideLayout" Target="../slideLayouts/slideLayout2.xml"/><Relationship Id="rId6" Type="http://schemas.openxmlformats.org/officeDocument/2006/relationships/hyperlink" Target="http://id.wikipedia.org/wiki/Surat_elektronik" TargetMode="External"/><Relationship Id="rId5" Type="http://schemas.openxmlformats.org/officeDocument/2006/relationships/hyperlink" Target="http://id.wikipedia.org/wiki/Harddisk" TargetMode="External"/><Relationship Id="rId4" Type="http://schemas.openxmlformats.org/officeDocument/2006/relationships/hyperlink" Target="http://id.wikipedia.org/wiki/Memor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3834" y="1775012"/>
            <a:ext cx="8441765" cy="3989294"/>
          </a:xfrm>
        </p:spPr>
        <p:txBody>
          <a:bodyPr/>
          <a:lstStyle/>
          <a:p>
            <a:r>
              <a:rPr lang="en-US" sz="6600" dirty="0" smtClean="0"/>
              <a:t>KONSEP DASAR JARINGAN KOMPUTER</a:t>
            </a:r>
            <a:endParaRPr lang="en-US" sz="6600" dirty="0"/>
          </a:p>
        </p:txBody>
      </p:sp>
      <p:sp>
        <p:nvSpPr>
          <p:cNvPr id="3" name="Subtitle 2"/>
          <p:cNvSpPr>
            <a:spLocks noGrp="1"/>
          </p:cNvSpPr>
          <p:nvPr>
            <p:ph type="subTitle" idx="1"/>
          </p:nvPr>
        </p:nvSpPr>
        <p:spPr/>
        <p:txBody>
          <a:bodyPr/>
          <a:lstStyle/>
          <a:p>
            <a:r>
              <a:rPr lang="en-US" dirty="0" err="1" smtClean="0"/>
              <a:t>Universitas</a:t>
            </a:r>
            <a:r>
              <a:rPr lang="en-US" dirty="0" smtClean="0"/>
              <a:t> PGRI </a:t>
            </a:r>
            <a:r>
              <a:rPr lang="en-US" dirty="0" err="1" smtClean="0"/>
              <a:t>Wiranegara</a:t>
            </a:r>
            <a:endParaRPr lang="en-US" dirty="0"/>
          </a:p>
        </p:txBody>
      </p:sp>
      <p:sp>
        <p:nvSpPr>
          <p:cNvPr id="4" name="Subtitle 2"/>
          <p:cNvSpPr txBox="1">
            <a:spLocks/>
          </p:cNvSpPr>
          <p:nvPr/>
        </p:nvSpPr>
        <p:spPr bwMode="auto">
          <a:xfrm>
            <a:off x="0" y="6050037"/>
            <a:ext cx="894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0" algn="l" rtl="0" eaLnBrk="1" fontAlgn="base" hangingPunct="1">
              <a:spcBef>
                <a:spcPts val="700"/>
              </a:spcBef>
              <a:spcAft>
                <a:spcPct val="0"/>
              </a:spcAft>
              <a:buClr>
                <a:schemeClr val="accent2"/>
              </a:buClr>
              <a:buSzPct val="60000"/>
              <a:buFont typeface="Wingdings" panose="05000000000000000000" pitchFamily="2" charset="2"/>
              <a:buNone/>
              <a:defRPr sz="2600" kern="1200">
                <a:solidFill>
                  <a:srgbClr val="FFFFFF"/>
                </a:solidFill>
                <a:latin typeface="+mn-lt"/>
                <a:ea typeface="+mn-ea"/>
                <a:cs typeface="+mn-cs"/>
              </a:defRPr>
            </a:lvl1pPr>
            <a:lvl2pPr marL="457200" indent="0" algn="ctr" rtl="0" eaLnBrk="1" fontAlgn="base" hangingPunct="1">
              <a:spcBef>
                <a:spcPts val="550"/>
              </a:spcBef>
              <a:spcAft>
                <a:spcPct val="0"/>
              </a:spcAft>
              <a:buClr>
                <a:schemeClr val="accent1"/>
              </a:buClr>
              <a:buSzPct val="70000"/>
              <a:buFont typeface="Wingdings 2" panose="05020102010507070707" pitchFamily="18" charset="2"/>
              <a:buNone/>
              <a:defRPr sz="2600" kern="1200">
                <a:solidFill>
                  <a:schemeClr val="tx1"/>
                </a:solidFill>
                <a:latin typeface="+mn-lt"/>
                <a:ea typeface="+mn-ea"/>
                <a:cs typeface="+mn-cs"/>
              </a:defRPr>
            </a:lvl2pPr>
            <a:lvl3pPr marL="914400" indent="0" algn="ctr" rtl="0" eaLnBrk="1" fontAlgn="base" hangingPunct="1">
              <a:spcBef>
                <a:spcPts val="500"/>
              </a:spcBef>
              <a:spcAft>
                <a:spcPct val="0"/>
              </a:spcAft>
              <a:buClr>
                <a:schemeClr val="accent2"/>
              </a:buClr>
              <a:buSzPct val="75000"/>
              <a:buFont typeface="Wingdings" panose="05000000000000000000" pitchFamily="2" charset="2"/>
              <a:buNone/>
              <a:defRPr sz="2300" kern="1200">
                <a:solidFill>
                  <a:schemeClr val="tx1"/>
                </a:solidFill>
                <a:latin typeface="+mn-lt"/>
                <a:ea typeface="+mn-ea"/>
                <a:cs typeface="+mn-cs"/>
              </a:defRPr>
            </a:lvl3pPr>
            <a:lvl4pPr marL="1371600" indent="0" algn="ctr" rtl="0" eaLnBrk="1" fontAlgn="base" hangingPunct="1">
              <a:spcBef>
                <a:spcPts val="400"/>
              </a:spcBef>
              <a:spcAft>
                <a:spcPct val="0"/>
              </a:spcAft>
              <a:buClr>
                <a:srgbClr val="A5AB81"/>
              </a:buClr>
              <a:buSzPct val="75000"/>
              <a:buFont typeface="Wingdings" panose="05000000000000000000" pitchFamily="2" charset="2"/>
              <a:buNone/>
              <a:defRPr sz="2000" kern="1200">
                <a:solidFill>
                  <a:schemeClr val="tx1"/>
                </a:solidFill>
                <a:latin typeface="+mn-lt"/>
                <a:ea typeface="+mn-ea"/>
                <a:cs typeface="+mn-cs"/>
              </a:defRPr>
            </a:lvl4pPr>
            <a:lvl5pPr marL="1828800" indent="0" algn="ctr" rtl="0" eaLnBrk="1" fontAlgn="base" hangingPunct="1">
              <a:spcBef>
                <a:spcPts val="400"/>
              </a:spcBef>
              <a:spcAft>
                <a:spcPct val="0"/>
              </a:spcAft>
              <a:buClr>
                <a:srgbClr val="D8B25C"/>
              </a:buClr>
              <a:buSzPct val="65000"/>
              <a:buFont typeface="Wingdings" panose="05000000000000000000" pitchFamily="2"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err="1" smtClean="0"/>
              <a:t>Ilmu</a:t>
            </a:r>
            <a:r>
              <a:rPr lang="en-US" dirty="0" smtClean="0"/>
              <a:t> </a:t>
            </a:r>
            <a:r>
              <a:rPr lang="en-US" dirty="0" err="1" smtClean="0"/>
              <a:t>Komputer</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097" y="3244306"/>
            <a:ext cx="2036134" cy="2520000"/>
          </a:xfrm>
          <a:prstGeom prst="rect">
            <a:avLst/>
          </a:prstGeom>
        </p:spPr>
      </p:pic>
    </p:spTree>
    <p:extLst>
      <p:ext uri="{BB962C8B-B14F-4D97-AF65-F5344CB8AC3E}">
        <p14:creationId xmlns:p14="http://schemas.microsoft.com/office/powerpoint/2010/main" val="4279093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Penggunaan</a:t>
            </a:r>
            <a:r>
              <a:rPr lang="en-US" sz="4000" dirty="0" smtClean="0"/>
              <a:t> </a:t>
            </a:r>
            <a:r>
              <a:rPr lang="en-US" sz="4000" dirty="0" err="1" smtClean="0"/>
              <a:t>Jaringan</a:t>
            </a:r>
            <a:r>
              <a:rPr lang="en-US" sz="4000" dirty="0" smtClean="0"/>
              <a:t> </a:t>
            </a:r>
            <a:r>
              <a:rPr lang="en-US" sz="4000" dirty="0" err="1" smtClean="0"/>
              <a:t>Komputer</a:t>
            </a:r>
            <a:r>
              <a:rPr lang="en-US" sz="4000" dirty="0" smtClean="0"/>
              <a:t> </a:t>
            </a:r>
            <a:r>
              <a:rPr lang="en-US" sz="4000" dirty="0" err="1" smtClean="0"/>
              <a:t>dalam</a:t>
            </a:r>
            <a:r>
              <a:rPr lang="en-US" sz="4000" dirty="0" smtClean="0"/>
              <a:t> </a:t>
            </a:r>
            <a:r>
              <a:rPr lang="en-US" sz="4000" dirty="0" err="1" smtClean="0"/>
              <a:t>beberapa</a:t>
            </a:r>
            <a:r>
              <a:rPr lang="en-US" sz="4000" dirty="0" smtClean="0"/>
              <a:t> </a:t>
            </a:r>
            <a:r>
              <a:rPr lang="en-US" sz="4000" dirty="0" err="1" smtClean="0"/>
              <a:t>bidang</a:t>
            </a:r>
            <a:endParaRPr lang="en-US" sz="4000" dirty="0"/>
          </a:p>
        </p:txBody>
      </p:sp>
      <p:sp>
        <p:nvSpPr>
          <p:cNvPr id="3" name="Content Placeholder 2"/>
          <p:cNvSpPr>
            <a:spLocks noGrp="1"/>
          </p:cNvSpPr>
          <p:nvPr>
            <p:ph sz="quarter" idx="1"/>
          </p:nvPr>
        </p:nvSpPr>
        <p:spPr/>
        <p:txBody>
          <a:bodyPr/>
          <a:lstStyle/>
          <a:p>
            <a:r>
              <a:rPr lang="en-US" dirty="0"/>
              <a:t>1.  </a:t>
            </a:r>
            <a:r>
              <a:rPr lang="en-US" dirty="0" err="1"/>
              <a:t>Aplikasi</a:t>
            </a:r>
            <a:r>
              <a:rPr lang="en-US" dirty="0"/>
              <a:t> </a:t>
            </a:r>
            <a:r>
              <a:rPr lang="en-US" dirty="0" err="1"/>
              <a:t>Bisnis</a:t>
            </a:r>
            <a:r>
              <a:rPr lang="en-US" dirty="0"/>
              <a:t> / </a:t>
            </a:r>
            <a:r>
              <a:rPr lang="en-US" dirty="0" err="1"/>
              <a:t>Bussiness</a:t>
            </a:r>
            <a:r>
              <a:rPr lang="en-US" dirty="0"/>
              <a:t> </a:t>
            </a:r>
            <a:r>
              <a:rPr lang="en-US" dirty="0" err="1" smtClean="0"/>
              <a:t>Aplication</a:t>
            </a:r>
            <a:endParaRPr lang="en-US" dirty="0"/>
          </a:p>
          <a:p>
            <a:r>
              <a:rPr lang="en-US" dirty="0"/>
              <a:t>2.  Home </a:t>
            </a:r>
            <a:r>
              <a:rPr lang="en-US" dirty="0" smtClean="0"/>
              <a:t>Application</a:t>
            </a:r>
            <a:endParaRPr lang="en-US" dirty="0"/>
          </a:p>
          <a:p>
            <a:r>
              <a:rPr lang="en-US" dirty="0"/>
              <a:t>3.  </a:t>
            </a:r>
            <a:r>
              <a:rPr lang="en-US" dirty="0" err="1"/>
              <a:t>Pengguna</a:t>
            </a:r>
            <a:r>
              <a:rPr lang="en-US" dirty="0"/>
              <a:t> Mobil (Mobile User</a:t>
            </a:r>
            <a:r>
              <a:rPr lang="en-US" dirty="0" smtClean="0"/>
              <a:t>)</a:t>
            </a:r>
            <a:endParaRPr lang="en-US" dirty="0"/>
          </a:p>
          <a:p>
            <a:r>
              <a:rPr lang="en-US" dirty="0"/>
              <a:t>4.  </a:t>
            </a:r>
            <a:r>
              <a:rPr lang="en-US" dirty="0" err="1"/>
              <a:t>Masalah</a:t>
            </a:r>
            <a:r>
              <a:rPr lang="en-US" dirty="0"/>
              <a:t> </a:t>
            </a:r>
            <a:r>
              <a:rPr lang="en-US" dirty="0" err="1"/>
              <a:t>Sosial</a:t>
            </a:r>
            <a:endParaRPr lang="en-US" dirty="0"/>
          </a:p>
          <a:p>
            <a:endParaRPr lang="en-US" dirty="0"/>
          </a:p>
        </p:txBody>
      </p:sp>
    </p:spTree>
    <p:extLst>
      <p:ext uri="{BB962C8B-B14F-4D97-AF65-F5344CB8AC3E}">
        <p14:creationId xmlns:p14="http://schemas.microsoft.com/office/powerpoint/2010/main" val="1284101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Aplikasi</a:t>
            </a:r>
            <a:r>
              <a:rPr lang="en-US" b="1" dirty="0"/>
              <a:t> </a:t>
            </a:r>
            <a:r>
              <a:rPr lang="en-US" b="1" dirty="0" err="1"/>
              <a:t>Bisnis</a:t>
            </a:r>
            <a:r>
              <a:rPr lang="en-US" b="1" dirty="0"/>
              <a:t> / </a:t>
            </a:r>
            <a:r>
              <a:rPr lang="en-US" b="1" dirty="0" err="1"/>
              <a:t>Bussiness</a:t>
            </a:r>
            <a:r>
              <a:rPr lang="en-US" b="1" dirty="0"/>
              <a:t> </a:t>
            </a:r>
            <a:r>
              <a:rPr lang="en-US" b="1" dirty="0" err="1"/>
              <a:t>Aplication</a:t>
            </a:r>
            <a:endParaRPr lang="en-US" dirty="0"/>
          </a:p>
        </p:txBody>
      </p:sp>
      <p:sp>
        <p:nvSpPr>
          <p:cNvPr id="3" name="Content Placeholder 2"/>
          <p:cNvSpPr>
            <a:spLocks noGrp="1"/>
          </p:cNvSpPr>
          <p:nvPr>
            <p:ph sz="quarter" idx="1"/>
          </p:nvPr>
        </p:nvSpPr>
        <p:spPr/>
        <p:txBody>
          <a:bodyPr/>
          <a:lstStyle/>
          <a:p>
            <a:r>
              <a:rPr lang="en-US" dirty="0" err="1"/>
              <a:t>Banyak</a:t>
            </a:r>
            <a:r>
              <a:rPr lang="en-US" dirty="0"/>
              <a:t> </a:t>
            </a:r>
            <a:r>
              <a:rPr lang="en-US" dirty="0" err="1"/>
              <a:t>perusahaan</a:t>
            </a:r>
            <a:r>
              <a:rPr lang="en-US" dirty="0"/>
              <a:t> </a:t>
            </a:r>
            <a:r>
              <a:rPr lang="en-US" dirty="0" err="1"/>
              <a:t>memiliki</a:t>
            </a:r>
            <a:r>
              <a:rPr lang="en-US" dirty="0"/>
              <a:t> </a:t>
            </a:r>
            <a:r>
              <a:rPr lang="en-US" dirty="0" err="1"/>
              <a:t>sejumlah</a:t>
            </a:r>
            <a:r>
              <a:rPr lang="en-US" dirty="0"/>
              <a:t> </a:t>
            </a:r>
            <a:r>
              <a:rPr lang="en-US" dirty="0" err="1"/>
              <a:t>besar</a:t>
            </a:r>
            <a:r>
              <a:rPr lang="en-US" dirty="0"/>
              <a:t> </a:t>
            </a:r>
            <a:r>
              <a:rPr lang="en-US" dirty="0" err="1"/>
              <a:t>komputer</a:t>
            </a:r>
            <a:r>
              <a:rPr lang="en-US" dirty="0"/>
              <a:t>. </a:t>
            </a:r>
            <a:r>
              <a:rPr lang="en-US" dirty="0" err="1"/>
              <a:t>Biasanya</a:t>
            </a:r>
            <a:r>
              <a:rPr lang="en-US" dirty="0"/>
              <a:t> </a:t>
            </a:r>
            <a:r>
              <a:rPr lang="en-US" dirty="0" err="1"/>
              <a:t>perusahaan</a:t>
            </a:r>
            <a:r>
              <a:rPr lang="en-US" dirty="0"/>
              <a:t> </a:t>
            </a:r>
            <a:r>
              <a:rPr lang="en-US" dirty="0" err="1"/>
              <a:t>memiliki</a:t>
            </a:r>
            <a:r>
              <a:rPr lang="en-US" dirty="0"/>
              <a:t> </a:t>
            </a:r>
            <a:r>
              <a:rPr lang="en-US" dirty="0" err="1"/>
              <a:t>komputer</a:t>
            </a:r>
            <a:r>
              <a:rPr lang="en-US" dirty="0"/>
              <a:t> yang </a:t>
            </a:r>
            <a:r>
              <a:rPr lang="en-US" dirty="0" err="1"/>
              <a:t>terpisah</a:t>
            </a:r>
            <a:r>
              <a:rPr lang="en-US" dirty="0"/>
              <a:t> </a:t>
            </a:r>
            <a:r>
              <a:rPr lang="en-US" dirty="0" err="1"/>
              <a:t>untuk</a:t>
            </a:r>
            <a:r>
              <a:rPr lang="en-US" dirty="0"/>
              <a:t> </a:t>
            </a:r>
            <a:r>
              <a:rPr lang="en-US" dirty="0" smtClean="0"/>
              <a:t>:</a:t>
            </a:r>
            <a:endParaRPr lang="en-US" dirty="0"/>
          </a:p>
          <a:p>
            <a:pPr>
              <a:buFont typeface="Wingdings" panose="05000000000000000000" pitchFamily="2" charset="2"/>
              <a:buChar char="Ø"/>
            </a:pPr>
            <a:r>
              <a:rPr lang="en-US" dirty="0" err="1"/>
              <a:t>Memonitor</a:t>
            </a:r>
            <a:r>
              <a:rPr lang="en-US" dirty="0"/>
              <a:t> </a:t>
            </a:r>
            <a:r>
              <a:rPr lang="en-US" dirty="0" err="1"/>
              <a:t>produksi</a:t>
            </a:r>
            <a:r>
              <a:rPr lang="en-US" dirty="0"/>
              <a:t> </a:t>
            </a:r>
            <a:endParaRPr lang="en-US" dirty="0" smtClean="0"/>
          </a:p>
          <a:p>
            <a:pPr>
              <a:buFont typeface="Wingdings" panose="05000000000000000000" pitchFamily="2" charset="2"/>
              <a:buChar char="Ø"/>
            </a:pPr>
            <a:r>
              <a:rPr lang="en-US" dirty="0" err="1" smtClean="0"/>
              <a:t>Melacak</a:t>
            </a:r>
            <a:r>
              <a:rPr lang="en-US" dirty="0" smtClean="0"/>
              <a:t> </a:t>
            </a:r>
            <a:r>
              <a:rPr lang="en-US" dirty="0" err="1"/>
              <a:t>persediaan</a:t>
            </a:r>
            <a:r>
              <a:rPr lang="en-US" dirty="0"/>
              <a:t> </a:t>
            </a:r>
            <a:endParaRPr lang="en-US" dirty="0" smtClean="0"/>
          </a:p>
          <a:p>
            <a:pPr>
              <a:buFont typeface="Wingdings" panose="05000000000000000000" pitchFamily="2" charset="2"/>
              <a:buChar char="Ø"/>
            </a:pPr>
            <a:r>
              <a:rPr lang="en-US" dirty="0" err="1" smtClean="0"/>
              <a:t>Melakukan</a:t>
            </a:r>
            <a:r>
              <a:rPr lang="en-US" dirty="0" smtClean="0"/>
              <a:t> </a:t>
            </a:r>
            <a:r>
              <a:rPr lang="en-US" dirty="0" err="1"/>
              <a:t>daftar</a:t>
            </a:r>
            <a:r>
              <a:rPr lang="en-US" dirty="0"/>
              <a:t> </a:t>
            </a:r>
            <a:r>
              <a:rPr lang="en-US" dirty="0" err="1"/>
              <a:t>gaji</a:t>
            </a:r>
            <a:endParaRPr lang="en-US" dirty="0"/>
          </a:p>
          <a:p>
            <a:pPr>
              <a:buFont typeface="Wingdings" panose="05000000000000000000" pitchFamily="2" charset="2"/>
              <a:buChar char="Ø"/>
            </a:pPr>
            <a:r>
              <a:rPr lang="en-US" dirty="0"/>
              <a:t>Dan lain </a:t>
            </a:r>
            <a:r>
              <a:rPr lang="en-US" dirty="0" err="1" smtClean="0"/>
              <a:t>sebagainya</a:t>
            </a:r>
            <a:endParaRPr lang="en-US" dirty="0"/>
          </a:p>
        </p:txBody>
      </p:sp>
    </p:spTree>
    <p:extLst>
      <p:ext uri="{BB962C8B-B14F-4D97-AF65-F5344CB8AC3E}">
        <p14:creationId xmlns:p14="http://schemas.microsoft.com/office/powerpoint/2010/main" val="399252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Aplikasi</a:t>
            </a:r>
            <a:r>
              <a:rPr lang="en-US" b="1" dirty="0"/>
              <a:t> </a:t>
            </a:r>
            <a:r>
              <a:rPr lang="en-US" b="1" dirty="0" err="1"/>
              <a:t>Bisnis</a:t>
            </a:r>
            <a:r>
              <a:rPr lang="en-US" b="1" dirty="0"/>
              <a:t> / </a:t>
            </a:r>
            <a:r>
              <a:rPr lang="en-US" b="1" dirty="0" err="1"/>
              <a:t>Bussiness</a:t>
            </a:r>
            <a:r>
              <a:rPr lang="en-US" b="1" dirty="0"/>
              <a:t> </a:t>
            </a:r>
            <a:r>
              <a:rPr lang="en-US" b="1" dirty="0" err="1"/>
              <a:t>Aplication</a:t>
            </a:r>
            <a:endParaRPr lang="en-US" dirty="0"/>
          </a:p>
        </p:txBody>
      </p:sp>
      <p:sp>
        <p:nvSpPr>
          <p:cNvPr id="3" name="Content Placeholder 2"/>
          <p:cNvSpPr>
            <a:spLocks noGrp="1"/>
          </p:cNvSpPr>
          <p:nvPr>
            <p:ph sz="quarter" idx="1"/>
          </p:nvPr>
        </p:nvSpPr>
        <p:spPr/>
        <p:txBody>
          <a:bodyPr/>
          <a:lstStyle/>
          <a:p>
            <a:pPr algn="just"/>
            <a:r>
              <a:rPr lang="en-US" dirty="0" err="1"/>
              <a:t>Awalnya</a:t>
            </a:r>
            <a:r>
              <a:rPr lang="en-US" dirty="0"/>
              <a:t>,  </a:t>
            </a:r>
            <a:r>
              <a:rPr lang="en-US" dirty="0" err="1"/>
              <a:t>masing-masing</a:t>
            </a:r>
            <a:r>
              <a:rPr lang="en-US" dirty="0"/>
              <a:t>  </a:t>
            </a:r>
            <a:r>
              <a:rPr lang="en-US" dirty="0" err="1"/>
              <a:t>komputer</a:t>
            </a:r>
            <a:r>
              <a:rPr lang="en-US" dirty="0"/>
              <a:t>  </a:t>
            </a:r>
            <a:r>
              <a:rPr lang="en-US" dirty="0" err="1"/>
              <a:t>ini</a:t>
            </a:r>
            <a:r>
              <a:rPr lang="en-US" dirty="0"/>
              <a:t>  </a:t>
            </a:r>
            <a:r>
              <a:rPr lang="en-US" dirty="0" err="1" smtClean="0"/>
              <a:t>telah</a:t>
            </a:r>
            <a:r>
              <a:rPr lang="en-US" dirty="0" smtClean="0"/>
              <a:t> </a:t>
            </a:r>
            <a:r>
              <a:rPr lang="en-US" dirty="0" err="1" smtClean="0"/>
              <a:t>bekerja</a:t>
            </a:r>
            <a:r>
              <a:rPr lang="en-US" dirty="0" smtClean="0"/>
              <a:t> </a:t>
            </a:r>
            <a:r>
              <a:rPr lang="en-US" dirty="0" err="1"/>
              <a:t>dengan</a:t>
            </a:r>
            <a:r>
              <a:rPr lang="en-US" dirty="0"/>
              <a:t> </a:t>
            </a:r>
            <a:r>
              <a:rPr lang="en-US" dirty="0" err="1"/>
              <a:t>fungsi</a:t>
            </a:r>
            <a:r>
              <a:rPr lang="en-US" dirty="0"/>
              <a:t> stand alone, </a:t>
            </a:r>
            <a:r>
              <a:rPr lang="en-US" dirty="0" err="1"/>
              <a:t>tetapi</a:t>
            </a:r>
            <a:r>
              <a:rPr lang="en-US" dirty="0"/>
              <a:t> </a:t>
            </a:r>
            <a:r>
              <a:rPr lang="en-US" dirty="0" err="1"/>
              <a:t>pada</a:t>
            </a:r>
            <a:r>
              <a:rPr lang="en-US" dirty="0"/>
              <a:t> </a:t>
            </a:r>
            <a:r>
              <a:rPr lang="en-US" dirty="0" err="1"/>
              <a:t>beberapa</a:t>
            </a:r>
            <a:r>
              <a:rPr lang="en-US" dirty="0"/>
              <a:t> </a:t>
            </a:r>
            <a:r>
              <a:rPr lang="en-US" dirty="0" err="1"/>
              <a:t>titik</a:t>
            </a:r>
            <a:r>
              <a:rPr lang="en-US" dirty="0"/>
              <a:t>, </a:t>
            </a:r>
            <a:r>
              <a:rPr lang="en-US" dirty="0" err="1"/>
              <a:t>manajemen</a:t>
            </a:r>
            <a:r>
              <a:rPr lang="en-US" dirty="0"/>
              <a:t> </a:t>
            </a:r>
            <a:r>
              <a:rPr lang="en-US" dirty="0" err="1"/>
              <a:t>memutuskan</a:t>
            </a:r>
            <a:r>
              <a:rPr lang="en-US" dirty="0"/>
              <a:t> </a:t>
            </a:r>
            <a:r>
              <a:rPr lang="en-US" dirty="0" err="1"/>
              <a:t>untuk</a:t>
            </a:r>
            <a:r>
              <a:rPr lang="en-US" dirty="0"/>
              <a:t> </a:t>
            </a:r>
            <a:r>
              <a:rPr lang="en-US" dirty="0" err="1"/>
              <a:t>menghubungkan</a:t>
            </a:r>
            <a:r>
              <a:rPr lang="en-US" dirty="0"/>
              <a:t> </a:t>
            </a:r>
            <a:r>
              <a:rPr lang="en-US" dirty="0" err="1"/>
              <a:t>mereka</a:t>
            </a:r>
            <a:r>
              <a:rPr lang="en-US" dirty="0"/>
              <a:t> agar </a:t>
            </a:r>
            <a:r>
              <a:rPr lang="en-US" dirty="0" err="1"/>
              <a:t>dapat</a:t>
            </a:r>
            <a:r>
              <a:rPr lang="en-US" dirty="0"/>
              <a:t> </a:t>
            </a:r>
            <a:r>
              <a:rPr lang="en-US" dirty="0" err="1" smtClean="0"/>
              <a:t>mengekstrak</a:t>
            </a:r>
            <a:r>
              <a:rPr lang="en-US" dirty="0" smtClean="0"/>
              <a:t> </a:t>
            </a:r>
            <a:r>
              <a:rPr lang="en-US" dirty="0" err="1" smtClean="0"/>
              <a:t>dan</a:t>
            </a:r>
            <a:r>
              <a:rPr lang="en-US" dirty="0" smtClean="0"/>
              <a:t>  </a:t>
            </a:r>
            <a:r>
              <a:rPr lang="en-US" dirty="0" err="1"/>
              <a:t>mengkorelasikan</a:t>
            </a:r>
            <a:r>
              <a:rPr lang="en-US" dirty="0"/>
              <a:t>  </a:t>
            </a:r>
            <a:r>
              <a:rPr lang="en-US" dirty="0" err="1" smtClean="0"/>
              <a:t>informasi</a:t>
            </a:r>
            <a:r>
              <a:rPr lang="en-US" dirty="0" smtClean="0"/>
              <a:t> </a:t>
            </a:r>
            <a:r>
              <a:rPr lang="en-US" dirty="0" err="1" smtClean="0"/>
              <a:t>tentang</a:t>
            </a:r>
            <a:r>
              <a:rPr lang="en-US" dirty="0" smtClean="0"/>
              <a:t> </a:t>
            </a:r>
            <a:r>
              <a:rPr lang="en-US" dirty="0" err="1"/>
              <a:t>seluruh</a:t>
            </a:r>
            <a:r>
              <a:rPr lang="en-US" dirty="0"/>
              <a:t> </a:t>
            </a:r>
            <a:r>
              <a:rPr lang="en-US" dirty="0" err="1" smtClean="0"/>
              <a:t>perusahaan</a:t>
            </a:r>
            <a:endParaRPr lang="en-US" dirty="0" smtClean="0"/>
          </a:p>
          <a:p>
            <a:pPr algn="just"/>
            <a:r>
              <a:rPr lang="en-US" dirty="0" err="1" smtClean="0"/>
              <a:t>Dalam</a:t>
            </a:r>
            <a:r>
              <a:rPr lang="en-US" dirty="0" smtClean="0"/>
              <a:t> </a:t>
            </a:r>
            <a:r>
              <a:rPr lang="en-US" dirty="0" err="1" smtClean="0"/>
              <a:t>istilah</a:t>
            </a:r>
            <a:r>
              <a:rPr lang="en-US" dirty="0" smtClean="0"/>
              <a:t> yang </a:t>
            </a:r>
            <a:r>
              <a:rPr lang="en-US" dirty="0" err="1" smtClean="0"/>
              <a:t>sederhana</a:t>
            </a:r>
            <a:r>
              <a:rPr lang="en-US" dirty="0" smtClean="0"/>
              <a:t>, </a:t>
            </a:r>
            <a:r>
              <a:rPr lang="en-US" dirty="0" err="1" smtClean="0"/>
              <a:t>sistem</a:t>
            </a:r>
            <a:r>
              <a:rPr lang="en-US" dirty="0" smtClean="0"/>
              <a:t> </a:t>
            </a:r>
            <a:r>
              <a:rPr lang="en-US" dirty="0" err="1" smtClean="0"/>
              <a:t>informasi</a:t>
            </a:r>
            <a:r>
              <a:rPr lang="en-US" dirty="0" smtClean="0"/>
              <a:t>  </a:t>
            </a:r>
            <a:r>
              <a:rPr lang="en-US" dirty="0" err="1"/>
              <a:t>perusahaan</a:t>
            </a:r>
            <a:r>
              <a:rPr lang="en-US" dirty="0"/>
              <a:t>  </a:t>
            </a:r>
            <a:r>
              <a:rPr lang="en-US" dirty="0" err="1"/>
              <a:t>terdiri</a:t>
            </a:r>
            <a:r>
              <a:rPr lang="en-US" dirty="0"/>
              <a:t>  </a:t>
            </a:r>
            <a:r>
              <a:rPr lang="en-US" dirty="0" err="1" smtClean="0"/>
              <a:t>dari</a:t>
            </a:r>
            <a:r>
              <a:rPr lang="en-US" dirty="0" smtClean="0"/>
              <a:t> </a:t>
            </a:r>
            <a:r>
              <a:rPr lang="en-US" dirty="0" err="1" smtClean="0"/>
              <a:t>satu</a:t>
            </a:r>
            <a:r>
              <a:rPr lang="en-US" dirty="0" smtClean="0"/>
              <a:t> </a:t>
            </a:r>
            <a:r>
              <a:rPr lang="en-US" dirty="0" err="1" smtClean="0"/>
              <a:t>atau</a:t>
            </a:r>
            <a:r>
              <a:rPr lang="en-US" dirty="0" smtClean="0"/>
              <a:t> </a:t>
            </a:r>
            <a:r>
              <a:rPr lang="en-US" dirty="0" err="1"/>
              <a:t>lebih</a:t>
            </a:r>
            <a:r>
              <a:rPr lang="en-US" dirty="0"/>
              <a:t> database </a:t>
            </a:r>
            <a:r>
              <a:rPr lang="en-US" dirty="0" err="1"/>
              <a:t>dan</a:t>
            </a:r>
            <a:r>
              <a:rPr lang="en-US" dirty="0"/>
              <a:t> </a:t>
            </a:r>
            <a:r>
              <a:rPr lang="en-US" dirty="0" err="1"/>
              <a:t>beberapa</a:t>
            </a:r>
            <a:r>
              <a:rPr lang="en-US" dirty="0"/>
              <a:t> </a:t>
            </a:r>
            <a:r>
              <a:rPr lang="en-US" dirty="0" err="1"/>
              <a:t>karyawan</a:t>
            </a:r>
            <a:r>
              <a:rPr lang="en-US" dirty="0"/>
              <a:t> yang </a:t>
            </a:r>
            <a:r>
              <a:rPr lang="en-US" dirty="0" err="1"/>
              <a:t>membutuhkan</a:t>
            </a:r>
            <a:r>
              <a:rPr lang="en-US" dirty="0"/>
              <a:t> </a:t>
            </a:r>
            <a:r>
              <a:rPr lang="en-US" dirty="0" err="1"/>
              <a:t>pengaksesan</a:t>
            </a:r>
            <a:r>
              <a:rPr lang="en-US" dirty="0"/>
              <a:t> </a:t>
            </a:r>
            <a:r>
              <a:rPr lang="en-US" dirty="0" err="1"/>
              <a:t>jarak</a:t>
            </a:r>
            <a:r>
              <a:rPr lang="en-US" dirty="0"/>
              <a:t> </a:t>
            </a:r>
            <a:r>
              <a:rPr lang="en-US" dirty="0" err="1"/>
              <a:t>jauh</a:t>
            </a:r>
            <a:r>
              <a:rPr lang="en-US" dirty="0" smtClean="0"/>
              <a:t>.</a:t>
            </a:r>
            <a:endParaRPr lang="en-US" dirty="0"/>
          </a:p>
          <a:p>
            <a:pPr algn="just"/>
            <a:r>
              <a:rPr lang="en-US" dirty="0" err="1"/>
              <a:t>Dalam</a:t>
            </a:r>
            <a:r>
              <a:rPr lang="en-US" dirty="0"/>
              <a:t> model </a:t>
            </a:r>
            <a:r>
              <a:rPr lang="en-US" dirty="0" err="1"/>
              <a:t>ini</a:t>
            </a:r>
            <a:r>
              <a:rPr lang="en-US" dirty="0"/>
              <a:t>, data </a:t>
            </a:r>
            <a:r>
              <a:rPr lang="en-US" dirty="0" err="1"/>
              <a:t>disimpan</a:t>
            </a:r>
            <a:r>
              <a:rPr lang="en-US" dirty="0"/>
              <a:t> </a:t>
            </a:r>
            <a:r>
              <a:rPr lang="en-US" dirty="0" err="1"/>
              <a:t>pada</a:t>
            </a:r>
            <a:r>
              <a:rPr lang="en-US" dirty="0"/>
              <a:t> </a:t>
            </a:r>
            <a:r>
              <a:rPr lang="en-US" dirty="0" err="1"/>
              <a:t>komputer</a:t>
            </a:r>
            <a:r>
              <a:rPr lang="en-US" dirty="0"/>
              <a:t> </a:t>
            </a:r>
            <a:r>
              <a:rPr lang="en-US" dirty="0" smtClean="0"/>
              <a:t>server </a:t>
            </a:r>
          </a:p>
          <a:p>
            <a:pPr algn="just"/>
            <a:r>
              <a:rPr lang="en-US" dirty="0" err="1" smtClean="0"/>
              <a:t>Karyawan</a:t>
            </a:r>
            <a:r>
              <a:rPr lang="en-US" dirty="0" smtClean="0"/>
              <a:t>  </a:t>
            </a:r>
            <a:r>
              <a:rPr lang="en-US" dirty="0" err="1"/>
              <a:t>memiliki</a:t>
            </a:r>
            <a:r>
              <a:rPr lang="en-US" dirty="0"/>
              <a:t>  </a:t>
            </a:r>
            <a:r>
              <a:rPr lang="en-US" dirty="0" err="1"/>
              <a:t>komputer</a:t>
            </a:r>
            <a:r>
              <a:rPr lang="en-US" dirty="0"/>
              <a:t>  </a:t>
            </a:r>
            <a:r>
              <a:rPr lang="en-US" dirty="0" err="1"/>
              <a:t>sederhana</a:t>
            </a:r>
            <a:r>
              <a:rPr lang="en-US" dirty="0"/>
              <a:t>  </a:t>
            </a:r>
            <a:r>
              <a:rPr lang="en-US" dirty="0" smtClean="0"/>
              <a:t>di </a:t>
            </a:r>
            <a:r>
              <a:rPr lang="en-US" dirty="0" err="1" smtClean="0"/>
              <a:t>meja</a:t>
            </a:r>
            <a:r>
              <a:rPr lang="en-US" dirty="0" smtClean="0"/>
              <a:t> </a:t>
            </a:r>
            <a:r>
              <a:rPr lang="en-US" dirty="0" err="1"/>
              <a:t>mereka</a:t>
            </a:r>
            <a:r>
              <a:rPr lang="en-US" dirty="0"/>
              <a:t>, </a:t>
            </a:r>
            <a:r>
              <a:rPr lang="en-US" dirty="0" err="1"/>
              <a:t>disebut</a:t>
            </a:r>
            <a:r>
              <a:rPr lang="en-US" dirty="0"/>
              <a:t> </a:t>
            </a:r>
            <a:r>
              <a:rPr lang="en-US" dirty="0" err="1"/>
              <a:t>dengan</a:t>
            </a:r>
            <a:r>
              <a:rPr lang="en-US" dirty="0"/>
              <a:t> </a:t>
            </a:r>
            <a:r>
              <a:rPr lang="en-US" dirty="0" err="1" smtClean="0"/>
              <a:t>klien</a:t>
            </a:r>
            <a:endParaRPr lang="en-US" dirty="0"/>
          </a:p>
        </p:txBody>
      </p:sp>
    </p:spTree>
    <p:extLst>
      <p:ext uri="{BB962C8B-B14F-4D97-AF65-F5344CB8AC3E}">
        <p14:creationId xmlns:p14="http://schemas.microsoft.com/office/powerpoint/2010/main" val="1985338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Aplikasi</a:t>
            </a:r>
            <a:r>
              <a:rPr lang="en-US" b="1" dirty="0"/>
              <a:t> </a:t>
            </a:r>
            <a:r>
              <a:rPr lang="en-US" b="1" dirty="0" err="1"/>
              <a:t>Bisnis</a:t>
            </a:r>
            <a:r>
              <a:rPr lang="en-US" b="1" dirty="0"/>
              <a:t> / </a:t>
            </a:r>
            <a:r>
              <a:rPr lang="en-US" b="1" dirty="0" err="1"/>
              <a:t>Bussiness</a:t>
            </a:r>
            <a:r>
              <a:rPr lang="en-US" b="1" dirty="0"/>
              <a:t> </a:t>
            </a:r>
            <a:r>
              <a:rPr lang="en-US" b="1" dirty="0" err="1"/>
              <a:t>Aplication</a:t>
            </a:r>
            <a:endParaRPr lang="en-US" dirty="0"/>
          </a:p>
        </p:txBody>
      </p:sp>
      <p:sp>
        <p:nvSpPr>
          <p:cNvPr id="3" name="Content Placeholder 2"/>
          <p:cNvSpPr>
            <a:spLocks noGrp="1"/>
          </p:cNvSpPr>
          <p:nvPr>
            <p:ph sz="quarter" idx="1"/>
          </p:nvPr>
        </p:nvSpPr>
        <p:spPr/>
        <p:txBody>
          <a:bodyPr/>
          <a:lstStyle/>
          <a:p>
            <a:pPr algn="just"/>
            <a:r>
              <a:rPr lang="en-US" dirty="0" err="1" smtClean="0"/>
              <a:t>Komputer-komputer</a:t>
            </a:r>
            <a:r>
              <a:rPr lang="en-US" dirty="0" smtClean="0"/>
              <a:t> </a:t>
            </a:r>
            <a:r>
              <a:rPr lang="en-US" dirty="0" err="1" smtClean="0"/>
              <a:t>klien</a:t>
            </a:r>
            <a:r>
              <a:rPr lang="en-US" dirty="0" smtClean="0"/>
              <a:t> </a:t>
            </a:r>
            <a:r>
              <a:rPr lang="en-US" dirty="0" err="1" smtClean="0"/>
              <a:t>dan</a:t>
            </a:r>
            <a:r>
              <a:rPr lang="en-US" dirty="0" smtClean="0"/>
              <a:t> server di </a:t>
            </a:r>
            <a:r>
              <a:rPr lang="en-US" dirty="0" err="1"/>
              <a:t>hubungkan</a:t>
            </a:r>
            <a:r>
              <a:rPr lang="en-US" dirty="0"/>
              <a:t> </a:t>
            </a:r>
            <a:r>
              <a:rPr lang="en-US" dirty="0" err="1"/>
              <a:t>oleh</a:t>
            </a:r>
            <a:r>
              <a:rPr lang="en-US" dirty="0"/>
              <a:t> </a:t>
            </a:r>
            <a:r>
              <a:rPr lang="en-US" dirty="0" err="1"/>
              <a:t>jaringan</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err="1"/>
              <a:t>Gambar</a:t>
            </a:r>
            <a:r>
              <a:rPr lang="en-US" dirty="0"/>
              <a:t> </a:t>
            </a:r>
            <a:r>
              <a:rPr lang="en-US" dirty="0" err="1"/>
              <a:t>diatas</a:t>
            </a:r>
            <a:r>
              <a:rPr lang="en-US" dirty="0"/>
              <a:t>, </a:t>
            </a:r>
            <a:r>
              <a:rPr lang="en-US" dirty="0" err="1"/>
              <a:t>merupakan</a:t>
            </a:r>
            <a:r>
              <a:rPr lang="en-US" dirty="0"/>
              <a:t> model client-server</a:t>
            </a:r>
            <a:endParaRPr lang="en-US" dirty="0" smtClean="0"/>
          </a:p>
          <a:p>
            <a:pPr algn="just"/>
            <a:endParaRPr lang="en-US" dirty="0"/>
          </a:p>
        </p:txBody>
      </p:sp>
      <p:pic>
        <p:nvPicPr>
          <p:cNvPr id="6" name="Picture 5"/>
          <p:cNvPicPr>
            <a:picLocks noChangeAspect="1"/>
          </p:cNvPicPr>
          <p:nvPr/>
        </p:nvPicPr>
        <p:blipFill>
          <a:blip r:embed="rId2"/>
          <a:stretch>
            <a:fillRect/>
          </a:stretch>
        </p:blipFill>
        <p:spPr>
          <a:xfrm>
            <a:off x="2928254" y="2238831"/>
            <a:ext cx="5910946" cy="2656552"/>
          </a:xfrm>
          <a:prstGeom prst="rect">
            <a:avLst/>
          </a:prstGeom>
        </p:spPr>
      </p:pic>
    </p:spTree>
    <p:extLst>
      <p:ext uri="{BB962C8B-B14F-4D97-AF65-F5344CB8AC3E}">
        <p14:creationId xmlns:p14="http://schemas.microsoft.com/office/powerpoint/2010/main" val="24112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Aplikasi</a:t>
            </a:r>
            <a:r>
              <a:rPr lang="en-US" b="1" dirty="0"/>
              <a:t> </a:t>
            </a:r>
            <a:r>
              <a:rPr lang="en-US" b="1" dirty="0" err="1"/>
              <a:t>Bisnis</a:t>
            </a:r>
            <a:r>
              <a:rPr lang="en-US" b="1" dirty="0"/>
              <a:t> / </a:t>
            </a:r>
            <a:r>
              <a:rPr lang="en-US" b="1" dirty="0" err="1"/>
              <a:t>Bussiness</a:t>
            </a:r>
            <a:r>
              <a:rPr lang="en-US" b="1" dirty="0"/>
              <a:t> </a:t>
            </a:r>
            <a:r>
              <a:rPr lang="en-US" b="1" dirty="0" err="1"/>
              <a:t>Aplication</a:t>
            </a:r>
            <a:endParaRPr lang="en-US" dirty="0"/>
          </a:p>
        </p:txBody>
      </p:sp>
      <p:sp>
        <p:nvSpPr>
          <p:cNvPr id="3" name="Content Placeholder 2"/>
          <p:cNvSpPr>
            <a:spLocks noGrp="1"/>
          </p:cNvSpPr>
          <p:nvPr>
            <p:ph sz="quarter" idx="1"/>
          </p:nvPr>
        </p:nvSpPr>
        <p:spPr/>
        <p:txBody>
          <a:bodyPr/>
          <a:lstStyle/>
          <a:p>
            <a:pPr algn="just"/>
            <a:r>
              <a:rPr lang="en-US" dirty="0"/>
              <a:t>Model </a:t>
            </a:r>
            <a:r>
              <a:rPr lang="en-US" dirty="0" err="1"/>
              <a:t>ini</a:t>
            </a:r>
            <a:r>
              <a:rPr lang="en-US" dirty="0"/>
              <a:t> </a:t>
            </a:r>
            <a:r>
              <a:rPr lang="en-US" dirty="0" err="1"/>
              <a:t>banyak</a:t>
            </a:r>
            <a:r>
              <a:rPr lang="en-US" dirty="0"/>
              <a:t> </a:t>
            </a:r>
            <a:r>
              <a:rPr lang="en-US" dirty="0" err="1"/>
              <a:t>digunakan</a:t>
            </a:r>
            <a:r>
              <a:rPr lang="en-US" dirty="0"/>
              <a:t> </a:t>
            </a:r>
            <a:r>
              <a:rPr lang="en-US" dirty="0" err="1"/>
              <a:t>dan</a:t>
            </a:r>
            <a:r>
              <a:rPr lang="en-US" dirty="0"/>
              <a:t> </a:t>
            </a:r>
            <a:r>
              <a:rPr lang="en-US" dirty="0" err="1"/>
              <a:t>membentuk</a:t>
            </a:r>
            <a:r>
              <a:rPr lang="en-US" dirty="0"/>
              <a:t> </a:t>
            </a:r>
            <a:r>
              <a:rPr lang="en-US" dirty="0" err="1"/>
              <a:t>dasar</a:t>
            </a:r>
            <a:r>
              <a:rPr lang="en-US" dirty="0"/>
              <a:t> </a:t>
            </a:r>
            <a:r>
              <a:rPr lang="en-US" dirty="0" err="1"/>
              <a:t>penggunaan</a:t>
            </a:r>
            <a:r>
              <a:rPr lang="en-US" dirty="0"/>
              <a:t> multi-networking</a:t>
            </a:r>
            <a:r>
              <a:rPr lang="en-US" dirty="0" smtClean="0"/>
              <a:t>.</a:t>
            </a:r>
            <a:endParaRPr lang="en-US" dirty="0"/>
          </a:p>
          <a:p>
            <a:pPr algn="just"/>
            <a:r>
              <a:rPr lang="en-US" dirty="0"/>
              <a:t>Hal </a:t>
            </a:r>
            <a:r>
              <a:rPr lang="en-US" dirty="0" err="1"/>
              <a:t>ini</a:t>
            </a:r>
            <a:r>
              <a:rPr lang="en-US" dirty="0"/>
              <a:t> </a:t>
            </a:r>
            <a:r>
              <a:rPr lang="en-US" dirty="0" err="1"/>
              <a:t>berlaku</a:t>
            </a:r>
            <a:r>
              <a:rPr lang="en-US" dirty="0"/>
              <a:t> </a:t>
            </a:r>
            <a:r>
              <a:rPr lang="en-US" dirty="0" err="1"/>
              <a:t>ketika</a:t>
            </a:r>
            <a:r>
              <a:rPr lang="en-US" dirty="0"/>
              <a:t> </a:t>
            </a:r>
            <a:r>
              <a:rPr lang="en-US" dirty="0" err="1"/>
              <a:t>klien</a:t>
            </a:r>
            <a:r>
              <a:rPr lang="en-US" dirty="0"/>
              <a:t> </a:t>
            </a:r>
            <a:r>
              <a:rPr lang="en-US" dirty="0" err="1"/>
              <a:t>dan</a:t>
            </a:r>
            <a:r>
              <a:rPr lang="en-US" dirty="0"/>
              <a:t> server </a:t>
            </a:r>
            <a:r>
              <a:rPr lang="en-US" dirty="0" err="1"/>
              <a:t>berada</a:t>
            </a:r>
            <a:r>
              <a:rPr lang="en-US" dirty="0"/>
              <a:t> di </a:t>
            </a:r>
            <a:r>
              <a:rPr lang="en-US" dirty="0" err="1"/>
              <a:t>gedung</a:t>
            </a:r>
            <a:r>
              <a:rPr lang="en-US" dirty="0"/>
              <a:t> yang </a:t>
            </a:r>
            <a:r>
              <a:rPr lang="en-US" dirty="0" err="1"/>
              <a:t>sama</a:t>
            </a:r>
            <a:r>
              <a:rPr lang="en-US" dirty="0"/>
              <a:t> (</a:t>
            </a:r>
            <a:r>
              <a:rPr lang="en-US" dirty="0" err="1"/>
              <a:t>misalnya</a:t>
            </a:r>
            <a:r>
              <a:rPr lang="en-US" dirty="0"/>
              <a:t> </a:t>
            </a:r>
            <a:r>
              <a:rPr lang="en-US" dirty="0" err="1"/>
              <a:t>berasal</a:t>
            </a:r>
            <a:r>
              <a:rPr lang="en-US" dirty="0"/>
              <a:t> </a:t>
            </a:r>
            <a:r>
              <a:rPr lang="en-US" dirty="0" err="1"/>
              <a:t>dari</a:t>
            </a:r>
            <a:r>
              <a:rPr lang="en-US" dirty="0"/>
              <a:t> </a:t>
            </a:r>
            <a:r>
              <a:rPr lang="en-US" dirty="0" err="1"/>
              <a:t>perusahaan</a:t>
            </a:r>
            <a:r>
              <a:rPr lang="en-US" dirty="0"/>
              <a:t>  yang  </a:t>
            </a:r>
            <a:r>
              <a:rPr lang="en-US" dirty="0" err="1"/>
              <a:t>sama</a:t>
            </a:r>
            <a:r>
              <a:rPr lang="en-US" dirty="0"/>
              <a:t>),  </a:t>
            </a:r>
            <a:r>
              <a:rPr lang="en-US" dirty="0" err="1"/>
              <a:t>tetapi</a:t>
            </a:r>
            <a:r>
              <a:rPr lang="en-US" dirty="0"/>
              <a:t>  </a:t>
            </a:r>
            <a:r>
              <a:rPr lang="en-US" dirty="0" err="1"/>
              <a:t>juga</a:t>
            </a:r>
            <a:r>
              <a:rPr lang="en-US" dirty="0"/>
              <a:t>  </a:t>
            </a:r>
            <a:r>
              <a:rPr lang="en-US" dirty="0" err="1" smtClean="0"/>
              <a:t>ketika</a:t>
            </a:r>
            <a:r>
              <a:rPr lang="en-US" dirty="0"/>
              <a:t> </a:t>
            </a:r>
            <a:r>
              <a:rPr lang="en-US" dirty="0" err="1" smtClean="0"/>
              <a:t>mereka</a:t>
            </a:r>
            <a:r>
              <a:rPr lang="en-US" dirty="0" smtClean="0"/>
              <a:t> </a:t>
            </a:r>
            <a:r>
              <a:rPr lang="en-US" dirty="0" err="1"/>
              <a:t>jauh</a:t>
            </a:r>
            <a:r>
              <a:rPr lang="en-US" dirty="0"/>
              <a:t> </a:t>
            </a:r>
            <a:r>
              <a:rPr lang="en-US" dirty="0" err="1" smtClean="0"/>
              <a:t>terpisah</a:t>
            </a:r>
            <a:endParaRPr lang="en-US" dirty="0" smtClean="0"/>
          </a:p>
          <a:p>
            <a:pPr algn="just"/>
            <a:r>
              <a:rPr lang="en-US" dirty="0" err="1" smtClean="0"/>
              <a:t>Contoh</a:t>
            </a:r>
            <a:r>
              <a:rPr lang="en-US" dirty="0" smtClean="0"/>
              <a:t> : </a:t>
            </a:r>
            <a:r>
              <a:rPr lang="en-US" dirty="0" err="1" smtClean="0"/>
              <a:t>ketika</a:t>
            </a:r>
            <a:r>
              <a:rPr lang="en-US" dirty="0" smtClean="0"/>
              <a:t> </a:t>
            </a:r>
            <a:r>
              <a:rPr lang="en-US" dirty="0" err="1" smtClean="0"/>
              <a:t>seseorang</a:t>
            </a:r>
            <a:r>
              <a:rPr lang="en-US" dirty="0" smtClean="0"/>
              <a:t> di </a:t>
            </a:r>
            <a:r>
              <a:rPr lang="en-US" dirty="0" err="1" smtClean="0"/>
              <a:t>rumah</a:t>
            </a:r>
            <a:r>
              <a:rPr lang="en-US" dirty="0" smtClean="0"/>
              <a:t> </a:t>
            </a:r>
            <a:r>
              <a:rPr lang="en-US" dirty="0" err="1" smtClean="0"/>
              <a:t>mengakses</a:t>
            </a:r>
            <a:r>
              <a:rPr lang="en-US" dirty="0" smtClean="0"/>
              <a:t> </a:t>
            </a:r>
            <a:r>
              <a:rPr lang="en-US" dirty="0" err="1"/>
              <a:t>halaman</a:t>
            </a:r>
            <a:r>
              <a:rPr lang="en-US" dirty="0"/>
              <a:t> world wide web, model yang </a:t>
            </a:r>
            <a:r>
              <a:rPr lang="en-US" dirty="0" err="1"/>
              <a:t>sama</a:t>
            </a:r>
            <a:r>
              <a:rPr lang="en-US" dirty="0"/>
              <a:t> </a:t>
            </a:r>
            <a:r>
              <a:rPr lang="en-US" dirty="0" err="1"/>
              <a:t>digunakan</a:t>
            </a:r>
            <a:r>
              <a:rPr lang="en-US" dirty="0"/>
              <a:t>, </a:t>
            </a:r>
            <a:r>
              <a:rPr lang="en-US" dirty="0" err="1"/>
              <a:t>dengan</a:t>
            </a:r>
            <a:r>
              <a:rPr lang="en-US" dirty="0"/>
              <a:t> web serer remote </a:t>
            </a:r>
            <a:r>
              <a:rPr lang="en-US" dirty="0" err="1"/>
              <a:t>sebagai</a:t>
            </a:r>
            <a:r>
              <a:rPr lang="en-US" dirty="0"/>
              <a:t> server </a:t>
            </a:r>
            <a:r>
              <a:rPr lang="en-US" dirty="0" err="1"/>
              <a:t>dan</a:t>
            </a:r>
            <a:r>
              <a:rPr lang="en-US" dirty="0"/>
              <a:t> </a:t>
            </a:r>
            <a:r>
              <a:rPr lang="en-US" dirty="0" err="1"/>
              <a:t>komputer</a:t>
            </a:r>
            <a:r>
              <a:rPr lang="en-US" dirty="0"/>
              <a:t> </a:t>
            </a:r>
            <a:r>
              <a:rPr lang="en-US" dirty="0" err="1"/>
              <a:t>pribadi</a:t>
            </a:r>
            <a:r>
              <a:rPr lang="en-US" dirty="0"/>
              <a:t> </a:t>
            </a:r>
            <a:r>
              <a:rPr lang="en-US" dirty="0" err="1"/>
              <a:t>pengguna</a:t>
            </a:r>
            <a:r>
              <a:rPr lang="en-US" dirty="0"/>
              <a:t> </a:t>
            </a:r>
            <a:r>
              <a:rPr lang="en-US" dirty="0" err="1"/>
              <a:t>menjadi</a:t>
            </a:r>
            <a:r>
              <a:rPr lang="en-US" dirty="0"/>
              <a:t> </a:t>
            </a:r>
            <a:r>
              <a:rPr lang="en-US" dirty="0" err="1"/>
              <a:t>klien</a:t>
            </a:r>
            <a:endParaRPr lang="en-US" dirty="0"/>
          </a:p>
          <a:p>
            <a:pPr algn="just"/>
            <a:r>
              <a:rPr lang="en-US" dirty="0" err="1"/>
              <a:t>Umumnya</a:t>
            </a:r>
            <a:r>
              <a:rPr lang="en-US" dirty="0"/>
              <a:t> </a:t>
            </a:r>
            <a:r>
              <a:rPr lang="en-US" dirty="0" err="1"/>
              <a:t>satu</a:t>
            </a:r>
            <a:r>
              <a:rPr lang="en-US" dirty="0"/>
              <a:t> server </a:t>
            </a:r>
            <a:r>
              <a:rPr lang="en-US" dirty="0" err="1"/>
              <a:t>dapat</a:t>
            </a:r>
            <a:r>
              <a:rPr lang="en-US" dirty="0"/>
              <a:t> </a:t>
            </a:r>
            <a:r>
              <a:rPr lang="en-US" dirty="0" err="1"/>
              <a:t>menangani</a:t>
            </a:r>
            <a:r>
              <a:rPr lang="en-US" dirty="0"/>
              <a:t> </a:t>
            </a:r>
            <a:r>
              <a:rPr lang="en-US" dirty="0" err="1"/>
              <a:t>sejumlah</a:t>
            </a:r>
            <a:r>
              <a:rPr lang="en-US" dirty="0"/>
              <a:t> </a:t>
            </a:r>
            <a:r>
              <a:rPr lang="en-US" dirty="0" err="1"/>
              <a:t>besar</a:t>
            </a:r>
            <a:r>
              <a:rPr lang="en-US" dirty="0"/>
              <a:t> </a:t>
            </a:r>
            <a:r>
              <a:rPr lang="en-US" dirty="0" err="1"/>
              <a:t>klien</a:t>
            </a:r>
            <a:endParaRPr lang="en-US" dirty="0"/>
          </a:p>
          <a:p>
            <a:pPr algn="just"/>
            <a:endParaRPr lang="en-US" dirty="0"/>
          </a:p>
          <a:p>
            <a:pPr algn="just"/>
            <a:endParaRPr lang="en-US" dirty="0"/>
          </a:p>
        </p:txBody>
      </p:sp>
    </p:spTree>
    <p:extLst>
      <p:ext uri="{BB962C8B-B14F-4D97-AF65-F5344CB8AC3E}">
        <p14:creationId xmlns:p14="http://schemas.microsoft.com/office/powerpoint/2010/main" val="2413034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Aplikasi</a:t>
            </a:r>
            <a:r>
              <a:rPr lang="en-US" b="1" dirty="0"/>
              <a:t> </a:t>
            </a:r>
            <a:r>
              <a:rPr lang="en-US" b="1" dirty="0" err="1"/>
              <a:t>Bisnis</a:t>
            </a:r>
            <a:r>
              <a:rPr lang="en-US" b="1" dirty="0"/>
              <a:t> / </a:t>
            </a:r>
            <a:r>
              <a:rPr lang="en-US" b="1" dirty="0" err="1"/>
              <a:t>Bussiness</a:t>
            </a:r>
            <a:r>
              <a:rPr lang="en-US" b="1" dirty="0"/>
              <a:t> </a:t>
            </a:r>
            <a:r>
              <a:rPr lang="en-US" b="1" dirty="0" err="1"/>
              <a:t>Aplication</a:t>
            </a:r>
            <a:endParaRPr lang="en-US" dirty="0"/>
          </a:p>
        </p:txBody>
      </p:sp>
      <p:sp>
        <p:nvSpPr>
          <p:cNvPr id="3" name="Content Placeholder 2"/>
          <p:cNvSpPr>
            <a:spLocks noGrp="1"/>
          </p:cNvSpPr>
          <p:nvPr>
            <p:ph sz="quarter" idx="1"/>
          </p:nvPr>
        </p:nvSpPr>
        <p:spPr/>
        <p:txBody>
          <a:bodyPr/>
          <a:lstStyle/>
          <a:p>
            <a:pPr algn="just"/>
            <a:r>
              <a:rPr lang="en-US" dirty="0" err="1" smtClean="0"/>
              <a:t>Jika</a:t>
            </a:r>
            <a:r>
              <a:rPr lang="en-US" dirty="0" smtClean="0"/>
              <a:t> </a:t>
            </a:r>
            <a:r>
              <a:rPr lang="en-US" dirty="0" err="1" smtClean="0"/>
              <a:t>melihat</a:t>
            </a:r>
            <a:r>
              <a:rPr lang="en-US" dirty="0" smtClean="0"/>
              <a:t> </a:t>
            </a:r>
            <a:r>
              <a:rPr lang="en-US" dirty="0" err="1" smtClean="0"/>
              <a:t>pada</a:t>
            </a:r>
            <a:r>
              <a:rPr lang="en-US" dirty="0" smtClean="0"/>
              <a:t> model client-server </a:t>
            </a:r>
            <a:r>
              <a:rPr lang="en-US" dirty="0" err="1" smtClean="0"/>
              <a:t>secara</a:t>
            </a:r>
            <a:r>
              <a:rPr lang="en-US" dirty="0" smtClean="0"/>
              <a:t> </a:t>
            </a:r>
            <a:r>
              <a:rPr lang="en-US" dirty="0"/>
              <a:t>detail, </a:t>
            </a:r>
            <a:r>
              <a:rPr lang="en-US" dirty="0" err="1"/>
              <a:t>ada</a:t>
            </a:r>
            <a:r>
              <a:rPr lang="en-US" dirty="0"/>
              <a:t> </a:t>
            </a:r>
            <a:r>
              <a:rPr lang="en-US" dirty="0" err="1"/>
              <a:t>dua</a:t>
            </a:r>
            <a:r>
              <a:rPr lang="en-US" dirty="0"/>
              <a:t> proses yang </a:t>
            </a:r>
            <a:r>
              <a:rPr lang="en-US" dirty="0" err="1"/>
              <a:t>terlibat</a:t>
            </a:r>
            <a:r>
              <a:rPr lang="en-US" dirty="0"/>
              <a:t>, </a:t>
            </a:r>
            <a:r>
              <a:rPr lang="en-US" dirty="0" err="1"/>
              <a:t>satu</a:t>
            </a:r>
            <a:r>
              <a:rPr lang="en-US" dirty="0"/>
              <a:t> di </a:t>
            </a:r>
            <a:r>
              <a:rPr lang="en-US" dirty="0" err="1"/>
              <a:t>komputer</a:t>
            </a:r>
            <a:r>
              <a:rPr lang="en-US" dirty="0"/>
              <a:t> </a:t>
            </a:r>
            <a:r>
              <a:rPr lang="en-US" dirty="0" err="1"/>
              <a:t>klien</a:t>
            </a:r>
            <a:r>
              <a:rPr lang="en-US" dirty="0"/>
              <a:t> </a:t>
            </a:r>
            <a:r>
              <a:rPr lang="en-US" dirty="0" err="1"/>
              <a:t>dan</a:t>
            </a:r>
            <a:r>
              <a:rPr lang="en-US" dirty="0"/>
              <a:t> </a:t>
            </a:r>
            <a:r>
              <a:rPr lang="en-US" dirty="0" err="1"/>
              <a:t>satu</a:t>
            </a:r>
            <a:r>
              <a:rPr lang="en-US" dirty="0"/>
              <a:t> di </a:t>
            </a:r>
            <a:r>
              <a:rPr lang="en-US" dirty="0" err="1"/>
              <a:t>komputer</a:t>
            </a:r>
            <a:r>
              <a:rPr lang="en-US" dirty="0"/>
              <a:t> server. </a:t>
            </a:r>
            <a:r>
              <a:rPr lang="en-US" dirty="0" err="1"/>
              <a:t>Komunikasi</a:t>
            </a:r>
            <a:r>
              <a:rPr lang="en-US" dirty="0"/>
              <a:t> yang </a:t>
            </a:r>
            <a:r>
              <a:rPr lang="en-US" dirty="0" err="1"/>
              <a:t>terjadi</a:t>
            </a:r>
            <a:r>
              <a:rPr lang="en-US" dirty="0"/>
              <a:t> :</a:t>
            </a:r>
          </a:p>
          <a:p>
            <a:pPr algn="just">
              <a:buFont typeface="Wingdings" panose="05000000000000000000" pitchFamily="2" charset="2"/>
              <a:buChar char="Ø"/>
            </a:pPr>
            <a:r>
              <a:rPr lang="en-US" dirty="0"/>
              <a:t>Client </a:t>
            </a:r>
            <a:r>
              <a:rPr lang="en-US" dirty="0" err="1"/>
              <a:t>mengirimkan</a:t>
            </a:r>
            <a:r>
              <a:rPr lang="en-US" dirty="0"/>
              <a:t> </a:t>
            </a:r>
            <a:r>
              <a:rPr lang="en-US" dirty="0" err="1"/>
              <a:t>pesan</a:t>
            </a:r>
            <a:r>
              <a:rPr lang="en-US" dirty="0"/>
              <a:t> </a:t>
            </a:r>
            <a:r>
              <a:rPr lang="en-US" dirty="0" err="1"/>
              <a:t>melalui</a:t>
            </a:r>
            <a:r>
              <a:rPr lang="en-US" dirty="0"/>
              <a:t> </a:t>
            </a:r>
            <a:r>
              <a:rPr lang="en-US" dirty="0" err="1"/>
              <a:t>jaringan</a:t>
            </a:r>
            <a:r>
              <a:rPr lang="en-US" dirty="0"/>
              <a:t> </a:t>
            </a:r>
            <a:r>
              <a:rPr lang="en-US" dirty="0" err="1"/>
              <a:t>ke</a:t>
            </a:r>
            <a:r>
              <a:rPr lang="en-US" dirty="0"/>
              <a:t> server proses</a:t>
            </a:r>
          </a:p>
          <a:p>
            <a:pPr algn="just">
              <a:buFont typeface="Wingdings" panose="05000000000000000000" pitchFamily="2" charset="2"/>
              <a:buChar char="Ø"/>
            </a:pPr>
            <a:r>
              <a:rPr lang="en-US" dirty="0"/>
              <a:t>Client </a:t>
            </a:r>
            <a:r>
              <a:rPr lang="en-US" dirty="0" err="1"/>
              <a:t>kemudian</a:t>
            </a:r>
            <a:r>
              <a:rPr lang="en-US" dirty="0"/>
              <a:t> </a:t>
            </a:r>
            <a:r>
              <a:rPr lang="en-US" dirty="0" err="1"/>
              <a:t>menunggu</a:t>
            </a:r>
            <a:r>
              <a:rPr lang="en-US" dirty="0"/>
              <a:t> </a:t>
            </a:r>
            <a:r>
              <a:rPr lang="en-US" dirty="0" err="1"/>
              <a:t>pesan</a:t>
            </a:r>
            <a:r>
              <a:rPr lang="en-US" dirty="0"/>
              <a:t> </a:t>
            </a:r>
            <a:r>
              <a:rPr lang="en-US" dirty="0" err="1"/>
              <a:t>balasan</a:t>
            </a:r>
            <a:endParaRPr lang="en-US" dirty="0"/>
          </a:p>
          <a:p>
            <a:pPr algn="just">
              <a:buFont typeface="Wingdings" panose="05000000000000000000" pitchFamily="2" charset="2"/>
              <a:buChar char="Ø"/>
            </a:pPr>
            <a:r>
              <a:rPr lang="en-US" dirty="0" err="1"/>
              <a:t>Ketika</a:t>
            </a:r>
            <a:r>
              <a:rPr lang="en-US" dirty="0"/>
              <a:t> proses server </a:t>
            </a:r>
            <a:r>
              <a:rPr lang="en-US" dirty="0" err="1"/>
              <a:t>mendapatkan</a:t>
            </a:r>
            <a:r>
              <a:rPr lang="en-US" dirty="0"/>
              <a:t> </a:t>
            </a:r>
            <a:r>
              <a:rPr lang="en-US" dirty="0" err="1"/>
              <a:t>permintaan</a:t>
            </a:r>
            <a:r>
              <a:rPr lang="en-US" dirty="0"/>
              <a:t> </a:t>
            </a:r>
            <a:r>
              <a:rPr lang="en-US" dirty="0" err="1"/>
              <a:t>tersebut</a:t>
            </a:r>
            <a:r>
              <a:rPr lang="en-US" dirty="0" smtClean="0"/>
              <a:t>, </a:t>
            </a:r>
            <a:r>
              <a:rPr lang="en-US" dirty="0" err="1" smtClean="0"/>
              <a:t>ia</a:t>
            </a:r>
            <a:r>
              <a:rPr lang="en-US" dirty="0" smtClean="0"/>
              <a:t>  </a:t>
            </a:r>
            <a:r>
              <a:rPr lang="en-US" dirty="0" err="1" smtClean="0"/>
              <a:t>melakukan</a:t>
            </a:r>
            <a:r>
              <a:rPr lang="en-US" dirty="0" smtClean="0"/>
              <a:t> </a:t>
            </a:r>
            <a:r>
              <a:rPr lang="en-US" dirty="0" err="1" smtClean="0"/>
              <a:t>pekerjaan</a:t>
            </a:r>
            <a:r>
              <a:rPr lang="en-US" dirty="0" smtClean="0"/>
              <a:t> yang </a:t>
            </a:r>
            <a:r>
              <a:rPr lang="en-US" dirty="0" err="1" smtClean="0"/>
              <a:t>diminta</a:t>
            </a:r>
            <a:r>
              <a:rPr lang="en-US" dirty="0" smtClean="0"/>
              <a:t> </a:t>
            </a:r>
            <a:r>
              <a:rPr lang="en-US" dirty="0" err="1"/>
              <a:t>dan</a:t>
            </a:r>
            <a:r>
              <a:rPr lang="en-US" dirty="0"/>
              <a:t> </a:t>
            </a:r>
            <a:r>
              <a:rPr lang="en-US" dirty="0" err="1"/>
              <a:t>kemudian</a:t>
            </a:r>
            <a:r>
              <a:rPr lang="en-US" dirty="0"/>
              <a:t> </a:t>
            </a:r>
            <a:r>
              <a:rPr lang="en-US" dirty="0" err="1" smtClean="0"/>
              <a:t>mengirimkan</a:t>
            </a:r>
            <a:r>
              <a:rPr lang="en-US" dirty="0" smtClean="0"/>
              <a:t> </a:t>
            </a:r>
            <a:r>
              <a:rPr lang="en-US" dirty="0" err="1" smtClean="0"/>
              <a:t>kembali</a:t>
            </a:r>
            <a:r>
              <a:rPr lang="en-US" dirty="0" smtClean="0"/>
              <a:t> </a:t>
            </a:r>
            <a:r>
              <a:rPr lang="en-US" dirty="0" err="1"/>
              <a:t>jawaban</a:t>
            </a:r>
            <a:r>
              <a:rPr lang="en-US" dirty="0"/>
              <a:t> </a:t>
            </a:r>
            <a:r>
              <a:rPr lang="en-US" dirty="0" err="1"/>
              <a:t>ke</a:t>
            </a:r>
            <a:r>
              <a:rPr lang="en-US" dirty="0"/>
              <a:t> client</a:t>
            </a:r>
          </a:p>
          <a:p>
            <a:pPr algn="just"/>
            <a:endParaRPr lang="en-US" dirty="0"/>
          </a:p>
        </p:txBody>
      </p:sp>
    </p:spTree>
    <p:extLst>
      <p:ext uri="{BB962C8B-B14F-4D97-AF65-F5344CB8AC3E}">
        <p14:creationId xmlns:p14="http://schemas.microsoft.com/office/powerpoint/2010/main" val="2506144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Aplikasi</a:t>
            </a:r>
            <a:r>
              <a:rPr lang="en-US" b="1" dirty="0"/>
              <a:t> </a:t>
            </a:r>
            <a:r>
              <a:rPr lang="en-US" b="1" dirty="0" err="1"/>
              <a:t>Bisnis</a:t>
            </a:r>
            <a:r>
              <a:rPr lang="en-US" b="1" dirty="0"/>
              <a:t> / </a:t>
            </a:r>
            <a:r>
              <a:rPr lang="en-US" b="1" dirty="0" err="1"/>
              <a:t>Bussiness</a:t>
            </a:r>
            <a:r>
              <a:rPr lang="en-US" b="1" dirty="0"/>
              <a:t> </a:t>
            </a:r>
            <a:r>
              <a:rPr lang="en-US" b="1" dirty="0" err="1"/>
              <a:t>Aplication</a:t>
            </a:r>
            <a:endParaRPr lang="en-US" dirty="0"/>
          </a:p>
        </p:txBody>
      </p:sp>
      <p:pic>
        <p:nvPicPr>
          <p:cNvPr id="6" name="Content Placeholder 5"/>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t="20703" b="17555"/>
          <a:stretch/>
        </p:blipFill>
        <p:spPr>
          <a:xfrm>
            <a:off x="2339788" y="1882588"/>
            <a:ext cx="7085663" cy="3281082"/>
          </a:xfrm>
        </p:spPr>
      </p:pic>
    </p:spTree>
    <p:extLst>
      <p:ext uri="{BB962C8B-B14F-4D97-AF65-F5344CB8AC3E}">
        <p14:creationId xmlns:p14="http://schemas.microsoft.com/office/powerpoint/2010/main" val="2084077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a:t>
            </a:r>
            <a:r>
              <a:rPr lang="en-US" b="1" dirty="0" err="1" smtClean="0"/>
              <a:t>Aplication</a:t>
            </a:r>
            <a:endParaRPr lang="en-US" dirty="0"/>
          </a:p>
        </p:txBody>
      </p:sp>
      <p:sp>
        <p:nvSpPr>
          <p:cNvPr id="3" name="Content Placeholder 2"/>
          <p:cNvSpPr>
            <a:spLocks noGrp="1"/>
          </p:cNvSpPr>
          <p:nvPr>
            <p:ph sz="quarter" idx="1"/>
          </p:nvPr>
        </p:nvSpPr>
        <p:spPr/>
        <p:txBody>
          <a:bodyPr/>
          <a:lstStyle/>
          <a:p>
            <a:pPr algn="just"/>
            <a:r>
              <a:rPr lang="en-US" dirty="0" err="1" smtClean="0"/>
              <a:t>Mengapa</a:t>
            </a:r>
            <a:r>
              <a:rPr lang="en-US" dirty="0" smtClean="0"/>
              <a:t> orang </a:t>
            </a:r>
            <a:r>
              <a:rPr lang="en-US" dirty="0" err="1" smtClean="0"/>
              <a:t>membeli</a:t>
            </a:r>
            <a:r>
              <a:rPr lang="en-US" dirty="0" smtClean="0"/>
              <a:t> </a:t>
            </a:r>
            <a:r>
              <a:rPr lang="en-US" dirty="0" err="1" smtClean="0"/>
              <a:t>komputer</a:t>
            </a:r>
            <a:r>
              <a:rPr lang="en-US" dirty="0" smtClean="0"/>
              <a:t> </a:t>
            </a:r>
            <a:r>
              <a:rPr lang="en-US" dirty="0" err="1" smtClean="0"/>
              <a:t>untuk</a:t>
            </a:r>
            <a:r>
              <a:rPr lang="en-US" dirty="0" smtClean="0"/>
              <a:t> </a:t>
            </a:r>
            <a:r>
              <a:rPr lang="en-US" dirty="0" err="1" smtClean="0"/>
              <a:t>digunakan</a:t>
            </a:r>
            <a:r>
              <a:rPr lang="en-US" dirty="0" smtClean="0"/>
              <a:t> </a:t>
            </a:r>
            <a:r>
              <a:rPr lang="en-US" dirty="0"/>
              <a:t>di </a:t>
            </a:r>
            <a:r>
              <a:rPr lang="en-US" dirty="0" err="1"/>
              <a:t>rumah</a:t>
            </a:r>
            <a:r>
              <a:rPr lang="en-US" dirty="0" smtClean="0"/>
              <a:t>?</a:t>
            </a:r>
          </a:p>
          <a:p>
            <a:pPr algn="just"/>
            <a:r>
              <a:rPr lang="en-US" dirty="0" err="1"/>
              <a:t>Awalnya</a:t>
            </a:r>
            <a:r>
              <a:rPr lang="en-US" dirty="0"/>
              <a:t> </a:t>
            </a:r>
            <a:r>
              <a:rPr lang="en-US" dirty="0" err="1"/>
              <a:t>adalah</a:t>
            </a:r>
            <a:r>
              <a:rPr lang="en-US" dirty="0"/>
              <a:t> </a:t>
            </a:r>
            <a:r>
              <a:rPr lang="en-US" dirty="0" err="1"/>
              <a:t>untuk</a:t>
            </a:r>
            <a:r>
              <a:rPr lang="en-US" dirty="0"/>
              <a:t> </a:t>
            </a:r>
            <a:r>
              <a:rPr lang="en-US" dirty="0" err="1"/>
              <a:t>pengolahan</a:t>
            </a:r>
            <a:r>
              <a:rPr lang="en-US" dirty="0"/>
              <a:t> kata </a:t>
            </a:r>
            <a:r>
              <a:rPr lang="en-US" dirty="0" err="1"/>
              <a:t>dan</a:t>
            </a:r>
            <a:r>
              <a:rPr lang="en-US" dirty="0"/>
              <a:t> </a:t>
            </a:r>
            <a:r>
              <a:rPr lang="en-US" dirty="0" err="1"/>
              <a:t>permainan</a:t>
            </a:r>
            <a:r>
              <a:rPr lang="en-US" dirty="0"/>
              <a:t>, </a:t>
            </a:r>
            <a:r>
              <a:rPr lang="en-US" dirty="0" err="1"/>
              <a:t>tetapi</a:t>
            </a:r>
            <a:r>
              <a:rPr lang="en-US" dirty="0"/>
              <a:t> </a:t>
            </a:r>
            <a:r>
              <a:rPr lang="en-US" dirty="0" err="1"/>
              <a:t>dalam</a:t>
            </a:r>
            <a:r>
              <a:rPr lang="en-US" dirty="0"/>
              <a:t> </a:t>
            </a:r>
            <a:r>
              <a:rPr lang="en-US" dirty="0" err="1"/>
              <a:t>beberapa</a:t>
            </a:r>
            <a:r>
              <a:rPr lang="en-US" dirty="0"/>
              <a:t> </a:t>
            </a:r>
            <a:r>
              <a:rPr lang="en-US" dirty="0" err="1"/>
              <a:t>tahun</a:t>
            </a:r>
            <a:r>
              <a:rPr lang="en-US" dirty="0"/>
              <a:t> </a:t>
            </a:r>
            <a:r>
              <a:rPr lang="en-US" dirty="0" err="1"/>
              <a:t>terakhir</a:t>
            </a:r>
            <a:r>
              <a:rPr lang="en-US" dirty="0"/>
              <a:t> </a:t>
            </a:r>
            <a:r>
              <a:rPr lang="en-US" dirty="0" err="1"/>
              <a:t>hal</a:t>
            </a:r>
            <a:r>
              <a:rPr lang="en-US" dirty="0"/>
              <a:t> </a:t>
            </a:r>
            <a:r>
              <a:rPr lang="en-US" dirty="0" err="1"/>
              <a:t>tersebur</a:t>
            </a:r>
            <a:r>
              <a:rPr lang="en-US" dirty="0"/>
              <a:t> </a:t>
            </a:r>
            <a:r>
              <a:rPr lang="en-US" dirty="0" err="1"/>
              <a:t>telah</a:t>
            </a:r>
            <a:r>
              <a:rPr lang="en-US" dirty="0"/>
              <a:t> </a:t>
            </a:r>
            <a:r>
              <a:rPr lang="en-US" dirty="0" err="1"/>
              <a:t>berubah</a:t>
            </a:r>
            <a:r>
              <a:rPr lang="en-US" dirty="0"/>
              <a:t> </a:t>
            </a:r>
            <a:r>
              <a:rPr lang="en-US" dirty="0" err="1"/>
              <a:t>secara</a:t>
            </a:r>
            <a:r>
              <a:rPr lang="en-US" dirty="0"/>
              <a:t> </a:t>
            </a:r>
            <a:r>
              <a:rPr lang="en-US" dirty="0" err="1"/>
              <a:t>radikal</a:t>
            </a:r>
            <a:r>
              <a:rPr lang="en-US" dirty="0" smtClean="0"/>
              <a:t>.</a:t>
            </a:r>
            <a:endParaRPr lang="en-US" dirty="0"/>
          </a:p>
          <a:p>
            <a:pPr algn="just"/>
            <a:r>
              <a:rPr lang="en-US" dirty="0" err="1" smtClean="0"/>
              <a:t>Alasan</a:t>
            </a:r>
            <a:r>
              <a:rPr lang="en-US" dirty="0" smtClean="0"/>
              <a:t> </a:t>
            </a:r>
            <a:r>
              <a:rPr lang="en-US" dirty="0" err="1" smtClean="0"/>
              <a:t>terbesar</a:t>
            </a:r>
            <a:r>
              <a:rPr lang="en-US" dirty="0" smtClean="0"/>
              <a:t> </a:t>
            </a:r>
            <a:r>
              <a:rPr lang="en-US" dirty="0" err="1" smtClean="0"/>
              <a:t>penggunaan</a:t>
            </a:r>
            <a:r>
              <a:rPr lang="en-US" dirty="0" smtClean="0"/>
              <a:t> </a:t>
            </a:r>
            <a:r>
              <a:rPr lang="en-US" dirty="0" err="1" smtClean="0"/>
              <a:t>komputer</a:t>
            </a:r>
            <a:r>
              <a:rPr lang="en-US" dirty="0" smtClean="0"/>
              <a:t> </a:t>
            </a:r>
            <a:r>
              <a:rPr lang="en-US" dirty="0" err="1" smtClean="0"/>
              <a:t>sekarang</a:t>
            </a:r>
            <a:r>
              <a:rPr lang="en-US" dirty="0" smtClean="0"/>
              <a:t> </a:t>
            </a:r>
            <a:r>
              <a:rPr lang="en-US" dirty="0" err="1"/>
              <a:t>ini</a:t>
            </a:r>
            <a:r>
              <a:rPr lang="en-US" dirty="0"/>
              <a:t> </a:t>
            </a:r>
            <a:r>
              <a:rPr lang="en-US" dirty="0" err="1"/>
              <a:t>adalah</a:t>
            </a:r>
            <a:r>
              <a:rPr lang="en-US" dirty="0"/>
              <a:t> </a:t>
            </a:r>
            <a:r>
              <a:rPr lang="en-US" dirty="0" err="1"/>
              <a:t>untuk</a:t>
            </a:r>
            <a:r>
              <a:rPr lang="en-US" dirty="0"/>
              <a:t> </a:t>
            </a:r>
            <a:r>
              <a:rPr lang="en-US" dirty="0" err="1"/>
              <a:t>akses</a:t>
            </a:r>
            <a:r>
              <a:rPr lang="en-US" dirty="0"/>
              <a:t> internet</a:t>
            </a:r>
            <a:r>
              <a:rPr lang="en-US" dirty="0" smtClean="0"/>
              <a:t>.</a:t>
            </a:r>
          </a:p>
          <a:p>
            <a:pPr algn="just"/>
            <a:r>
              <a:rPr lang="en-US" dirty="0" err="1" smtClean="0"/>
              <a:t>Penggunaan</a:t>
            </a:r>
            <a:r>
              <a:rPr lang="en-US" dirty="0" smtClean="0"/>
              <a:t> </a:t>
            </a:r>
            <a:r>
              <a:rPr lang="en-US" dirty="0" err="1" smtClean="0"/>
              <a:t>populer</a:t>
            </a:r>
            <a:r>
              <a:rPr lang="en-US" dirty="0" smtClean="0"/>
              <a:t> </a:t>
            </a:r>
            <a:r>
              <a:rPr lang="en-US" dirty="0" err="1" smtClean="0"/>
              <a:t>dari</a:t>
            </a:r>
            <a:r>
              <a:rPr lang="en-US" dirty="0" smtClean="0"/>
              <a:t> internet </a:t>
            </a:r>
            <a:r>
              <a:rPr lang="en-US" dirty="0" err="1" smtClean="0"/>
              <a:t>untuk</a:t>
            </a:r>
            <a:r>
              <a:rPr lang="en-US" dirty="0" smtClean="0"/>
              <a:t> </a:t>
            </a:r>
            <a:r>
              <a:rPr lang="en-US" dirty="0" err="1" smtClean="0"/>
              <a:t>pengguna</a:t>
            </a:r>
            <a:r>
              <a:rPr lang="en-US" dirty="0" smtClean="0"/>
              <a:t> </a:t>
            </a:r>
            <a:r>
              <a:rPr lang="en-US" dirty="0" err="1"/>
              <a:t>rumahan</a:t>
            </a:r>
            <a:r>
              <a:rPr lang="en-US" dirty="0"/>
              <a:t> </a:t>
            </a:r>
            <a:r>
              <a:rPr lang="en-US" dirty="0" err="1"/>
              <a:t>adalah</a:t>
            </a:r>
            <a:r>
              <a:rPr lang="en-US" dirty="0"/>
              <a:t> :</a:t>
            </a:r>
          </a:p>
          <a:p>
            <a:pPr algn="just">
              <a:buFont typeface="Wingdings" panose="05000000000000000000" pitchFamily="2" charset="2"/>
              <a:buChar char="Ø"/>
            </a:pPr>
            <a:r>
              <a:rPr lang="en-US" dirty="0" err="1"/>
              <a:t>Akses</a:t>
            </a:r>
            <a:r>
              <a:rPr lang="en-US" dirty="0"/>
              <a:t> </a:t>
            </a:r>
            <a:r>
              <a:rPr lang="en-US" dirty="0" err="1"/>
              <a:t>ke</a:t>
            </a:r>
            <a:r>
              <a:rPr lang="en-US" dirty="0"/>
              <a:t> </a:t>
            </a:r>
            <a:r>
              <a:rPr lang="en-US" dirty="0" err="1"/>
              <a:t>informasi</a:t>
            </a:r>
            <a:r>
              <a:rPr lang="en-US" dirty="0"/>
              <a:t> </a:t>
            </a:r>
            <a:r>
              <a:rPr lang="en-US" dirty="0" smtClean="0"/>
              <a:t>&gt;&gt;&gt; </a:t>
            </a:r>
            <a:r>
              <a:rPr lang="en-US" dirty="0"/>
              <a:t>browsing</a:t>
            </a:r>
          </a:p>
          <a:p>
            <a:pPr algn="just">
              <a:buFont typeface="Wingdings" panose="05000000000000000000" pitchFamily="2" charset="2"/>
              <a:buChar char="Ø"/>
            </a:pPr>
            <a:r>
              <a:rPr lang="en-US" dirty="0" err="1"/>
              <a:t>Komunikasi</a:t>
            </a:r>
            <a:r>
              <a:rPr lang="en-US" dirty="0"/>
              <a:t> </a:t>
            </a:r>
            <a:r>
              <a:rPr lang="en-US" dirty="0" err="1"/>
              <a:t>ke</a:t>
            </a:r>
            <a:r>
              <a:rPr lang="en-US" dirty="0"/>
              <a:t> orang-orang </a:t>
            </a:r>
            <a:r>
              <a:rPr lang="en-US" dirty="0" smtClean="0"/>
              <a:t>&gt;&gt;&gt; </a:t>
            </a:r>
            <a:r>
              <a:rPr lang="en-US" dirty="0"/>
              <a:t>email, chatting, </a:t>
            </a:r>
            <a:r>
              <a:rPr lang="en-US" dirty="0" err="1"/>
              <a:t>sosial</a:t>
            </a:r>
            <a:r>
              <a:rPr lang="en-US" dirty="0"/>
              <a:t> networking</a:t>
            </a:r>
          </a:p>
          <a:p>
            <a:pPr algn="just">
              <a:buFont typeface="Wingdings" panose="05000000000000000000" pitchFamily="2" charset="2"/>
              <a:buChar char="Ø"/>
            </a:pPr>
            <a:r>
              <a:rPr lang="en-US" dirty="0" err="1"/>
              <a:t>Hiburan</a:t>
            </a:r>
            <a:r>
              <a:rPr lang="en-US" dirty="0"/>
              <a:t> </a:t>
            </a:r>
            <a:r>
              <a:rPr lang="en-US" dirty="0" err="1"/>
              <a:t>interaktif</a:t>
            </a:r>
            <a:r>
              <a:rPr lang="en-US" dirty="0"/>
              <a:t> </a:t>
            </a:r>
            <a:r>
              <a:rPr lang="en-US" dirty="0" smtClean="0"/>
              <a:t>&gt;&gt;&gt; </a:t>
            </a:r>
            <a:r>
              <a:rPr lang="en-US" dirty="0"/>
              <a:t>games online</a:t>
            </a:r>
          </a:p>
          <a:p>
            <a:pPr algn="just">
              <a:buFont typeface="Wingdings" panose="05000000000000000000" pitchFamily="2" charset="2"/>
              <a:buChar char="Ø"/>
            </a:pPr>
            <a:r>
              <a:rPr lang="en-US" dirty="0"/>
              <a:t>Electronic </a:t>
            </a:r>
            <a:r>
              <a:rPr lang="en-US" dirty="0" smtClean="0"/>
              <a:t>commerce</a:t>
            </a:r>
            <a:endParaRPr lang="en-US" dirty="0"/>
          </a:p>
        </p:txBody>
      </p:sp>
    </p:spTree>
    <p:extLst>
      <p:ext uri="{BB962C8B-B14F-4D97-AF65-F5344CB8AC3E}">
        <p14:creationId xmlns:p14="http://schemas.microsoft.com/office/powerpoint/2010/main" val="2712061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a:t>
            </a:r>
            <a:r>
              <a:rPr lang="en-US" b="1" dirty="0" err="1" smtClean="0"/>
              <a:t>Aplication</a:t>
            </a:r>
            <a:endParaRPr lang="en-US" dirty="0"/>
          </a:p>
        </p:txBody>
      </p:sp>
      <p:sp>
        <p:nvSpPr>
          <p:cNvPr id="3" name="Content Placeholder 2"/>
          <p:cNvSpPr>
            <a:spLocks noGrp="1"/>
          </p:cNvSpPr>
          <p:nvPr>
            <p:ph sz="quarter" idx="1"/>
          </p:nvPr>
        </p:nvSpPr>
        <p:spPr/>
        <p:txBody>
          <a:bodyPr/>
          <a:lstStyle/>
          <a:p>
            <a:pPr algn="just"/>
            <a:r>
              <a:rPr lang="en-US" dirty="0" err="1"/>
              <a:t>Tipe</a:t>
            </a:r>
            <a:r>
              <a:rPr lang="en-US" dirty="0"/>
              <a:t> lain </a:t>
            </a:r>
            <a:r>
              <a:rPr lang="en-US" dirty="0" err="1"/>
              <a:t>dari</a:t>
            </a:r>
            <a:r>
              <a:rPr lang="en-US" dirty="0"/>
              <a:t> </a:t>
            </a:r>
            <a:r>
              <a:rPr lang="en-US" dirty="0" err="1"/>
              <a:t>komunikasi</a:t>
            </a:r>
            <a:r>
              <a:rPr lang="en-US" dirty="0"/>
              <a:t> orang </a:t>
            </a:r>
            <a:r>
              <a:rPr lang="en-US" dirty="0" err="1"/>
              <a:t>ke</a:t>
            </a:r>
            <a:r>
              <a:rPr lang="en-US" dirty="0"/>
              <a:t> </a:t>
            </a:r>
            <a:r>
              <a:rPr lang="en-US" dirty="0" smtClean="0"/>
              <a:t>orang </a:t>
            </a:r>
            <a:r>
              <a:rPr lang="en-US" dirty="0" err="1"/>
              <a:t>sering</a:t>
            </a:r>
            <a:r>
              <a:rPr lang="en-US" dirty="0"/>
              <a:t> </a:t>
            </a:r>
            <a:r>
              <a:rPr lang="en-US" dirty="0" err="1"/>
              <a:t>disebut</a:t>
            </a:r>
            <a:r>
              <a:rPr lang="en-US" dirty="0"/>
              <a:t> </a:t>
            </a:r>
            <a:r>
              <a:rPr lang="en-US" dirty="0" err="1"/>
              <a:t>dengan</a:t>
            </a:r>
            <a:r>
              <a:rPr lang="en-US" dirty="0"/>
              <a:t> </a:t>
            </a:r>
            <a:r>
              <a:rPr lang="en-US" dirty="0" err="1"/>
              <a:t>nama</a:t>
            </a:r>
            <a:r>
              <a:rPr lang="en-US" dirty="0"/>
              <a:t> </a:t>
            </a:r>
            <a:r>
              <a:rPr lang="en-US" dirty="0" err="1"/>
              <a:t>komunikasi</a:t>
            </a:r>
            <a:r>
              <a:rPr lang="en-US" dirty="0"/>
              <a:t> peer to peer, </a:t>
            </a:r>
            <a:r>
              <a:rPr lang="en-US" dirty="0" err="1"/>
              <a:t>untuk</a:t>
            </a:r>
            <a:r>
              <a:rPr lang="en-US" dirty="0"/>
              <a:t> </a:t>
            </a:r>
            <a:r>
              <a:rPr lang="en-US" dirty="0" err="1"/>
              <a:t>membedakannya</a:t>
            </a:r>
            <a:r>
              <a:rPr lang="en-US" dirty="0"/>
              <a:t> </a:t>
            </a:r>
            <a:r>
              <a:rPr lang="en-US" dirty="0" err="1"/>
              <a:t>dari</a:t>
            </a:r>
            <a:r>
              <a:rPr lang="en-US" dirty="0"/>
              <a:t> model client </a:t>
            </a:r>
            <a:r>
              <a:rPr lang="en-US" dirty="0" smtClean="0"/>
              <a:t>server</a:t>
            </a:r>
            <a:endParaRPr lang="en-US" dirty="0"/>
          </a:p>
          <a:p>
            <a:pPr algn="just"/>
            <a:r>
              <a:rPr lang="en-US" dirty="0" err="1"/>
              <a:t>Dalam</a:t>
            </a:r>
            <a:r>
              <a:rPr lang="en-US" dirty="0"/>
              <a:t> </a:t>
            </a:r>
            <a:r>
              <a:rPr lang="en-US" dirty="0" err="1"/>
              <a:t>bentuk</a:t>
            </a:r>
            <a:r>
              <a:rPr lang="en-US" dirty="0"/>
              <a:t> </a:t>
            </a:r>
            <a:r>
              <a:rPr lang="en-US" dirty="0" err="1"/>
              <a:t>ini</a:t>
            </a:r>
            <a:r>
              <a:rPr lang="en-US" dirty="0"/>
              <a:t>, </a:t>
            </a:r>
            <a:r>
              <a:rPr lang="en-US" dirty="0" err="1"/>
              <a:t>individu-individu</a:t>
            </a:r>
            <a:r>
              <a:rPr lang="en-US" dirty="0"/>
              <a:t> yang </a:t>
            </a:r>
            <a:r>
              <a:rPr lang="en-US" dirty="0" err="1"/>
              <a:t>membentuk</a:t>
            </a:r>
            <a:r>
              <a:rPr lang="en-US" dirty="0"/>
              <a:t> </a:t>
            </a:r>
            <a:r>
              <a:rPr lang="en-US" dirty="0" err="1"/>
              <a:t>suatu</a:t>
            </a:r>
            <a:r>
              <a:rPr lang="en-US" dirty="0"/>
              <a:t> </a:t>
            </a:r>
            <a:r>
              <a:rPr lang="en-US" dirty="0" err="1"/>
              <a:t>kelompok</a:t>
            </a:r>
            <a:r>
              <a:rPr lang="en-US" dirty="0"/>
              <a:t> </a:t>
            </a:r>
            <a:r>
              <a:rPr lang="en-US" dirty="0" err="1" smtClean="0"/>
              <a:t>dapat</a:t>
            </a:r>
            <a:r>
              <a:rPr lang="en-US" dirty="0" smtClean="0"/>
              <a:t> </a:t>
            </a:r>
            <a:r>
              <a:rPr lang="en-US" dirty="0" err="1"/>
              <a:t>berkomunikasi</a:t>
            </a:r>
            <a:r>
              <a:rPr lang="en-US" dirty="0"/>
              <a:t> </a:t>
            </a:r>
            <a:r>
              <a:rPr lang="en-US" dirty="0" err="1"/>
              <a:t>dengan</a:t>
            </a:r>
            <a:r>
              <a:rPr lang="en-US" dirty="0"/>
              <a:t> orang lain </a:t>
            </a:r>
            <a:r>
              <a:rPr lang="en-US" dirty="0" err="1"/>
              <a:t>dalam</a:t>
            </a:r>
            <a:r>
              <a:rPr lang="en-US" dirty="0"/>
              <a:t> </a:t>
            </a:r>
            <a:r>
              <a:rPr lang="en-US" dirty="0" err="1"/>
              <a:t>kelompok</a:t>
            </a:r>
            <a:r>
              <a:rPr lang="en-US" dirty="0"/>
              <a:t> </a:t>
            </a:r>
            <a:r>
              <a:rPr lang="en-US" dirty="0" err="1"/>
              <a:t>tersebut</a:t>
            </a:r>
            <a:endParaRPr lang="en-US" dirty="0"/>
          </a:p>
          <a:p>
            <a:pPr algn="just"/>
            <a:r>
              <a:rPr lang="en-US" dirty="0" err="1"/>
              <a:t>Setiap</a:t>
            </a:r>
            <a:r>
              <a:rPr lang="en-US" dirty="0"/>
              <a:t>  orang  </a:t>
            </a:r>
            <a:r>
              <a:rPr lang="en-US" dirty="0" err="1"/>
              <a:t>pada</a:t>
            </a:r>
            <a:r>
              <a:rPr lang="en-US" dirty="0"/>
              <a:t>  </a:t>
            </a:r>
            <a:r>
              <a:rPr lang="en-US" dirty="0" err="1"/>
              <a:t>prinsipnya</a:t>
            </a:r>
            <a:r>
              <a:rPr lang="en-US" dirty="0"/>
              <a:t>  </a:t>
            </a:r>
            <a:r>
              <a:rPr lang="en-US" dirty="0" err="1"/>
              <a:t>dapat</a:t>
            </a:r>
            <a:r>
              <a:rPr lang="en-US" dirty="0"/>
              <a:t> </a:t>
            </a:r>
            <a:r>
              <a:rPr lang="en-US" dirty="0" err="1"/>
              <a:t>berkomunikasi</a:t>
            </a:r>
            <a:r>
              <a:rPr lang="en-US" dirty="0"/>
              <a:t> </a:t>
            </a:r>
            <a:r>
              <a:rPr lang="en-US" dirty="0" err="1"/>
              <a:t>dengan</a:t>
            </a:r>
            <a:r>
              <a:rPr lang="en-US" dirty="0"/>
              <a:t> </a:t>
            </a:r>
            <a:r>
              <a:rPr lang="en-US" dirty="0" err="1"/>
              <a:t>satu</a:t>
            </a:r>
            <a:r>
              <a:rPr lang="en-US" dirty="0"/>
              <a:t> </a:t>
            </a:r>
            <a:r>
              <a:rPr lang="en-US" dirty="0" err="1"/>
              <a:t>atau</a:t>
            </a:r>
            <a:r>
              <a:rPr lang="en-US" dirty="0"/>
              <a:t> </a:t>
            </a:r>
            <a:r>
              <a:rPr lang="en-US" dirty="0" err="1"/>
              <a:t>lebih</a:t>
            </a:r>
            <a:r>
              <a:rPr lang="en-US" dirty="0"/>
              <a:t> orang lain, </a:t>
            </a:r>
            <a:r>
              <a:rPr lang="en-US" dirty="0" err="1"/>
              <a:t>tidak</a:t>
            </a:r>
            <a:r>
              <a:rPr lang="en-US" dirty="0"/>
              <a:t> </a:t>
            </a:r>
            <a:r>
              <a:rPr lang="en-US" dirty="0" err="1"/>
              <a:t>ada</a:t>
            </a:r>
            <a:r>
              <a:rPr lang="en-US" dirty="0"/>
              <a:t> </a:t>
            </a:r>
            <a:r>
              <a:rPr lang="en-US" dirty="0" err="1"/>
              <a:t>pembagian</a:t>
            </a:r>
            <a:r>
              <a:rPr lang="en-US" dirty="0"/>
              <a:t> </a:t>
            </a:r>
            <a:r>
              <a:rPr lang="en-US" dirty="0" err="1"/>
              <a:t>tetap</a:t>
            </a:r>
            <a:r>
              <a:rPr lang="en-US" dirty="0"/>
              <a:t> </a:t>
            </a:r>
            <a:r>
              <a:rPr lang="en-US" dirty="0" err="1"/>
              <a:t>menjadi</a:t>
            </a:r>
            <a:r>
              <a:rPr lang="en-US" dirty="0"/>
              <a:t> client </a:t>
            </a:r>
            <a:r>
              <a:rPr lang="en-US" dirty="0" err="1"/>
              <a:t>dan</a:t>
            </a:r>
            <a:r>
              <a:rPr lang="en-US" dirty="0"/>
              <a:t> server</a:t>
            </a:r>
          </a:p>
          <a:p>
            <a:pPr algn="just"/>
            <a:endParaRPr lang="en-US" dirty="0"/>
          </a:p>
        </p:txBody>
      </p:sp>
    </p:spTree>
    <p:extLst>
      <p:ext uri="{BB962C8B-B14F-4D97-AF65-F5344CB8AC3E}">
        <p14:creationId xmlns:p14="http://schemas.microsoft.com/office/powerpoint/2010/main" val="2227492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a:t>
            </a:r>
            <a:r>
              <a:rPr lang="en-US" b="1" dirty="0" err="1" smtClean="0"/>
              <a:t>Aplication</a:t>
            </a:r>
            <a:endParaRPr lang="en-US" dirty="0"/>
          </a:p>
        </p:txBody>
      </p:sp>
      <p:pic>
        <p:nvPicPr>
          <p:cNvPr id="4" name="Content Placeholder 3"/>
          <p:cNvPicPr>
            <a:picLocks noGrp="1" noChangeAspect="1"/>
          </p:cNvPicPr>
          <p:nvPr>
            <p:ph sz="quarter" idx="1"/>
          </p:nvPr>
        </p:nvPicPr>
        <p:blipFill>
          <a:blip r:embed="rId2"/>
          <a:stretch>
            <a:fillRect/>
          </a:stretch>
        </p:blipFill>
        <p:spPr>
          <a:xfrm>
            <a:off x="2521058" y="1910525"/>
            <a:ext cx="6942857" cy="3247619"/>
          </a:xfrm>
          <a:prstGeom prst="rect">
            <a:avLst/>
          </a:prstGeom>
        </p:spPr>
      </p:pic>
    </p:spTree>
    <p:extLst>
      <p:ext uri="{BB962C8B-B14F-4D97-AF65-F5344CB8AC3E}">
        <p14:creationId xmlns:p14="http://schemas.microsoft.com/office/powerpoint/2010/main" val="3636913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Pengenalan</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57987" y="1716740"/>
            <a:ext cx="7788954" cy="4548628"/>
          </a:xfrm>
        </p:spPr>
      </p:pic>
    </p:spTree>
    <p:extLst>
      <p:ext uri="{BB962C8B-B14F-4D97-AF65-F5344CB8AC3E}">
        <p14:creationId xmlns:p14="http://schemas.microsoft.com/office/powerpoint/2010/main" val="3937110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a:t>
            </a:r>
            <a:r>
              <a:rPr lang="en-US" b="1" dirty="0" err="1" smtClean="0"/>
              <a:t>Aplication</a:t>
            </a:r>
            <a:endParaRPr lang="en-US" dirty="0"/>
          </a:p>
        </p:txBody>
      </p:sp>
      <p:sp>
        <p:nvSpPr>
          <p:cNvPr id="3" name="Content Placeholder 2"/>
          <p:cNvSpPr>
            <a:spLocks noGrp="1"/>
          </p:cNvSpPr>
          <p:nvPr>
            <p:ph sz="quarter" idx="1"/>
          </p:nvPr>
        </p:nvSpPr>
        <p:spPr/>
        <p:txBody>
          <a:bodyPr/>
          <a:lstStyle/>
          <a:p>
            <a:pPr algn="just"/>
            <a:r>
              <a:rPr lang="en-US" dirty="0" err="1"/>
              <a:t>Kategori</a:t>
            </a:r>
            <a:r>
              <a:rPr lang="en-US" dirty="0"/>
              <a:t> lain </a:t>
            </a:r>
            <a:r>
              <a:rPr lang="en-US" dirty="0" err="1"/>
              <a:t>adalah</a:t>
            </a:r>
            <a:r>
              <a:rPr lang="en-US" dirty="0"/>
              <a:t> </a:t>
            </a:r>
            <a:r>
              <a:rPr lang="en-US" dirty="0" err="1"/>
              <a:t>perdagangan</a:t>
            </a:r>
            <a:r>
              <a:rPr lang="en-US" dirty="0"/>
              <a:t> </a:t>
            </a:r>
            <a:r>
              <a:rPr lang="en-US" dirty="0" err="1" smtClean="0"/>
              <a:t>elektronik</a:t>
            </a:r>
            <a:r>
              <a:rPr lang="en-US" dirty="0" smtClean="0"/>
              <a:t>/e-commerce </a:t>
            </a:r>
            <a:r>
              <a:rPr lang="en-US" dirty="0" err="1"/>
              <a:t>dalam</a:t>
            </a:r>
            <a:r>
              <a:rPr lang="en-US" dirty="0"/>
              <a:t> </a:t>
            </a:r>
            <a:r>
              <a:rPr lang="en-US" dirty="0" err="1"/>
              <a:t>arti</a:t>
            </a:r>
            <a:r>
              <a:rPr lang="en-US" dirty="0"/>
              <a:t> </a:t>
            </a:r>
            <a:r>
              <a:rPr lang="en-US" dirty="0" err="1"/>
              <a:t>luas</a:t>
            </a:r>
            <a:r>
              <a:rPr lang="en-US" dirty="0"/>
              <a:t>. </a:t>
            </a:r>
            <a:r>
              <a:rPr lang="en-US" dirty="0" err="1"/>
              <a:t>Belanja</a:t>
            </a:r>
            <a:r>
              <a:rPr lang="en-US" dirty="0"/>
              <a:t> online </a:t>
            </a:r>
            <a:r>
              <a:rPr lang="en-US" dirty="0" err="1"/>
              <a:t>sudah</a:t>
            </a:r>
            <a:r>
              <a:rPr lang="en-US" dirty="0"/>
              <a:t> </a:t>
            </a:r>
            <a:r>
              <a:rPr lang="en-US" dirty="0" err="1"/>
              <a:t>sangat</a:t>
            </a:r>
            <a:r>
              <a:rPr lang="en-US" dirty="0"/>
              <a:t> </a:t>
            </a:r>
            <a:r>
              <a:rPr lang="en-US" dirty="0" err="1"/>
              <a:t>populer</a:t>
            </a:r>
            <a:r>
              <a:rPr lang="en-US" dirty="0"/>
              <a:t> </a:t>
            </a:r>
            <a:r>
              <a:rPr lang="en-US" dirty="0" err="1"/>
              <a:t>dan</a:t>
            </a:r>
            <a:r>
              <a:rPr lang="en-US" dirty="0"/>
              <a:t> </a:t>
            </a:r>
            <a:r>
              <a:rPr lang="en-US" dirty="0" err="1"/>
              <a:t>memungkinkan</a:t>
            </a:r>
            <a:r>
              <a:rPr lang="en-US" dirty="0"/>
              <a:t> </a:t>
            </a:r>
            <a:r>
              <a:rPr lang="en-US" dirty="0" err="1"/>
              <a:t>pengguna</a:t>
            </a:r>
            <a:r>
              <a:rPr lang="en-US" dirty="0"/>
              <a:t> </a:t>
            </a:r>
            <a:r>
              <a:rPr lang="en-US" dirty="0" err="1"/>
              <a:t>untuk</a:t>
            </a:r>
            <a:r>
              <a:rPr lang="en-US" dirty="0"/>
              <a:t> </a:t>
            </a:r>
            <a:r>
              <a:rPr lang="en-US" dirty="0" err="1"/>
              <a:t>memeriksa</a:t>
            </a:r>
            <a:r>
              <a:rPr lang="en-US" dirty="0"/>
              <a:t> </a:t>
            </a:r>
            <a:r>
              <a:rPr lang="en-US" dirty="0" err="1"/>
              <a:t>katalog</a:t>
            </a:r>
            <a:r>
              <a:rPr lang="en-US" dirty="0"/>
              <a:t> online </a:t>
            </a:r>
            <a:r>
              <a:rPr lang="en-US" dirty="0" err="1"/>
              <a:t>dari</a:t>
            </a:r>
            <a:r>
              <a:rPr lang="en-US" dirty="0"/>
              <a:t> </a:t>
            </a:r>
            <a:r>
              <a:rPr lang="en-US" dirty="0" err="1"/>
              <a:t>ribuan</a:t>
            </a:r>
            <a:r>
              <a:rPr lang="en-US" dirty="0"/>
              <a:t> </a:t>
            </a:r>
            <a:r>
              <a:rPr lang="en-US" dirty="0" err="1"/>
              <a:t>perusahaan</a:t>
            </a:r>
            <a:r>
              <a:rPr lang="en-US" dirty="0" smtClean="0"/>
              <a:t>.</a:t>
            </a:r>
            <a:endParaRPr lang="en-US" dirty="0"/>
          </a:p>
          <a:p>
            <a:pPr algn="just"/>
            <a:r>
              <a:rPr lang="en-US" dirty="0" err="1"/>
              <a:t>Beberapa</a:t>
            </a:r>
            <a:r>
              <a:rPr lang="en-US" dirty="0"/>
              <a:t> </a:t>
            </a:r>
            <a:r>
              <a:rPr lang="en-US" dirty="0" err="1"/>
              <a:t>katalog</a:t>
            </a:r>
            <a:r>
              <a:rPr lang="en-US" dirty="0"/>
              <a:t> </a:t>
            </a:r>
            <a:r>
              <a:rPr lang="en-US" dirty="0" err="1"/>
              <a:t>ini</a:t>
            </a:r>
            <a:r>
              <a:rPr lang="en-US" dirty="0"/>
              <a:t> </a:t>
            </a:r>
            <a:r>
              <a:rPr lang="en-US" dirty="0" err="1"/>
              <a:t>memberikan</a:t>
            </a:r>
            <a:r>
              <a:rPr lang="en-US" dirty="0"/>
              <a:t> </a:t>
            </a:r>
            <a:r>
              <a:rPr lang="en-US" dirty="0" err="1"/>
              <a:t>kemudahan</a:t>
            </a:r>
            <a:r>
              <a:rPr lang="en-US" dirty="0"/>
              <a:t> </a:t>
            </a:r>
            <a:r>
              <a:rPr lang="en-US" dirty="0" err="1"/>
              <a:t>untuk</a:t>
            </a:r>
            <a:r>
              <a:rPr lang="en-US" dirty="0"/>
              <a:t>  </a:t>
            </a:r>
            <a:r>
              <a:rPr lang="en-US" dirty="0" err="1"/>
              <a:t>mendapatkan</a:t>
            </a:r>
            <a:r>
              <a:rPr lang="en-US" dirty="0"/>
              <a:t>  </a:t>
            </a:r>
            <a:r>
              <a:rPr lang="en-US" dirty="0" err="1"/>
              <a:t>produk</a:t>
            </a:r>
            <a:r>
              <a:rPr lang="en-US" dirty="0"/>
              <a:t>  </a:t>
            </a:r>
            <a:r>
              <a:rPr lang="en-US" dirty="0" err="1"/>
              <a:t>apapun</a:t>
            </a:r>
            <a:r>
              <a:rPr lang="en-US" dirty="0"/>
              <a:t>  </a:t>
            </a:r>
            <a:r>
              <a:rPr lang="en-US" dirty="0" err="1" smtClean="0"/>
              <a:t>dengan</a:t>
            </a:r>
            <a:r>
              <a:rPr lang="en-US" dirty="0" smtClean="0"/>
              <a:t> </a:t>
            </a:r>
            <a:r>
              <a:rPr lang="en-US" dirty="0" err="1" smtClean="0"/>
              <a:t>hanya</a:t>
            </a:r>
            <a:r>
              <a:rPr lang="en-US" dirty="0" smtClean="0"/>
              <a:t> </a:t>
            </a:r>
            <a:r>
              <a:rPr lang="en-US" dirty="0" err="1"/>
              <a:t>mengklik</a:t>
            </a:r>
            <a:r>
              <a:rPr lang="en-US" dirty="0"/>
              <a:t> </a:t>
            </a:r>
            <a:r>
              <a:rPr lang="en-US" dirty="0" err="1"/>
              <a:t>nama</a:t>
            </a:r>
            <a:r>
              <a:rPr lang="en-US" dirty="0"/>
              <a:t> </a:t>
            </a:r>
            <a:r>
              <a:rPr lang="en-US" dirty="0" err="1"/>
              <a:t>produk</a:t>
            </a:r>
            <a:r>
              <a:rPr lang="en-US" dirty="0" smtClean="0"/>
              <a:t>.</a:t>
            </a:r>
          </a:p>
          <a:p>
            <a:pPr algn="just"/>
            <a:r>
              <a:rPr lang="en-US" dirty="0" err="1" smtClean="0"/>
              <a:t>Setelah</a:t>
            </a:r>
            <a:r>
              <a:rPr lang="en-US" dirty="0" smtClean="0"/>
              <a:t> </a:t>
            </a:r>
            <a:r>
              <a:rPr lang="en-US" dirty="0" err="1" smtClean="0"/>
              <a:t>pelanggan</a:t>
            </a:r>
            <a:r>
              <a:rPr lang="en-US" dirty="0" smtClean="0"/>
              <a:t> </a:t>
            </a:r>
            <a:r>
              <a:rPr lang="en-US" dirty="0" err="1" smtClean="0"/>
              <a:t>membeli</a:t>
            </a:r>
            <a:r>
              <a:rPr lang="en-US" dirty="0" smtClean="0"/>
              <a:t> </a:t>
            </a:r>
            <a:r>
              <a:rPr lang="en-US" dirty="0" err="1" smtClean="0"/>
              <a:t>produk</a:t>
            </a:r>
            <a:r>
              <a:rPr lang="en-US" dirty="0" smtClean="0"/>
              <a:t> </a:t>
            </a:r>
            <a:r>
              <a:rPr lang="en-US" dirty="0" err="1" smtClean="0"/>
              <a:t>secara</a:t>
            </a:r>
            <a:r>
              <a:rPr lang="en-US" dirty="0" smtClean="0"/>
              <a:t> </a:t>
            </a:r>
            <a:r>
              <a:rPr lang="en-US" dirty="0" err="1" smtClean="0"/>
              <a:t>elektronik</a:t>
            </a:r>
            <a:r>
              <a:rPr lang="en-US" dirty="0"/>
              <a:t>, </a:t>
            </a:r>
            <a:r>
              <a:rPr lang="en-US" dirty="0" err="1"/>
              <a:t>tetapi</a:t>
            </a:r>
            <a:r>
              <a:rPr lang="en-US" dirty="0"/>
              <a:t> </a:t>
            </a:r>
            <a:r>
              <a:rPr lang="en-US" dirty="0" err="1"/>
              <a:t>tidak</a:t>
            </a:r>
            <a:r>
              <a:rPr lang="en-US" dirty="0"/>
              <a:t> </a:t>
            </a:r>
            <a:r>
              <a:rPr lang="en-US" dirty="0" err="1"/>
              <a:t>tahu</a:t>
            </a:r>
            <a:r>
              <a:rPr lang="en-US" dirty="0"/>
              <a:t> </a:t>
            </a:r>
            <a:r>
              <a:rPr lang="en-US" dirty="0" err="1"/>
              <a:t>bagaimana</a:t>
            </a:r>
            <a:r>
              <a:rPr lang="en-US" dirty="0"/>
              <a:t> </a:t>
            </a:r>
            <a:r>
              <a:rPr lang="en-US" dirty="0" err="1"/>
              <a:t>menggunakannya</a:t>
            </a:r>
            <a:r>
              <a:rPr lang="en-US" dirty="0"/>
              <a:t>, </a:t>
            </a:r>
            <a:r>
              <a:rPr lang="en-US" dirty="0" err="1"/>
              <a:t>dukungan</a:t>
            </a:r>
            <a:r>
              <a:rPr lang="en-US" dirty="0"/>
              <a:t> </a:t>
            </a:r>
            <a:r>
              <a:rPr lang="en-US" dirty="0" err="1"/>
              <a:t>teknis</a:t>
            </a:r>
            <a:r>
              <a:rPr lang="en-US" dirty="0"/>
              <a:t> </a:t>
            </a:r>
            <a:r>
              <a:rPr lang="en-US" dirty="0" err="1"/>
              <a:t>secara</a:t>
            </a:r>
            <a:r>
              <a:rPr lang="en-US" dirty="0"/>
              <a:t> online </a:t>
            </a:r>
            <a:r>
              <a:rPr lang="en-US" dirty="0" err="1"/>
              <a:t>dapat</a:t>
            </a:r>
            <a:r>
              <a:rPr lang="en-US" dirty="0"/>
              <a:t> di </a:t>
            </a:r>
            <a:r>
              <a:rPr lang="en-US" dirty="0" err="1"/>
              <a:t>konsultasikan</a:t>
            </a:r>
            <a:r>
              <a:rPr lang="en-US" dirty="0" smtClean="0"/>
              <a:t>.</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947490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Home </a:t>
            </a:r>
            <a:r>
              <a:rPr lang="en-US" b="1" dirty="0" err="1" smtClean="0"/>
              <a:t>Aplication</a:t>
            </a:r>
            <a:endParaRPr lang="en-US" dirty="0"/>
          </a:p>
        </p:txBody>
      </p:sp>
      <p:sp>
        <p:nvSpPr>
          <p:cNvPr id="3" name="Content Placeholder 2"/>
          <p:cNvSpPr>
            <a:spLocks noGrp="1"/>
          </p:cNvSpPr>
          <p:nvPr>
            <p:ph sz="quarter" idx="1"/>
          </p:nvPr>
        </p:nvSpPr>
        <p:spPr/>
        <p:txBody>
          <a:bodyPr/>
          <a:lstStyle/>
          <a:p>
            <a:pPr algn="just"/>
            <a:r>
              <a:rPr lang="en-US" dirty="0" err="1"/>
              <a:t>Terdapat</a:t>
            </a:r>
            <a:r>
              <a:rPr lang="en-US" dirty="0"/>
              <a:t> </a:t>
            </a:r>
            <a:r>
              <a:rPr lang="en-US" dirty="0" err="1"/>
              <a:t>akses</a:t>
            </a:r>
            <a:r>
              <a:rPr lang="en-US" dirty="0"/>
              <a:t> </a:t>
            </a:r>
            <a:r>
              <a:rPr lang="en-US" dirty="0" err="1"/>
              <a:t>ke</a:t>
            </a:r>
            <a:r>
              <a:rPr lang="en-US" dirty="0"/>
              <a:t> </a:t>
            </a:r>
            <a:r>
              <a:rPr lang="en-US" dirty="0" err="1"/>
              <a:t>lembaga</a:t>
            </a:r>
            <a:r>
              <a:rPr lang="en-US" dirty="0"/>
              <a:t>	</a:t>
            </a:r>
            <a:r>
              <a:rPr lang="en-US" dirty="0" err="1"/>
              <a:t>keuangan</a:t>
            </a:r>
            <a:r>
              <a:rPr lang="en-US" dirty="0"/>
              <a:t>,	</a:t>
            </a:r>
            <a:r>
              <a:rPr lang="en-US" dirty="0" err="1"/>
              <a:t>misalnya</a:t>
            </a:r>
            <a:r>
              <a:rPr lang="en-US" dirty="0"/>
              <a:t> </a:t>
            </a:r>
            <a:r>
              <a:rPr lang="en-US" dirty="0" err="1"/>
              <a:t>untuk</a:t>
            </a:r>
            <a:r>
              <a:rPr lang="en-US" dirty="0"/>
              <a:t>  </a:t>
            </a:r>
            <a:r>
              <a:rPr lang="en-US" dirty="0" err="1"/>
              <a:t>membayar</a:t>
            </a:r>
            <a:r>
              <a:rPr lang="en-US" dirty="0"/>
              <a:t>  </a:t>
            </a:r>
            <a:r>
              <a:rPr lang="en-US" dirty="0" err="1"/>
              <a:t>tagihan</a:t>
            </a:r>
            <a:r>
              <a:rPr lang="en-US" dirty="0"/>
              <a:t>,	</a:t>
            </a:r>
            <a:r>
              <a:rPr lang="en-US" dirty="0" err="1"/>
              <a:t>mengelola</a:t>
            </a:r>
            <a:r>
              <a:rPr lang="en-US" dirty="0"/>
              <a:t>	</a:t>
            </a:r>
            <a:r>
              <a:rPr lang="en-US" dirty="0" err="1"/>
              <a:t>rekening</a:t>
            </a:r>
            <a:r>
              <a:rPr lang="en-US" dirty="0"/>
              <a:t> bank </a:t>
            </a:r>
            <a:r>
              <a:rPr lang="en-US" dirty="0" err="1"/>
              <a:t>dan</a:t>
            </a:r>
            <a:r>
              <a:rPr lang="en-US" dirty="0"/>
              <a:t> </a:t>
            </a:r>
            <a:r>
              <a:rPr lang="en-US" dirty="0" err="1"/>
              <a:t>menangani</a:t>
            </a:r>
            <a:r>
              <a:rPr lang="en-US" dirty="0"/>
              <a:t> </a:t>
            </a:r>
            <a:r>
              <a:rPr lang="en-US" dirty="0" err="1"/>
              <a:t>investasi</a:t>
            </a:r>
            <a:r>
              <a:rPr lang="en-US" dirty="0"/>
              <a:t> </a:t>
            </a:r>
            <a:r>
              <a:rPr lang="en-US" dirty="0" err="1"/>
              <a:t>secara</a:t>
            </a:r>
            <a:r>
              <a:rPr lang="en-US" dirty="0"/>
              <a:t> </a:t>
            </a:r>
            <a:r>
              <a:rPr lang="en-US" dirty="0" err="1"/>
              <a:t>elektronik</a:t>
            </a:r>
            <a:r>
              <a:rPr lang="en-US" dirty="0" smtClean="0"/>
              <a:t>.</a:t>
            </a:r>
          </a:p>
          <a:p>
            <a:pPr algn="just"/>
            <a:r>
              <a:rPr lang="en-US" dirty="0"/>
              <a:t>Hal </a:t>
            </a:r>
            <a:r>
              <a:rPr lang="en-US" dirty="0" err="1"/>
              <a:t>ini</a:t>
            </a:r>
            <a:r>
              <a:rPr lang="en-US" dirty="0"/>
              <a:t> </a:t>
            </a:r>
            <a:r>
              <a:rPr lang="en-US" dirty="0" err="1"/>
              <a:t>pasti</a:t>
            </a:r>
            <a:r>
              <a:rPr lang="en-US" dirty="0"/>
              <a:t> </a:t>
            </a:r>
            <a:r>
              <a:rPr lang="en-US" dirty="0" err="1"/>
              <a:t>akan</a:t>
            </a:r>
            <a:r>
              <a:rPr lang="en-US" dirty="0"/>
              <a:t> </a:t>
            </a:r>
            <a:r>
              <a:rPr lang="en-US" dirty="0" err="1"/>
              <a:t>berkembang</a:t>
            </a:r>
            <a:r>
              <a:rPr lang="en-US" dirty="0"/>
              <a:t> </a:t>
            </a:r>
            <a:r>
              <a:rPr lang="en-US" dirty="0" err="1"/>
              <a:t>menjadi</a:t>
            </a:r>
            <a:r>
              <a:rPr lang="en-US" dirty="0"/>
              <a:t> </a:t>
            </a:r>
            <a:r>
              <a:rPr lang="en-US" dirty="0" err="1" smtClean="0"/>
              <a:t>jaringan</a:t>
            </a:r>
            <a:r>
              <a:rPr lang="en-US" dirty="0" smtClean="0"/>
              <a:t> yang </a:t>
            </a:r>
            <a:r>
              <a:rPr lang="en-US" dirty="0" err="1"/>
              <a:t>lebih</a:t>
            </a:r>
            <a:r>
              <a:rPr lang="en-US" dirty="0"/>
              <a:t> </a:t>
            </a:r>
            <a:r>
              <a:rPr lang="en-US" dirty="0" err="1"/>
              <a:t>aman</a:t>
            </a:r>
            <a:endParaRPr lang="en-US" dirty="0"/>
          </a:p>
          <a:p>
            <a:pPr algn="just"/>
            <a:endParaRPr lang="en-US" dirty="0"/>
          </a:p>
          <a:p>
            <a:pPr algn="just"/>
            <a:endParaRPr lang="en-US" dirty="0"/>
          </a:p>
        </p:txBody>
      </p:sp>
    </p:spTree>
    <p:extLst>
      <p:ext uri="{BB962C8B-B14F-4D97-AF65-F5344CB8AC3E}">
        <p14:creationId xmlns:p14="http://schemas.microsoft.com/office/powerpoint/2010/main" val="3999666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Mobile User</a:t>
            </a:r>
            <a:endParaRPr lang="en-US" dirty="0"/>
          </a:p>
        </p:txBody>
      </p:sp>
      <p:sp>
        <p:nvSpPr>
          <p:cNvPr id="3" name="Content Placeholder 2"/>
          <p:cNvSpPr>
            <a:spLocks noGrp="1"/>
          </p:cNvSpPr>
          <p:nvPr>
            <p:ph sz="quarter" idx="1"/>
          </p:nvPr>
        </p:nvSpPr>
        <p:spPr/>
        <p:txBody>
          <a:bodyPr/>
          <a:lstStyle/>
          <a:p>
            <a:pPr algn="just"/>
            <a:r>
              <a:rPr lang="en-US" dirty="0" smtClean="0"/>
              <a:t>Mobile computer </a:t>
            </a:r>
            <a:r>
              <a:rPr lang="en-US" dirty="0" err="1" smtClean="0"/>
              <a:t>misalnya</a:t>
            </a:r>
            <a:r>
              <a:rPr lang="en-US" dirty="0" smtClean="0"/>
              <a:t> </a:t>
            </a:r>
            <a:r>
              <a:rPr lang="en-US" dirty="0" err="1" smtClean="0"/>
              <a:t>komputer</a:t>
            </a:r>
            <a:r>
              <a:rPr lang="en-US" dirty="0" smtClean="0"/>
              <a:t> notebook, </a:t>
            </a:r>
            <a:r>
              <a:rPr lang="en-US" dirty="0" err="1" smtClean="0"/>
              <a:t>komputer</a:t>
            </a:r>
            <a:r>
              <a:rPr lang="en-US" dirty="0" smtClean="0"/>
              <a:t> </a:t>
            </a:r>
            <a:r>
              <a:rPr lang="en-US" dirty="0"/>
              <a:t>tablet, personal digital assistant – PDA, </a:t>
            </a:r>
            <a:r>
              <a:rPr lang="en-US" dirty="0" err="1" smtClean="0"/>
              <a:t>dll</a:t>
            </a:r>
            <a:endParaRPr lang="en-US" dirty="0"/>
          </a:p>
          <a:p>
            <a:pPr algn="just"/>
            <a:r>
              <a:rPr lang="en-US" dirty="0"/>
              <a:t>Telephone </a:t>
            </a:r>
            <a:r>
              <a:rPr lang="en-US" dirty="0" err="1"/>
              <a:t>selular</a:t>
            </a:r>
            <a:r>
              <a:rPr lang="en-US" dirty="0"/>
              <a:t> </a:t>
            </a:r>
            <a:r>
              <a:rPr lang="en-US" dirty="0" err="1"/>
              <a:t>adalah</a:t>
            </a:r>
            <a:r>
              <a:rPr lang="en-US" dirty="0"/>
              <a:t> </a:t>
            </a:r>
            <a:r>
              <a:rPr lang="en-US" dirty="0" err="1"/>
              <a:t>salah</a:t>
            </a:r>
            <a:r>
              <a:rPr lang="en-US" dirty="0"/>
              <a:t> </a:t>
            </a:r>
            <a:r>
              <a:rPr lang="en-US" dirty="0" err="1"/>
              <a:t>satu</a:t>
            </a:r>
            <a:r>
              <a:rPr lang="en-US" dirty="0"/>
              <a:t> </a:t>
            </a:r>
            <a:r>
              <a:rPr lang="en-US" dirty="0" err="1"/>
              <a:t>segmen</a:t>
            </a:r>
            <a:r>
              <a:rPr lang="en-US" dirty="0"/>
              <a:t> yang </a:t>
            </a:r>
            <a:r>
              <a:rPr lang="en-US" dirty="0" err="1"/>
              <a:t>tumbuh</a:t>
            </a:r>
            <a:r>
              <a:rPr lang="en-US" dirty="0"/>
              <a:t> paling </a:t>
            </a:r>
            <a:r>
              <a:rPr lang="en-US" dirty="0" err="1"/>
              <a:t>cepat</a:t>
            </a:r>
            <a:r>
              <a:rPr lang="en-US" dirty="0"/>
              <a:t> </a:t>
            </a:r>
            <a:r>
              <a:rPr lang="en-US" dirty="0" err="1"/>
              <a:t>pada</a:t>
            </a:r>
            <a:r>
              <a:rPr lang="en-US" dirty="0"/>
              <a:t> </a:t>
            </a:r>
            <a:r>
              <a:rPr lang="en-US" dirty="0" err="1"/>
              <a:t>industri</a:t>
            </a:r>
            <a:r>
              <a:rPr lang="en-US" dirty="0"/>
              <a:t> </a:t>
            </a:r>
            <a:r>
              <a:rPr lang="en-US" dirty="0" err="1"/>
              <a:t>komputer</a:t>
            </a:r>
            <a:r>
              <a:rPr lang="en-US" dirty="0"/>
              <a:t>. </a:t>
            </a:r>
            <a:r>
              <a:rPr lang="en-US" dirty="0" err="1"/>
              <a:t>Banyak</a:t>
            </a:r>
            <a:r>
              <a:rPr lang="en-US" dirty="0"/>
              <a:t>   </a:t>
            </a:r>
            <a:r>
              <a:rPr lang="en-US" dirty="0" err="1"/>
              <a:t>pemilik</a:t>
            </a:r>
            <a:r>
              <a:rPr lang="en-US" dirty="0"/>
              <a:t>   </a:t>
            </a:r>
            <a:r>
              <a:rPr lang="en-US" dirty="0" err="1"/>
              <a:t>komputer</a:t>
            </a:r>
            <a:r>
              <a:rPr lang="en-US" dirty="0"/>
              <a:t>   </a:t>
            </a:r>
            <a:r>
              <a:rPr lang="en-US" dirty="0" err="1"/>
              <a:t>memiliki</a:t>
            </a:r>
            <a:r>
              <a:rPr lang="en-US" dirty="0"/>
              <a:t>   </a:t>
            </a:r>
            <a:r>
              <a:rPr lang="en-US" dirty="0" err="1"/>
              <a:t>komputer</a:t>
            </a:r>
            <a:r>
              <a:rPr lang="en-US" dirty="0"/>
              <a:t> desktop   di   </a:t>
            </a:r>
            <a:r>
              <a:rPr lang="en-US" dirty="0" err="1"/>
              <a:t>kantor</a:t>
            </a:r>
            <a:r>
              <a:rPr lang="en-US" dirty="0"/>
              <a:t>   </a:t>
            </a:r>
            <a:r>
              <a:rPr lang="en-US" dirty="0" err="1"/>
              <a:t>dan</a:t>
            </a:r>
            <a:r>
              <a:rPr lang="en-US" dirty="0"/>
              <a:t>   </a:t>
            </a:r>
            <a:r>
              <a:rPr lang="en-US" dirty="0" err="1"/>
              <a:t>ingin</a:t>
            </a:r>
            <a:r>
              <a:rPr lang="en-US" dirty="0"/>
              <a:t>   </a:t>
            </a:r>
            <a:r>
              <a:rPr lang="en-US" dirty="0" err="1"/>
              <a:t>terhubung</a:t>
            </a:r>
            <a:r>
              <a:rPr lang="en-US" dirty="0"/>
              <a:t>   </a:t>
            </a:r>
            <a:r>
              <a:rPr lang="en-US" dirty="0" err="1" smtClean="0"/>
              <a:t>ke</a:t>
            </a:r>
            <a:r>
              <a:rPr lang="en-US" dirty="0"/>
              <a:t> </a:t>
            </a:r>
            <a:r>
              <a:rPr lang="en-US" dirty="0" err="1" smtClean="0"/>
              <a:t>homebase</a:t>
            </a:r>
            <a:r>
              <a:rPr lang="en-US" dirty="0" smtClean="0"/>
              <a:t> </a:t>
            </a:r>
            <a:r>
              <a:rPr lang="en-US" dirty="0" err="1"/>
              <a:t>mereka</a:t>
            </a:r>
            <a:r>
              <a:rPr lang="en-US" dirty="0"/>
              <a:t> </a:t>
            </a:r>
            <a:r>
              <a:rPr lang="en-US" dirty="0" err="1"/>
              <a:t>bahkan</a:t>
            </a:r>
            <a:r>
              <a:rPr lang="en-US" dirty="0"/>
              <a:t> </a:t>
            </a:r>
            <a:r>
              <a:rPr lang="en-US" dirty="0" err="1"/>
              <a:t>ketika</a:t>
            </a:r>
            <a:r>
              <a:rPr lang="en-US" dirty="0"/>
              <a:t> </a:t>
            </a:r>
            <a:r>
              <a:rPr lang="en-US" dirty="0" err="1"/>
              <a:t>jauh</a:t>
            </a:r>
            <a:r>
              <a:rPr lang="en-US" dirty="0"/>
              <a:t> </a:t>
            </a:r>
            <a:r>
              <a:rPr lang="en-US" dirty="0" err="1"/>
              <a:t>dari</a:t>
            </a:r>
            <a:r>
              <a:rPr lang="en-US" dirty="0"/>
              <a:t> </a:t>
            </a:r>
            <a:r>
              <a:rPr lang="en-US" dirty="0" err="1" smtClean="0"/>
              <a:t>rumah</a:t>
            </a:r>
            <a:r>
              <a:rPr lang="en-US" dirty="0" smtClean="0"/>
              <a:t> </a:t>
            </a:r>
            <a:r>
              <a:rPr lang="en-US" dirty="0" err="1" smtClean="0"/>
              <a:t>atau</a:t>
            </a:r>
            <a:r>
              <a:rPr lang="en-US" dirty="0" smtClean="0"/>
              <a:t> </a:t>
            </a:r>
            <a:r>
              <a:rPr lang="en-US" dirty="0" err="1"/>
              <a:t>sedang</a:t>
            </a:r>
            <a:r>
              <a:rPr lang="en-US" dirty="0"/>
              <a:t> di </a:t>
            </a:r>
            <a:r>
              <a:rPr lang="en-US" dirty="0" err="1" smtClean="0"/>
              <a:t>perjalanan</a:t>
            </a:r>
            <a:endParaRPr lang="en-US" dirty="0"/>
          </a:p>
          <a:p>
            <a:pPr algn="just"/>
            <a:r>
              <a:rPr lang="en-US" dirty="0" err="1"/>
              <a:t>Koneksi</a:t>
            </a:r>
            <a:r>
              <a:rPr lang="en-US" dirty="0"/>
              <a:t> </a:t>
            </a:r>
            <a:r>
              <a:rPr lang="en-US" dirty="0" err="1"/>
              <a:t>kabel</a:t>
            </a:r>
            <a:r>
              <a:rPr lang="en-US" dirty="0"/>
              <a:t> </a:t>
            </a:r>
            <a:r>
              <a:rPr lang="en-US" dirty="0" err="1"/>
              <a:t>tidak</a:t>
            </a:r>
            <a:r>
              <a:rPr lang="en-US" dirty="0"/>
              <a:t> </a:t>
            </a:r>
            <a:r>
              <a:rPr lang="en-US" dirty="0" err="1"/>
              <a:t>mungkin</a:t>
            </a:r>
            <a:r>
              <a:rPr lang="en-US" dirty="0"/>
              <a:t> </a:t>
            </a:r>
            <a:r>
              <a:rPr lang="en-US" dirty="0" err="1"/>
              <a:t>dilakukan</a:t>
            </a:r>
            <a:r>
              <a:rPr lang="en-US" dirty="0"/>
              <a:t> di </a:t>
            </a:r>
            <a:r>
              <a:rPr lang="en-US" dirty="0" err="1" smtClean="0"/>
              <a:t>mobil</a:t>
            </a:r>
            <a:r>
              <a:rPr lang="en-US" dirty="0" smtClean="0"/>
              <a:t> </a:t>
            </a:r>
            <a:r>
              <a:rPr lang="en-US" dirty="0" err="1" smtClean="0"/>
              <a:t>atau</a:t>
            </a:r>
            <a:r>
              <a:rPr lang="en-US" dirty="0" smtClean="0"/>
              <a:t> </a:t>
            </a:r>
            <a:r>
              <a:rPr lang="en-US" dirty="0" err="1"/>
              <a:t>pesawat</a:t>
            </a:r>
            <a:r>
              <a:rPr lang="en-US" dirty="0"/>
              <a:t> </a:t>
            </a:r>
            <a:r>
              <a:rPr lang="en-US" dirty="0" err="1"/>
              <a:t>terbang</a:t>
            </a:r>
            <a:r>
              <a:rPr lang="en-US" dirty="0"/>
              <a:t>, </a:t>
            </a:r>
            <a:r>
              <a:rPr lang="en-US" dirty="0" err="1"/>
              <a:t>ada</a:t>
            </a:r>
            <a:r>
              <a:rPr lang="en-US" dirty="0"/>
              <a:t> </a:t>
            </a:r>
            <a:r>
              <a:rPr lang="en-US" dirty="0" err="1"/>
              <a:t>banyak</a:t>
            </a:r>
            <a:r>
              <a:rPr lang="en-US" dirty="0"/>
              <a:t> </a:t>
            </a:r>
            <a:r>
              <a:rPr lang="en-US" dirty="0" err="1"/>
              <a:t>manfaat</a:t>
            </a:r>
            <a:r>
              <a:rPr lang="en-US" dirty="0"/>
              <a:t> </a:t>
            </a:r>
            <a:r>
              <a:rPr lang="en-US" dirty="0" err="1"/>
              <a:t>dalam</a:t>
            </a:r>
            <a:r>
              <a:rPr lang="en-US" dirty="0"/>
              <a:t> </a:t>
            </a:r>
            <a:r>
              <a:rPr lang="en-US" dirty="0" err="1"/>
              <a:t>jaringan</a:t>
            </a:r>
            <a:r>
              <a:rPr lang="en-US" dirty="0"/>
              <a:t> </a:t>
            </a:r>
            <a:r>
              <a:rPr lang="en-US" dirty="0" err="1"/>
              <a:t>nirkabel</a:t>
            </a:r>
            <a:r>
              <a:rPr lang="en-US" dirty="0" smtClean="0"/>
              <a:t>.</a:t>
            </a:r>
          </a:p>
          <a:p>
            <a:pPr algn="just"/>
            <a:r>
              <a:rPr lang="en-US" dirty="0" err="1" smtClean="0"/>
              <a:t>Jaringan</a:t>
            </a:r>
            <a:r>
              <a:rPr lang="en-US" dirty="0" smtClean="0"/>
              <a:t> </a:t>
            </a:r>
            <a:r>
              <a:rPr lang="en-US" dirty="0" err="1" smtClean="0"/>
              <a:t>nirkabel</a:t>
            </a:r>
            <a:r>
              <a:rPr lang="en-US" dirty="0" smtClean="0"/>
              <a:t> </a:t>
            </a:r>
            <a:r>
              <a:rPr lang="en-US" dirty="0" err="1" smtClean="0"/>
              <a:t>memiliki</a:t>
            </a:r>
            <a:r>
              <a:rPr lang="en-US" dirty="0" smtClean="0"/>
              <a:t> </a:t>
            </a:r>
            <a:r>
              <a:rPr lang="en-US" dirty="0" err="1" smtClean="0"/>
              <a:t>manfaat</a:t>
            </a:r>
            <a:r>
              <a:rPr lang="en-US" dirty="0" smtClean="0"/>
              <a:t> yang </a:t>
            </a:r>
            <a:r>
              <a:rPr lang="en-US" dirty="0" err="1" smtClean="0"/>
              <a:t>besar</a:t>
            </a:r>
            <a:r>
              <a:rPr lang="en-US" dirty="0" smtClean="0"/>
              <a:t> </a:t>
            </a:r>
            <a:r>
              <a:rPr lang="en-US" dirty="0" err="1" smtClean="0"/>
              <a:t>untuk</a:t>
            </a:r>
            <a:r>
              <a:rPr lang="en-US" dirty="0" smtClean="0"/>
              <a:t>  armada  </a:t>
            </a:r>
            <a:r>
              <a:rPr lang="en-US" dirty="0" err="1" smtClean="0"/>
              <a:t>truk</a:t>
            </a:r>
            <a:r>
              <a:rPr lang="en-US" dirty="0" smtClean="0"/>
              <a:t>,  </a:t>
            </a:r>
            <a:r>
              <a:rPr lang="en-US" dirty="0" err="1" smtClean="0"/>
              <a:t>taksi</a:t>
            </a:r>
            <a:r>
              <a:rPr lang="en-US" dirty="0" smtClean="0"/>
              <a:t>,  </a:t>
            </a:r>
            <a:r>
              <a:rPr lang="en-US" dirty="0" err="1" smtClean="0"/>
              <a:t>kendaraan</a:t>
            </a:r>
            <a:r>
              <a:rPr lang="en-US" dirty="0" smtClean="0"/>
              <a:t> </a:t>
            </a:r>
            <a:r>
              <a:rPr lang="en-US" dirty="0" err="1" smtClean="0"/>
              <a:t>pengiriman</a:t>
            </a:r>
            <a:r>
              <a:rPr lang="en-US" dirty="0" smtClean="0"/>
              <a:t> </a:t>
            </a:r>
            <a:r>
              <a:rPr lang="en-US" dirty="0" err="1" smtClean="0"/>
              <a:t>dan</a:t>
            </a:r>
            <a:r>
              <a:rPr lang="en-US" dirty="0" smtClean="0"/>
              <a:t> repair person </a:t>
            </a:r>
            <a:r>
              <a:rPr lang="en-US" dirty="0" err="1" smtClean="0"/>
              <a:t>untuk</a:t>
            </a:r>
            <a:r>
              <a:rPr lang="en-US" dirty="0" smtClean="0"/>
              <a:t> </a:t>
            </a:r>
            <a:r>
              <a:rPr lang="en-US" dirty="0" err="1" smtClean="0"/>
              <a:t>menjaga</a:t>
            </a:r>
            <a:r>
              <a:rPr lang="en-US" dirty="0" smtClean="0"/>
              <a:t> </a:t>
            </a:r>
            <a:r>
              <a:rPr lang="en-US" dirty="0" err="1" smtClean="0"/>
              <a:t>kontak</a:t>
            </a:r>
            <a:r>
              <a:rPr lang="en-US" dirty="0" smtClean="0"/>
              <a:t> </a:t>
            </a:r>
            <a:r>
              <a:rPr lang="en-US" dirty="0" err="1" smtClean="0"/>
              <a:t>dengan</a:t>
            </a:r>
            <a:r>
              <a:rPr lang="en-US" dirty="0" smtClean="0"/>
              <a:t> </a:t>
            </a:r>
            <a:r>
              <a:rPr lang="en-US" dirty="0" err="1" smtClean="0"/>
              <a:t>rumah</a:t>
            </a:r>
            <a:endParaRPr lang="en-US" dirty="0"/>
          </a:p>
        </p:txBody>
      </p:sp>
    </p:spTree>
    <p:extLst>
      <p:ext uri="{BB962C8B-B14F-4D97-AF65-F5344CB8AC3E}">
        <p14:creationId xmlns:p14="http://schemas.microsoft.com/office/powerpoint/2010/main" val="2102878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Cara </a:t>
            </a:r>
            <a:r>
              <a:rPr lang="en-US" b="1" dirty="0" err="1" smtClean="0"/>
              <a:t>kerja</a:t>
            </a:r>
            <a:r>
              <a:rPr lang="en-US" b="1" dirty="0" smtClean="0"/>
              <a:t> </a:t>
            </a:r>
            <a:r>
              <a:rPr lang="en-US" b="1" dirty="0" err="1" smtClean="0"/>
              <a:t>jaringan</a:t>
            </a:r>
            <a:r>
              <a:rPr lang="en-US" b="1" dirty="0" smtClean="0"/>
              <a:t> </a:t>
            </a:r>
            <a:r>
              <a:rPr lang="en-US" b="1" dirty="0" err="1" smtClean="0"/>
              <a:t>nirkabe</a:t>
            </a:r>
            <a:r>
              <a:rPr lang="en-US" b="1" dirty="0" err="1"/>
              <a:t>l</a:t>
            </a:r>
            <a:endParaRPr lang="en-US" dirty="0"/>
          </a:p>
        </p:txBody>
      </p:sp>
      <p:sp>
        <p:nvSpPr>
          <p:cNvPr id="3" name="Content Placeholder 2"/>
          <p:cNvSpPr>
            <a:spLocks noGrp="1"/>
          </p:cNvSpPr>
          <p:nvPr>
            <p:ph sz="quarter" idx="1"/>
          </p:nvPr>
        </p:nvSpPr>
        <p:spPr/>
        <p:txBody>
          <a:bodyPr/>
          <a:lstStyle/>
          <a:p>
            <a:pPr marL="0" indent="0" algn="just">
              <a:buNone/>
            </a:pPr>
            <a:endParaRPr lang="en-US" dirty="0"/>
          </a:p>
        </p:txBody>
      </p:sp>
      <p:pic>
        <p:nvPicPr>
          <p:cNvPr id="4" name="Picture 3"/>
          <p:cNvPicPr>
            <a:picLocks noChangeAspect="1"/>
          </p:cNvPicPr>
          <p:nvPr/>
        </p:nvPicPr>
        <p:blipFill rotWithShape="1">
          <a:blip r:embed="rId2"/>
          <a:srcRect l="8523" t="22156" r="11173" b="22156"/>
          <a:stretch/>
        </p:blipFill>
        <p:spPr>
          <a:xfrm>
            <a:off x="2655572" y="1665194"/>
            <a:ext cx="7193784" cy="4365812"/>
          </a:xfrm>
          <a:prstGeom prst="rect">
            <a:avLst/>
          </a:prstGeom>
        </p:spPr>
      </p:pic>
    </p:spTree>
    <p:extLst>
      <p:ext uri="{BB962C8B-B14F-4D97-AF65-F5344CB8AC3E}">
        <p14:creationId xmlns:p14="http://schemas.microsoft.com/office/powerpoint/2010/main" val="3545483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Mobile User</a:t>
            </a:r>
            <a:endParaRPr lang="en-US" dirty="0"/>
          </a:p>
        </p:txBody>
      </p:sp>
      <p:sp>
        <p:nvSpPr>
          <p:cNvPr id="3" name="Content Placeholder 2"/>
          <p:cNvSpPr>
            <a:spLocks noGrp="1"/>
          </p:cNvSpPr>
          <p:nvPr>
            <p:ph sz="quarter" idx="1"/>
          </p:nvPr>
        </p:nvSpPr>
        <p:spPr/>
        <p:txBody>
          <a:bodyPr/>
          <a:lstStyle/>
          <a:p>
            <a:pPr algn="just"/>
            <a:r>
              <a:rPr lang="en-US" dirty="0" err="1"/>
              <a:t>Contoh</a:t>
            </a:r>
            <a:r>
              <a:rPr lang="en-US" dirty="0"/>
              <a:t> : di </a:t>
            </a:r>
            <a:r>
              <a:rPr lang="en-US" dirty="0" err="1"/>
              <a:t>beberapa</a:t>
            </a:r>
            <a:r>
              <a:rPr lang="en-US" dirty="0"/>
              <a:t> </a:t>
            </a:r>
            <a:r>
              <a:rPr lang="en-US" dirty="0" err="1"/>
              <a:t>kota</a:t>
            </a:r>
            <a:r>
              <a:rPr lang="en-US" dirty="0"/>
              <a:t>, </a:t>
            </a:r>
            <a:r>
              <a:rPr lang="en-US" dirty="0" err="1"/>
              <a:t>sopir</a:t>
            </a:r>
            <a:r>
              <a:rPr lang="en-US" dirty="0"/>
              <a:t> taxi </a:t>
            </a:r>
            <a:r>
              <a:rPr lang="en-US" dirty="0" err="1"/>
              <a:t>adalah</a:t>
            </a:r>
            <a:r>
              <a:rPr lang="en-US" dirty="0"/>
              <a:t> </a:t>
            </a:r>
            <a:r>
              <a:rPr lang="en-US" dirty="0" err="1"/>
              <a:t>pengusaha</a:t>
            </a:r>
            <a:r>
              <a:rPr lang="en-US" dirty="0"/>
              <a:t>  </a:t>
            </a:r>
            <a:r>
              <a:rPr lang="en-US" dirty="0" err="1"/>
              <a:t>independen</a:t>
            </a:r>
            <a:r>
              <a:rPr lang="en-US" dirty="0"/>
              <a:t>, </a:t>
            </a:r>
            <a:r>
              <a:rPr lang="en-US" dirty="0" err="1"/>
              <a:t>selain</a:t>
            </a:r>
            <a:r>
              <a:rPr lang="en-US" dirty="0"/>
              <a:t> </a:t>
            </a:r>
            <a:r>
              <a:rPr lang="en-US" dirty="0" err="1"/>
              <a:t>menjadi</a:t>
            </a:r>
            <a:r>
              <a:rPr lang="en-US" dirty="0"/>
              <a:t> </a:t>
            </a:r>
            <a:r>
              <a:rPr lang="en-US" dirty="0" err="1"/>
              <a:t>karyawan</a:t>
            </a:r>
            <a:r>
              <a:rPr lang="en-US" dirty="0"/>
              <a:t> </a:t>
            </a:r>
            <a:r>
              <a:rPr lang="en-US" dirty="0" err="1"/>
              <a:t>sebuah</a:t>
            </a:r>
            <a:r>
              <a:rPr lang="en-US" dirty="0"/>
              <a:t> </a:t>
            </a:r>
            <a:r>
              <a:rPr lang="en-US" dirty="0" err="1"/>
              <a:t>perusahaan</a:t>
            </a:r>
            <a:r>
              <a:rPr lang="en-US" dirty="0"/>
              <a:t> taxi</a:t>
            </a:r>
          </a:p>
          <a:p>
            <a:pPr algn="just"/>
            <a:r>
              <a:rPr lang="en-US" dirty="0" err="1"/>
              <a:t>Sekarang</a:t>
            </a:r>
            <a:r>
              <a:rPr lang="en-US" dirty="0"/>
              <a:t> taxi di </a:t>
            </a:r>
            <a:r>
              <a:rPr lang="en-US" dirty="0" err="1"/>
              <a:t>lengkapi</a:t>
            </a:r>
            <a:r>
              <a:rPr lang="en-US" dirty="0"/>
              <a:t> </a:t>
            </a:r>
            <a:r>
              <a:rPr lang="en-US" dirty="0" err="1"/>
              <a:t>tampilan</a:t>
            </a:r>
            <a:r>
              <a:rPr lang="en-US" dirty="0"/>
              <a:t> </a:t>
            </a:r>
            <a:r>
              <a:rPr lang="en-US" dirty="0" err="1"/>
              <a:t>layar</a:t>
            </a:r>
            <a:r>
              <a:rPr lang="en-US" dirty="0"/>
              <a:t> </a:t>
            </a:r>
            <a:r>
              <a:rPr lang="en-US" dirty="0" err="1"/>
              <a:t>komputer</a:t>
            </a:r>
            <a:r>
              <a:rPr lang="en-US" dirty="0"/>
              <a:t> di  dashboard,  </a:t>
            </a:r>
            <a:r>
              <a:rPr lang="en-US" dirty="0" err="1"/>
              <a:t>saat</a:t>
            </a:r>
            <a:r>
              <a:rPr lang="en-US" dirty="0"/>
              <a:t>  </a:t>
            </a:r>
            <a:r>
              <a:rPr lang="en-US" dirty="0" err="1"/>
              <a:t>pelanggan</a:t>
            </a:r>
            <a:r>
              <a:rPr lang="en-US" dirty="0"/>
              <a:t>  </a:t>
            </a:r>
            <a:r>
              <a:rPr lang="en-US" dirty="0" err="1"/>
              <a:t>memanggil</a:t>
            </a:r>
            <a:r>
              <a:rPr lang="en-US" dirty="0"/>
              <a:t>, operator </a:t>
            </a:r>
            <a:r>
              <a:rPr lang="en-US" dirty="0" err="1"/>
              <a:t>sentral</a:t>
            </a:r>
            <a:r>
              <a:rPr lang="en-US" dirty="0"/>
              <a:t> </a:t>
            </a:r>
            <a:r>
              <a:rPr lang="en-US" dirty="0" err="1"/>
              <a:t>menentukan</a:t>
            </a:r>
            <a:r>
              <a:rPr lang="en-US" dirty="0"/>
              <a:t> </a:t>
            </a:r>
            <a:r>
              <a:rPr lang="en-US" dirty="0" err="1"/>
              <a:t>titik</a:t>
            </a:r>
            <a:r>
              <a:rPr lang="en-US" dirty="0"/>
              <a:t> </a:t>
            </a:r>
            <a:r>
              <a:rPr lang="en-US" dirty="0" err="1"/>
              <a:t>jemput</a:t>
            </a:r>
            <a:r>
              <a:rPr lang="en-US" dirty="0"/>
              <a:t> </a:t>
            </a:r>
            <a:r>
              <a:rPr lang="en-US" dirty="0" err="1"/>
              <a:t>dan</a:t>
            </a:r>
            <a:r>
              <a:rPr lang="en-US" dirty="0"/>
              <a:t> </a:t>
            </a:r>
            <a:r>
              <a:rPr lang="en-US" dirty="0" err="1"/>
              <a:t>tujuan</a:t>
            </a:r>
            <a:endParaRPr lang="en-US" dirty="0"/>
          </a:p>
          <a:p>
            <a:pPr algn="just"/>
            <a:r>
              <a:rPr lang="en-US" dirty="0" err="1"/>
              <a:t>Informasi</a:t>
            </a:r>
            <a:r>
              <a:rPr lang="en-US" dirty="0"/>
              <a:t> </a:t>
            </a:r>
            <a:r>
              <a:rPr lang="en-US" dirty="0" err="1"/>
              <a:t>ini</a:t>
            </a:r>
            <a:r>
              <a:rPr lang="en-US" dirty="0"/>
              <a:t> </a:t>
            </a:r>
            <a:r>
              <a:rPr lang="en-US" dirty="0" err="1"/>
              <a:t>ditampilkan</a:t>
            </a:r>
            <a:r>
              <a:rPr lang="en-US" dirty="0"/>
              <a:t> </a:t>
            </a:r>
            <a:r>
              <a:rPr lang="en-US" dirty="0" err="1"/>
              <a:t>pada</a:t>
            </a:r>
            <a:r>
              <a:rPr lang="en-US" dirty="0"/>
              <a:t> </a:t>
            </a:r>
            <a:r>
              <a:rPr lang="en-US" dirty="0" err="1"/>
              <a:t>layar</a:t>
            </a:r>
            <a:r>
              <a:rPr lang="en-US" dirty="0"/>
              <a:t> </a:t>
            </a:r>
            <a:r>
              <a:rPr lang="en-US" dirty="0" err="1"/>
              <a:t>dan</a:t>
            </a:r>
            <a:r>
              <a:rPr lang="en-US" dirty="0"/>
              <a:t> </a:t>
            </a:r>
            <a:r>
              <a:rPr lang="en-US" dirty="0" err="1"/>
              <a:t>bunyi</a:t>
            </a:r>
            <a:r>
              <a:rPr lang="en-US" dirty="0"/>
              <a:t> </a:t>
            </a:r>
            <a:r>
              <a:rPr lang="en-US" dirty="0" err="1"/>
              <a:t>bip</a:t>
            </a:r>
            <a:r>
              <a:rPr lang="en-US" dirty="0"/>
              <a:t> </a:t>
            </a:r>
            <a:r>
              <a:rPr lang="en-US" dirty="0" err="1"/>
              <a:t>kemudian</a:t>
            </a:r>
            <a:r>
              <a:rPr lang="en-US" dirty="0"/>
              <a:t>  </a:t>
            </a:r>
            <a:r>
              <a:rPr lang="en-US" dirty="0" err="1"/>
              <a:t>terdengar</a:t>
            </a:r>
            <a:r>
              <a:rPr lang="en-US" dirty="0"/>
              <a:t>.  </a:t>
            </a:r>
            <a:r>
              <a:rPr lang="en-US" dirty="0" err="1"/>
              <a:t>Sopir</a:t>
            </a:r>
            <a:r>
              <a:rPr lang="en-US" dirty="0"/>
              <a:t>  </a:t>
            </a:r>
            <a:r>
              <a:rPr lang="en-US" dirty="0" err="1"/>
              <a:t>pertama</a:t>
            </a:r>
            <a:r>
              <a:rPr lang="en-US" dirty="0"/>
              <a:t>  yang </a:t>
            </a:r>
            <a:r>
              <a:rPr lang="en-US" dirty="0" err="1"/>
              <a:t>menekan</a:t>
            </a:r>
            <a:r>
              <a:rPr lang="en-US" dirty="0"/>
              <a:t> </a:t>
            </a:r>
            <a:r>
              <a:rPr lang="en-US" dirty="0" err="1"/>
              <a:t>tombol</a:t>
            </a:r>
            <a:r>
              <a:rPr lang="en-US" dirty="0"/>
              <a:t> </a:t>
            </a:r>
            <a:r>
              <a:rPr lang="en-US" dirty="0" err="1"/>
              <a:t>pada</a:t>
            </a:r>
            <a:r>
              <a:rPr lang="en-US" dirty="0"/>
              <a:t> </a:t>
            </a:r>
            <a:r>
              <a:rPr lang="en-US" dirty="0" err="1"/>
              <a:t>layar</a:t>
            </a:r>
            <a:r>
              <a:rPr lang="en-US" dirty="0"/>
              <a:t> </a:t>
            </a:r>
            <a:r>
              <a:rPr lang="en-US" dirty="0" err="1"/>
              <a:t>adalah</a:t>
            </a:r>
            <a:r>
              <a:rPr lang="en-US" dirty="0"/>
              <a:t> yang </a:t>
            </a:r>
            <a:r>
              <a:rPr lang="en-US" dirty="0" err="1"/>
              <a:t>akan</a:t>
            </a:r>
            <a:r>
              <a:rPr lang="en-US" dirty="0"/>
              <a:t> </a:t>
            </a:r>
            <a:r>
              <a:rPr lang="en-US" dirty="0" err="1"/>
              <a:t>mendapatkan</a:t>
            </a:r>
            <a:r>
              <a:rPr lang="en-US" dirty="0"/>
              <a:t> </a:t>
            </a:r>
            <a:r>
              <a:rPr lang="en-US" dirty="0" err="1"/>
              <a:t>pelanggan</a:t>
            </a:r>
            <a:endParaRPr lang="en-US" dirty="0"/>
          </a:p>
        </p:txBody>
      </p:sp>
    </p:spTree>
    <p:extLst>
      <p:ext uri="{BB962C8B-B14F-4D97-AF65-F5344CB8AC3E}">
        <p14:creationId xmlns:p14="http://schemas.microsoft.com/office/powerpoint/2010/main" val="2721509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Masalah</a:t>
            </a:r>
            <a:r>
              <a:rPr lang="en-US" b="1" dirty="0" smtClean="0"/>
              <a:t> </a:t>
            </a:r>
            <a:r>
              <a:rPr lang="en-US" b="1" dirty="0" err="1" smtClean="0"/>
              <a:t>Sosial</a:t>
            </a:r>
            <a:endParaRPr lang="en-US" dirty="0"/>
          </a:p>
        </p:txBody>
      </p:sp>
      <p:sp>
        <p:nvSpPr>
          <p:cNvPr id="3" name="Content Placeholder 2"/>
          <p:cNvSpPr>
            <a:spLocks noGrp="1"/>
          </p:cNvSpPr>
          <p:nvPr>
            <p:ph sz="quarter" idx="1"/>
          </p:nvPr>
        </p:nvSpPr>
        <p:spPr/>
        <p:txBody>
          <a:bodyPr/>
          <a:lstStyle/>
          <a:p>
            <a:pPr lvl="1" algn="just"/>
            <a:r>
              <a:rPr lang="en-US" dirty="0" err="1"/>
              <a:t>Masalah</a:t>
            </a:r>
            <a:r>
              <a:rPr lang="en-US" dirty="0"/>
              <a:t>  </a:t>
            </a:r>
            <a:r>
              <a:rPr lang="en-US" dirty="0" err="1"/>
              <a:t>kadangkala</a:t>
            </a:r>
            <a:r>
              <a:rPr lang="en-US" dirty="0"/>
              <a:t>  </a:t>
            </a:r>
            <a:r>
              <a:rPr lang="en-US" dirty="0" err="1"/>
              <a:t>datang</a:t>
            </a:r>
            <a:r>
              <a:rPr lang="en-US" dirty="0"/>
              <a:t>  </a:t>
            </a:r>
            <a:r>
              <a:rPr lang="en-US" dirty="0" err="1"/>
              <a:t>ketika</a:t>
            </a:r>
            <a:r>
              <a:rPr lang="en-US" dirty="0"/>
              <a:t>  </a:t>
            </a:r>
            <a:r>
              <a:rPr lang="en-US" dirty="0" err="1" smtClean="0"/>
              <a:t>sebuah</a:t>
            </a:r>
            <a:r>
              <a:rPr lang="en-US" dirty="0" smtClean="0"/>
              <a:t> newsgroup </a:t>
            </a:r>
            <a:r>
              <a:rPr lang="en-US" dirty="0" err="1"/>
              <a:t>membahas</a:t>
            </a:r>
            <a:r>
              <a:rPr lang="en-US" dirty="0"/>
              <a:t> </a:t>
            </a:r>
            <a:r>
              <a:rPr lang="en-US" dirty="0" err="1"/>
              <a:t>topik</a:t>
            </a:r>
            <a:r>
              <a:rPr lang="en-US" dirty="0"/>
              <a:t> yang </a:t>
            </a:r>
            <a:r>
              <a:rPr lang="en-US" dirty="0" err="1"/>
              <a:t>benar-benar</a:t>
            </a:r>
            <a:r>
              <a:rPr lang="en-US" dirty="0"/>
              <a:t> </a:t>
            </a:r>
            <a:r>
              <a:rPr lang="en-US" dirty="0" err="1"/>
              <a:t>sensitif</a:t>
            </a:r>
            <a:r>
              <a:rPr lang="en-US" dirty="0"/>
              <a:t>, </a:t>
            </a:r>
            <a:r>
              <a:rPr lang="en-US" dirty="0" err="1"/>
              <a:t>seperti</a:t>
            </a:r>
            <a:r>
              <a:rPr lang="en-US" dirty="0"/>
              <a:t> </a:t>
            </a:r>
            <a:r>
              <a:rPr lang="en-US" dirty="0" err="1"/>
              <a:t>politik</a:t>
            </a:r>
            <a:r>
              <a:rPr lang="en-US" dirty="0"/>
              <a:t>, agama </a:t>
            </a:r>
            <a:r>
              <a:rPr lang="en-US" dirty="0" err="1"/>
              <a:t>atau</a:t>
            </a:r>
            <a:r>
              <a:rPr lang="en-US" dirty="0"/>
              <a:t> </a:t>
            </a:r>
            <a:r>
              <a:rPr lang="en-US" dirty="0" err="1"/>
              <a:t>jenis</a:t>
            </a:r>
            <a:r>
              <a:rPr lang="en-US" dirty="0"/>
              <a:t> </a:t>
            </a:r>
            <a:r>
              <a:rPr lang="en-US" dirty="0" err="1"/>
              <a:t>kelamin</a:t>
            </a:r>
            <a:r>
              <a:rPr lang="en-US" dirty="0" smtClean="0"/>
              <a:t>.</a:t>
            </a:r>
            <a:endParaRPr lang="en-US" dirty="0"/>
          </a:p>
          <a:p>
            <a:pPr lvl="1" algn="just"/>
            <a:r>
              <a:rPr lang="en-US" dirty="0" err="1"/>
              <a:t>Tampilan</a:t>
            </a:r>
            <a:r>
              <a:rPr lang="en-US" dirty="0"/>
              <a:t>  yang  di  posting  </a:t>
            </a:r>
            <a:r>
              <a:rPr lang="en-US" dirty="0" err="1"/>
              <a:t>ke</a:t>
            </a:r>
            <a:r>
              <a:rPr lang="en-US" dirty="0"/>
              <a:t>  </a:t>
            </a:r>
            <a:r>
              <a:rPr lang="en-US" dirty="0" err="1"/>
              <a:t>grup</a:t>
            </a:r>
            <a:r>
              <a:rPr lang="en-US" dirty="0"/>
              <a:t>  </a:t>
            </a:r>
            <a:r>
              <a:rPr lang="en-US" dirty="0" err="1"/>
              <a:t>tersebut</a:t>
            </a:r>
            <a:r>
              <a:rPr lang="en-US" dirty="0"/>
              <a:t> </a:t>
            </a:r>
            <a:r>
              <a:rPr lang="en-US" dirty="0" err="1"/>
              <a:t>mungkin</a:t>
            </a:r>
            <a:r>
              <a:rPr lang="en-US" dirty="0"/>
              <a:t> </a:t>
            </a:r>
            <a:r>
              <a:rPr lang="en-US" dirty="0" err="1"/>
              <a:t>sangat</a:t>
            </a:r>
            <a:r>
              <a:rPr lang="en-US" dirty="0"/>
              <a:t> </a:t>
            </a:r>
            <a:r>
              <a:rPr lang="en-US" dirty="0" err="1"/>
              <a:t>ofensif</a:t>
            </a:r>
            <a:r>
              <a:rPr lang="en-US" dirty="0"/>
              <a:t> </a:t>
            </a:r>
            <a:r>
              <a:rPr lang="en-US" dirty="0" err="1"/>
              <a:t>bagi</a:t>
            </a:r>
            <a:r>
              <a:rPr lang="en-US" dirty="0"/>
              <a:t> </a:t>
            </a:r>
            <a:r>
              <a:rPr lang="en-US" dirty="0" err="1"/>
              <a:t>beberapa</a:t>
            </a:r>
            <a:r>
              <a:rPr lang="en-US" dirty="0"/>
              <a:t> orang. </a:t>
            </a:r>
            <a:r>
              <a:rPr lang="en-US" dirty="0" err="1"/>
              <a:t>Lebih</a:t>
            </a:r>
            <a:r>
              <a:rPr lang="en-US" dirty="0"/>
              <a:t> </a:t>
            </a:r>
            <a:r>
              <a:rPr lang="en-US" dirty="0" err="1"/>
              <a:t>buruk</a:t>
            </a:r>
            <a:r>
              <a:rPr lang="en-US" dirty="0"/>
              <a:t>  </a:t>
            </a:r>
            <a:r>
              <a:rPr lang="en-US" dirty="0" err="1"/>
              <a:t>lagi</a:t>
            </a:r>
            <a:r>
              <a:rPr lang="en-US" dirty="0"/>
              <a:t>, </a:t>
            </a:r>
            <a:r>
              <a:rPr lang="en-US" dirty="0" err="1"/>
              <a:t>hal</a:t>
            </a:r>
            <a:r>
              <a:rPr lang="en-US" dirty="0"/>
              <a:t> </a:t>
            </a:r>
            <a:r>
              <a:rPr lang="en-US" dirty="0" err="1"/>
              <a:t>tersebut</a:t>
            </a:r>
            <a:r>
              <a:rPr lang="en-US" dirty="0"/>
              <a:t> </a:t>
            </a:r>
            <a:r>
              <a:rPr lang="en-US" dirty="0" err="1"/>
              <a:t>mungkin</a:t>
            </a:r>
            <a:r>
              <a:rPr lang="en-US" dirty="0"/>
              <a:t> </a:t>
            </a:r>
            <a:r>
              <a:rPr lang="en-US" dirty="0" err="1" smtClean="0"/>
              <a:t>tidak</a:t>
            </a:r>
            <a:r>
              <a:rPr lang="en-US" dirty="0" smtClean="0"/>
              <a:t> </a:t>
            </a:r>
            <a:r>
              <a:rPr lang="en-US" dirty="0" err="1" smtClean="0"/>
              <a:t>benar</a:t>
            </a:r>
            <a:r>
              <a:rPr lang="en-US" dirty="0" smtClean="0"/>
              <a:t> </a:t>
            </a:r>
            <a:r>
              <a:rPr lang="en-US" dirty="0" err="1"/>
              <a:t>secara</a:t>
            </a:r>
            <a:r>
              <a:rPr lang="en-US" dirty="0"/>
              <a:t> </a:t>
            </a:r>
            <a:r>
              <a:rPr lang="en-US" dirty="0" err="1" smtClean="0"/>
              <a:t>politik</a:t>
            </a:r>
            <a:endParaRPr lang="en-US" dirty="0" smtClean="0"/>
          </a:p>
        </p:txBody>
      </p:sp>
    </p:spTree>
    <p:extLst>
      <p:ext uri="{BB962C8B-B14F-4D97-AF65-F5344CB8AC3E}">
        <p14:creationId xmlns:p14="http://schemas.microsoft.com/office/powerpoint/2010/main" val="1898711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Masalah</a:t>
            </a:r>
            <a:r>
              <a:rPr lang="en-US" b="1" dirty="0" smtClean="0"/>
              <a:t> </a:t>
            </a:r>
            <a:r>
              <a:rPr lang="en-US" b="1" dirty="0" err="1" smtClean="0"/>
              <a:t>Sosial</a:t>
            </a:r>
            <a:endParaRPr lang="en-US" dirty="0"/>
          </a:p>
        </p:txBody>
      </p:sp>
      <p:sp>
        <p:nvSpPr>
          <p:cNvPr id="3" name="Content Placeholder 2"/>
          <p:cNvSpPr>
            <a:spLocks noGrp="1"/>
          </p:cNvSpPr>
          <p:nvPr>
            <p:ph sz="quarter" idx="1"/>
          </p:nvPr>
        </p:nvSpPr>
        <p:spPr/>
        <p:txBody>
          <a:bodyPr/>
          <a:lstStyle/>
          <a:p>
            <a:pPr lvl="1" algn="just"/>
            <a:r>
              <a:rPr lang="en-US" dirty="0" err="1" smtClean="0"/>
              <a:t>Pesan</a:t>
            </a:r>
            <a:r>
              <a:rPr lang="en-US" dirty="0" smtClean="0"/>
              <a:t> </a:t>
            </a:r>
            <a:r>
              <a:rPr lang="en-US" dirty="0" err="1"/>
              <a:t>tidak</a:t>
            </a:r>
            <a:r>
              <a:rPr lang="en-US" dirty="0"/>
              <a:t> </a:t>
            </a:r>
            <a:r>
              <a:rPr lang="en-US" dirty="0" err="1"/>
              <a:t>selalu</a:t>
            </a:r>
            <a:r>
              <a:rPr lang="en-US" dirty="0"/>
              <a:t> </a:t>
            </a:r>
            <a:r>
              <a:rPr lang="en-US" dirty="0" err="1"/>
              <a:t>terbatas</a:t>
            </a:r>
            <a:r>
              <a:rPr lang="en-US" dirty="0"/>
              <a:t> </a:t>
            </a:r>
            <a:r>
              <a:rPr lang="en-US" dirty="0" err="1"/>
              <a:t>pada</a:t>
            </a:r>
            <a:r>
              <a:rPr lang="en-US" dirty="0"/>
              <a:t> </a:t>
            </a:r>
            <a:r>
              <a:rPr lang="en-US" dirty="0" err="1"/>
              <a:t>teks</a:t>
            </a:r>
            <a:r>
              <a:rPr lang="en-US" dirty="0"/>
              <a:t>, </a:t>
            </a:r>
            <a:r>
              <a:rPr lang="en-US" dirty="0" err="1"/>
              <a:t>foto</a:t>
            </a:r>
            <a:r>
              <a:rPr lang="en-US" dirty="0"/>
              <a:t> </a:t>
            </a:r>
            <a:r>
              <a:rPr lang="en-US" dirty="0" err="1"/>
              <a:t>berwarna</a:t>
            </a:r>
            <a:r>
              <a:rPr lang="en-US" dirty="0"/>
              <a:t> </a:t>
            </a:r>
            <a:r>
              <a:rPr lang="en-US" dirty="0" err="1"/>
              <a:t>resolusi</a:t>
            </a:r>
            <a:r>
              <a:rPr lang="en-US" dirty="0"/>
              <a:t> </a:t>
            </a:r>
            <a:r>
              <a:rPr lang="en-US" dirty="0" err="1"/>
              <a:t>tinggi</a:t>
            </a:r>
            <a:r>
              <a:rPr lang="en-US" dirty="0"/>
              <a:t> </a:t>
            </a:r>
            <a:r>
              <a:rPr lang="en-US" dirty="0" err="1"/>
              <a:t>dan</a:t>
            </a:r>
            <a:r>
              <a:rPr lang="en-US" dirty="0"/>
              <a:t> </a:t>
            </a:r>
            <a:r>
              <a:rPr lang="en-US" dirty="0" err="1"/>
              <a:t>bahkan</a:t>
            </a:r>
            <a:r>
              <a:rPr lang="en-US" dirty="0"/>
              <a:t> video </a:t>
            </a:r>
            <a:r>
              <a:rPr lang="en-US" dirty="0" err="1"/>
              <a:t>klip</a:t>
            </a:r>
            <a:r>
              <a:rPr lang="en-US" dirty="0"/>
              <a:t> </a:t>
            </a:r>
            <a:r>
              <a:rPr lang="en-US" dirty="0" err="1"/>
              <a:t>pendek</a:t>
            </a:r>
            <a:r>
              <a:rPr lang="en-US" dirty="0"/>
              <a:t> </a:t>
            </a:r>
            <a:r>
              <a:rPr lang="en-US" dirty="0" err="1"/>
              <a:t>kini</a:t>
            </a:r>
            <a:r>
              <a:rPr lang="en-US" dirty="0"/>
              <a:t> </a:t>
            </a:r>
            <a:r>
              <a:rPr lang="en-US" dirty="0" err="1"/>
              <a:t>dapat</a:t>
            </a:r>
            <a:r>
              <a:rPr lang="en-US" dirty="0"/>
              <a:t> </a:t>
            </a:r>
            <a:r>
              <a:rPr lang="en-US" dirty="0" err="1"/>
              <a:t>dengan</a:t>
            </a:r>
            <a:r>
              <a:rPr lang="en-US" dirty="0"/>
              <a:t> </a:t>
            </a:r>
            <a:r>
              <a:rPr lang="en-US" dirty="0" err="1"/>
              <a:t>mudah</a:t>
            </a:r>
            <a:r>
              <a:rPr lang="en-US" dirty="0"/>
              <a:t> di sharing </a:t>
            </a:r>
            <a:r>
              <a:rPr lang="en-US" dirty="0" err="1"/>
              <a:t>melalui</a:t>
            </a:r>
            <a:r>
              <a:rPr lang="en-US" dirty="0"/>
              <a:t> </a:t>
            </a:r>
            <a:r>
              <a:rPr lang="en-US" dirty="0" err="1"/>
              <a:t>jaringan</a:t>
            </a:r>
            <a:r>
              <a:rPr lang="en-US" dirty="0"/>
              <a:t> </a:t>
            </a:r>
            <a:r>
              <a:rPr lang="en-US" dirty="0" err="1"/>
              <a:t>komputer</a:t>
            </a:r>
            <a:r>
              <a:rPr lang="en-US" dirty="0" smtClean="0"/>
              <a:t>.</a:t>
            </a:r>
            <a:endParaRPr lang="en-US" dirty="0"/>
          </a:p>
          <a:p>
            <a:pPr lvl="1" algn="just"/>
            <a:r>
              <a:rPr lang="en-US" dirty="0" err="1"/>
              <a:t>Beberapa</a:t>
            </a:r>
            <a:r>
              <a:rPr lang="en-US" dirty="0"/>
              <a:t> orang </a:t>
            </a:r>
            <a:r>
              <a:rPr lang="en-US" dirty="0" err="1"/>
              <a:t>mengambil</a:t>
            </a:r>
            <a:r>
              <a:rPr lang="en-US" dirty="0"/>
              <a:t> </a:t>
            </a:r>
            <a:r>
              <a:rPr lang="en-US" dirty="0" err="1"/>
              <a:t>manfaat</a:t>
            </a:r>
            <a:r>
              <a:rPr lang="en-US" dirty="0"/>
              <a:t>, </a:t>
            </a:r>
            <a:r>
              <a:rPr lang="en-US" dirty="0" err="1"/>
              <a:t>tetapi</a:t>
            </a:r>
            <a:r>
              <a:rPr lang="en-US" dirty="0"/>
              <a:t> yang lain </a:t>
            </a:r>
            <a:r>
              <a:rPr lang="en-US" dirty="0" err="1"/>
              <a:t>merasa</a:t>
            </a:r>
            <a:r>
              <a:rPr lang="en-US" dirty="0"/>
              <a:t> </a:t>
            </a:r>
            <a:r>
              <a:rPr lang="en-US" dirty="0" err="1"/>
              <a:t>bahwa</a:t>
            </a:r>
            <a:r>
              <a:rPr lang="en-US" dirty="0"/>
              <a:t> posting </a:t>
            </a:r>
            <a:r>
              <a:rPr lang="en-US" dirty="0" err="1"/>
              <a:t>materi</a:t>
            </a:r>
            <a:r>
              <a:rPr lang="en-US" dirty="0"/>
              <a:t> </a:t>
            </a:r>
            <a:r>
              <a:rPr lang="en-US" dirty="0" err="1"/>
              <a:t>tertentu</a:t>
            </a:r>
            <a:r>
              <a:rPr lang="en-US" dirty="0"/>
              <a:t> (</a:t>
            </a:r>
            <a:r>
              <a:rPr lang="en-US" dirty="0" err="1"/>
              <a:t>misalnya</a:t>
            </a:r>
            <a:r>
              <a:rPr lang="en-US" dirty="0"/>
              <a:t> </a:t>
            </a:r>
            <a:r>
              <a:rPr lang="en-US" dirty="0" err="1"/>
              <a:t>serangan</a:t>
            </a:r>
            <a:r>
              <a:rPr lang="en-US" dirty="0"/>
              <a:t> </a:t>
            </a:r>
            <a:r>
              <a:rPr lang="en-US" dirty="0" err="1"/>
              <a:t>terhadap</a:t>
            </a:r>
            <a:r>
              <a:rPr lang="en-US" dirty="0"/>
              <a:t> </a:t>
            </a:r>
            <a:r>
              <a:rPr lang="en-US" dirty="0" err="1"/>
              <a:t>negara-negara</a:t>
            </a:r>
            <a:r>
              <a:rPr lang="en-US" dirty="0"/>
              <a:t> </a:t>
            </a:r>
            <a:r>
              <a:rPr lang="en-US" dirty="0" err="1"/>
              <a:t>tertentu</a:t>
            </a:r>
            <a:r>
              <a:rPr lang="en-US" dirty="0"/>
              <a:t> </a:t>
            </a:r>
            <a:r>
              <a:rPr lang="en-US" dirty="0" err="1"/>
              <a:t>atau</a:t>
            </a:r>
            <a:r>
              <a:rPr lang="en-US" dirty="0"/>
              <a:t> agama, </a:t>
            </a:r>
            <a:r>
              <a:rPr lang="en-US" dirty="0" err="1"/>
              <a:t>pornografi</a:t>
            </a:r>
            <a:r>
              <a:rPr lang="en-US" dirty="0"/>
              <a:t>, </a:t>
            </a:r>
            <a:r>
              <a:rPr lang="en-US" dirty="0" err="1"/>
              <a:t>dll</a:t>
            </a:r>
            <a:r>
              <a:rPr lang="en-US" dirty="0"/>
              <a:t>) </a:t>
            </a:r>
            <a:r>
              <a:rPr lang="en-US" dirty="0" err="1"/>
              <a:t>tidak</a:t>
            </a:r>
            <a:r>
              <a:rPr lang="en-US" dirty="0"/>
              <a:t> </a:t>
            </a:r>
            <a:r>
              <a:rPr lang="en-US" dirty="0" err="1"/>
              <a:t>dapat</a:t>
            </a:r>
            <a:r>
              <a:rPr lang="en-US" dirty="0"/>
              <a:t> </a:t>
            </a:r>
            <a:r>
              <a:rPr lang="en-US" dirty="0" err="1"/>
              <a:t>diterima</a:t>
            </a:r>
            <a:r>
              <a:rPr lang="en-US" dirty="0"/>
              <a:t> </a:t>
            </a:r>
            <a:r>
              <a:rPr lang="en-US" dirty="0" err="1"/>
              <a:t>dan</a:t>
            </a:r>
            <a:r>
              <a:rPr lang="en-US" dirty="0"/>
              <a:t> </a:t>
            </a:r>
            <a:r>
              <a:rPr lang="en-US" dirty="0" err="1"/>
              <a:t>harus</a:t>
            </a:r>
            <a:r>
              <a:rPr lang="en-US" dirty="0"/>
              <a:t> di sensor</a:t>
            </a:r>
          </a:p>
          <a:p>
            <a:pPr lvl="1" algn="just"/>
            <a:r>
              <a:rPr lang="en-US" dirty="0"/>
              <a:t>Negara  yang  </a:t>
            </a:r>
            <a:r>
              <a:rPr lang="en-US" dirty="0" err="1"/>
              <a:t>berbeda</a:t>
            </a:r>
            <a:r>
              <a:rPr lang="en-US" dirty="0"/>
              <a:t>  </a:t>
            </a:r>
            <a:r>
              <a:rPr lang="en-US" dirty="0" err="1"/>
              <a:t>memiliki</a:t>
            </a:r>
            <a:r>
              <a:rPr lang="en-US" dirty="0"/>
              <a:t>  </a:t>
            </a:r>
            <a:r>
              <a:rPr lang="en-US" dirty="0" err="1"/>
              <a:t>hukum</a:t>
            </a:r>
            <a:r>
              <a:rPr lang="en-US" dirty="0"/>
              <a:t>  </a:t>
            </a:r>
            <a:r>
              <a:rPr lang="en-US" dirty="0" err="1" smtClean="0"/>
              <a:t>berbeda</a:t>
            </a:r>
            <a:r>
              <a:rPr lang="en-US" dirty="0" smtClean="0"/>
              <a:t> </a:t>
            </a:r>
            <a:r>
              <a:rPr lang="en-US" dirty="0" err="1" smtClean="0"/>
              <a:t>dan</a:t>
            </a:r>
            <a:r>
              <a:rPr lang="en-US" dirty="0" smtClean="0"/>
              <a:t> </a:t>
            </a:r>
            <a:r>
              <a:rPr lang="en-US" dirty="0" err="1"/>
              <a:t>bertentangan</a:t>
            </a:r>
            <a:r>
              <a:rPr lang="en-US" dirty="0"/>
              <a:t> </a:t>
            </a:r>
            <a:r>
              <a:rPr lang="en-US" dirty="0" err="1"/>
              <a:t>mengenai</a:t>
            </a:r>
            <a:r>
              <a:rPr lang="en-US" dirty="0"/>
              <a:t> </a:t>
            </a:r>
            <a:r>
              <a:rPr lang="en-US" dirty="0" err="1"/>
              <a:t>masalah</a:t>
            </a:r>
            <a:r>
              <a:rPr lang="en-US" dirty="0"/>
              <a:t> </a:t>
            </a:r>
            <a:r>
              <a:rPr lang="en-US" dirty="0" err="1"/>
              <a:t>ini</a:t>
            </a:r>
            <a:endParaRPr lang="en-US" dirty="0"/>
          </a:p>
          <a:p>
            <a:pPr lvl="1" algn="just"/>
            <a:endParaRPr lang="en-US" dirty="0"/>
          </a:p>
          <a:p>
            <a:pPr lvl="1" algn="just"/>
            <a:endParaRPr lang="en-US" dirty="0"/>
          </a:p>
        </p:txBody>
      </p:sp>
    </p:spTree>
    <p:extLst>
      <p:ext uri="{BB962C8B-B14F-4D97-AF65-F5344CB8AC3E}">
        <p14:creationId xmlns:p14="http://schemas.microsoft.com/office/powerpoint/2010/main" val="1138820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Masalah</a:t>
            </a:r>
            <a:r>
              <a:rPr lang="en-US" b="1" dirty="0" smtClean="0"/>
              <a:t> </a:t>
            </a:r>
            <a:r>
              <a:rPr lang="en-US" b="1" dirty="0" err="1" smtClean="0"/>
              <a:t>Sosial</a:t>
            </a:r>
            <a:endParaRPr lang="en-US" dirty="0"/>
          </a:p>
        </p:txBody>
      </p:sp>
      <p:sp>
        <p:nvSpPr>
          <p:cNvPr id="3" name="Content Placeholder 2"/>
          <p:cNvSpPr>
            <a:spLocks noGrp="1"/>
          </p:cNvSpPr>
          <p:nvPr>
            <p:ph sz="quarter" idx="1"/>
          </p:nvPr>
        </p:nvSpPr>
        <p:spPr/>
        <p:txBody>
          <a:bodyPr/>
          <a:lstStyle/>
          <a:p>
            <a:pPr lvl="1" algn="just"/>
            <a:r>
              <a:rPr lang="en-US" dirty="0" smtClean="0"/>
              <a:t>Internet </a:t>
            </a:r>
            <a:r>
              <a:rPr lang="en-US" dirty="0" err="1" smtClean="0"/>
              <a:t>memungkinkan</a:t>
            </a:r>
            <a:r>
              <a:rPr lang="en-US" dirty="0" smtClean="0"/>
              <a:t> </a:t>
            </a:r>
            <a:r>
              <a:rPr lang="en-US" dirty="0" err="1" smtClean="0"/>
              <a:t>untuk</a:t>
            </a:r>
            <a:r>
              <a:rPr lang="en-US" dirty="0" smtClean="0"/>
              <a:t> </a:t>
            </a:r>
            <a:r>
              <a:rPr lang="en-US" dirty="0" err="1" smtClean="0"/>
              <a:t>menemukan</a:t>
            </a:r>
            <a:r>
              <a:rPr lang="en-US" dirty="0" smtClean="0"/>
              <a:t> </a:t>
            </a:r>
            <a:r>
              <a:rPr lang="en-US" dirty="0" err="1" smtClean="0"/>
              <a:t>informasi</a:t>
            </a:r>
            <a:r>
              <a:rPr lang="en-US" dirty="0" smtClean="0"/>
              <a:t> </a:t>
            </a:r>
            <a:r>
              <a:rPr lang="en-US" dirty="0" err="1" smtClean="0"/>
              <a:t>dengan</a:t>
            </a:r>
            <a:r>
              <a:rPr lang="en-US" dirty="0" smtClean="0"/>
              <a:t> </a:t>
            </a:r>
            <a:r>
              <a:rPr lang="en-US" dirty="0" err="1" smtClean="0"/>
              <a:t>cepat</a:t>
            </a:r>
            <a:r>
              <a:rPr lang="en-US" dirty="0" smtClean="0"/>
              <a:t>, </a:t>
            </a:r>
            <a:r>
              <a:rPr lang="en-US" dirty="0" err="1" smtClean="0"/>
              <a:t>tapi</a:t>
            </a:r>
            <a:r>
              <a:rPr lang="en-US" dirty="0" smtClean="0"/>
              <a:t>   </a:t>
            </a:r>
            <a:r>
              <a:rPr lang="en-US" dirty="0" err="1"/>
              <a:t>banyak</a:t>
            </a:r>
            <a:r>
              <a:rPr lang="en-US" dirty="0"/>
              <a:t>   </a:t>
            </a:r>
            <a:r>
              <a:rPr lang="en-US" dirty="0" err="1"/>
              <a:t>juga</a:t>
            </a:r>
            <a:r>
              <a:rPr lang="en-US" dirty="0"/>
              <a:t> </a:t>
            </a:r>
            <a:r>
              <a:rPr lang="en-US" dirty="0" err="1"/>
              <a:t>informasi</a:t>
            </a:r>
            <a:r>
              <a:rPr lang="en-US" dirty="0"/>
              <a:t> yang </a:t>
            </a:r>
            <a:r>
              <a:rPr lang="en-US" dirty="0" err="1"/>
              <a:t>menyesatkan</a:t>
            </a:r>
            <a:r>
              <a:rPr lang="en-US" dirty="0"/>
              <a:t>, </a:t>
            </a:r>
            <a:r>
              <a:rPr lang="en-US" dirty="0" err="1"/>
              <a:t>atau</a:t>
            </a:r>
            <a:r>
              <a:rPr lang="en-US" dirty="0"/>
              <a:t> </a:t>
            </a:r>
            <a:r>
              <a:rPr lang="en-US" dirty="0" err="1"/>
              <a:t>benar-benar</a:t>
            </a:r>
            <a:r>
              <a:rPr lang="en-US" dirty="0"/>
              <a:t> </a:t>
            </a:r>
            <a:r>
              <a:rPr lang="en-US" dirty="0" err="1" smtClean="0"/>
              <a:t>salah</a:t>
            </a:r>
            <a:endParaRPr lang="en-US" dirty="0"/>
          </a:p>
          <a:p>
            <a:pPr lvl="1" algn="just"/>
            <a:r>
              <a:rPr lang="en-US" dirty="0" err="1" smtClean="0"/>
              <a:t>Jaringan</a:t>
            </a:r>
            <a:r>
              <a:rPr lang="en-US" dirty="0" smtClean="0"/>
              <a:t> </a:t>
            </a:r>
            <a:r>
              <a:rPr lang="en-US" dirty="0" err="1" smtClean="0"/>
              <a:t>komputer</a:t>
            </a:r>
            <a:r>
              <a:rPr lang="en-US" dirty="0" smtClean="0"/>
              <a:t> </a:t>
            </a:r>
            <a:r>
              <a:rPr lang="en-US" dirty="0" err="1" smtClean="0"/>
              <a:t>juga</a:t>
            </a:r>
            <a:r>
              <a:rPr lang="en-US" dirty="0" smtClean="0"/>
              <a:t> </a:t>
            </a:r>
            <a:r>
              <a:rPr lang="en-US" dirty="0" err="1" smtClean="0"/>
              <a:t>telah</a:t>
            </a:r>
            <a:r>
              <a:rPr lang="en-US" dirty="0" smtClean="0"/>
              <a:t> </a:t>
            </a:r>
            <a:r>
              <a:rPr lang="en-US" dirty="0" err="1" smtClean="0"/>
              <a:t>memperkenalkan</a:t>
            </a:r>
            <a:r>
              <a:rPr lang="en-US" dirty="0" smtClean="0"/>
              <a:t> </a:t>
            </a:r>
            <a:r>
              <a:rPr lang="en-US" dirty="0" err="1"/>
              <a:t>jenis</a:t>
            </a:r>
            <a:r>
              <a:rPr lang="en-US" dirty="0"/>
              <a:t> </a:t>
            </a:r>
            <a:r>
              <a:rPr lang="en-US" dirty="0" err="1"/>
              <a:t>baru</a:t>
            </a:r>
            <a:r>
              <a:rPr lang="en-US" dirty="0"/>
              <a:t> </a:t>
            </a:r>
            <a:r>
              <a:rPr lang="en-US" dirty="0" err="1"/>
              <a:t>perilaku</a:t>
            </a:r>
            <a:r>
              <a:rPr lang="en-US" dirty="0"/>
              <a:t> </a:t>
            </a:r>
            <a:r>
              <a:rPr lang="en-US" dirty="0" err="1"/>
              <a:t>antisosial</a:t>
            </a:r>
            <a:r>
              <a:rPr lang="en-US" dirty="0"/>
              <a:t> </a:t>
            </a:r>
            <a:r>
              <a:rPr lang="en-US" dirty="0" err="1"/>
              <a:t>dan</a:t>
            </a:r>
            <a:r>
              <a:rPr lang="en-US" dirty="0"/>
              <a:t> </a:t>
            </a:r>
            <a:r>
              <a:rPr lang="en-US" dirty="0" err="1"/>
              <a:t>kriminal</a:t>
            </a:r>
            <a:r>
              <a:rPr lang="en-US" dirty="0"/>
              <a:t>. </a:t>
            </a:r>
            <a:endParaRPr lang="en-US" dirty="0" smtClean="0"/>
          </a:p>
          <a:p>
            <a:pPr lvl="1" algn="just"/>
            <a:r>
              <a:rPr lang="en-US" dirty="0" err="1" smtClean="0"/>
              <a:t>Elektronik</a:t>
            </a:r>
            <a:r>
              <a:rPr lang="en-US" dirty="0" smtClean="0"/>
              <a:t> </a:t>
            </a:r>
            <a:r>
              <a:rPr lang="en-US" dirty="0"/>
              <a:t>junk mail (spam) </a:t>
            </a:r>
            <a:r>
              <a:rPr lang="en-US" dirty="0" err="1"/>
              <a:t>telah</a:t>
            </a:r>
            <a:r>
              <a:rPr lang="en-US" dirty="0"/>
              <a:t> </a:t>
            </a:r>
            <a:r>
              <a:rPr lang="en-US" dirty="0" err="1"/>
              <a:t>menjadi</a:t>
            </a:r>
            <a:r>
              <a:rPr lang="en-US" dirty="0"/>
              <a:t> </a:t>
            </a:r>
            <a:r>
              <a:rPr lang="en-US" dirty="0" err="1"/>
              <a:t>bagian</a:t>
            </a:r>
            <a:r>
              <a:rPr lang="en-US" dirty="0"/>
              <a:t> </a:t>
            </a:r>
            <a:r>
              <a:rPr lang="en-US" dirty="0" err="1"/>
              <a:t>dari</a:t>
            </a:r>
            <a:r>
              <a:rPr lang="en-US" dirty="0"/>
              <a:t> </a:t>
            </a:r>
            <a:r>
              <a:rPr lang="en-US" dirty="0" err="1"/>
              <a:t>kehidupan</a:t>
            </a:r>
            <a:r>
              <a:rPr lang="en-US" dirty="0"/>
              <a:t> </a:t>
            </a:r>
            <a:r>
              <a:rPr lang="en-US" dirty="0" err="1"/>
              <a:t>karena</a:t>
            </a:r>
            <a:r>
              <a:rPr lang="en-US" dirty="0"/>
              <a:t> orang </a:t>
            </a:r>
            <a:r>
              <a:rPr lang="en-US" dirty="0" err="1"/>
              <a:t>telah</a:t>
            </a:r>
            <a:r>
              <a:rPr lang="en-US" dirty="0"/>
              <a:t> </a:t>
            </a:r>
            <a:r>
              <a:rPr lang="en-US" dirty="0" err="1" smtClean="0"/>
              <a:t>mengumpulkan</a:t>
            </a:r>
            <a:r>
              <a:rPr lang="en-US" dirty="0" smtClean="0"/>
              <a:t> </a:t>
            </a:r>
            <a:r>
              <a:rPr lang="en-US" dirty="0" err="1" smtClean="0"/>
              <a:t>jutaan</a:t>
            </a:r>
            <a:r>
              <a:rPr lang="en-US" dirty="0" smtClean="0"/>
              <a:t> </a:t>
            </a:r>
            <a:r>
              <a:rPr lang="en-US" dirty="0" err="1"/>
              <a:t>alamat</a:t>
            </a:r>
            <a:r>
              <a:rPr lang="en-US" dirty="0"/>
              <a:t> email </a:t>
            </a:r>
            <a:r>
              <a:rPr lang="en-US" dirty="0" err="1"/>
              <a:t>dan</a:t>
            </a:r>
            <a:r>
              <a:rPr lang="en-US" dirty="0"/>
              <a:t> </a:t>
            </a:r>
            <a:r>
              <a:rPr lang="en-US" dirty="0" err="1"/>
              <a:t>kemudian</a:t>
            </a:r>
            <a:r>
              <a:rPr lang="en-US" dirty="0"/>
              <a:t> </a:t>
            </a:r>
            <a:r>
              <a:rPr lang="en-US" dirty="0" err="1"/>
              <a:t>menjualnya</a:t>
            </a:r>
            <a:endParaRPr lang="en-US" dirty="0"/>
          </a:p>
          <a:p>
            <a:pPr lvl="1" algn="just"/>
            <a:r>
              <a:rPr lang="en-US" dirty="0" err="1"/>
              <a:t>Pesan</a:t>
            </a:r>
            <a:r>
              <a:rPr lang="en-US" dirty="0"/>
              <a:t>  email  yang  </a:t>
            </a:r>
            <a:r>
              <a:rPr lang="en-US" dirty="0" err="1"/>
              <a:t>berisi</a:t>
            </a:r>
            <a:r>
              <a:rPr lang="en-US" dirty="0"/>
              <a:t>  </a:t>
            </a:r>
            <a:r>
              <a:rPr lang="en-US" dirty="0" err="1"/>
              <a:t>konten</a:t>
            </a:r>
            <a:r>
              <a:rPr lang="en-US" dirty="0"/>
              <a:t>  </a:t>
            </a:r>
            <a:r>
              <a:rPr lang="en-US" dirty="0" err="1"/>
              <a:t>aktif</a:t>
            </a:r>
            <a:r>
              <a:rPr lang="en-US" dirty="0"/>
              <a:t>  </a:t>
            </a:r>
            <a:r>
              <a:rPr lang="en-US" dirty="0" err="1" smtClean="0"/>
              <a:t>pada</a:t>
            </a:r>
            <a:r>
              <a:rPr lang="en-US" dirty="0" smtClean="0"/>
              <a:t> </a:t>
            </a:r>
            <a:r>
              <a:rPr lang="en-US" dirty="0" err="1" smtClean="0"/>
              <a:t>dasarnya</a:t>
            </a:r>
            <a:r>
              <a:rPr lang="en-US" dirty="0" smtClean="0"/>
              <a:t> </a:t>
            </a:r>
            <a:r>
              <a:rPr lang="en-US" dirty="0"/>
              <a:t>program </a:t>
            </a:r>
            <a:r>
              <a:rPr lang="en-US" dirty="0" err="1"/>
              <a:t>atau</a:t>
            </a:r>
            <a:r>
              <a:rPr lang="en-US" dirty="0"/>
              <a:t> macro yang </a:t>
            </a:r>
            <a:r>
              <a:rPr lang="en-US" dirty="0" err="1"/>
              <a:t>dijalankan</a:t>
            </a:r>
            <a:r>
              <a:rPr lang="en-US" dirty="0"/>
              <a:t> </a:t>
            </a:r>
            <a:r>
              <a:rPr lang="en-US" dirty="0" err="1"/>
              <a:t>pada</a:t>
            </a:r>
            <a:r>
              <a:rPr lang="en-US" dirty="0"/>
              <a:t>  </a:t>
            </a:r>
            <a:r>
              <a:rPr lang="en-US" dirty="0" err="1"/>
              <a:t>komputer</a:t>
            </a:r>
            <a:r>
              <a:rPr lang="en-US" dirty="0"/>
              <a:t>  receiver,  </a:t>
            </a:r>
            <a:r>
              <a:rPr lang="en-US" dirty="0" err="1"/>
              <a:t>dapat</a:t>
            </a:r>
            <a:r>
              <a:rPr lang="en-US" dirty="0"/>
              <a:t>  </a:t>
            </a:r>
            <a:r>
              <a:rPr lang="en-US" dirty="0" err="1"/>
              <a:t>berisi</a:t>
            </a:r>
            <a:r>
              <a:rPr lang="en-US" dirty="0"/>
              <a:t>  </a:t>
            </a:r>
            <a:r>
              <a:rPr lang="en-US" dirty="0" smtClean="0"/>
              <a:t>virus yang </a:t>
            </a:r>
            <a:r>
              <a:rPr lang="en-US" dirty="0" err="1"/>
              <a:t>mendatangkan</a:t>
            </a:r>
            <a:r>
              <a:rPr lang="en-US" dirty="0"/>
              <a:t> </a:t>
            </a:r>
            <a:r>
              <a:rPr lang="en-US" dirty="0" err="1"/>
              <a:t>malapetaka</a:t>
            </a:r>
            <a:r>
              <a:rPr lang="en-US" dirty="0"/>
              <a:t>.</a:t>
            </a:r>
          </a:p>
          <a:p>
            <a:pPr lvl="1" algn="just"/>
            <a:endParaRPr lang="en-US" dirty="0"/>
          </a:p>
        </p:txBody>
      </p:sp>
    </p:spTree>
    <p:extLst>
      <p:ext uri="{BB962C8B-B14F-4D97-AF65-F5344CB8AC3E}">
        <p14:creationId xmlns:p14="http://schemas.microsoft.com/office/powerpoint/2010/main" val="2338405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Type</a:t>
            </a:r>
            <a:endParaRPr lang="en-US" dirty="0"/>
          </a:p>
        </p:txBody>
      </p:sp>
      <p:sp>
        <p:nvSpPr>
          <p:cNvPr id="3" name="Content Placeholder 2"/>
          <p:cNvSpPr>
            <a:spLocks noGrp="1"/>
          </p:cNvSpPr>
          <p:nvPr>
            <p:ph sz="quarter" idx="1"/>
          </p:nvPr>
        </p:nvSpPr>
        <p:spPr/>
        <p:txBody>
          <a:bodyPr/>
          <a:lstStyle/>
          <a:p>
            <a:pPr algn="just"/>
            <a:r>
              <a:rPr lang="en-US" dirty="0" smtClean="0"/>
              <a:t>Simplex</a:t>
            </a:r>
          </a:p>
          <a:p>
            <a:pPr algn="just"/>
            <a:endParaRPr lang="en-US" dirty="0"/>
          </a:p>
          <a:p>
            <a:pPr algn="just"/>
            <a:r>
              <a:rPr lang="en-US" dirty="0" smtClean="0"/>
              <a:t>Half-Duplex</a:t>
            </a:r>
          </a:p>
          <a:p>
            <a:pPr algn="just"/>
            <a:endParaRPr lang="en-US" dirty="0"/>
          </a:p>
          <a:p>
            <a:pPr algn="just"/>
            <a:r>
              <a:rPr lang="en-US" dirty="0" smtClean="0"/>
              <a:t>Full-Duplex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953" y="5171235"/>
            <a:ext cx="6087035" cy="1438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664" y="2792996"/>
            <a:ext cx="7010400" cy="15430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92" y="4849556"/>
            <a:ext cx="4908495" cy="1759954"/>
          </a:xfrm>
          <a:prstGeom prst="rect">
            <a:avLst/>
          </a:prstGeom>
        </p:spPr>
      </p:pic>
    </p:spTree>
    <p:extLst>
      <p:ext uri="{BB962C8B-B14F-4D97-AF65-F5344CB8AC3E}">
        <p14:creationId xmlns:p14="http://schemas.microsoft.com/office/powerpoint/2010/main" val="597078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Simplex</a:t>
            </a:r>
            <a:endParaRPr lang="en-US" dirty="0"/>
          </a:p>
        </p:txBody>
      </p:sp>
      <p:sp>
        <p:nvSpPr>
          <p:cNvPr id="3" name="Content Placeholder 2"/>
          <p:cNvSpPr>
            <a:spLocks noGrp="1"/>
          </p:cNvSpPr>
          <p:nvPr>
            <p:ph sz="quarter" idx="1"/>
          </p:nvPr>
        </p:nvSpPr>
        <p:spPr/>
        <p:txBody>
          <a:bodyPr/>
          <a:lstStyle/>
          <a:p>
            <a:pPr algn="just"/>
            <a:r>
              <a:rPr lang="en-US" dirty="0" smtClean="0"/>
              <a:t>Simplex : only on of the two device on a link can transmit, the other can only receive. The entire capacity of a channel is taken over by the transmitting device. Examples : keyboard and traditional monitors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246" y="3341032"/>
            <a:ext cx="8059271" cy="2889673"/>
          </a:xfrm>
          <a:prstGeom prst="rect">
            <a:avLst/>
          </a:prstGeom>
        </p:spPr>
      </p:pic>
    </p:spTree>
    <p:extLst>
      <p:ext uri="{BB962C8B-B14F-4D97-AF65-F5344CB8AC3E}">
        <p14:creationId xmlns:p14="http://schemas.microsoft.com/office/powerpoint/2010/main" val="275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Pengenalan</a:t>
            </a:r>
            <a:endParaRPr lang="en-US" dirty="0"/>
          </a:p>
        </p:txBody>
      </p:sp>
      <p:sp>
        <p:nvSpPr>
          <p:cNvPr id="3" name="Content Placeholder 2"/>
          <p:cNvSpPr>
            <a:spLocks noGrp="1"/>
          </p:cNvSpPr>
          <p:nvPr>
            <p:ph sz="quarter" idx="1"/>
          </p:nvPr>
        </p:nvSpPr>
        <p:spPr>
          <a:xfrm>
            <a:off x="816864" y="1452281"/>
            <a:ext cx="10871200" cy="4831977"/>
          </a:xfrm>
        </p:spPr>
        <p:txBody>
          <a:bodyPr/>
          <a:lstStyle/>
          <a:p>
            <a:pPr algn="just"/>
            <a:r>
              <a:rPr lang="en-US" sz="2800" dirty="0" err="1" smtClean="0"/>
              <a:t>Bagaimana</a:t>
            </a:r>
            <a:r>
              <a:rPr lang="en-US" sz="2800" dirty="0" smtClean="0"/>
              <a:t> </a:t>
            </a:r>
            <a:r>
              <a:rPr lang="en-US" sz="2800" dirty="0" err="1" smtClean="0"/>
              <a:t>pengaruh</a:t>
            </a:r>
            <a:r>
              <a:rPr lang="en-US" sz="2800" dirty="0" smtClean="0"/>
              <a:t> </a:t>
            </a:r>
            <a:r>
              <a:rPr lang="en-US" sz="2800" dirty="0" err="1" smtClean="0"/>
              <a:t>jaringan</a:t>
            </a:r>
            <a:r>
              <a:rPr lang="en-US" sz="2800" dirty="0" smtClean="0"/>
              <a:t> </a:t>
            </a:r>
            <a:r>
              <a:rPr lang="en-US" sz="2800" dirty="0" err="1" smtClean="0"/>
              <a:t>Terhadap</a:t>
            </a:r>
            <a:r>
              <a:rPr lang="en-US" sz="2800" dirty="0" smtClean="0"/>
              <a:t> </a:t>
            </a:r>
            <a:r>
              <a:rPr lang="en-US" sz="2800" dirty="0" err="1" smtClean="0"/>
              <a:t>cara</a:t>
            </a:r>
            <a:r>
              <a:rPr lang="en-US" sz="2800" dirty="0" smtClean="0"/>
              <a:t> </a:t>
            </a:r>
            <a:r>
              <a:rPr lang="en-US" sz="2800" dirty="0" err="1" smtClean="0"/>
              <a:t>belajar</a:t>
            </a:r>
            <a:endParaRPr lang="en-US" sz="2800" dirty="0" smtClean="0"/>
          </a:p>
          <a:p>
            <a:pPr algn="just"/>
            <a:endParaRPr lang="en-US" sz="2800" dirty="0"/>
          </a:p>
          <a:p>
            <a:pPr algn="just"/>
            <a:endParaRPr lang="en-US" sz="2800" dirty="0" smtClean="0"/>
          </a:p>
          <a:p>
            <a:pPr algn="just"/>
            <a:endParaRPr lang="en-US" sz="2800" dirty="0"/>
          </a:p>
          <a:p>
            <a:pPr marL="0" indent="0" algn="just">
              <a:buNone/>
            </a:pPr>
            <a:endParaRPr lang="en-US" sz="2800" dirty="0" smtClean="0"/>
          </a:p>
          <a:p>
            <a:pPr algn="just"/>
            <a:r>
              <a:rPr lang="en-US" sz="2800" dirty="0" err="1"/>
              <a:t>Bagaimana</a:t>
            </a:r>
            <a:r>
              <a:rPr lang="en-US" sz="2800" dirty="0"/>
              <a:t> </a:t>
            </a:r>
            <a:r>
              <a:rPr lang="en-US" sz="2800" dirty="0" err="1"/>
              <a:t>pengaruh</a:t>
            </a:r>
            <a:r>
              <a:rPr lang="en-US" sz="2800" dirty="0"/>
              <a:t> </a:t>
            </a:r>
            <a:r>
              <a:rPr lang="en-US" sz="2800" dirty="0" err="1"/>
              <a:t>jaringan</a:t>
            </a:r>
            <a:r>
              <a:rPr lang="en-US" sz="2800" dirty="0"/>
              <a:t> </a:t>
            </a:r>
            <a:r>
              <a:rPr lang="en-US" sz="2800" dirty="0" err="1"/>
              <a:t>Terhadap</a:t>
            </a:r>
            <a:r>
              <a:rPr lang="en-US" sz="2800" dirty="0"/>
              <a:t> </a:t>
            </a:r>
            <a:r>
              <a:rPr lang="en-US" sz="2800" dirty="0" err="1"/>
              <a:t>cara</a:t>
            </a:r>
            <a:r>
              <a:rPr lang="en-US" sz="2800" dirty="0"/>
              <a:t> </a:t>
            </a:r>
            <a:r>
              <a:rPr lang="en-US" sz="2800" dirty="0" err="1"/>
              <a:t>bekerja</a:t>
            </a:r>
            <a:endParaRPr lang="en-US" sz="2800" dirty="0"/>
          </a:p>
          <a:p>
            <a:pPr algn="just"/>
            <a:endParaRPr lang="en-US" sz="2800" dirty="0" smtClean="0"/>
          </a:p>
          <a:p>
            <a:pPr lvl="8" algn="just"/>
            <a:endParaRPr lang="en-US" sz="2000" dirty="0" smtClean="0"/>
          </a:p>
          <a:p>
            <a:pPr lvl="8" algn="just"/>
            <a:endParaRPr lang="en-US" sz="20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2464" y="1938527"/>
            <a:ext cx="2194201" cy="21942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776" y="4733643"/>
            <a:ext cx="2580760" cy="1783696"/>
          </a:xfrm>
          <a:prstGeom prst="rect">
            <a:avLst/>
          </a:prstGeom>
        </p:spPr>
      </p:pic>
    </p:spTree>
    <p:extLst>
      <p:ext uri="{BB962C8B-B14F-4D97-AF65-F5344CB8AC3E}">
        <p14:creationId xmlns:p14="http://schemas.microsoft.com/office/powerpoint/2010/main" val="584195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Half-Duplex</a:t>
            </a:r>
            <a:endParaRPr lang="en-US" dirty="0"/>
          </a:p>
        </p:txBody>
      </p:sp>
      <p:sp>
        <p:nvSpPr>
          <p:cNvPr id="3" name="Content Placeholder 2"/>
          <p:cNvSpPr>
            <a:spLocks noGrp="1"/>
          </p:cNvSpPr>
          <p:nvPr>
            <p:ph sz="quarter" idx="1"/>
          </p:nvPr>
        </p:nvSpPr>
        <p:spPr/>
        <p:txBody>
          <a:bodyPr/>
          <a:lstStyle/>
          <a:p>
            <a:pPr algn="just"/>
            <a:r>
              <a:rPr lang="en-US" dirty="0" smtClean="0"/>
              <a:t>Half-Duplex : Each device can both transmitting and receive, but not at the same time. When one device is sending, the other can only receive, and vice versa. The entire capacity of the channel is taken over by one of two device that is transmitting at the time. Example Walkie-Talkie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029" y="3848100"/>
            <a:ext cx="10530870" cy="2317936"/>
          </a:xfrm>
          <a:prstGeom prst="rect">
            <a:avLst/>
          </a:prstGeom>
        </p:spPr>
      </p:pic>
    </p:spTree>
    <p:extLst>
      <p:ext uri="{BB962C8B-B14F-4D97-AF65-F5344CB8AC3E}">
        <p14:creationId xmlns:p14="http://schemas.microsoft.com/office/powerpoint/2010/main" val="182231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Full-Duplex (duplex)</a:t>
            </a:r>
            <a:endParaRPr lang="en-US" dirty="0"/>
          </a:p>
        </p:txBody>
      </p:sp>
      <p:sp>
        <p:nvSpPr>
          <p:cNvPr id="3" name="Content Placeholder 2"/>
          <p:cNvSpPr>
            <a:spLocks noGrp="1"/>
          </p:cNvSpPr>
          <p:nvPr>
            <p:ph sz="quarter" idx="1"/>
          </p:nvPr>
        </p:nvSpPr>
        <p:spPr/>
        <p:txBody>
          <a:bodyPr/>
          <a:lstStyle/>
          <a:p>
            <a:pPr algn="just"/>
            <a:r>
              <a:rPr lang="en-US" dirty="0" smtClean="0"/>
              <a:t>Full-Duplex : both device can transmit and receive simultaneously. Signals going either direction share the capacity of the link. Either the link must contain two physically separate transmission path, one of sending and the other for receiving. Or the capacity of the channel is </a:t>
            </a:r>
            <a:r>
              <a:rPr lang="en-US" dirty="0" err="1" smtClean="0"/>
              <a:t>devided</a:t>
            </a:r>
            <a:r>
              <a:rPr lang="en-US" dirty="0" smtClean="0"/>
              <a:t> between signals traveling in both direction. Example : </a:t>
            </a:r>
            <a:r>
              <a:rPr lang="en-US" dirty="0" err="1" smtClean="0"/>
              <a:t>tekephone</a:t>
            </a:r>
            <a:r>
              <a:rPr lang="en-US" dirty="0" smtClean="0"/>
              <a:t> network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174" y="4479193"/>
            <a:ext cx="9790579" cy="1997807"/>
          </a:xfrm>
          <a:prstGeom prst="rect">
            <a:avLst/>
          </a:prstGeom>
        </p:spPr>
      </p:pic>
    </p:spTree>
    <p:extLst>
      <p:ext uri="{BB962C8B-B14F-4D97-AF65-F5344CB8AC3E}">
        <p14:creationId xmlns:p14="http://schemas.microsoft.com/office/powerpoint/2010/main" val="9343068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36775" y="228600"/>
            <a:ext cx="8153400" cy="990600"/>
          </a:xfrm>
        </p:spPr>
        <p:txBody>
          <a:bodyPr/>
          <a:lstStyle/>
          <a:p>
            <a:pPr eaLnBrk="1" hangingPunct="1"/>
            <a:r>
              <a:rPr lang="en-US" sz="3600"/>
              <a:t>Berdasarkan jangkauan geografis </a:t>
            </a:r>
            <a:endParaRPr lang="en-US" smtClean="0"/>
          </a:p>
        </p:txBody>
      </p:sp>
      <p:sp>
        <p:nvSpPr>
          <p:cNvPr id="3" name="Content Placeholder 2"/>
          <p:cNvSpPr>
            <a:spLocks noGrp="1"/>
          </p:cNvSpPr>
          <p:nvPr>
            <p:ph sz="quarter" idx="1"/>
          </p:nvPr>
        </p:nvSpPr>
        <p:spPr>
          <a:xfrm>
            <a:off x="2136775" y="1600200"/>
            <a:ext cx="8153400" cy="4495800"/>
          </a:xfrm>
        </p:spPr>
        <p:txBody>
          <a:bodyPr>
            <a:normAutofit fontScale="77500" lnSpcReduction="20000"/>
          </a:bodyPr>
          <a:lstStyle/>
          <a:p>
            <a:pPr marL="514350" indent="-514350" fontAlgn="auto">
              <a:spcAft>
                <a:spcPts val="0"/>
              </a:spcAft>
              <a:buFont typeface="+mj-lt"/>
              <a:buAutoNum type="arabicPeriod"/>
              <a:defRPr/>
            </a:pPr>
            <a:r>
              <a:rPr lang="en-US" b="1" dirty="0" smtClean="0"/>
              <a:t>LAN (Local Area Network)</a:t>
            </a:r>
          </a:p>
          <a:p>
            <a:pPr marL="514350" indent="-514350" fontAlgn="auto">
              <a:spcAft>
                <a:spcPts val="0"/>
              </a:spcAft>
              <a:buNone/>
              <a:defRPr/>
            </a:pPr>
            <a:r>
              <a:rPr lang="en-US" dirty="0" smtClean="0"/>
              <a:t>	</a:t>
            </a:r>
            <a:r>
              <a:rPr lang="en-US" dirty="0" err="1" smtClean="0"/>
              <a:t>Jaringan</a:t>
            </a:r>
            <a:r>
              <a:rPr lang="en-US" dirty="0" smtClean="0"/>
              <a:t> LAN </a:t>
            </a:r>
            <a:r>
              <a:rPr lang="en-US" dirty="0" err="1" smtClean="0"/>
              <a:t>merupakan</a:t>
            </a:r>
            <a:r>
              <a:rPr lang="en-US" dirty="0" smtClean="0"/>
              <a:t> </a:t>
            </a:r>
            <a:r>
              <a:rPr lang="en-US" dirty="0" err="1" smtClean="0"/>
              <a:t>jaringan</a:t>
            </a:r>
            <a:r>
              <a:rPr lang="en-US" dirty="0" smtClean="0"/>
              <a:t> yang </a:t>
            </a:r>
            <a:r>
              <a:rPr lang="en-US" dirty="0" err="1" smtClean="0"/>
              <a:t>menghubungkan</a:t>
            </a:r>
            <a:r>
              <a:rPr lang="en-US" dirty="0" smtClean="0"/>
              <a:t> 2 </a:t>
            </a:r>
            <a:r>
              <a:rPr lang="en-US" dirty="0" err="1" smtClean="0"/>
              <a:t>komputer</a:t>
            </a:r>
            <a:r>
              <a:rPr lang="en-US" dirty="0" smtClean="0"/>
              <a:t> </a:t>
            </a:r>
            <a:r>
              <a:rPr lang="en-US" dirty="0" err="1" smtClean="0"/>
              <a:t>atau</a:t>
            </a:r>
            <a:r>
              <a:rPr lang="en-US" dirty="0" smtClean="0"/>
              <a:t> </a:t>
            </a:r>
            <a:r>
              <a:rPr lang="en-US" dirty="0" err="1" smtClean="0"/>
              <a:t>lebih</a:t>
            </a:r>
            <a:r>
              <a:rPr lang="en-US" dirty="0" smtClean="0"/>
              <a:t> </a:t>
            </a:r>
            <a:r>
              <a:rPr lang="en-US" dirty="0" err="1" smtClean="0"/>
              <a:t>dalam</a:t>
            </a:r>
            <a:r>
              <a:rPr lang="en-US" dirty="0" smtClean="0"/>
              <a:t> </a:t>
            </a:r>
            <a:r>
              <a:rPr lang="en-US" dirty="0" err="1" smtClean="0"/>
              <a:t>cakupan</a:t>
            </a:r>
            <a:r>
              <a:rPr lang="en-US" dirty="0" smtClean="0"/>
              <a:t> </a:t>
            </a:r>
            <a:r>
              <a:rPr lang="en-US" dirty="0" err="1" smtClean="0"/>
              <a:t>seperti</a:t>
            </a:r>
            <a:r>
              <a:rPr lang="en-US" dirty="0" smtClean="0"/>
              <a:t> </a:t>
            </a:r>
            <a:r>
              <a:rPr lang="en-US" dirty="0" err="1" smtClean="0"/>
              <a:t>laboratorium</a:t>
            </a:r>
            <a:r>
              <a:rPr lang="en-US" dirty="0" smtClean="0"/>
              <a:t>, </a:t>
            </a:r>
            <a:r>
              <a:rPr lang="en-US" dirty="0" err="1" smtClean="0"/>
              <a:t>kantor</a:t>
            </a:r>
            <a:r>
              <a:rPr lang="en-US" dirty="0" smtClean="0"/>
              <a:t>, </a:t>
            </a:r>
            <a:r>
              <a:rPr lang="en-US" dirty="0" err="1" smtClean="0"/>
              <a:t>serta</a:t>
            </a:r>
            <a:r>
              <a:rPr lang="en-US" dirty="0" smtClean="0"/>
              <a:t> </a:t>
            </a:r>
            <a:r>
              <a:rPr lang="en-US" dirty="0" err="1" smtClean="0"/>
              <a:t>dalam</a:t>
            </a:r>
            <a:r>
              <a:rPr lang="en-US" dirty="0" smtClean="0"/>
              <a:t> 1 </a:t>
            </a:r>
            <a:r>
              <a:rPr lang="en-US" dirty="0" err="1" smtClean="0"/>
              <a:t>warnet</a:t>
            </a:r>
            <a:r>
              <a:rPr lang="en-US" dirty="0" smtClean="0"/>
              <a:t>.</a:t>
            </a:r>
          </a:p>
          <a:p>
            <a:pPr marL="514350" indent="-514350" fontAlgn="auto">
              <a:spcAft>
                <a:spcPts val="0"/>
              </a:spcAft>
              <a:buFont typeface="+mj-lt"/>
              <a:buAutoNum type="arabicPeriod" startAt="2"/>
              <a:defRPr/>
            </a:pPr>
            <a:r>
              <a:rPr lang="en-US" b="1" dirty="0" smtClean="0"/>
              <a:t>MAN (Metropolitan Area Network)</a:t>
            </a:r>
          </a:p>
          <a:p>
            <a:pPr marL="514350" indent="-514350" fontAlgn="auto">
              <a:spcAft>
                <a:spcPts val="0"/>
              </a:spcAft>
              <a:buNone/>
              <a:defRPr/>
            </a:pPr>
            <a:r>
              <a:rPr lang="en-US" dirty="0" smtClean="0"/>
              <a:t>	</a:t>
            </a:r>
            <a:r>
              <a:rPr lang="en-US" dirty="0" err="1" smtClean="0"/>
              <a:t>Jaringan</a:t>
            </a:r>
            <a:r>
              <a:rPr lang="en-US" dirty="0" smtClean="0"/>
              <a:t> MAN </a:t>
            </a:r>
            <a:r>
              <a:rPr lang="en-US" dirty="0" err="1" smtClean="0"/>
              <a:t>Merupakan</a:t>
            </a:r>
            <a:r>
              <a:rPr lang="en-US" dirty="0" smtClean="0"/>
              <a:t> </a:t>
            </a:r>
            <a:r>
              <a:rPr lang="en-US" dirty="0" err="1" smtClean="0"/>
              <a:t>jaringan</a:t>
            </a:r>
            <a:r>
              <a:rPr lang="en-US" dirty="0" smtClean="0"/>
              <a:t> yang </a:t>
            </a:r>
            <a:r>
              <a:rPr lang="en-US" dirty="0" err="1" smtClean="0"/>
              <a:t>mencakup</a:t>
            </a:r>
            <a:r>
              <a:rPr lang="en-US" dirty="0" smtClean="0"/>
              <a:t> </a:t>
            </a:r>
            <a:r>
              <a:rPr lang="en-US" dirty="0" err="1" smtClean="0"/>
              <a:t>satu</a:t>
            </a:r>
            <a:r>
              <a:rPr lang="en-US" dirty="0" smtClean="0"/>
              <a:t> </a:t>
            </a:r>
            <a:r>
              <a:rPr lang="en-US" dirty="0" err="1" smtClean="0"/>
              <a:t>kota</a:t>
            </a:r>
            <a:r>
              <a:rPr lang="en-US" dirty="0" smtClean="0"/>
              <a:t> </a:t>
            </a:r>
            <a:r>
              <a:rPr lang="en-US" dirty="0" err="1" smtClean="0"/>
              <a:t>besar</a:t>
            </a:r>
            <a:r>
              <a:rPr lang="en-US" dirty="0" smtClean="0"/>
              <a:t> </a:t>
            </a:r>
            <a:r>
              <a:rPr lang="en-US" dirty="0" err="1" smtClean="0"/>
              <a:t>beserta</a:t>
            </a:r>
            <a:r>
              <a:rPr lang="en-US" dirty="0" smtClean="0"/>
              <a:t> </a:t>
            </a:r>
            <a:r>
              <a:rPr lang="en-US" dirty="0" err="1" smtClean="0"/>
              <a:t>daerah</a:t>
            </a:r>
            <a:r>
              <a:rPr lang="en-US" dirty="0" smtClean="0"/>
              <a:t> </a:t>
            </a:r>
            <a:r>
              <a:rPr lang="en-US" dirty="0" err="1" smtClean="0"/>
              <a:t>setempat</a:t>
            </a:r>
            <a:r>
              <a:rPr lang="en-US" dirty="0" smtClean="0"/>
              <a:t>. </a:t>
            </a:r>
            <a:r>
              <a:rPr lang="en-US" dirty="0" err="1" smtClean="0"/>
              <a:t>Contohnya</a:t>
            </a:r>
            <a:r>
              <a:rPr lang="en-US" dirty="0" smtClean="0"/>
              <a:t> </a:t>
            </a:r>
            <a:r>
              <a:rPr lang="en-US" dirty="0" err="1" smtClean="0"/>
              <a:t>jaringan</a:t>
            </a:r>
            <a:r>
              <a:rPr lang="en-US" dirty="0" smtClean="0"/>
              <a:t> </a:t>
            </a:r>
            <a:r>
              <a:rPr lang="en-US" dirty="0" err="1" smtClean="0"/>
              <a:t>telepon</a:t>
            </a:r>
            <a:r>
              <a:rPr lang="en-US" dirty="0" smtClean="0"/>
              <a:t> </a:t>
            </a:r>
            <a:r>
              <a:rPr lang="en-US" dirty="0" err="1" smtClean="0"/>
              <a:t>lokal</a:t>
            </a:r>
            <a:r>
              <a:rPr lang="en-US" dirty="0" smtClean="0"/>
              <a:t>, </a:t>
            </a:r>
            <a:r>
              <a:rPr lang="en-US" dirty="0" err="1" smtClean="0"/>
              <a:t>sistem</a:t>
            </a:r>
            <a:r>
              <a:rPr lang="en-US" dirty="0" smtClean="0"/>
              <a:t> </a:t>
            </a:r>
            <a:r>
              <a:rPr lang="en-US" dirty="0" err="1" smtClean="0"/>
              <a:t>telepon</a:t>
            </a:r>
            <a:r>
              <a:rPr lang="en-US" dirty="0" smtClean="0"/>
              <a:t> </a:t>
            </a:r>
            <a:r>
              <a:rPr lang="en-US" dirty="0" err="1" smtClean="0"/>
              <a:t>seluler</a:t>
            </a:r>
            <a:r>
              <a:rPr lang="en-US" dirty="0" smtClean="0"/>
              <a:t>, </a:t>
            </a:r>
            <a:r>
              <a:rPr lang="en-US" dirty="0" err="1" smtClean="0"/>
              <a:t>serta</a:t>
            </a:r>
            <a:r>
              <a:rPr lang="en-US" dirty="0" smtClean="0"/>
              <a:t> </a:t>
            </a:r>
            <a:r>
              <a:rPr lang="en-US" dirty="0" err="1" smtClean="0"/>
              <a:t>jaringan</a:t>
            </a:r>
            <a:r>
              <a:rPr lang="en-US" dirty="0" smtClean="0"/>
              <a:t> relay </a:t>
            </a:r>
            <a:r>
              <a:rPr lang="en-US" dirty="0" err="1" smtClean="0"/>
              <a:t>beberapa</a:t>
            </a:r>
            <a:r>
              <a:rPr lang="en-US" dirty="0" smtClean="0"/>
              <a:t> ISP internet.</a:t>
            </a:r>
          </a:p>
          <a:p>
            <a:pPr marL="514350" indent="-514350" fontAlgn="auto">
              <a:spcAft>
                <a:spcPts val="0"/>
              </a:spcAft>
              <a:buFont typeface="+mj-lt"/>
              <a:buAutoNum type="arabicPeriod" startAt="3"/>
              <a:defRPr/>
            </a:pPr>
            <a:r>
              <a:rPr lang="en-US" b="1" dirty="0" smtClean="0"/>
              <a:t>WAN (Wide Area Network)</a:t>
            </a:r>
          </a:p>
          <a:p>
            <a:pPr marL="514350" indent="-514350" fontAlgn="auto">
              <a:spcAft>
                <a:spcPts val="0"/>
              </a:spcAft>
              <a:buNone/>
              <a:defRPr/>
            </a:pPr>
            <a:r>
              <a:rPr lang="en-US" dirty="0" smtClean="0"/>
              <a:t>	</a:t>
            </a:r>
            <a:r>
              <a:rPr lang="en-US" dirty="0" err="1" smtClean="0"/>
              <a:t>Jaringan</a:t>
            </a:r>
            <a:r>
              <a:rPr lang="en-US" dirty="0" smtClean="0"/>
              <a:t> WAN </a:t>
            </a:r>
            <a:r>
              <a:rPr lang="en-US" dirty="0" err="1" smtClean="0"/>
              <a:t>Merupakan</a:t>
            </a:r>
            <a:r>
              <a:rPr lang="en-US" dirty="0" smtClean="0"/>
              <a:t> </a:t>
            </a:r>
            <a:r>
              <a:rPr lang="en-US" dirty="0" err="1" smtClean="0"/>
              <a:t>jaringan</a:t>
            </a:r>
            <a:r>
              <a:rPr lang="en-US" dirty="0" smtClean="0"/>
              <a:t> </a:t>
            </a:r>
            <a:r>
              <a:rPr lang="en-US" dirty="0" err="1" smtClean="0"/>
              <a:t>dengan</a:t>
            </a:r>
            <a:r>
              <a:rPr lang="en-US" dirty="0" smtClean="0"/>
              <a:t> </a:t>
            </a:r>
            <a:r>
              <a:rPr lang="en-US" dirty="0" err="1" smtClean="0"/>
              <a:t>cakupan</a:t>
            </a:r>
            <a:r>
              <a:rPr lang="en-US" dirty="0" smtClean="0"/>
              <a:t> </a:t>
            </a:r>
            <a:r>
              <a:rPr lang="en-US" dirty="0" err="1" smtClean="0"/>
              <a:t>seluruh</a:t>
            </a:r>
            <a:r>
              <a:rPr lang="en-US" dirty="0" smtClean="0"/>
              <a:t> </a:t>
            </a:r>
            <a:r>
              <a:rPr lang="en-US" dirty="0" err="1" smtClean="0"/>
              <a:t>dunia</a:t>
            </a:r>
            <a:r>
              <a:rPr lang="en-US" dirty="0" smtClean="0"/>
              <a:t>. </a:t>
            </a:r>
            <a:r>
              <a:rPr lang="en-US" dirty="0" err="1" smtClean="0"/>
              <a:t>Contohnya</a:t>
            </a:r>
            <a:r>
              <a:rPr lang="en-US" dirty="0" smtClean="0"/>
              <a:t> </a:t>
            </a:r>
            <a:r>
              <a:rPr lang="en-US" dirty="0" err="1" smtClean="0"/>
              <a:t>jaringan</a:t>
            </a:r>
            <a:r>
              <a:rPr lang="en-US" dirty="0" smtClean="0"/>
              <a:t> PT. Telkom, PT. </a:t>
            </a:r>
            <a:r>
              <a:rPr lang="en-US" dirty="0" err="1" smtClean="0"/>
              <a:t>Indosat</a:t>
            </a:r>
            <a:r>
              <a:rPr lang="en-US" dirty="0" smtClean="0"/>
              <a:t>, </a:t>
            </a:r>
            <a:r>
              <a:rPr lang="en-US" dirty="0" err="1" smtClean="0"/>
              <a:t>serta</a:t>
            </a:r>
            <a:r>
              <a:rPr lang="en-US" dirty="0" smtClean="0"/>
              <a:t> </a:t>
            </a:r>
            <a:r>
              <a:rPr lang="en-US" dirty="0" err="1" smtClean="0"/>
              <a:t>jaringan</a:t>
            </a:r>
            <a:r>
              <a:rPr lang="en-US" dirty="0" smtClean="0"/>
              <a:t> GSM </a:t>
            </a:r>
            <a:r>
              <a:rPr lang="en-US" dirty="0" err="1" smtClean="0"/>
              <a:t>Seluler</a:t>
            </a:r>
            <a:r>
              <a:rPr lang="en-US" dirty="0" smtClean="0"/>
              <a:t> </a:t>
            </a:r>
            <a:r>
              <a:rPr lang="en-US" dirty="0" err="1" smtClean="0"/>
              <a:t>seperti</a:t>
            </a:r>
            <a:r>
              <a:rPr lang="en-US" dirty="0" smtClean="0"/>
              <a:t> </a:t>
            </a:r>
            <a:r>
              <a:rPr lang="en-US" dirty="0" err="1" smtClean="0"/>
              <a:t>Satelindo</a:t>
            </a:r>
            <a:r>
              <a:rPr lang="en-US" dirty="0" smtClean="0"/>
              <a:t>, </a:t>
            </a:r>
            <a:r>
              <a:rPr lang="en-US" dirty="0" err="1" smtClean="0"/>
              <a:t>Telkomsel</a:t>
            </a:r>
            <a:r>
              <a:rPr lang="en-US" dirty="0" smtClean="0"/>
              <a:t>, </a:t>
            </a:r>
            <a:r>
              <a:rPr lang="en-US" dirty="0" err="1" smtClean="0"/>
              <a:t>dan</a:t>
            </a:r>
            <a:r>
              <a:rPr lang="en-US" dirty="0" smtClean="0"/>
              <a:t> </a:t>
            </a:r>
            <a:r>
              <a:rPr lang="en-US" dirty="0" err="1" smtClean="0"/>
              <a:t>masih</a:t>
            </a:r>
            <a:r>
              <a:rPr lang="en-US" dirty="0" smtClean="0"/>
              <a:t> </a:t>
            </a:r>
            <a:r>
              <a:rPr lang="en-US" dirty="0" err="1" smtClean="0"/>
              <a:t>banyak</a:t>
            </a:r>
            <a:r>
              <a:rPr lang="en-US" dirty="0" smtClean="0"/>
              <a:t> </a:t>
            </a:r>
            <a:r>
              <a:rPr lang="en-US" dirty="0" err="1" smtClean="0"/>
              <a:t>lagi</a:t>
            </a:r>
            <a:r>
              <a:rPr lang="en-US" dirty="0" smtClean="0"/>
              <a:t>.</a:t>
            </a:r>
          </a:p>
          <a:p>
            <a:pPr marL="514350" indent="-514350" fontAlgn="auto">
              <a:spcAft>
                <a:spcPts val="0"/>
              </a:spcAft>
              <a:buFont typeface="+mj-lt"/>
              <a:buAutoNum type="arabicPeriod"/>
              <a:defRPr/>
            </a:pPr>
            <a:endParaRPr lang="en-US" dirty="0"/>
          </a:p>
        </p:txBody>
      </p:sp>
    </p:spTree>
    <p:extLst>
      <p:ext uri="{BB962C8B-B14F-4D97-AF65-F5344CB8AC3E}">
        <p14:creationId xmlns:p14="http://schemas.microsoft.com/office/powerpoint/2010/main" val="468684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1"/>
            <a:ext cx="8534400" cy="758825"/>
          </a:xfrm>
        </p:spPr>
        <p:txBody>
          <a:bodyPr>
            <a:normAutofit fontScale="90000"/>
          </a:bodyPr>
          <a:lstStyle/>
          <a:p>
            <a:pPr fontAlgn="auto">
              <a:spcAft>
                <a:spcPts val="0"/>
              </a:spcAft>
              <a:defRPr/>
            </a:pPr>
            <a:r>
              <a:rPr lang="en-US" sz="3600" dirty="0" err="1"/>
              <a:t>Berdasarkan</a:t>
            </a:r>
            <a:r>
              <a:rPr lang="en-US" sz="3600" dirty="0"/>
              <a:t> </a:t>
            </a:r>
            <a:r>
              <a:rPr lang="en-US" sz="3600" dirty="0" err="1"/>
              <a:t>peranan</a:t>
            </a:r>
            <a:r>
              <a:rPr lang="en-US" sz="3600" dirty="0"/>
              <a:t> </a:t>
            </a:r>
            <a:r>
              <a:rPr lang="en-US" sz="3600" dirty="0" err="1"/>
              <a:t>dan</a:t>
            </a:r>
            <a:r>
              <a:rPr lang="en-US" sz="3600" dirty="0"/>
              <a:t> </a:t>
            </a:r>
            <a:r>
              <a:rPr lang="en-US" sz="3600" dirty="0" err="1"/>
              <a:t>hubungan</a:t>
            </a:r>
            <a:r>
              <a:rPr lang="en-US" sz="3600" dirty="0"/>
              <a:t> </a:t>
            </a:r>
            <a:r>
              <a:rPr lang="en-US" sz="3600" dirty="0" err="1"/>
              <a:t>tiap</a:t>
            </a:r>
            <a:r>
              <a:rPr lang="en-US" sz="3600" dirty="0"/>
              <a:t> </a:t>
            </a:r>
            <a:r>
              <a:rPr lang="en-US" sz="3600" dirty="0" err="1"/>
              <a:t>komputer</a:t>
            </a:r>
            <a:r>
              <a:rPr lang="en-US" sz="3600" dirty="0"/>
              <a:t> </a:t>
            </a:r>
            <a:r>
              <a:rPr lang="en-US" sz="3600" dirty="0" err="1"/>
              <a:t>dalam</a:t>
            </a:r>
            <a:r>
              <a:rPr lang="en-US" sz="3600" dirty="0"/>
              <a:t> </a:t>
            </a:r>
            <a:r>
              <a:rPr lang="en-US" sz="3600" dirty="0" err="1"/>
              <a:t>memproses</a:t>
            </a:r>
            <a:r>
              <a:rPr lang="en-US" sz="3600" dirty="0"/>
              <a:t> data.</a:t>
            </a:r>
            <a:endParaRPr lang="en-US" dirty="0"/>
          </a:p>
        </p:txBody>
      </p:sp>
      <p:sp>
        <p:nvSpPr>
          <p:cNvPr id="3" name="Content Placeholder 2"/>
          <p:cNvSpPr>
            <a:spLocks noGrp="1"/>
          </p:cNvSpPr>
          <p:nvPr>
            <p:ph sz="quarter" idx="1"/>
          </p:nvPr>
        </p:nvSpPr>
        <p:spPr>
          <a:xfrm>
            <a:off x="1825626" y="1527176"/>
            <a:ext cx="8613775" cy="4797425"/>
          </a:xfrm>
        </p:spPr>
        <p:txBody>
          <a:bodyPr>
            <a:normAutofit fontScale="92500"/>
          </a:bodyPr>
          <a:lstStyle/>
          <a:p>
            <a:pPr marL="320040" indent="-320040" fontAlgn="auto">
              <a:lnSpc>
                <a:spcPct val="110000"/>
              </a:lnSpc>
              <a:spcAft>
                <a:spcPts val="0"/>
              </a:spcAft>
              <a:buFont typeface="Wingdings"/>
              <a:buChar char=""/>
              <a:defRPr/>
            </a:pPr>
            <a:r>
              <a:rPr lang="en-US" b="1" dirty="0" err="1" smtClean="0"/>
              <a:t>Jaringan</a:t>
            </a:r>
            <a:r>
              <a:rPr lang="en-US" b="1" dirty="0" smtClean="0"/>
              <a:t> Client-Server </a:t>
            </a:r>
          </a:p>
          <a:p>
            <a:pPr marL="320040" indent="-320040" fontAlgn="auto">
              <a:lnSpc>
                <a:spcPct val="110000"/>
              </a:lnSpc>
              <a:spcAft>
                <a:spcPts val="0"/>
              </a:spcAft>
              <a:buNone/>
              <a:defRPr/>
            </a:pPr>
            <a:r>
              <a:rPr lang="en-US" dirty="0" smtClean="0"/>
              <a:t>	</a:t>
            </a:r>
            <a:r>
              <a:rPr lang="en-US" sz="2400" dirty="0" err="1"/>
              <a:t>Pada</a:t>
            </a:r>
            <a:r>
              <a:rPr lang="en-US" sz="2400" dirty="0"/>
              <a:t> </a:t>
            </a:r>
            <a:r>
              <a:rPr lang="en-US" sz="2400" dirty="0" err="1"/>
              <a:t>jaringan</a:t>
            </a:r>
            <a:r>
              <a:rPr lang="en-US" sz="2400" dirty="0"/>
              <a:t> </a:t>
            </a:r>
            <a:r>
              <a:rPr lang="en-US" sz="2400" dirty="0" err="1"/>
              <a:t>ini</a:t>
            </a:r>
            <a:r>
              <a:rPr lang="en-US" sz="2400" dirty="0"/>
              <a:t> </a:t>
            </a:r>
            <a:r>
              <a:rPr lang="en-US" sz="2400" dirty="0" err="1"/>
              <a:t>terdapat</a:t>
            </a:r>
            <a:r>
              <a:rPr lang="en-US" sz="2400" dirty="0"/>
              <a:t> 1 </a:t>
            </a:r>
            <a:r>
              <a:rPr lang="en-US" sz="2400" dirty="0" err="1"/>
              <a:t>atau</a:t>
            </a:r>
            <a:r>
              <a:rPr lang="en-US" sz="2400" dirty="0"/>
              <a:t> </a:t>
            </a:r>
            <a:r>
              <a:rPr lang="en-US" sz="2400" dirty="0" err="1"/>
              <a:t>beberapa</a:t>
            </a:r>
            <a:r>
              <a:rPr lang="en-US" sz="2400" dirty="0"/>
              <a:t> </a:t>
            </a:r>
            <a:r>
              <a:rPr lang="en-US" sz="2400" dirty="0" err="1"/>
              <a:t>komputer</a:t>
            </a:r>
            <a:r>
              <a:rPr lang="en-US" sz="2400" dirty="0"/>
              <a:t> server </a:t>
            </a:r>
            <a:r>
              <a:rPr lang="en-US" sz="2400" dirty="0" err="1"/>
              <a:t>dan</a:t>
            </a:r>
            <a:r>
              <a:rPr lang="en-US" sz="2400" dirty="0"/>
              <a:t> </a:t>
            </a:r>
            <a:r>
              <a:rPr lang="en-US" sz="2400" dirty="0" err="1"/>
              <a:t>komputer</a:t>
            </a:r>
            <a:r>
              <a:rPr lang="en-US" sz="2400" dirty="0"/>
              <a:t> client. </a:t>
            </a:r>
            <a:r>
              <a:rPr lang="en-US" sz="2400" dirty="0" err="1"/>
              <a:t>Komputer</a:t>
            </a:r>
            <a:r>
              <a:rPr lang="en-US" sz="2400" dirty="0"/>
              <a:t> yang </a:t>
            </a:r>
            <a:r>
              <a:rPr lang="en-US" sz="2400" dirty="0" err="1"/>
              <a:t>akan</a:t>
            </a:r>
            <a:r>
              <a:rPr lang="en-US" sz="2400" dirty="0"/>
              <a:t> </a:t>
            </a:r>
            <a:r>
              <a:rPr lang="en-US" sz="2400" dirty="0" err="1"/>
              <a:t>menjadi</a:t>
            </a:r>
            <a:r>
              <a:rPr lang="en-US" sz="2400" dirty="0"/>
              <a:t> </a:t>
            </a:r>
            <a:r>
              <a:rPr lang="en-US" sz="2400" dirty="0" err="1"/>
              <a:t>komputer</a:t>
            </a:r>
            <a:r>
              <a:rPr lang="en-US" sz="2400" dirty="0"/>
              <a:t> server </a:t>
            </a:r>
            <a:r>
              <a:rPr lang="en-US" sz="2400" dirty="0" err="1"/>
              <a:t>maupun</a:t>
            </a:r>
            <a:r>
              <a:rPr lang="en-US" sz="2400" dirty="0"/>
              <a:t> </a:t>
            </a:r>
            <a:r>
              <a:rPr lang="en-US" sz="2400" dirty="0" err="1"/>
              <a:t>menjadi</a:t>
            </a:r>
            <a:r>
              <a:rPr lang="en-US" sz="2400" dirty="0"/>
              <a:t> </a:t>
            </a:r>
            <a:r>
              <a:rPr lang="en-US" sz="2400" dirty="0" err="1"/>
              <a:t>komputer</a:t>
            </a:r>
            <a:r>
              <a:rPr lang="en-US" sz="2400" dirty="0"/>
              <a:t> client </a:t>
            </a:r>
            <a:r>
              <a:rPr lang="en-US" sz="2400" dirty="0" err="1"/>
              <a:t>dan</a:t>
            </a:r>
            <a:r>
              <a:rPr lang="en-US" sz="2400" dirty="0"/>
              <a:t> </a:t>
            </a:r>
            <a:r>
              <a:rPr lang="en-US" sz="2400" dirty="0" err="1"/>
              <a:t>diubah-ubah</a:t>
            </a:r>
            <a:r>
              <a:rPr lang="en-US" sz="2400" dirty="0"/>
              <a:t> </a:t>
            </a:r>
            <a:r>
              <a:rPr lang="en-US" sz="2400" dirty="0" err="1"/>
              <a:t>melalui</a:t>
            </a:r>
            <a:r>
              <a:rPr lang="en-US" sz="2400" dirty="0"/>
              <a:t> software </a:t>
            </a:r>
            <a:r>
              <a:rPr lang="en-US" sz="2400" dirty="0" err="1"/>
              <a:t>jaringan</a:t>
            </a:r>
            <a:r>
              <a:rPr lang="en-US" sz="2400" dirty="0"/>
              <a:t> </a:t>
            </a:r>
            <a:r>
              <a:rPr lang="en-US" sz="2400" dirty="0" err="1"/>
              <a:t>pada</a:t>
            </a:r>
            <a:r>
              <a:rPr lang="en-US" sz="2400" dirty="0"/>
              <a:t> </a:t>
            </a:r>
            <a:r>
              <a:rPr lang="en-US" sz="2400" dirty="0" err="1"/>
              <a:t>protokolnya</a:t>
            </a:r>
            <a:r>
              <a:rPr lang="en-US" sz="2400" dirty="0"/>
              <a:t>. </a:t>
            </a:r>
            <a:r>
              <a:rPr lang="en-US" sz="2400" dirty="0" err="1"/>
              <a:t>Komputer</a:t>
            </a:r>
            <a:r>
              <a:rPr lang="en-US" sz="2400" dirty="0"/>
              <a:t> client </a:t>
            </a:r>
            <a:r>
              <a:rPr lang="en-US" sz="2400" dirty="0" err="1"/>
              <a:t>sebagai</a:t>
            </a:r>
            <a:r>
              <a:rPr lang="en-US" sz="2400" dirty="0"/>
              <a:t> </a:t>
            </a:r>
            <a:r>
              <a:rPr lang="en-US" sz="2400" dirty="0" err="1"/>
              <a:t>perantara</a:t>
            </a:r>
            <a:r>
              <a:rPr lang="en-US" sz="2400" dirty="0"/>
              <a:t> </a:t>
            </a:r>
            <a:r>
              <a:rPr lang="en-US" sz="2400" dirty="0" err="1"/>
              <a:t>untuk</a:t>
            </a:r>
            <a:r>
              <a:rPr lang="en-US" sz="2400" dirty="0"/>
              <a:t> </a:t>
            </a:r>
            <a:r>
              <a:rPr lang="en-US" sz="2400" dirty="0" err="1"/>
              <a:t>dapat</a:t>
            </a:r>
            <a:r>
              <a:rPr lang="en-US" sz="2400" dirty="0"/>
              <a:t> </a:t>
            </a:r>
            <a:r>
              <a:rPr lang="en-US" sz="2400" dirty="0" err="1"/>
              <a:t>mengakses</a:t>
            </a:r>
            <a:r>
              <a:rPr lang="en-US" sz="2400" dirty="0"/>
              <a:t> data </a:t>
            </a:r>
            <a:r>
              <a:rPr lang="en-US" sz="2400" dirty="0" err="1"/>
              <a:t>pada</a:t>
            </a:r>
            <a:r>
              <a:rPr lang="en-US" sz="2400" dirty="0"/>
              <a:t> </a:t>
            </a:r>
            <a:r>
              <a:rPr lang="en-US" sz="2400" dirty="0" err="1"/>
              <a:t>komputer</a:t>
            </a:r>
            <a:r>
              <a:rPr lang="en-US" sz="2400" dirty="0"/>
              <a:t> server </a:t>
            </a:r>
            <a:r>
              <a:rPr lang="en-US" sz="2400" dirty="0" err="1"/>
              <a:t>sedangkan</a:t>
            </a:r>
            <a:r>
              <a:rPr lang="en-US" sz="2400" dirty="0"/>
              <a:t> </a:t>
            </a:r>
            <a:r>
              <a:rPr lang="en-US" sz="2400" dirty="0" err="1"/>
              <a:t>komputer</a:t>
            </a:r>
            <a:r>
              <a:rPr lang="en-US" sz="2400" dirty="0"/>
              <a:t> server </a:t>
            </a:r>
            <a:r>
              <a:rPr lang="en-US" sz="2400" dirty="0" err="1"/>
              <a:t>menyediakan</a:t>
            </a:r>
            <a:r>
              <a:rPr lang="en-US" sz="2400" dirty="0"/>
              <a:t> </a:t>
            </a:r>
            <a:r>
              <a:rPr lang="en-US" sz="2400" dirty="0" err="1"/>
              <a:t>informasi</a:t>
            </a:r>
            <a:r>
              <a:rPr lang="en-US" sz="2400" dirty="0"/>
              <a:t> yang </a:t>
            </a:r>
            <a:r>
              <a:rPr lang="en-US" sz="2400" dirty="0" err="1"/>
              <a:t>diperlukan</a:t>
            </a:r>
            <a:r>
              <a:rPr lang="en-US" sz="2400" dirty="0"/>
              <a:t> </a:t>
            </a:r>
            <a:r>
              <a:rPr lang="en-US" sz="2400" dirty="0" err="1"/>
              <a:t>oleh</a:t>
            </a:r>
            <a:r>
              <a:rPr lang="en-US" sz="2400" dirty="0"/>
              <a:t> </a:t>
            </a:r>
            <a:r>
              <a:rPr lang="en-US" sz="2400" dirty="0" err="1"/>
              <a:t>komputer</a:t>
            </a:r>
            <a:r>
              <a:rPr lang="en-US" sz="2400" dirty="0"/>
              <a:t> client.</a:t>
            </a:r>
          </a:p>
          <a:p>
            <a:pPr marL="320040" indent="-320040" fontAlgn="auto">
              <a:lnSpc>
                <a:spcPct val="110000"/>
              </a:lnSpc>
              <a:spcAft>
                <a:spcPts val="0"/>
              </a:spcAft>
              <a:buFont typeface="Wingdings"/>
              <a:buChar char=""/>
              <a:defRPr/>
            </a:pPr>
            <a:r>
              <a:rPr lang="en-US" b="1" dirty="0" err="1" smtClean="0"/>
              <a:t>Jaringan</a:t>
            </a:r>
            <a:r>
              <a:rPr lang="en-US" b="1" dirty="0" smtClean="0"/>
              <a:t> Peer-to-peer </a:t>
            </a:r>
          </a:p>
          <a:p>
            <a:pPr marL="320040" indent="-320040" fontAlgn="auto">
              <a:lnSpc>
                <a:spcPct val="110000"/>
              </a:lnSpc>
              <a:spcAft>
                <a:spcPts val="0"/>
              </a:spcAft>
              <a:buNone/>
              <a:defRPr/>
            </a:pPr>
            <a:r>
              <a:rPr lang="en-US" dirty="0" smtClean="0"/>
              <a:t>	</a:t>
            </a:r>
            <a:r>
              <a:rPr lang="en-US" sz="2200" dirty="0" err="1"/>
              <a:t>Pada</a:t>
            </a:r>
            <a:r>
              <a:rPr lang="en-US" sz="2200" dirty="0"/>
              <a:t> </a:t>
            </a:r>
            <a:r>
              <a:rPr lang="en-US" sz="2200" dirty="0" err="1"/>
              <a:t>jaringan</a:t>
            </a:r>
            <a:r>
              <a:rPr lang="en-US" sz="2200" dirty="0"/>
              <a:t> </a:t>
            </a:r>
            <a:r>
              <a:rPr lang="en-US" sz="2200" dirty="0" err="1"/>
              <a:t>ini</a:t>
            </a:r>
            <a:r>
              <a:rPr lang="en-US" sz="2200" dirty="0"/>
              <a:t> </a:t>
            </a:r>
            <a:r>
              <a:rPr lang="en-US" sz="2200" dirty="0" err="1"/>
              <a:t>tidak</a:t>
            </a:r>
            <a:r>
              <a:rPr lang="en-US" sz="2200" dirty="0"/>
              <a:t> </a:t>
            </a:r>
            <a:r>
              <a:rPr lang="en-US" sz="2200" dirty="0" err="1"/>
              <a:t>ada</a:t>
            </a:r>
            <a:r>
              <a:rPr lang="en-US" sz="2200" dirty="0"/>
              <a:t> </a:t>
            </a:r>
            <a:r>
              <a:rPr lang="en-US" sz="2200" dirty="0" err="1"/>
              <a:t>komputer</a:t>
            </a:r>
            <a:r>
              <a:rPr lang="en-US" sz="2200" dirty="0"/>
              <a:t> client </a:t>
            </a:r>
            <a:r>
              <a:rPr lang="en-US" sz="2200" dirty="0" err="1"/>
              <a:t>maupun</a:t>
            </a:r>
            <a:r>
              <a:rPr lang="en-US" sz="2200" dirty="0"/>
              <a:t> </a:t>
            </a:r>
            <a:r>
              <a:rPr lang="en-US" sz="2200" dirty="0" err="1"/>
              <a:t>komputer</a:t>
            </a:r>
            <a:r>
              <a:rPr lang="en-US" sz="2200" dirty="0"/>
              <a:t> server </a:t>
            </a:r>
            <a:r>
              <a:rPr lang="en-US" sz="2200" dirty="0" err="1"/>
              <a:t>karena</a:t>
            </a:r>
            <a:r>
              <a:rPr lang="en-US" sz="2200" dirty="0"/>
              <a:t> </a:t>
            </a:r>
            <a:r>
              <a:rPr lang="en-US" sz="2200" dirty="0" err="1"/>
              <a:t>semua</a:t>
            </a:r>
            <a:r>
              <a:rPr lang="en-US" sz="2200" dirty="0"/>
              <a:t> </a:t>
            </a:r>
            <a:r>
              <a:rPr lang="en-US" sz="2200" dirty="0" err="1"/>
              <a:t>komputer</a:t>
            </a:r>
            <a:r>
              <a:rPr lang="en-US" sz="2200" dirty="0"/>
              <a:t> </a:t>
            </a:r>
            <a:r>
              <a:rPr lang="en-US" sz="2200" dirty="0" err="1"/>
              <a:t>dapat</a:t>
            </a:r>
            <a:r>
              <a:rPr lang="en-US" sz="2200" dirty="0"/>
              <a:t> </a:t>
            </a:r>
            <a:r>
              <a:rPr lang="en-US" sz="2200" dirty="0" err="1"/>
              <a:t>melakukan</a:t>
            </a:r>
            <a:r>
              <a:rPr lang="en-US" sz="2200" dirty="0"/>
              <a:t> </a:t>
            </a:r>
            <a:r>
              <a:rPr lang="en-US" sz="2200" dirty="0" err="1"/>
              <a:t>pengiriman</a:t>
            </a:r>
            <a:r>
              <a:rPr lang="en-US" sz="2200" dirty="0"/>
              <a:t> </a:t>
            </a:r>
            <a:r>
              <a:rPr lang="en-US" sz="2200" dirty="0" err="1"/>
              <a:t>maupu</a:t>
            </a:r>
            <a:r>
              <a:rPr lang="en-US" sz="2200" b="1" dirty="0" err="1"/>
              <a:t>n</a:t>
            </a:r>
            <a:r>
              <a:rPr lang="en-US" sz="2200" dirty="0"/>
              <a:t> </a:t>
            </a:r>
            <a:r>
              <a:rPr lang="en-US" sz="2200" dirty="0" err="1"/>
              <a:t>penerimaan</a:t>
            </a:r>
            <a:r>
              <a:rPr lang="en-US" sz="2200" dirty="0"/>
              <a:t> </a:t>
            </a:r>
            <a:r>
              <a:rPr lang="en-US" sz="2200" dirty="0" err="1"/>
              <a:t>informasi</a:t>
            </a:r>
            <a:r>
              <a:rPr lang="en-US" sz="2200" dirty="0"/>
              <a:t> </a:t>
            </a:r>
            <a:r>
              <a:rPr lang="en-US" sz="2200" dirty="0" err="1"/>
              <a:t>sehingga</a:t>
            </a:r>
            <a:r>
              <a:rPr lang="en-US" sz="2200" dirty="0"/>
              <a:t> </a:t>
            </a:r>
            <a:r>
              <a:rPr lang="en-US" sz="2200" dirty="0" err="1"/>
              <a:t>semua</a:t>
            </a:r>
            <a:r>
              <a:rPr lang="en-US" sz="2200" dirty="0"/>
              <a:t> </a:t>
            </a:r>
            <a:r>
              <a:rPr lang="en-US" sz="2200" dirty="0" err="1"/>
              <a:t>komputer</a:t>
            </a:r>
            <a:r>
              <a:rPr lang="en-US" sz="2200" dirty="0"/>
              <a:t> </a:t>
            </a:r>
            <a:r>
              <a:rPr lang="en-US" sz="2200" dirty="0" err="1"/>
              <a:t>berfungsi</a:t>
            </a:r>
            <a:r>
              <a:rPr lang="en-US" sz="2200" dirty="0"/>
              <a:t> </a:t>
            </a:r>
            <a:r>
              <a:rPr lang="en-US" sz="2200" dirty="0" err="1"/>
              <a:t>sebagai</a:t>
            </a:r>
            <a:r>
              <a:rPr lang="en-US" sz="2200" dirty="0"/>
              <a:t> client </a:t>
            </a:r>
            <a:r>
              <a:rPr lang="en-US" sz="2200" dirty="0" err="1"/>
              <a:t>sekaligus</a:t>
            </a:r>
            <a:r>
              <a:rPr lang="en-US" sz="2200" dirty="0"/>
              <a:t> </a:t>
            </a:r>
            <a:r>
              <a:rPr lang="en-US" sz="2200" dirty="0" err="1"/>
              <a:t>sebagai</a:t>
            </a:r>
            <a:r>
              <a:rPr lang="en-US" sz="2200" dirty="0"/>
              <a:t> server.</a:t>
            </a:r>
          </a:p>
          <a:p>
            <a:pPr marL="320040" indent="-320040" fontAlgn="auto">
              <a:lnSpc>
                <a:spcPct val="110000"/>
              </a:lnSpc>
              <a:spcAft>
                <a:spcPts val="0"/>
              </a:spcAft>
              <a:buFont typeface="Wingdings"/>
              <a:buChar char=""/>
              <a:defRPr/>
            </a:pPr>
            <a:endParaRPr lang="en-US" dirty="0"/>
          </a:p>
        </p:txBody>
      </p:sp>
    </p:spTree>
    <p:extLst>
      <p:ext uri="{BB962C8B-B14F-4D97-AF65-F5344CB8AC3E}">
        <p14:creationId xmlns:p14="http://schemas.microsoft.com/office/powerpoint/2010/main" val="1130411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92313" y="115888"/>
            <a:ext cx="8229600" cy="779462"/>
          </a:xfrm>
        </p:spPr>
        <p:txBody>
          <a:bodyPr/>
          <a:lstStyle/>
          <a:p>
            <a:r>
              <a:rPr lang="id-ID" dirty="0" smtClean="0"/>
              <a:t>Topologi Jaringan Komputer  </a:t>
            </a:r>
          </a:p>
        </p:txBody>
      </p:sp>
      <p:sp>
        <p:nvSpPr>
          <p:cNvPr id="14339" name="Content Placeholder 2"/>
          <p:cNvSpPr>
            <a:spLocks noGrp="1"/>
          </p:cNvSpPr>
          <p:nvPr>
            <p:ph idx="1"/>
          </p:nvPr>
        </p:nvSpPr>
        <p:spPr>
          <a:xfrm>
            <a:off x="1981200" y="1425388"/>
            <a:ext cx="8229600" cy="4700776"/>
          </a:xfrm>
        </p:spPr>
        <p:txBody>
          <a:bodyPr/>
          <a:lstStyle/>
          <a:p>
            <a:pPr>
              <a:buFont typeface="Arial" charset="0"/>
              <a:buChar char="•"/>
              <a:defRPr/>
            </a:pPr>
            <a:r>
              <a:rPr lang="id-ID" sz="2800" dirty="0"/>
              <a:t>Topologi = struktur / desain / bentuk</a:t>
            </a:r>
          </a:p>
          <a:p>
            <a:pPr marL="0" indent="0">
              <a:buNone/>
              <a:defRPr/>
            </a:pPr>
            <a:endParaRPr lang="id-ID" sz="2800" dirty="0"/>
          </a:p>
          <a:p>
            <a:pPr>
              <a:buFont typeface="Wingdings" pitchFamily="2" charset="2"/>
              <a:buChar char="v"/>
              <a:defRPr/>
            </a:pPr>
            <a:r>
              <a:rPr lang="id-ID" sz="2800" dirty="0">
                <a:solidFill>
                  <a:srgbClr val="C00000"/>
                </a:solidFill>
              </a:rPr>
              <a:t>Topologi Ring </a:t>
            </a:r>
            <a:r>
              <a:rPr lang="id-ID" sz="2800" dirty="0"/>
              <a:t>= host ke host setelah dan sebelumnya. </a:t>
            </a:r>
          </a:p>
          <a:p>
            <a:pPr marL="0" indent="0">
              <a:buNone/>
              <a:defRPr/>
            </a:pPr>
            <a:r>
              <a:rPr lang="id-ID" sz="2800" dirty="0"/>
              <a:t>(-) jika satu rusak, semua jaringan </a:t>
            </a:r>
          </a:p>
          <a:p>
            <a:pPr marL="0" indent="0">
              <a:buNone/>
              <a:defRPr/>
            </a:pPr>
            <a:r>
              <a:rPr lang="id-ID" sz="2800" dirty="0"/>
              <a:t>terganggu. </a:t>
            </a:r>
          </a:p>
          <a:p>
            <a:pPr marL="0" indent="0">
              <a:buNone/>
              <a:defRPr/>
            </a:pPr>
            <a:r>
              <a:rPr lang="id-ID" sz="2800" dirty="0"/>
              <a:t>(-) perubahan jumlah perangkat sulit</a:t>
            </a:r>
          </a:p>
          <a:p>
            <a:pPr marL="0" indent="0">
              <a:buNone/>
              <a:defRPr/>
            </a:pPr>
            <a:r>
              <a:rPr lang="id-ID" sz="2800" dirty="0"/>
              <a:t>(+) instalasi mudah </a:t>
            </a:r>
          </a:p>
          <a:p>
            <a:pPr marL="0" indent="0">
              <a:buNone/>
              <a:defRPr/>
            </a:pPr>
            <a:r>
              <a:rPr lang="id-ID" sz="2800" dirty="0"/>
              <a:t>(+) aliran data lebih cepat</a:t>
            </a:r>
          </a:p>
          <a:p>
            <a:pPr marL="514350" indent="-514350">
              <a:buFont typeface="Arial" charset="0"/>
              <a:buAutoNum type="arabicPeriod"/>
              <a:defRPr/>
            </a:pPr>
            <a:endParaRPr lang="id-ID" sz="2800" dirty="0"/>
          </a:p>
          <a:p>
            <a:pPr marL="0" indent="0">
              <a:buNone/>
              <a:defRPr/>
            </a:pPr>
            <a:endParaRPr lang="id-ID" sz="2800" dirty="0"/>
          </a:p>
        </p:txBody>
      </p:sp>
      <p:pic>
        <p:nvPicPr>
          <p:cNvPr id="1434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861" y="3942511"/>
            <a:ext cx="41640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495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443318"/>
            <a:ext cx="8229600" cy="4682846"/>
          </a:xfrm>
        </p:spPr>
        <p:txBody>
          <a:bodyPr/>
          <a:lstStyle/>
          <a:p>
            <a:pPr>
              <a:buFont typeface="Wingdings" pitchFamily="2" charset="2"/>
              <a:buChar char="v"/>
              <a:defRPr/>
            </a:pPr>
            <a:r>
              <a:rPr lang="id-ID" dirty="0" smtClean="0">
                <a:solidFill>
                  <a:srgbClr val="C00000"/>
                </a:solidFill>
              </a:rPr>
              <a:t>Topologi bus </a:t>
            </a:r>
            <a:r>
              <a:rPr lang="id-ID" dirty="0" smtClean="0"/>
              <a:t>= semua perangkat terhubung melalui kabel tunggal. </a:t>
            </a:r>
          </a:p>
          <a:p>
            <a:pPr marL="0" indent="0">
              <a:buNone/>
              <a:defRPr/>
            </a:pPr>
            <a:r>
              <a:rPr lang="id-ID" dirty="0" smtClean="0"/>
              <a:t>(+) jumlah perangkat yang terhubung dapat dirubah tanpa mengganggu yang lain.</a:t>
            </a:r>
          </a:p>
          <a:p>
            <a:pPr marL="0" indent="0">
              <a:buNone/>
              <a:defRPr/>
            </a:pPr>
            <a:r>
              <a:rPr lang="id-ID" dirty="0" smtClean="0"/>
              <a:t>(+) instalasi relatif mudah.</a:t>
            </a:r>
          </a:p>
          <a:p>
            <a:pPr marL="0" indent="0">
              <a:buNone/>
              <a:defRPr/>
            </a:pPr>
            <a:r>
              <a:rPr lang="id-ID" dirty="0" smtClean="0"/>
              <a:t>(-) jika traffic data tinggi akan </a:t>
            </a:r>
          </a:p>
          <a:p>
            <a:pPr marL="0" indent="0">
              <a:buNone/>
              <a:defRPr/>
            </a:pPr>
            <a:r>
              <a:rPr lang="id-ID" dirty="0" smtClean="0"/>
              <a:t>terjadi kemacetan </a:t>
            </a:r>
          </a:p>
          <a:p>
            <a:pPr marL="0" indent="0">
              <a:buNone/>
              <a:defRPr/>
            </a:pPr>
            <a:endParaRPr lang="id-ID" dirty="0"/>
          </a:p>
        </p:txBody>
      </p:sp>
      <p:pic>
        <p:nvPicPr>
          <p:cNvPr id="1536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2734" y="4084917"/>
            <a:ext cx="482441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1981200" y="277253"/>
            <a:ext cx="8229600" cy="779462"/>
          </a:xfrm>
        </p:spPr>
        <p:txBody>
          <a:bodyPr/>
          <a:lstStyle/>
          <a:p>
            <a:r>
              <a:rPr lang="id-ID" dirty="0" smtClean="0"/>
              <a:t>Topologi Jaringan Komputer  </a:t>
            </a:r>
          </a:p>
        </p:txBody>
      </p:sp>
    </p:spTree>
    <p:extLst>
      <p:ext uri="{BB962C8B-B14F-4D97-AF65-F5344CB8AC3E}">
        <p14:creationId xmlns:p14="http://schemas.microsoft.com/office/powerpoint/2010/main" val="3434565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436" y="1425389"/>
            <a:ext cx="8229600" cy="4527176"/>
          </a:xfrm>
        </p:spPr>
        <p:txBody>
          <a:bodyPr/>
          <a:lstStyle/>
          <a:p>
            <a:pPr>
              <a:buFont typeface="Wingdings" pitchFamily="2" charset="2"/>
              <a:buChar char="v"/>
              <a:defRPr/>
            </a:pPr>
            <a:r>
              <a:rPr lang="id-ID" dirty="0" smtClean="0">
                <a:solidFill>
                  <a:srgbClr val="C00000"/>
                </a:solidFill>
              </a:rPr>
              <a:t>Topologi star </a:t>
            </a:r>
            <a:r>
              <a:rPr lang="id-ID" dirty="0" smtClean="0"/>
              <a:t>= menghubungkan host ke titik utama (hub / switch) </a:t>
            </a:r>
          </a:p>
          <a:p>
            <a:pPr marL="0" indent="0">
              <a:buNone/>
              <a:defRPr/>
            </a:pPr>
            <a:r>
              <a:rPr lang="id-ID" dirty="0" smtClean="0"/>
              <a:t>(+) jika 1 host rusak, yang lain tidak terganggu</a:t>
            </a:r>
          </a:p>
          <a:p>
            <a:pPr marL="0" indent="0">
              <a:buNone/>
              <a:defRPr/>
            </a:pPr>
            <a:r>
              <a:rPr lang="id-ID" dirty="0" smtClean="0"/>
              <a:t>(+) mudah terdeteksi jika ada kerusakan </a:t>
            </a:r>
          </a:p>
          <a:p>
            <a:pPr marL="0" indent="0">
              <a:buNone/>
              <a:defRPr/>
            </a:pPr>
            <a:r>
              <a:rPr lang="id-ID" dirty="0" smtClean="0"/>
              <a:t>(-) membutuhkan banyak kabel</a:t>
            </a:r>
          </a:p>
          <a:p>
            <a:pPr marL="0" indent="0">
              <a:buNone/>
              <a:defRPr/>
            </a:pPr>
            <a:endParaRPr lang="id-ID" dirty="0"/>
          </a:p>
          <a:p>
            <a:pPr>
              <a:buFont typeface="Arial" charset="0"/>
              <a:buChar char="•"/>
              <a:defRPr/>
            </a:pPr>
            <a:endParaRPr lang="id-ID" dirty="0" smtClean="0"/>
          </a:p>
          <a:p>
            <a:pPr>
              <a:buFont typeface="Arial" charset="0"/>
              <a:buChar char="•"/>
              <a:defRPr/>
            </a:pPr>
            <a:endParaRPr lang="id-ID" dirty="0"/>
          </a:p>
        </p:txBody>
      </p:sp>
      <p:pic>
        <p:nvPicPr>
          <p:cNvPr id="1638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0602" y="3688977"/>
            <a:ext cx="5616575"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1974384" y="259323"/>
            <a:ext cx="8229600" cy="779462"/>
          </a:xfrm>
        </p:spPr>
        <p:txBody>
          <a:bodyPr/>
          <a:lstStyle/>
          <a:p>
            <a:r>
              <a:rPr lang="id-ID" dirty="0" smtClean="0"/>
              <a:t>Topologi Jaringan Komputer  </a:t>
            </a:r>
          </a:p>
        </p:txBody>
      </p:sp>
    </p:spTree>
    <p:extLst>
      <p:ext uri="{BB962C8B-B14F-4D97-AF65-F5344CB8AC3E}">
        <p14:creationId xmlns:p14="http://schemas.microsoft.com/office/powerpoint/2010/main" val="8312495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407459"/>
            <a:ext cx="8229600" cy="4718704"/>
          </a:xfrm>
        </p:spPr>
        <p:txBody>
          <a:bodyPr/>
          <a:lstStyle/>
          <a:p>
            <a:pPr>
              <a:buFont typeface="Wingdings" pitchFamily="2" charset="2"/>
              <a:buChar char="v"/>
              <a:defRPr/>
            </a:pPr>
            <a:r>
              <a:rPr lang="id-ID" dirty="0" smtClean="0">
                <a:solidFill>
                  <a:srgbClr val="C00000"/>
                </a:solidFill>
              </a:rPr>
              <a:t>Topologi mesh </a:t>
            </a:r>
            <a:r>
              <a:rPr lang="id-ID" dirty="0" smtClean="0"/>
              <a:t>= 1host saling tehubung ke host lain dengan kabel tunggal. </a:t>
            </a:r>
          </a:p>
          <a:p>
            <a:pPr marL="0" indent="0">
              <a:buNone/>
              <a:defRPr/>
            </a:pPr>
            <a:r>
              <a:rPr lang="id-ID" dirty="0" smtClean="0"/>
              <a:t>(+) proses pengiriman data cepat</a:t>
            </a:r>
          </a:p>
          <a:p>
            <a:pPr marL="0" indent="0">
              <a:buNone/>
              <a:defRPr/>
            </a:pPr>
            <a:r>
              <a:rPr lang="id-ID" dirty="0" smtClean="0"/>
              <a:t>(+) jika 1 komputer rusak tidak akan mengganggu komputer lain </a:t>
            </a:r>
          </a:p>
          <a:p>
            <a:pPr marL="0" indent="0">
              <a:buNone/>
              <a:defRPr/>
            </a:pPr>
            <a:r>
              <a:rPr lang="id-ID" dirty="0" smtClean="0"/>
              <a:t>(-) instalasi rumit</a:t>
            </a:r>
          </a:p>
          <a:p>
            <a:pPr marL="0" indent="0">
              <a:buNone/>
              <a:defRPr/>
            </a:pPr>
            <a:r>
              <a:rPr lang="id-ID" dirty="0" smtClean="0"/>
              <a:t>(-) biaya pemeliharaan </a:t>
            </a:r>
          </a:p>
          <a:p>
            <a:pPr marL="0" indent="0">
              <a:buNone/>
              <a:defRPr/>
            </a:pPr>
            <a:r>
              <a:rPr lang="id-ID" dirty="0" smtClean="0"/>
              <a:t>tinggi</a:t>
            </a:r>
          </a:p>
          <a:p>
            <a:pPr marL="0" indent="0">
              <a:buNone/>
              <a:defRPr/>
            </a:pPr>
            <a:endParaRPr lang="id-ID" dirty="0" smtClean="0"/>
          </a:p>
          <a:p>
            <a:pPr>
              <a:buFont typeface="Arial" charset="0"/>
              <a:buChar char="•"/>
              <a:defRPr/>
            </a:pPr>
            <a:endParaRPr lang="id-ID" dirty="0"/>
          </a:p>
        </p:txBody>
      </p:sp>
      <p:pic>
        <p:nvPicPr>
          <p:cNvPr id="1741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4150" y="3414713"/>
            <a:ext cx="4248150" cy="344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1981200" y="196570"/>
            <a:ext cx="8229600" cy="779462"/>
          </a:xfrm>
        </p:spPr>
        <p:txBody>
          <a:bodyPr/>
          <a:lstStyle/>
          <a:p>
            <a:r>
              <a:rPr lang="id-ID" dirty="0" smtClean="0"/>
              <a:t>Topologi Jaringan Komputer  </a:t>
            </a:r>
          </a:p>
        </p:txBody>
      </p:sp>
    </p:spTree>
    <p:extLst>
      <p:ext uri="{BB962C8B-B14F-4D97-AF65-F5344CB8AC3E}">
        <p14:creationId xmlns:p14="http://schemas.microsoft.com/office/powerpoint/2010/main" val="2993393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11955"/>
            <a:ext cx="8229600" cy="4614209"/>
          </a:xfrm>
        </p:spPr>
        <p:txBody>
          <a:bodyPr/>
          <a:lstStyle/>
          <a:p>
            <a:pPr>
              <a:buFont typeface="Wingdings" pitchFamily="2" charset="2"/>
              <a:buChar char="v"/>
              <a:defRPr/>
            </a:pPr>
            <a:r>
              <a:rPr lang="id-ID" dirty="0" smtClean="0">
                <a:solidFill>
                  <a:srgbClr val="C00000"/>
                </a:solidFill>
              </a:rPr>
              <a:t>Topologi Tree </a:t>
            </a:r>
            <a:r>
              <a:rPr lang="id-ID" dirty="0" smtClean="0"/>
              <a:t>= topologi jaringan bertingkat</a:t>
            </a:r>
          </a:p>
          <a:p>
            <a:pPr marL="0" indent="0">
              <a:buNone/>
              <a:defRPr/>
            </a:pPr>
            <a:r>
              <a:rPr lang="id-ID" dirty="0" smtClean="0"/>
              <a:t>(+) mampu menjangkau area yang jauh</a:t>
            </a:r>
          </a:p>
          <a:p>
            <a:pPr marL="0" indent="0">
              <a:buNone/>
              <a:defRPr/>
            </a:pPr>
            <a:r>
              <a:rPr lang="id-ID" dirty="0" smtClean="0"/>
              <a:t>(+) identifikasi kerusakan </a:t>
            </a:r>
          </a:p>
          <a:p>
            <a:pPr marL="0" indent="0">
              <a:buNone/>
              <a:defRPr/>
            </a:pPr>
            <a:r>
              <a:rPr lang="id-ID" dirty="0" smtClean="0"/>
              <a:t>mudah diketahui</a:t>
            </a:r>
          </a:p>
          <a:p>
            <a:pPr marL="0" indent="0">
              <a:buNone/>
              <a:defRPr/>
            </a:pPr>
            <a:r>
              <a:rPr lang="id-ID" dirty="0" smtClean="0"/>
              <a:t>(-) jika kabel tunggal rusak, </a:t>
            </a:r>
          </a:p>
          <a:p>
            <a:pPr marL="0" indent="0">
              <a:buNone/>
              <a:defRPr/>
            </a:pPr>
            <a:r>
              <a:rPr lang="id-ID" dirty="0" smtClean="0"/>
              <a:t>maka seluruh jaringan rusak</a:t>
            </a:r>
          </a:p>
          <a:p>
            <a:pPr marL="0" indent="0">
              <a:buNone/>
              <a:defRPr/>
            </a:pPr>
            <a:r>
              <a:rPr lang="id-ID" dirty="0" smtClean="0"/>
              <a:t>(-) susah untuk pemeliharaan</a:t>
            </a:r>
          </a:p>
          <a:p>
            <a:pPr marL="0" indent="0">
              <a:buNone/>
              <a:defRPr/>
            </a:pPr>
            <a:r>
              <a:rPr lang="id-ID" dirty="0" smtClean="0"/>
              <a:t>(-) sering terjadi tabrakan </a:t>
            </a:r>
          </a:p>
          <a:p>
            <a:pPr marL="0" indent="0">
              <a:buNone/>
              <a:defRPr/>
            </a:pPr>
            <a:r>
              <a:rPr lang="id-ID" dirty="0" smtClean="0"/>
              <a:t>data </a:t>
            </a:r>
            <a:endParaRPr lang="id-ID" dirty="0"/>
          </a:p>
        </p:txBody>
      </p:sp>
      <p:pic>
        <p:nvPicPr>
          <p:cNvPr id="1843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07718" y="1511955"/>
            <a:ext cx="3384550"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1981200" y="259323"/>
            <a:ext cx="8229600" cy="779462"/>
          </a:xfrm>
        </p:spPr>
        <p:txBody>
          <a:bodyPr/>
          <a:lstStyle/>
          <a:p>
            <a:r>
              <a:rPr lang="id-ID" dirty="0" smtClean="0"/>
              <a:t>Topologi Jaringan Komputer  </a:t>
            </a:r>
          </a:p>
        </p:txBody>
      </p:sp>
    </p:spTree>
    <p:extLst>
      <p:ext uri="{BB962C8B-B14F-4D97-AF65-F5344CB8AC3E}">
        <p14:creationId xmlns:p14="http://schemas.microsoft.com/office/powerpoint/2010/main" val="1796778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Konsep</a:t>
            </a:r>
            <a:r>
              <a:rPr lang="en-US" dirty="0" smtClean="0"/>
              <a:t> Layer</a:t>
            </a:r>
            <a:endParaRPr lang="en-US" dirty="0"/>
          </a:p>
        </p:txBody>
      </p:sp>
      <p:sp>
        <p:nvSpPr>
          <p:cNvPr id="3" name="Content Placeholder 2"/>
          <p:cNvSpPr>
            <a:spLocks noGrp="1"/>
          </p:cNvSpPr>
          <p:nvPr>
            <p:ph sz="quarter" idx="1"/>
          </p:nvPr>
        </p:nvSpPr>
        <p:spPr/>
        <p:txBody>
          <a:bodyPr/>
          <a:lstStyle/>
          <a:p>
            <a:pPr algn="just"/>
            <a:endParaRPr lang="en-US" dirty="0" smtClean="0"/>
          </a:p>
          <a:p>
            <a:pPr algn="just"/>
            <a:endParaRPr lang="en-US" dirty="0"/>
          </a:p>
          <a:p>
            <a:pPr algn="just"/>
            <a:r>
              <a:rPr lang="en-US" dirty="0" err="1" smtClean="0"/>
              <a:t>Jaringan</a:t>
            </a:r>
            <a:r>
              <a:rPr lang="en-US" dirty="0" smtClean="0"/>
              <a:t> </a:t>
            </a:r>
            <a:r>
              <a:rPr lang="en-US" dirty="0" err="1" smtClean="0"/>
              <a:t>menggunakan</a:t>
            </a:r>
            <a:r>
              <a:rPr lang="en-US" dirty="0" smtClean="0"/>
              <a:t> </a:t>
            </a:r>
            <a:r>
              <a:rPr lang="en-US" dirty="0" err="1" smtClean="0"/>
              <a:t>konsep</a:t>
            </a:r>
            <a:r>
              <a:rPr lang="en-US" dirty="0" smtClean="0"/>
              <a:t> layer (</a:t>
            </a:r>
            <a:r>
              <a:rPr lang="en-US" dirty="0" err="1" smtClean="0"/>
              <a:t>lapisan</a:t>
            </a:r>
            <a:r>
              <a:rPr lang="en-US" dirty="0" smtClean="0"/>
              <a:t>) </a:t>
            </a:r>
            <a:r>
              <a:rPr lang="en-US" dirty="0" err="1" smtClean="0"/>
              <a:t>seperti</a:t>
            </a:r>
            <a:r>
              <a:rPr lang="en-US" dirty="0" smtClean="0"/>
              <a:t> </a:t>
            </a:r>
            <a:r>
              <a:rPr lang="en-US" dirty="0" err="1" smtClean="0"/>
              <a:t>dalam</a:t>
            </a:r>
            <a:r>
              <a:rPr lang="en-US" dirty="0" smtClean="0"/>
              <a:t> </a:t>
            </a:r>
            <a:r>
              <a:rPr lang="en-US" dirty="0" err="1" smtClean="0"/>
              <a:t>kehidupan</a:t>
            </a:r>
            <a:r>
              <a:rPr lang="en-US" dirty="0" smtClean="0"/>
              <a:t> </a:t>
            </a:r>
            <a:r>
              <a:rPr lang="en-US" dirty="0" err="1" smtClean="0"/>
              <a:t>sehari-hari</a:t>
            </a:r>
            <a:r>
              <a:rPr lang="en-US" dirty="0" smtClean="0"/>
              <a:t> </a:t>
            </a:r>
            <a:r>
              <a:rPr lang="en-US" dirty="0" err="1" smtClean="0"/>
              <a:t>dalam</a:t>
            </a:r>
            <a:r>
              <a:rPr lang="en-US" dirty="0" smtClean="0"/>
              <a:t> </a:t>
            </a:r>
            <a:r>
              <a:rPr lang="en-US" dirty="0" err="1" smtClean="0"/>
              <a:t>berkomunikasi</a:t>
            </a:r>
            <a:r>
              <a:rPr lang="en-US" dirty="0" smtClean="0"/>
              <a:t> </a:t>
            </a:r>
            <a:r>
              <a:rPr lang="en-US" dirty="0" err="1" smtClean="0"/>
              <a:t>sebagai</a:t>
            </a:r>
            <a:r>
              <a:rPr lang="en-US" dirty="0" smtClean="0"/>
              <a:t> </a:t>
            </a:r>
            <a:r>
              <a:rPr lang="en-US" dirty="0" err="1" smtClean="0"/>
              <a:t>contoh</a:t>
            </a:r>
            <a:r>
              <a:rPr lang="en-US" dirty="0" smtClean="0"/>
              <a:t> </a:t>
            </a:r>
            <a:r>
              <a:rPr lang="en-US" dirty="0" err="1" smtClean="0"/>
              <a:t>melalui</a:t>
            </a:r>
            <a:r>
              <a:rPr lang="en-US" dirty="0" smtClean="0"/>
              <a:t> </a:t>
            </a:r>
            <a:r>
              <a:rPr lang="en-US" dirty="0" err="1" smtClean="0"/>
              <a:t>surat</a:t>
            </a:r>
            <a:r>
              <a:rPr lang="en-US" dirty="0" smtClean="0"/>
              <a:t> </a:t>
            </a:r>
            <a:r>
              <a:rPr lang="en-US" dirty="0" err="1" smtClean="0"/>
              <a:t>pos</a:t>
            </a:r>
            <a:endParaRPr lang="en-US" dirty="0"/>
          </a:p>
        </p:txBody>
      </p:sp>
    </p:spTree>
    <p:extLst>
      <p:ext uri="{BB962C8B-B14F-4D97-AF65-F5344CB8AC3E}">
        <p14:creationId xmlns:p14="http://schemas.microsoft.com/office/powerpoint/2010/main" val="3711642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Berkomunikasi</a:t>
            </a:r>
            <a:r>
              <a:rPr lang="en-US" dirty="0" smtClean="0"/>
              <a:t> </a:t>
            </a:r>
            <a:r>
              <a:rPr lang="en-US" dirty="0" err="1" smtClean="0"/>
              <a:t>melalui</a:t>
            </a:r>
            <a:r>
              <a:rPr lang="en-US" dirty="0" smtClean="0"/>
              <a:t> </a:t>
            </a:r>
            <a:r>
              <a:rPr lang="en-US" dirty="0" err="1" smtClean="0"/>
              <a:t>jaringan</a:t>
            </a:r>
            <a:r>
              <a:rPr lang="en-US" dirty="0" smtClean="0"/>
              <a:t> </a:t>
            </a:r>
            <a:r>
              <a:rPr lang="en-US" dirty="0" err="1" smtClean="0"/>
              <a:t>komputer</a:t>
            </a:r>
            <a:endParaRPr lang="en-US" dirty="0"/>
          </a:p>
        </p:txBody>
      </p:sp>
      <p:sp>
        <p:nvSpPr>
          <p:cNvPr id="3" name="Content Placeholder 2"/>
          <p:cNvSpPr>
            <a:spLocks noGrp="1"/>
          </p:cNvSpPr>
          <p:nvPr>
            <p:ph sz="quarter" idx="1"/>
          </p:nvPr>
        </p:nvSpPr>
        <p:spPr>
          <a:xfrm>
            <a:off x="816864" y="1452281"/>
            <a:ext cx="10871200" cy="4831977"/>
          </a:xfrm>
        </p:spPr>
        <p:txBody>
          <a:bodyPr/>
          <a:lstStyle/>
          <a:p>
            <a:pPr algn="just"/>
            <a:r>
              <a:rPr lang="en-US" sz="2800" dirty="0" err="1" smtClean="0"/>
              <a:t>Jaringan</a:t>
            </a:r>
            <a:r>
              <a:rPr lang="en-US" sz="2800" dirty="0" smtClean="0"/>
              <a:t> </a:t>
            </a:r>
            <a:r>
              <a:rPr lang="en-US" sz="2800" dirty="0" err="1" smtClean="0"/>
              <a:t>memainkan</a:t>
            </a:r>
            <a:r>
              <a:rPr lang="en-US" sz="2800" dirty="0" smtClean="0"/>
              <a:t> </a:t>
            </a:r>
            <a:r>
              <a:rPr lang="en-US" sz="2800" dirty="0" err="1" smtClean="0"/>
              <a:t>peran</a:t>
            </a:r>
            <a:r>
              <a:rPr lang="en-US" sz="2800" dirty="0" smtClean="0"/>
              <a:t> yang </a:t>
            </a:r>
            <a:r>
              <a:rPr lang="en-US" sz="2800" dirty="0" err="1" smtClean="0"/>
              <a:t>sangat</a:t>
            </a:r>
            <a:r>
              <a:rPr lang="en-US" sz="2800" dirty="0" smtClean="0"/>
              <a:t> vital </a:t>
            </a:r>
            <a:r>
              <a:rPr lang="en-US" sz="2800" dirty="0" err="1" smtClean="0"/>
              <a:t>dalam</a:t>
            </a:r>
            <a:r>
              <a:rPr lang="en-US" sz="2800" dirty="0" smtClean="0"/>
              <a:t> </a:t>
            </a:r>
            <a:r>
              <a:rPr lang="en-US" sz="2800" dirty="0" err="1" smtClean="0"/>
              <a:t>hal</a:t>
            </a:r>
            <a:r>
              <a:rPr lang="en-US" sz="2800" dirty="0" smtClean="0"/>
              <a:t> </a:t>
            </a:r>
            <a:r>
              <a:rPr lang="en-US" sz="2800" dirty="0" err="1" smtClean="0"/>
              <a:t>berkomunikasi</a:t>
            </a:r>
            <a:endParaRPr lang="en-US" sz="2800" dirty="0" smtClean="0"/>
          </a:p>
          <a:p>
            <a:pPr lvl="8" algn="just"/>
            <a:endParaRPr lang="en-US" sz="2000" dirty="0" smtClean="0"/>
          </a:p>
          <a:p>
            <a:pPr lvl="8" algn="just"/>
            <a:endParaRPr lang="en-US" sz="2000" dirty="0"/>
          </a:p>
          <a:p>
            <a:pPr lvl="8" algn="just"/>
            <a:endParaRPr lang="en-US" sz="2000" dirty="0" smtClean="0"/>
          </a:p>
          <a:p>
            <a:pPr lvl="8" algn="just"/>
            <a:endParaRPr lang="en-US" sz="2000" dirty="0"/>
          </a:p>
          <a:p>
            <a:pPr lvl="8" algn="just"/>
            <a:endParaRPr lang="en-US" sz="2000" dirty="0" smtClean="0"/>
          </a:p>
          <a:p>
            <a:pPr lvl="8" algn="just"/>
            <a:endParaRPr lang="en-US" sz="2000" dirty="0" smtClean="0"/>
          </a:p>
          <a:p>
            <a:pPr lvl="8" algn="just"/>
            <a:endParaRPr lang="en-US" sz="2000" dirty="0"/>
          </a:p>
          <a:p>
            <a:pPr lvl="8" algn="just"/>
            <a:endParaRPr lang="en-US" sz="2000" dirty="0" smtClean="0"/>
          </a:p>
          <a:p>
            <a:pPr lvl="8" algn="just"/>
            <a:endParaRPr lang="en-US" sz="2000" dirty="0"/>
          </a:p>
          <a:p>
            <a:pPr marL="268288" lvl="8" algn="just"/>
            <a:r>
              <a:rPr lang="en-US" sz="2000" dirty="0" err="1" smtClean="0"/>
              <a:t>Tujuan</a:t>
            </a:r>
            <a:r>
              <a:rPr lang="en-US" sz="2000" dirty="0" smtClean="0"/>
              <a:t> </a:t>
            </a:r>
            <a:r>
              <a:rPr lang="en-US" sz="2000" dirty="0" err="1" smtClean="0"/>
              <a:t>komputer</a:t>
            </a:r>
            <a:r>
              <a:rPr lang="en-US" sz="2000" dirty="0" smtClean="0"/>
              <a:t> </a:t>
            </a:r>
            <a:r>
              <a:rPr lang="en-US" sz="2000" dirty="0" err="1" smtClean="0"/>
              <a:t>dikoneksikan</a:t>
            </a:r>
            <a:r>
              <a:rPr lang="en-US" sz="2000" dirty="0" smtClean="0"/>
              <a:t> </a:t>
            </a:r>
            <a:r>
              <a:rPr lang="en-US" sz="2000" dirty="0" err="1" smtClean="0"/>
              <a:t>ke</a:t>
            </a:r>
            <a:r>
              <a:rPr lang="en-US" sz="2000" dirty="0" smtClean="0"/>
              <a:t> </a:t>
            </a:r>
            <a:r>
              <a:rPr lang="en-US" sz="2000" dirty="0" err="1" smtClean="0"/>
              <a:t>dalam</a:t>
            </a:r>
            <a:r>
              <a:rPr lang="en-US" sz="2000" dirty="0" smtClean="0"/>
              <a:t> </a:t>
            </a:r>
            <a:r>
              <a:rPr lang="en-US" sz="2000" dirty="0" err="1" smtClean="0"/>
              <a:t>jaringan</a:t>
            </a:r>
            <a:r>
              <a:rPr lang="en-US" sz="2000" dirty="0" smtClean="0"/>
              <a:t> </a:t>
            </a:r>
            <a:r>
              <a:rPr lang="en-US" sz="2000" dirty="0" err="1" smtClean="0"/>
              <a:t>adalah</a:t>
            </a:r>
            <a:r>
              <a:rPr lang="en-US" sz="2000" dirty="0" smtClean="0"/>
              <a:t> </a:t>
            </a:r>
            <a:r>
              <a:rPr lang="en-US" sz="2000" dirty="0" err="1" smtClean="0"/>
              <a:t>untuk</a:t>
            </a:r>
            <a:r>
              <a:rPr lang="en-US" sz="2000" dirty="0" smtClean="0"/>
              <a:t> </a:t>
            </a:r>
            <a:r>
              <a:rPr lang="en-US" sz="2000" dirty="0" err="1" smtClean="0"/>
              <a:t>komunikasi</a:t>
            </a:r>
            <a:r>
              <a:rPr lang="en-US" sz="2000" dirty="0" smtClean="0"/>
              <a:t> </a:t>
            </a:r>
            <a:r>
              <a:rPr lang="en-US" sz="2000" dirty="0" err="1" smtClean="0"/>
              <a:t>atau</a:t>
            </a:r>
            <a:r>
              <a:rPr lang="en-US" sz="2000" dirty="0" smtClean="0"/>
              <a:t> </a:t>
            </a:r>
            <a:r>
              <a:rPr lang="en-US" sz="2000" dirty="0" err="1" smtClean="0"/>
              <a:t>komunikasi</a:t>
            </a:r>
            <a:r>
              <a:rPr lang="en-US" sz="2000" dirty="0" smtClean="0"/>
              <a:t> data</a:t>
            </a:r>
          </a:p>
          <a:p>
            <a:pPr marL="268288" lvl="8" algn="just"/>
            <a:r>
              <a:rPr lang="en-US" sz="2000" dirty="0" err="1" smtClean="0"/>
              <a:t>Komunikasi</a:t>
            </a:r>
            <a:r>
              <a:rPr lang="en-US" sz="2000" dirty="0" smtClean="0"/>
              <a:t> </a:t>
            </a:r>
            <a:r>
              <a:rPr lang="en-US" sz="2000" dirty="0" err="1" smtClean="0"/>
              <a:t>bisa</a:t>
            </a:r>
            <a:r>
              <a:rPr lang="en-US" sz="2000" dirty="0" smtClean="0"/>
              <a:t> </a:t>
            </a:r>
            <a:r>
              <a:rPr lang="en-US" sz="2000" dirty="0" err="1" smtClean="0"/>
              <a:t>dilakukan</a:t>
            </a:r>
            <a:r>
              <a:rPr lang="en-US" sz="2000" dirty="0" smtClean="0"/>
              <a:t> multiplatform </a:t>
            </a:r>
            <a:r>
              <a:rPr lang="en-US" sz="2000" dirty="0" err="1" smtClean="0"/>
              <a:t>dan</a:t>
            </a:r>
            <a:r>
              <a:rPr lang="en-US" sz="2000" dirty="0"/>
              <a:t> </a:t>
            </a:r>
            <a:r>
              <a:rPr lang="en-US" sz="2000" dirty="0" err="1" smtClean="0"/>
              <a:t>tentu</a:t>
            </a:r>
            <a:r>
              <a:rPr lang="en-US" sz="2000" dirty="0" smtClean="0"/>
              <a:t> </a:t>
            </a:r>
            <a:r>
              <a:rPr lang="en-US" sz="2000" dirty="0" err="1" smtClean="0"/>
              <a:t>saja</a:t>
            </a:r>
            <a:r>
              <a:rPr lang="en-US" sz="2000" dirty="0" smtClean="0"/>
              <a:t> </a:t>
            </a:r>
            <a:r>
              <a:rPr lang="en-US" sz="2000" dirty="0" err="1" smtClean="0"/>
              <a:t>membutuhkan</a:t>
            </a:r>
            <a:r>
              <a:rPr lang="en-US" sz="2000" dirty="0" smtClean="0"/>
              <a:t> </a:t>
            </a:r>
            <a:r>
              <a:rPr lang="en-US" sz="2000" dirty="0" err="1" smtClean="0"/>
              <a:t>jaringan</a:t>
            </a:r>
            <a:endParaRPr lang="en-US" sz="2000" dirty="0" smtClean="0"/>
          </a:p>
          <a:p>
            <a:pPr marL="268288" lvl="8" algn="just"/>
            <a:r>
              <a:rPr lang="en-US" sz="2000" dirty="0" err="1" smtClean="0"/>
              <a:t>Bayangkan</a:t>
            </a:r>
            <a:r>
              <a:rPr lang="en-US" sz="2000" dirty="0" smtClean="0"/>
              <a:t> </a:t>
            </a:r>
            <a:r>
              <a:rPr lang="en-US" sz="2000" dirty="0" err="1" smtClean="0"/>
              <a:t>jika</a:t>
            </a:r>
            <a:r>
              <a:rPr lang="en-US" sz="2000" dirty="0" smtClean="0"/>
              <a:t> </a:t>
            </a:r>
            <a:r>
              <a:rPr lang="en-US" sz="2000" dirty="0" err="1" smtClean="0"/>
              <a:t>dikehidupan</a:t>
            </a:r>
            <a:r>
              <a:rPr lang="en-US" sz="2000" dirty="0" smtClean="0"/>
              <a:t> </a:t>
            </a:r>
            <a:r>
              <a:rPr lang="en-US" sz="2000" dirty="0" err="1" smtClean="0"/>
              <a:t>sehari-hari</a:t>
            </a:r>
            <a:r>
              <a:rPr lang="en-US" sz="2000" dirty="0" smtClean="0"/>
              <a:t> </a:t>
            </a:r>
            <a:r>
              <a:rPr lang="en-US" sz="2000" dirty="0" err="1" smtClean="0"/>
              <a:t>kita</a:t>
            </a:r>
            <a:r>
              <a:rPr lang="en-US" sz="2000" dirty="0" smtClean="0"/>
              <a:t> </a:t>
            </a:r>
            <a:r>
              <a:rPr lang="en-US" sz="2000" dirty="0" err="1" smtClean="0"/>
              <a:t>tidak</a:t>
            </a:r>
            <a:r>
              <a:rPr lang="en-US" sz="2000" dirty="0" smtClean="0"/>
              <a:t> </a:t>
            </a:r>
            <a:r>
              <a:rPr lang="en-US" sz="2000" dirty="0" err="1" smtClean="0"/>
              <a:t>ada</a:t>
            </a:r>
            <a:r>
              <a:rPr lang="en-US" sz="2000" dirty="0" smtClean="0"/>
              <a:t> </a:t>
            </a:r>
            <a:r>
              <a:rPr lang="en-US" sz="2000" dirty="0" err="1" smtClean="0"/>
              <a:t>jaringan</a:t>
            </a:r>
            <a:r>
              <a:rPr lang="en-US" sz="2000" dirty="0" smtClean="0"/>
              <a:t>, </a:t>
            </a:r>
            <a:r>
              <a:rPr lang="en-US" sz="2000" dirty="0" err="1" smtClean="0"/>
              <a:t>apa</a:t>
            </a:r>
            <a:r>
              <a:rPr lang="en-US" sz="2000" dirty="0" smtClean="0"/>
              <a:t> yang </a:t>
            </a:r>
            <a:r>
              <a:rPr lang="en-US" sz="2000" dirty="0" err="1" smtClean="0"/>
              <a:t>terjadi</a:t>
            </a:r>
            <a:r>
              <a:rPr lang="en-US" sz="2000" dirty="0" smtClean="0"/>
              <a:t> ?</a:t>
            </a:r>
          </a:p>
          <a:p>
            <a:pPr lvl="8" algn="just"/>
            <a:endParaRPr lang="en-US" sz="2000" dirty="0" smtClean="0"/>
          </a:p>
        </p:txBody>
      </p:sp>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20244"/>
          <a:stretch/>
        </p:blipFill>
        <p:spPr bwMode="auto">
          <a:xfrm>
            <a:off x="4227815" y="2030506"/>
            <a:ext cx="4055573" cy="299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367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Komunikasi</a:t>
            </a:r>
            <a:r>
              <a:rPr lang="en-US" dirty="0" smtClean="0"/>
              <a:t> </a:t>
            </a:r>
            <a:r>
              <a:rPr lang="en-US" dirty="0" err="1" smtClean="0"/>
              <a:t>melalui</a:t>
            </a:r>
            <a:r>
              <a:rPr lang="en-US" dirty="0" smtClean="0"/>
              <a:t> </a:t>
            </a:r>
            <a:r>
              <a:rPr lang="en-US" dirty="0" err="1" smtClean="0"/>
              <a:t>surat</a:t>
            </a:r>
            <a:r>
              <a:rPr lang="en-US" dirty="0" smtClean="0"/>
              <a:t> </a:t>
            </a:r>
            <a:r>
              <a:rPr lang="en-US" dirty="0" err="1" smtClean="0"/>
              <a:t>pos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516" b="9411"/>
          <a:stretch/>
        </p:blipFill>
        <p:spPr>
          <a:xfrm>
            <a:off x="1524000" y="1649506"/>
            <a:ext cx="9144000" cy="5011271"/>
          </a:xfrm>
          <a:prstGeom prst="rect">
            <a:avLst/>
          </a:prstGeom>
        </p:spPr>
      </p:pic>
    </p:spTree>
    <p:extLst>
      <p:ext uri="{BB962C8B-B14F-4D97-AF65-F5344CB8AC3E}">
        <p14:creationId xmlns:p14="http://schemas.microsoft.com/office/powerpoint/2010/main" val="13714688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64" y="312643"/>
            <a:ext cx="10809942" cy="6168839"/>
          </a:xfrm>
          <a:prstGeom prst="rect">
            <a:avLst/>
          </a:prstGeom>
        </p:spPr>
      </p:pic>
    </p:spTree>
    <p:extLst>
      <p:ext uri="{BB962C8B-B14F-4D97-AF65-F5344CB8AC3E}">
        <p14:creationId xmlns:p14="http://schemas.microsoft.com/office/powerpoint/2010/main" val="19517042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Tugas</a:t>
            </a:r>
            <a:r>
              <a:rPr lang="en-US" dirty="0" smtClean="0"/>
              <a:t> </a:t>
            </a:r>
            <a:r>
              <a:rPr lang="en-US" dirty="0" err="1" smtClean="0"/>
              <a:t>Praktikum</a:t>
            </a:r>
            <a:r>
              <a:rPr lang="en-US" dirty="0" smtClean="0"/>
              <a:t> </a:t>
            </a:r>
            <a:r>
              <a:rPr lang="en-US" dirty="0" err="1" smtClean="0"/>
              <a:t>Jaringan</a:t>
            </a:r>
            <a:r>
              <a:rPr lang="en-US" dirty="0" smtClean="0"/>
              <a:t> </a:t>
            </a:r>
            <a:r>
              <a:rPr lang="en-US" dirty="0" err="1" smtClean="0"/>
              <a:t>Komputer</a:t>
            </a:r>
            <a:endParaRPr lang="en-US" dirty="0"/>
          </a:p>
        </p:txBody>
      </p:sp>
      <p:sp>
        <p:nvSpPr>
          <p:cNvPr id="3" name="Content Placeholder 2"/>
          <p:cNvSpPr>
            <a:spLocks noGrp="1"/>
          </p:cNvSpPr>
          <p:nvPr>
            <p:ph sz="quarter" idx="1"/>
          </p:nvPr>
        </p:nvSpPr>
        <p:spPr/>
        <p:txBody>
          <a:bodyPr/>
          <a:lstStyle/>
          <a:p>
            <a:r>
              <a:rPr lang="en-US" dirty="0" err="1" smtClean="0"/>
              <a:t>Cari</a:t>
            </a:r>
            <a:r>
              <a:rPr lang="en-US" dirty="0" smtClean="0"/>
              <a:t> </a:t>
            </a:r>
            <a:r>
              <a:rPr lang="en-US" dirty="0" err="1" smtClean="0"/>
              <a:t>dan</a:t>
            </a:r>
            <a:r>
              <a:rPr lang="en-US" dirty="0" smtClean="0"/>
              <a:t> </a:t>
            </a:r>
            <a:r>
              <a:rPr lang="en-US" dirty="0" err="1" smtClean="0"/>
              <a:t>Jelaskan</a:t>
            </a:r>
            <a:r>
              <a:rPr lang="en-US" dirty="0" smtClean="0"/>
              <a:t> </a:t>
            </a:r>
            <a:r>
              <a:rPr lang="en-US" dirty="0" err="1" smtClean="0"/>
              <a:t>perangkat</a:t>
            </a:r>
            <a:r>
              <a:rPr lang="en-US" dirty="0" smtClean="0"/>
              <a:t> </a:t>
            </a:r>
            <a:r>
              <a:rPr lang="en-US" dirty="0" err="1" smtClean="0"/>
              <a:t>keras</a:t>
            </a:r>
            <a:r>
              <a:rPr lang="en-US" dirty="0" smtClean="0"/>
              <a:t> (hardware) </a:t>
            </a:r>
            <a:r>
              <a:rPr lang="en-US" dirty="0" err="1" smtClean="0"/>
              <a:t>dalam</a:t>
            </a:r>
            <a:r>
              <a:rPr lang="en-US" dirty="0" smtClean="0"/>
              <a:t> </a:t>
            </a:r>
            <a:r>
              <a:rPr lang="en-US" dirty="0" err="1" smtClean="0"/>
              <a:t>jaringan</a:t>
            </a:r>
            <a:r>
              <a:rPr lang="en-US" dirty="0" smtClean="0"/>
              <a:t> </a:t>
            </a:r>
            <a:r>
              <a:rPr lang="en-US" dirty="0" err="1" smtClean="0"/>
              <a:t>komputer</a:t>
            </a:r>
            <a:r>
              <a:rPr lang="en-US" dirty="0" smtClean="0"/>
              <a:t> </a:t>
            </a:r>
            <a:r>
              <a:rPr lang="en-US" dirty="0" err="1" smtClean="0"/>
              <a:t>berikan</a:t>
            </a:r>
            <a:r>
              <a:rPr lang="en-US" dirty="0" smtClean="0"/>
              <a:t> </a:t>
            </a:r>
            <a:r>
              <a:rPr lang="en-US" dirty="0" err="1" smtClean="0"/>
              <a:t>juga</a:t>
            </a:r>
            <a:r>
              <a:rPr lang="en-US" dirty="0" smtClean="0"/>
              <a:t> </a:t>
            </a:r>
            <a:r>
              <a:rPr lang="en-US" dirty="0" err="1" smtClean="0"/>
              <a:t>gambar</a:t>
            </a:r>
            <a:endParaRPr lang="en-US" dirty="0" smtClean="0"/>
          </a:p>
          <a:p>
            <a:r>
              <a:rPr lang="en-US" dirty="0" err="1" smtClean="0"/>
              <a:t>Tugas</a:t>
            </a:r>
            <a:r>
              <a:rPr lang="en-US" dirty="0" smtClean="0"/>
              <a:t> </a:t>
            </a:r>
            <a:r>
              <a:rPr lang="en-US" dirty="0" err="1" smtClean="0"/>
              <a:t>dikerjakan</a:t>
            </a:r>
            <a:r>
              <a:rPr lang="en-US" dirty="0" smtClean="0"/>
              <a:t> di </a:t>
            </a:r>
            <a:r>
              <a:rPr lang="en-US" dirty="0" err="1" smtClean="0"/>
              <a:t>kertas</a:t>
            </a:r>
            <a:r>
              <a:rPr lang="en-US" dirty="0" smtClean="0"/>
              <a:t> F4 </a:t>
            </a:r>
            <a:r>
              <a:rPr lang="en-US" dirty="0" err="1" smtClean="0"/>
              <a:t>untuk</a:t>
            </a:r>
            <a:r>
              <a:rPr lang="en-US" dirty="0" smtClean="0"/>
              <a:t> </a:t>
            </a:r>
            <a:r>
              <a:rPr lang="en-US" dirty="0" err="1" smtClean="0"/>
              <a:t>gambar</a:t>
            </a:r>
            <a:r>
              <a:rPr lang="en-US" dirty="0" smtClean="0"/>
              <a:t> di print, </a:t>
            </a:r>
            <a:r>
              <a:rPr lang="en-US" dirty="0" err="1" smtClean="0"/>
              <a:t>penjelasan</a:t>
            </a:r>
            <a:r>
              <a:rPr lang="en-US" dirty="0" smtClean="0"/>
              <a:t> </a:t>
            </a:r>
            <a:r>
              <a:rPr lang="en-US" dirty="0" err="1" smtClean="0"/>
              <a:t>dan</a:t>
            </a:r>
            <a:r>
              <a:rPr lang="en-US" dirty="0" smtClean="0"/>
              <a:t> </a:t>
            </a:r>
            <a:r>
              <a:rPr lang="en-US" dirty="0" err="1" smtClean="0"/>
              <a:t>deskripsi</a:t>
            </a:r>
            <a:r>
              <a:rPr lang="en-US" dirty="0" smtClean="0"/>
              <a:t> di </a:t>
            </a:r>
            <a:r>
              <a:rPr lang="en-US" dirty="0" err="1" smtClean="0"/>
              <a:t>tulis</a:t>
            </a:r>
            <a:r>
              <a:rPr lang="en-US" dirty="0" smtClean="0"/>
              <a:t> </a:t>
            </a:r>
            <a:r>
              <a:rPr lang="en-US" dirty="0" err="1" smtClean="0"/>
              <a:t>tangan</a:t>
            </a:r>
            <a:endParaRPr lang="en-US" dirty="0" smtClean="0"/>
          </a:p>
          <a:p>
            <a:r>
              <a:rPr lang="en-US" dirty="0" err="1" smtClean="0"/>
              <a:t>Dikumpulkan</a:t>
            </a:r>
            <a:r>
              <a:rPr lang="en-US" dirty="0" smtClean="0"/>
              <a:t> paling </a:t>
            </a:r>
            <a:r>
              <a:rPr lang="en-US" dirty="0" err="1" smtClean="0"/>
              <a:t>Lambat</a:t>
            </a:r>
            <a:r>
              <a:rPr lang="en-US" dirty="0" smtClean="0"/>
              <a:t> H-1 </a:t>
            </a:r>
            <a:r>
              <a:rPr lang="en-US" dirty="0" err="1" smtClean="0"/>
              <a:t>Pertemuan</a:t>
            </a:r>
            <a:r>
              <a:rPr lang="en-US" dirty="0" smtClean="0"/>
              <a:t> </a:t>
            </a:r>
            <a:r>
              <a:rPr lang="en-US" dirty="0" err="1" smtClean="0"/>
              <a:t>berikutnya</a:t>
            </a:r>
            <a:endParaRPr lang="en-US" dirty="0" smtClean="0"/>
          </a:p>
          <a:p>
            <a:r>
              <a:rPr lang="en-US" dirty="0" err="1" smtClean="0"/>
              <a:t>Dikumpulkan</a:t>
            </a:r>
            <a:r>
              <a:rPr lang="en-US" dirty="0" smtClean="0"/>
              <a:t> di </a:t>
            </a:r>
            <a:r>
              <a:rPr lang="en-US" dirty="0" err="1" smtClean="0"/>
              <a:t>Loker</a:t>
            </a:r>
            <a:r>
              <a:rPr lang="en-US" dirty="0" smtClean="0"/>
              <a:t> </a:t>
            </a:r>
            <a:r>
              <a:rPr lang="en-US" dirty="0" err="1" smtClean="0"/>
              <a:t>Ruang</a:t>
            </a:r>
            <a:r>
              <a:rPr lang="en-US" dirty="0" smtClean="0"/>
              <a:t> </a:t>
            </a:r>
            <a:r>
              <a:rPr lang="en-US" dirty="0" err="1" smtClean="0"/>
              <a:t>Dosen</a:t>
            </a:r>
            <a:r>
              <a:rPr lang="en-US" dirty="0" smtClean="0"/>
              <a:t> FTS </a:t>
            </a:r>
            <a:r>
              <a:rPr lang="en-US" dirty="0" err="1" smtClean="0"/>
              <a:t>atas</a:t>
            </a:r>
            <a:r>
              <a:rPr lang="en-US" dirty="0" smtClean="0"/>
              <a:t> </a:t>
            </a:r>
            <a:r>
              <a:rPr lang="en-US" dirty="0" err="1" smtClean="0"/>
              <a:t>nama</a:t>
            </a:r>
            <a:r>
              <a:rPr lang="en-US" dirty="0" smtClean="0"/>
              <a:t> </a:t>
            </a:r>
            <a:r>
              <a:rPr lang="en-US" dirty="0" err="1" smtClean="0"/>
              <a:t>saya</a:t>
            </a:r>
            <a:endParaRPr lang="en-US" dirty="0" smtClean="0"/>
          </a:p>
          <a:p>
            <a:r>
              <a:rPr lang="en-US" dirty="0" err="1" smtClean="0"/>
              <a:t>Jangan</a:t>
            </a:r>
            <a:r>
              <a:rPr lang="en-US" dirty="0" smtClean="0"/>
              <a:t> </a:t>
            </a:r>
            <a:r>
              <a:rPr lang="en-US" dirty="0" err="1" smtClean="0"/>
              <a:t>Lupa</a:t>
            </a:r>
            <a:r>
              <a:rPr lang="en-US" dirty="0" smtClean="0"/>
              <a:t> </a:t>
            </a:r>
            <a:r>
              <a:rPr lang="en-US" dirty="0" err="1" smtClean="0"/>
              <a:t>Nama</a:t>
            </a:r>
            <a:r>
              <a:rPr lang="en-US" dirty="0" smtClean="0"/>
              <a:t> </a:t>
            </a:r>
            <a:r>
              <a:rPr lang="en-US" dirty="0" err="1" smtClean="0"/>
              <a:t>dan</a:t>
            </a:r>
            <a:r>
              <a:rPr lang="en-US" dirty="0" smtClean="0"/>
              <a:t> NIM</a:t>
            </a:r>
          </a:p>
          <a:p>
            <a:endParaRPr lang="en-US" dirty="0" smtClean="0"/>
          </a:p>
          <a:p>
            <a:pPr marL="0" indent="0" algn="ctr">
              <a:buNone/>
            </a:pPr>
            <a:r>
              <a:rPr lang="en-US" dirty="0" err="1" smtClean="0"/>
              <a:t>Selamat</a:t>
            </a:r>
            <a:r>
              <a:rPr lang="en-US" dirty="0" smtClean="0"/>
              <a:t> </a:t>
            </a:r>
            <a:r>
              <a:rPr lang="en-US" dirty="0" err="1" smtClean="0"/>
              <a:t>Mengerjakan</a:t>
            </a:r>
            <a:endParaRPr lang="en-US" dirty="0"/>
          </a:p>
        </p:txBody>
      </p:sp>
    </p:spTree>
    <p:extLst>
      <p:ext uri="{BB962C8B-B14F-4D97-AF65-F5344CB8AC3E}">
        <p14:creationId xmlns:p14="http://schemas.microsoft.com/office/powerpoint/2010/main" val="3406625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dirty="0" err="1" smtClean="0"/>
              <a:t>jaringan</a:t>
            </a:r>
            <a:r>
              <a:rPr lang="en-US" dirty="0" smtClean="0"/>
              <a:t> </a:t>
            </a:r>
            <a:r>
              <a:rPr lang="en-US" dirty="0" err="1" smtClean="0"/>
              <a:t>komputer</a:t>
            </a:r>
            <a:endParaRPr lang="en-US" dirty="0"/>
          </a:p>
        </p:txBody>
      </p:sp>
      <p:sp>
        <p:nvSpPr>
          <p:cNvPr id="3" name="Content Placeholder 2"/>
          <p:cNvSpPr>
            <a:spLocks noGrp="1"/>
          </p:cNvSpPr>
          <p:nvPr>
            <p:ph sz="quarter" idx="1"/>
          </p:nvPr>
        </p:nvSpPr>
        <p:spPr/>
        <p:txBody>
          <a:bodyPr/>
          <a:lstStyle/>
          <a:p>
            <a:pPr algn="just"/>
            <a:r>
              <a:rPr lang="en-US" b="1" dirty="0" err="1"/>
              <a:t>Jaringan</a:t>
            </a:r>
            <a:r>
              <a:rPr lang="en-US" b="1" dirty="0"/>
              <a:t> </a:t>
            </a:r>
            <a:r>
              <a:rPr lang="en-US" b="1" dirty="0" err="1"/>
              <a:t>Komputer</a:t>
            </a:r>
            <a:r>
              <a:rPr lang="en-US" dirty="0"/>
              <a:t> </a:t>
            </a:r>
            <a:r>
              <a:rPr lang="en-US" dirty="0" err="1"/>
              <a:t>merupakan</a:t>
            </a:r>
            <a:r>
              <a:rPr lang="en-US" dirty="0"/>
              <a:t> </a:t>
            </a:r>
            <a:r>
              <a:rPr lang="en-US" dirty="0" err="1"/>
              <a:t>gabungan</a:t>
            </a:r>
            <a:r>
              <a:rPr lang="en-US" dirty="0"/>
              <a:t> </a:t>
            </a:r>
            <a:r>
              <a:rPr lang="en-US" dirty="0" err="1"/>
              <a:t>antara</a:t>
            </a:r>
            <a:r>
              <a:rPr lang="en-US" dirty="0"/>
              <a:t> </a:t>
            </a:r>
            <a:r>
              <a:rPr lang="en-US" dirty="0" err="1"/>
              <a:t>teknologi</a:t>
            </a:r>
            <a:r>
              <a:rPr lang="en-US" dirty="0"/>
              <a:t> </a:t>
            </a:r>
            <a:r>
              <a:rPr lang="en-US" dirty="0" err="1"/>
              <a:t>komputer</a:t>
            </a:r>
            <a:r>
              <a:rPr lang="en-US" dirty="0"/>
              <a:t> </a:t>
            </a:r>
            <a:r>
              <a:rPr lang="en-US" dirty="0" err="1"/>
              <a:t>dan</a:t>
            </a:r>
            <a:r>
              <a:rPr lang="en-US" dirty="0"/>
              <a:t> </a:t>
            </a:r>
            <a:r>
              <a:rPr lang="en-US" dirty="0" err="1"/>
              <a:t>teknologi</a:t>
            </a:r>
            <a:r>
              <a:rPr lang="en-US" dirty="0"/>
              <a:t> </a:t>
            </a:r>
            <a:r>
              <a:rPr lang="en-US" dirty="0" err="1"/>
              <a:t>telekomunikasi</a:t>
            </a:r>
            <a:r>
              <a:rPr lang="en-US" dirty="0"/>
              <a:t>.</a:t>
            </a:r>
          </a:p>
          <a:p>
            <a:pPr algn="just"/>
            <a:r>
              <a:rPr lang="en-US" dirty="0" err="1"/>
              <a:t>Gabungan</a:t>
            </a:r>
            <a:r>
              <a:rPr lang="en-US" dirty="0"/>
              <a:t> </a:t>
            </a:r>
            <a:r>
              <a:rPr lang="en-US" dirty="0" err="1"/>
              <a:t>teknologi</a:t>
            </a:r>
            <a:r>
              <a:rPr lang="en-US" dirty="0"/>
              <a:t> </a:t>
            </a:r>
            <a:r>
              <a:rPr lang="en-US" dirty="0" err="1"/>
              <a:t>ini</a:t>
            </a:r>
            <a:r>
              <a:rPr lang="en-US" dirty="0"/>
              <a:t> </a:t>
            </a:r>
            <a:r>
              <a:rPr lang="en-US" dirty="0" err="1"/>
              <a:t>melahirkan</a:t>
            </a:r>
            <a:r>
              <a:rPr lang="en-US" dirty="0"/>
              <a:t> </a:t>
            </a:r>
            <a:r>
              <a:rPr lang="en-US" dirty="0" err="1"/>
              <a:t>pengolahan</a:t>
            </a:r>
            <a:r>
              <a:rPr lang="en-US" dirty="0"/>
              <a:t> data yang </a:t>
            </a:r>
            <a:r>
              <a:rPr lang="en-US" dirty="0" err="1"/>
              <a:t>dapat</a:t>
            </a:r>
            <a:r>
              <a:rPr lang="en-US" dirty="0"/>
              <a:t> </a:t>
            </a:r>
            <a:r>
              <a:rPr lang="en-US" dirty="0" err="1"/>
              <a:t>didistribusikan</a:t>
            </a:r>
            <a:r>
              <a:rPr lang="en-US" dirty="0"/>
              <a:t>, </a:t>
            </a:r>
            <a:r>
              <a:rPr lang="en-US" dirty="0" err="1"/>
              <a:t>mencakup</a:t>
            </a:r>
            <a:r>
              <a:rPr lang="en-US" dirty="0"/>
              <a:t> </a:t>
            </a:r>
            <a:r>
              <a:rPr lang="en-US" dirty="0" err="1"/>
              <a:t>pemakaian</a:t>
            </a:r>
            <a:r>
              <a:rPr lang="en-US" dirty="0"/>
              <a:t> database, software </a:t>
            </a:r>
            <a:r>
              <a:rPr lang="en-US" dirty="0" err="1"/>
              <a:t>aplikasi</a:t>
            </a:r>
            <a:r>
              <a:rPr lang="en-US" dirty="0"/>
              <a:t>, </a:t>
            </a:r>
            <a:r>
              <a:rPr lang="en-US" dirty="0" err="1"/>
              <a:t>dan</a:t>
            </a:r>
            <a:r>
              <a:rPr lang="en-US" dirty="0"/>
              <a:t> </a:t>
            </a:r>
            <a:r>
              <a:rPr lang="en-US" dirty="0" err="1"/>
              <a:t>peralatan</a:t>
            </a:r>
            <a:r>
              <a:rPr lang="en-US" dirty="0"/>
              <a:t> hardware </a:t>
            </a:r>
            <a:r>
              <a:rPr lang="en-US" dirty="0" err="1"/>
              <a:t>secara</a:t>
            </a:r>
            <a:r>
              <a:rPr lang="en-US" dirty="0"/>
              <a:t> </a:t>
            </a:r>
            <a:r>
              <a:rPr lang="en-US" dirty="0" err="1"/>
              <a:t>bersamaan</a:t>
            </a:r>
            <a:r>
              <a:rPr lang="en-US" dirty="0"/>
              <a:t>. </a:t>
            </a:r>
            <a:r>
              <a:rPr lang="en-US" dirty="0" err="1"/>
              <a:t>Sehingga</a:t>
            </a:r>
            <a:r>
              <a:rPr lang="en-US" dirty="0"/>
              <a:t> </a:t>
            </a:r>
            <a:r>
              <a:rPr lang="en-US" dirty="0" err="1"/>
              <a:t>penggunaan</a:t>
            </a:r>
            <a:r>
              <a:rPr lang="en-US" dirty="0"/>
              <a:t> </a:t>
            </a:r>
            <a:r>
              <a:rPr lang="en-US" dirty="0" err="1"/>
              <a:t>komputer</a:t>
            </a:r>
            <a:r>
              <a:rPr lang="en-US" dirty="0"/>
              <a:t> yang </a:t>
            </a:r>
            <a:r>
              <a:rPr lang="en-US" dirty="0" err="1"/>
              <a:t>sebelumnya</a:t>
            </a:r>
            <a:r>
              <a:rPr lang="en-US" dirty="0"/>
              <a:t> </a:t>
            </a:r>
            <a:r>
              <a:rPr lang="en-US" dirty="0" err="1"/>
              <a:t>hanya</a:t>
            </a:r>
            <a:r>
              <a:rPr lang="en-US" dirty="0"/>
              <a:t> </a:t>
            </a:r>
            <a:r>
              <a:rPr lang="en-US" dirty="0" err="1"/>
              <a:t>berdiri</a:t>
            </a:r>
            <a:r>
              <a:rPr lang="en-US" dirty="0"/>
              <a:t> </a:t>
            </a:r>
            <a:r>
              <a:rPr lang="en-US" dirty="0" err="1"/>
              <a:t>sendiri</a:t>
            </a:r>
            <a:r>
              <a:rPr lang="en-US" dirty="0"/>
              <a:t>, </a:t>
            </a:r>
            <a:r>
              <a:rPr lang="en-US" dirty="0" err="1"/>
              <a:t>kini</a:t>
            </a:r>
            <a:r>
              <a:rPr lang="en-US" dirty="0"/>
              <a:t> </a:t>
            </a:r>
            <a:r>
              <a:rPr lang="en-US" dirty="0" err="1"/>
              <a:t>diganti</a:t>
            </a:r>
            <a:r>
              <a:rPr lang="en-US" dirty="0"/>
              <a:t> </a:t>
            </a:r>
            <a:r>
              <a:rPr lang="en-US" dirty="0" err="1"/>
              <a:t>dengan</a:t>
            </a:r>
            <a:r>
              <a:rPr lang="en-US" dirty="0"/>
              <a:t> </a:t>
            </a:r>
            <a:r>
              <a:rPr lang="en-US" dirty="0" err="1"/>
              <a:t>sekumpulan</a:t>
            </a:r>
            <a:r>
              <a:rPr lang="en-US" dirty="0"/>
              <a:t> </a:t>
            </a:r>
            <a:r>
              <a:rPr lang="en-US" dirty="0" err="1"/>
              <a:t>komputer</a:t>
            </a:r>
            <a:r>
              <a:rPr lang="en-US" dirty="0"/>
              <a:t> yang </a:t>
            </a:r>
            <a:r>
              <a:rPr lang="en-US" dirty="0" err="1"/>
              <a:t>terpisah</a:t>
            </a:r>
            <a:r>
              <a:rPr lang="en-US" dirty="0"/>
              <a:t> </a:t>
            </a:r>
            <a:r>
              <a:rPr lang="en-US" dirty="0" err="1"/>
              <a:t>pisah</a:t>
            </a:r>
            <a:r>
              <a:rPr lang="en-US" dirty="0"/>
              <a:t> </a:t>
            </a:r>
            <a:r>
              <a:rPr lang="en-US" dirty="0" err="1"/>
              <a:t>akan</a:t>
            </a:r>
            <a:r>
              <a:rPr lang="en-US" dirty="0"/>
              <a:t> </a:t>
            </a:r>
            <a:r>
              <a:rPr lang="en-US" dirty="0" err="1"/>
              <a:t>tetapi</a:t>
            </a:r>
            <a:r>
              <a:rPr lang="en-US" dirty="0"/>
              <a:t> </a:t>
            </a:r>
            <a:r>
              <a:rPr lang="en-US" dirty="0" err="1"/>
              <a:t>saling</a:t>
            </a:r>
            <a:r>
              <a:rPr lang="en-US" dirty="0"/>
              <a:t> </a:t>
            </a:r>
            <a:r>
              <a:rPr lang="en-US" dirty="0" err="1"/>
              <a:t>berhubungan</a:t>
            </a:r>
            <a:r>
              <a:rPr lang="en-US" dirty="0"/>
              <a:t> </a:t>
            </a:r>
            <a:r>
              <a:rPr lang="en-US" dirty="0" err="1"/>
              <a:t>dalam</a:t>
            </a:r>
            <a:r>
              <a:rPr lang="en-US" dirty="0"/>
              <a:t> </a:t>
            </a:r>
            <a:r>
              <a:rPr lang="en-US" dirty="0" err="1"/>
              <a:t>melaksanakan</a:t>
            </a:r>
            <a:r>
              <a:rPr lang="en-US" dirty="0"/>
              <a:t> </a:t>
            </a:r>
            <a:r>
              <a:rPr lang="en-US" dirty="0" err="1"/>
              <a:t>tugasnya</a:t>
            </a:r>
            <a:r>
              <a:rPr lang="en-US" dirty="0" smtClean="0"/>
              <a:t>.</a:t>
            </a:r>
            <a:endParaRPr lang="en-US" dirty="0"/>
          </a:p>
        </p:txBody>
      </p:sp>
    </p:spTree>
    <p:extLst>
      <p:ext uri="{BB962C8B-B14F-4D97-AF65-F5344CB8AC3E}">
        <p14:creationId xmlns:p14="http://schemas.microsoft.com/office/powerpoint/2010/main" val="2839268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dirty="0" err="1" smtClean="0"/>
              <a:t>jaringan</a:t>
            </a:r>
            <a:r>
              <a:rPr lang="en-US" dirty="0" smtClean="0"/>
              <a:t> </a:t>
            </a:r>
            <a:r>
              <a:rPr lang="en-US" dirty="0" err="1" smtClean="0"/>
              <a:t>komputer</a:t>
            </a:r>
            <a:endParaRPr lang="en-US" dirty="0"/>
          </a:p>
        </p:txBody>
      </p:sp>
      <p:sp>
        <p:nvSpPr>
          <p:cNvPr id="3" name="Content Placeholder 2"/>
          <p:cNvSpPr>
            <a:spLocks noGrp="1"/>
          </p:cNvSpPr>
          <p:nvPr>
            <p:ph sz="quarter" idx="1"/>
          </p:nvPr>
        </p:nvSpPr>
        <p:spPr/>
        <p:txBody>
          <a:bodyPr/>
          <a:lstStyle/>
          <a:p>
            <a:pPr algn="just"/>
            <a:r>
              <a:rPr lang="en-US" b="1" dirty="0" err="1"/>
              <a:t>Jaringan</a:t>
            </a:r>
            <a:r>
              <a:rPr lang="en-US" b="1" dirty="0"/>
              <a:t> </a:t>
            </a:r>
            <a:r>
              <a:rPr lang="en-US" b="1" dirty="0" err="1"/>
              <a:t>komputer</a:t>
            </a:r>
            <a:r>
              <a:rPr lang="en-US" dirty="0"/>
              <a:t> </a:t>
            </a:r>
            <a:r>
              <a:rPr lang="en-US" dirty="0" err="1"/>
              <a:t>adalah</a:t>
            </a:r>
            <a:r>
              <a:rPr lang="en-US" dirty="0"/>
              <a:t> </a:t>
            </a:r>
            <a:r>
              <a:rPr lang="en-US" dirty="0" err="1"/>
              <a:t>sebuah</a:t>
            </a:r>
            <a:r>
              <a:rPr lang="en-US" dirty="0"/>
              <a:t> </a:t>
            </a:r>
            <a:r>
              <a:rPr lang="en-US" dirty="0" err="1"/>
              <a:t>sistem</a:t>
            </a:r>
            <a:r>
              <a:rPr lang="en-US" dirty="0"/>
              <a:t> yang </a:t>
            </a:r>
            <a:r>
              <a:rPr lang="en-US" dirty="0" err="1"/>
              <a:t>terdiri</a:t>
            </a:r>
            <a:r>
              <a:rPr lang="en-US" dirty="0"/>
              <a:t> </a:t>
            </a:r>
            <a:r>
              <a:rPr lang="en-US" dirty="0" err="1"/>
              <a:t>atas</a:t>
            </a:r>
            <a:r>
              <a:rPr lang="en-US" dirty="0"/>
              <a:t> computer </a:t>
            </a:r>
            <a:r>
              <a:rPr lang="en-US" dirty="0" err="1"/>
              <a:t>dan</a:t>
            </a:r>
            <a:r>
              <a:rPr lang="en-US" dirty="0"/>
              <a:t> </a:t>
            </a:r>
            <a:r>
              <a:rPr lang="en-US" dirty="0" err="1"/>
              <a:t>perangkat</a:t>
            </a:r>
            <a:r>
              <a:rPr lang="en-US" dirty="0"/>
              <a:t> </a:t>
            </a:r>
            <a:r>
              <a:rPr lang="en-US" dirty="0" err="1"/>
              <a:t>jaringan</a:t>
            </a:r>
            <a:r>
              <a:rPr lang="en-US" dirty="0"/>
              <a:t> </a:t>
            </a:r>
            <a:r>
              <a:rPr lang="en-US" dirty="0" err="1"/>
              <a:t>lainnya</a:t>
            </a:r>
            <a:r>
              <a:rPr lang="en-US" dirty="0"/>
              <a:t> yang </a:t>
            </a:r>
            <a:r>
              <a:rPr lang="en-US" dirty="0" err="1"/>
              <a:t>bekerja</a:t>
            </a:r>
            <a:r>
              <a:rPr lang="en-US" dirty="0"/>
              <a:t> </a:t>
            </a:r>
            <a:r>
              <a:rPr lang="en-US" dirty="0" err="1"/>
              <a:t>bersama-sama</a:t>
            </a:r>
            <a:r>
              <a:rPr lang="en-US" dirty="0"/>
              <a:t> </a:t>
            </a:r>
            <a:r>
              <a:rPr lang="en-US" dirty="0" err="1"/>
              <a:t>untuk</a:t>
            </a:r>
            <a:r>
              <a:rPr lang="en-US" dirty="0"/>
              <a:t> </a:t>
            </a:r>
            <a:r>
              <a:rPr lang="en-US" dirty="0" err="1"/>
              <a:t>mencapai</a:t>
            </a:r>
            <a:r>
              <a:rPr lang="en-US" dirty="0"/>
              <a:t> </a:t>
            </a:r>
            <a:r>
              <a:rPr lang="en-US" dirty="0" err="1"/>
              <a:t>suatu</a:t>
            </a:r>
            <a:r>
              <a:rPr lang="en-US" dirty="0"/>
              <a:t> </a:t>
            </a:r>
            <a:r>
              <a:rPr lang="en-US" dirty="0" err="1"/>
              <a:t>tujuan</a:t>
            </a:r>
            <a:r>
              <a:rPr lang="en-US" dirty="0"/>
              <a:t> yang </a:t>
            </a:r>
            <a:r>
              <a:rPr lang="en-US" dirty="0" err="1"/>
              <a:t>sama</a:t>
            </a:r>
            <a:r>
              <a:rPr lang="en-US" dirty="0"/>
              <a:t>.</a:t>
            </a:r>
          </a:p>
          <a:p>
            <a:pPr algn="just"/>
            <a:r>
              <a:rPr lang="en-US" b="1" dirty="0" err="1"/>
              <a:t>Jaringan</a:t>
            </a:r>
            <a:r>
              <a:rPr lang="en-US" b="1" dirty="0"/>
              <a:t> </a:t>
            </a:r>
            <a:r>
              <a:rPr lang="en-US" b="1" dirty="0" err="1"/>
              <a:t>komputer</a:t>
            </a:r>
            <a:r>
              <a:rPr lang="en-US" dirty="0"/>
              <a:t> </a:t>
            </a:r>
            <a:r>
              <a:rPr lang="en-US" dirty="0" err="1"/>
              <a:t>adalah</a:t>
            </a:r>
            <a:r>
              <a:rPr lang="en-US" dirty="0"/>
              <a:t> </a:t>
            </a:r>
            <a:r>
              <a:rPr lang="en-US" dirty="0" err="1"/>
              <a:t>sekelompok</a:t>
            </a:r>
            <a:r>
              <a:rPr lang="en-US" dirty="0"/>
              <a:t> </a:t>
            </a:r>
            <a:r>
              <a:rPr lang="en-US" dirty="0" err="1"/>
              <a:t>komputer</a:t>
            </a:r>
            <a:r>
              <a:rPr lang="en-US" dirty="0"/>
              <a:t> </a:t>
            </a:r>
            <a:r>
              <a:rPr lang="en-US" dirty="0" err="1"/>
              <a:t>otonom</a:t>
            </a:r>
            <a:r>
              <a:rPr lang="en-US" dirty="0"/>
              <a:t> yang </a:t>
            </a:r>
            <a:r>
              <a:rPr lang="en-US" dirty="0" err="1"/>
              <a:t>saling</a:t>
            </a:r>
            <a:r>
              <a:rPr lang="en-US" dirty="0"/>
              <a:t> </a:t>
            </a:r>
            <a:r>
              <a:rPr lang="en-US" dirty="0" err="1"/>
              <a:t>berhubungan</a:t>
            </a:r>
            <a:r>
              <a:rPr lang="en-US" dirty="0"/>
              <a:t> </a:t>
            </a:r>
            <a:r>
              <a:rPr lang="en-US" dirty="0" err="1"/>
              <a:t>antara</a:t>
            </a:r>
            <a:r>
              <a:rPr lang="en-US" dirty="0"/>
              <a:t> </a:t>
            </a:r>
            <a:r>
              <a:rPr lang="en-US" dirty="0" err="1"/>
              <a:t>satu</a:t>
            </a:r>
            <a:r>
              <a:rPr lang="en-US" dirty="0"/>
              <a:t> </a:t>
            </a:r>
            <a:r>
              <a:rPr lang="en-US" dirty="0" err="1"/>
              <a:t>dengan</a:t>
            </a:r>
            <a:r>
              <a:rPr lang="en-US" dirty="0"/>
              <a:t> yang </a:t>
            </a:r>
            <a:r>
              <a:rPr lang="en-US" dirty="0" err="1"/>
              <a:t>lainnya</a:t>
            </a:r>
            <a:r>
              <a:rPr lang="en-US" dirty="0"/>
              <a:t> </a:t>
            </a:r>
            <a:r>
              <a:rPr lang="en-US" dirty="0" err="1"/>
              <a:t>menggunakan</a:t>
            </a:r>
            <a:r>
              <a:rPr lang="en-US" dirty="0"/>
              <a:t> </a:t>
            </a:r>
            <a:r>
              <a:rPr lang="en-US" dirty="0" err="1"/>
              <a:t>protokol</a:t>
            </a:r>
            <a:r>
              <a:rPr lang="en-US" dirty="0"/>
              <a:t> </a:t>
            </a:r>
            <a:r>
              <a:rPr lang="en-US" dirty="0" err="1"/>
              <a:t>komunikasi</a:t>
            </a:r>
            <a:r>
              <a:rPr lang="en-US" dirty="0"/>
              <a:t> </a:t>
            </a:r>
            <a:r>
              <a:rPr lang="en-US" dirty="0" err="1"/>
              <a:t>melalui</a:t>
            </a:r>
            <a:r>
              <a:rPr lang="en-US" dirty="0"/>
              <a:t> media </a:t>
            </a:r>
            <a:r>
              <a:rPr lang="en-US" dirty="0" err="1"/>
              <a:t>komunikasi</a:t>
            </a:r>
            <a:r>
              <a:rPr lang="en-US" dirty="0"/>
              <a:t> </a:t>
            </a:r>
            <a:r>
              <a:rPr lang="en-US" dirty="0" err="1"/>
              <a:t>sehingga</a:t>
            </a:r>
            <a:r>
              <a:rPr lang="en-US" dirty="0"/>
              <a:t> </a:t>
            </a:r>
            <a:r>
              <a:rPr lang="en-US" dirty="0" err="1"/>
              <a:t>dapat</a:t>
            </a:r>
            <a:r>
              <a:rPr lang="en-US" dirty="0"/>
              <a:t> </a:t>
            </a:r>
            <a:r>
              <a:rPr lang="en-US" dirty="0" err="1"/>
              <a:t>saling</a:t>
            </a:r>
            <a:r>
              <a:rPr lang="en-US" dirty="0"/>
              <a:t> </a:t>
            </a:r>
            <a:r>
              <a:rPr lang="en-US" dirty="0" err="1"/>
              <a:t>berbagi</a:t>
            </a:r>
            <a:r>
              <a:rPr lang="en-US" dirty="0"/>
              <a:t> </a:t>
            </a:r>
            <a:r>
              <a:rPr lang="en-US" dirty="0" err="1"/>
              <a:t>informasi</a:t>
            </a:r>
            <a:r>
              <a:rPr lang="en-US" dirty="0"/>
              <a:t>, program-program, </a:t>
            </a:r>
            <a:r>
              <a:rPr lang="en-US" dirty="0" err="1"/>
              <a:t>dan</a:t>
            </a:r>
            <a:r>
              <a:rPr lang="en-US" dirty="0"/>
              <a:t> </a:t>
            </a:r>
            <a:r>
              <a:rPr lang="en-US" dirty="0" err="1"/>
              <a:t>menggunakan</a:t>
            </a:r>
            <a:r>
              <a:rPr lang="en-US" dirty="0"/>
              <a:t> </a:t>
            </a:r>
            <a:r>
              <a:rPr lang="en-US" dirty="0" err="1"/>
              <a:t>bersama</a:t>
            </a:r>
            <a:r>
              <a:rPr lang="en-US" dirty="0"/>
              <a:t> </a:t>
            </a:r>
            <a:r>
              <a:rPr lang="en-US" dirty="0" err="1"/>
              <a:t>perangkat</a:t>
            </a:r>
            <a:r>
              <a:rPr lang="en-US" dirty="0"/>
              <a:t> </a:t>
            </a:r>
            <a:r>
              <a:rPr lang="en-US" dirty="0" err="1"/>
              <a:t>keras</a:t>
            </a:r>
            <a:r>
              <a:rPr lang="en-US" dirty="0"/>
              <a:t>.</a:t>
            </a:r>
          </a:p>
        </p:txBody>
      </p:sp>
    </p:spTree>
    <p:extLst>
      <p:ext uri="{BB962C8B-B14F-4D97-AF65-F5344CB8AC3E}">
        <p14:creationId xmlns:p14="http://schemas.microsoft.com/office/powerpoint/2010/main" val="2695040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dirty="0" err="1" smtClean="0"/>
              <a:t>jaringan</a:t>
            </a:r>
            <a:r>
              <a:rPr lang="en-US" dirty="0" smtClean="0"/>
              <a:t> </a:t>
            </a:r>
            <a:r>
              <a:rPr lang="en-US" dirty="0" err="1" smtClean="0"/>
              <a:t>komputer</a:t>
            </a:r>
            <a:endParaRPr lang="en-US" dirty="0"/>
          </a:p>
        </p:txBody>
      </p:sp>
      <p:sp>
        <p:nvSpPr>
          <p:cNvPr id="3" name="Content Placeholder 2"/>
          <p:cNvSpPr>
            <a:spLocks noGrp="1"/>
          </p:cNvSpPr>
          <p:nvPr>
            <p:ph sz="quarter" idx="1"/>
          </p:nvPr>
        </p:nvSpPr>
        <p:spPr/>
        <p:txBody>
          <a:bodyPr/>
          <a:lstStyle/>
          <a:p>
            <a:pPr algn="just"/>
            <a:r>
              <a:rPr lang="en-US" dirty="0" err="1"/>
              <a:t>Jadi</a:t>
            </a:r>
            <a:r>
              <a:rPr lang="en-US" dirty="0"/>
              <a:t> </a:t>
            </a:r>
            <a:r>
              <a:rPr lang="en-US" dirty="0" err="1"/>
              <a:t>apabila</a:t>
            </a:r>
            <a:r>
              <a:rPr lang="en-US" dirty="0"/>
              <a:t> </a:t>
            </a:r>
            <a:r>
              <a:rPr lang="en-US" dirty="0" err="1"/>
              <a:t>sebuah</a:t>
            </a:r>
            <a:r>
              <a:rPr lang="en-US" dirty="0"/>
              <a:t> </a:t>
            </a:r>
            <a:r>
              <a:rPr lang="en-US" dirty="0" err="1"/>
              <a:t>komputer</a:t>
            </a:r>
            <a:r>
              <a:rPr lang="en-US" dirty="0"/>
              <a:t> </a:t>
            </a:r>
            <a:r>
              <a:rPr lang="en-US" dirty="0" err="1"/>
              <a:t>dapat</a:t>
            </a:r>
            <a:r>
              <a:rPr lang="en-US" dirty="0"/>
              <a:t> </a:t>
            </a:r>
            <a:r>
              <a:rPr lang="en-US" dirty="0" err="1"/>
              <a:t>berinteraksi</a:t>
            </a:r>
            <a:r>
              <a:rPr lang="en-US" dirty="0"/>
              <a:t> </a:t>
            </a:r>
            <a:r>
              <a:rPr lang="en-US" dirty="0" err="1"/>
              <a:t>atau</a:t>
            </a:r>
            <a:r>
              <a:rPr lang="en-US" dirty="0"/>
              <a:t> </a:t>
            </a:r>
            <a:r>
              <a:rPr lang="en-US" dirty="0" err="1"/>
              <a:t>komunikasi</a:t>
            </a:r>
            <a:r>
              <a:rPr lang="en-US" dirty="0"/>
              <a:t> </a:t>
            </a:r>
            <a:r>
              <a:rPr lang="en-US" dirty="0" err="1"/>
              <a:t>dengan</a:t>
            </a:r>
            <a:r>
              <a:rPr lang="en-US" dirty="0"/>
              <a:t> </a:t>
            </a:r>
            <a:r>
              <a:rPr lang="en-US" dirty="0" err="1"/>
              <a:t>komputer</a:t>
            </a:r>
            <a:r>
              <a:rPr lang="en-US" dirty="0"/>
              <a:t> lain </a:t>
            </a:r>
            <a:r>
              <a:rPr lang="en-US" dirty="0" err="1"/>
              <a:t>maka</a:t>
            </a:r>
            <a:r>
              <a:rPr lang="en-US" dirty="0"/>
              <a:t> </a:t>
            </a:r>
            <a:r>
              <a:rPr lang="en-US" dirty="0" err="1"/>
              <a:t>dikatakan</a:t>
            </a:r>
            <a:r>
              <a:rPr lang="en-US" dirty="0"/>
              <a:t> </a:t>
            </a:r>
            <a:r>
              <a:rPr lang="en-US" dirty="0" err="1"/>
              <a:t>komputer</a:t>
            </a:r>
            <a:r>
              <a:rPr lang="en-US" dirty="0"/>
              <a:t> </a:t>
            </a:r>
            <a:r>
              <a:rPr lang="en-US" dirty="0" err="1"/>
              <a:t>kita</a:t>
            </a:r>
            <a:r>
              <a:rPr lang="en-US" dirty="0"/>
              <a:t> </a:t>
            </a:r>
            <a:r>
              <a:rPr lang="en-US" dirty="0" err="1"/>
              <a:t>sudah</a:t>
            </a:r>
            <a:r>
              <a:rPr lang="en-US" dirty="0"/>
              <a:t> </a:t>
            </a:r>
            <a:r>
              <a:rPr lang="en-US" dirty="0" err="1"/>
              <a:t>terkoneksi</a:t>
            </a:r>
            <a:r>
              <a:rPr lang="en-US" dirty="0"/>
              <a:t> </a:t>
            </a:r>
            <a:r>
              <a:rPr lang="en-US" dirty="0" err="1"/>
              <a:t>dalam</a:t>
            </a:r>
            <a:r>
              <a:rPr lang="en-US" dirty="0"/>
              <a:t> </a:t>
            </a:r>
            <a:r>
              <a:rPr lang="en-US" dirty="0" err="1"/>
              <a:t>sebuah</a:t>
            </a:r>
            <a:r>
              <a:rPr lang="en-US" dirty="0"/>
              <a:t> </a:t>
            </a:r>
            <a:r>
              <a:rPr lang="en-US" dirty="0" err="1"/>
              <a:t>jaringan</a:t>
            </a:r>
            <a:r>
              <a:rPr lang="en-US" dirty="0"/>
              <a:t> </a:t>
            </a:r>
            <a:r>
              <a:rPr lang="en-US" dirty="0" err="1"/>
              <a:t>komputer</a:t>
            </a:r>
            <a:endParaRPr lang="en-US" dirty="0"/>
          </a:p>
          <a:p>
            <a:pPr algn="just"/>
            <a:r>
              <a:rPr lang="en-US" dirty="0" err="1"/>
              <a:t>Bentuk</a:t>
            </a:r>
            <a:r>
              <a:rPr lang="en-US" dirty="0"/>
              <a:t> </a:t>
            </a:r>
            <a:r>
              <a:rPr lang="en-US" dirty="0" err="1"/>
              <a:t>koneksi</a:t>
            </a:r>
            <a:r>
              <a:rPr lang="en-US" dirty="0"/>
              <a:t> </a:t>
            </a:r>
            <a:r>
              <a:rPr lang="en-US" dirty="0" err="1"/>
              <a:t>tidak</a:t>
            </a:r>
            <a:r>
              <a:rPr lang="en-US" dirty="0"/>
              <a:t> </a:t>
            </a:r>
            <a:r>
              <a:rPr lang="en-US" dirty="0" err="1"/>
              <a:t>harus</a:t>
            </a:r>
            <a:r>
              <a:rPr lang="en-US" dirty="0"/>
              <a:t> </a:t>
            </a:r>
            <a:r>
              <a:rPr lang="en-US" dirty="0" err="1"/>
              <a:t>melalui</a:t>
            </a:r>
            <a:r>
              <a:rPr lang="en-US" dirty="0"/>
              <a:t> </a:t>
            </a:r>
            <a:r>
              <a:rPr lang="en-US" dirty="0" err="1"/>
              <a:t>kabel</a:t>
            </a:r>
            <a:r>
              <a:rPr lang="en-US" dirty="0"/>
              <a:t> </a:t>
            </a:r>
            <a:r>
              <a:rPr lang="en-US" dirty="0" err="1"/>
              <a:t>saja</a:t>
            </a:r>
            <a:r>
              <a:rPr lang="en-US" dirty="0"/>
              <a:t>, </a:t>
            </a:r>
            <a:r>
              <a:rPr lang="en-US" dirty="0" err="1"/>
              <a:t>tapi</a:t>
            </a:r>
            <a:r>
              <a:rPr lang="en-US" dirty="0"/>
              <a:t> </a:t>
            </a:r>
            <a:r>
              <a:rPr lang="en-US" dirty="0" err="1"/>
              <a:t>dapat</a:t>
            </a:r>
            <a:r>
              <a:rPr lang="en-US" dirty="0"/>
              <a:t> </a:t>
            </a:r>
            <a:r>
              <a:rPr lang="en-US" dirty="0" err="1"/>
              <a:t>menggunakan</a:t>
            </a:r>
            <a:r>
              <a:rPr lang="en-US" dirty="0"/>
              <a:t> </a:t>
            </a:r>
            <a:r>
              <a:rPr lang="en-US" dirty="0" err="1"/>
              <a:t>serat</a:t>
            </a:r>
            <a:r>
              <a:rPr lang="en-US" dirty="0"/>
              <a:t> </a:t>
            </a:r>
            <a:r>
              <a:rPr lang="en-US" dirty="0" err="1"/>
              <a:t>optik</a:t>
            </a:r>
            <a:r>
              <a:rPr lang="en-US" dirty="0"/>
              <a:t>, </a:t>
            </a:r>
            <a:r>
              <a:rPr lang="en-US" dirty="0" err="1"/>
              <a:t>gelombang</a:t>
            </a:r>
            <a:r>
              <a:rPr lang="en-US" dirty="0"/>
              <a:t> </a:t>
            </a:r>
            <a:r>
              <a:rPr lang="en-US" dirty="0" err="1"/>
              <a:t>mikro</a:t>
            </a:r>
            <a:r>
              <a:rPr lang="en-US" dirty="0"/>
              <a:t>, wireless, </a:t>
            </a:r>
            <a:r>
              <a:rPr lang="en-US" dirty="0" err="1"/>
              <a:t>atau</a:t>
            </a:r>
            <a:r>
              <a:rPr lang="en-US" dirty="0"/>
              <a:t> </a:t>
            </a:r>
            <a:r>
              <a:rPr lang="en-US" dirty="0" err="1"/>
              <a:t>satelit</a:t>
            </a:r>
            <a:r>
              <a:rPr lang="en-US" dirty="0"/>
              <a:t> </a:t>
            </a:r>
            <a:r>
              <a:rPr lang="en-US" dirty="0" err="1"/>
              <a:t>komunikasi</a:t>
            </a:r>
            <a:r>
              <a:rPr lang="en-US" dirty="0" smtClean="0"/>
              <a:t>.</a:t>
            </a:r>
            <a:endParaRPr lang="en-US" dirty="0"/>
          </a:p>
        </p:txBody>
      </p:sp>
    </p:spTree>
    <p:extLst>
      <p:ext uri="{BB962C8B-B14F-4D97-AF65-F5344CB8AC3E}">
        <p14:creationId xmlns:p14="http://schemas.microsoft.com/office/powerpoint/2010/main" val="3743789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136775" y="228600"/>
            <a:ext cx="8153400" cy="990600"/>
          </a:xfrm>
        </p:spPr>
        <p:txBody>
          <a:bodyPr/>
          <a:lstStyle/>
          <a:p>
            <a:pPr eaLnBrk="1" hangingPunct="1"/>
            <a:r>
              <a:rPr lang="en-US" smtClean="0"/>
              <a:t>Tujuan Jaringan Komputer</a:t>
            </a:r>
          </a:p>
        </p:txBody>
      </p:sp>
      <p:sp>
        <p:nvSpPr>
          <p:cNvPr id="12291" name="Content Placeholder 2"/>
          <p:cNvSpPr>
            <a:spLocks noGrp="1"/>
          </p:cNvSpPr>
          <p:nvPr>
            <p:ph sz="quarter" idx="1"/>
          </p:nvPr>
        </p:nvSpPr>
        <p:spPr>
          <a:xfrm>
            <a:off x="2136775" y="1600200"/>
            <a:ext cx="8153400" cy="4495800"/>
          </a:xfrm>
        </p:spPr>
        <p:txBody>
          <a:bodyPr/>
          <a:lstStyle/>
          <a:p>
            <a:pPr eaLnBrk="1" hangingPunct="1">
              <a:buFont typeface="Wingdings" panose="05000000000000000000" pitchFamily="2" charset="2"/>
              <a:buNone/>
            </a:pPr>
            <a:r>
              <a:rPr lang="en-US" smtClean="0"/>
              <a:t>Tujuan dari jaringan komputer adalah:</a:t>
            </a:r>
          </a:p>
          <a:p>
            <a:pPr eaLnBrk="1" hangingPunct="1"/>
            <a:r>
              <a:rPr lang="en-US" smtClean="0"/>
              <a:t>Membagi sumber daya: contohnya berbagi pemakaian </a:t>
            </a:r>
            <a:r>
              <a:rPr lang="en-US" smtClean="0">
                <a:hlinkClick r:id="rId2" tooltip="Printer"/>
              </a:rPr>
              <a:t>printer</a:t>
            </a:r>
            <a:r>
              <a:rPr lang="en-US" smtClean="0"/>
              <a:t>, </a:t>
            </a:r>
            <a:r>
              <a:rPr lang="en-US" smtClean="0">
                <a:hlinkClick r:id="rId3" tooltip="CPU"/>
              </a:rPr>
              <a:t>CPU</a:t>
            </a:r>
            <a:r>
              <a:rPr lang="en-US" smtClean="0"/>
              <a:t>, </a:t>
            </a:r>
            <a:r>
              <a:rPr lang="en-US" smtClean="0">
                <a:hlinkClick r:id="rId4" tooltip="Memori"/>
              </a:rPr>
              <a:t>memori</a:t>
            </a:r>
            <a:r>
              <a:rPr lang="en-US" smtClean="0"/>
              <a:t>, </a:t>
            </a:r>
            <a:r>
              <a:rPr lang="en-US" smtClean="0">
                <a:hlinkClick r:id="rId5" tooltip="Harddisk"/>
              </a:rPr>
              <a:t>harddisk</a:t>
            </a:r>
            <a:endParaRPr lang="en-US" smtClean="0"/>
          </a:p>
          <a:p>
            <a:pPr eaLnBrk="1" hangingPunct="1"/>
            <a:r>
              <a:rPr lang="en-US" smtClean="0"/>
              <a:t>Komunikasi: contohnya </a:t>
            </a:r>
            <a:r>
              <a:rPr lang="en-US" smtClean="0">
                <a:hlinkClick r:id="rId6" tooltip="Surat elektronik"/>
              </a:rPr>
              <a:t>surat elektronik</a:t>
            </a:r>
            <a:r>
              <a:rPr lang="en-US" smtClean="0"/>
              <a:t>, </a:t>
            </a:r>
            <a:r>
              <a:rPr lang="en-US" i="1" smtClean="0">
                <a:hlinkClick r:id="rId7" tooltip="Instant messaging"/>
              </a:rPr>
              <a:t>instant messaging</a:t>
            </a:r>
            <a:r>
              <a:rPr lang="en-US" smtClean="0"/>
              <a:t>, </a:t>
            </a:r>
            <a:r>
              <a:rPr lang="en-US" i="1" smtClean="0">
                <a:hlinkClick r:id="rId8" tooltip="Chatting"/>
              </a:rPr>
              <a:t>chatting</a:t>
            </a:r>
            <a:endParaRPr lang="en-US" smtClean="0"/>
          </a:p>
          <a:p>
            <a:pPr eaLnBrk="1" hangingPunct="1"/>
            <a:r>
              <a:rPr lang="en-US" smtClean="0"/>
              <a:t>Akses informasi: contohnya </a:t>
            </a:r>
            <a:r>
              <a:rPr lang="en-US" i="1" smtClean="0"/>
              <a:t>web browsing</a:t>
            </a:r>
            <a:endParaRPr lang="en-US" smtClean="0"/>
          </a:p>
          <a:p>
            <a:pPr eaLnBrk="1" hangingPunct="1"/>
            <a:endParaRPr lang="en-US" smtClean="0"/>
          </a:p>
        </p:txBody>
      </p:sp>
    </p:spTree>
    <p:extLst>
      <p:ext uri="{BB962C8B-B14F-4D97-AF65-F5344CB8AC3E}">
        <p14:creationId xmlns:p14="http://schemas.microsoft.com/office/powerpoint/2010/main" val="4192650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136775" y="228600"/>
            <a:ext cx="8153400" cy="990600"/>
          </a:xfrm>
        </p:spPr>
        <p:txBody>
          <a:bodyPr/>
          <a:lstStyle/>
          <a:p>
            <a:pPr eaLnBrk="1" hangingPunct="1"/>
            <a:r>
              <a:rPr lang="en-US" smtClean="0"/>
              <a:t>Manfaat Jaringan</a:t>
            </a:r>
          </a:p>
        </p:txBody>
      </p:sp>
      <p:sp>
        <p:nvSpPr>
          <p:cNvPr id="13315" name="Content Placeholder 2"/>
          <p:cNvSpPr>
            <a:spLocks noGrp="1"/>
          </p:cNvSpPr>
          <p:nvPr>
            <p:ph sz="quarter" idx="1"/>
          </p:nvPr>
        </p:nvSpPr>
        <p:spPr>
          <a:xfrm>
            <a:off x="2136775" y="1600200"/>
            <a:ext cx="8153400" cy="4495800"/>
          </a:xfrm>
        </p:spPr>
        <p:txBody>
          <a:bodyPr/>
          <a:lstStyle/>
          <a:p>
            <a:pPr eaLnBrk="1" hangingPunct="1"/>
            <a:r>
              <a:rPr lang="en-US" sz="2200" dirty="0" err="1"/>
              <a:t>Untuk</a:t>
            </a:r>
            <a:r>
              <a:rPr lang="en-US" sz="2200" dirty="0"/>
              <a:t> Perusahaan/ </a:t>
            </a:r>
            <a:r>
              <a:rPr lang="en-US" sz="2200" dirty="0" err="1"/>
              <a:t>Organisasi</a:t>
            </a:r>
            <a:r>
              <a:rPr lang="en-US" sz="2200" dirty="0"/>
              <a:t>:</a:t>
            </a:r>
          </a:p>
          <a:p>
            <a:pPr lvl="1" eaLnBrk="1" hangingPunct="1">
              <a:buClr>
                <a:srgbClr val="FF0000"/>
              </a:buClr>
              <a:buFont typeface="Wingdings" panose="05000000000000000000" pitchFamily="2" charset="2"/>
              <a:buChar char="Ø"/>
            </a:pPr>
            <a:r>
              <a:rPr lang="en-US" dirty="0" smtClean="0"/>
              <a:t>Resource Sharing : </a:t>
            </a:r>
            <a:r>
              <a:rPr lang="en-US" dirty="0" err="1" smtClean="0"/>
              <a:t>Seluruh</a:t>
            </a:r>
            <a:r>
              <a:rPr lang="en-US" dirty="0" smtClean="0"/>
              <a:t> program, </a:t>
            </a:r>
            <a:r>
              <a:rPr lang="en-US" dirty="0" err="1" smtClean="0"/>
              <a:t>peralatan</a:t>
            </a:r>
            <a:r>
              <a:rPr lang="en-US" dirty="0" smtClean="0"/>
              <a:t> </a:t>
            </a:r>
            <a:r>
              <a:rPr lang="en-US" dirty="0" err="1" smtClean="0"/>
              <a:t>khususnya</a:t>
            </a:r>
            <a:r>
              <a:rPr lang="en-US" dirty="0" smtClean="0"/>
              <a:t> data </a:t>
            </a:r>
            <a:r>
              <a:rPr lang="en-US" dirty="0" err="1" smtClean="0"/>
              <a:t>bisa</a:t>
            </a:r>
            <a:r>
              <a:rPr lang="en-US" dirty="0" smtClean="0"/>
              <a:t> </a:t>
            </a:r>
            <a:r>
              <a:rPr lang="en-US" dirty="0" err="1" smtClean="0"/>
              <a:t>digunakan</a:t>
            </a:r>
            <a:r>
              <a:rPr lang="en-US" dirty="0" smtClean="0"/>
              <a:t> </a:t>
            </a:r>
            <a:r>
              <a:rPr lang="en-US" dirty="0" err="1" smtClean="0"/>
              <a:t>setiap</a:t>
            </a:r>
            <a:r>
              <a:rPr lang="en-US" dirty="0" smtClean="0"/>
              <a:t> orang </a:t>
            </a:r>
            <a:r>
              <a:rPr lang="en-US" dirty="0" err="1" smtClean="0"/>
              <a:t>pada</a:t>
            </a:r>
            <a:r>
              <a:rPr lang="en-US" dirty="0" smtClean="0"/>
              <a:t> </a:t>
            </a:r>
            <a:r>
              <a:rPr lang="en-US" dirty="0" err="1" smtClean="0"/>
              <a:t>jaringan</a:t>
            </a:r>
            <a:r>
              <a:rPr lang="en-US" dirty="0" smtClean="0"/>
              <a:t> </a:t>
            </a:r>
            <a:r>
              <a:rPr lang="en-US" dirty="0" err="1" smtClean="0"/>
              <a:t>tanpa</a:t>
            </a:r>
            <a:r>
              <a:rPr lang="en-US" dirty="0" smtClean="0"/>
              <a:t> </a:t>
            </a:r>
            <a:r>
              <a:rPr lang="en-US" dirty="0" err="1" smtClean="0"/>
              <a:t>pengaruh</a:t>
            </a:r>
            <a:r>
              <a:rPr lang="en-US" dirty="0" smtClean="0"/>
              <a:t> </a:t>
            </a:r>
            <a:r>
              <a:rPr lang="en-US" dirty="0" err="1" smtClean="0"/>
              <a:t>lokasi</a:t>
            </a:r>
            <a:r>
              <a:rPr lang="en-US" dirty="0" smtClean="0"/>
              <a:t> resource </a:t>
            </a:r>
            <a:r>
              <a:rPr lang="en-US" dirty="0" err="1" smtClean="0"/>
              <a:t>dan</a:t>
            </a:r>
            <a:r>
              <a:rPr lang="en-US" dirty="0" smtClean="0"/>
              <a:t> </a:t>
            </a:r>
            <a:r>
              <a:rPr lang="en-US" dirty="0" err="1" smtClean="0"/>
              <a:t>pemakai</a:t>
            </a:r>
            <a:endParaRPr lang="en-US" dirty="0" smtClean="0"/>
          </a:p>
          <a:p>
            <a:pPr lvl="1" eaLnBrk="1" hangingPunct="1">
              <a:buClr>
                <a:srgbClr val="FF0000"/>
              </a:buClr>
              <a:buFont typeface="Wingdings" panose="05000000000000000000" pitchFamily="2" charset="2"/>
              <a:buChar char="Ø"/>
            </a:pPr>
            <a:r>
              <a:rPr lang="en-US" dirty="0" err="1" smtClean="0"/>
              <a:t>Reliabilitas</a:t>
            </a:r>
            <a:r>
              <a:rPr lang="en-US" dirty="0" smtClean="0"/>
              <a:t> </a:t>
            </a:r>
            <a:r>
              <a:rPr lang="en-US" dirty="0" err="1" smtClean="0"/>
              <a:t>Tinggi</a:t>
            </a:r>
            <a:r>
              <a:rPr lang="en-US" dirty="0" smtClean="0"/>
              <a:t> : </a:t>
            </a:r>
            <a:r>
              <a:rPr lang="en-US" dirty="0" err="1" smtClean="0"/>
              <a:t>Adanya</a:t>
            </a:r>
            <a:r>
              <a:rPr lang="en-US" dirty="0" smtClean="0"/>
              <a:t> </a:t>
            </a:r>
            <a:r>
              <a:rPr lang="en-US" dirty="0" err="1" smtClean="0"/>
              <a:t>sumber</a:t>
            </a:r>
            <a:r>
              <a:rPr lang="en-US" dirty="0" smtClean="0"/>
              <a:t> </a:t>
            </a:r>
            <a:r>
              <a:rPr lang="en-US" dirty="0" err="1" smtClean="0"/>
              <a:t>alternatif</a:t>
            </a:r>
            <a:r>
              <a:rPr lang="en-US" dirty="0" smtClean="0"/>
              <a:t> </a:t>
            </a:r>
            <a:r>
              <a:rPr lang="en-US" dirty="0" err="1" smtClean="0"/>
              <a:t>persediaan</a:t>
            </a:r>
            <a:r>
              <a:rPr lang="en-US" dirty="0" smtClean="0"/>
              <a:t> (Backup).</a:t>
            </a:r>
          </a:p>
          <a:p>
            <a:pPr eaLnBrk="1" hangingPunct="1">
              <a:buClr>
                <a:srgbClr val="FF0000"/>
              </a:buClr>
            </a:pPr>
            <a:r>
              <a:rPr lang="en-US" sz="2200" dirty="0" err="1"/>
              <a:t>Untuk</a:t>
            </a:r>
            <a:r>
              <a:rPr lang="en-US" sz="2200" dirty="0"/>
              <a:t> </a:t>
            </a:r>
            <a:r>
              <a:rPr lang="en-US" sz="2200" dirty="0" err="1"/>
              <a:t>Umum</a:t>
            </a:r>
            <a:r>
              <a:rPr lang="en-US" sz="2200" dirty="0"/>
              <a:t>/ </a:t>
            </a:r>
            <a:r>
              <a:rPr lang="en-US" sz="2200" dirty="0" err="1"/>
              <a:t>Individu</a:t>
            </a:r>
            <a:r>
              <a:rPr lang="en-US" sz="2200" dirty="0"/>
              <a:t>:</a:t>
            </a:r>
          </a:p>
          <a:p>
            <a:pPr lvl="1" eaLnBrk="1" hangingPunct="1">
              <a:buClr>
                <a:srgbClr val="FF0000"/>
              </a:buClr>
              <a:buFont typeface="Wingdings" panose="05000000000000000000" pitchFamily="2" charset="2"/>
              <a:buChar char="Ø"/>
            </a:pPr>
            <a:r>
              <a:rPr lang="en-US" dirty="0" smtClean="0"/>
              <a:t>Access </a:t>
            </a:r>
            <a:r>
              <a:rPr lang="en-US" dirty="0" err="1" smtClean="0"/>
              <a:t>ke</a:t>
            </a:r>
            <a:r>
              <a:rPr lang="en-US" dirty="0" smtClean="0"/>
              <a:t> </a:t>
            </a:r>
            <a:r>
              <a:rPr lang="en-US" dirty="0" err="1" smtClean="0"/>
              <a:t>informasi</a:t>
            </a:r>
            <a:r>
              <a:rPr lang="en-US" dirty="0" smtClean="0"/>
              <a:t> yang </a:t>
            </a:r>
            <a:r>
              <a:rPr lang="en-US" dirty="0" err="1" smtClean="0"/>
              <a:t>berada</a:t>
            </a:r>
            <a:r>
              <a:rPr lang="en-US" dirty="0" smtClean="0"/>
              <a:t> di </a:t>
            </a:r>
            <a:r>
              <a:rPr lang="en-US" dirty="0" err="1" smtClean="0"/>
              <a:t>tempat</a:t>
            </a:r>
            <a:r>
              <a:rPr lang="en-US" dirty="0" smtClean="0"/>
              <a:t> </a:t>
            </a:r>
            <a:r>
              <a:rPr lang="en-US" dirty="0" err="1" smtClean="0"/>
              <a:t>jauh</a:t>
            </a:r>
            <a:r>
              <a:rPr lang="en-US" dirty="0" smtClean="0"/>
              <a:t>.</a:t>
            </a:r>
          </a:p>
          <a:p>
            <a:pPr lvl="1" eaLnBrk="1" hangingPunct="1">
              <a:buClr>
                <a:srgbClr val="FF0000"/>
              </a:buClr>
              <a:buFont typeface="Wingdings" panose="05000000000000000000" pitchFamily="2" charset="2"/>
              <a:buChar char="Ø"/>
            </a:pPr>
            <a:r>
              <a:rPr lang="en-US" dirty="0" err="1" smtClean="0"/>
              <a:t>Komunikasi</a:t>
            </a:r>
            <a:r>
              <a:rPr lang="en-US" dirty="0" smtClean="0"/>
              <a:t> orang </a:t>
            </a:r>
            <a:r>
              <a:rPr lang="en-US" dirty="0" err="1" smtClean="0"/>
              <a:t>ke</a:t>
            </a:r>
            <a:r>
              <a:rPr lang="en-US" dirty="0" smtClean="0"/>
              <a:t> orang.</a:t>
            </a:r>
          </a:p>
          <a:p>
            <a:pPr lvl="1" eaLnBrk="1" hangingPunct="1">
              <a:buClr>
                <a:srgbClr val="FF0000"/>
              </a:buClr>
              <a:buFont typeface="Wingdings" panose="05000000000000000000" pitchFamily="2" charset="2"/>
              <a:buChar char="Ø"/>
            </a:pPr>
            <a:r>
              <a:rPr lang="en-US" dirty="0" err="1" smtClean="0"/>
              <a:t>Hiburan</a:t>
            </a:r>
            <a:r>
              <a:rPr lang="en-US" dirty="0" smtClean="0"/>
              <a:t> </a:t>
            </a:r>
            <a:r>
              <a:rPr lang="en-US" dirty="0" err="1" smtClean="0"/>
              <a:t>Interaktif</a:t>
            </a:r>
            <a:r>
              <a:rPr lang="en-US" dirty="0" smtClean="0"/>
              <a:t> 	</a:t>
            </a:r>
          </a:p>
          <a:p>
            <a:pPr eaLnBrk="1" hangingPunct="1">
              <a:buClr>
                <a:srgbClr val="FF0000"/>
              </a:buClr>
              <a:buFont typeface="Wingdings" panose="05000000000000000000" pitchFamily="2" charset="2"/>
              <a:buNone/>
            </a:pPr>
            <a:endParaRPr lang="en-US" sz="2200" dirty="0"/>
          </a:p>
          <a:p>
            <a:pPr lvl="1" eaLnBrk="1" hangingPunct="1">
              <a:buClr>
                <a:srgbClr val="FF0000"/>
              </a:buCl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3179499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heme1" id="{14675881-E503-4A63-A7A5-FFF43326F341}" vid="{C9B77A1C-B076-44CF-B082-480626D4FF85}"/>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Theme1</Template>
  <TotalTime>2263</TotalTime>
  <Words>1673</Words>
  <Application>Microsoft Office PowerPoint</Application>
  <PresentationFormat>Widescreen</PresentationFormat>
  <Paragraphs>203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Tw Cen MT</vt:lpstr>
      <vt:lpstr>Wingdings</vt:lpstr>
      <vt:lpstr>Wingdings 2</vt:lpstr>
      <vt:lpstr>Theme1</vt:lpstr>
      <vt:lpstr>KONSEP DASAR JARINGAN KOMPUTER</vt:lpstr>
      <vt:lpstr>Pengenalan</vt:lpstr>
      <vt:lpstr>Pengenalan</vt:lpstr>
      <vt:lpstr>Berkomunikasi melalui jaringan komputer</vt:lpstr>
      <vt:lpstr>Apa itu jaringan komputer</vt:lpstr>
      <vt:lpstr>Apa itu jaringan komputer</vt:lpstr>
      <vt:lpstr>Apa itu jaringan komputer</vt:lpstr>
      <vt:lpstr>Tujuan Jaringan Komputer</vt:lpstr>
      <vt:lpstr>Manfaat Jaringan</vt:lpstr>
      <vt:lpstr>Penggunaan Jaringan Komputer dalam beberapa bidang</vt:lpstr>
      <vt:lpstr>Aplikasi Bisnis / Bussiness Aplication</vt:lpstr>
      <vt:lpstr>Aplikasi Bisnis / Bussiness Aplication</vt:lpstr>
      <vt:lpstr>Aplikasi Bisnis / Bussiness Aplication</vt:lpstr>
      <vt:lpstr>Aplikasi Bisnis / Bussiness Aplication</vt:lpstr>
      <vt:lpstr>Aplikasi Bisnis / Bussiness Aplication</vt:lpstr>
      <vt:lpstr>Aplikasi Bisnis / Bussiness Aplication</vt:lpstr>
      <vt:lpstr>Home Aplication</vt:lpstr>
      <vt:lpstr>Home Aplication</vt:lpstr>
      <vt:lpstr>Home Aplication</vt:lpstr>
      <vt:lpstr>Home Aplication</vt:lpstr>
      <vt:lpstr>Home Aplication</vt:lpstr>
      <vt:lpstr>Mobile User</vt:lpstr>
      <vt:lpstr>Cara kerja jaringan nirkabel</vt:lpstr>
      <vt:lpstr>Mobile User</vt:lpstr>
      <vt:lpstr>Masalah Sosial</vt:lpstr>
      <vt:lpstr>Masalah Sosial</vt:lpstr>
      <vt:lpstr>Masalah Sosial</vt:lpstr>
      <vt:lpstr>Data Flow Type</vt:lpstr>
      <vt:lpstr>Simplex</vt:lpstr>
      <vt:lpstr>Half-Duplex</vt:lpstr>
      <vt:lpstr>Full-Duplex (duplex)</vt:lpstr>
      <vt:lpstr>Berdasarkan jangkauan geografis </vt:lpstr>
      <vt:lpstr>Berdasarkan peranan dan hubungan tiap komputer dalam memproses data.</vt:lpstr>
      <vt:lpstr>Topologi Jaringan Komputer  </vt:lpstr>
      <vt:lpstr>Topologi Jaringan Komputer  </vt:lpstr>
      <vt:lpstr>Topologi Jaringan Komputer  </vt:lpstr>
      <vt:lpstr>Topologi Jaringan Komputer  </vt:lpstr>
      <vt:lpstr>Topologi Jaringan Komputer  </vt:lpstr>
      <vt:lpstr>Konsep Layer</vt:lpstr>
      <vt:lpstr>Komunikasi melalui surat pos</vt:lpstr>
      <vt:lpstr>PowerPoint Presentation</vt:lpstr>
      <vt:lpstr>Tugas Praktikum Jaringan Komputer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DASAR INTERAKSI MANUSIA DAN KOMPUTER</dc:title>
  <dc:creator>RG</dc:creator>
  <cp:lastModifiedBy>Lisdiyani</cp:lastModifiedBy>
  <cp:revision>137</cp:revision>
  <dcterms:created xsi:type="dcterms:W3CDTF">2020-11-18T02:53:49Z</dcterms:created>
  <dcterms:modified xsi:type="dcterms:W3CDTF">2023-03-20T03:43:01Z</dcterms:modified>
</cp:coreProperties>
</file>