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72" r:id="rId2"/>
    <p:sldId id="257" r:id="rId3"/>
    <p:sldId id="266" r:id="rId4"/>
    <p:sldId id="273" r:id="rId5"/>
    <p:sldId id="286" r:id="rId6"/>
    <p:sldId id="287" r:id="rId7"/>
    <p:sldId id="288" r:id="rId8"/>
    <p:sldId id="289" r:id="rId9"/>
    <p:sldId id="290" r:id="rId10"/>
    <p:sldId id="292" r:id="rId11"/>
    <p:sldId id="291" r:id="rId12"/>
    <p:sldId id="293" r:id="rId13"/>
    <p:sldId id="295" r:id="rId14"/>
    <p:sldId id="296" r:id="rId15"/>
    <p:sldId id="297" r:id="rId16"/>
    <p:sldId id="2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489254"/>
    <a:srgbClr val="7E695C"/>
    <a:srgbClr val="795684"/>
    <a:srgbClr val="ABC15B"/>
    <a:srgbClr val="828555"/>
    <a:srgbClr val="783069"/>
    <a:srgbClr val="BEEA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810" autoAdjust="0"/>
  </p:normalViewPr>
  <p:slideViewPr>
    <p:cSldViewPr snapToGrid="0" showGuides="1">
      <p:cViewPr varScale="1">
        <p:scale>
          <a:sx n="63" d="100"/>
          <a:sy n="63" d="100"/>
        </p:scale>
        <p:origin x="804" y="4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4/8/2023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4/8/2023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1249680" y="3147899"/>
            <a:ext cx="7863840" cy="3789679"/>
          </a:xfrm>
        </p:spPr>
        <p:txBody>
          <a:bodyPr>
            <a:normAutofit fontScale="90000"/>
          </a:bodyPr>
          <a:lstStyle/>
          <a:p>
            <a:pPr marL="1620520" algn="l">
              <a:lnSpc>
                <a:spcPct val="150000"/>
              </a:lnSpc>
            </a:pPr>
            <a:r>
              <a:rPr lang="en-US" sz="1800" spc="300" dirty="0">
                <a:solidFill>
                  <a:schemeClr val="tx2"/>
                </a:solidFill>
                <a:latin typeface="Times New Roman" panose="02020603050405020304" pitchFamily="18" charset="0"/>
                <a:cs typeface="Times New Roman" panose="02020603050405020304" pitchFamily="18" charset="0"/>
              </a:rPr>
              <a:t>Nama </a:t>
            </a:r>
            <a:r>
              <a:rPr lang="en-US" sz="1800" spc="300" dirty="0" err="1">
                <a:solidFill>
                  <a:schemeClr val="tx2"/>
                </a:solidFill>
                <a:latin typeface="Times New Roman" panose="02020603050405020304" pitchFamily="18" charset="0"/>
                <a:cs typeface="Times New Roman" panose="02020603050405020304" pitchFamily="18" charset="0"/>
              </a:rPr>
              <a:t>kelompok</a:t>
            </a:r>
            <a:r>
              <a:rPr lang="en-US" sz="1800" spc="300" dirty="0">
                <a:solidFill>
                  <a:schemeClr val="tx2"/>
                </a:solidFill>
                <a:latin typeface="Times New Roman" panose="02020603050405020304" pitchFamily="18" charset="0"/>
                <a:cs typeface="Times New Roman" panose="02020603050405020304" pitchFamily="18" charset="0"/>
              </a:rPr>
              <a:t> :</a:t>
            </a:r>
            <a:br>
              <a:rPr lang="en-US" sz="1800" b="0" spc="300" dirty="0">
                <a:latin typeface="Times New Roman" panose="02020603050405020304" pitchFamily="18" charset="0"/>
                <a:cs typeface="Times New Roman" panose="02020603050405020304" pitchFamily="18" charset="0"/>
              </a:rPr>
            </a:b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Dwi Aprilia Damayanti 		(21157201117)</a:t>
            </a:r>
            <a:b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Diana Fitria				(21157201006)</a:t>
            </a:r>
            <a:b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Dian Rahmawati			(21157201116)</a:t>
            </a:r>
            <a:b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id-ID" sz="1800" dirty="0" err="1">
                <a:effectLst/>
                <a:latin typeface="Times New Roman" panose="02020603050405020304" pitchFamily="18" charset="0"/>
                <a:ea typeface="Times New Roman" panose="02020603050405020304" pitchFamily="18" charset="0"/>
                <a:cs typeface="Times New Roman" panose="02020603050405020304" pitchFamily="18" charset="0"/>
              </a:rPr>
              <a:t>M.Rizky</a:t>
            </a: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 Aditya			(21157201124)</a:t>
            </a:r>
            <a:b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Ahmad Rudiyanto			(21157201114)</a:t>
            </a:r>
            <a:b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Muhammad Nofa Ayubi		(21157201122)</a:t>
            </a:r>
            <a:b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Achmad Nur Arifin			(21157201061)</a:t>
            </a:r>
            <a:b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id-ID" sz="1800" dirty="0" err="1">
                <a:effectLst/>
                <a:latin typeface="Times New Roman" panose="02020603050405020304" pitchFamily="18" charset="0"/>
                <a:ea typeface="Times New Roman" panose="02020603050405020304" pitchFamily="18" charset="0"/>
                <a:cs typeface="Times New Roman" panose="02020603050405020304" pitchFamily="18" charset="0"/>
              </a:rPr>
              <a:t>M.Siddiq</a:t>
            </a: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id-ID" sz="1800" dirty="0" err="1">
                <a:effectLst/>
                <a:latin typeface="Times New Roman" panose="02020603050405020304" pitchFamily="18" charset="0"/>
                <a:ea typeface="Times New Roman" panose="02020603050405020304" pitchFamily="18" charset="0"/>
                <a:cs typeface="Times New Roman" panose="02020603050405020304" pitchFamily="18" charset="0"/>
              </a:rPr>
              <a:t>haichal</a:t>
            </a: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			(21157201123)</a:t>
            </a:r>
            <a:b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t>Akhmad Taufiq Firdaus		(21157201073)</a:t>
            </a:r>
            <a:br>
              <a:rPr lang="id-ID" sz="1800" dirty="0">
                <a:effectLst/>
                <a:latin typeface="Calibri" panose="020F0502020204030204" pitchFamily="34" charset="0"/>
                <a:ea typeface="Times New Roman" panose="02020603050405020304" pitchFamily="18" charset="0"/>
                <a:cs typeface="Times New Roman" panose="02020603050405020304" pitchFamily="18" charset="0"/>
              </a:rPr>
            </a:br>
            <a:br>
              <a:rPr lang="id-ID"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b="0" spc="3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1</a:t>
            </a:fld>
            <a:endParaRPr lang="en-US" dirty="0"/>
          </a:p>
        </p:txBody>
      </p:sp>
    </p:spTree>
    <p:extLst>
      <p:ext uri="{BB962C8B-B14F-4D97-AF65-F5344CB8AC3E}">
        <p14:creationId xmlns:p14="http://schemas.microsoft.com/office/powerpoint/2010/main" val="346288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92AE0495-3225-6328-FE15-206B1E48C135}"/>
              </a:ext>
            </a:extLst>
          </p:cNvPr>
          <p:cNvSpPr/>
          <p:nvPr/>
        </p:nvSpPr>
        <p:spPr>
          <a:xfrm>
            <a:off x="664846" y="641985"/>
            <a:ext cx="3541395" cy="141732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D"/>
          </a:p>
        </p:txBody>
      </p:sp>
      <p:sp>
        <p:nvSpPr>
          <p:cNvPr id="5" name="Rectangle: Rounded Corners 4">
            <a:extLst>
              <a:ext uri="{FF2B5EF4-FFF2-40B4-BE49-F238E27FC236}">
                <a16:creationId xmlns:a16="http://schemas.microsoft.com/office/drawing/2014/main" id="{AA82253B-3FC3-E200-EE42-10B9CD117C44}"/>
              </a:ext>
            </a:extLst>
          </p:cNvPr>
          <p:cNvSpPr/>
          <p:nvPr/>
        </p:nvSpPr>
        <p:spPr>
          <a:xfrm>
            <a:off x="4206241" y="502920"/>
            <a:ext cx="6909434" cy="60579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D" dirty="0"/>
          </a:p>
        </p:txBody>
      </p:sp>
      <p:sp>
        <p:nvSpPr>
          <p:cNvPr id="3" name="Title 2">
            <a:extLst>
              <a:ext uri="{FF2B5EF4-FFF2-40B4-BE49-F238E27FC236}">
                <a16:creationId xmlns:a16="http://schemas.microsoft.com/office/drawing/2014/main" id="{BFA4E8CE-6923-5F29-8E98-3E15BC721D09}"/>
              </a:ext>
            </a:extLst>
          </p:cNvPr>
          <p:cNvSpPr>
            <a:spLocks noGrp="1"/>
          </p:cNvSpPr>
          <p:nvPr>
            <p:ph type="ctrTitle"/>
          </p:nvPr>
        </p:nvSpPr>
        <p:spPr>
          <a:xfrm>
            <a:off x="719139" y="619125"/>
            <a:ext cx="2924175" cy="1417321"/>
          </a:xfrm>
        </p:spPr>
        <p:txBody>
          <a:bodyPr>
            <a:normAutofit/>
          </a:bodyPr>
          <a:lstStyle/>
          <a:p>
            <a:r>
              <a:rPr lang="en-US" sz="4400" b="0" dirty="0" err="1">
                <a:solidFill>
                  <a:sysClr val="windowText" lastClr="000000"/>
                </a:solidFill>
              </a:rPr>
              <a:t>Lingkungan</a:t>
            </a:r>
            <a:r>
              <a:rPr lang="en-US" sz="4400" b="0" dirty="0">
                <a:solidFill>
                  <a:sysClr val="windowText" lastClr="000000"/>
                </a:solidFill>
              </a:rPr>
              <a:t> </a:t>
            </a:r>
            <a:r>
              <a:rPr lang="en-US" sz="4400" b="0" dirty="0" err="1">
                <a:solidFill>
                  <a:sysClr val="windowText" lastClr="000000"/>
                </a:solidFill>
              </a:rPr>
              <a:t>Kampus</a:t>
            </a:r>
            <a:r>
              <a:rPr lang="en-US" sz="4400" b="0" dirty="0">
                <a:solidFill>
                  <a:sysClr val="windowText" lastClr="000000"/>
                </a:solidFill>
              </a:rPr>
              <a:t> :</a:t>
            </a:r>
            <a:endParaRPr lang="en-ID" sz="4400" b="0" dirty="0">
              <a:solidFill>
                <a:sysClr val="windowText" lastClr="000000"/>
              </a:solidFill>
            </a:endParaRPr>
          </a:p>
        </p:txBody>
      </p:sp>
      <p:sp>
        <p:nvSpPr>
          <p:cNvPr id="4" name="Subtitle 3">
            <a:extLst>
              <a:ext uri="{FF2B5EF4-FFF2-40B4-BE49-F238E27FC236}">
                <a16:creationId xmlns:a16="http://schemas.microsoft.com/office/drawing/2014/main" id="{81D87626-457D-1588-F058-D9046EA53065}"/>
              </a:ext>
            </a:extLst>
          </p:cNvPr>
          <p:cNvSpPr>
            <a:spLocks noGrp="1"/>
          </p:cNvSpPr>
          <p:nvPr>
            <p:ph type="subTitle" idx="1"/>
          </p:nvPr>
        </p:nvSpPr>
        <p:spPr>
          <a:xfrm>
            <a:off x="4517708" y="725805"/>
            <a:ext cx="6286500" cy="5612129"/>
          </a:xfrm>
        </p:spPr>
        <p:txBody>
          <a:bodyPr>
            <a:noAutofit/>
          </a:bodyPr>
          <a:lstStyle/>
          <a:p>
            <a:r>
              <a:rPr lang="en-US" spc="300" dirty="0" err="1">
                <a:solidFill>
                  <a:sysClr val="windowText" lastClr="000000"/>
                </a:solidFill>
              </a:rPr>
              <a:t>Keterlibatan</a:t>
            </a:r>
            <a:r>
              <a:rPr lang="en-US" spc="300" dirty="0">
                <a:solidFill>
                  <a:sysClr val="windowText" lastClr="000000"/>
                </a:solidFill>
              </a:rPr>
              <a:t> </a:t>
            </a:r>
            <a:r>
              <a:rPr lang="en-US" spc="300" dirty="0" err="1">
                <a:solidFill>
                  <a:sysClr val="windowText" lastClr="000000"/>
                </a:solidFill>
              </a:rPr>
              <a:t>mahasiswa</a:t>
            </a:r>
            <a:r>
              <a:rPr lang="en-US" spc="300" dirty="0">
                <a:solidFill>
                  <a:sysClr val="windowText" lastClr="000000"/>
                </a:solidFill>
              </a:rPr>
              <a:t> </a:t>
            </a:r>
            <a:r>
              <a:rPr lang="en-US" spc="300" dirty="0" err="1">
                <a:solidFill>
                  <a:sysClr val="windowText" lastClr="000000"/>
                </a:solidFill>
              </a:rPr>
              <a:t>dalam</a:t>
            </a:r>
            <a:r>
              <a:rPr lang="en-US" spc="300" dirty="0">
                <a:solidFill>
                  <a:sysClr val="windowText" lastClr="000000"/>
                </a:solidFill>
              </a:rPr>
              <a:t> Gerakan anti-</a:t>
            </a:r>
            <a:r>
              <a:rPr lang="en-US" spc="300" dirty="0" err="1">
                <a:solidFill>
                  <a:sysClr val="windowText" lastClr="000000"/>
                </a:solidFill>
              </a:rPr>
              <a:t>korupsi</a:t>
            </a:r>
            <a:r>
              <a:rPr lang="en-US" spc="300" dirty="0">
                <a:solidFill>
                  <a:sysClr val="windowText" lastClr="000000"/>
                </a:solidFill>
              </a:rPr>
              <a:t> di </a:t>
            </a:r>
            <a:r>
              <a:rPr lang="en-US" spc="300" dirty="0" err="1">
                <a:solidFill>
                  <a:sysClr val="windowText" lastClr="000000"/>
                </a:solidFill>
              </a:rPr>
              <a:t>lingkungan</a:t>
            </a:r>
            <a:r>
              <a:rPr lang="en-US" spc="300" dirty="0">
                <a:solidFill>
                  <a:sysClr val="windowText" lastClr="000000"/>
                </a:solidFill>
              </a:rPr>
              <a:t> </a:t>
            </a:r>
            <a:r>
              <a:rPr lang="en-US" spc="300" dirty="0" err="1">
                <a:solidFill>
                  <a:sysClr val="windowText" lastClr="000000"/>
                </a:solidFill>
              </a:rPr>
              <a:t>kampus</a:t>
            </a:r>
            <a:r>
              <a:rPr lang="en-US" spc="300" dirty="0">
                <a:solidFill>
                  <a:sysClr val="windowText" lastClr="000000"/>
                </a:solidFill>
              </a:rPr>
              <a:t> </a:t>
            </a:r>
            <a:r>
              <a:rPr lang="en-US" spc="300" dirty="0" err="1">
                <a:solidFill>
                  <a:sysClr val="windowText" lastClr="000000"/>
                </a:solidFill>
              </a:rPr>
              <a:t>dapat</a:t>
            </a:r>
            <a:r>
              <a:rPr lang="en-US" spc="300" dirty="0">
                <a:solidFill>
                  <a:sysClr val="windowText" lastClr="000000"/>
                </a:solidFill>
              </a:rPr>
              <a:t> </a:t>
            </a:r>
            <a:r>
              <a:rPr lang="en-US" spc="300" dirty="0" err="1">
                <a:solidFill>
                  <a:sysClr val="windowText" lastClr="000000"/>
                </a:solidFill>
              </a:rPr>
              <a:t>dibagi</a:t>
            </a:r>
            <a:r>
              <a:rPr lang="en-US" spc="300" dirty="0">
                <a:solidFill>
                  <a:sysClr val="windowText" lastClr="000000"/>
                </a:solidFill>
              </a:rPr>
              <a:t> </a:t>
            </a:r>
            <a:r>
              <a:rPr lang="en-US" spc="300" dirty="0" err="1">
                <a:solidFill>
                  <a:sysClr val="windowText" lastClr="000000"/>
                </a:solidFill>
              </a:rPr>
              <a:t>kedalam</a:t>
            </a:r>
            <a:r>
              <a:rPr lang="en-US" spc="300" dirty="0">
                <a:solidFill>
                  <a:sysClr val="windowText" lastClr="000000"/>
                </a:solidFill>
              </a:rPr>
              <a:t> dua wilayah, </a:t>
            </a:r>
            <a:r>
              <a:rPr lang="en-US" spc="300" dirty="0" err="1">
                <a:solidFill>
                  <a:sysClr val="windowText" lastClr="000000"/>
                </a:solidFill>
              </a:rPr>
              <a:t>yaitu</a:t>
            </a:r>
            <a:r>
              <a:rPr lang="en-US" spc="300" dirty="0">
                <a:solidFill>
                  <a:sysClr val="windowText" lastClr="000000"/>
                </a:solidFill>
              </a:rPr>
              <a:t> :</a:t>
            </a:r>
          </a:p>
          <a:p>
            <a:pPr marL="457200" indent="-457200">
              <a:buAutoNum type="arabicPeriod"/>
            </a:pPr>
            <a:r>
              <a:rPr lang="en-US" spc="300" dirty="0" err="1">
                <a:solidFill>
                  <a:sysClr val="windowText" lastClr="000000"/>
                </a:solidFill>
              </a:rPr>
              <a:t>Untuk</a:t>
            </a:r>
            <a:r>
              <a:rPr lang="en-US" spc="300" dirty="0">
                <a:solidFill>
                  <a:sysClr val="windowText" lastClr="000000"/>
                </a:solidFill>
              </a:rPr>
              <a:t> </a:t>
            </a:r>
            <a:r>
              <a:rPr lang="en-US" spc="300" dirty="0" err="1">
                <a:solidFill>
                  <a:sysClr val="windowText" lastClr="000000"/>
                </a:solidFill>
              </a:rPr>
              <a:t>konteks</a:t>
            </a:r>
            <a:r>
              <a:rPr lang="en-US" spc="300" dirty="0">
                <a:solidFill>
                  <a:sysClr val="windowText" lastClr="000000"/>
                </a:solidFill>
              </a:rPr>
              <a:t> </a:t>
            </a:r>
            <a:r>
              <a:rPr lang="en-US" spc="300" dirty="0" err="1">
                <a:solidFill>
                  <a:sysClr val="windowText" lastClr="000000"/>
                </a:solidFill>
              </a:rPr>
              <a:t>individu</a:t>
            </a:r>
            <a:r>
              <a:rPr lang="en-US" spc="300" dirty="0">
                <a:solidFill>
                  <a:sysClr val="windowText" lastClr="000000"/>
                </a:solidFill>
              </a:rPr>
              <a:t>, </a:t>
            </a:r>
            <a:r>
              <a:rPr lang="en-US" spc="300" dirty="0" err="1">
                <a:solidFill>
                  <a:sysClr val="windowText" lastClr="000000"/>
                </a:solidFill>
              </a:rPr>
              <a:t>seorang</a:t>
            </a:r>
            <a:r>
              <a:rPr lang="en-US" spc="300" dirty="0">
                <a:solidFill>
                  <a:sysClr val="windowText" lastClr="000000"/>
                </a:solidFill>
              </a:rPr>
              <a:t> </a:t>
            </a:r>
            <a:r>
              <a:rPr lang="en-US" spc="300" dirty="0" err="1">
                <a:solidFill>
                  <a:sysClr val="windowText" lastClr="000000"/>
                </a:solidFill>
              </a:rPr>
              <a:t>mahasiswa</a:t>
            </a:r>
            <a:r>
              <a:rPr lang="en-US" spc="300" dirty="0">
                <a:solidFill>
                  <a:sysClr val="windowText" lastClr="000000"/>
                </a:solidFill>
              </a:rPr>
              <a:t> </a:t>
            </a:r>
            <a:r>
              <a:rPr lang="en-US" spc="300" dirty="0" err="1">
                <a:solidFill>
                  <a:sysClr val="windowText" lastClr="000000"/>
                </a:solidFill>
              </a:rPr>
              <a:t>diharapkan</a:t>
            </a:r>
            <a:r>
              <a:rPr lang="en-US" spc="300" dirty="0">
                <a:solidFill>
                  <a:sysClr val="windowText" lastClr="000000"/>
                </a:solidFill>
              </a:rPr>
              <a:t> </a:t>
            </a:r>
            <a:r>
              <a:rPr lang="en-US" spc="300" dirty="0" err="1">
                <a:solidFill>
                  <a:sysClr val="windowText" lastClr="000000"/>
                </a:solidFill>
              </a:rPr>
              <a:t>dapat</a:t>
            </a:r>
            <a:r>
              <a:rPr lang="en-US" spc="300" dirty="0">
                <a:solidFill>
                  <a:sysClr val="windowText" lastClr="000000"/>
                </a:solidFill>
              </a:rPr>
              <a:t> </a:t>
            </a:r>
            <a:r>
              <a:rPr lang="en-US" spc="300" dirty="0" err="1">
                <a:solidFill>
                  <a:sysClr val="windowText" lastClr="000000"/>
                </a:solidFill>
              </a:rPr>
              <a:t>mencegah</a:t>
            </a:r>
            <a:r>
              <a:rPr lang="en-US" spc="300" dirty="0">
                <a:solidFill>
                  <a:sysClr val="windowText" lastClr="000000"/>
                </a:solidFill>
              </a:rPr>
              <a:t> agar </a:t>
            </a:r>
            <a:r>
              <a:rPr lang="en-US" spc="300" dirty="0" err="1">
                <a:solidFill>
                  <a:sysClr val="windowText" lastClr="000000"/>
                </a:solidFill>
              </a:rPr>
              <a:t>dirinya</a:t>
            </a:r>
            <a:r>
              <a:rPr lang="en-US" spc="300" dirty="0">
                <a:solidFill>
                  <a:sysClr val="windowText" lastClr="000000"/>
                </a:solidFill>
              </a:rPr>
              <a:t> </a:t>
            </a:r>
            <a:r>
              <a:rPr lang="en-US" spc="300" dirty="0" err="1">
                <a:solidFill>
                  <a:sysClr val="windowText" lastClr="000000"/>
                </a:solidFill>
              </a:rPr>
              <a:t>sendiri</a:t>
            </a:r>
            <a:r>
              <a:rPr lang="en-US" spc="300" dirty="0">
                <a:solidFill>
                  <a:sysClr val="windowText" lastClr="000000"/>
                </a:solidFill>
              </a:rPr>
              <a:t> </a:t>
            </a:r>
            <a:r>
              <a:rPr lang="en-US" spc="300" dirty="0" err="1">
                <a:solidFill>
                  <a:sysClr val="windowText" lastClr="000000"/>
                </a:solidFill>
              </a:rPr>
              <a:t>tidak</a:t>
            </a:r>
            <a:r>
              <a:rPr lang="en-US" spc="300" dirty="0">
                <a:solidFill>
                  <a:sysClr val="windowText" lastClr="000000"/>
                </a:solidFill>
              </a:rPr>
              <a:t> </a:t>
            </a:r>
            <a:r>
              <a:rPr lang="en-US" spc="300" dirty="0" err="1">
                <a:solidFill>
                  <a:sysClr val="windowText" lastClr="000000"/>
                </a:solidFill>
              </a:rPr>
              <a:t>berperilaku</a:t>
            </a:r>
            <a:r>
              <a:rPr lang="en-US" spc="300" dirty="0">
                <a:solidFill>
                  <a:sysClr val="windowText" lastClr="000000"/>
                </a:solidFill>
              </a:rPr>
              <a:t> </a:t>
            </a:r>
            <a:r>
              <a:rPr lang="en-US" spc="300" dirty="0" err="1">
                <a:solidFill>
                  <a:sysClr val="windowText" lastClr="000000"/>
                </a:solidFill>
              </a:rPr>
              <a:t>koruptif</a:t>
            </a:r>
            <a:r>
              <a:rPr lang="en-US" spc="300" dirty="0">
                <a:solidFill>
                  <a:sysClr val="windowText" lastClr="000000"/>
                </a:solidFill>
              </a:rPr>
              <a:t> dan </a:t>
            </a:r>
            <a:r>
              <a:rPr lang="en-US" spc="300" dirty="0" err="1">
                <a:solidFill>
                  <a:sysClr val="windowText" lastClr="000000"/>
                </a:solidFill>
              </a:rPr>
              <a:t>tidak</a:t>
            </a:r>
            <a:r>
              <a:rPr lang="en-US" spc="300" dirty="0">
                <a:solidFill>
                  <a:sysClr val="windowText" lastClr="000000"/>
                </a:solidFill>
              </a:rPr>
              <a:t> </a:t>
            </a:r>
            <a:r>
              <a:rPr lang="en-US" spc="300" dirty="0" err="1">
                <a:solidFill>
                  <a:sysClr val="windowText" lastClr="000000"/>
                </a:solidFill>
              </a:rPr>
              <a:t>korupsi</a:t>
            </a:r>
            <a:endParaRPr lang="en-ID" spc="300" dirty="0">
              <a:solidFill>
                <a:sysClr val="windowText" lastClr="000000"/>
              </a:solidFill>
            </a:endParaRPr>
          </a:p>
          <a:p>
            <a:pPr marL="457200" indent="-457200">
              <a:buAutoNum type="arabicPeriod"/>
            </a:pPr>
            <a:r>
              <a:rPr lang="en-ID" spc="300" dirty="0" err="1">
                <a:solidFill>
                  <a:sysClr val="windowText" lastClr="000000"/>
                </a:solidFill>
              </a:rPr>
              <a:t>Untuk</a:t>
            </a:r>
            <a:r>
              <a:rPr lang="en-ID" spc="300" dirty="0">
                <a:solidFill>
                  <a:sysClr val="windowText" lastClr="000000"/>
                </a:solidFill>
              </a:rPr>
              <a:t> </a:t>
            </a:r>
            <a:r>
              <a:rPr lang="en-ID" spc="300" dirty="0" err="1">
                <a:solidFill>
                  <a:sysClr val="windowText" lastClr="000000"/>
                </a:solidFill>
              </a:rPr>
              <a:t>konteks</a:t>
            </a:r>
            <a:r>
              <a:rPr lang="en-ID" spc="300" dirty="0">
                <a:solidFill>
                  <a:sysClr val="windowText" lastClr="000000"/>
                </a:solidFill>
              </a:rPr>
              <a:t> </a:t>
            </a:r>
            <a:r>
              <a:rPr lang="en-ID" spc="300" dirty="0" err="1">
                <a:solidFill>
                  <a:sysClr val="windowText" lastClr="000000"/>
                </a:solidFill>
              </a:rPr>
              <a:t>komunitas</a:t>
            </a:r>
            <a:r>
              <a:rPr lang="en-ID" spc="300" dirty="0">
                <a:solidFill>
                  <a:sysClr val="windowText" lastClr="000000"/>
                </a:solidFill>
              </a:rPr>
              <a:t>, </a:t>
            </a:r>
            <a:r>
              <a:rPr lang="en-ID" spc="300" dirty="0" err="1">
                <a:solidFill>
                  <a:sysClr val="windowText" lastClr="000000"/>
                </a:solidFill>
              </a:rPr>
              <a:t>seorang</a:t>
            </a:r>
            <a:r>
              <a:rPr lang="en-ID" spc="300" dirty="0">
                <a:solidFill>
                  <a:sysClr val="windowText" lastClr="000000"/>
                </a:solidFill>
              </a:rPr>
              <a:t> </a:t>
            </a:r>
            <a:r>
              <a:rPr lang="en-ID" spc="300" dirty="0" err="1">
                <a:solidFill>
                  <a:sysClr val="windowText" lastClr="000000"/>
                </a:solidFill>
              </a:rPr>
              <a:t>mahasiswa</a:t>
            </a:r>
            <a:r>
              <a:rPr lang="en-ID" spc="300" dirty="0">
                <a:solidFill>
                  <a:sysClr val="windowText" lastClr="000000"/>
                </a:solidFill>
              </a:rPr>
              <a:t> </a:t>
            </a:r>
            <a:r>
              <a:rPr lang="en-ID" spc="300" dirty="0" err="1">
                <a:solidFill>
                  <a:sysClr val="windowText" lastClr="000000"/>
                </a:solidFill>
              </a:rPr>
              <a:t>diharapkan</a:t>
            </a:r>
            <a:r>
              <a:rPr lang="en-ID" spc="300" dirty="0">
                <a:solidFill>
                  <a:sysClr val="windowText" lastClr="000000"/>
                </a:solidFill>
              </a:rPr>
              <a:t> </a:t>
            </a:r>
            <a:r>
              <a:rPr lang="en-ID" spc="300" dirty="0" err="1">
                <a:solidFill>
                  <a:sysClr val="windowText" lastClr="000000"/>
                </a:solidFill>
              </a:rPr>
              <a:t>dapat</a:t>
            </a:r>
            <a:r>
              <a:rPr lang="en-ID" spc="300" dirty="0">
                <a:solidFill>
                  <a:sysClr val="windowText" lastClr="000000"/>
                </a:solidFill>
              </a:rPr>
              <a:t> </a:t>
            </a:r>
            <a:r>
              <a:rPr lang="en-ID" spc="300" dirty="0" err="1">
                <a:solidFill>
                  <a:sysClr val="windowText" lastClr="000000"/>
                </a:solidFill>
              </a:rPr>
              <a:t>mencegah</a:t>
            </a:r>
            <a:r>
              <a:rPr lang="en-ID" spc="300" dirty="0">
                <a:solidFill>
                  <a:sysClr val="windowText" lastClr="000000"/>
                </a:solidFill>
              </a:rPr>
              <a:t> agar </a:t>
            </a:r>
            <a:r>
              <a:rPr lang="en-ID" spc="300" dirty="0" err="1">
                <a:solidFill>
                  <a:sysClr val="windowText" lastClr="000000"/>
                </a:solidFill>
              </a:rPr>
              <a:t>rekan-rekannya</a:t>
            </a:r>
            <a:r>
              <a:rPr lang="en-ID" spc="300" dirty="0">
                <a:solidFill>
                  <a:sysClr val="windowText" lastClr="000000"/>
                </a:solidFill>
              </a:rPr>
              <a:t> </a:t>
            </a:r>
            <a:r>
              <a:rPr lang="en-ID" spc="300" dirty="0" err="1">
                <a:solidFill>
                  <a:sysClr val="windowText" lastClr="000000"/>
                </a:solidFill>
              </a:rPr>
              <a:t>sesama</a:t>
            </a:r>
            <a:r>
              <a:rPr lang="en-ID" spc="300" dirty="0">
                <a:solidFill>
                  <a:sysClr val="windowText" lastClr="000000"/>
                </a:solidFill>
              </a:rPr>
              <a:t> </a:t>
            </a:r>
            <a:r>
              <a:rPr lang="en-ID" spc="300" dirty="0" err="1">
                <a:solidFill>
                  <a:sysClr val="windowText" lastClr="000000"/>
                </a:solidFill>
              </a:rPr>
              <a:t>mahasiswa</a:t>
            </a:r>
            <a:r>
              <a:rPr lang="en-ID" spc="300" dirty="0">
                <a:solidFill>
                  <a:sysClr val="windowText" lastClr="000000"/>
                </a:solidFill>
              </a:rPr>
              <a:t> dan </a:t>
            </a:r>
            <a:r>
              <a:rPr lang="en-ID" spc="300" dirty="0" err="1">
                <a:solidFill>
                  <a:sysClr val="windowText" lastClr="000000"/>
                </a:solidFill>
              </a:rPr>
              <a:t>organisasi</a:t>
            </a:r>
            <a:r>
              <a:rPr lang="en-ID" spc="300" dirty="0">
                <a:solidFill>
                  <a:sysClr val="windowText" lastClr="000000"/>
                </a:solidFill>
              </a:rPr>
              <a:t> </a:t>
            </a:r>
            <a:r>
              <a:rPr lang="en-ID" spc="300" dirty="0" err="1">
                <a:solidFill>
                  <a:sysClr val="windowText" lastClr="000000"/>
                </a:solidFill>
              </a:rPr>
              <a:t>kemahasiswaan</a:t>
            </a:r>
            <a:r>
              <a:rPr lang="en-ID" spc="300" dirty="0">
                <a:solidFill>
                  <a:sysClr val="windowText" lastClr="000000"/>
                </a:solidFill>
              </a:rPr>
              <a:t> di </a:t>
            </a:r>
            <a:r>
              <a:rPr lang="en-ID" spc="300" dirty="0" err="1">
                <a:solidFill>
                  <a:sysClr val="windowText" lastClr="000000"/>
                </a:solidFill>
              </a:rPr>
              <a:t>kampus</a:t>
            </a:r>
            <a:r>
              <a:rPr lang="en-ID" spc="300" dirty="0">
                <a:solidFill>
                  <a:sysClr val="windowText" lastClr="000000"/>
                </a:solidFill>
              </a:rPr>
              <a:t> </a:t>
            </a:r>
            <a:r>
              <a:rPr lang="en-ID" spc="300" dirty="0" err="1">
                <a:solidFill>
                  <a:sysClr val="windowText" lastClr="000000"/>
                </a:solidFill>
              </a:rPr>
              <a:t>tidak</a:t>
            </a:r>
            <a:r>
              <a:rPr lang="en-ID" spc="300" dirty="0">
                <a:solidFill>
                  <a:sysClr val="windowText" lastClr="000000"/>
                </a:solidFill>
              </a:rPr>
              <a:t> </a:t>
            </a:r>
            <a:r>
              <a:rPr lang="en-ID" spc="300" dirty="0" err="1">
                <a:solidFill>
                  <a:sysClr val="windowText" lastClr="000000"/>
                </a:solidFill>
              </a:rPr>
              <a:t>berperilaku</a:t>
            </a:r>
            <a:r>
              <a:rPr lang="en-ID" spc="300" dirty="0">
                <a:solidFill>
                  <a:sysClr val="windowText" lastClr="000000"/>
                </a:solidFill>
              </a:rPr>
              <a:t> </a:t>
            </a:r>
            <a:r>
              <a:rPr lang="en-ID" spc="300" dirty="0" err="1">
                <a:solidFill>
                  <a:sysClr val="windowText" lastClr="000000"/>
                </a:solidFill>
              </a:rPr>
              <a:t>koruptif</a:t>
            </a:r>
            <a:r>
              <a:rPr lang="en-ID" spc="300" dirty="0">
                <a:solidFill>
                  <a:sysClr val="windowText" lastClr="000000"/>
                </a:solidFill>
              </a:rPr>
              <a:t> dan </a:t>
            </a:r>
            <a:r>
              <a:rPr lang="en-ID" spc="300" dirty="0" err="1">
                <a:solidFill>
                  <a:sysClr val="windowText" lastClr="000000"/>
                </a:solidFill>
              </a:rPr>
              <a:t>tidak</a:t>
            </a:r>
            <a:r>
              <a:rPr lang="en-ID" spc="300" dirty="0">
                <a:solidFill>
                  <a:sysClr val="windowText" lastClr="000000"/>
                </a:solidFill>
              </a:rPr>
              <a:t> </a:t>
            </a:r>
            <a:r>
              <a:rPr lang="en-ID" spc="300" dirty="0" err="1">
                <a:solidFill>
                  <a:sysClr val="windowText" lastClr="000000"/>
                </a:solidFill>
              </a:rPr>
              <a:t>korupsi</a:t>
            </a:r>
            <a:r>
              <a:rPr lang="en-ID" spc="300" dirty="0">
                <a:solidFill>
                  <a:sysClr val="windowText" lastClr="000000"/>
                </a:solidFill>
              </a:rPr>
              <a:t>.</a:t>
            </a:r>
            <a:endParaRPr lang="en-US" spc="300" dirty="0">
              <a:solidFill>
                <a:sysClr val="windowText" lastClr="000000"/>
              </a:solidFill>
            </a:endParaRPr>
          </a:p>
        </p:txBody>
      </p:sp>
    </p:spTree>
    <p:extLst>
      <p:ext uri="{BB962C8B-B14F-4D97-AF65-F5344CB8AC3E}">
        <p14:creationId xmlns:p14="http://schemas.microsoft.com/office/powerpoint/2010/main" val="73429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A5B4B74-B20A-60EF-CF4C-E727CFF0541A}"/>
              </a:ext>
            </a:extLst>
          </p:cNvPr>
          <p:cNvSpPr/>
          <p:nvPr/>
        </p:nvSpPr>
        <p:spPr>
          <a:xfrm>
            <a:off x="1234440" y="2028371"/>
            <a:ext cx="10081260" cy="4349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Content Placeholder 2">
            <a:extLst>
              <a:ext uri="{FF2B5EF4-FFF2-40B4-BE49-F238E27FC236}">
                <a16:creationId xmlns:a16="http://schemas.microsoft.com/office/drawing/2014/main" id="{ED01E8C4-BA23-2FB7-54E6-7DF8B4C13B30}"/>
              </a:ext>
            </a:extLst>
          </p:cNvPr>
          <p:cNvSpPr>
            <a:spLocks noGrp="1"/>
          </p:cNvSpPr>
          <p:nvPr>
            <p:ph idx="1"/>
          </p:nvPr>
        </p:nvSpPr>
        <p:spPr>
          <a:xfrm>
            <a:off x="1772920" y="2300989"/>
            <a:ext cx="9745980" cy="3779771"/>
          </a:xfrm>
        </p:spPr>
        <p:txBody>
          <a:bodyPr>
            <a:normAutofit/>
          </a:bodyPr>
          <a:lstStyle/>
          <a:p>
            <a:pPr marL="0" indent="0">
              <a:buNone/>
            </a:pPr>
            <a:r>
              <a:rPr lang="en-US" sz="2400" spc="300" dirty="0">
                <a:solidFill>
                  <a:schemeClr val="bg1"/>
                </a:solidFill>
              </a:rPr>
              <a:t>Hal yang </a:t>
            </a:r>
            <a:r>
              <a:rPr lang="en-US" sz="2400" spc="300" dirty="0" err="1">
                <a:solidFill>
                  <a:schemeClr val="bg1"/>
                </a:solidFill>
              </a:rPr>
              <a:t>sama</a:t>
            </a:r>
            <a:r>
              <a:rPr lang="en-US" sz="2400" spc="300" dirty="0">
                <a:solidFill>
                  <a:schemeClr val="bg1"/>
                </a:solidFill>
              </a:rPr>
              <a:t> </a:t>
            </a:r>
            <a:r>
              <a:rPr lang="en-US" sz="2400" spc="300" dirty="0" err="1">
                <a:solidFill>
                  <a:schemeClr val="bg1"/>
                </a:solidFill>
              </a:rPr>
              <a:t>dapat</a:t>
            </a:r>
            <a:r>
              <a:rPr lang="en-US" sz="2400" spc="300" dirty="0">
                <a:solidFill>
                  <a:schemeClr val="bg1"/>
                </a:solidFill>
              </a:rPr>
              <a:t> </a:t>
            </a:r>
            <a:r>
              <a:rPr lang="en-US" sz="2400" spc="300" dirty="0" err="1">
                <a:solidFill>
                  <a:schemeClr val="bg1"/>
                </a:solidFill>
              </a:rPr>
              <a:t>dilakukan</a:t>
            </a:r>
            <a:r>
              <a:rPr lang="en-US" sz="2400" spc="300" dirty="0">
                <a:solidFill>
                  <a:schemeClr val="bg1"/>
                </a:solidFill>
              </a:rPr>
              <a:t> oleh </a:t>
            </a:r>
            <a:r>
              <a:rPr lang="en-US" sz="2400" spc="300" dirty="0" err="1">
                <a:solidFill>
                  <a:schemeClr val="bg1"/>
                </a:solidFill>
              </a:rPr>
              <a:t>mahasiswa</a:t>
            </a:r>
            <a:r>
              <a:rPr lang="en-US" sz="2400" spc="300" dirty="0">
                <a:solidFill>
                  <a:schemeClr val="bg1"/>
                </a:solidFill>
              </a:rPr>
              <a:t> </a:t>
            </a:r>
            <a:r>
              <a:rPr lang="en-US" sz="2400" spc="300" dirty="0" err="1">
                <a:solidFill>
                  <a:schemeClr val="bg1"/>
                </a:solidFill>
              </a:rPr>
              <a:t>atau</a:t>
            </a:r>
            <a:r>
              <a:rPr lang="en-US" sz="2400" spc="300" dirty="0">
                <a:solidFill>
                  <a:schemeClr val="bg1"/>
                </a:solidFill>
              </a:rPr>
              <a:t> </a:t>
            </a:r>
            <a:r>
              <a:rPr lang="en-US" sz="2400" spc="300" dirty="0" err="1">
                <a:solidFill>
                  <a:schemeClr val="bg1"/>
                </a:solidFill>
              </a:rPr>
              <a:t>kelompok</a:t>
            </a:r>
            <a:r>
              <a:rPr lang="en-US" sz="2400" spc="300" dirty="0">
                <a:solidFill>
                  <a:schemeClr val="bg1"/>
                </a:solidFill>
              </a:rPr>
              <a:t> </a:t>
            </a:r>
            <a:r>
              <a:rPr lang="en-US" sz="2400" spc="300" dirty="0" err="1">
                <a:solidFill>
                  <a:schemeClr val="bg1"/>
                </a:solidFill>
              </a:rPr>
              <a:t>mahasiswa</a:t>
            </a:r>
            <a:r>
              <a:rPr lang="en-US" sz="2400" spc="300" dirty="0">
                <a:solidFill>
                  <a:schemeClr val="bg1"/>
                </a:solidFill>
              </a:rPr>
              <a:t> </a:t>
            </a:r>
            <a:r>
              <a:rPr lang="en-US" sz="2400" spc="300" dirty="0" err="1">
                <a:solidFill>
                  <a:schemeClr val="bg1"/>
                </a:solidFill>
              </a:rPr>
              <a:t>untuk</a:t>
            </a:r>
            <a:r>
              <a:rPr lang="en-US" sz="2400" spc="300" dirty="0">
                <a:solidFill>
                  <a:schemeClr val="bg1"/>
                </a:solidFill>
              </a:rPr>
              <a:t> </a:t>
            </a:r>
            <a:r>
              <a:rPr lang="en-US" sz="2400" spc="300" dirty="0" err="1">
                <a:solidFill>
                  <a:schemeClr val="bg1"/>
                </a:solidFill>
              </a:rPr>
              <a:t>mengamati</a:t>
            </a:r>
            <a:r>
              <a:rPr lang="en-US" sz="2400" spc="300" dirty="0">
                <a:solidFill>
                  <a:schemeClr val="bg1"/>
                </a:solidFill>
              </a:rPr>
              <a:t> </a:t>
            </a:r>
            <a:r>
              <a:rPr lang="en-US" sz="2400" spc="300" dirty="0" err="1">
                <a:solidFill>
                  <a:schemeClr val="bg1"/>
                </a:solidFill>
              </a:rPr>
              <a:t>lingkungan</a:t>
            </a:r>
            <a:r>
              <a:rPr lang="en-US" sz="2400" spc="300" dirty="0">
                <a:solidFill>
                  <a:schemeClr val="bg1"/>
                </a:solidFill>
              </a:rPr>
              <a:t> di </a:t>
            </a:r>
            <a:r>
              <a:rPr lang="en-US" sz="2400" spc="300" dirty="0" err="1">
                <a:solidFill>
                  <a:schemeClr val="bg1"/>
                </a:solidFill>
              </a:rPr>
              <a:t>lingkungan</a:t>
            </a:r>
            <a:r>
              <a:rPr lang="en-US" sz="2400" spc="300" dirty="0">
                <a:solidFill>
                  <a:schemeClr val="bg1"/>
                </a:solidFill>
              </a:rPr>
              <a:t> </a:t>
            </a:r>
            <a:r>
              <a:rPr lang="en-US" sz="2400" spc="300" dirty="0" err="1">
                <a:solidFill>
                  <a:schemeClr val="bg1"/>
                </a:solidFill>
              </a:rPr>
              <a:t>masyarakat</a:t>
            </a:r>
            <a:r>
              <a:rPr lang="en-US" sz="2400" spc="300" dirty="0">
                <a:solidFill>
                  <a:schemeClr val="bg1"/>
                </a:solidFill>
              </a:rPr>
              <a:t> </a:t>
            </a:r>
            <a:r>
              <a:rPr lang="en-US" sz="2400" spc="300" dirty="0" err="1">
                <a:solidFill>
                  <a:schemeClr val="bg1"/>
                </a:solidFill>
              </a:rPr>
              <a:t>sekitar</a:t>
            </a:r>
            <a:r>
              <a:rPr lang="en-US" sz="2400" spc="300" dirty="0">
                <a:solidFill>
                  <a:schemeClr val="bg1"/>
                </a:solidFill>
              </a:rPr>
              <a:t>, </a:t>
            </a:r>
            <a:r>
              <a:rPr lang="en-US" sz="2400" spc="300" dirty="0" err="1">
                <a:solidFill>
                  <a:schemeClr val="bg1"/>
                </a:solidFill>
              </a:rPr>
              <a:t>misalnya</a:t>
            </a:r>
            <a:r>
              <a:rPr lang="en-US" sz="2400" spc="300" dirty="0">
                <a:solidFill>
                  <a:schemeClr val="bg1"/>
                </a:solidFill>
              </a:rPr>
              <a:t> :</a:t>
            </a:r>
          </a:p>
          <a:p>
            <a:r>
              <a:rPr lang="en-US" sz="2400" spc="300" dirty="0" err="1">
                <a:solidFill>
                  <a:schemeClr val="bg1"/>
                </a:solidFill>
              </a:rPr>
              <a:t>Apakah</a:t>
            </a:r>
            <a:r>
              <a:rPr lang="en-US" sz="2400" spc="300" dirty="0">
                <a:solidFill>
                  <a:schemeClr val="bg1"/>
                </a:solidFill>
              </a:rPr>
              <a:t> </a:t>
            </a:r>
            <a:r>
              <a:rPr lang="en-US" sz="2400" spc="300" dirty="0" err="1">
                <a:solidFill>
                  <a:schemeClr val="bg1"/>
                </a:solidFill>
              </a:rPr>
              <a:t>kantor-kantor</a:t>
            </a:r>
            <a:r>
              <a:rPr lang="en-US" sz="2400" spc="300" dirty="0">
                <a:solidFill>
                  <a:schemeClr val="bg1"/>
                </a:solidFill>
              </a:rPr>
              <a:t> </a:t>
            </a:r>
            <a:r>
              <a:rPr lang="en-US" sz="2400" spc="300" dirty="0" err="1">
                <a:solidFill>
                  <a:schemeClr val="bg1"/>
                </a:solidFill>
              </a:rPr>
              <a:t>pemerintah</a:t>
            </a:r>
            <a:r>
              <a:rPr lang="en-US" sz="2400" spc="300" dirty="0">
                <a:solidFill>
                  <a:schemeClr val="bg1"/>
                </a:solidFill>
              </a:rPr>
              <a:t> </a:t>
            </a:r>
            <a:r>
              <a:rPr lang="en-US" sz="2400" spc="300" dirty="0" err="1">
                <a:solidFill>
                  <a:schemeClr val="bg1"/>
                </a:solidFill>
              </a:rPr>
              <a:t>menjalankan</a:t>
            </a:r>
            <a:r>
              <a:rPr lang="en-US" sz="2400" spc="300" dirty="0">
                <a:solidFill>
                  <a:schemeClr val="bg1"/>
                </a:solidFill>
              </a:rPr>
              <a:t> </a:t>
            </a:r>
            <a:r>
              <a:rPr lang="en-US" sz="2400" spc="300" dirty="0" err="1">
                <a:solidFill>
                  <a:schemeClr val="bg1"/>
                </a:solidFill>
              </a:rPr>
              <a:t>fungsi</a:t>
            </a:r>
            <a:r>
              <a:rPr lang="en-US" sz="2400" spc="300" dirty="0">
                <a:solidFill>
                  <a:schemeClr val="bg1"/>
                </a:solidFill>
              </a:rPr>
              <a:t> </a:t>
            </a:r>
            <a:r>
              <a:rPr lang="en-US" sz="2400" spc="300" dirty="0" err="1">
                <a:solidFill>
                  <a:schemeClr val="bg1"/>
                </a:solidFill>
              </a:rPr>
              <a:t>pelayanan</a:t>
            </a:r>
            <a:r>
              <a:rPr lang="en-US" sz="2400" spc="300" dirty="0">
                <a:solidFill>
                  <a:schemeClr val="bg1"/>
                </a:solidFill>
              </a:rPr>
              <a:t> </a:t>
            </a:r>
            <a:r>
              <a:rPr lang="en-US" sz="2400" spc="300" dirty="0" err="1">
                <a:solidFill>
                  <a:schemeClr val="bg1"/>
                </a:solidFill>
              </a:rPr>
              <a:t>kepada</a:t>
            </a:r>
            <a:r>
              <a:rPr lang="en-US" sz="2400" spc="300" dirty="0">
                <a:solidFill>
                  <a:schemeClr val="bg1"/>
                </a:solidFill>
              </a:rPr>
              <a:t> </a:t>
            </a:r>
            <a:r>
              <a:rPr lang="en-US" sz="2400" spc="300" dirty="0" err="1">
                <a:solidFill>
                  <a:schemeClr val="bg1"/>
                </a:solidFill>
              </a:rPr>
              <a:t>masyarakatnya</a:t>
            </a:r>
            <a:r>
              <a:rPr lang="en-US" sz="2400" spc="300" dirty="0">
                <a:solidFill>
                  <a:schemeClr val="bg1"/>
                </a:solidFill>
              </a:rPr>
              <a:t> </a:t>
            </a:r>
            <a:r>
              <a:rPr lang="en-US" sz="2400" spc="300" dirty="0" err="1">
                <a:solidFill>
                  <a:schemeClr val="bg1"/>
                </a:solidFill>
              </a:rPr>
              <a:t>dengan</a:t>
            </a:r>
            <a:r>
              <a:rPr lang="en-US" sz="2400" spc="300" dirty="0">
                <a:solidFill>
                  <a:schemeClr val="bg1"/>
                </a:solidFill>
              </a:rPr>
              <a:t> </a:t>
            </a:r>
            <a:r>
              <a:rPr lang="en-US" sz="2400" spc="300" dirty="0" err="1">
                <a:solidFill>
                  <a:schemeClr val="bg1"/>
                </a:solidFill>
              </a:rPr>
              <a:t>sewajarnya</a:t>
            </a:r>
            <a:r>
              <a:rPr lang="en-US" sz="2400" spc="300" dirty="0">
                <a:solidFill>
                  <a:schemeClr val="bg1"/>
                </a:solidFill>
              </a:rPr>
              <a:t>: </a:t>
            </a:r>
            <a:r>
              <a:rPr lang="en-US" sz="2400" spc="300" dirty="0" err="1">
                <a:solidFill>
                  <a:schemeClr val="bg1"/>
                </a:solidFill>
              </a:rPr>
              <a:t>pembuatan</a:t>
            </a:r>
            <a:r>
              <a:rPr lang="en-US" sz="2400" spc="300" dirty="0">
                <a:solidFill>
                  <a:schemeClr val="bg1"/>
                </a:solidFill>
              </a:rPr>
              <a:t> KTP, SIM, KK, </a:t>
            </a:r>
            <a:r>
              <a:rPr lang="en-US" sz="2400" spc="300" dirty="0" err="1">
                <a:solidFill>
                  <a:schemeClr val="bg1"/>
                </a:solidFill>
              </a:rPr>
              <a:t>laporan</a:t>
            </a:r>
            <a:r>
              <a:rPr lang="en-US" sz="2400" spc="300" dirty="0">
                <a:solidFill>
                  <a:schemeClr val="bg1"/>
                </a:solidFill>
              </a:rPr>
              <a:t> </a:t>
            </a:r>
            <a:r>
              <a:rPr lang="en-US" sz="2400" spc="300" dirty="0" err="1">
                <a:solidFill>
                  <a:schemeClr val="bg1"/>
                </a:solidFill>
              </a:rPr>
              <a:t>kehilangan</a:t>
            </a:r>
            <a:r>
              <a:rPr lang="en-US" sz="2400" spc="300" dirty="0">
                <a:solidFill>
                  <a:schemeClr val="bg1"/>
                </a:solidFill>
              </a:rPr>
              <a:t>, </a:t>
            </a:r>
            <a:r>
              <a:rPr lang="en-US" sz="2400" spc="300" dirty="0" err="1">
                <a:solidFill>
                  <a:schemeClr val="bg1"/>
                </a:solidFill>
              </a:rPr>
              <a:t>pelayanan</a:t>
            </a:r>
            <a:r>
              <a:rPr lang="en-US" sz="2400" spc="300" dirty="0">
                <a:solidFill>
                  <a:schemeClr val="bg1"/>
                </a:solidFill>
              </a:rPr>
              <a:t> </a:t>
            </a:r>
            <a:r>
              <a:rPr lang="en-US" sz="2400" spc="300" dirty="0" err="1">
                <a:solidFill>
                  <a:schemeClr val="bg1"/>
                </a:solidFill>
              </a:rPr>
              <a:t>pajak</a:t>
            </a:r>
            <a:r>
              <a:rPr lang="en-US" sz="2400" spc="300" dirty="0">
                <a:solidFill>
                  <a:schemeClr val="bg1"/>
                </a:solidFill>
              </a:rPr>
              <a:t>? </a:t>
            </a:r>
            <a:r>
              <a:rPr lang="en-US" sz="2400" spc="300" dirty="0" err="1">
                <a:solidFill>
                  <a:schemeClr val="bg1"/>
                </a:solidFill>
              </a:rPr>
              <a:t>Adakah</a:t>
            </a:r>
            <a:r>
              <a:rPr lang="en-US" sz="2400" spc="300" dirty="0">
                <a:solidFill>
                  <a:schemeClr val="bg1"/>
                </a:solidFill>
              </a:rPr>
              <a:t> </a:t>
            </a:r>
            <a:r>
              <a:rPr lang="en-US" sz="2400" spc="300" dirty="0" err="1">
                <a:solidFill>
                  <a:schemeClr val="bg1"/>
                </a:solidFill>
              </a:rPr>
              <a:t>biaya</a:t>
            </a:r>
            <a:r>
              <a:rPr lang="en-US" sz="2400" spc="300" dirty="0">
                <a:solidFill>
                  <a:schemeClr val="bg1"/>
                </a:solidFill>
              </a:rPr>
              <a:t> yang </a:t>
            </a:r>
            <a:r>
              <a:rPr lang="en-US" sz="2400" spc="300" dirty="0" err="1">
                <a:solidFill>
                  <a:schemeClr val="bg1"/>
                </a:solidFill>
              </a:rPr>
              <a:t>diperlukan</a:t>
            </a:r>
            <a:r>
              <a:rPr lang="en-US" sz="2400" spc="300" dirty="0">
                <a:solidFill>
                  <a:schemeClr val="bg1"/>
                </a:solidFill>
              </a:rPr>
              <a:t> </a:t>
            </a:r>
            <a:r>
              <a:rPr lang="en-US" sz="2400" spc="300" dirty="0" err="1">
                <a:solidFill>
                  <a:schemeClr val="bg1"/>
                </a:solidFill>
              </a:rPr>
              <a:t>untuk</a:t>
            </a:r>
            <a:r>
              <a:rPr lang="en-US" sz="2400" spc="300" dirty="0">
                <a:solidFill>
                  <a:schemeClr val="bg1"/>
                </a:solidFill>
              </a:rPr>
              <a:t> </a:t>
            </a:r>
            <a:r>
              <a:rPr lang="en-US" sz="2400" spc="300" dirty="0" err="1">
                <a:solidFill>
                  <a:schemeClr val="bg1"/>
                </a:solidFill>
              </a:rPr>
              <a:t>pembuatan</a:t>
            </a:r>
            <a:r>
              <a:rPr lang="en-US" sz="2400" spc="300" dirty="0">
                <a:solidFill>
                  <a:schemeClr val="bg1"/>
                </a:solidFill>
              </a:rPr>
              <a:t> </a:t>
            </a:r>
            <a:r>
              <a:rPr lang="en-US" sz="2400" spc="300" dirty="0" err="1">
                <a:solidFill>
                  <a:schemeClr val="bg1"/>
                </a:solidFill>
              </a:rPr>
              <a:t>surat-surat</a:t>
            </a:r>
            <a:r>
              <a:rPr lang="en-US" sz="2400" spc="300" dirty="0">
                <a:solidFill>
                  <a:schemeClr val="bg1"/>
                </a:solidFill>
              </a:rPr>
              <a:t> </a:t>
            </a:r>
            <a:r>
              <a:rPr lang="en-US" sz="2400" spc="300" dirty="0" err="1">
                <a:solidFill>
                  <a:schemeClr val="bg1"/>
                </a:solidFill>
              </a:rPr>
              <a:t>atau</a:t>
            </a:r>
            <a:r>
              <a:rPr lang="en-US" sz="2400" spc="300" dirty="0">
                <a:solidFill>
                  <a:schemeClr val="bg1"/>
                </a:solidFill>
              </a:rPr>
              <a:t> </a:t>
            </a:r>
            <a:r>
              <a:rPr lang="en-US" sz="2400" spc="300" dirty="0" err="1">
                <a:solidFill>
                  <a:schemeClr val="bg1"/>
                </a:solidFill>
              </a:rPr>
              <a:t>dokumen</a:t>
            </a:r>
            <a:r>
              <a:rPr lang="en-US" sz="2400" spc="300" dirty="0">
                <a:solidFill>
                  <a:schemeClr val="bg1"/>
                </a:solidFill>
              </a:rPr>
              <a:t> </a:t>
            </a:r>
            <a:r>
              <a:rPr lang="en-US" sz="2400" spc="300" dirty="0" err="1">
                <a:solidFill>
                  <a:schemeClr val="bg1"/>
                </a:solidFill>
              </a:rPr>
              <a:t>tersebut</a:t>
            </a:r>
            <a:r>
              <a:rPr lang="en-US" sz="2400" spc="300" dirty="0">
                <a:solidFill>
                  <a:schemeClr val="bg1"/>
                </a:solidFill>
              </a:rPr>
              <a:t>? </a:t>
            </a:r>
            <a:r>
              <a:rPr lang="en-US" sz="2400" spc="300" dirty="0" err="1">
                <a:solidFill>
                  <a:schemeClr val="bg1"/>
                </a:solidFill>
              </a:rPr>
              <a:t>Wajarkah</a:t>
            </a:r>
            <a:r>
              <a:rPr lang="en-US" sz="2400" spc="300" dirty="0">
                <a:solidFill>
                  <a:schemeClr val="bg1"/>
                </a:solidFill>
              </a:rPr>
              <a:t> </a:t>
            </a:r>
            <a:r>
              <a:rPr lang="en-US" sz="2400" spc="300" dirty="0" err="1">
                <a:solidFill>
                  <a:schemeClr val="bg1"/>
                </a:solidFill>
              </a:rPr>
              <a:t>jumlah</a:t>
            </a:r>
            <a:r>
              <a:rPr lang="en-US" sz="2400" spc="300" dirty="0">
                <a:solidFill>
                  <a:schemeClr val="bg1"/>
                </a:solidFill>
              </a:rPr>
              <a:t> </a:t>
            </a:r>
            <a:r>
              <a:rPr lang="en-US" sz="2400" spc="300" dirty="0" err="1">
                <a:solidFill>
                  <a:schemeClr val="bg1"/>
                </a:solidFill>
              </a:rPr>
              <a:t>biaya</a:t>
            </a:r>
            <a:r>
              <a:rPr lang="en-US" sz="2400" spc="300" dirty="0">
                <a:solidFill>
                  <a:schemeClr val="bg1"/>
                </a:solidFill>
              </a:rPr>
              <a:t> dan </a:t>
            </a:r>
            <a:r>
              <a:rPr lang="en-US" sz="2400" spc="300" dirty="0" err="1">
                <a:solidFill>
                  <a:schemeClr val="bg1"/>
                </a:solidFill>
              </a:rPr>
              <a:t>apakah</a:t>
            </a:r>
            <a:r>
              <a:rPr lang="en-US" sz="2400" spc="300" dirty="0">
                <a:solidFill>
                  <a:schemeClr val="bg1"/>
                </a:solidFill>
              </a:rPr>
              <a:t> </a:t>
            </a:r>
            <a:r>
              <a:rPr lang="en-US" sz="2400" spc="300" dirty="0" err="1">
                <a:solidFill>
                  <a:schemeClr val="bg1"/>
                </a:solidFill>
              </a:rPr>
              <a:t>jumlah</a:t>
            </a:r>
            <a:r>
              <a:rPr lang="en-US" sz="2400" spc="300" dirty="0">
                <a:solidFill>
                  <a:schemeClr val="bg1"/>
                </a:solidFill>
              </a:rPr>
              <a:t> </a:t>
            </a:r>
            <a:r>
              <a:rPr lang="en-US" sz="2400" spc="300" dirty="0" err="1">
                <a:solidFill>
                  <a:schemeClr val="bg1"/>
                </a:solidFill>
              </a:rPr>
              <a:t>biaya</a:t>
            </a:r>
            <a:r>
              <a:rPr lang="en-US" sz="2400" spc="300" dirty="0">
                <a:solidFill>
                  <a:schemeClr val="bg1"/>
                </a:solidFill>
              </a:rPr>
              <a:t> </a:t>
            </a:r>
            <a:r>
              <a:rPr lang="en-US" sz="2400" spc="300" dirty="0" err="1">
                <a:solidFill>
                  <a:schemeClr val="bg1"/>
                </a:solidFill>
              </a:rPr>
              <a:t>tersebut</a:t>
            </a:r>
            <a:r>
              <a:rPr lang="en-US" sz="2400" spc="300" dirty="0">
                <a:solidFill>
                  <a:schemeClr val="bg1"/>
                </a:solidFill>
              </a:rPr>
              <a:t> </a:t>
            </a:r>
            <a:r>
              <a:rPr lang="en-US" sz="2400" spc="300" dirty="0" err="1">
                <a:solidFill>
                  <a:schemeClr val="bg1"/>
                </a:solidFill>
              </a:rPr>
              <a:t>resmi</a:t>
            </a:r>
            <a:r>
              <a:rPr lang="en-US" sz="2400" spc="300" dirty="0">
                <a:solidFill>
                  <a:schemeClr val="bg1"/>
                </a:solidFill>
              </a:rPr>
              <a:t> </a:t>
            </a:r>
            <a:r>
              <a:rPr lang="en-US" sz="2400" spc="300" dirty="0" err="1">
                <a:solidFill>
                  <a:schemeClr val="bg1"/>
                </a:solidFill>
              </a:rPr>
              <a:t>diumumkan</a:t>
            </a:r>
            <a:r>
              <a:rPr lang="en-US" sz="2400" spc="300" dirty="0">
                <a:solidFill>
                  <a:schemeClr val="bg1"/>
                </a:solidFill>
              </a:rPr>
              <a:t> </a:t>
            </a:r>
            <a:r>
              <a:rPr lang="en-US" sz="2400" spc="300" dirty="0" err="1">
                <a:solidFill>
                  <a:schemeClr val="bg1"/>
                </a:solidFill>
              </a:rPr>
              <a:t>secara</a:t>
            </a:r>
            <a:r>
              <a:rPr lang="en-US" sz="2400" spc="300" dirty="0">
                <a:solidFill>
                  <a:schemeClr val="bg1"/>
                </a:solidFill>
              </a:rPr>
              <a:t> </a:t>
            </a:r>
            <a:r>
              <a:rPr lang="en-US" sz="2400" spc="300" dirty="0" err="1">
                <a:solidFill>
                  <a:schemeClr val="bg1"/>
                </a:solidFill>
              </a:rPr>
              <a:t>transparan</a:t>
            </a:r>
            <a:r>
              <a:rPr lang="en-US" sz="2400" spc="300" dirty="0">
                <a:solidFill>
                  <a:schemeClr val="bg1"/>
                </a:solidFill>
              </a:rPr>
              <a:t> </a:t>
            </a:r>
            <a:r>
              <a:rPr lang="en-US" sz="2400" spc="300" dirty="0" err="1">
                <a:solidFill>
                  <a:schemeClr val="bg1"/>
                </a:solidFill>
              </a:rPr>
              <a:t>sehingga</a:t>
            </a:r>
            <a:r>
              <a:rPr lang="en-US" sz="2400" spc="300" dirty="0">
                <a:solidFill>
                  <a:schemeClr val="bg1"/>
                </a:solidFill>
              </a:rPr>
              <a:t> </a:t>
            </a:r>
            <a:r>
              <a:rPr lang="en-US" sz="2400" spc="300" dirty="0" err="1">
                <a:solidFill>
                  <a:schemeClr val="bg1"/>
                </a:solidFill>
              </a:rPr>
              <a:t>masyarakat</a:t>
            </a:r>
            <a:r>
              <a:rPr lang="en-US" sz="2400" spc="300" dirty="0">
                <a:solidFill>
                  <a:schemeClr val="bg1"/>
                </a:solidFill>
              </a:rPr>
              <a:t> </a:t>
            </a:r>
            <a:r>
              <a:rPr lang="en-US" sz="2400" spc="300" dirty="0" err="1">
                <a:solidFill>
                  <a:schemeClr val="bg1"/>
                </a:solidFill>
              </a:rPr>
              <a:t>umum</a:t>
            </a:r>
            <a:r>
              <a:rPr lang="en-US" sz="2400" spc="300" dirty="0">
                <a:solidFill>
                  <a:schemeClr val="bg1"/>
                </a:solidFill>
              </a:rPr>
              <a:t> </a:t>
            </a:r>
            <a:r>
              <a:rPr lang="en-US" sz="2400" spc="300" dirty="0" err="1">
                <a:solidFill>
                  <a:schemeClr val="bg1"/>
                </a:solidFill>
              </a:rPr>
              <a:t>tahu</a:t>
            </a:r>
            <a:r>
              <a:rPr lang="en-US" sz="2400" spc="300" dirty="0">
                <a:solidFill>
                  <a:schemeClr val="bg1"/>
                </a:solidFill>
              </a:rPr>
              <a:t>.</a:t>
            </a:r>
            <a:endParaRPr lang="en-ID" sz="2400" spc="300" dirty="0">
              <a:solidFill>
                <a:schemeClr val="bg1"/>
              </a:solidFill>
            </a:endParaRPr>
          </a:p>
        </p:txBody>
      </p:sp>
      <p:sp>
        <p:nvSpPr>
          <p:cNvPr id="4" name="Slide Number Placeholder 3">
            <a:extLst>
              <a:ext uri="{FF2B5EF4-FFF2-40B4-BE49-F238E27FC236}">
                <a16:creationId xmlns:a16="http://schemas.microsoft.com/office/drawing/2014/main" id="{8B80270D-4D28-0634-645B-93FFEEBDD9E7}"/>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6" name="Flowchart: Process 5">
            <a:extLst>
              <a:ext uri="{FF2B5EF4-FFF2-40B4-BE49-F238E27FC236}">
                <a16:creationId xmlns:a16="http://schemas.microsoft.com/office/drawing/2014/main" id="{E40D580D-3340-C890-988B-397FE654A733}"/>
              </a:ext>
            </a:extLst>
          </p:cNvPr>
          <p:cNvSpPr/>
          <p:nvPr/>
        </p:nvSpPr>
        <p:spPr>
          <a:xfrm>
            <a:off x="228600" y="999671"/>
            <a:ext cx="5577840" cy="102870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000" dirty="0"/>
              <a:t>Di Masyarakat </a:t>
            </a:r>
            <a:r>
              <a:rPr lang="en-US" sz="4000" dirty="0" err="1"/>
              <a:t>sekitar</a:t>
            </a:r>
            <a:endParaRPr lang="en-ID" sz="4000" dirty="0"/>
          </a:p>
        </p:txBody>
      </p:sp>
    </p:spTree>
    <p:extLst>
      <p:ext uri="{BB962C8B-B14F-4D97-AF65-F5344CB8AC3E}">
        <p14:creationId xmlns:p14="http://schemas.microsoft.com/office/powerpoint/2010/main" val="151894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BB37471-83C3-6B30-8014-53EB34EADD40}"/>
              </a:ext>
            </a:extLst>
          </p:cNvPr>
          <p:cNvSpPr/>
          <p:nvPr/>
        </p:nvSpPr>
        <p:spPr>
          <a:xfrm>
            <a:off x="2017393" y="1608925"/>
            <a:ext cx="9624061" cy="39219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D"/>
          </a:p>
        </p:txBody>
      </p:sp>
      <p:sp>
        <p:nvSpPr>
          <p:cNvPr id="5" name="Rectangle 4">
            <a:extLst>
              <a:ext uri="{FF2B5EF4-FFF2-40B4-BE49-F238E27FC236}">
                <a16:creationId xmlns:a16="http://schemas.microsoft.com/office/drawing/2014/main" id="{B1A36FD6-F676-DA7B-F6AD-D62146ED451E}"/>
              </a:ext>
            </a:extLst>
          </p:cNvPr>
          <p:cNvSpPr/>
          <p:nvPr/>
        </p:nvSpPr>
        <p:spPr>
          <a:xfrm>
            <a:off x="0" y="655159"/>
            <a:ext cx="6829424" cy="97631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D"/>
          </a:p>
        </p:txBody>
      </p:sp>
      <p:sp>
        <p:nvSpPr>
          <p:cNvPr id="3" name="Title 2">
            <a:extLst>
              <a:ext uri="{FF2B5EF4-FFF2-40B4-BE49-F238E27FC236}">
                <a16:creationId xmlns:a16="http://schemas.microsoft.com/office/drawing/2014/main" id="{F408D95A-BC87-5F4A-7FAB-69B3F01961A4}"/>
              </a:ext>
            </a:extLst>
          </p:cNvPr>
          <p:cNvSpPr>
            <a:spLocks noGrp="1"/>
          </p:cNvSpPr>
          <p:nvPr>
            <p:ph type="ctrTitle"/>
          </p:nvPr>
        </p:nvSpPr>
        <p:spPr>
          <a:xfrm>
            <a:off x="148590" y="632613"/>
            <a:ext cx="6532244" cy="976312"/>
          </a:xfrm>
        </p:spPr>
        <p:txBody>
          <a:bodyPr>
            <a:noAutofit/>
          </a:bodyPr>
          <a:lstStyle/>
          <a:p>
            <a:r>
              <a:rPr lang="en-US" sz="4400" dirty="0">
                <a:solidFill>
                  <a:schemeClr val="tx2">
                    <a:lumMod val="75000"/>
                  </a:schemeClr>
                </a:solidFill>
              </a:rPr>
              <a:t>Tingkat </a:t>
            </a:r>
            <a:r>
              <a:rPr lang="en-US" sz="4400" dirty="0" err="1">
                <a:solidFill>
                  <a:schemeClr val="tx2">
                    <a:lumMod val="75000"/>
                  </a:schemeClr>
                </a:solidFill>
              </a:rPr>
              <a:t>lokal</a:t>
            </a:r>
            <a:r>
              <a:rPr lang="en-US" sz="4400" dirty="0">
                <a:solidFill>
                  <a:schemeClr val="tx2">
                    <a:lumMod val="75000"/>
                  </a:schemeClr>
                </a:solidFill>
              </a:rPr>
              <a:t>/</a:t>
            </a:r>
            <a:r>
              <a:rPr lang="en-US" sz="4400" dirty="0" err="1">
                <a:solidFill>
                  <a:schemeClr val="tx2">
                    <a:lumMod val="75000"/>
                  </a:schemeClr>
                </a:solidFill>
              </a:rPr>
              <a:t>Internasional</a:t>
            </a:r>
            <a:endParaRPr lang="en-ID" sz="4400" dirty="0">
              <a:solidFill>
                <a:schemeClr val="tx2">
                  <a:lumMod val="75000"/>
                </a:schemeClr>
              </a:solidFill>
            </a:endParaRPr>
          </a:p>
        </p:txBody>
      </p:sp>
      <p:sp>
        <p:nvSpPr>
          <p:cNvPr id="4" name="Subtitle 3">
            <a:extLst>
              <a:ext uri="{FF2B5EF4-FFF2-40B4-BE49-F238E27FC236}">
                <a16:creationId xmlns:a16="http://schemas.microsoft.com/office/drawing/2014/main" id="{887012FD-F3E2-5850-252A-1A8D848DFC06}"/>
              </a:ext>
            </a:extLst>
          </p:cNvPr>
          <p:cNvSpPr>
            <a:spLocks noGrp="1"/>
          </p:cNvSpPr>
          <p:nvPr>
            <p:ph type="subTitle" idx="1"/>
          </p:nvPr>
        </p:nvSpPr>
        <p:spPr>
          <a:xfrm>
            <a:off x="2418714" y="1959109"/>
            <a:ext cx="9222740" cy="3921917"/>
          </a:xfrm>
        </p:spPr>
        <p:txBody>
          <a:bodyPr>
            <a:normAutofit/>
          </a:bodyPr>
          <a:lstStyle/>
          <a:p>
            <a:r>
              <a:rPr lang="en-US" sz="2800" spc="300" dirty="0" err="1">
                <a:solidFill>
                  <a:schemeClr val="tx2">
                    <a:lumMod val="75000"/>
                  </a:schemeClr>
                </a:solidFill>
              </a:rPr>
              <a:t>Dalam</a:t>
            </a:r>
            <a:r>
              <a:rPr lang="en-US" sz="2800" spc="300" dirty="0">
                <a:solidFill>
                  <a:schemeClr val="tx2">
                    <a:lumMod val="75000"/>
                  </a:schemeClr>
                </a:solidFill>
              </a:rPr>
              <a:t> </a:t>
            </a:r>
            <a:r>
              <a:rPr lang="en-US" sz="2800" spc="300" dirty="0" err="1">
                <a:solidFill>
                  <a:schemeClr val="tx2">
                    <a:lumMod val="75000"/>
                  </a:schemeClr>
                </a:solidFill>
              </a:rPr>
              <a:t>konteks</a:t>
            </a:r>
            <a:r>
              <a:rPr lang="en-US" sz="2800" spc="300" dirty="0">
                <a:solidFill>
                  <a:schemeClr val="tx2">
                    <a:lumMod val="75000"/>
                  </a:schemeClr>
                </a:solidFill>
              </a:rPr>
              <a:t> </a:t>
            </a:r>
            <a:r>
              <a:rPr lang="en-US" sz="2800" spc="300" dirty="0" err="1">
                <a:solidFill>
                  <a:schemeClr val="tx2">
                    <a:lumMod val="75000"/>
                  </a:schemeClr>
                </a:solidFill>
              </a:rPr>
              <a:t>nasional</a:t>
            </a:r>
            <a:r>
              <a:rPr lang="en-US" sz="2800" spc="300" dirty="0">
                <a:solidFill>
                  <a:schemeClr val="tx2">
                    <a:lumMod val="75000"/>
                  </a:schemeClr>
                </a:solidFill>
              </a:rPr>
              <a:t>, </a:t>
            </a:r>
            <a:r>
              <a:rPr lang="en-US" sz="2800" spc="300" dirty="0" err="1">
                <a:solidFill>
                  <a:schemeClr val="tx2">
                    <a:lumMod val="75000"/>
                  </a:schemeClr>
                </a:solidFill>
              </a:rPr>
              <a:t>keterlibatan</a:t>
            </a:r>
            <a:r>
              <a:rPr lang="en-US" sz="2800" spc="300" dirty="0">
                <a:solidFill>
                  <a:schemeClr val="tx2">
                    <a:lumMod val="75000"/>
                  </a:schemeClr>
                </a:solidFill>
              </a:rPr>
              <a:t> </a:t>
            </a:r>
            <a:r>
              <a:rPr lang="en-US" sz="2800" spc="300" dirty="0" err="1">
                <a:solidFill>
                  <a:schemeClr val="tx2">
                    <a:lumMod val="75000"/>
                  </a:schemeClr>
                </a:solidFill>
              </a:rPr>
              <a:t>seorang</a:t>
            </a:r>
            <a:r>
              <a:rPr lang="en-US" sz="2800" spc="300" dirty="0">
                <a:solidFill>
                  <a:schemeClr val="tx2">
                    <a:lumMod val="75000"/>
                  </a:schemeClr>
                </a:solidFill>
              </a:rPr>
              <a:t> </a:t>
            </a:r>
            <a:r>
              <a:rPr lang="en-US" sz="2800" spc="300" dirty="0" err="1">
                <a:solidFill>
                  <a:schemeClr val="tx2">
                    <a:lumMod val="75000"/>
                  </a:schemeClr>
                </a:solidFill>
              </a:rPr>
              <a:t>mahasiswa</a:t>
            </a:r>
            <a:r>
              <a:rPr lang="en-US" sz="2800" spc="300" dirty="0">
                <a:solidFill>
                  <a:schemeClr val="tx2">
                    <a:lumMod val="75000"/>
                  </a:schemeClr>
                </a:solidFill>
              </a:rPr>
              <a:t> </a:t>
            </a:r>
            <a:r>
              <a:rPr lang="en-US" sz="2800" spc="300" dirty="0" err="1">
                <a:solidFill>
                  <a:schemeClr val="tx2">
                    <a:lumMod val="75000"/>
                  </a:schemeClr>
                </a:solidFill>
              </a:rPr>
              <a:t>dalam</a:t>
            </a:r>
            <a:r>
              <a:rPr lang="en-US" sz="2800" spc="300" dirty="0">
                <a:solidFill>
                  <a:schemeClr val="tx2">
                    <a:lumMod val="75000"/>
                  </a:schemeClr>
                </a:solidFill>
              </a:rPr>
              <a:t> Gerakan anti-</a:t>
            </a:r>
            <a:r>
              <a:rPr lang="en-US" sz="2800" spc="300" dirty="0" err="1">
                <a:solidFill>
                  <a:schemeClr val="tx2">
                    <a:lumMod val="75000"/>
                  </a:schemeClr>
                </a:solidFill>
              </a:rPr>
              <a:t>korupsi</a:t>
            </a:r>
            <a:r>
              <a:rPr lang="en-US" sz="2800" spc="300" dirty="0">
                <a:solidFill>
                  <a:schemeClr val="tx2">
                    <a:lumMod val="75000"/>
                  </a:schemeClr>
                </a:solidFill>
              </a:rPr>
              <a:t> </a:t>
            </a:r>
            <a:r>
              <a:rPr lang="en-US" sz="2800" spc="300" dirty="0" err="1">
                <a:solidFill>
                  <a:schemeClr val="tx2">
                    <a:lumMod val="75000"/>
                  </a:schemeClr>
                </a:solidFill>
              </a:rPr>
              <a:t>bertujuan</a:t>
            </a:r>
            <a:r>
              <a:rPr lang="en-US" sz="2800" spc="300" dirty="0">
                <a:solidFill>
                  <a:schemeClr val="tx2">
                    <a:lumMod val="75000"/>
                  </a:schemeClr>
                </a:solidFill>
              </a:rPr>
              <a:t> agar </a:t>
            </a:r>
            <a:r>
              <a:rPr lang="en-US" sz="2800" spc="300" dirty="0" err="1">
                <a:solidFill>
                  <a:schemeClr val="tx2">
                    <a:lumMod val="75000"/>
                  </a:schemeClr>
                </a:solidFill>
              </a:rPr>
              <a:t>dapat</a:t>
            </a:r>
            <a:r>
              <a:rPr lang="en-US" sz="2800" spc="300" dirty="0">
                <a:solidFill>
                  <a:schemeClr val="tx2">
                    <a:lumMod val="75000"/>
                  </a:schemeClr>
                </a:solidFill>
              </a:rPr>
              <a:t> </a:t>
            </a:r>
            <a:r>
              <a:rPr lang="en-US" sz="2800" spc="300" dirty="0" err="1">
                <a:solidFill>
                  <a:schemeClr val="tx2">
                    <a:lumMod val="75000"/>
                  </a:schemeClr>
                </a:solidFill>
              </a:rPr>
              <a:t>mencegah</a:t>
            </a:r>
            <a:r>
              <a:rPr lang="en-US" sz="2800" spc="300" dirty="0">
                <a:solidFill>
                  <a:schemeClr val="tx2">
                    <a:lumMod val="75000"/>
                  </a:schemeClr>
                </a:solidFill>
              </a:rPr>
              <a:t> </a:t>
            </a:r>
            <a:r>
              <a:rPr lang="en-US" sz="2800" spc="300" dirty="0" err="1">
                <a:solidFill>
                  <a:schemeClr val="tx2">
                    <a:lumMod val="75000"/>
                  </a:schemeClr>
                </a:solidFill>
              </a:rPr>
              <a:t>terjadinya</a:t>
            </a:r>
            <a:r>
              <a:rPr lang="en-US" sz="2800" spc="300" dirty="0">
                <a:solidFill>
                  <a:schemeClr val="tx2">
                    <a:lumMod val="75000"/>
                  </a:schemeClr>
                </a:solidFill>
              </a:rPr>
              <a:t> </a:t>
            </a:r>
            <a:r>
              <a:rPr lang="en-US" sz="2800" spc="300" dirty="0" err="1">
                <a:solidFill>
                  <a:schemeClr val="tx2">
                    <a:lumMod val="75000"/>
                  </a:schemeClr>
                </a:solidFill>
              </a:rPr>
              <a:t>perilaku</a:t>
            </a:r>
            <a:r>
              <a:rPr lang="en-US" sz="2800" spc="300" dirty="0">
                <a:solidFill>
                  <a:schemeClr val="tx2">
                    <a:lumMod val="75000"/>
                  </a:schemeClr>
                </a:solidFill>
              </a:rPr>
              <a:t> </a:t>
            </a:r>
            <a:r>
              <a:rPr lang="en-US" sz="2800" spc="300" dirty="0" err="1">
                <a:solidFill>
                  <a:schemeClr val="tx2">
                    <a:lumMod val="75000"/>
                  </a:schemeClr>
                </a:solidFill>
              </a:rPr>
              <a:t>koruptif</a:t>
            </a:r>
            <a:r>
              <a:rPr lang="en-US" sz="2800" spc="300" dirty="0">
                <a:solidFill>
                  <a:schemeClr val="tx2">
                    <a:lumMod val="75000"/>
                  </a:schemeClr>
                </a:solidFill>
              </a:rPr>
              <a:t> dan </a:t>
            </a:r>
            <a:r>
              <a:rPr lang="en-US" sz="2800" spc="300" dirty="0" err="1">
                <a:solidFill>
                  <a:schemeClr val="tx2">
                    <a:lumMod val="75000"/>
                  </a:schemeClr>
                </a:solidFill>
              </a:rPr>
              <a:t>tindak</a:t>
            </a:r>
            <a:r>
              <a:rPr lang="en-US" sz="2800" spc="300" dirty="0">
                <a:solidFill>
                  <a:schemeClr val="tx2">
                    <a:lumMod val="75000"/>
                  </a:schemeClr>
                </a:solidFill>
              </a:rPr>
              <a:t> </a:t>
            </a:r>
            <a:r>
              <a:rPr lang="en-US" sz="2800" spc="300" dirty="0" err="1">
                <a:solidFill>
                  <a:schemeClr val="tx2">
                    <a:lumMod val="75000"/>
                  </a:schemeClr>
                </a:solidFill>
              </a:rPr>
              <a:t>korupsi</a:t>
            </a:r>
            <a:r>
              <a:rPr lang="en-US" sz="2800" spc="300" dirty="0">
                <a:solidFill>
                  <a:schemeClr val="tx2">
                    <a:lumMod val="75000"/>
                  </a:schemeClr>
                </a:solidFill>
              </a:rPr>
              <a:t> yang </a:t>
            </a:r>
            <a:r>
              <a:rPr lang="en-US" sz="2800" spc="300" dirty="0" err="1">
                <a:solidFill>
                  <a:schemeClr val="tx2">
                    <a:lumMod val="75000"/>
                  </a:schemeClr>
                </a:solidFill>
              </a:rPr>
              <a:t>masif</a:t>
            </a:r>
            <a:r>
              <a:rPr lang="en-US" sz="2800" spc="300" dirty="0">
                <a:solidFill>
                  <a:schemeClr val="tx2">
                    <a:lumMod val="75000"/>
                  </a:schemeClr>
                </a:solidFill>
              </a:rPr>
              <a:t> dan </a:t>
            </a:r>
            <a:r>
              <a:rPr lang="en-US" sz="2800" spc="300" dirty="0" err="1">
                <a:solidFill>
                  <a:schemeClr val="tx2">
                    <a:lumMod val="75000"/>
                  </a:schemeClr>
                </a:solidFill>
              </a:rPr>
              <a:t>sistematis</a:t>
            </a:r>
            <a:r>
              <a:rPr lang="en-US" sz="2800" spc="300" dirty="0">
                <a:solidFill>
                  <a:schemeClr val="tx2">
                    <a:lumMod val="75000"/>
                  </a:schemeClr>
                </a:solidFill>
              </a:rPr>
              <a:t> </a:t>
            </a:r>
            <a:r>
              <a:rPr lang="en-US" sz="2800" spc="300" dirty="0" err="1">
                <a:solidFill>
                  <a:schemeClr val="tx2">
                    <a:lumMod val="75000"/>
                  </a:schemeClr>
                </a:solidFill>
              </a:rPr>
              <a:t>dimasyarakat</a:t>
            </a:r>
            <a:r>
              <a:rPr lang="en-US" sz="2800" spc="300" dirty="0">
                <a:solidFill>
                  <a:schemeClr val="tx2">
                    <a:lumMod val="75000"/>
                  </a:schemeClr>
                </a:solidFill>
              </a:rPr>
              <a:t>. </a:t>
            </a:r>
            <a:r>
              <a:rPr lang="en-US" sz="2800" spc="300" dirty="0" err="1">
                <a:solidFill>
                  <a:schemeClr val="tx2">
                    <a:lumMod val="75000"/>
                  </a:schemeClr>
                </a:solidFill>
              </a:rPr>
              <a:t>Mahasiwa</a:t>
            </a:r>
            <a:r>
              <a:rPr lang="en-US" sz="2800" spc="300" dirty="0">
                <a:solidFill>
                  <a:schemeClr val="tx2">
                    <a:lumMod val="75000"/>
                  </a:schemeClr>
                </a:solidFill>
              </a:rPr>
              <a:t> </a:t>
            </a:r>
            <a:r>
              <a:rPr lang="en-US" sz="2800" spc="300" dirty="0" err="1">
                <a:solidFill>
                  <a:schemeClr val="tx2">
                    <a:lumMod val="75000"/>
                  </a:schemeClr>
                </a:solidFill>
              </a:rPr>
              <a:t>dengan</a:t>
            </a:r>
            <a:r>
              <a:rPr lang="en-US" sz="2800" spc="300" dirty="0">
                <a:solidFill>
                  <a:schemeClr val="tx2">
                    <a:lumMod val="75000"/>
                  </a:schemeClr>
                </a:solidFill>
              </a:rPr>
              <a:t> </a:t>
            </a:r>
            <a:r>
              <a:rPr lang="en-US" sz="2800" spc="300" dirty="0" err="1">
                <a:solidFill>
                  <a:schemeClr val="tx2">
                    <a:lumMod val="75000"/>
                  </a:schemeClr>
                </a:solidFill>
              </a:rPr>
              <a:t>kompetensi</a:t>
            </a:r>
            <a:r>
              <a:rPr lang="en-US" sz="2800" spc="300" dirty="0">
                <a:solidFill>
                  <a:schemeClr val="tx2">
                    <a:lumMod val="75000"/>
                  </a:schemeClr>
                </a:solidFill>
              </a:rPr>
              <a:t> yang </a:t>
            </a:r>
            <a:r>
              <a:rPr lang="en-US" sz="2800" spc="300" dirty="0" err="1">
                <a:solidFill>
                  <a:schemeClr val="tx2">
                    <a:lumMod val="75000"/>
                  </a:schemeClr>
                </a:solidFill>
              </a:rPr>
              <a:t>dimilikinya</a:t>
            </a:r>
            <a:r>
              <a:rPr lang="en-US" sz="2800" spc="300" dirty="0">
                <a:solidFill>
                  <a:schemeClr val="tx2">
                    <a:lumMod val="75000"/>
                  </a:schemeClr>
                </a:solidFill>
              </a:rPr>
              <a:t> </a:t>
            </a:r>
            <a:r>
              <a:rPr lang="en-US" sz="2800" spc="300" dirty="0" err="1">
                <a:solidFill>
                  <a:schemeClr val="tx2">
                    <a:lumMod val="75000"/>
                  </a:schemeClr>
                </a:solidFill>
              </a:rPr>
              <a:t>dapat</a:t>
            </a:r>
            <a:r>
              <a:rPr lang="en-US" sz="2800" spc="300" dirty="0">
                <a:solidFill>
                  <a:schemeClr val="tx2">
                    <a:lumMod val="75000"/>
                  </a:schemeClr>
                </a:solidFill>
              </a:rPr>
              <a:t> </a:t>
            </a:r>
            <a:r>
              <a:rPr lang="en-US" sz="2800" spc="300" dirty="0" err="1">
                <a:solidFill>
                  <a:schemeClr val="tx2">
                    <a:lumMod val="75000"/>
                  </a:schemeClr>
                </a:solidFill>
              </a:rPr>
              <a:t>menjadi</a:t>
            </a:r>
            <a:r>
              <a:rPr lang="en-US" sz="2800" spc="300" dirty="0">
                <a:solidFill>
                  <a:schemeClr val="tx2">
                    <a:lumMod val="75000"/>
                  </a:schemeClr>
                </a:solidFill>
              </a:rPr>
              <a:t> </a:t>
            </a:r>
            <a:r>
              <a:rPr lang="en-US" sz="2800" spc="300" dirty="0" err="1">
                <a:solidFill>
                  <a:schemeClr val="tx2">
                    <a:lumMod val="75000"/>
                  </a:schemeClr>
                </a:solidFill>
              </a:rPr>
              <a:t>pemimpin</a:t>
            </a:r>
            <a:r>
              <a:rPr lang="en-US" sz="2800" spc="300" dirty="0">
                <a:solidFill>
                  <a:schemeClr val="tx2">
                    <a:lumMod val="75000"/>
                  </a:schemeClr>
                </a:solidFill>
              </a:rPr>
              <a:t> (leader) </a:t>
            </a:r>
            <a:r>
              <a:rPr lang="en-US" sz="2800" spc="300" dirty="0" err="1">
                <a:solidFill>
                  <a:schemeClr val="tx2">
                    <a:lumMod val="75000"/>
                  </a:schemeClr>
                </a:solidFill>
              </a:rPr>
              <a:t>dalam</a:t>
            </a:r>
            <a:r>
              <a:rPr lang="en-US" sz="2800" spc="300" dirty="0">
                <a:solidFill>
                  <a:schemeClr val="tx2">
                    <a:lumMod val="75000"/>
                  </a:schemeClr>
                </a:solidFill>
              </a:rPr>
              <a:t> Gerakan </a:t>
            </a:r>
            <a:r>
              <a:rPr lang="en-US" sz="2800" spc="300" dirty="0" err="1">
                <a:solidFill>
                  <a:schemeClr val="tx2">
                    <a:lumMod val="75000"/>
                  </a:schemeClr>
                </a:solidFill>
              </a:rPr>
              <a:t>massa</a:t>
            </a:r>
            <a:r>
              <a:rPr lang="en-US" sz="2800" spc="300" dirty="0">
                <a:solidFill>
                  <a:schemeClr val="tx2">
                    <a:lumMod val="75000"/>
                  </a:schemeClr>
                </a:solidFill>
              </a:rPr>
              <a:t> anti </a:t>
            </a:r>
            <a:r>
              <a:rPr lang="en-US" sz="2800" spc="300" dirty="0" err="1">
                <a:solidFill>
                  <a:schemeClr val="tx2">
                    <a:lumMod val="75000"/>
                  </a:schemeClr>
                </a:solidFill>
              </a:rPr>
              <a:t>korupsi</a:t>
            </a:r>
            <a:r>
              <a:rPr lang="en-US" sz="2800" spc="300" dirty="0">
                <a:solidFill>
                  <a:schemeClr val="tx2">
                    <a:lumMod val="75000"/>
                  </a:schemeClr>
                </a:solidFill>
              </a:rPr>
              <a:t> </a:t>
            </a:r>
            <a:r>
              <a:rPr lang="en-US" sz="2800" spc="300" dirty="0" err="1">
                <a:solidFill>
                  <a:schemeClr val="tx2">
                    <a:lumMod val="75000"/>
                  </a:schemeClr>
                </a:solidFill>
              </a:rPr>
              <a:t>baik</a:t>
            </a:r>
            <a:r>
              <a:rPr lang="en-US" sz="2800" spc="300" dirty="0">
                <a:solidFill>
                  <a:schemeClr val="tx2">
                    <a:lumMod val="75000"/>
                  </a:schemeClr>
                </a:solidFill>
              </a:rPr>
              <a:t> yang </a:t>
            </a:r>
            <a:r>
              <a:rPr lang="en-US" sz="2800" spc="300" dirty="0" err="1">
                <a:solidFill>
                  <a:schemeClr val="tx2">
                    <a:lumMod val="75000"/>
                  </a:schemeClr>
                </a:solidFill>
              </a:rPr>
              <a:t>bersifat</a:t>
            </a:r>
            <a:r>
              <a:rPr lang="en-US" sz="2800" spc="300" dirty="0">
                <a:solidFill>
                  <a:schemeClr val="tx2">
                    <a:lumMod val="75000"/>
                  </a:schemeClr>
                </a:solidFill>
              </a:rPr>
              <a:t> </a:t>
            </a:r>
            <a:r>
              <a:rPr lang="en-US" sz="2800" spc="300" dirty="0" err="1">
                <a:solidFill>
                  <a:schemeClr val="tx2">
                    <a:lumMod val="75000"/>
                  </a:schemeClr>
                </a:solidFill>
              </a:rPr>
              <a:t>lokal</a:t>
            </a:r>
            <a:r>
              <a:rPr lang="en-US" sz="2800" spc="300" dirty="0">
                <a:solidFill>
                  <a:schemeClr val="tx2">
                    <a:lumMod val="75000"/>
                  </a:schemeClr>
                </a:solidFill>
              </a:rPr>
              <a:t> </a:t>
            </a:r>
            <a:r>
              <a:rPr lang="en-US" sz="2800" spc="300" dirty="0" err="1">
                <a:solidFill>
                  <a:schemeClr val="tx2">
                    <a:lumMod val="75000"/>
                  </a:schemeClr>
                </a:solidFill>
              </a:rPr>
              <a:t>maupun</a:t>
            </a:r>
            <a:r>
              <a:rPr lang="en-US" sz="2800" spc="300" dirty="0">
                <a:solidFill>
                  <a:schemeClr val="tx2">
                    <a:lumMod val="75000"/>
                  </a:schemeClr>
                </a:solidFill>
              </a:rPr>
              <a:t> </a:t>
            </a:r>
            <a:r>
              <a:rPr lang="en-US" sz="2800" spc="300" dirty="0" err="1">
                <a:solidFill>
                  <a:schemeClr val="tx2">
                    <a:lumMod val="75000"/>
                  </a:schemeClr>
                </a:solidFill>
              </a:rPr>
              <a:t>nasional</a:t>
            </a:r>
            <a:r>
              <a:rPr lang="en-US" sz="2800" spc="300" dirty="0">
                <a:solidFill>
                  <a:schemeClr val="tx2">
                    <a:lumMod val="75000"/>
                  </a:schemeClr>
                </a:solidFill>
              </a:rPr>
              <a:t>.</a:t>
            </a:r>
            <a:endParaRPr lang="en-ID" sz="2800" spc="300" dirty="0">
              <a:solidFill>
                <a:schemeClr val="tx2">
                  <a:lumMod val="75000"/>
                </a:schemeClr>
              </a:solidFill>
            </a:endParaRPr>
          </a:p>
        </p:txBody>
      </p:sp>
    </p:spTree>
    <p:extLst>
      <p:ext uri="{BB962C8B-B14F-4D97-AF65-F5344CB8AC3E}">
        <p14:creationId xmlns:p14="http://schemas.microsoft.com/office/powerpoint/2010/main" val="55775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46EF-C94D-28FF-5B51-F6C6C49D3009}"/>
              </a:ext>
            </a:extLst>
          </p:cNvPr>
          <p:cNvSpPr>
            <a:spLocks noGrp="1"/>
          </p:cNvSpPr>
          <p:nvPr>
            <p:ph type="title"/>
          </p:nvPr>
        </p:nvSpPr>
        <p:spPr>
          <a:xfrm>
            <a:off x="1376362" y="324326"/>
            <a:ext cx="10515600" cy="1500187"/>
          </a:xfrm>
        </p:spPr>
        <p:txBody>
          <a:bodyPr/>
          <a:lstStyle/>
          <a:p>
            <a:pPr algn="ctr"/>
            <a:r>
              <a:rPr lang="en-US" dirty="0" err="1">
                <a:solidFill>
                  <a:schemeClr val="accent1">
                    <a:lumMod val="50000"/>
                  </a:schemeClr>
                </a:solidFill>
              </a:rPr>
              <a:t>Keterlibatan</a:t>
            </a:r>
            <a:r>
              <a:rPr lang="en-US" dirty="0">
                <a:solidFill>
                  <a:schemeClr val="accent1">
                    <a:lumMod val="50000"/>
                  </a:schemeClr>
                </a:solidFill>
              </a:rPr>
              <a:t> </a:t>
            </a:r>
            <a:r>
              <a:rPr lang="en-US" dirty="0" err="1">
                <a:solidFill>
                  <a:schemeClr val="accent1">
                    <a:lumMod val="50000"/>
                  </a:schemeClr>
                </a:solidFill>
              </a:rPr>
              <a:t>Mahasiswa</a:t>
            </a:r>
            <a:endParaRPr lang="en-ID" dirty="0">
              <a:solidFill>
                <a:schemeClr val="accent1">
                  <a:lumMod val="50000"/>
                </a:schemeClr>
              </a:solidFill>
            </a:endParaRPr>
          </a:p>
        </p:txBody>
      </p:sp>
      <p:sp>
        <p:nvSpPr>
          <p:cNvPr id="3" name="Text Placeholder 2">
            <a:extLst>
              <a:ext uri="{FF2B5EF4-FFF2-40B4-BE49-F238E27FC236}">
                <a16:creationId xmlns:a16="http://schemas.microsoft.com/office/drawing/2014/main" id="{818FAFDB-C442-319D-8E0A-E8F31776E86F}"/>
              </a:ext>
            </a:extLst>
          </p:cNvPr>
          <p:cNvSpPr>
            <a:spLocks noGrp="1"/>
          </p:cNvSpPr>
          <p:nvPr>
            <p:ph type="body" idx="1"/>
          </p:nvPr>
        </p:nvSpPr>
        <p:spPr>
          <a:xfrm>
            <a:off x="838200" y="2187326"/>
            <a:ext cx="10515600" cy="3596254"/>
          </a:xfrm>
        </p:spPr>
        <p:txBody>
          <a:bodyPr>
            <a:normAutofit/>
          </a:bodyPr>
          <a:lstStyle/>
          <a:p>
            <a:r>
              <a:rPr lang="id-ID" sz="2000" spc="3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Keterlibatan mahasiswa dalam upaya pemberantasan korupsi ini tidaklah sama dengan pemerintahan ,melainkan para mahasiswa diharapkan lebih aktif dan difokuskan pada upaya mencegahan korupsi dilingkungan kampus dan masyarakat dengan membangun budaya anti korupsi melalui gerakan anti korupsi. Untuk berperan secara optimal dalam pemberantasan korupsi mahasiswa harus mampu melakukan pembenahan terhadap diri sendiri dan kampusnya.Dengan kata lain mahasiswa harus mendemostrasikan bahwa dirinya dan kampusnya harus bersih dan jauh dari perbuatan korupsi</a:t>
            </a:r>
            <a:r>
              <a:rPr lang="id-ID"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D" dirty="0"/>
          </a:p>
        </p:txBody>
      </p:sp>
      <p:sp>
        <p:nvSpPr>
          <p:cNvPr id="4" name="Slide Number Placeholder 3">
            <a:extLst>
              <a:ext uri="{FF2B5EF4-FFF2-40B4-BE49-F238E27FC236}">
                <a16:creationId xmlns:a16="http://schemas.microsoft.com/office/drawing/2014/main" id="{46E273CC-E08C-53E9-B89D-9952D867DA0F}"/>
              </a:ext>
            </a:extLst>
          </p:cNvPr>
          <p:cNvSpPr>
            <a:spLocks noGrp="1"/>
          </p:cNvSpPr>
          <p:nvPr>
            <p:ph type="sldNum" sz="quarter" idx="12"/>
          </p:nvPr>
        </p:nvSpPr>
        <p:spPr/>
        <p:txBody>
          <a:bodyPr/>
          <a:lstStyle/>
          <a:p>
            <a:fld id="{03DC2DEF-D2FE-4B45-ABA4-9F153FD1C98A}" type="slidenum">
              <a:rPr lang="en-US" smtClean="0"/>
              <a:t>13</a:t>
            </a:fld>
            <a:endParaRPr lang="en-US" dirty="0"/>
          </a:p>
        </p:txBody>
      </p:sp>
    </p:spTree>
    <p:extLst>
      <p:ext uri="{BB962C8B-B14F-4D97-AF65-F5344CB8AC3E}">
        <p14:creationId xmlns:p14="http://schemas.microsoft.com/office/powerpoint/2010/main" val="96223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69C2F3F-F8BF-BB1A-460A-1F9FE12CEA47}"/>
              </a:ext>
            </a:extLst>
          </p:cNvPr>
          <p:cNvSpPr/>
          <p:nvPr/>
        </p:nvSpPr>
        <p:spPr>
          <a:xfrm>
            <a:off x="1510507" y="1727199"/>
            <a:ext cx="9170986" cy="11658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D"/>
          </a:p>
        </p:txBody>
      </p:sp>
      <p:sp>
        <p:nvSpPr>
          <p:cNvPr id="3" name="Title 2">
            <a:extLst>
              <a:ext uri="{FF2B5EF4-FFF2-40B4-BE49-F238E27FC236}">
                <a16:creationId xmlns:a16="http://schemas.microsoft.com/office/drawing/2014/main" id="{6A2A5F68-3CFE-87F0-1E59-33941CF17551}"/>
              </a:ext>
            </a:extLst>
          </p:cNvPr>
          <p:cNvSpPr>
            <a:spLocks noGrp="1"/>
          </p:cNvSpPr>
          <p:nvPr>
            <p:ph type="ctrTitle"/>
          </p:nvPr>
        </p:nvSpPr>
        <p:spPr>
          <a:xfrm>
            <a:off x="1439069" y="1760221"/>
            <a:ext cx="9242424" cy="1668779"/>
          </a:xfrm>
        </p:spPr>
        <p:txBody>
          <a:bodyPr>
            <a:normAutofit fontScale="90000"/>
          </a:bodyPr>
          <a:lstStyle/>
          <a:p>
            <a:r>
              <a:rPr lang="id-ID" sz="4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Propaganda anti korupsi mahasiswa</a:t>
            </a:r>
            <a:br>
              <a:rPr lang="en-ID" sz="1800" dirty="0">
                <a:effectLst/>
                <a:latin typeface="Times New Roman" panose="02020603050405020304" pitchFamily="18" charset="0"/>
                <a:ea typeface="Times New Roman" panose="02020603050405020304" pitchFamily="18" charset="0"/>
              </a:rPr>
            </a:br>
            <a:endParaRPr lang="en-ID" dirty="0"/>
          </a:p>
        </p:txBody>
      </p:sp>
      <p:sp>
        <p:nvSpPr>
          <p:cNvPr id="4" name="Subtitle 3">
            <a:extLst>
              <a:ext uri="{FF2B5EF4-FFF2-40B4-BE49-F238E27FC236}">
                <a16:creationId xmlns:a16="http://schemas.microsoft.com/office/drawing/2014/main" id="{54E2FC89-65D5-8861-4B39-398E46D27B31}"/>
              </a:ext>
            </a:extLst>
          </p:cNvPr>
          <p:cNvSpPr>
            <a:spLocks noGrp="1"/>
          </p:cNvSpPr>
          <p:nvPr>
            <p:ph type="subTitle" idx="1"/>
          </p:nvPr>
        </p:nvSpPr>
        <p:spPr>
          <a:xfrm>
            <a:off x="1510507" y="3548381"/>
            <a:ext cx="9242424" cy="2504438"/>
          </a:xfrm>
        </p:spPr>
        <p:txBody>
          <a:bodyPr>
            <a:normAutofit/>
          </a:bodyPr>
          <a:lstStyle/>
          <a:p>
            <a:pPr algn="l"/>
            <a:r>
              <a:rPr lang="id-ID" sz="2000" spc="300" dirty="0">
                <a:solidFill>
                  <a:srgbClr val="404040"/>
                </a:solidFill>
                <a:effectLst/>
                <a:latin typeface="Calibri" panose="020F0502020204030204" pitchFamily="34" charset="0"/>
                <a:ea typeface="Times New Roman" panose="02020603050405020304" pitchFamily="18" charset="0"/>
                <a:cs typeface="Times New Roman" panose="02020603050405020304" pitchFamily="18" charset="0"/>
              </a:rPr>
              <a:t>Propaganda anti-korupsi mahasiswa diterapkan dengan memberikan aksentuasi pada peran mahasiswa sebagai penerus kepemimpinan. Bahwa sebagai generasi penerus yang mengharapkan kondisi negara yang bersih, maka mahasiswa harus mampu menjaga kebersihan perilakunya dari tindakan korupsi. Tujuan dari hal ini menyadarkan peran sebagai generasi penerus serta menumbuhkan mental anti-korupsi secara permanen.</a:t>
            </a:r>
            <a:endParaRPr lang="en-ID" sz="2000" spc="300" dirty="0"/>
          </a:p>
        </p:txBody>
      </p:sp>
    </p:spTree>
    <p:extLst>
      <p:ext uri="{BB962C8B-B14F-4D97-AF65-F5344CB8AC3E}">
        <p14:creationId xmlns:p14="http://schemas.microsoft.com/office/powerpoint/2010/main" val="186723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Diagonal Corners Rounded 5">
            <a:extLst>
              <a:ext uri="{FF2B5EF4-FFF2-40B4-BE49-F238E27FC236}">
                <a16:creationId xmlns:a16="http://schemas.microsoft.com/office/drawing/2014/main" id="{E150A057-C52B-B1B2-2AB5-6CF0A04A84C3}"/>
              </a:ext>
            </a:extLst>
          </p:cNvPr>
          <p:cNvSpPr/>
          <p:nvPr/>
        </p:nvSpPr>
        <p:spPr>
          <a:xfrm>
            <a:off x="3268980" y="2142171"/>
            <a:ext cx="8172450" cy="4304349"/>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D"/>
          </a:p>
        </p:txBody>
      </p:sp>
      <p:sp>
        <p:nvSpPr>
          <p:cNvPr id="5" name="Rectangle: Diagonal Corners Snipped 4">
            <a:extLst>
              <a:ext uri="{FF2B5EF4-FFF2-40B4-BE49-F238E27FC236}">
                <a16:creationId xmlns:a16="http://schemas.microsoft.com/office/drawing/2014/main" id="{66B099F4-12D5-91BC-CEC6-50BA9420CAEE}"/>
              </a:ext>
            </a:extLst>
          </p:cNvPr>
          <p:cNvSpPr/>
          <p:nvPr/>
        </p:nvSpPr>
        <p:spPr>
          <a:xfrm>
            <a:off x="594360" y="1165860"/>
            <a:ext cx="6103620" cy="976311"/>
          </a:xfrm>
          <a:prstGeom prst="snip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D" dirty="0"/>
          </a:p>
        </p:txBody>
      </p:sp>
      <p:sp>
        <p:nvSpPr>
          <p:cNvPr id="3" name="Title 2">
            <a:extLst>
              <a:ext uri="{FF2B5EF4-FFF2-40B4-BE49-F238E27FC236}">
                <a16:creationId xmlns:a16="http://schemas.microsoft.com/office/drawing/2014/main" id="{8D760D7C-69A0-39DE-6104-321ED0430305}"/>
              </a:ext>
            </a:extLst>
          </p:cNvPr>
          <p:cNvSpPr>
            <a:spLocks noGrp="1"/>
          </p:cNvSpPr>
          <p:nvPr>
            <p:ph type="ctrTitle"/>
          </p:nvPr>
        </p:nvSpPr>
        <p:spPr>
          <a:xfrm>
            <a:off x="764540" y="937260"/>
            <a:ext cx="6103620" cy="976311"/>
          </a:xfrm>
        </p:spPr>
        <p:txBody>
          <a:bodyPr>
            <a:normAutofit/>
          </a:bodyPr>
          <a:lstStyle/>
          <a:p>
            <a:r>
              <a:rPr lang="id-ID" sz="2800" dirty="0">
                <a:solidFill>
                  <a:srgbClr val="404040"/>
                </a:solidFill>
                <a:effectLst/>
                <a:latin typeface="Arial" panose="020B0604020202020204" pitchFamily="34" charset="0"/>
                <a:ea typeface="Times New Roman" panose="02020603050405020304" pitchFamily="18" charset="0"/>
                <a:cs typeface="Arial" panose="020B0604020202020204" pitchFamily="34" charset="0"/>
              </a:rPr>
              <a:t>Menyelamatkan investasi bangsa</a:t>
            </a:r>
            <a:endParaRPr lang="en-ID" sz="2800" dirty="0">
              <a:latin typeface="Arial" panose="020B0604020202020204" pitchFamily="34" charset="0"/>
              <a:cs typeface="Arial" panose="020B0604020202020204" pitchFamily="34" charset="0"/>
            </a:endParaRPr>
          </a:p>
        </p:txBody>
      </p:sp>
      <p:sp>
        <p:nvSpPr>
          <p:cNvPr id="4" name="Subtitle 3">
            <a:extLst>
              <a:ext uri="{FF2B5EF4-FFF2-40B4-BE49-F238E27FC236}">
                <a16:creationId xmlns:a16="http://schemas.microsoft.com/office/drawing/2014/main" id="{0C46B399-5859-9C4A-C4B5-1571676AAAA5}"/>
              </a:ext>
            </a:extLst>
          </p:cNvPr>
          <p:cNvSpPr>
            <a:spLocks noGrp="1"/>
          </p:cNvSpPr>
          <p:nvPr>
            <p:ph type="subTitle" idx="1"/>
          </p:nvPr>
        </p:nvSpPr>
        <p:spPr>
          <a:xfrm>
            <a:off x="3549015" y="2553652"/>
            <a:ext cx="7612380" cy="3528494"/>
          </a:xfrm>
        </p:spPr>
        <p:txBody>
          <a:bodyPr>
            <a:normAutofit fontScale="92500" lnSpcReduction="10000"/>
          </a:bodyPr>
          <a:lstStyle/>
          <a:p>
            <a:r>
              <a:rPr lang="id-ID" spc="300" dirty="0">
                <a:solidFill>
                  <a:schemeClr val="tx1">
                    <a:lumMod val="50000"/>
                  </a:schemeClr>
                </a:solidFill>
                <a:effectLst/>
                <a:latin typeface="Times New Roman" panose="02020603050405020304" pitchFamily="18" charset="0"/>
                <a:ea typeface="Times New Roman" panose="02020603050405020304" pitchFamily="18" charset="0"/>
              </a:rPr>
              <a:t>Memberikan kesadaran penuh kepada mahasiswa sejak dini tentang bahaya laten korupsi merupakan agenda wajib yang perlu dilakukan. Bukan hanya sekadar pemahaman dan demonstrasi yang hampa pemaknaan, dibutuhkan satu gerakan yang didasari oleh semangat anti-korupsi yang tertanam sebagai satu budaya yang utuh. Kesadaran yang tertanam kokoh dalam diri mahasiswa yang kelak akan memegang estafet kepemimpinan bangsa merupakan satu bentuk penyelamatan investasi bangsa menuju negara yang bersih dari segala macam bentuk korupsi</a:t>
            </a:r>
            <a:r>
              <a:rPr lang="id-ID" spc="300" dirty="0">
                <a:solidFill>
                  <a:schemeClr val="tx1">
                    <a:lumMod val="50000"/>
                  </a:schemeClr>
                </a:solidFill>
                <a:effectLst/>
                <a:latin typeface="Helvetica" panose="020B0604020202020204" pitchFamily="34" charset="0"/>
                <a:ea typeface="Times New Roman" panose="02020603050405020304" pitchFamily="18" charset="0"/>
              </a:rPr>
              <a:t>.</a:t>
            </a:r>
            <a:endParaRPr lang="en-ID" spc="300" dirty="0">
              <a:solidFill>
                <a:schemeClr val="tx1">
                  <a:lumMod val="50000"/>
                </a:schemeClr>
              </a:solidFill>
              <a:effectLst/>
              <a:latin typeface="Times New Roman" panose="02020603050405020304" pitchFamily="18" charset="0"/>
              <a:ea typeface="Times New Roman" panose="02020603050405020304" pitchFamily="18" charset="0"/>
            </a:endParaRPr>
          </a:p>
          <a:p>
            <a:endParaRPr lang="en-ID" dirty="0"/>
          </a:p>
        </p:txBody>
      </p:sp>
    </p:spTree>
    <p:extLst>
      <p:ext uri="{BB962C8B-B14F-4D97-AF65-F5344CB8AC3E}">
        <p14:creationId xmlns:p14="http://schemas.microsoft.com/office/powerpoint/2010/main" val="63040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5773B7-40DB-1B97-867A-8962150D72AE}"/>
              </a:ext>
            </a:extLst>
          </p:cNvPr>
          <p:cNvSpPr/>
          <p:nvPr/>
        </p:nvSpPr>
        <p:spPr>
          <a:xfrm>
            <a:off x="492680" y="0"/>
            <a:ext cx="5600700" cy="6858000"/>
          </a:xfrm>
          <a:prstGeom prst="rec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ID" dirty="0"/>
          </a:p>
        </p:txBody>
      </p:sp>
      <p:sp>
        <p:nvSpPr>
          <p:cNvPr id="3" name="Title 2">
            <a:extLst>
              <a:ext uri="{FF2B5EF4-FFF2-40B4-BE49-F238E27FC236}">
                <a16:creationId xmlns:a16="http://schemas.microsoft.com/office/drawing/2014/main" id="{1D23D72E-80DA-2E56-DDD4-09FF3D54A76F}"/>
              </a:ext>
            </a:extLst>
          </p:cNvPr>
          <p:cNvSpPr>
            <a:spLocks noGrp="1"/>
          </p:cNvSpPr>
          <p:nvPr>
            <p:ph type="ctrTitle"/>
          </p:nvPr>
        </p:nvSpPr>
        <p:spPr>
          <a:xfrm>
            <a:off x="802481" y="191613"/>
            <a:ext cx="4986338" cy="976311"/>
          </a:xfrm>
        </p:spPr>
        <p:txBody>
          <a:bodyPr/>
          <a:lstStyle/>
          <a:p>
            <a:r>
              <a:rPr lang="en-US" dirty="0">
                <a:solidFill>
                  <a:schemeClr val="tx2">
                    <a:lumMod val="75000"/>
                  </a:schemeClr>
                </a:solidFill>
              </a:rPr>
              <a:t>Kesimpulan : </a:t>
            </a:r>
            <a:endParaRPr lang="en-ID" dirty="0">
              <a:solidFill>
                <a:schemeClr val="tx2">
                  <a:lumMod val="75000"/>
                </a:schemeClr>
              </a:solidFill>
            </a:endParaRPr>
          </a:p>
        </p:txBody>
      </p:sp>
      <p:sp>
        <p:nvSpPr>
          <p:cNvPr id="4" name="Subtitle 3">
            <a:extLst>
              <a:ext uri="{FF2B5EF4-FFF2-40B4-BE49-F238E27FC236}">
                <a16:creationId xmlns:a16="http://schemas.microsoft.com/office/drawing/2014/main" id="{A43789E9-620B-34C9-70DE-EF439EB9ED89}"/>
              </a:ext>
            </a:extLst>
          </p:cNvPr>
          <p:cNvSpPr>
            <a:spLocks noGrp="1"/>
          </p:cNvSpPr>
          <p:nvPr>
            <p:ph type="subTitle" idx="1"/>
          </p:nvPr>
        </p:nvSpPr>
        <p:spPr>
          <a:xfrm>
            <a:off x="1051561" y="1167924"/>
            <a:ext cx="4274820" cy="5498463"/>
          </a:xfrm>
        </p:spPr>
        <p:txBody>
          <a:bodyPr>
            <a:noAutofit/>
          </a:bodyPr>
          <a:lstStyle/>
          <a:p>
            <a:r>
              <a:rPr lang="en-US" spc="300" dirty="0" err="1">
                <a:solidFill>
                  <a:schemeClr val="tx2">
                    <a:lumMod val="75000"/>
                  </a:schemeClr>
                </a:solidFill>
              </a:rPr>
              <a:t>Mahasiswa</a:t>
            </a:r>
            <a:r>
              <a:rPr lang="en-US" spc="300" dirty="0">
                <a:solidFill>
                  <a:schemeClr val="tx2">
                    <a:lumMod val="75000"/>
                  </a:schemeClr>
                </a:solidFill>
              </a:rPr>
              <a:t> </a:t>
            </a:r>
            <a:r>
              <a:rPr lang="en-US" spc="300" dirty="0" err="1">
                <a:solidFill>
                  <a:schemeClr val="tx2">
                    <a:lumMod val="75000"/>
                  </a:schemeClr>
                </a:solidFill>
              </a:rPr>
              <a:t>diharapkan</a:t>
            </a:r>
            <a:r>
              <a:rPr lang="en-US" spc="300" dirty="0">
                <a:solidFill>
                  <a:schemeClr val="tx2">
                    <a:lumMod val="75000"/>
                  </a:schemeClr>
                </a:solidFill>
              </a:rPr>
              <a:t> </a:t>
            </a:r>
            <a:r>
              <a:rPr lang="en-US" spc="300" dirty="0" err="1">
                <a:solidFill>
                  <a:schemeClr val="tx2">
                    <a:lumMod val="75000"/>
                  </a:schemeClr>
                </a:solidFill>
              </a:rPr>
              <a:t>dapat</a:t>
            </a:r>
            <a:r>
              <a:rPr lang="en-US" spc="300" dirty="0">
                <a:solidFill>
                  <a:schemeClr val="tx2">
                    <a:lumMod val="75000"/>
                  </a:schemeClr>
                </a:solidFill>
              </a:rPr>
              <a:t> </a:t>
            </a:r>
            <a:r>
              <a:rPr lang="en-US" spc="300" dirty="0" err="1">
                <a:solidFill>
                  <a:schemeClr val="tx2">
                    <a:lumMod val="75000"/>
                  </a:schemeClr>
                </a:solidFill>
              </a:rPr>
              <a:t>tampil</a:t>
            </a:r>
            <a:r>
              <a:rPr lang="en-US" spc="300" dirty="0">
                <a:solidFill>
                  <a:schemeClr val="tx2">
                    <a:lumMod val="75000"/>
                  </a:schemeClr>
                </a:solidFill>
              </a:rPr>
              <a:t> di </a:t>
            </a:r>
            <a:r>
              <a:rPr lang="en-US" spc="300" dirty="0" err="1">
                <a:solidFill>
                  <a:schemeClr val="tx2">
                    <a:lumMod val="75000"/>
                  </a:schemeClr>
                </a:solidFill>
              </a:rPr>
              <a:t>depan</a:t>
            </a:r>
            <a:r>
              <a:rPr lang="en-US" spc="300" dirty="0">
                <a:solidFill>
                  <a:schemeClr val="tx2">
                    <a:lumMod val="75000"/>
                  </a:schemeClr>
                </a:solidFill>
              </a:rPr>
              <a:t> </a:t>
            </a:r>
            <a:r>
              <a:rPr lang="en-US" spc="300" dirty="0" err="1">
                <a:solidFill>
                  <a:schemeClr val="tx2">
                    <a:lumMod val="75000"/>
                  </a:schemeClr>
                </a:solidFill>
              </a:rPr>
              <a:t>sebagai</a:t>
            </a:r>
            <a:r>
              <a:rPr lang="en-US" spc="300" dirty="0">
                <a:solidFill>
                  <a:schemeClr val="tx2">
                    <a:lumMod val="75000"/>
                  </a:schemeClr>
                </a:solidFill>
              </a:rPr>
              <a:t> </a:t>
            </a:r>
            <a:r>
              <a:rPr lang="en-US" spc="300" dirty="0" err="1">
                <a:solidFill>
                  <a:schemeClr val="tx2">
                    <a:lumMod val="75000"/>
                  </a:schemeClr>
                </a:solidFill>
              </a:rPr>
              <a:t>penggerak</a:t>
            </a:r>
            <a:r>
              <a:rPr lang="en-US" spc="300" dirty="0">
                <a:solidFill>
                  <a:schemeClr val="tx2">
                    <a:lumMod val="75000"/>
                  </a:schemeClr>
                </a:solidFill>
              </a:rPr>
              <a:t> Gerakan anti </a:t>
            </a:r>
            <a:r>
              <a:rPr lang="en-US" spc="300" dirty="0" err="1">
                <a:solidFill>
                  <a:schemeClr val="tx2">
                    <a:lumMod val="75000"/>
                  </a:schemeClr>
                </a:solidFill>
              </a:rPr>
              <a:t>korupsi</a:t>
            </a:r>
            <a:r>
              <a:rPr lang="en-US" spc="300" dirty="0">
                <a:solidFill>
                  <a:schemeClr val="tx2">
                    <a:lumMod val="75000"/>
                  </a:schemeClr>
                </a:solidFill>
              </a:rPr>
              <a:t> yang </a:t>
            </a:r>
            <a:r>
              <a:rPr lang="en-US" spc="300" dirty="0" err="1">
                <a:solidFill>
                  <a:schemeClr val="tx2">
                    <a:lumMod val="75000"/>
                  </a:schemeClr>
                </a:solidFill>
              </a:rPr>
              <a:t>didukung</a:t>
            </a:r>
            <a:r>
              <a:rPr lang="en-US" spc="300" dirty="0">
                <a:solidFill>
                  <a:schemeClr val="tx2">
                    <a:lumMod val="75000"/>
                  </a:schemeClr>
                </a:solidFill>
              </a:rPr>
              <a:t> oleh </a:t>
            </a:r>
            <a:r>
              <a:rPr lang="en-US" spc="300" dirty="0" err="1">
                <a:solidFill>
                  <a:schemeClr val="tx2">
                    <a:lumMod val="75000"/>
                  </a:schemeClr>
                </a:solidFill>
              </a:rPr>
              <a:t>kompetensi</a:t>
            </a:r>
            <a:r>
              <a:rPr lang="en-US" spc="300" dirty="0">
                <a:solidFill>
                  <a:schemeClr val="tx2">
                    <a:lumMod val="75000"/>
                  </a:schemeClr>
                </a:solidFill>
              </a:rPr>
              <a:t> </a:t>
            </a:r>
            <a:r>
              <a:rPr lang="en-US" spc="300" dirty="0" err="1">
                <a:solidFill>
                  <a:schemeClr val="tx2">
                    <a:lumMod val="75000"/>
                  </a:schemeClr>
                </a:solidFill>
              </a:rPr>
              <a:t>dasar</a:t>
            </a:r>
            <a:r>
              <a:rPr lang="en-US" spc="300" dirty="0">
                <a:solidFill>
                  <a:schemeClr val="tx2">
                    <a:lumMod val="75000"/>
                  </a:schemeClr>
                </a:solidFill>
              </a:rPr>
              <a:t> yang </a:t>
            </a:r>
            <a:r>
              <a:rPr lang="en-US" spc="300" dirty="0" err="1">
                <a:solidFill>
                  <a:schemeClr val="tx2">
                    <a:lumMod val="75000"/>
                  </a:schemeClr>
                </a:solidFill>
              </a:rPr>
              <a:t>mereka</a:t>
            </a:r>
            <a:r>
              <a:rPr lang="en-US" spc="300" dirty="0">
                <a:solidFill>
                  <a:schemeClr val="tx2">
                    <a:lumMod val="75000"/>
                  </a:schemeClr>
                </a:solidFill>
              </a:rPr>
              <a:t> </a:t>
            </a:r>
            <a:r>
              <a:rPr lang="en-US" spc="300" dirty="0" err="1">
                <a:solidFill>
                  <a:schemeClr val="tx2">
                    <a:lumMod val="75000"/>
                  </a:schemeClr>
                </a:solidFill>
              </a:rPr>
              <a:t>miliki</a:t>
            </a:r>
            <a:r>
              <a:rPr lang="en-US" spc="300" dirty="0">
                <a:solidFill>
                  <a:schemeClr val="tx2">
                    <a:lumMod val="75000"/>
                  </a:schemeClr>
                </a:solidFill>
              </a:rPr>
              <a:t>, </a:t>
            </a:r>
            <a:r>
              <a:rPr lang="en-US" spc="300" dirty="0" err="1">
                <a:solidFill>
                  <a:schemeClr val="tx2">
                    <a:lumMod val="75000"/>
                  </a:schemeClr>
                </a:solidFill>
              </a:rPr>
              <a:t>diharapkan</a:t>
            </a:r>
            <a:r>
              <a:rPr lang="en-US" spc="300" dirty="0">
                <a:solidFill>
                  <a:schemeClr val="tx2">
                    <a:lumMod val="75000"/>
                  </a:schemeClr>
                </a:solidFill>
              </a:rPr>
              <a:t> </a:t>
            </a:r>
            <a:r>
              <a:rPr lang="en-US" spc="300" dirty="0" err="1">
                <a:solidFill>
                  <a:schemeClr val="tx2">
                    <a:lumMod val="75000"/>
                  </a:schemeClr>
                </a:solidFill>
              </a:rPr>
              <a:t>mampu</a:t>
            </a:r>
            <a:r>
              <a:rPr lang="en-US" spc="300" dirty="0">
                <a:solidFill>
                  <a:schemeClr val="tx2">
                    <a:lumMod val="75000"/>
                  </a:schemeClr>
                </a:solidFill>
              </a:rPr>
              <a:t> </a:t>
            </a:r>
            <a:r>
              <a:rPr lang="en-US" spc="300" dirty="0" err="1">
                <a:solidFill>
                  <a:schemeClr val="tx2">
                    <a:lumMod val="75000"/>
                  </a:schemeClr>
                </a:solidFill>
              </a:rPr>
              <a:t>menjadi</a:t>
            </a:r>
            <a:r>
              <a:rPr lang="en-US" spc="300" dirty="0">
                <a:solidFill>
                  <a:schemeClr val="tx2">
                    <a:lumMod val="75000"/>
                  </a:schemeClr>
                </a:solidFill>
              </a:rPr>
              <a:t> </a:t>
            </a:r>
            <a:r>
              <a:rPr lang="en-US" spc="300" dirty="0" err="1">
                <a:solidFill>
                  <a:schemeClr val="tx2">
                    <a:lumMod val="75000"/>
                  </a:schemeClr>
                </a:solidFill>
              </a:rPr>
              <a:t>agen</a:t>
            </a:r>
            <a:r>
              <a:rPr lang="en-US" spc="300" dirty="0">
                <a:solidFill>
                  <a:schemeClr val="tx2">
                    <a:lumMod val="75000"/>
                  </a:schemeClr>
                </a:solidFill>
              </a:rPr>
              <a:t> </a:t>
            </a:r>
            <a:r>
              <a:rPr lang="en-US" spc="300" dirty="0" err="1">
                <a:solidFill>
                  <a:schemeClr val="tx2">
                    <a:lumMod val="75000"/>
                  </a:schemeClr>
                </a:solidFill>
              </a:rPr>
              <a:t>perubahan</a:t>
            </a:r>
            <a:r>
              <a:rPr lang="en-US" spc="300" dirty="0">
                <a:solidFill>
                  <a:schemeClr val="tx2">
                    <a:lumMod val="75000"/>
                  </a:schemeClr>
                </a:solidFill>
              </a:rPr>
              <a:t>, </a:t>
            </a:r>
            <a:r>
              <a:rPr lang="en-US" spc="300" dirty="0" err="1">
                <a:solidFill>
                  <a:schemeClr val="tx2">
                    <a:lumMod val="75000"/>
                  </a:schemeClr>
                </a:solidFill>
              </a:rPr>
              <a:t>mampu</a:t>
            </a:r>
            <a:r>
              <a:rPr lang="en-US" spc="300" dirty="0">
                <a:solidFill>
                  <a:schemeClr val="tx2">
                    <a:lumMod val="75000"/>
                  </a:schemeClr>
                </a:solidFill>
              </a:rPr>
              <a:t> </a:t>
            </a:r>
            <a:r>
              <a:rPr lang="en-US" spc="300" dirty="0" err="1">
                <a:solidFill>
                  <a:schemeClr val="tx2">
                    <a:lumMod val="75000"/>
                  </a:schemeClr>
                </a:solidFill>
              </a:rPr>
              <a:t>menyuarakan</a:t>
            </a:r>
            <a:r>
              <a:rPr lang="en-US" spc="300" dirty="0">
                <a:solidFill>
                  <a:schemeClr val="tx2">
                    <a:lumMod val="75000"/>
                  </a:schemeClr>
                </a:solidFill>
              </a:rPr>
              <a:t> </a:t>
            </a:r>
            <a:r>
              <a:rPr lang="en-US" spc="300" dirty="0" err="1">
                <a:solidFill>
                  <a:schemeClr val="tx2">
                    <a:lumMod val="75000"/>
                  </a:schemeClr>
                </a:solidFill>
              </a:rPr>
              <a:t>kepentingan</a:t>
            </a:r>
            <a:r>
              <a:rPr lang="en-US" spc="300" dirty="0">
                <a:solidFill>
                  <a:schemeClr val="tx2">
                    <a:lumMod val="75000"/>
                  </a:schemeClr>
                </a:solidFill>
              </a:rPr>
              <a:t> rakyat, </a:t>
            </a:r>
            <a:r>
              <a:rPr lang="en-US" spc="300" dirty="0" err="1">
                <a:solidFill>
                  <a:schemeClr val="tx2">
                    <a:lumMod val="75000"/>
                  </a:schemeClr>
                </a:solidFill>
              </a:rPr>
              <a:t>mamppu</a:t>
            </a:r>
            <a:r>
              <a:rPr lang="en-US" spc="300" dirty="0">
                <a:solidFill>
                  <a:schemeClr val="tx2">
                    <a:lumMod val="75000"/>
                  </a:schemeClr>
                </a:solidFill>
              </a:rPr>
              <a:t> </a:t>
            </a:r>
            <a:r>
              <a:rPr lang="en-US" spc="300" dirty="0" err="1">
                <a:solidFill>
                  <a:schemeClr val="tx2">
                    <a:lumMod val="75000"/>
                  </a:schemeClr>
                </a:solidFill>
              </a:rPr>
              <a:t>mengkritisi</a:t>
            </a:r>
            <a:r>
              <a:rPr lang="en-US" spc="300" dirty="0">
                <a:solidFill>
                  <a:schemeClr val="tx2">
                    <a:lumMod val="75000"/>
                  </a:schemeClr>
                </a:solidFill>
              </a:rPr>
              <a:t> </a:t>
            </a:r>
            <a:r>
              <a:rPr lang="en-US" spc="300" dirty="0" err="1">
                <a:solidFill>
                  <a:schemeClr val="tx2">
                    <a:lumMod val="75000"/>
                  </a:schemeClr>
                </a:solidFill>
              </a:rPr>
              <a:t>kebijakan-kebijakan</a:t>
            </a:r>
            <a:r>
              <a:rPr lang="en-US" spc="300" dirty="0">
                <a:solidFill>
                  <a:schemeClr val="tx2">
                    <a:lumMod val="75000"/>
                  </a:schemeClr>
                </a:solidFill>
              </a:rPr>
              <a:t> yang </a:t>
            </a:r>
            <a:r>
              <a:rPr lang="en-US" spc="300" dirty="0" err="1">
                <a:solidFill>
                  <a:schemeClr val="tx2">
                    <a:lumMod val="75000"/>
                  </a:schemeClr>
                </a:solidFill>
              </a:rPr>
              <a:t>koruptif</a:t>
            </a:r>
            <a:r>
              <a:rPr lang="en-US" spc="300" dirty="0">
                <a:solidFill>
                  <a:schemeClr val="tx2">
                    <a:lumMod val="75000"/>
                  </a:schemeClr>
                </a:solidFill>
              </a:rPr>
              <a:t>.</a:t>
            </a:r>
            <a:r>
              <a:rPr lang="en-US" spc="300" dirty="0">
                <a:solidFill>
                  <a:srgbClr val="FF0000"/>
                </a:solidFill>
              </a:rPr>
              <a:t> </a:t>
            </a:r>
          </a:p>
          <a:p>
            <a:r>
              <a:rPr lang="en-US" spc="300" dirty="0">
                <a:solidFill>
                  <a:srgbClr val="FF0000"/>
                </a:solidFill>
              </a:rPr>
              <a:t>(</a:t>
            </a:r>
            <a:r>
              <a:rPr lang="en-US" i="1" spc="300" dirty="0" err="1">
                <a:solidFill>
                  <a:srgbClr val="FF0000"/>
                </a:solidFill>
              </a:rPr>
              <a:t>mampu</a:t>
            </a:r>
            <a:r>
              <a:rPr lang="en-US" i="1" spc="300" dirty="0">
                <a:solidFill>
                  <a:srgbClr val="FF0000"/>
                </a:solidFill>
              </a:rPr>
              <a:t> </a:t>
            </a:r>
            <a:r>
              <a:rPr lang="en-US" i="1" spc="300" dirty="0" err="1">
                <a:solidFill>
                  <a:srgbClr val="FF0000"/>
                </a:solidFill>
              </a:rPr>
              <a:t>mencegah</a:t>
            </a:r>
            <a:r>
              <a:rPr lang="en-US" i="1" spc="300" dirty="0">
                <a:solidFill>
                  <a:srgbClr val="FF0000"/>
                </a:solidFill>
              </a:rPr>
              <a:t> </a:t>
            </a:r>
            <a:r>
              <a:rPr lang="en-US" i="1" spc="300" dirty="0" err="1">
                <a:solidFill>
                  <a:srgbClr val="FF0000"/>
                </a:solidFill>
              </a:rPr>
              <a:t>perbuatan</a:t>
            </a:r>
            <a:r>
              <a:rPr lang="en-US" i="1" spc="300" dirty="0">
                <a:solidFill>
                  <a:srgbClr val="FF0000"/>
                </a:solidFill>
              </a:rPr>
              <a:t> </a:t>
            </a:r>
            <a:r>
              <a:rPr lang="en-US" i="1" spc="300" dirty="0" err="1">
                <a:solidFill>
                  <a:srgbClr val="FF0000"/>
                </a:solidFill>
              </a:rPr>
              <a:t>korupsi</a:t>
            </a:r>
            <a:r>
              <a:rPr lang="en-US" spc="300" dirty="0">
                <a:solidFill>
                  <a:srgbClr val="FF0000"/>
                </a:solidFill>
              </a:rPr>
              <a:t>)</a:t>
            </a:r>
            <a:endParaRPr lang="en-ID" spc="300" dirty="0">
              <a:solidFill>
                <a:srgbClr val="FF0000"/>
              </a:solidFill>
            </a:endParaRPr>
          </a:p>
        </p:txBody>
      </p:sp>
      <p:pic>
        <p:nvPicPr>
          <p:cNvPr id="6" name="Picture 5">
            <a:extLst>
              <a:ext uri="{FF2B5EF4-FFF2-40B4-BE49-F238E27FC236}">
                <a16:creationId xmlns:a16="http://schemas.microsoft.com/office/drawing/2014/main" id="{C136BC51-0166-3E2C-0749-E51E4386A5CE}"/>
              </a:ext>
            </a:extLst>
          </p:cNvPr>
          <p:cNvPicPr>
            <a:picLocks noChangeAspect="1"/>
          </p:cNvPicPr>
          <p:nvPr/>
        </p:nvPicPr>
        <p:blipFill>
          <a:blip r:embed="rId2"/>
          <a:stretch>
            <a:fillRect/>
          </a:stretch>
        </p:blipFill>
        <p:spPr>
          <a:xfrm>
            <a:off x="6993970" y="95250"/>
            <a:ext cx="4705350" cy="6667500"/>
          </a:xfrm>
          <a:prstGeom prst="rect">
            <a:avLst/>
          </a:prstGeom>
        </p:spPr>
      </p:pic>
    </p:spTree>
    <p:extLst>
      <p:ext uri="{BB962C8B-B14F-4D97-AF65-F5344CB8AC3E}">
        <p14:creationId xmlns:p14="http://schemas.microsoft.com/office/powerpoint/2010/main" val="118819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8E2D07-A2D5-6BE6-C1E8-19036BAF3F08}"/>
              </a:ext>
            </a:extLst>
          </p:cNvPr>
          <p:cNvSpPr/>
          <p:nvPr/>
        </p:nvSpPr>
        <p:spPr>
          <a:xfrm>
            <a:off x="942109" y="0"/>
            <a:ext cx="5334000" cy="6858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D"/>
          </a:p>
        </p:txBody>
      </p:sp>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629862" y="1539875"/>
            <a:ext cx="5334000" cy="3778250"/>
          </a:xfrm>
        </p:spPr>
        <p:txBody>
          <a:bodyPr>
            <a:noAutofit/>
          </a:bodyPr>
          <a:lstStyle/>
          <a:p>
            <a:r>
              <a:rPr lang="en-US" sz="4400" spc="300" dirty="0">
                <a:latin typeface="Castellar" panose="020A0402060406010301" pitchFamily="18" charset="0"/>
                <a:cs typeface="Arial" panose="020B0604020202020204" pitchFamily="34" charset="0"/>
              </a:rPr>
              <a:t>Peran </a:t>
            </a:r>
            <a:r>
              <a:rPr lang="en-US" sz="4400" spc="300" dirty="0" err="1">
                <a:latin typeface="Castellar" panose="020A0402060406010301" pitchFamily="18" charset="0"/>
                <a:cs typeface="Arial" panose="020B0604020202020204" pitchFamily="34" charset="0"/>
              </a:rPr>
              <a:t>mahasiswa</a:t>
            </a:r>
            <a:r>
              <a:rPr lang="en-US" sz="4400" spc="300" dirty="0">
                <a:latin typeface="Castellar" panose="020A0402060406010301" pitchFamily="18" charset="0"/>
                <a:cs typeface="Arial" panose="020B0604020202020204" pitchFamily="34" charset="0"/>
              </a:rPr>
              <a:t> </a:t>
            </a:r>
            <a:r>
              <a:rPr lang="en-US" sz="4400" spc="300" dirty="0" err="1">
                <a:latin typeface="Castellar" panose="020A0402060406010301" pitchFamily="18" charset="0"/>
                <a:cs typeface="Arial" panose="020B0604020202020204" pitchFamily="34" charset="0"/>
              </a:rPr>
              <a:t>dalam</a:t>
            </a:r>
            <a:r>
              <a:rPr lang="en-US" sz="4400" spc="300" dirty="0">
                <a:latin typeface="Castellar" panose="020A0402060406010301" pitchFamily="18" charset="0"/>
                <a:cs typeface="Arial" panose="020B0604020202020204" pitchFamily="34" charset="0"/>
              </a:rPr>
              <a:t> </a:t>
            </a:r>
            <a:r>
              <a:rPr lang="id-ID" sz="4400" spc="300" dirty="0">
                <a:latin typeface="Castellar" panose="020A0402060406010301" pitchFamily="18" charset="0"/>
                <a:cs typeface="Arial" panose="020B0604020202020204" pitchFamily="34" charset="0"/>
              </a:rPr>
              <a:t>MEMBERANTAS</a:t>
            </a:r>
            <a:r>
              <a:rPr lang="en-US" sz="4400" spc="300" dirty="0">
                <a:latin typeface="Castellar" panose="020A0402060406010301" pitchFamily="18" charset="0"/>
                <a:cs typeface="Arial" panose="020B0604020202020204" pitchFamily="34" charset="0"/>
              </a:rPr>
              <a:t> anti-</a:t>
            </a:r>
            <a:r>
              <a:rPr lang="en-US" sz="4400" spc="300" dirty="0" err="1">
                <a:latin typeface="Castellar" panose="020A0402060406010301" pitchFamily="18" charset="0"/>
                <a:cs typeface="Arial" panose="020B0604020202020204" pitchFamily="34" charset="0"/>
              </a:rPr>
              <a:t>korupsi</a:t>
            </a:r>
            <a:endParaRPr lang="en-US" sz="4400" spc="300" dirty="0">
              <a:latin typeface="Castellar" panose="020A0402060406010301" pitchFamily="18" charset="0"/>
              <a:cs typeface="Arial" panose="020B0604020202020204" pitchFamily="34" charset="0"/>
            </a:endParaRPr>
          </a:p>
        </p:txBody>
      </p:sp>
      <p:sp>
        <p:nvSpPr>
          <p:cNvPr id="9" name="TextBox 8">
            <a:extLst>
              <a:ext uri="{FF2B5EF4-FFF2-40B4-BE49-F238E27FC236}">
                <a16:creationId xmlns:a16="http://schemas.microsoft.com/office/drawing/2014/main" id="{87BDAAF8-0895-62BD-7B40-61BB4FA50047}"/>
              </a:ext>
            </a:extLst>
          </p:cNvPr>
          <p:cNvSpPr txBox="1"/>
          <p:nvPr/>
        </p:nvSpPr>
        <p:spPr>
          <a:xfrm>
            <a:off x="1925781" y="5054600"/>
            <a:ext cx="3366655" cy="1200329"/>
          </a:xfrm>
          <a:prstGeom prst="rect">
            <a:avLst/>
          </a:prstGeom>
          <a:noFill/>
        </p:spPr>
        <p:txBody>
          <a:bodyPr wrap="square" rtlCol="0">
            <a:spAutoFit/>
          </a:bodyPr>
          <a:lstStyle/>
          <a:p>
            <a:r>
              <a:rPr lang="en-US" sz="3600" i="1" dirty="0">
                <a:latin typeface="Arial" panose="020B0604020202020204" pitchFamily="34" charset="0"/>
                <a:cs typeface="Arial" panose="020B0604020202020204" pitchFamily="34" charset="0"/>
              </a:rPr>
              <a:t>“No Impunity to Corruptors”</a:t>
            </a:r>
            <a:endParaRPr lang="en-ID" sz="3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49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619198" y="701404"/>
            <a:ext cx="5272764" cy="738773"/>
          </a:xfrm>
        </p:spPr>
        <p:txBody>
          <a:bodyPr/>
          <a:lstStyle/>
          <a:p>
            <a:r>
              <a:rPr lang="en-US" dirty="0"/>
              <a:t>KORUPSI</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1594258"/>
            <a:ext cx="5272764" cy="4562338"/>
          </a:xfrm>
        </p:spPr>
        <p:txBody>
          <a:bodyPr>
            <a:noAutofit/>
          </a:bodyPr>
          <a:lstStyle/>
          <a:p>
            <a:r>
              <a:rPr lang="en-US" sz="2200" spc="300" dirty="0" err="1"/>
              <a:t>Korup</a:t>
            </a:r>
            <a:r>
              <a:rPr lang="en-US" sz="2200" spc="300" dirty="0"/>
              <a:t> </a:t>
            </a:r>
            <a:r>
              <a:rPr lang="en-US" sz="2200" spc="300" dirty="0" err="1"/>
              <a:t>artinya</a:t>
            </a:r>
            <a:r>
              <a:rPr lang="en-US" sz="2200" spc="300" dirty="0"/>
              <a:t> </a:t>
            </a:r>
            <a:r>
              <a:rPr lang="en-US" sz="2200" spc="300" dirty="0" err="1"/>
              <a:t>buruk</a:t>
            </a:r>
            <a:r>
              <a:rPr lang="en-US" sz="2200" spc="300" dirty="0"/>
              <a:t>, </a:t>
            </a:r>
            <a:r>
              <a:rPr lang="en-US" sz="2200" spc="300" dirty="0" err="1"/>
              <a:t>suka</a:t>
            </a:r>
            <a:r>
              <a:rPr lang="en-US" sz="2200" spc="300" dirty="0"/>
              <a:t> </a:t>
            </a:r>
            <a:r>
              <a:rPr lang="en-US" sz="2200" spc="300" dirty="0" err="1"/>
              <a:t>menerima</a:t>
            </a:r>
            <a:r>
              <a:rPr lang="en-US" sz="2200" spc="300" dirty="0"/>
              <a:t> uang  </a:t>
            </a:r>
            <a:r>
              <a:rPr lang="en-US" sz="2200" spc="300" dirty="0" err="1"/>
              <a:t>suap</a:t>
            </a:r>
            <a:r>
              <a:rPr lang="en-US" sz="2200" spc="300" dirty="0"/>
              <a:t> </a:t>
            </a:r>
            <a:r>
              <a:rPr lang="en-US" sz="2200" spc="300" dirty="0" err="1"/>
              <a:t>atau</a:t>
            </a:r>
            <a:r>
              <a:rPr lang="en-US" sz="2200" spc="300" dirty="0"/>
              <a:t> </a:t>
            </a:r>
            <a:r>
              <a:rPr lang="en-US" sz="2200" spc="300" dirty="0" err="1"/>
              <a:t>sogok</a:t>
            </a:r>
            <a:r>
              <a:rPr lang="en-US" sz="2200" spc="300" dirty="0"/>
              <a:t>, </a:t>
            </a:r>
            <a:r>
              <a:rPr lang="en-US" sz="2200" spc="300" dirty="0" err="1"/>
              <a:t>memekai</a:t>
            </a:r>
            <a:r>
              <a:rPr lang="en-US" sz="2200" spc="300" dirty="0"/>
              <a:t> </a:t>
            </a:r>
            <a:r>
              <a:rPr lang="en-US" sz="2200" spc="300" dirty="0" err="1"/>
              <a:t>kekuasaan</a:t>
            </a:r>
            <a:r>
              <a:rPr lang="en-US" sz="2200" spc="300" dirty="0"/>
              <a:t> </a:t>
            </a:r>
            <a:r>
              <a:rPr lang="en-US" sz="2200" spc="300" dirty="0" err="1"/>
              <a:t>untuk</a:t>
            </a:r>
            <a:r>
              <a:rPr lang="en-US" sz="2200" spc="300" dirty="0"/>
              <a:t> </a:t>
            </a:r>
            <a:r>
              <a:rPr lang="en-US" sz="2200" spc="300" dirty="0" err="1"/>
              <a:t>kepentingan</a:t>
            </a:r>
            <a:r>
              <a:rPr lang="en-US" sz="2200" spc="300" dirty="0"/>
              <a:t> </a:t>
            </a:r>
            <a:r>
              <a:rPr lang="en-US" sz="2200" spc="300" dirty="0" err="1"/>
              <a:t>diri</a:t>
            </a:r>
            <a:r>
              <a:rPr lang="en-US" sz="2200" spc="300" dirty="0"/>
              <a:t> </a:t>
            </a:r>
            <a:r>
              <a:rPr lang="en-US" sz="2200" spc="300" dirty="0" err="1"/>
              <a:t>semdiri</a:t>
            </a:r>
            <a:r>
              <a:rPr lang="en-US" sz="2200" spc="300" dirty="0"/>
              <a:t>.</a:t>
            </a:r>
          </a:p>
          <a:p>
            <a:r>
              <a:rPr lang="en-US" sz="2200" spc="300" dirty="0" err="1"/>
              <a:t>Koruptor</a:t>
            </a:r>
            <a:r>
              <a:rPr lang="en-US" sz="2200" spc="300" dirty="0"/>
              <a:t> orang yang </a:t>
            </a:r>
            <a:r>
              <a:rPr lang="en-US" sz="2200" spc="300" dirty="0" err="1"/>
              <a:t>melakukan</a:t>
            </a:r>
            <a:r>
              <a:rPr lang="en-US" sz="2200" spc="300" dirty="0"/>
              <a:t> </a:t>
            </a:r>
            <a:r>
              <a:rPr lang="en-US" sz="2200" spc="300" dirty="0" err="1"/>
              <a:t>kegiatan</a:t>
            </a:r>
            <a:r>
              <a:rPr lang="en-US" sz="2200" spc="300" dirty="0"/>
              <a:t> </a:t>
            </a:r>
            <a:r>
              <a:rPr lang="en-US" sz="2200" spc="300" dirty="0" err="1"/>
              <a:t>korupsi</a:t>
            </a:r>
            <a:endParaRPr lang="en-US" sz="2200" spc="300" dirty="0"/>
          </a:p>
          <a:p>
            <a:r>
              <a:rPr lang="en-US" sz="2200" spc="300" dirty="0" err="1"/>
              <a:t>Korupsi</a:t>
            </a:r>
            <a:r>
              <a:rPr lang="en-US" sz="2200" spc="300" dirty="0"/>
              <a:t> </a:t>
            </a:r>
            <a:r>
              <a:rPr lang="en-US" sz="2200" spc="300" dirty="0" err="1"/>
              <a:t>adalah</a:t>
            </a:r>
            <a:r>
              <a:rPr lang="en-US" sz="2200" spc="300" dirty="0"/>
              <a:t> </a:t>
            </a:r>
            <a:r>
              <a:rPr lang="en-US" sz="2200" spc="300" dirty="0" err="1"/>
              <a:t>kejahatan</a:t>
            </a:r>
            <a:r>
              <a:rPr lang="en-US" sz="2200" spc="300" dirty="0"/>
              <a:t> </a:t>
            </a:r>
            <a:r>
              <a:rPr lang="en-US" sz="2200" spc="300" dirty="0" err="1"/>
              <a:t>luar</a:t>
            </a:r>
            <a:r>
              <a:rPr lang="en-US" sz="2200" spc="300" dirty="0"/>
              <a:t> </a:t>
            </a:r>
            <a:r>
              <a:rPr lang="en-US" sz="2200" spc="300" dirty="0" err="1"/>
              <a:t>biasa</a:t>
            </a:r>
            <a:r>
              <a:rPr lang="en-US" sz="2200" spc="300" dirty="0"/>
              <a:t> (extraordinary crime), </a:t>
            </a:r>
            <a:r>
              <a:rPr lang="en-US" sz="2200" spc="300" dirty="0" err="1"/>
              <a:t>atau</a:t>
            </a:r>
            <a:r>
              <a:rPr lang="en-US" sz="2200" spc="300" dirty="0"/>
              <a:t> </a:t>
            </a:r>
            <a:r>
              <a:rPr lang="en-US" sz="2200" spc="300" dirty="0" err="1"/>
              <a:t>perbuatan</a:t>
            </a:r>
            <a:r>
              <a:rPr lang="en-US" sz="2200" spc="300" dirty="0"/>
              <a:t> </a:t>
            </a:r>
            <a:r>
              <a:rPr lang="en-US" sz="2200" spc="300" dirty="0" err="1"/>
              <a:t>busuk</a:t>
            </a:r>
            <a:r>
              <a:rPr lang="en-US" sz="2200" spc="300" dirty="0"/>
              <a:t> </a:t>
            </a:r>
            <a:r>
              <a:rPr lang="en-US" sz="2200" spc="300" dirty="0" err="1"/>
              <a:t>seperti</a:t>
            </a:r>
            <a:r>
              <a:rPr lang="en-US" sz="2200" spc="300" dirty="0"/>
              <a:t> </a:t>
            </a:r>
            <a:r>
              <a:rPr lang="en-US" sz="2200" spc="300" dirty="0" err="1"/>
              <a:t>penggelapan</a:t>
            </a:r>
            <a:r>
              <a:rPr lang="en-US" sz="2200" spc="300" dirty="0"/>
              <a:t> uang, </a:t>
            </a:r>
            <a:r>
              <a:rPr lang="en-US" sz="2200" spc="300" dirty="0" err="1"/>
              <a:t>penerimaan</a:t>
            </a:r>
            <a:r>
              <a:rPr lang="en-US" sz="2200" spc="300" dirty="0"/>
              <a:t> uang </a:t>
            </a:r>
            <a:r>
              <a:rPr lang="en-US" sz="2200" spc="300" dirty="0" err="1"/>
              <a:t>sogok</a:t>
            </a:r>
            <a:r>
              <a:rPr lang="en-US" sz="2200" spc="300" dirty="0"/>
              <a:t>, dan </a:t>
            </a:r>
            <a:r>
              <a:rPr lang="en-US" sz="2200" spc="300" dirty="0" err="1"/>
              <a:t>sebagainya</a:t>
            </a:r>
            <a:r>
              <a:rPr lang="en-US" sz="2200" spc="300" dirty="0"/>
              <a:t> yang </a:t>
            </a:r>
            <a:r>
              <a:rPr lang="en-US" sz="2200" spc="300" dirty="0" err="1"/>
              <a:t>merugikan</a:t>
            </a:r>
            <a:r>
              <a:rPr lang="en-US" sz="2200" spc="300" dirty="0"/>
              <a:t> dan </a:t>
            </a:r>
            <a:r>
              <a:rPr lang="en-US" sz="2200" spc="300" dirty="0" err="1"/>
              <a:t>dampakknya</a:t>
            </a:r>
            <a:r>
              <a:rPr lang="en-US" sz="2200" spc="300" dirty="0"/>
              <a:t> sangat </a:t>
            </a:r>
            <a:r>
              <a:rPr lang="en-US" sz="2200" spc="300" dirty="0" err="1"/>
              <a:t>luar</a:t>
            </a:r>
            <a:r>
              <a:rPr lang="en-US" sz="2200" spc="300" dirty="0"/>
              <a:t> </a:t>
            </a:r>
            <a:r>
              <a:rPr lang="en-US" sz="2200" spc="300" dirty="0" err="1"/>
              <a:t>biasa</a:t>
            </a:r>
            <a:r>
              <a:rPr lang="en-US" sz="2200" spc="300" dirty="0"/>
              <a: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1026" name="Picture 2" descr="7 Kepala Daerah yang Dihukum Penjara Karena Korupsi di Tahun 2018">
            <a:extLst>
              <a:ext uri="{FF2B5EF4-FFF2-40B4-BE49-F238E27FC236}">
                <a16:creationId xmlns:a16="http://schemas.microsoft.com/office/drawing/2014/main" id="{43ADFDE6-64AA-305F-1B32-AA78DBF7B507}"/>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3353" b="3353"/>
          <a:stretch>
            <a:fillRect/>
          </a:stretch>
        </p:blipFill>
        <p:spPr bwMode="auto">
          <a:xfrm>
            <a:off x="300038" y="1336880"/>
            <a:ext cx="6011351" cy="4184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371475" y="417502"/>
            <a:ext cx="11520487" cy="758824"/>
          </a:xfrm>
        </p:spPr>
        <p:txBody>
          <a:bodyPr/>
          <a:lstStyle/>
          <a:p>
            <a:r>
              <a:rPr lang="en-US" spc="300" dirty="0" err="1"/>
              <a:t>Latar</a:t>
            </a:r>
            <a:r>
              <a:rPr lang="en-US" spc="300" dirty="0"/>
              <a:t> </a:t>
            </a:r>
            <a:r>
              <a:rPr lang="en-US" spc="300" dirty="0" err="1"/>
              <a:t>belakang</a:t>
            </a:r>
            <a:r>
              <a:rPr lang="en-US" spc="300" dirty="0"/>
              <a:t> </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normAutofit fontScale="92500" lnSpcReduction="20000"/>
          </a:bodyPr>
          <a:lstStyle/>
          <a:p>
            <a:r>
              <a:rPr lang="en-US" sz="2000" spc="300" dirty="0" err="1">
                <a:latin typeface="Arial" panose="020B0604020202020204" pitchFamily="34" charset="0"/>
                <a:cs typeface="Arial" panose="020B0604020202020204" pitchFamily="34" charset="0"/>
              </a:rPr>
              <a:t>Korupsi</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adalah</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kejahatan</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luar</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biasa</a:t>
            </a:r>
            <a:r>
              <a:rPr lang="en-US" sz="2000" spc="300" dirty="0">
                <a:latin typeface="Arial" panose="020B0604020202020204" pitchFamily="34" charset="0"/>
                <a:cs typeface="Arial" panose="020B0604020202020204" pitchFamily="34" charset="0"/>
              </a:rPr>
              <a:t> (extraordinary crime) yang </a:t>
            </a:r>
            <a:r>
              <a:rPr lang="en-US" sz="2000" spc="300" dirty="0" err="1">
                <a:latin typeface="Arial" panose="020B0604020202020204" pitchFamily="34" charset="0"/>
                <a:cs typeface="Arial" panose="020B0604020202020204" pitchFamily="34" charset="0"/>
              </a:rPr>
              <a:t>berdampak</a:t>
            </a:r>
            <a:r>
              <a:rPr lang="en-US" sz="2000" spc="300" dirty="0">
                <a:latin typeface="Arial" panose="020B0604020202020204" pitchFamily="34" charset="0"/>
                <a:cs typeface="Arial" panose="020B0604020202020204" pitchFamily="34" charset="0"/>
              </a:rPr>
              <a:t> sangat </a:t>
            </a:r>
            <a:r>
              <a:rPr lang="en-US" sz="2000" spc="300" dirty="0" err="1">
                <a:latin typeface="Arial" panose="020B0604020202020204" pitchFamily="34" charset="0"/>
                <a:cs typeface="Arial" panose="020B0604020202020204" pitchFamily="34" charset="0"/>
              </a:rPr>
              <a:t>luar</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biasa</a:t>
            </a:r>
            <a:r>
              <a:rPr lang="en-US" sz="2000" spc="300" dirty="0">
                <a:latin typeface="Arial" panose="020B0604020202020204" pitchFamily="34" charset="0"/>
                <a:cs typeface="Arial" panose="020B0604020202020204" pitchFamily="34" charset="0"/>
              </a:rPr>
              <a:t>. </a:t>
            </a:r>
          </a:p>
          <a:p>
            <a:r>
              <a:rPr lang="en-US" sz="2000" spc="300" dirty="0" err="1">
                <a:latin typeface="Arial" panose="020B0604020202020204" pitchFamily="34" charset="0"/>
                <a:cs typeface="Arial" panose="020B0604020202020204" pitchFamily="34" charset="0"/>
              </a:rPr>
              <a:t>Berdampak</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buruk</a:t>
            </a:r>
            <a:r>
              <a:rPr lang="en-US" sz="2000" spc="300" dirty="0">
                <a:latin typeface="Arial" panose="020B0604020202020204" pitchFamily="34" charset="0"/>
                <a:cs typeface="Arial" panose="020B0604020202020204" pitchFamily="34" charset="0"/>
              </a:rPr>
              <a:t> pada </a:t>
            </a:r>
            <a:r>
              <a:rPr lang="en-US" sz="2000" spc="300" dirty="0" err="1">
                <a:latin typeface="Arial" panose="020B0604020202020204" pitchFamily="34" charset="0"/>
                <a:cs typeface="Arial" panose="020B0604020202020204" pitchFamily="34" charset="0"/>
              </a:rPr>
              <a:t>seluruh</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sendi</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kehidupan</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manusia</a:t>
            </a:r>
            <a:r>
              <a:rPr lang="en-US" sz="2000" spc="300" dirty="0">
                <a:latin typeface="Arial" panose="020B0604020202020204" pitchFamily="34" charset="0"/>
                <a:cs typeface="Arial" panose="020B0604020202020204" pitchFamily="34" charset="0"/>
              </a:rPr>
              <a:t>.</a:t>
            </a:r>
          </a:p>
          <a:p>
            <a:r>
              <a:rPr lang="en-US" sz="2000" spc="300" dirty="0" err="1">
                <a:latin typeface="Arial" panose="020B0604020202020204" pitchFamily="34" charset="0"/>
                <a:cs typeface="Arial" panose="020B0604020202020204" pitchFamily="34" charset="0"/>
              </a:rPr>
              <a:t>Merupakan</a:t>
            </a:r>
            <a:r>
              <a:rPr lang="en-US" sz="2000" spc="300" dirty="0">
                <a:latin typeface="Arial" panose="020B0604020202020204" pitchFamily="34" charset="0"/>
                <a:cs typeface="Arial" panose="020B0604020202020204" pitchFamily="34" charset="0"/>
              </a:rPr>
              <a:t> salah </a:t>
            </a:r>
            <a:r>
              <a:rPr lang="en-US" sz="2000" spc="300" dirty="0" err="1">
                <a:latin typeface="Arial" panose="020B0604020202020204" pitchFamily="34" charset="0"/>
                <a:cs typeface="Arial" panose="020B0604020202020204" pitchFamily="34" charset="0"/>
              </a:rPr>
              <a:t>satu</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faktor</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penyebab</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utama</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tidak</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tercapainya</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keadilan</a:t>
            </a:r>
            <a:r>
              <a:rPr lang="en-US" sz="2000" spc="300" dirty="0">
                <a:latin typeface="Arial" panose="020B0604020202020204" pitchFamily="34" charset="0"/>
                <a:cs typeface="Arial" panose="020B0604020202020204" pitchFamily="34" charset="0"/>
              </a:rPr>
              <a:t> dan </a:t>
            </a:r>
            <a:r>
              <a:rPr lang="en-US" sz="2000" spc="300" dirty="0" err="1">
                <a:latin typeface="Arial" panose="020B0604020202020204" pitchFamily="34" charset="0"/>
                <a:cs typeface="Arial" panose="020B0604020202020204" pitchFamily="34" charset="0"/>
              </a:rPr>
              <a:t>kemakmuran</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suatu</a:t>
            </a:r>
            <a:r>
              <a:rPr lang="en-US" sz="2000" spc="300" dirty="0">
                <a:latin typeface="Arial" panose="020B0604020202020204" pitchFamily="34" charset="0"/>
                <a:cs typeface="Arial" panose="020B0604020202020204" pitchFamily="34" charset="0"/>
              </a:rPr>
              <a:t> </a:t>
            </a:r>
            <a:r>
              <a:rPr lang="en-US" sz="2000" spc="300" dirty="0" err="1">
                <a:latin typeface="Arial" panose="020B0604020202020204" pitchFamily="34" charset="0"/>
                <a:cs typeface="Arial" panose="020B0604020202020204" pitchFamily="34" charset="0"/>
              </a:rPr>
              <a:t>bangsa</a:t>
            </a:r>
            <a:r>
              <a:rPr lang="en-US" sz="2000" spc="300" dirty="0">
                <a:latin typeface="Arial" panose="020B0604020202020204" pitchFamily="34" charset="0"/>
                <a:cs typeface="Arial" panose="020B0604020202020204" pitchFamily="34" charset="0"/>
              </a:rPr>
              <a:t>.</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normAutofit fontScale="85000" lnSpcReduction="10000"/>
          </a:bodyPr>
          <a:lstStyle/>
          <a:p>
            <a:r>
              <a:rPr lang="en-US" spc="300" dirty="0" err="1">
                <a:latin typeface="Arial" panose="020B0604020202020204" pitchFamily="34" charset="0"/>
                <a:cs typeface="Arial" panose="020B0604020202020204" pitchFamily="34" charset="0"/>
              </a:rPr>
              <a:t>Berdampak</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buruk</a:t>
            </a:r>
            <a:r>
              <a:rPr lang="en-US" spc="300" dirty="0">
                <a:latin typeface="Arial" panose="020B0604020202020204" pitchFamily="34" charset="0"/>
                <a:cs typeface="Arial" panose="020B0604020202020204" pitchFamily="34" charset="0"/>
              </a:rPr>
              <a:t> pada </a:t>
            </a:r>
            <a:r>
              <a:rPr lang="en-US" spc="300" dirty="0" err="1">
                <a:latin typeface="Arial" panose="020B0604020202020204" pitchFamily="34" charset="0"/>
                <a:cs typeface="Arial" panose="020B0604020202020204" pitchFamily="34" charset="0"/>
              </a:rPr>
              <a:t>sistem</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perekonomian</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sistem</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demokrasi</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sistem</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politik</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sistem</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hukum</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sistem</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pemerintahan</a:t>
            </a:r>
            <a:r>
              <a:rPr lang="en-US" spc="300" dirty="0">
                <a:latin typeface="Arial" panose="020B0604020202020204" pitchFamily="34" charset="0"/>
                <a:cs typeface="Arial" panose="020B0604020202020204" pitchFamily="34" charset="0"/>
              </a:rPr>
              <a:t>, dan </a:t>
            </a:r>
            <a:r>
              <a:rPr lang="en-US" spc="300" dirty="0" err="1">
                <a:latin typeface="Arial" panose="020B0604020202020204" pitchFamily="34" charset="0"/>
                <a:cs typeface="Arial" panose="020B0604020202020204" pitchFamily="34" charset="0"/>
              </a:rPr>
              <a:t>tatanan</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sosial</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kemasyarakatan</a:t>
            </a:r>
            <a:endParaRPr lang="en-US" spc="300" dirty="0">
              <a:latin typeface="Arial" panose="020B0604020202020204" pitchFamily="34" charset="0"/>
              <a:cs typeface="Arial" panose="020B0604020202020204" pitchFamily="34" charset="0"/>
            </a:endParaRPr>
          </a:p>
          <a:p>
            <a:r>
              <a:rPr lang="en-US" spc="300" dirty="0" err="1">
                <a:latin typeface="Arial" panose="020B0604020202020204" pitchFamily="34" charset="0"/>
                <a:cs typeface="Arial" panose="020B0604020202020204" pitchFamily="34" charset="0"/>
              </a:rPr>
              <a:t>Dapat</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merendahkan</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martabat</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suatu</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bangsa</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dalam</a:t>
            </a:r>
            <a:r>
              <a:rPr lang="en-US" spc="300" dirty="0">
                <a:latin typeface="Arial" panose="020B0604020202020204" pitchFamily="34" charset="0"/>
                <a:cs typeface="Arial" panose="020B0604020202020204" pitchFamily="34" charset="0"/>
              </a:rPr>
              <a:t> tata </a:t>
            </a:r>
            <a:r>
              <a:rPr lang="en-US" spc="300" dirty="0" err="1">
                <a:latin typeface="Arial" panose="020B0604020202020204" pitchFamily="34" charset="0"/>
                <a:cs typeface="Arial" panose="020B0604020202020204" pitchFamily="34" charset="0"/>
              </a:rPr>
              <a:t>pergaulan</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internasional</a:t>
            </a:r>
            <a:endParaRPr lang="en-US" spc="300" dirty="0">
              <a:latin typeface="Arial" panose="020B0604020202020204" pitchFamily="34" charset="0"/>
              <a:cs typeface="Arial" panose="020B0604020202020204" pitchFamily="34" charset="0"/>
            </a:endParaRPr>
          </a:p>
          <a:p>
            <a:r>
              <a:rPr lang="en-US" spc="300" dirty="0" err="1">
                <a:latin typeface="Arial" panose="020B0604020202020204" pitchFamily="34" charset="0"/>
                <a:cs typeface="Arial" panose="020B0604020202020204" pitchFamily="34" charset="0"/>
              </a:rPr>
              <a:t>Korupsi</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sebagai</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musuh</a:t>
            </a:r>
            <a:r>
              <a:rPr lang="en-US" spc="300" dirty="0">
                <a:latin typeface="Arial" panose="020B0604020202020204" pitchFamily="34" charset="0"/>
                <a:cs typeface="Arial" panose="020B0604020202020204" pitchFamily="34" charset="0"/>
              </a:rPr>
              <a:t> Bersama (common enemy) yang </a:t>
            </a:r>
            <a:r>
              <a:rPr lang="en-US" spc="300" dirty="0" err="1">
                <a:latin typeface="Arial" panose="020B0604020202020204" pitchFamily="34" charset="0"/>
                <a:cs typeface="Arial" panose="020B0604020202020204" pitchFamily="34" charset="0"/>
              </a:rPr>
              <a:t>harus</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kita</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perangi</a:t>
            </a:r>
            <a:r>
              <a:rPr lang="en-US" spc="300" dirty="0">
                <a:latin typeface="Arial" panose="020B0604020202020204" pitchFamily="34" charset="0"/>
                <a:cs typeface="Arial" panose="020B0604020202020204" pitchFamily="34" charset="0"/>
              </a:rPr>
              <a:t> Bersama-</a:t>
            </a:r>
            <a:r>
              <a:rPr lang="en-US" spc="300" dirty="0" err="1">
                <a:latin typeface="Arial" panose="020B0604020202020204" pitchFamily="34" charset="0"/>
                <a:cs typeface="Arial" panose="020B0604020202020204" pitchFamily="34" charset="0"/>
              </a:rPr>
              <a:t>sama</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dengan</a:t>
            </a:r>
            <a:r>
              <a:rPr lang="en-US" spc="300" dirty="0">
                <a:latin typeface="Arial" panose="020B0604020202020204" pitchFamily="34" charset="0"/>
                <a:cs typeface="Arial" panose="020B0604020202020204" pitchFamily="34" charset="0"/>
              </a:rPr>
              <a:t> </a:t>
            </a:r>
            <a:r>
              <a:rPr lang="en-US" spc="300" dirty="0" err="1">
                <a:latin typeface="Arial" panose="020B0604020202020204" pitchFamily="34" charset="0"/>
                <a:cs typeface="Arial" panose="020B0604020202020204" pitchFamily="34" charset="0"/>
              </a:rPr>
              <a:t>sungguh-sungguh</a:t>
            </a:r>
            <a:endParaRPr lang="en-US" spc="3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1028" name="Picture 4" descr="Hari Anti Korupsi Sedunia">
            <a:extLst>
              <a:ext uri="{FF2B5EF4-FFF2-40B4-BE49-F238E27FC236}">
                <a16:creationId xmlns:a16="http://schemas.microsoft.com/office/drawing/2014/main" id="{9B233E10-A2AF-B19C-C4F9-530F916E7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915" y="2176246"/>
            <a:ext cx="4758170" cy="326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1475" y="969011"/>
            <a:ext cx="11520487" cy="755649"/>
          </a:xfrm>
        </p:spPr>
        <p:txBody>
          <a:bodyPr>
            <a:normAutofit/>
          </a:bodyPr>
          <a:lstStyle/>
          <a:p>
            <a:r>
              <a:rPr lang="en-US" sz="4800" spc="300" dirty="0"/>
              <a:t>Gerakan Anti-</a:t>
            </a:r>
            <a:r>
              <a:rPr lang="en-US" sz="4800" spc="300" dirty="0" err="1"/>
              <a:t>Korupsi</a:t>
            </a:r>
            <a:endParaRPr lang="en-US" sz="4800" spc="300"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2568416" y="2796352"/>
            <a:ext cx="8950484" cy="3532464"/>
          </a:xfrm>
        </p:spPr>
        <p:txBody>
          <a:bodyPr>
            <a:normAutofit/>
          </a:bodyPr>
          <a:lstStyle/>
          <a:p>
            <a:pPr algn="just"/>
            <a:r>
              <a:rPr lang="en-US" sz="2400" spc="300" dirty="0" err="1">
                <a:latin typeface="Arial" panose="020B0604020202020204" pitchFamily="34" charset="0"/>
                <a:cs typeface="Arial" panose="020B0604020202020204" pitchFamily="34" charset="0"/>
              </a:rPr>
              <a:t>Berdasarkan</a:t>
            </a:r>
            <a:r>
              <a:rPr lang="en-US" sz="2400" spc="300" dirty="0">
                <a:latin typeface="Arial" panose="020B0604020202020204" pitchFamily="34" charset="0"/>
                <a:cs typeface="Arial" panose="020B0604020202020204" pitchFamily="34" charset="0"/>
              </a:rPr>
              <a:t> UU No.30 </a:t>
            </a:r>
            <a:r>
              <a:rPr lang="en-US" sz="2400" spc="300" dirty="0" err="1">
                <a:latin typeface="Arial" panose="020B0604020202020204" pitchFamily="34" charset="0"/>
                <a:cs typeface="Arial" panose="020B0604020202020204" pitchFamily="34" charset="0"/>
              </a:rPr>
              <a:t>tahun</a:t>
            </a:r>
            <a:r>
              <a:rPr lang="en-US" sz="2400" spc="300" dirty="0">
                <a:latin typeface="Arial" panose="020B0604020202020204" pitchFamily="34" charset="0"/>
                <a:cs typeface="Arial" panose="020B0604020202020204" pitchFamily="34" charset="0"/>
              </a:rPr>
              <a:t> 2002, </a:t>
            </a:r>
            <a:r>
              <a:rPr lang="en-US" sz="2400" spc="300" dirty="0" err="1">
                <a:latin typeface="Arial" panose="020B0604020202020204" pitchFamily="34" charset="0"/>
                <a:cs typeface="Arial" panose="020B0604020202020204" pitchFamily="34" charset="0"/>
              </a:rPr>
              <a:t>pemberantasan</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tindak</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pidana</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korupsi</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dirumuskan</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sebagai</a:t>
            </a:r>
            <a:r>
              <a:rPr lang="en-US" sz="2400" spc="300" dirty="0">
                <a:latin typeface="Arial" panose="020B0604020202020204" pitchFamily="34" charset="0"/>
                <a:cs typeface="Arial" panose="020B0604020202020204" pitchFamily="34" charset="0"/>
              </a:rPr>
              <a:t> Tindakan </a:t>
            </a:r>
            <a:r>
              <a:rPr lang="en-US" sz="2400" spc="300" dirty="0" err="1">
                <a:latin typeface="Arial" panose="020B0604020202020204" pitchFamily="34" charset="0"/>
                <a:cs typeface="Arial" panose="020B0604020202020204" pitchFamily="34" charset="0"/>
              </a:rPr>
              <a:t>untuk</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mencegah</a:t>
            </a:r>
            <a:r>
              <a:rPr lang="en-US" sz="2400" spc="300" dirty="0">
                <a:latin typeface="Arial" panose="020B0604020202020204" pitchFamily="34" charset="0"/>
                <a:cs typeface="Arial" panose="020B0604020202020204" pitchFamily="34" charset="0"/>
              </a:rPr>
              <a:t> dan </a:t>
            </a:r>
            <a:r>
              <a:rPr lang="en-US" sz="2400" spc="300" dirty="0" err="1">
                <a:latin typeface="Arial" panose="020B0604020202020204" pitchFamily="34" charset="0"/>
                <a:cs typeface="Arial" panose="020B0604020202020204" pitchFamily="34" charset="0"/>
              </a:rPr>
              <a:t>memberantas</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tindak</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pidana</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korupsi</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melalui</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upaya</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koordinasi</a:t>
            </a:r>
            <a:r>
              <a:rPr lang="en-US" sz="2400" spc="300" dirty="0">
                <a:latin typeface="Arial" panose="020B0604020202020204" pitchFamily="34" charset="0"/>
                <a:cs typeface="Arial" panose="020B0604020202020204" pitchFamily="34" charset="0"/>
              </a:rPr>
              <a:t>, supervise, monitor, </a:t>
            </a:r>
            <a:r>
              <a:rPr lang="en-US" sz="2400" spc="300" dirty="0" err="1">
                <a:latin typeface="Arial" panose="020B0604020202020204" pitchFamily="34" charset="0"/>
                <a:cs typeface="Arial" panose="020B0604020202020204" pitchFamily="34" charset="0"/>
              </a:rPr>
              <a:t>penyelidikan</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penyidikan</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penuntutan</a:t>
            </a:r>
            <a:r>
              <a:rPr lang="en-US" sz="2400" spc="300" dirty="0">
                <a:latin typeface="Arial" panose="020B0604020202020204" pitchFamily="34" charset="0"/>
                <a:cs typeface="Arial" panose="020B0604020202020204" pitchFamily="34" charset="0"/>
              </a:rPr>
              <a:t>, dan </a:t>
            </a:r>
            <a:r>
              <a:rPr lang="en-US" sz="2400" spc="300" dirty="0" err="1">
                <a:latin typeface="Arial" panose="020B0604020202020204" pitchFamily="34" charset="0"/>
                <a:cs typeface="Arial" panose="020B0604020202020204" pitchFamily="34" charset="0"/>
              </a:rPr>
              <a:t>pemeriksaan</a:t>
            </a:r>
            <a:r>
              <a:rPr lang="en-US" sz="2400" spc="300" dirty="0">
                <a:latin typeface="Arial" panose="020B0604020202020204" pitchFamily="34" charset="0"/>
                <a:cs typeface="Arial" panose="020B0604020202020204" pitchFamily="34" charset="0"/>
              </a:rPr>
              <a:t> di </a:t>
            </a:r>
            <a:r>
              <a:rPr lang="en-US" sz="2400" spc="300" dirty="0" err="1">
                <a:latin typeface="Arial" panose="020B0604020202020204" pitchFamily="34" charset="0"/>
                <a:cs typeface="Arial" panose="020B0604020202020204" pitchFamily="34" charset="0"/>
              </a:rPr>
              <a:t>sidang</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pengadilan</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dengan</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peran</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serta</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masyarakat</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berdasarkan</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peraturan</a:t>
            </a:r>
            <a:r>
              <a:rPr lang="en-US" sz="2400" spc="300" dirty="0">
                <a:latin typeface="Arial" panose="020B0604020202020204" pitchFamily="34" charset="0"/>
                <a:cs typeface="Arial" panose="020B0604020202020204" pitchFamily="34" charset="0"/>
              </a:rPr>
              <a:t> </a:t>
            </a:r>
            <a:r>
              <a:rPr lang="en-US" sz="2400" spc="300" dirty="0" err="1">
                <a:latin typeface="Arial" panose="020B0604020202020204" pitchFamily="34" charset="0"/>
                <a:cs typeface="Arial" panose="020B0604020202020204" pitchFamily="34" charset="0"/>
              </a:rPr>
              <a:t>perundang-undangan</a:t>
            </a:r>
            <a:r>
              <a:rPr lang="en-US" sz="2400" spc="300" dirty="0">
                <a:latin typeface="Arial" panose="020B0604020202020204" pitchFamily="34" charset="0"/>
                <a:cs typeface="Arial" panose="020B0604020202020204" pitchFamily="34" charset="0"/>
              </a:rPr>
              <a:t> yang </a:t>
            </a:r>
            <a:r>
              <a:rPr lang="en-US" sz="2400" spc="300" dirty="0" err="1">
                <a:latin typeface="Arial" panose="020B0604020202020204" pitchFamily="34" charset="0"/>
                <a:cs typeface="Arial" panose="020B0604020202020204" pitchFamily="34" charset="0"/>
              </a:rPr>
              <a:t>berlaku</a:t>
            </a:r>
            <a:r>
              <a:rPr lang="en-US" sz="2400" spc="300" dirty="0">
                <a:latin typeface="Arial" panose="020B0604020202020204" pitchFamily="34" charset="0"/>
                <a:cs typeface="Arial" panose="020B0604020202020204" pitchFamily="34" charset="0"/>
              </a:rPr>
              <a:t>.</a:t>
            </a:r>
          </a:p>
        </p:txBody>
      </p:sp>
      <p:pic>
        <p:nvPicPr>
          <p:cNvPr id="1026" name="Picture 2" descr="Menggugah Peran Perempuan dalam Pemberantasan Anti Korupsi">
            <a:extLst>
              <a:ext uri="{FF2B5EF4-FFF2-40B4-BE49-F238E27FC236}">
                <a16:creationId xmlns:a16="http://schemas.microsoft.com/office/drawing/2014/main" id="{DED4C8E3-0BAD-53E1-8904-34994D807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 y="2570797"/>
            <a:ext cx="2574608" cy="1716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9F1C8C-C7D4-7A42-E6DD-9E9787AF83A4}"/>
              </a:ext>
            </a:extLst>
          </p:cNvPr>
          <p:cNvSpPr/>
          <p:nvPr/>
        </p:nvSpPr>
        <p:spPr>
          <a:xfrm>
            <a:off x="3977640" y="1642269"/>
            <a:ext cx="7427555" cy="41376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4" name="Subtitle 3">
            <a:extLst>
              <a:ext uri="{FF2B5EF4-FFF2-40B4-BE49-F238E27FC236}">
                <a16:creationId xmlns:a16="http://schemas.microsoft.com/office/drawing/2014/main" id="{2EB8D82F-A320-1462-46D6-54FE35BFDF39}"/>
              </a:ext>
            </a:extLst>
          </p:cNvPr>
          <p:cNvSpPr>
            <a:spLocks noGrp="1"/>
          </p:cNvSpPr>
          <p:nvPr>
            <p:ph type="subTitle" idx="1"/>
          </p:nvPr>
        </p:nvSpPr>
        <p:spPr>
          <a:xfrm>
            <a:off x="186650" y="1962309"/>
            <a:ext cx="2788920" cy="3817620"/>
          </a:xfrm>
        </p:spPr>
        <p:txBody>
          <a:bodyPr>
            <a:normAutofit fontScale="92500"/>
          </a:bodyPr>
          <a:lstStyle/>
          <a:p>
            <a:pPr algn="just"/>
            <a:r>
              <a:rPr lang="en-US" spc="300" dirty="0" err="1"/>
              <a:t>Berdasarkan</a:t>
            </a:r>
            <a:r>
              <a:rPr lang="en-US" spc="300" dirty="0"/>
              <a:t> UU No.30 </a:t>
            </a:r>
            <a:r>
              <a:rPr lang="en-US" spc="300" dirty="0" err="1"/>
              <a:t>tahun</a:t>
            </a:r>
            <a:r>
              <a:rPr lang="en-US" spc="300" dirty="0"/>
              <a:t> 2002 </a:t>
            </a:r>
            <a:r>
              <a:rPr lang="en-US" spc="300" dirty="0" err="1"/>
              <a:t>menyiratkan</a:t>
            </a:r>
            <a:r>
              <a:rPr lang="en-US" spc="300" dirty="0"/>
              <a:t> </a:t>
            </a:r>
            <a:r>
              <a:rPr lang="en-US" spc="300" dirty="0" err="1"/>
              <a:t>bahwa</a:t>
            </a:r>
            <a:r>
              <a:rPr lang="en-US" spc="300" dirty="0"/>
              <a:t> </a:t>
            </a:r>
            <a:r>
              <a:rPr lang="en-US" spc="300" dirty="0" err="1"/>
              <a:t>upaya</a:t>
            </a:r>
            <a:r>
              <a:rPr lang="en-US" spc="300" dirty="0"/>
              <a:t> </a:t>
            </a:r>
            <a:r>
              <a:rPr lang="en-US" spc="300" dirty="0" err="1"/>
              <a:t>pemberantasan</a:t>
            </a:r>
            <a:r>
              <a:rPr lang="en-US" spc="300" dirty="0"/>
              <a:t> </a:t>
            </a:r>
            <a:r>
              <a:rPr lang="en-US" spc="300" dirty="0" err="1"/>
              <a:t>korupsi</a:t>
            </a:r>
            <a:r>
              <a:rPr lang="en-US" spc="300" dirty="0"/>
              <a:t> </a:t>
            </a:r>
            <a:r>
              <a:rPr lang="en-US" spc="300" dirty="0" err="1"/>
              <a:t>tidak</a:t>
            </a:r>
            <a:r>
              <a:rPr lang="en-US" spc="300" dirty="0"/>
              <a:t> </a:t>
            </a:r>
            <a:r>
              <a:rPr lang="en-US" spc="300" dirty="0" err="1"/>
              <a:t>akan</a:t>
            </a:r>
            <a:r>
              <a:rPr lang="en-US" spc="300" dirty="0"/>
              <a:t> </a:t>
            </a:r>
            <a:r>
              <a:rPr lang="en-US" spc="300" dirty="0" err="1"/>
              <a:t>pernah</a:t>
            </a:r>
            <a:r>
              <a:rPr lang="en-US" spc="300" dirty="0"/>
              <a:t> </a:t>
            </a:r>
            <a:r>
              <a:rPr lang="en-US" spc="300" dirty="0" err="1"/>
              <a:t>berasil</a:t>
            </a:r>
            <a:r>
              <a:rPr lang="en-US" spc="300" dirty="0"/>
              <a:t> </a:t>
            </a:r>
            <a:r>
              <a:rPr lang="en-US" spc="300" dirty="0" err="1"/>
              <a:t>tanpa</a:t>
            </a:r>
            <a:r>
              <a:rPr lang="en-US" spc="300" dirty="0"/>
              <a:t> </a:t>
            </a:r>
            <a:r>
              <a:rPr lang="en-US" spc="300" dirty="0" err="1"/>
              <a:t>melibatkan</a:t>
            </a:r>
            <a:r>
              <a:rPr lang="en-US" spc="300" dirty="0"/>
              <a:t> </a:t>
            </a:r>
            <a:r>
              <a:rPr lang="en-US" spc="300" dirty="0" err="1"/>
              <a:t>peran</a:t>
            </a:r>
            <a:r>
              <a:rPr lang="en-US" spc="300" dirty="0"/>
              <a:t>  </a:t>
            </a:r>
            <a:r>
              <a:rPr lang="en-US" spc="300" dirty="0" err="1"/>
              <a:t>tiga</a:t>
            </a:r>
            <a:r>
              <a:rPr lang="en-US" spc="300" dirty="0"/>
              <a:t> </a:t>
            </a:r>
            <a:r>
              <a:rPr lang="en-US" spc="300" dirty="0" err="1"/>
              <a:t>unsur</a:t>
            </a:r>
            <a:r>
              <a:rPr lang="en-US" spc="300" dirty="0"/>
              <a:t> </a:t>
            </a:r>
            <a:r>
              <a:rPr lang="en-US" spc="300" dirty="0" err="1"/>
              <a:t>utama</a:t>
            </a:r>
            <a:r>
              <a:rPr lang="en-US" spc="300" dirty="0"/>
              <a:t> </a:t>
            </a:r>
            <a:r>
              <a:rPr lang="en-US" spc="300" dirty="0" err="1"/>
              <a:t>berikut</a:t>
            </a:r>
            <a:r>
              <a:rPr lang="en-US" spc="300" dirty="0"/>
              <a:t> : </a:t>
            </a:r>
            <a:endParaRPr lang="en-ID" spc="300" dirty="0"/>
          </a:p>
        </p:txBody>
      </p:sp>
      <p:sp>
        <p:nvSpPr>
          <p:cNvPr id="5" name="Rectangle: Rounded Corners 4">
            <a:extLst>
              <a:ext uri="{FF2B5EF4-FFF2-40B4-BE49-F238E27FC236}">
                <a16:creationId xmlns:a16="http://schemas.microsoft.com/office/drawing/2014/main" id="{79631A56-23C3-C51F-B6C1-55C9A4069532}"/>
              </a:ext>
            </a:extLst>
          </p:cNvPr>
          <p:cNvSpPr/>
          <p:nvPr/>
        </p:nvSpPr>
        <p:spPr>
          <a:xfrm>
            <a:off x="4320541" y="2001837"/>
            <a:ext cx="2598419" cy="754380"/>
          </a:xfrm>
          <a:prstGeom prst="roundRect">
            <a:avLst/>
          </a:prstGeom>
          <a:solidFill>
            <a:srgbClr val="ABC15B"/>
          </a:solidFill>
          <a:ln>
            <a:solidFill>
              <a:srgbClr val="BEEA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ysClr val="windowText" lastClr="000000"/>
                </a:solidFill>
              </a:rPr>
              <a:t>Pencegahan</a:t>
            </a:r>
            <a:endParaRPr lang="en-ID" sz="2800" dirty="0">
              <a:solidFill>
                <a:sysClr val="windowText" lastClr="000000"/>
              </a:solidFill>
            </a:endParaRPr>
          </a:p>
        </p:txBody>
      </p:sp>
      <p:sp>
        <p:nvSpPr>
          <p:cNvPr id="6" name="Rectangle: Rounded Corners 5">
            <a:extLst>
              <a:ext uri="{FF2B5EF4-FFF2-40B4-BE49-F238E27FC236}">
                <a16:creationId xmlns:a16="http://schemas.microsoft.com/office/drawing/2014/main" id="{CEC87CBA-9BCB-C2BC-F8DA-0DDB3D222DCD}"/>
              </a:ext>
            </a:extLst>
          </p:cNvPr>
          <p:cNvSpPr/>
          <p:nvPr/>
        </p:nvSpPr>
        <p:spPr>
          <a:xfrm>
            <a:off x="4320541" y="3030021"/>
            <a:ext cx="2598419" cy="75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err="1"/>
              <a:t>Penindakan</a:t>
            </a:r>
            <a:endParaRPr lang="en-ID" sz="2800" dirty="0"/>
          </a:p>
        </p:txBody>
      </p:sp>
      <p:sp>
        <p:nvSpPr>
          <p:cNvPr id="7" name="Rectangle: Rounded Corners 6">
            <a:extLst>
              <a:ext uri="{FF2B5EF4-FFF2-40B4-BE49-F238E27FC236}">
                <a16:creationId xmlns:a16="http://schemas.microsoft.com/office/drawing/2014/main" id="{B3CE58EC-3E93-64FC-D43A-8AC5D859B48D}"/>
              </a:ext>
            </a:extLst>
          </p:cNvPr>
          <p:cNvSpPr/>
          <p:nvPr/>
        </p:nvSpPr>
        <p:spPr>
          <a:xfrm>
            <a:off x="4320541" y="4101783"/>
            <a:ext cx="2598419" cy="1045925"/>
          </a:xfrm>
          <a:prstGeom prst="roundRect">
            <a:avLst/>
          </a:prstGeom>
          <a:solidFill>
            <a:srgbClr val="7830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Peran </a:t>
            </a:r>
            <a:r>
              <a:rPr lang="en-US" sz="2800" dirty="0" err="1"/>
              <a:t>serta</a:t>
            </a:r>
            <a:endParaRPr lang="en-US" sz="2800" dirty="0"/>
          </a:p>
          <a:p>
            <a:pPr algn="ctr"/>
            <a:r>
              <a:rPr lang="en-US" sz="2800" dirty="0"/>
              <a:t> Masyarakat</a:t>
            </a:r>
            <a:endParaRPr lang="en-ID" sz="2800" dirty="0"/>
          </a:p>
        </p:txBody>
      </p:sp>
      <p:sp>
        <p:nvSpPr>
          <p:cNvPr id="8" name="Isosceles Triangle 7">
            <a:extLst>
              <a:ext uri="{FF2B5EF4-FFF2-40B4-BE49-F238E27FC236}">
                <a16:creationId xmlns:a16="http://schemas.microsoft.com/office/drawing/2014/main" id="{693EDEA8-3E35-02BB-A686-AB2A31DE298D}"/>
              </a:ext>
            </a:extLst>
          </p:cNvPr>
          <p:cNvSpPr/>
          <p:nvPr/>
        </p:nvSpPr>
        <p:spPr>
          <a:xfrm rot="5400000">
            <a:off x="6706333" y="2821782"/>
            <a:ext cx="3019664" cy="1563926"/>
          </a:xfrm>
          <a:prstGeom prst="triangle">
            <a:avLst/>
          </a:prstGeom>
          <a:solidFill>
            <a:srgbClr val="8285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Berantas</a:t>
            </a:r>
            <a:endParaRPr lang="en-ID" sz="2800" dirty="0"/>
          </a:p>
        </p:txBody>
      </p:sp>
      <p:pic>
        <p:nvPicPr>
          <p:cNvPr id="12" name="Picture 11">
            <a:extLst>
              <a:ext uri="{FF2B5EF4-FFF2-40B4-BE49-F238E27FC236}">
                <a16:creationId xmlns:a16="http://schemas.microsoft.com/office/drawing/2014/main" id="{F28C425A-F6C8-2696-5904-E68C2CD27BEE}"/>
              </a:ext>
            </a:extLst>
          </p:cNvPr>
          <p:cNvPicPr>
            <a:picLocks noChangeAspect="1"/>
          </p:cNvPicPr>
          <p:nvPr/>
        </p:nvPicPr>
        <p:blipFill>
          <a:blip r:embed="rId2"/>
          <a:stretch>
            <a:fillRect/>
          </a:stretch>
        </p:blipFill>
        <p:spPr>
          <a:xfrm>
            <a:off x="9130099" y="2379027"/>
            <a:ext cx="2143125" cy="2143125"/>
          </a:xfrm>
          <a:prstGeom prst="rect">
            <a:avLst/>
          </a:prstGeom>
        </p:spPr>
      </p:pic>
    </p:spTree>
    <p:extLst>
      <p:ext uri="{BB962C8B-B14F-4D97-AF65-F5344CB8AC3E}">
        <p14:creationId xmlns:p14="http://schemas.microsoft.com/office/powerpoint/2010/main" val="125079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6374DC1-76CE-66A2-9EAB-267A7BC3971F}"/>
              </a:ext>
            </a:extLst>
          </p:cNvPr>
          <p:cNvSpPr/>
          <p:nvPr/>
        </p:nvSpPr>
        <p:spPr>
          <a:xfrm>
            <a:off x="1371600" y="511811"/>
            <a:ext cx="9486900" cy="10198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dirty="0"/>
          </a:p>
        </p:txBody>
      </p:sp>
      <p:sp>
        <p:nvSpPr>
          <p:cNvPr id="3" name="Title 8">
            <a:extLst>
              <a:ext uri="{FF2B5EF4-FFF2-40B4-BE49-F238E27FC236}">
                <a16:creationId xmlns:a16="http://schemas.microsoft.com/office/drawing/2014/main" id="{9F0F903D-1C71-EBAB-0FD6-D996C08DC425}"/>
              </a:ext>
            </a:extLst>
          </p:cNvPr>
          <p:cNvSpPr txBox="1">
            <a:spLocks/>
          </p:cNvSpPr>
          <p:nvPr/>
        </p:nvSpPr>
        <p:spPr>
          <a:xfrm>
            <a:off x="2948940" y="671831"/>
            <a:ext cx="6294120" cy="859789"/>
          </a:xfrm>
          <a:prstGeom prst="rect">
            <a:avLst/>
          </a:prstGeom>
        </p:spPr>
        <p:txBody>
          <a:bodyPr>
            <a:normAutofit fontScale="62500" lnSpcReduction="200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4800" spc="300" dirty="0">
                <a:latin typeface="+mn-lt"/>
                <a:cs typeface="Arial" panose="020B0604020202020204" pitchFamily="34" charset="0"/>
              </a:rPr>
              <a:t>Peran </a:t>
            </a:r>
            <a:r>
              <a:rPr lang="en-US" sz="4800" spc="300" dirty="0" err="1">
                <a:latin typeface="+mn-lt"/>
                <a:cs typeface="Arial" panose="020B0604020202020204" pitchFamily="34" charset="0"/>
              </a:rPr>
              <a:t>Mahasiswa</a:t>
            </a:r>
            <a:r>
              <a:rPr lang="en-US" sz="4800" spc="300" dirty="0">
                <a:latin typeface="+mn-lt"/>
                <a:cs typeface="Arial" panose="020B0604020202020204" pitchFamily="34" charset="0"/>
              </a:rPr>
              <a:t> </a:t>
            </a:r>
            <a:r>
              <a:rPr lang="en-US" sz="4800" spc="300" dirty="0" err="1">
                <a:latin typeface="+mn-lt"/>
                <a:cs typeface="Arial" panose="020B0604020202020204" pitchFamily="34" charset="0"/>
              </a:rPr>
              <a:t>dalam</a:t>
            </a:r>
            <a:r>
              <a:rPr lang="en-US" sz="4800" spc="300" dirty="0">
                <a:latin typeface="+mn-lt"/>
                <a:cs typeface="Arial" panose="020B0604020202020204" pitchFamily="34" charset="0"/>
              </a:rPr>
              <a:t> Sejarah </a:t>
            </a:r>
            <a:r>
              <a:rPr lang="en-US" sz="4800" spc="300" dirty="0" err="1">
                <a:latin typeface="+mn-lt"/>
                <a:cs typeface="Arial" panose="020B0604020202020204" pitchFamily="34" charset="0"/>
              </a:rPr>
              <a:t>Perjalanan</a:t>
            </a:r>
            <a:r>
              <a:rPr lang="en-US" sz="4800" spc="300" dirty="0">
                <a:latin typeface="+mn-lt"/>
                <a:cs typeface="Arial" panose="020B0604020202020204" pitchFamily="34" charset="0"/>
              </a:rPr>
              <a:t> Gerakan Anti-</a:t>
            </a:r>
            <a:r>
              <a:rPr lang="en-US" sz="4800" spc="300" dirty="0" err="1">
                <a:latin typeface="+mn-lt"/>
                <a:cs typeface="Arial" panose="020B0604020202020204" pitchFamily="34" charset="0"/>
              </a:rPr>
              <a:t>Korupsi</a:t>
            </a:r>
            <a:endParaRPr lang="en-US" sz="4800" spc="300" dirty="0">
              <a:latin typeface="+mn-lt"/>
              <a:cs typeface="Arial" panose="020B0604020202020204" pitchFamily="34" charset="0"/>
            </a:endParaRPr>
          </a:p>
        </p:txBody>
      </p:sp>
      <p:sp>
        <p:nvSpPr>
          <p:cNvPr id="4" name="Rectangle 3">
            <a:extLst>
              <a:ext uri="{FF2B5EF4-FFF2-40B4-BE49-F238E27FC236}">
                <a16:creationId xmlns:a16="http://schemas.microsoft.com/office/drawing/2014/main" id="{BC8260D2-9C6A-EE66-E637-101BA6A8EE50}"/>
              </a:ext>
            </a:extLst>
          </p:cNvPr>
          <p:cNvSpPr/>
          <p:nvPr/>
        </p:nvSpPr>
        <p:spPr>
          <a:xfrm>
            <a:off x="502920" y="1874520"/>
            <a:ext cx="11224260" cy="4311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spc="300" dirty="0" err="1"/>
              <a:t>Mahasiswa</a:t>
            </a:r>
            <a:r>
              <a:rPr lang="en-US" sz="2400" spc="300" dirty="0"/>
              <a:t> </a:t>
            </a:r>
            <a:r>
              <a:rPr lang="en-US" sz="2400" spc="300" dirty="0" err="1"/>
              <a:t>mempunyai</a:t>
            </a:r>
            <a:r>
              <a:rPr lang="en-US" sz="2400" spc="300" dirty="0"/>
              <a:t> </a:t>
            </a:r>
            <a:r>
              <a:rPr lang="en-US" sz="2400" spc="300" dirty="0" err="1"/>
              <a:t>rencana</a:t>
            </a:r>
            <a:r>
              <a:rPr lang="en-US" sz="2400" spc="300" dirty="0"/>
              <a:t> </a:t>
            </a:r>
            <a:r>
              <a:rPr lang="en-US" sz="2400" spc="300" dirty="0" err="1"/>
              <a:t>peranan</a:t>
            </a:r>
            <a:r>
              <a:rPr lang="en-US" sz="2400" spc="300" dirty="0"/>
              <a:t> yang sangat </a:t>
            </a:r>
            <a:r>
              <a:rPr lang="en-US" sz="2400" spc="300" dirty="0" err="1"/>
              <a:t>penting</a:t>
            </a:r>
            <a:r>
              <a:rPr lang="en-US" sz="2400" spc="300" dirty="0"/>
              <a:t>. </a:t>
            </a:r>
            <a:r>
              <a:rPr lang="en-US" sz="2400" spc="300" dirty="0" err="1"/>
              <a:t>Peranan</a:t>
            </a:r>
            <a:r>
              <a:rPr lang="en-US" sz="2400" spc="300" dirty="0"/>
              <a:t> </a:t>
            </a:r>
            <a:r>
              <a:rPr lang="en-US" sz="2400" spc="300" dirty="0" err="1"/>
              <a:t>tersebut</a:t>
            </a:r>
            <a:r>
              <a:rPr lang="en-US" sz="2400" spc="300" dirty="0"/>
              <a:t> </a:t>
            </a:r>
            <a:r>
              <a:rPr lang="en-US" sz="2400" spc="300" dirty="0" err="1"/>
              <a:t>tercatat</a:t>
            </a:r>
            <a:r>
              <a:rPr lang="en-US" sz="2400" spc="300" dirty="0"/>
              <a:t> </a:t>
            </a:r>
            <a:r>
              <a:rPr lang="en-US" sz="2400" spc="300" dirty="0" err="1"/>
              <a:t>dalam</a:t>
            </a:r>
            <a:r>
              <a:rPr lang="en-US" sz="2400" spc="300" dirty="0"/>
              <a:t> </a:t>
            </a:r>
            <a:r>
              <a:rPr lang="en-US" sz="2400" spc="300" dirty="0" err="1"/>
              <a:t>peristiwa-peristiwa</a:t>
            </a:r>
            <a:r>
              <a:rPr lang="en-US" sz="2400" spc="300" dirty="0"/>
              <a:t> </a:t>
            </a:r>
            <a:r>
              <a:rPr lang="en-US" sz="2400" spc="300" dirty="0" err="1"/>
              <a:t>besar</a:t>
            </a:r>
            <a:r>
              <a:rPr lang="en-US" sz="2400" spc="300" dirty="0"/>
              <a:t> yang </a:t>
            </a:r>
            <a:r>
              <a:rPr lang="en-US" sz="2400" spc="300" dirty="0" err="1"/>
              <a:t>dimulai</a:t>
            </a:r>
            <a:r>
              <a:rPr lang="en-US" sz="2400" spc="300" dirty="0"/>
              <a:t> </a:t>
            </a:r>
            <a:r>
              <a:rPr lang="en-US" sz="2400" spc="300" dirty="0" err="1"/>
              <a:t>dari</a:t>
            </a:r>
            <a:r>
              <a:rPr lang="en-US" sz="2400" spc="300" dirty="0"/>
              <a:t> </a:t>
            </a:r>
            <a:r>
              <a:rPr lang="en-US" sz="2400" spc="300" dirty="0" err="1"/>
              <a:t>Kebangkitan</a:t>
            </a:r>
            <a:r>
              <a:rPr lang="en-US" sz="2400" spc="300" dirty="0"/>
              <a:t> Nasional </a:t>
            </a:r>
            <a:r>
              <a:rPr lang="en-US" sz="2400" spc="300" dirty="0" err="1"/>
              <a:t>tahun</a:t>
            </a:r>
            <a:r>
              <a:rPr lang="en-US" sz="2400" spc="300" dirty="0"/>
              <a:t> 1908, </a:t>
            </a:r>
            <a:r>
              <a:rPr lang="en-US" sz="2400" spc="300" dirty="0" err="1"/>
              <a:t>Sumpah</a:t>
            </a:r>
            <a:r>
              <a:rPr lang="en-US" sz="2400" spc="300" dirty="0"/>
              <a:t> Pemuda </a:t>
            </a:r>
            <a:r>
              <a:rPr lang="en-US" sz="2400" spc="300" dirty="0" err="1"/>
              <a:t>tahun</a:t>
            </a:r>
            <a:r>
              <a:rPr lang="en-US" sz="2400" spc="300" dirty="0"/>
              <a:t> 1928, </a:t>
            </a:r>
            <a:r>
              <a:rPr lang="en-US" sz="2400" spc="300" dirty="0" err="1"/>
              <a:t>Proklamasi</a:t>
            </a:r>
            <a:r>
              <a:rPr lang="en-US" sz="2400" spc="300" dirty="0"/>
              <a:t> </a:t>
            </a:r>
            <a:r>
              <a:rPr lang="en-US" sz="2400" spc="300" dirty="0" err="1"/>
              <a:t>Kemerdekaan</a:t>
            </a:r>
            <a:r>
              <a:rPr lang="en-US" sz="2400" spc="300" dirty="0"/>
              <a:t> NKRI </a:t>
            </a:r>
            <a:r>
              <a:rPr lang="en-US" sz="2400" spc="300" dirty="0" err="1"/>
              <a:t>tahun</a:t>
            </a:r>
            <a:r>
              <a:rPr lang="en-US" sz="2400" spc="300" dirty="0"/>
              <a:t> 1945, </a:t>
            </a:r>
            <a:r>
              <a:rPr lang="en-US" sz="2400" spc="300" dirty="0" err="1"/>
              <a:t>lahirnya</a:t>
            </a:r>
            <a:r>
              <a:rPr lang="en-US" sz="2400" spc="300" dirty="0"/>
              <a:t> Orde </a:t>
            </a:r>
            <a:r>
              <a:rPr lang="en-US" sz="2400" spc="300" dirty="0" err="1"/>
              <a:t>Baru</a:t>
            </a:r>
            <a:r>
              <a:rPr lang="en-US" sz="2400" spc="300" dirty="0"/>
              <a:t> </a:t>
            </a:r>
            <a:r>
              <a:rPr lang="en-US" sz="2400" spc="300" dirty="0" err="1"/>
              <a:t>tahun</a:t>
            </a:r>
            <a:r>
              <a:rPr lang="en-US" sz="2400" spc="300" dirty="0"/>
              <a:t> 1996, dan Reformasi </a:t>
            </a:r>
            <a:r>
              <a:rPr lang="en-US" sz="2400" spc="300" dirty="0" err="1"/>
              <a:t>tahun</a:t>
            </a:r>
            <a:r>
              <a:rPr lang="en-US" sz="2400" spc="300" dirty="0"/>
              <a:t> 1998. </a:t>
            </a:r>
            <a:r>
              <a:rPr lang="en-US" sz="2400" spc="300" dirty="0" err="1"/>
              <a:t>Tidak</a:t>
            </a:r>
            <a:r>
              <a:rPr lang="en-US" sz="2400" spc="300" dirty="0"/>
              <a:t> </a:t>
            </a:r>
            <a:r>
              <a:rPr lang="en-US" sz="2400" spc="300" dirty="0" err="1"/>
              <a:t>dapat</a:t>
            </a:r>
            <a:r>
              <a:rPr lang="en-US" sz="2400" spc="300" dirty="0"/>
              <a:t> </a:t>
            </a:r>
            <a:r>
              <a:rPr lang="en-US" sz="2400" spc="300" dirty="0" err="1"/>
              <a:t>dipungkiri</a:t>
            </a:r>
            <a:r>
              <a:rPr lang="en-US" sz="2400" spc="300" dirty="0"/>
              <a:t> </a:t>
            </a:r>
            <a:r>
              <a:rPr lang="en-US" sz="2400" spc="300" dirty="0" err="1"/>
              <a:t>bahwa</a:t>
            </a:r>
            <a:r>
              <a:rPr lang="en-US" sz="2400" spc="300" dirty="0"/>
              <a:t> </a:t>
            </a:r>
            <a:r>
              <a:rPr lang="en-US" sz="2400" spc="300" dirty="0" err="1"/>
              <a:t>dalam</a:t>
            </a:r>
            <a:r>
              <a:rPr lang="en-US" sz="2400" spc="300" dirty="0"/>
              <a:t> </a:t>
            </a:r>
            <a:r>
              <a:rPr lang="en-US" sz="2400" spc="300" dirty="0" err="1"/>
              <a:t>peristiwa-peristiwa</a:t>
            </a:r>
            <a:r>
              <a:rPr lang="en-US" sz="2400" spc="300" dirty="0"/>
              <a:t> </a:t>
            </a:r>
            <a:r>
              <a:rPr lang="en-US" sz="2400" spc="300" dirty="0" err="1"/>
              <a:t>besar</a:t>
            </a:r>
            <a:r>
              <a:rPr lang="en-US" sz="2400" spc="300" dirty="0"/>
              <a:t> </a:t>
            </a:r>
            <a:r>
              <a:rPr lang="en-US" sz="2400" spc="300" dirty="0" err="1"/>
              <a:t>tersebut</a:t>
            </a:r>
            <a:r>
              <a:rPr lang="en-US" sz="2400" spc="300" dirty="0"/>
              <a:t> </a:t>
            </a:r>
            <a:r>
              <a:rPr lang="en-US" sz="2400" spc="300" dirty="0" err="1"/>
              <a:t>mahasiswa</a:t>
            </a:r>
            <a:r>
              <a:rPr lang="en-US" sz="2400" spc="300" dirty="0"/>
              <a:t> </a:t>
            </a:r>
            <a:r>
              <a:rPr lang="en-US" sz="2400" spc="300" dirty="0" err="1"/>
              <a:t>tampil</a:t>
            </a:r>
            <a:r>
              <a:rPr lang="en-US" sz="2400" spc="300" dirty="0"/>
              <a:t> di </a:t>
            </a:r>
            <a:r>
              <a:rPr lang="en-US" sz="2400" spc="300" dirty="0" err="1"/>
              <a:t>depan</a:t>
            </a:r>
            <a:r>
              <a:rPr lang="en-US" sz="2400" spc="300" dirty="0"/>
              <a:t> </a:t>
            </a:r>
            <a:r>
              <a:rPr lang="en-US" sz="2400" spc="300" dirty="0" err="1"/>
              <a:t>sebagai</a:t>
            </a:r>
            <a:r>
              <a:rPr lang="en-US" sz="2400" spc="300" dirty="0"/>
              <a:t> motor </a:t>
            </a:r>
            <a:r>
              <a:rPr lang="en-US" sz="2400" spc="300" dirty="0" err="1"/>
              <a:t>penggerak</a:t>
            </a:r>
            <a:r>
              <a:rPr lang="en-US" sz="2400" spc="300" dirty="0"/>
              <a:t> </a:t>
            </a:r>
            <a:r>
              <a:rPr lang="en-US" sz="2400" spc="300" dirty="0" err="1"/>
              <a:t>dengan</a:t>
            </a:r>
            <a:r>
              <a:rPr lang="en-US" sz="2400" spc="300" dirty="0"/>
              <a:t> </a:t>
            </a:r>
            <a:r>
              <a:rPr lang="en-US" sz="2400" spc="300" dirty="0" err="1"/>
              <a:t>berbagai</a:t>
            </a:r>
            <a:r>
              <a:rPr lang="en-US" sz="2400" spc="300" dirty="0"/>
              <a:t> </a:t>
            </a:r>
            <a:r>
              <a:rPr lang="en-US" sz="2400" spc="300" dirty="0" err="1"/>
              <a:t>gagasan</a:t>
            </a:r>
            <a:r>
              <a:rPr lang="en-US" sz="2400" spc="300" dirty="0"/>
              <a:t>, </a:t>
            </a:r>
            <a:r>
              <a:rPr lang="en-US" sz="2400" spc="300" dirty="0" err="1"/>
              <a:t>semangat</a:t>
            </a:r>
            <a:r>
              <a:rPr lang="en-US" sz="2400" spc="300" dirty="0"/>
              <a:t> dan </a:t>
            </a:r>
            <a:r>
              <a:rPr lang="en-US" sz="2400" spc="300" dirty="0" err="1"/>
              <a:t>idealisme</a:t>
            </a:r>
            <a:r>
              <a:rPr lang="en-US" sz="2400" spc="300" dirty="0"/>
              <a:t> yang </a:t>
            </a:r>
            <a:r>
              <a:rPr lang="en-US" sz="2400" spc="300" dirty="0" err="1"/>
              <a:t>mereka</a:t>
            </a:r>
            <a:r>
              <a:rPr lang="en-US" sz="2400" spc="300" dirty="0"/>
              <a:t> </a:t>
            </a:r>
            <a:r>
              <a:rPr lang="en-US" sz="2400" spc="300" dirty="0" err="1"/>
              <a:t>miliki</a:t>
            </a:r>
            <a:r>
              <a:rPr lang="en-US" sz="2400" spc="300" dirty="0"/>
              <a:t>. </a:t>
            </a:r>
            <a:endParaRPr lang="en-ID" sz="2400" spc="300" dirty="0"/>
          </a:p>
        </p:txBody>
      </p:sp>
    </p:spTree>
    <p:extLst>
      <p:ext uri="{BB962C8B-B14F-4D97-AF65-F5344CB8AC3E}">
        <p14:creationId xmlns:p14="http://schemas.microsoft.com/office/powerpoint/2010/main" val="283925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A54A0E-AA56-62AD-AB6C-5013D0492442}"/>
              </a:ext>
            </a:extLst>
          </p:cNvPr>
          <p:cNvSpPr/>
          <p:nvPr/>
        </p:nvSpPr>
        <p:spPr>
          <a:xfrm>
            <a:off x="586740" y="830525"/>
            <a:ext cx="11094720" cy="975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
        <p:nvSpPr>
          <p:cNvPr id="4" name="Subtitle 3">
            <a:extLst>
              <a:ext uri="{FF2B5EF4-FFF2-40B4-BE49-F238E27FC236}">
                <a16:creationId xmlns:a16="http://schemas.microsoft.com/office/drawing/2014/main" id="{F9BDF52B-984D-F3A2-72CF-11FCBE2C543C}"/>
              </a:ext>
            </a:extLst>
          </p:cNvPr>
          <p:cNvSpPr>
            <a:spLocks noGrp="1"/>
          </p:cNvSpPr>
          <p:nvPr>
            <p:ph type="subTitle" idx="1"/>
          </p:nvPr>
        </p:nvSpPr>
        <p:spPr>
          <a:xfrm>
            <a:off x="754380" y="920036"/>
            <a:ext cx="10850880" cy="796392"/>
          </a:xfrm>
        </p:spPr>
        <p:txBody>
          <a:bodyPr>
            <a:noAutofit/>
          </a:bodyPr>
          <a:lstStyle/>
          <a:p>
            <a:pPr algn="just"/>
            <a:r>
              <a:rPr lang="en-US" b="1" spc="300" dirty="0" err="1"/>
              <a:t>Keterlibatan</a:t>
            </a:r>
            <a:r>
              <a:rPr lang="en-US" b="1" spc="300" dirty="0"/>
              <a:t> </a:t>
            </a:r>
            <a:r>
              <a:rPr lang="en-US" b="1" spc="300" dirty="0" err="1"/>
              <a:t>mahasiswa</a:t>
            </a:r>
            <a:r>
              <a:rPr lang="en-US" b="1" spc="300" dirty="0"/>
              <a:t> </a:t>
            </a:r>
            <a:r>
              <a:rPr lang="en-US" b="1" spc="300" dirty="0" err="1"/>
              <a:t>dalam</a:t>
            </a:r>
            <a:r>
              <a:rPr lang="en-US" b="1" spc="300" dirty="0"/>
              <a:t> Gerakan anti </a:t>
            </a:r>
            <a:r>
              <a:rPr lang="en-US" b="1" spc="300" dirty="0" err="1"/>
              <a:t>korupsi</a:t>
            </a:r>
            <a:r>
              <a:rPr lang="en-US" b="1" spc="300" dirty="0"/>
              <a:t> pada </a:t>
            </a:r>
            <a:r>
              <a:rPr lang="en-US" b="1" spc="300" dirty="0" err="1"/>
              <a:t>dasarnya</a:t>
            </a:r>
            <a:r>
              <a:rPr lang="en-US" b="1" spc="300" dirty="0"/>
              <a:t> </a:t>
            </a:r>
            <a:r>
              <a:rPr lang="en-US" b="1" spc="300" dirty="0" err="1"/>
              <a:t>dapat</a:t>
            </a:r>
            <a:r>
              <a:rPr lang="en-US" b="1" spc="300" dirty="0"/>
              <a:t> </a:t>
            </a:r>
            <a:r>
              <a:rPr lang="en-US" b="1" spc="300" dirty="0" err="1"/>
              <a:t>dibedakan</a:t>
            </a:r>
            <a:r>
              <a:rPr lang="en-US" b="1" spc="300" dirty="0"/>
              <a:t> </a:t>
            </a:r>
            <a:r>
              <a:rPr lang="en-US" b="1" spc="300" dirty="0" err="1"/>
              <a:t>menjadi</a:t>
            </a:r>
            <a:r>
              <a:rPr lang="en-US" b="1" spc="300" dirty="0"/>
              <a:t> 4 </a:t>
            </a:r>
            <a:r>
              <a:rPr lang="en-US" b="1" spc="300" dirty="0" err="1"/>
              <a:t>yaitu</a:t>
            </a:r>
            <a:r>
              <a:rPr lang="en-US" b="1" spc="300" dirty="0"/>
              <a:t> :</a:t>
            </a:r>
            <a:endParaRPr lang="en-ID" b="1" spc="300" dirty="0"/>
          </a:p>
        </p:txBody>
      </p:sp>
      <p:sp>
        <p:nvSpPr>
          <p:cNvPr id="6" name="Rectangle: Rounded Corners 5">
            <a:extLst>
              <a:ext uri="{FF2B5EF4-FFF2-40B4-BE49-F238E27FC236}">
                <a16:creationId xmlns:a16="http://schemas.microsoft.com/office/drawing/2014/main" id="{014DC388-5CF6-4471-D1D8-6CA177182744}"/>
              </a:ext>
            </a:extLst>
          </p:cNvPr>
          <p:cNvSpPr/>
          <p:nvPr/>
        </p:nvSpPr>
        <p:spPr>
          <a:xfrm>
            <a:off x="5090160" y="2291683"/>
            <a:ext cx="2514600" cy="97541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err="1"/>
              <a:t>Lingkungan</a:t>
            </a:r>
            <a:r>
              <a:rPr lang="en-US" sz="2800" dirty="0"/>
              <a:t> </a:t>
            </a:r>
            <a:r>
              <a:rPr lang="en-US" sz="2800" dirty="0" err="1"/>
              <a:t>Kampus</a:t>
            </a:r>
            <a:endParaRPr lang="en-ID" sz="2800" dirty="0"/>
          </a:p>
        </p:txBody>
      </p:sp>
      <p:sp>
        <p:nvSpPr>
          <p:cNvPr id="8" name="Rectangle: Rounded Corners 7">
            <a:extLst>
              <a:ext uri="{FF2B5EF4-FFF2-40B4-BE49-F238E27FC236}">
                <a16:creationId xmlns:a16="http://schemas.microsoft.com/office/drawing/2014/main" id="{474F3C2F-630A-D712-7855-4CA5BCFD2985}"/>
              </a:ext>
            </a:extLst>
          </p:cNvPr>
          <p:cNvSpPr/>
          <p:nvPr/>
        </p:nvSpPr>
        <p:spPr>
          <a:xfrm>
            <a:off x="5090160" y="5797050"/>
            <a:ext cx="2514600" cy="975415"/>
          </a:xfrm>
          <a:prstGeom prst="roundRect">
            <a:avLst/>
          </a:prstGeom>
          <a:solidFill>
            <a:srgbClr val="4892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Tingkat </a:t>
            </a:r>
            <a:r>
              <a:rPr lang="en-US" sz="2800" dirty="0" err="1"/>
              <a:t>Lokal</a:t>
            </a:r>
            <a:r>
              <a:rPr lang="en-US" sz="2800" dirty="0"/>
              <a:t>/ </a:t>
            </a:r>
            <a:r>
              <a:rPr lang="en-US" sz="2800" dirty="0" err="1"/>
              <a:t>Internasional</a:t>
            </a:r>
            <a:endParaRPr lang="en-ID" sz="2800" dirty="0"/>
          </a:p>
        </p:txBody>
      </p:sp>
      <p:sp>
        <p:nvSpPr>
          <p:cNvPr id="9" name="Rectangle: Rounded Corners 8">
            <a:extLst>
              <a:ext uri="{FF2B5EF4-FFF2-40B4-BE49-F238E27FC236}">
                <a16:creationId xmlns:a16="http://schemas.microsoft.com/office/drawing/2014/main" id="{FA3E63E4-2581-0841-771A-5542E6BDCB03}"/>
              </a:ext>
            </a:extLst>
          </p:cNvPr>
          <p:cNvSpPr/>
          <p:nvPr/>
        </p:nvSpPr>
        <p:spPr>
          <a:xfrm>
            <a:off x="5090160" y="4048149"/>
            <a:ext cx="2514600" cy="975415"/>
          </a:xfrm>
          <a:prstGeom prst="roundRect">
            <a:avLst/>
          </a:prstGeom>
          <a:solidFill>
            <a:srgbClr val="ABC1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solidFill>
                  <a:sysClr val="windowText" lastClr="000000"/>
                </a:solidFill>
              </a:rPr>
              <a:t>Mahasiswa</a:t>
            </a:r>
            <a:endParaRPr lang="en-ID" sz="3200" dirty="0">
              <a:solidFill>
                <a:sysClr val="windowText" lastClr="000000"/>
              </a:solidFill>
            </a:endParaRPr>
          </a:p>
        </p:txBody>
      </p:sp>
      <p:sp>
        <p:nvSpPr>
          <p:cNvPr id="10" name="Rectangle: Rounded Corners 9">
            <a:extLst>
              <a:ext uri="{FF2B5EF4-FFF2-40B4-BE49-F238E27FC236}">
                <a16:creationId xmlns:a16="http://schemas.microsoft.com/office/drawing/2014/main" id="{67EA6693-2A3D-AB60-C184-D33BD6AED4B5}"/>
              </a:ext>
            </a:extLst>
          </p:cNvPr>
          <p:cNvSpPr/>
          <p:nvPr/>
        </p:nvSpPr>
        <p:spPr>
          <a:xfrm>
            <a:off x="8740140" y="3977612"/>
            <a:ext cx="2514600" cy="975415"/>
          </a:xfrm>
          <a:prstGeom prst="roundRect">
            <a:avLst/>
          </a:prstGeom>
          <a:solidFill>
            <a:srgbClr val="79568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Linkungan</a:t>
            </a:r>
            <a:r>
              <a:rPr lang="en-US" sz="2800" dirty="0"/>
              <a:t> </a:t>
            </a:r>
            <a:r>
              <a:rPr lang="en-US" sz="2800" dirty="0" err="1"/>
              <a:t>Keluarga</a:t>
            </a:r>
            <a:endParaRPr lang="en-ID" sz="2800" dirty="0"/>
          </a:p>
        </p:txBody>
      </p:sp>
      <p:sp>
        <p:nvSpPr>
          <p:cNvPr id="11" name="Rectangle: Rounded Corners 10">
            <a:extLst>
              <a:ext uri="{FF2B5EF4-FFF2-40B4-BE49-F238E27FC236}">
                <a16:creationId xmlns:a16="http://schemas.microsoft.com/office/drawing/2014/main" id="{1666F79E-D95E-C69D-8781-2D4F1A254B02}"/>
              </a:ext>
            </a:extLst>
          </p:cNvPr>
          <p:cNvSpPr/>
          <p:nvPr/>
        </p:nvSpPr>
        <p:spPr>
          <a:xfrm>
            <a:off x="1440180" y="4093869"/>
            <a:ext cx="2514600" cy="975415"/>
          </a:xfrm>
          <a:prstGeom prst="roundRect">
            <a:avLst/>
          </a:prstGeom>
          <a:solidFill>
            <a:srgbClr val="8285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 Masyarakat </a:t>
            </a:r>
            <a:r>
              <a:rPr lang="en-US" sz="2800" dirty="0" err="1"/>
              <a:t>sekitar</a:t>
            </a:r>
            <a:endParaRPr lang="en-ID" sz="2800" dirty="0"/>
          </a:p>
        </p:txBody>
      </p:sp>
      <p:sp>
        <p:nvSpPr>
          <p:cNvPr id="12" name="Arrow: Down 11">
            <a:extLst>
              <a:ext uri="{FF2B5EF4-FFF2-40B4-BE49-F238E27FC236}">
                <a16:creationId xmlns:a16="http://schemas.microsoft.com/office/drawing/2014/main" id="{625A22CB-DA90-7DDE-D6F8-9855CA5D54CF}"/>
              </a:ext>
            </a:extLst>
          </p:cNvPr>
          <p:cNvSpPr/>
          <p:nvPr/>
        </p:nvSpPr>
        <p:spPr>
          <a:xfrm>
            <a:off x="6179820" y="3299406"/>
            <a:ext cx="396240" cy="773486"/>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Arrow: Down 12">
            <a:extLst>
              <a:ext uri="{FF2B5EF4-FFF2-40B4-BE49-F238E27FC236}">
                <a16:creationId xmlns:a16="http://schemas.microsoft.com/office/drawing/2014/main" id="{6B419812-358E-8D6D-043C-9E0B6DEF9A99}"/>
              </a:ext>
            </a:extLst>
          </p:cNvPr>
          <p:cNvSpPr/>
          <p:nvPr/>
        </p:nvSpPr>
        <p:spPr>
          <a:xfrm rot="10800000">
            <a:off x="6179820" y="5031129"/>
            <a:ext cx="396240" cy="773486"/>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Arrow: Down 13">
            <a:extLst>
              <a:ext uri="{FF2B5EF4-FFF2-40B4-BE49-F238E27FC236}">
                <a16:creationId xmlns:a16="http://schemas.microsoft.com/office/drawing/2014/main" id="{B7E7FFA5-FEAC-C62A-81B6-7F3FB3DD3DC3}"/>
              </a:ext>
            </a:extLst>
          </p:cNvPr>
          <p:cNvSpPr/>
          <p:nvPr/>
        </p:nvSpPr>
        <p:spPr>
          <a:xfrm rot="16200000">
            <a:off x="4324350" y="3897628"/>
            <a:ext cx="396241" cy="1135381"/>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Arrow: Down 14">
            <a:extLst>
              <a:ext uri="{FF2B5EF4-FFF2-40B4-BE49-F238E27FC236}">
                <a16:creationId xmlns:a16="http://schemas.microsoft.com/office/drawing/2014/main" id="{C7965317-3742-4CFA-9142-350E2B608043}"/>
              </a:ext>
            </a:extLst>
          </p:cNvPr>
          <p:cNvSpPr/>
          <p:nvPr/>
        </p:nvSpPr>
        <p:spPr>
          <a:xfrm rot="5400000">
            <a:off x="7974329" y="3897631"/>
            <a:ext cx="396242" cy="1135379"/>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82990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Snipped 3">
            <a:extLst>
              <a:ext uri="{FF2B5EF4-FFF2-40B4-BE49-F238E27FC236}">
                <a16:creationId xmlns:a16="http://schemas.microsoft.com/office/drawing/2014/main" id="{629D1964-93F7-0668-8608-D4E8E5C0333D}"/>
              </a:ext>
            </a:extLst>
          </p:cNvPr>
          <p:cNvSpPr/>
          <p:nvPr/>
        </p:nvSpPr>
        <p:spPr>
          <a:xfrm>
            <a:off x="826077" y="654625"/>
            <a:ext cx="5015345" cy="706582"/>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D"/>
          </a:p>
        </p:txBody>
      </p:sp>
      <p:sp>
        <p:nvSpPr>
          <p:cNvPr id="3" name="Title 2">
            <a:extLst>
              <a:ext uri="{FF2B5EF4-FFF2-40B4-BE49-F238E27FC236}">
                <a16:creationId xmlns:a16="http://schemas.microsoft.com/office/drawing/2014/main" id="{0FA01B30-82C0-1B8F-1831-E1EEE3FA1295}"/>
              </a:ext>
            </a:extLst>
          </p:cNvPr>
          <p:cNvSpPr>
            <a:spLocks noGrp="1"/>
          </p:cNvSpPr>
          <p:nvPr>
            <p:ph type="ctrTitle"/>
          </p:nvPr>
        </p:nvSpPr>
        <p:spPr>
          <a:xfrm>
            <a:off x="983672" y="55416"/>
            <a:ext cx="5929745" cy="1198417"/>
          </a:xfrm>
        </p:spPr>
        <p:txBody>
          <a:bodyPr>
            <a:normAutofit/>
          </a:bodyPr>
          <a:lstStyle/>
          <a:p>
            <a:r>
              <a:rPr lang="en-US" sz="3600" b="0" dirty="0" err="1">
                <a:solidFill>
                  <a:schemeClr val="tx1">
                    <a:lumMod val="50000"/>
                  </a:schemeClr>
                </a:solidFill>
                <a:latin typeface="Arial" panose="020B0604020202020204" pitchFamily="34" charset="0"/>
                <a:cs typeface="Arial" panose="020B0604020202020204" pitchFamily="34" charset="0"/>
              </a:rPr>
              <a:t>Lingkungan</a:t>
            </a:r>
            <a:r>
              <a:rPr lang="en-US" sz="3600" b="0" dirty="0">
                <a:solidFill>
                  <a:schemeClr val="tx1">
                    <a:lumMod val="50000"/>
                  </a:schemeClr>
                </a:solidFill>
                <a:latin typeface="Arial" panose="020B0604020202020204" pitchFamily="34" charset="0"/>
                <a:cs typeface="Arial" panose="020B0604020202020204" pitchFamily="34" charset="0"/>
              </a:rPr>
              <a:t> </a:t>
            </a:r>
            <a:r>
              <a:rPr lang="en-US" sz="3600" b="0" dirty="0" err="1">
                <a:solidFill>
                  <a:schemeClr val="tx1">
                    <a:lumMod val="50000"/>
                  </a:schemeClr>
                </a:solidFill>
                <a:latin typeface="Arial" panose="020B0604020202020204" pitchFamily="34" charset="0"/>
                <a:cs typeface="Arial" panose="020B0604020202020204" pitchFamily="34" charset="0"/>
              </a:rPr>
              <a:t>Keluarga</a:t>
            </a:r>
            <a:r>
              <a:rPr lang="en-US" sz="3600" b="0" dirty="0">
                <a:solidFill>
                  <a:schemeClr val="tx1">
                    <a:lumMod val="50000"/>
                  </a:schemeClr>
                </a:solidFill>
                <a:latin typeface="Arial" panose="020B0604020202020204" pitchFamily="34" charset="0"/>
                <a:cs typeface="Arial" panose="020B0604020202020204" pitchFamily="34" charset="0"/>
              </a:rPr>
              <a:t> :</a:t>
            </a:r>
            <a:endParaRPr lang="en-ID" sz="3600" b="0" dirty="0">
              <a:solidFill>
                <a:schemeClr val="tx1">
                  <a:lumMod val="50000"/>
                </a:schemeClr>
              </a:solidFill>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F5A88953-455B-5313-0787-AC2F1B50F15F}"/>
              </a:ext>
            </a:extLst>
          </p:cNvPr>
          <p:cNvSpPr/>
          <p:nvPr/>
        </p:nvSpPr>
        <p:spPr>
          <a:xfrm>
            <a:off x="3333750" y="1371600"/>
            <a:ext cx="8561070" cy="4914900"/>
          </a:xfrm>
          <a:prstGeom prst="roundRect">
            <a:avLst/>
          </a:prstGeom>
          <a:solidFill>
            <a:schemeClr val="accent1">
              <a:lumMod val="7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sz="2400" spc="300" dirty="0" err="1">
                <a:solidFill>
                  <a:schemeClr val="bg1"/>
                </a:solidFill>
              </a:rPr>
              <a:t>Kegiatan</a:t>
            </a:r>
            <a:r>
              <a:rPr lang="en-US" sz="2400" spc="300" dirty="0">
                <a:solidFill>
                  <a:schemeClr val="bg1"/>
                </a:solidFill>
              </a:rPr>
              <a:t> </a:t>
            </a:r>
            <a:r>
              <a:rPr lang="en-US" sz="2400" spc="300" dirty="0" err="1">
                <a:solidFill>
                  <a:schemeClr val="bg1"/>
                </a:solidFill>
              </a:rPr>
              <a:t>tersebut</a:t>
            </a:r>
            <a:r>
              <a:rPr lang="en-US" sz="2400" spc="300" dirty="0">
                <a:solidFill>
                  <a:schemeClr val="bg1"/>
                </a:solidFill>
              </a:rPr>
              <a:t> </a:t>
            </a:r>
            <a:r>
              <a:rPr lang="en-US" sz="2400" spc="300" dirty="0" err="1">
                <a:solidFill>
                  <a:schemeClr val="bg1"/>
                </a:solidFill>
              </a:rPr>
              <a:t>melakukan</a:t>
            </a:r>
            <a:r>
              <a:rPr lang="en-US" sz="2400" spc="300" dirty="0">
                <a:solidFill>
                  <a:schemeClr val="bg1"/>
                </a:solidFill>
              </a:rPr>
              <a:t> </a:t>
            </a:r>
            <a:r>
              <a:rPr lang="en-US" sz="2400" spc="300" dirty="0" err="1">
                <a:solidFill>
                  <a:schemeClr val="bg1"/>
                </a:solidFill>
              </a:rPr>
              <a:t>pengamatan</a:t>
            </a:r>
            <a:r>
              <a:rPr lang="en-US" sz="2400" spc="300" dirty="0">
                <a:solidFill>
                  <a:schemeClr val="bg1"/>
                </a:solidFill>
              </a:rPr>
              <a:t> </a:t>
            </a:r>
            <a:r>
              <a:rPr lang="en-US" sz="2400" spc="300" dirty="0" err="1">
                <a:solidFill>
                  <a:schemeClr val="bg1"/>
                </a:solidFill>
              </a:rPr>
              <a:t>terhadap</a:t>
            </a:r>
            <a:r>
              <a:rPr lang="en-US" sz="2400" spc="300" dirty="0">
                <a:solidFill>
                  <a:schemeClr val="bg1"/>
                </a:solidFill>
              </a:rPr>
              <a:t> </a:t>
            </a:r>
            <a:r>
              <a:rPr lang="en-US" sz="2400" spc="300" dirty="0" err="1">
                <a:solidFill>
                  <a:schemeClr val="bg1"/>
                </a:solidFill>
              </a:rPr>
              <a:t>perilaku</a:t>
            </a:r>
            <a:r>
              <a:rPr lang="en-US" sz="2400" spc="300" dirty="0">
                <a:solidFill>
                  <a:schemeClr val="bg1"/>
                </a:solidFill>
              </a:rPr>
              <a:t> </a:t>
            </a:r>
            <a:r>
              <a:rPr lang="en-US" sz="2400" spc="300" dirty="0" err="1">
                <a:solidFill>
                  <a:schemeClr val="bg1"/>
                </a:solidFill>
              </a:rPr>
              <a:t>keseharian</a:t>
            </a:r>
            <a:r>
              <a:rPr lang="en-US" sz="2400" spc="300" dirty="0">
                <a:solidFill>
                  <a:schemeClr val="bg1"/>
                </a:solidFill>
              </a:rPr>
              <a:t> </a:t>
            </a:r>
            <a:r>
              <a:rPr lang="en-US" sz="2400" spc="300" dirty="0" err="1">
                <a:solidFill>
                  <a:schemeClr val="bg1"/>
                </a:solidFill>
              </a:rPr>
              <a:t>anggota</a:t>
            </a:r>
            <a:r>
              <a:rPr lang="en-US" sz="2400" spc="300" dirty="0">
                <a:solidFill>
                  <a:schemeClr val="bg1"/>
                </a:solidFill>
              </a:rPr>
              <a:t> </a:t>
            </a:r>
            <a:r>
              <a:rPr lang="en-US" sz="2400" spc="300" dirty="0" err="1">
                <a:solidFill>
                  <a:schemeClr val="bg1"/>
                </a:solidFill>
              </a:rPr>
              <a:t>keluarga</a:t>
            </a:r>
            <a:r>
              <a:rPr lang="en-US" sz="2400" spc="300" dirty="0">
                <a:solidFill>
                  <a:schemeClr val="bg1"/>
                </a:solidFill>
              </a:rPr>
              <a:t>, </a:t>
            </a:r>
            <a:r>
              <a:rPr lang="en-US" sz="2400" spc="300" dirty="0" err="1">
                <a:solidFill>
                  <a:schemeClr val="bg1"/>
                </a:solidFill>
              </a:rPr>
              <a:t>misalnya</a:t>
            </a:r>
            <a:r>
              <a:rPr lang="en-US" sz="2400" spc="300" dirty="0">
                <a:solidFill>
                  <a:schemeClr val="bg1"/>
                </a:solidFill>
              </a:rPr>
              <a:t> :</a:t>
            </a:r>
          </a:p>
          <a:p>
            <a:pPr marL="342900" indent="-342900">
              <a:buAutoNum type="arabicPeriod"/>
            </a:pPr>
            <a:r>
              <a:rPr lang="en-US" sz="2400" spc="300" dirty="0" err="1">
                <a:solidFill>
                  <a:schemeClr val="bg1"/>
                </a:solidFill>
              </a:rPr>
              <a:t>Apakah</a:t>
            </a:r>
            <a:r>
              <a:rPr lang="en-US" sz="2400" spc="300" dirty="0">
                <a:solidFill>
                  <a:schemeClr val="bg1"/>
                </a:solidFill>
              </a:rPr>
              <a:t> </a:t>
            </a:r>
            <a:r>
              <a:rPr lang="en-US" sz="2400" spc="300" dirty="0" err="1">
                <a:solidFill>
                  <a:schemeClr val="bg1"/>
                </a:solidFill>
              </a:rPr>
              <a:t>penghasilan</a:t>
            </a:r>
            <a:r>
              <a:rPr lang="en-US" sz="2400" spc="300" dirty="0">
                <a:solidFill>
                  <a:schemeClr val="bg1"/>
                </a:solidFill>
              </a:rPr>
              <a:t> orang </a:t>
            </a:r>
            <a:r>
              <a:rPr lang="en-US" sz="2400" spc="300" dirty="0" err="1">
                <a:solidFill>
                  <a:schemeClr val="bg1"/>
                </a:solidFill>
              </a:rPr>
              <a:t>tua</a:t>
            </a:r>
            <a:r>
              <a:rPr lang="en-US" sz="2400" spc="300" dirty="0">
                <a:solidFill>
                  <a:schemeClr val="bg1"/>
                </a:solidFill>
              </a:rPr>
              <a:t>  </a:t>
            </a:r>
            <a:r>
              <a:rPr lang="en-US" sz="2400" spc="300" dirty="0" err="1">
                <a:solidFill>
                  <a:schemeClr val="bg1"/>
                </a:solidFill>
              </a:rPr>
              <a:t>berasal</a:t>
            </a:r>
            <a:r>
              <a:rPr lang="en-US" sz="2400" spc="300" dirty="0">
                <a:solidFill>
                  <a:schemeClr val="bg1"/>
                </a:solidFill>
              </a:rPr>
              <a:t> </a:t>
            </a:r>
            <a:r>
              <a:rPr lang="en-US" sz="2400" spc="300" dirty="0" err="1">
                <a:solidFill>
                  <a:schemeClr val="bg1"/>
                </a:solidFill>
              </a:rPr>
              <a:t>dari</a:t>
            </a:r>
            <a:r>
              <a:rPr lang="en-US" sz="2400" spc="300" dirty="0">
                <a:solidFill>
                  <a:schemeClr val="bg1"/>
                </a:solidFill>
              </a:rPr>
              <a:t> </a:t>
            </a:r>
            <a:r>
              <a:rPr lang="en-US" sz="2400" spc="300" dirty="0" err="1">
                <a:solidFill>
                  <a:schemeClr val="bg1"/>
                </a:solidFill>
              </a:rPr>
              <a:t>tindak</a:t>
            </a:r>
            <a:r>
              <a:rPr lang="en-US" sz="2400" spc="300" dirty="0">
                <a:solidFill>
                  <a:schemeClr val="bg1"/>
                </a:solidFill>
              </a:rPr>
              <a:t> </a:t>
            </a:r>
            <a:r>
              <a:rPr lang="en-US" sz="2400" spc="300" dirty="0" err="1">
                <a:solidFill>
                  <a:schemeClr val="bg1"/>
                </a:solidFill>
              </a:rPr>
              <a:t>korupsi</a:t>
            </a:r>
            <a:r>
              <a:rPr lang="en-US" sz="2400" spc="300" dirty="0">
                <a:solidFill>
                  <a:schemeClr val="bg1"/>
                </a:solidFill>
              </a:rPr>
              <a:t>? </a:t>
            </a:r>
            <a:r>
              <a:rPr lang="en-US" sz="2400" spc="300" dirty="0" err="1">
                <a:solidFill>
                  <a:schemeClr val="bg1"/>
                </a:solidFill>
              </a:rPr>
              <a:t>Apakah</a:t>
            </a:r>
            <a:r>
              <a:rPr lang="en-US" sz="2400" spc="300" dirty="0">
                <a:solidFill>
                  <a:schemeClr val="bg1"/>
                </a:solidFill>
              </a:rPr>
              <a:t> orang </a:t>
            </a:r>
            <a:r>
              <a:rPr lang="en-US" sz="2400" spc="300" dirty="0" err="1">
                <a:solidFill>
                  <a:schemeClr val="bg1"/>
                </a:solidFill>
              </a:rPr>
              <a:t>tua</a:t>
            </a:r>
            <a:r>
              <a:rPr lang="en-US" sz="2400" spc="300" dirty="0">
                <a:solidFill>
                  <a:schemeClr val="bg1"/>
                </a:solidFill>
              </a:rPr>
              <a:t> </a:t>
            </a:r>
            <a:r>
              <a:rPr lang="en-US" sz="2400" spc="300" dirty="0" err="1">
                <a:solidFill>
                  <a:schemeClr val="bg1"/>
                </a:solidFill>
              </a:rPr>
              <a:t>tidak</a:t>
            </a:r>
            <a:r>
              <a:rPr lang="en-US" sz="2400" spc="300" dirty="0">
                <a:solidFill>
                  <a:schemeClr val="bg1"/>
                </a:solidFill>
              </a:rPr>
              <a:t> </a:t>
            </a:r>
            <a:r>
              <a:rPr lang="en-US" sz="2400" spc="300" dirty="0" err="1">
                <a:solidFill>
                  <a:schemeClr val="bg1"/>
                </a:solidFill>
              </a:rPr>
              <a:t>menyalahgunakan</a:t>
            </a:r>
            <a:r>
              <a:rPr lang="en-US" sz="2400" spc="300" dirty="0">
                <a:solidFill>
                  <a:schemeClr val="bg1"/>
                </a:solidFill>
              </a:rPr>
              <a:t> </a:t>
            </a:r>
            <a:r>
              <a:rPr lang="en-US" sz="2400" spc="300" dirty="0" err="1">
                <a:solidFill>
                  <a:schemeClr val="bg1"/>
                </a:solidFill>
              </a:rPr>
              <a:t>fasilitas</a:t>
            </a:r>
            <a:r>
              <a:rPr lang="en-US" sz="2400" spc="300" dirty="0">
                <a:solidFill>
                  <a:schemeClr val="bg1"/>
                </a:solidFill>
              </a:rPr>
              <a:t> </a:t>
            </a:r>
            <a:r>
              <a:rPr lang="en-US" sz="2400" spc="300" dirty="0" err="1">
                <a:solidFill>
                  <a:schemeClr val="bg1"/>
                </a:solidFill>
              </a:rPr>
              <a:t>kantor</a:t>
            </a:r>
            <a:r>
              <a:rPr lang="en-US" sz="2400" spc="300" dirty="0">
                <a:solidFill>
                  <a:schemeClr val="bg1"/>
                </a:solidFill>
              </a:rPr>
              <a:t> yang </a:t>
            </a:r>
            <a:r>
              <a:rPr lang="en-US" sz="2400" spc="300" dirty="0" err="1">
                <a:solidFill>
                  <a:schemeClr val="bg1"/>
                </a:solidFill>
              </a:rPr>
              <a:t>menjadi</a:t>
            </a:r>
            <a:r>
              <a:rPr lang="en-US" sz="2400" spc="300" dirty="0">
                <a:solidFill>
                  <a:schemeClr val="bg1"/>
                </a:solidFill>
              </a:rPr>
              <a:t> </a:t>
            </a:r>
            <a:r>
              <a:rPr lang="en-US" sz="2400" spc="300" dirty="0" err="1">
                <a:solidFill>
                  <a:schemeClr val="bg1"/>
                </a:solidFill>
              </a:rPr>
              <a:t>haknya</a:t>
            </a:r>
            <a:r>
              <a:rPr lang="en-US" sz="2400" spc="300" dirty="0">
                <a:solidFill>
                  <a:schemeClr val="bg1"/>
                </a:solidFill>
              </a:rPr>
              <a:t>?</a:t>
            </a:r>
          </a:p>
          <a:p>
            <a:pPr marL="342900" indent="-342900">
              <a:buAutoNum type="arabicPeriod"/>
            </a:pPr>
            <a:r>
              <a:rPr lang="en-US" sz="2400" spc="300" dirty="0" err="1">
                <a:solidFill>
                  <a:schemeClr val="bg1"/>
                </a:solidFill>
              </a:rPr>
              <a:t>Apakah</a:t>
            </a:r>
            <a:r>
              <a:rPr lang="en-US" sz="2400" spc="300" dirty="0">
                <a:solidFill>
                  <a:schemeClr val="bg1"/>
                </a:solidFill>
              </a:rPr>
              <a:t> </a:t>
            </a:r>
            <a:r>
              <a:rPr lang="en-US" sz="2400" spc="300" dirty="0" err="1">
                <a:solidFill>
                  <a:schemeClr val="bg1"/>
                </a:solidFill>
              </a:rPr>
              <a:t>ada</a:t>
            </a:r>
            <a:r>
              <a:rPr lang="en-US" sz="2400" spc="300" dirty="0">
                <a:solidFill>
                  <a:schemeClr val="bg1"/>
                </a:solidFill>
              </a:rPr>
              <a:t> di </a:t>
            </a:r>
            <a:r>
              <a:rPr lang="en-US" sz="2400" spc="300" dirty="0" err="1">
                <a:solidFill>
                  <a:schemeClr val="bg1"/>
                </a:solidFill>
              </a:rPr>
              <a:t>antara</a:t>
            </a:r>
            <a:r>
              <a:rPr lang="en-US" sz="2400" spc="300" dirty="0">
                <a:solidFill>
                  <a:schemeClr val="bg1"/>
                </a:solidFill>
              </a:rPr>
              <a:t> </a:t>
            </a:r>
            <a:r>
              <a:rPr lang="en-US" sz="2400" spc="300" dirty="0" err="1">
                <a:solidFill>
                  <a:schemeClr val="bg1"/>
                </a:solidFill>
              </a:rPr>
              <a:t>anggota</a:t>
            </a:r>
            <a:r>
              <a:rPr lang="en-US" sz="2400" spc="300" dirty="0">
                <a:solidFill>
                  <a:schemeClr val="bg1"/>
                </a:solidFill>
              </a:rPr>
              <a:t> </a:t>
            </a:r>
            <a:r>
              <a:rPr lang="en-US" sz="2400" spc="300" dirty="0" err="1">
                <a:solidFill>
                  <a:schemeClr val="bg1"/>
                </a:solidFill>
              </a:rPr>
              <a:t>keluarga</a:t>
            </a:r>
            <a:r>
              <a:rPr lang="en-US" sz="2400" spc="300" dirty="0">
                <a:solidFill>
                  <a:schemeClr val="bg1"/>
                </a:solidFill>
              </a:rPr>
              <a:t> yang </a:t>
            </a:r>
            <a:r>
              <a:rPr lang="en-US" sz="2400" spc="300" dirty="0" err="1">
                <a:solidFill>
                  <a:schemeClr val="bg1"/>
                </a:solidFill>
              </a:rPr>
              <a:t>menggunakan</a:t>
            </a:r>
            <a:r>
              <a:rPr lang="en-US" sz="2400" spc="300" dirty="0">
                <a:solidFill>
                  <a:schemeClr val="bg1"/>
                </a:solidFill>
              </a:rPr>
              <a:t> </a:t>
            </a:r>
            <a:r>
              <a:rPr lang="en-US" sz="2400" spc="300" dirty="0" err="1">
                <a:solidFill>
                  <a:schemeClr val="bg1"/>
                </a:solidFill>
              </a:rPr>
              <a:t>produk</a:t>
            </a:r>
            <a:r>
              <a:rPr lang="en-US" sz="2400" spc="300" dirty="0">
                <a:solidFill>
                  <a:schemeClr val="bg1"/>
                </a:solidFill>
              </a:rPr>
              <a:t> </a:t>
            </a:r>
            <a:r>
              <a:rPr lang="en-US" sz="2400" spc="300" dirty="0" err="1">
                <a:solidFill>
                  <a:schemeClr val="bg1"/>
                </a:solidFill>
              </a:rPr>
              <a:t>bajakan</a:t>
            </a:r>
            <a:r>
              <a:rPr lang="en-US" sz="2400" spc="300" dirty="0">
                <a:solidFill>
                  <a:schemeClr val="bg1"/>
                </a:solidFill>
              </a:rPr>
              <a:t>(</a:t>
            </a:r>
            <a:r>
              <a:rPr lang="en-US" sz="2400" spc="300" dirty="0" err="1">
                <a:solidFill>
                  <a:schemeClr val="bg1"/>
                </a:solidFill>
              </a:rPr>
              <a:t>lagu</a:t>
            </a:r>
            <a:r>
              <a:rPr lang="en-US" sz="2400" spc="300" dirty="0">
                <a:solidFill>
                  <a:schemeClr val="bg1"/>
                </a:solidFill>
              </a:rPr>
              <a:t>, </a:t>
            </a:r>
            <a:r>
              <a:rPr lang="en-US" sz="2400" spc="300" dirty="0" err="1">
                <a:solidFill>
                  <a:schemeClr val="bg1"/>
                </a:solidFill>
              </a:rPr>
              <a:t>film,tas</a:t>
            </a:r>
            <a:r>
              <a:rPr lang="en-US" sz="2400" spc="300" dirty="0">
                <a:solidFill>
                  <a:schemeClr val="bg1"/>
                </a:solidFill>
              </a:rPr>
              <a:t>, </a:t>
            </a:r>
            <a:r>
              <a:rPr lang="en-US" sz="2400" spc="300" dirty="0" err="1">
                <a:solidFill>
                  <a:schemeClr val="bg1"/>
                </a:solidFill>
              </a:rPr>
              <a:t>sepatu</a:t>
            </a:r>
            <a:r>
              <a:rPr lang="en-US" sz="2400" spc="300" dirty="0">
                <a:solidFill>
                  <a:schemeClr val="bg1"/>
                </a:solidFill>
              </a:rPr>
              <a:t>, </a:t>
            </a:r>
            <a:r>
              <a:rPr lang="en-US" sz="2400" spc="300" dirty="0" err="1">
                <a:solidFill>
                  <a:schemeClr val="bg1"/>
                </a:solidFill>
              </a:rPr>
              <a:t>dll</a:t>
            </a:r>
            <a:r>
              <a:rPr lang="en-US" sz="2400" spc="300" dirty="0">
                <a:solidFill>
                  <a:schemeClr val="bg1"/>
                </a:solidFill>
              </a:rPr>
              <a:t>)</a:t>
            </a:r>
          </a:p>
          <a:p>
            <a:r>
              <a:rPr lang="en-US" sz="2400" spc="300" dirty="0">
                <a:solidFill>
                  <a:schemeClr val="bg1"/>
                </a:solidFill>
              </a:rPr>
              <a:t>Jika </a:t>
            </a:r>
            <a:r>
              <a:rPr lang="en-US" sz="2400" spc="300" dirty="0" err="1">
                <a:solidFill>
                  <a:schemeClr val="bg1"/>
                </a:solidFill>
              </a:rPr>
              <a:t>ada</a:t>
            </a:r>
            <a:r>
              <a:rPr lang="en-US" sz="2400" spc="300" dirty="0">
                <a:solidFill>
                  <a:schemeClr val="bg1"/>
                </a:solidFill>
              </a:rPr>
              <a:t> </a:t>
            </a:r>
            <a:r>
              <a:rPr lang="en-US" sz="2400" spc="300" dirty="0" err="1">
                <a:solidFill>
                  <a:schemeClr val="bg1"/>
                </a:solidFill>
              </a:rPr>
              <a:t>keluarga</a:t>
            </a:r>
            <a:r>
              <a:rPr lang="en-US" sz="2400" spc="300" dirty="0">
                <a:solidFill>
                  <a:schemeClr val="bg1"/>
                </a:solidFill>
              </a:rPr>
              <a:t> </a:t>
            </a:r>
            <a:r>
              <a:rPr lang="en-US" sz="2400" spc="300" dirty="0" err="1">
                <a:solidFill>
                  <a:schemeClr val="bg1"/>
                </a:solidFill>
              </a:rPr>
              <a:t>kita</a:t>
            </a:r>
            <a:r>
              <a:rPr lang="en-US" sz="2400" spc="300" dirty="0">
                <a:solidFill>
                  <a:schemeClr val="bg1"/>
                </a:solidFill>
              </a:rPr>
              <a:t> yang </a:t>
            </a:r>
            <a:r>
              <a:rPr lang="en-US" sz="2400" spc="300" dirty="0" err="1">
                <a:solidFill>
                  <a:schemeClr val="bg1"/>
                </a:solidFill>
              </a:rPr>
              <a:t>seperti</a:t>
            </a:r>
            <a:r>
              <a:rPr lang="en-US" sz="2400" spc="300" dirty="0">
                <a:solidFill>
                  <a:schemeClr val="bg1"/>
                </a:solidFill>
              </a:rPr>
              <a:t> </a:t>
            </a:r>
            <a:r>
              <a:rPr lang="en-US" sz="2400" spc="300" dirty="0" err="1">
                <a:solidFill>
                  <a:schemeClr val="bg1"/>
                </a:solidFill>
              </a:rPr>
              <a:t>itu</a:t>
            </a:r>
            <a:r>
              <a:rPr lang="en-US" sz="2400" spc="300" dirty="0">
                <a:solidFill>
                  <a:schemeClr val="bg1"/>
                </a:solidFill>
              </a:rPr>
              <a:t> </a:t>
            </a:r>
            <a:r>
              <a:rPr lang="en-US" sz="2400" spc="300" dirty="0" err="1">
                <a:solidFill>
                  <a:schemeClr val="bg1"/>
                </a:solidFill>
              </a:rPr>
              <a:t>hendaknya</a:t>
            </a:r>
            <a:r>
              <a:rPr lang="en-US" sz="2400" spc="300" dirty="0">
                <a:solidFill>
                  <a:schemeClr val="bg1"/>
                </a:solidFill>
              </a:rPr>
              <a:t> </a:t>
            </a:r>
            <a:r>
              <a:rPr lang="en-US" sz="2400" spc="300" dirty="0" err="1">
                <a:solidFill>
                  <a:schemeClr val="bg1"/>
                </a:solidFill>
              </a:rPr>
              <a:t>kita</a:t>
            </a:r>
            <a:r>
              <a:rPr lang="en-US" sz="2400" spc="300" dirty="0">
                <a:solidFill>
                  <a:schemeClr val="bg1"/>
                </a:solidFill>
              </a:rPr>
              <a:t> </a:t>
            </a:r>
            <a:r>
              <a:rPr lang="en-US" sz="2400" spc="300" dirty="0" err="1">
                <a:solidFill>
                  <a:schemeClr val="bg1"/>
                </a:solidFill>
              </a:rPr>
              <a:t>menasihatinya</a:t>
            </a:r>
            <a:r>
              <a:rPr lang="en-US" sz="2400" spc="300" dirty="0">
                <a:solidFill>
                  <a:schemeClr val="bg1"/>
                </a:solidFill>
              </a:rPr>
              <a:t>.</a:t>
            </a:r>
          </a:p>
        </p:txBody>
      </p:sp>
    </p:spTree>
    <p:extLst>
      <p:ext uri="{BB962C8B-B14F-4D97-AF65-F5344CB8AC3E}">
        <p14:creationId xmlns:p14="http://schemas.microsoft.com/office/powerpoint/2010/main" val="2677566994"/>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194</TotalTime>
  <Words>948</Words>
  <Application>Microsoft Office PowerPoint</Application>
  <PresentationFormat>Layar Lebar</PresentationFormat>
  <Paragraphs>59</Paragraphs>
  <Slides>16</Slides>
  <Notes>0</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16</vt:i4>
      </vt:variant>
    </vt:vector>
  </HeadingPairs>
  <TitlesOfParts>
    <vt:vector size="23" baseType="lpstr">
      <vt:lpstr>Arial</vt:lpstr>
      <vt:lpstr>Calibri</vt:lpstr>
      <vt:lpstr>Calibri Light</vt:lpstr>
      <vt:lpstr>Castellar</vt:lpstr>
      <vt:lpstr>Helvetica</vt:lpstr>
      <vt:lpstr>Times New Roman</vt:lpstr>
      <vt:lpstr>Office Theme</vt:lpstr>
      <vt:lpstr>Nama kelompok : Dwi Aprilia Damayanti   (21157201117) Diana Fitria    (21157201006) Dian Rahmawati   (21157201116) M.Rizky Aditya   (21157201124) Ahmad Rudiyanto   (21157201114) Muhammad Nofa Ayubi  (21157201122) Achmad Nur Arifin   (21157201061) M.Siddiq haichal   (21157201123) Akhmad Taufiq Firdaus  (21157201073)  </vt:lpstr>
      <vt:lpstr>Peran mahasiswa dalam MEMBERANTAS anti-korupsi</vt:lpstr>
      <vt:lpstr>KORUPSI</vt:lpstr>
      <vt:lpstr>Latar belakang </vt:lpstr>
      <vt:lpstr>Gerakan Anti-Korupsi</vt:lpstr>
      <vt:lpstr>Presentasi PowerPoint</vt:lpstr>
      <vt:lpstr>Presentasi PowerPoint</vt:lpstr>
      <vt:lpstr>Presentasi PowerPoint</vt:lpstr>
      <vt:lpstr>Lingkungan Keluarga :</vt:lpstr>
      <vt:lpstr>Lingkungan Kampus :</vt:lpstr>
      <vt:lpstr>Presentasi PowerPoint</vt:lpstr>
      <vt:lpstr>Tingkat lokal/Internasional</vt:lpstr>
      <vt:lpstr>Keterlibatan Mahasiswa</vt:lpstr>
      <vt:lpstr>Propaganda anti korupsi mahasiswa </vt:lpstr>
      <vt:lpstr>Menyelamatkan investasi bangsa</vt:lpstr>
      <vt:lpstr>Kesimpulan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Title</dc:title>
  <dc:creator>dwi aprilia</dc:creator>
  <cp:lastModifiedBy>Dian Dian</cp:lastModifiedBy>
  <cp:revision>9</cp:revision>
  <dcterms:created xsi:type="dcterms:W3CDTF">2023-04-06T01:35:12Z</dcterms:created>
  <dcterms:modified xsi:type="dcterms:W3CDTF">2023-04-08T10:09:42Z</dcterms:modified>
</cp:coreProperties>
</file>