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6" r:id="rId12"/>
    <p:sldId id="285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Pemograman</a:t>
            </a:r>
            <a:r>
              <a:rPr lang="en-US" sz="4000" dirty="0"/>
              <a:t>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 err="1"/>
              <a:t>Puji</a:t>
            </a:r>
            <a:r>
              <a:rPr lang="en-US" sz="2300" dirty="0"/>
              <a:t> Utami R, </a:t>
            </a:r>
            <a:r>
              <a:rPr lang="en-US" sz="2300" dirty="0" err="1"/>
              <a:t>S.Kom</a:t>
            </a:r>
            <a:r>
              <a:rPr lang="en-US" sz="2300" dirty="0"/>
              <a:t>, </a:t>
            </a:r>
            <a:r>
              <a:rPr lang="en-US" sz="2300" dirty="0" err="1"/>
              <a:t>M.Kom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2C51-EC8F-26B8-946F-4AAD6371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8853-B93B-0C94-F558-B64D2123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Merupakan</a:t>
            </a:r>
            <a:r>
              <a:rPr lang="en-ID" dirty="0"/>
              <a:t> program 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dokumen-dokumen</a:t>
            </a:r>
            <a:r>
              <a:rPr lang="en-ID" dirty="0"/>
              <a:t> web </a:t>
            </a:r>
            <a:r>
              <a:rPr lang="en-ID" dirty="0" err="1"/>
              <a:t>dalam</a:t>
            </a:r>
            <a:r>
              <a:rPr lang="en-ID" dirty="0"/>
              <a:t> format HTML.</a:t>
            </a:r>
          </a:p>
          <a:p>
            <a:r>
              <a:rPr lang="en-ID" dirty="0" err="1"/>
              <a:t>Contoh</a:t>
            </a:r>
            <a:r>
              <a:rPr lang="en-ID" dirty="0"/>
              <a:t>: Web engine </a:t>
            </a:r>
            <a:r>
              <a:rPr lang="en-ID" dirty="0" err="1"/>
              <a:t>webkit</a:t>
            </a:r>
            <a:r>
              <a:rPr lang="en-ID" dirty="0"/>
              <a:t>: safari, google chrome Web engine trident: </a:t>
            </a:r>
            <a:r>
              <a:rPr lang="en-ID" dirty="0" err="1"/>
              <a:t>microsoft</a:t>
            </a:r>
            <a:r>
              <a:rPr lang="en-ID" dirty="0"/>
              <a:t> internet explorer, </a:t>
            </a:r>
            <a:r>
              <a:rPr lang="en-ID" dirty="0" err="1"/>
              <a:t>maxthon</a:t>
            </a:r>
            <a:r>
              <a:rPr lang="en-ID" dirty="0"/>
              <a:t> Web engine gecko: </a:t>
            </a:r>
            <a:r>
              <a:rPr lang="en-ID" dirty="0" err="1"/>
              <a:t>mozilla</a:t>
            </a:r>
            <a:r>
              <a:rPr lang="en-ID" dirty="0"/>
              <a:t> </a:t>
            </a:r>
            <a:r>
              <a:rPr lang="en-ID" dirty="0" err="1"/>
              <a:t>firefox</a:t>
            </a:r>
            <a:r>
              <a:rPr lang="en-ID" dirty="0"/>
              <a:t> Web engine presto: opera</a:t>
            </a:r>
          </a:p>
        </p:txBody>
      </p:sp>
    </p:spTree>
    <p:extLst>
      <p:ext uri="{BB962C8B-B14F-4D97-AF65-F5344CB8AC3E}">
        <p14:creationId xmlns:p14="http://schemas.microsoft.com/office/powerpoint/2010/main" val="134778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1630-C96B-7BB1-2383-20323EC4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Server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27036-1FCF-3C97-8889-3BFD24EF2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Database server </a:t>
            </a:r>
            <a:r>
              <a:rPr lang="en-ID" dirty="0" err="1"/>
              <a:t>adalah</a:t>
            </a:r>
            <a:r>
              <a:rPr lang="en-ID" dirty="0"/>
              <a:t> program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diolah</a:t>
            </a:r>
            <a:r>
              <a:rPr lang="en-ID" dirty="0"/>
              <a:t> di </a:t>
            </a:r>
            <a:r>
              <a:rPr lang="en-ID" dirty="0" err="1"/>
              <a:t>halaman</a:t>
            </a:r>
            <a:r>
              <a:rPr lang="en-ID" dirty="0"/>
              <a:t> web. Database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Database Management System (DBMS)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mengembangkan</a:t>
            </a:r>
            <a:r>
              <a:rPr lang="en-ID" dirty="0"/>
              <a:t> user dan </a:t>
            </a:r>
            <a:r>
              <a:rPr lang="en-ID" dirty="0" err="1"/>
              <a:t>datadata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database.</a:t>
            </a:r>
          </a:p>
          <a:p>
            <a:r>
              <a:rPr lang="en-ID" dirty="0" err="1"/>
              <a:t>Contoh</a:t>
            </a:r>
            <a:r>
              <a:rPr lang="en-ID" dirty="0"/>
              <a:t> DBMS server: Closed source/</a:t>
            </a:r>
            <a:r>
              <a:rPr lang="en-ID" dirty="0" err="1"/>
              <a:t>berbayar</a:t>
            </a:r>
            <a:r>
              <a:rPr lang="en-ID" dirty="0"/>
              <a:t>: </a:t>
            </a:r>
            <a:r>
              <a:rPr lang="en-ID" dirty="0" err="1"/>
              <a:t>microsoft</a:t>
            </a:r>
            <a:r>
              <a:rPr lang="en-ID" dirty="0"/>
              <a:t> SQL server, oracle 10g, DB2 (IBM) Open source/gratis: MySQL, </a:t>
            </a:r>
            <a:r>
              <a:rPr lang="en-ID" dirty="0" err="1"/>
              <a:t>PostGreSQL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7375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469C-8F16-2E7B-4041-1D76F617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682C-FB24-044D-F520-214596235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FE57A-C32B-AEBE-E24C-9DB7C7E8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493" y="2076450"/>
            <a:ext cx="6032602" cy="3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8A4B-F8DE-EF71-05B1-AC8C000B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WEB?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7EFB-AECA-8154-EB93-5B57A9F62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Web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berisikan</a:t>
            </a:r>
            <a:r>
              <a:rPr lang="en-ID" dirty="0"/>
              <a:t> </a:t>
            </a:r>
            <a:r>
              <a:rPr lang="en-ID" dirty="0" err="1"/>
              <a:t>dokumen-dokumen</a:t>
            </a:r>
            <a:r>
              <a:rPr lang="en-ID" dirty="0"/>
              <a:t> multimedia (text, </a:t>
            </a:r>
            <a:r>
              <a:rPr lang="en-ID" dirty="0" err="1"/>
              <a:t>gambar</a:t>
            </a:r>
            <a:r>
              <a:rPr lang="en-ID" dirty="0"/>
              <a:t>, </a:t>
            </a:r>
            <a:r>
              <a:rPr lang="en-ID" dirty="0" err="1"/>
              <a:t>suara</a:t>
            </a:r>
            <a:r>
              <a:rPr lang="en-ID" dirty="0"/>
              <a:t>, </a:t>
            </a:r>
            <a:r>
              <a:rPr lang="en-ID" dirty="0" err="1"/>
              <a:t>animasi</a:t>
            </a:r>
            <a:r>
              <a:rPr lang="en-ID" dirty="0"/>
              <a:t>, video) di </a:t>
            </a:r>
            <a:r>
              <a:rPr lang="en-ID" dirty="0" err="1"/>
              <a:t>dalamnya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protokol</a:t>
            </a:r>
            <a:r>
              <a:rPr lang="en-ID" dirty="0"/>
              <a:t> http (hypertext transfer protocol) dan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browser.</a:t>
            </a:r>
          </a:p>
          <a:p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membuka</a:t>
            </a:r>
            <a:r>
              <a:rPr lang="en-ID" dirty="0"/>
              <a:t> WEB?</a:t>
            </a:r>
          </a:p>
          <a:p>
            <a:r>
              <a:rPr lang="en-ID" dirty="0" err="1"/>
              <a:t>Sebutkan</a:t>
            </a:r>
            <a:r>
              <a:rPr lang="en-ID" dirty="0"/>
              <a:t> </a:t>
            </a:r>
            <a:r>
              <a:rPr lang="en-ID" dirty="0" err="1"/>
              <a:t>Jenisnya</a:t>
            </a:r>
            <a:r>
              <a:rPr lang="en-ID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1577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8FB8-5C49-FFF2-DE85-5651B158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212D-8349-D666-C8A5-0F2D9049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Browser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dokumen-dokumen</a:t>
            </a:r>
            <a:r>
              <a:rPr lang="en-ID" dirty="0"/>
              <a:t> web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diterjemahkan</a:t>
            </a:r>
            <a:r>
              <a:rPr lang="en-ID" dirty="0"/>
              <a:t>. </a:t>
            </a:r>
          </a:p>
          <a:p>
            <a:r>
              <a:rPr lang="en-ID" dirty="0"/>
              <a:t>Situs web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dokumen-dokumen</a:t>
            </a:r>
            <a:r>
              <a:rPr lang="en-ID" dirty="0"/>
              <a:t> web yang </a:t>
            </a:r>
            <a:r>
              <a:rPr lang="en-ID" dirty="0" err="1"/>
              <a:t>terkumpul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kesatuan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Unified Resource Locator (URL)/domain dan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dipublish</a:t>
            </a:r>
            <a:r>
              <a:rPr lang="en-ID" dirty="0"/>
              <a:t> di internet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oleh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internet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mengetikkan</a:t>
            </a:r>
            <a:r>
              <a:rPr lang="en-ID" dirty="0"/>
              <a:t> </a:t>
            </a:r>
            <a:r>
              <a:rPr lang="en-ID" dirty="0" err="1"/>
              <a:t>alamatnya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33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FF6D-8E4F-8D72-D672-F1DF6D67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EB8E-C5FE-EF9A-0C18-A58827A8F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www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situs web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di internet yang </a:t>
            </a:r>
            <a:r>
              <a:rPr lang="en-ID" dirty="0" err="1"/>
              <a:t>berisikan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393522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0C60-DE7A-3257-4BEF-CEE49E2A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Web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B4B62-862F-D9E6-87EF-76ACEF3F2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208" y="2076450"/>
            <a:ext cx="6582059" cy="3714750"/>
          </a:xfrm>
        </p:spPr>
      </p:pic>
    </p:spTree>
    <p:extLst>
      <p:ext uri="{BB962C8B-B14F-4D97-AF65-F5344CB8AC3E}">
        <p14:creationId xmlns:p14="http://schemas.microsoft.com/office/powerpoint/2010/main" val="84467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CD23-4878-BC0D-A727-E911FC12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web?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4E9C-021A-F2BA-7946-B9CE0BB8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server </a:t>
            </a:r>
            <a:r>
              <a:rPr lang="en-US" dirty="0" err="1"/>
              <a:t>xampp</a:t>
            </a:r>
            <a:endParaRPr lang="en-US" dirty="0"/>
          </a:p>
          <a:p>
            <a:r>
              <a:rPr lang="en-US" dirty="0" err="1"/>
              <a:t>Menyiapkan</a:t>
            </a:r>
            <a:r>
              <a:rPr lang="en-US" dirty="0"/>
              <a:t> editor Notepad++</a:t>
            </a:r>
          </a:p>
          <a:p>
            <a:r>
              <a:rPr lang="en-US" dirty="0"/>
              <a:t>Browser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953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B8B2-0720-C855-9A49-AF91B143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XAMPP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6B5A-7E0A-9E75-A020-3F931562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Web server </a:t>
            </a:r>
            <a:r>
              <a:rPr lang="en-ID" dirty="0" err="1"/>
              <a:t>adalah</a:t>
            </a:r>
            <a:r>
              <a:rPr lang="en-ID" dirty="0"/>
              <a:t> program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dokumen-dokumen</a:t>
            </a:r>
            <a:r>
              <a:rPr lang="en-ID" dirty="0"/>
              <a:t> web. • </a:t>
            </a:r>
          </a:p>
          <a:p>
            <a:r>
              <a:rPr lang="en-ID" dirty="0" err="1"/>
              <a:t>Contoh</a:t>
            </a:r>
            <a:r>
              <a:rPr lang="en-ID" dirty="0"/>
              <a:t>: Web server </a:t>
            </a:r>
            <a:r>
              <a:rPr lang="en-ID" dirty="0" err="1"/>
              <a:t>apache</a:t>
            </a:r>
            <a:r>
              <a:rPr lang="en-ID" dirty="0"/>
              <a:t> yang </a:t>
            </a:r>
            <a:r>
              <a:rPr lang="en-ID" dirty="0" err="1"/>
              <a:t>mendukung</a:t>
            </a:r>
            <a:r>
              <a:rPr lang="en-ID" dirty="0"/>
              <a:t> PHP Web server </a:t>
            </a:r>
            <a:r>
              <a:rPr lang="en-ID" dirty="0" err="1"/>
              <a:t>microsoft</a:t>
            </a:r>
            <a:r>
              <a:rPr lang="en-ID" dirty="0"/>
              <a:t> internet information server (IIS) yang </a:t>
            </a:r>
            <a:r>
              <a:rPr lang="en-ID" dirty="0" err="1"/>
              <a:t>mendukung</a:t>
            </a:r>
            <a:r>
              <a:rPr lang="en-ID" dirty="0"/>
              <a:t> ASP dan PHP Web server </a:t>
            </a:r>
            <a:r>
              <a:rPr lang="en-ID" dirty="0" err="1"/>
              <a:t>apache</a:t>
            </a:r>
            <a:r>
              <a:rPr lang="en-ID" dirty="0"/>
              <a:t> tomcat yang </a:t>
            </a:r>
            <a:r>
              <a:rPr lang="en-ID" dirty="0" err="1"/>
              <a:t>mendukung</a:t>
            </a:r>
            <a:r>
              <a:rPr lang="en-ID" dirty="0"/>
              <a:t> java server pages (JSP)</a:t>
            </a:r>
          </a:p>
        </p:txBody>
      </p:sp>
    </p:spTree>
    <p:extLst>
      <p:ext uri="{BB962C8B-B14F-4D97-AF65-F5344CB8AC3E}">
        <p14:creationId xmlns:p14="http://schemas.microsoft.com/office/powerpoint/2010/main" val="294480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393B-18B9-DE6C-7997-CBC9B271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0FEA-884B-3024-7B34-370FECCA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Merupakan</a:t>
            </a:r>
            <a:r>
              <a:rPr lang="en-ID" dirty="0"/>
              <a:t> program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mengetikkan</a:t>
            </a:r>
            <a:r>
              <a:rPr lang="en-ID" dirty="0"/>
              <a:t> </a:t>
            </a:r>
            <a:r>
              <a:rPr lang="en-ID" dirty="0" err="1"/>
              <a:t>perintah-perintah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web </a:t>
            </a:r>
            <a:r>
              <a:rPr lang="en-ID" dirty="0" err="1"/>
              <a:t>baik</a:t>
            </a:r>
            <a:r>
              <a:rPr lang="en-ID" dirty="0"/>
              <a:t> client side scripting </a:t>
            </a:r>
            <a:r>
              <a:rPr lang="en-ID" dirty="0" err="1"/>
              <a:t>maupun</a:t>
            </a:r>
            <a:r>
              <a:rPr lang="en-ID" dirty="0"/>
              <a:t> server side scripting. </a:t>
            </a:r>
          </a:p>
          <a:p>
            <a:r>
              <a:rPr lang="en-ID" dirty="0" err="1"/>
              <a:t>Contoh</a:t>
            </a:r>
            <a:r>
              <a:rPr lang="en-ID" dirty="0"/>
              <a:t>: notepad, notepad ++, macromedia </a:t>
            </a:r>
            <a:r>
              <a:rPr lang="en-ID" dirty="0" err="1"/>
              <a:t>dreamweaver</a:t>
            </a:r>
            <a:r>
              <a:rPr lang="en-ID" dirty="0"/>
              <a:t>, </a:t>
            </a:r>
            <a:r>
              <a:rPr lang="en-ID" dirty="0" err="1"/>
              <a:t>pspad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22912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{246B7DAA-B049-4E45-858E-AA2FA9480FF1}tf55705232_win32</Template>
  <TotalTime>21</TotalTime>
  <Words>362</Words>
  <Application>Microsoft Office PowerPoint</Application>
  <PresentationFormat>Widescreen</PresentationFormat>
  <Paragraphs>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Goudy Old Style</vt:lpstr>
      <vt:lpstr>Wingdings 2</vt:lpstr>
      <vt:lpstr>SlateVTI</vt:lpstr>
      <vt:lpstr>Pemograman Website</vt:lpstr>
      <vt:lpstr>Title Lorem Ipsum </vt:lpstr>
      <vt:lpstr>Apa itu WEB?</vt:lpstr>
      <vt:lpstr>BROWSER</vt:lpstr>
      <vt:lpstr>WWW?</vt:lpstr>
      <vt:lpstr>Cara Kerja Web</vt:lpstr>
      <vt:lpstr>Bagaimana Memulai web?</vt:lpstr>
      <vt:lpstr>XAMPP</vt:lpstr>
      <vt:lpstr>Editor</vt:lpstr>
      <vt:lpstr>Web Browser</vt:lpstr>
      <vt:lpstr>Database Server</vt:lpstr>
      <vt:lpstr>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Pemograman Website</dc:title>
  <dc:creator>tammy cumi</dc:creator>
  <cp:lastModifiedBy>tammy cumi</cp:lastModifiedBy>
  <cp:revision>1</cp:revision>
  <dcterms:created xsi:type="dcterms:W3CDTF">2023-03-07T13:38:19Z</dcterms:created>
  <dcterms:modified xsi:type="dcterms:W3CDTF">2023-03-07T13:59:26Z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