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UAS WEB dan SISTER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4429-DFCA-EC58-EB41-953CA8A7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WEB (5 </a:t>
            </a:r>
            <a:r>
              <a:rPr lang="en-US" dirty="0" err="1"/>
              <a:t>Juli</a:t>
            </a:r>
            <a:r>
              <a:rPr lang="en-US"/>
              <a:t> 2023)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4AF89-8476-CD53-128A-A1A18B4F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BUATLAH WEB DGN MENU </a:t>
            </a:r>
            <a:r>
              <a:rPr lang="en-US" dirty="0" err="1"/>
              <a:t>wajib</a:t>
            </a:r>
            <a:endParaRPr lang="en-US" dirty="0"/>
          </a:p>
          <a:p>
            <a:r>
              <a:rPr lang="en-US" dirty="0"/>
              <a:t>1. LOGIN page (</a:t>
            </a:r>
            <a:r>
              <a:rPr lang="en-US" dirty="0" err="1"/>
              <a:t>tanpa</a:t>
            </a:r>
            <a:r>
              <a:rPr lang="en-US" dirty="0"/>
              <a:t> database)</a:t>
            </a:r>
          </a:p>
          <a:p>
            <a:r>
              <a:rPr lang="en-US" dirty="0"/>
              <a:t>2. TAMPILAN DENGAN CSS (copy project web-</a:t>
            </a:r>
            <a:r>
              <a:rPr lang="en-US" dirty="0" err="1"/>
              <a:t>saya</a:t>
            </a:r>
            <a:r>
              <a:rPr lang="en-US" dirty="0"/>
              <a:t>)</a:t>
            </a:r>
          </a:p>
          <a:p>
            <a:r>
              <a:rPr lang="en-US" dirty="0"/>
              <a:t>3. BUAT SALAH SATU SURAT ONLINE MAHASISWA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database (</a:t>
            </a:r>
            <a:r>
              <a:rPr lang="en-US" dirty="0" err="1"/>
              <a:t>contoh</a:t>
            </a:r>
            <a:r>
              <a:rPr lang="en-US" dirty="0"/>
              <a:t> CRUD)</a:t>
            </a:r>
          </a:p>
          <a:p>
            <a:r>
              <a:rPr lang="en-US" dirty="0"/>
              <a:t>https://uniwara-pas.ac.id/uniwara/Tammy/INFORMASI%20UNTUK%20MAHASISWA%20UNIWARA%20%20-%20Intan%20Mazidha%20khamdi%202019%20%281%29.pdf</a:t>
            </a:r>
          </a:p>
          <a:p>
            <a:r>
              <a:rPr lang="en-US" dirty="0"/>
              <a:t>4.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online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html (</a:t>
            </a:r>
            <a:r>
              <a:rPr lang="en-US" dirty="0" err="1"/>
              <a:t>hasilnya</a:t>
            </a:r>
            <a:r>
              <a:rPr lang="en-US" dirty="0"/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407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5277-A0B1-F00E-23BA-47536D1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SISTER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9643-AB66-7E18-2A13-345A505F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KAN WEB YANG SUDAH ANDA BUAT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8528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{CF0455BE-8342-474B-9D8D-4DF1BD6C9D4B}tf56160789_win32</Template>
  <TotalTime>70</TotalTime>
  <Words>126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UAS WEB dan SISTER</vt:lpstr>
      <vt:lpstr>Your best quote that reflects your approach… “It’s one small step for man, one giant leap for mankind.”</vt:lpstr>
      <vt:lpstr>UAS WEB (5 Juli 2023)</vt:lpstr>
      <vt:lpstr>UAS SISTER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UAS WEB dan SISTER</dc:title>
  <dc:creator>tammy cumi</dc:creator>
  <cp:lastModifiedBy>Rudi</cp:lastModifiedBy>
  <cp:revision>4</cp:revision>
  <dcterms:created xsi:type="dcterms:W3CDTF">2023-06-14T01:05:15Z</dcterms:created>
  <dcterms:modified xsi:type="dcterms:W3CDTF">2023-06-14T03:06:15Z</dcterms:modified>
</cp:coreProperties>
</file>