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3"/>
  </p:notesMasterIdLst>
  <p:sldIdLst>
    <p:sldId id="351" r:id="rId4"/>
    <p:sldId id="347" r:id="rId5"/>
    <p:sldId id="359" r:id="rId6"/>
    <p:sldId id="358" r:id="rId7"/>
    <p:sldId id="361" r:id="rId8"/>
    <p:sldId id="310" r:id="rId9"/>
    <p:sldId id="308" r:id="rId10"/>
    <p:sldId id="354" r:id="rId11"/>
    <p:sldId id="3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diyanto" initials="s" lastIdx="2" clrIdx="0">
    <p:extLst>
      <p:ext uri="{19B8F6BF-5375-455C-9EA6-DF929625EA0E}">
        <p15:presenceInfo xmlns:p15="http://schemas.microsoft.com/office/powerpoint/2012/main" userId="Rudiyan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4" d="100"/>
          <a:sy n="74" d="100"/>
        </p:scale>
        <p:origin x="576" y="60"/>
      </p:cViewPr>
      <p:guideLst>
        <p:guide orient="horz" pos="2112"/>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flip="none" rotWithShape="1">
          <a:gsLst>
            <a:gs pos="0">
              <a:schemeClr val="accent1"/>
            </a:gs>
            <a:gs pos="100000">
              <a:schemeClr val="accent4"/>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C0344B-AC7D-4ED3-9B6A-87AC0AED83DA}"/>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99031DEF-FF07-4EBA-8ED1-D0BCE0761541}"/>
              </a:ext>
            </a:extLst>
          </p:cNvPr>
          <p:cNvSpPr/>
          <p:nvPr userDrawn="1"/>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13302444-772F-483F-ACAB-5A9C92AD5477}"/>
              </a:ext>
            </a:extLst>
          </p:cNvPr>
          <p:cNvSpPr/>
          <p:nvPr userDrawn="1"/>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15234474-8C82-40C3-9FD2-F258748BA7A5}"/>
              </a:ext>
            </a:extLst>
          </p:cNvPr>
          <p:cNvSpPr/>
          <p:nvPr userDrawn="1"/>
        </p:nvSpPr>
        <p:spPr>
          <a:xfrm>
            <a:off x="6138505" y="4931795"/>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792F1F70-9D94-415E-8C46-EDF5C4984FE0}"/>
              </a:ext>
            </a:extLst>
          </p:cNvPr>
          <p:cNvSpPr/>
          <p:nvPr userDrawn="1"/>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B3F7301-A477-40EF-9888-0BA3A79388FA}"/>
              </a:ext>
            </a:extLst>
          </p:cNvPr>
          <p:cNvSpPr/>
          <p:nvPr userDrawn="1"/>
        </p:nvSpPr>
        <p:spPr>
          <a:xfrm rot="2667893" flipH="1">
            <a:off x="5406738" y="-176206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8FA8A02-80B9-4432-9D97-44E1953BCBC3}"/>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38810" y="2744694"/>
            <a:ext cx="3734250" cy="3540766"/>
          </a:xfrm>
          <a:prstGeom prst="rect">
            <a:avLst/>
          </a:prstGeom>
        </p:spPr>
      </p:pic>
      <p:pic>
        <p:nvPicPr>
          <p:cNvPr id="9" name="Picture 8">
            <a:extLst>
              <a:ext uri="{FF2B5EF4-FFF2-40B4-BE49-F238E27FC236}">
                <a16:creationId xmlns:a16="http://schemas.microsoft.com/office/drawing/2014/main" id="{E5B2FC88-F8FF-4413-A1B6-B10C498CE31E}"/>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23021" y="768919"/>
            <a:ext cx="3734250" cy="3540766"/>
          </a:xfrm>
          <a:prstGeom prst="rect">
            <a:avLst/>
          </a:prstGeom>
        </p:spPr>
      </p:pic>
      <p:pic>
        <p:nvPicPr>
          <p:cNvPr id="10" name="Picture 9">
            <a:extLst>
              <a:ext uri="{FF2B5EF4-FFF2-40B4-BE49-F238E27FC236}">
                <a16:creationId xmlns:a16="http://schemas.microsoft.com/office/drawing/2014/main" id="{58694BF1-D6CF-4DF3-80FC-66870192B053}"/>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9BA2441A-C748-4A6E-B742-C7F08B3278BB}"/>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385736" y="3798758"/>
            <a:ext cx="4110019" cy="3897065"/>
          </a:xfrm>
          <a:prstGeom prst="rect">
            <a:avLst/>
          </a:prstGeom>
        </p:spPr>
      </p:pic>
      <p:pic>
        <p:nvPicPr>
          <p:cNvPr id="12" name="Picture 11">
            <a:extLst>
              <a:ext uri="{FF2B5EF4-FFF2-40B4-BE49-F238E27FC236}">
                <a16:creationId xmlns:a16="http://schemas.microsoft.com/office/drawing/2014/main" id="{2EA6A1C4-8A67-4AD0-BF7E-B11D0DE8AA0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96153FA0-B2D8-4185-8303-DC5F52D49755}"/>
              </a:ext>
            </a:extLst>
          </p:cNvPr>
          <p:cNvSpPr/>
          <p:nvPr userDrawn="1"/>
        </p:nvSpPr>
        <p:spPr>
          <a:xfrm rot="2667893" flipH="1">
            <a:off x="10119165" y="-273779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AEB5086-875A-4688-92B3-190D08AA4642}"/>
              </a:ext>
            </a:extLst>
          </p:cNvPr>
          <p:cNvSpPr/>
          <p:nvPr userDrawn="1"/>
        </p:nvSpPr>
        <p:spPr>
          <a:xfrm rot="2667893" flipH="1">
            <a:off x="4257628" y="-627022"/>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84380160-AECC-47E6-85E4-FFEFA3F7DE47}"/>
              </a:ext>
            </a:extLst>
          </p:cNvPr>
          <p:cNvSpPr/>
          <p:nvPr userDrawn="1"/>
        </p:nvSpPr>
        <p:spPr>
          <a:xfrm rot="2667893" flipH="1">
            <a:off x="10215580" y="206593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030C9D9E-F3D9-4EBB-8B09-BB47A6DD1283}"/>
              </a:ext>
            </a:extLst>
          </p:cNvPr>
          <p:cNvSpPr/>
          <p:nvPr userDrawn="1"/>
        </p:nvSpPr>
        <p:spPr>
          <a:xfrm rot="13518210" flipH="1">
            <a:off x="-709100" y="1818990"/>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FB9E627-7B3D-47F4-BB4D-5A605146F05C}"/>
              </a:ext>
            </a:extLst>
          </p:cNvPr>
          <p:cNvSpPr/>
          <p:nvPr userDrawn="1"/>
        </p:nvSpPr>
        <p:spPr>
          <a:xfrm rot="2703270">
            <a:off x="2969266" y="-43109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8249B86-648D-48FA-8877-D382384744EC}"/>
              </a:ext>
            </a:extLst>
          </p:cNvPr>
          <p:cNvSpPr/>
          <p:nvPr userDrawn="1"/>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DB2076F-5914-43A6-B6E2-C12E17527647}"/>
              </a:ext>
            </a:extLst>
          </p:cNvPr>
          <p:cNvSpPr/>
          <p:nvPr userDrawn="1"/>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C33403A-633F-4793-B88B-CBA67B2FBC53}"/>
              </a:ext>
            </a:extLst>
          </p:cNvPr>
          <p:cNvSpPr/>
          <p:nvPr userDrawn="1"/>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9D42674E-12BC-47E2-847D-2ACCB9FBFC48}"/>
              </a:ext>
            </a:extLst>
          </p:cNvPr>
          <p:cNvSpPr/>
          <p:nvPr userDrawn="1"/>
        </p:nvSpPr>
        <p:spPr>
          <a:xfrm rot="2703270">
            <a:off x="526462" y="796957"/>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1BE6A9E-F017-4255-B65B-5FEC7E98707A}"/>
              </a:ext>
            </a:extLst>
          </p:cNvPr>
          <p:cNvSpPr/>
          <p:nvPr userDrawn="1"/>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11F078A8-67B9-4A84-9820-60757D5289A4}"/>
              </a:ext>
            </a:extLst>
          </p:cNvPr>
          <p:cNvSpPr/>
          <p:nvPr userDrawn="1"/>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8AA798C-DB24-41C7-8E75-EC0919B35340}"/>
              </a:ext>
            </a:extLst>
          </p:cNvPr>
          <p:cNvSpPr/>
          <p:nvPr userDrawn="1"/>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ircle: Hollow 40">
            <a:extLst>
              <a:ext uri="{FF2B5EF4-FFF2-40B4-BE49-F238E27FC236}">
                <a16:creationId xmlns:a16="http://schemas.microsoft.com/office/drawing/2014/main" id="{EA082264-5EC6-4CC1-88A9-BEC5F0AF0249}"/>
              </a:ext>
            </a:extLst>
          </p:cNvPr>
          <p:cNvSpPr/>
          <p:nvPr userDrawn="1"/>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2" name="Circle: Hollow 41">
            <a:extLst>
              <a:ext uri="{FF2B5EF4-FFF2-40B4-BE49-F238E27FC236}">
                <a16:creationId xmlns:a16="http://schemas.microsoft.com/office/drawing/2014/main" id="{34144E29-CDC9-4AA5-80F5-DCFE62CC10EE}"/>
              </a:ext>
            </a:extLst>
          </p:cNvPr>
          <p:cNvSpPr/>
          <p:nvPr userDrawn="1"/>
        </p:nvSpPr>
        <p:spPr>
          <a:xfrm>
            <a:off x="5198769" y="5662761"/>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3" name="Circle: Hollow 42">
            <a:extLst>
              <a:ext uri="{FF2B5EF4-FFF2-40B4-BE49-F238E27FC236}">
                <a16:creationId xmlns:a16="http://schemas.microsoft.com/office/drawing/2014/main" id="{3EE5E573-CFB1-4FDA-BC71-E3177FF65AC5}"/>
              </a:ext>
            </a:extLst>
          </p:cNvPr>
          <p:cNvSpPr/>
          <p:nvPr userDrawn="1"/>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Circle: Hollow 43">
            <a:extLst>
              <a:ext uri="{FF2B5EF4-FFF2-40B4-BE49-F238E27FC236}">
                <a16:creationId xmlns:a16="http://schemas.microsoft.com/office/drawing/2014/main" id="{2545132D-7DFA-4E99-B999-C874A3AE4346}"/>
              </a:ext>
            </a:extLst>
          </p:cNvPr>
          <p:cNvSpPr/>
          <p:nvPr userDrawn="1"/>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5" name="Circle: Hollow 44">
            <a:extLst>
              <a:ext uri="{FF2B5EF4-FFF2-40B4-BE49-F238E27FC236}">
                <a16:creationId xmlns:a16="http://schemas.microsoft.com/office/drawing/2014/main" id="{5E4A93A8-43B8-40CC-B7C1-A269E692B4BC}"/>
              </a:ext>
            </a:extLst>
          </p:cNvPr>
          <p:cNvSpPr/>
          <p:nvPr userDrawn="1"/>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6" name="Circle: Hollow 45">
            <a:extLst>
              <a:ext uri="{FF2B5EF4-FFF2-40B4-BE49-F238E27FC236}">
                <a16:creationId xmlns:a16="http://schemas.microsoft.com/office/drawing/2014/main" id="{F553A87B-8EA3-4E93-BEC3-99C80394ECBF}"/>
              </a:ext>
            </a:extLst>
          </p:cNvPr>
          <p:cNvSpPr/>
          <p:nvPr userDrawn="1"/>
        </p:nvSpPr>
        <p:spPr>
          <a:xfrm>
            <a:off x="9342103" y="6252072"/>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7" name="Circle: Hollow 46">
            <a:extLst>
              <a:ext uri="{FF2B5EF4-FFF2-40B4-BE49-F238E27FC236}">
                <a16:creationId xmlns:a16="http://schemas.microsoft.com/office/drawing/2014/main" id="{B996B81B-56CB-43A7-8D1C-78B31EFF008C}"/>
              </a:ext>
            </a:extLst>
          </p:cNvPr>
          <p:cNvSpPr/>
          <p:nvPr userDrawn="1"/>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8" name="Freeform: Shape 47">
            <a:extLst>
              <a:ext uri="{FF2B5EF4-FFF2-40B4-BE49-F238E27FC236}">
                <a16:creationId xmlns:a16="http://schemas.microsoft.com/office/drawing/2014/main" id="{25B0A6D1-13EB-4000-903A-6A86440CEE9A}"/>
              </a:ext>
            </a:extLst>
          </p:cNvPr>
          <p:cNvSpPr/>
          <p:nvPr userDrawn="1"/>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B854BEA9-E6ED-4706-9550-8EE96CA06937}"/>
              </a:ext>
            </a:extLst>
          </p:cNvPr>
          <p:cNvSpPr>
            <a:spLocks noGrp="1"/>
          </p:cNvSpPr>
          <p:nvPr>
            <p:ph type="pic" sz="quarter" idx="14" hasCustomPrompt="1"/>
          </p:nvPr>
        </p:nvSpPr>
        <p:spPr>
          <a:xfrm>
            <a:off x="0" y="0"/>
            <a:ext cx="6504010" cy="6858000"/>
          </a:xfrm>
          <a:custGeom>
            <a:avLst/>
            <a:gdLst>
              <a:gd name="connsiteX0" fmla="*/ 2612170 w 6504010"/>
              <a:gd name="connsiteY0" fmla="*/ 0 h 6858000"/>
              <a:gd name="connsiteX1" fmla="*/ 4486354 w 6504010"/>
              <a:gd name="connsiteY1" fmla="*/ 0 h 6858000"/>
              <a:gd name="connsiteX2" fmla="*/ 6504010 w 6504010"/>
              <a:gd name="connsiteY2" fmla="*/ 4666806 h 6858000"/>
              <a:gd name="connsiteX3" fmla="*/ 1435812 w 6504010"/>
              <a:gd name="connsiteY3" fmla="*/ 6858000 h 6858000"/>
              <a:gd name="connsiteX4" fmla="*/ 1101944 w 6504010"/>
              <a:gd name="connsiteY4" fmla="*/ 6858000 h 6858000"/>
              <a:gd name="connsiteX5" fmla="*/ 0 w 6504010"/>
              <a:gd name="connsiteY5" fmla="*/ 4309223 h 6858000"/>
              <a:gd name="connsiteX6" fmla="*/ 0 w 6504010"/>
              <a:gd name="connsiteY6" fmla="*/ 11293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4010" h="6858000">
                <a:moveTo>
                  <a:pt x="2612170" y="0"/>
                </a:moveTo>
                <a:lnTo>
                  <a:pt x="4486354" y="0"/>
                </a:lnTo>
                <a:lnTo>
                  <a:pt x="6504010" y="4666806"/>
                </a:lnTo>
                <a:lnTo>
                  <a:pt x="1435812" y="6858000"/>
                </a:lnTo>
                <a:lnTo>
                  <a:pt x="1101944" y="6858000"/>
                </a:lnTo>
                <a:lnTo>
                  <a:pt x="0" y="4309223"/>
                </a:lnTo>
                <a:lnTo>
                  <a:pt x="0" y="1129351"/>
                </a:lnTo>
                <a:close/>
              </a:path>
            </a:pathLst>
          </a:custGeom>
          <a:solidFill>
            <a:schemeClr val="bg1">
              <a:lumMod val="95000"/>
            </a:schemeClr>
          </a:solidFill>
        </p:spPr>
        <p:txBody>
          <a:bodyPr wrap="square" anchor="ctr">
            <a:noAutofit/>
          </a:bodyP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직사각형 7">
            <a:extLst>
              <a:ext uri="{FF2B5EF4-FFF2-40B4-BE49-F238E27FC236}">
                <a16:creationId xmlns:a16="http://schemas.microsoft.com/office/drawing/2014/main" id="{37525922-EB17-4CEB-8FE2-E234D478EA8C}"/>
              </a:ext>
            </a:extLst>
          </p:cNvPr>
          <p:cNvSpPr/>
          <p:nvPr userDrawn="1"/>
        </p:nvSpPr>
        <p:spPr>
          <a:xfrm>
            <a:off x="0" y="2362200"/>
            <a:ext cx="12191999"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6">
            <a:extLst>
              <a:ext uri="{FF2B5EF4-FFF2-40B4-BE49-F238E27FC236}">
                <a16:creationId xmlns:a16="http://schemas.microsoft.com/office/drawing/2014/main" id="{0A0D5A86-3F87-4A81-BB86-8F3A92B48B5A}"/>
              </a:ext>
            </a:extLst>
          </p:cNvPr>
          <p:cNvSpPr>
            <a:spLocks noGrp="1"/>
          </p:cNvSpPr>
          <p:nvPr>
            <p:ph type="pic" sz="quarter" idx="65" hasCustomPrompt="1"/>
          </p:nvPr>
        </p:nvSpPr>
        <p:spPr>
          <a:xfrm>
            <a:off x="5534029" y="2"/>
            <a:ext cx="6657973" cy="6857999"/>
          </a:xfrm>
          <a:custGeom>
            <a:avLst/>
            <a:gdLst>
              <a:gd name="connsiteX0" fmla="*/ 2362199 w 6657973"/>
              <a:gd name="connsiteY0" fmla="*/ 0 h 6857999"/>
              <a:gd name="connsiteX1" fmla="*/ 6657973 w 6657973"/>
              <a:gd name="connsiteY1" fmla="*/ 0 h 6857999"/>
              <a:gd name="connsiteX2" fmla="*/ 6657973 w 6657973"/>
              <a:gd name="connsiteY2" fmla="*/ 3630706 h 6857999"/>
              <a:gd name="connsiteX3" fmla="*/ 6657972 w 6657973"/>
              <a:gd name="connsiteY3" fmla="*/ 6857999 h 6857999"/>
              <a:gd name="connsiteX4" fmla="*/ 2362198 w 6657973"/>
              <a:gd name="connsiteY4" fmla="*/ 6857999 h 6857999"/>
              <a:gd name="connsiteX5" fmla="*/ 2362198 w 6657973"/>
              <a:gd name="connsiteY5" fmla="*/ 6857999 h 6857999"/>
              <a:gd name="connsiteX6" fmla="*/ 0 w 6657973"/>
              <a:gd name="connsiteY6" fmla="*/ 34385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7973" h="6857999">
                <a:moveTo>
                  <a:pt x="2362199" y="0"/>
                </a:moveTo>
                <a:lnTo>
                  <a:pt x="6657973" y="0"/>
                </a:lnTo>
                <a:lnTo>
                  <a:pt x="6657973" y="3630706"/>
                </a:lnTo>
                <a:lnTo>
                  <a:pt x="6657972" y="6857999"/>
                </a:lnTo>
                <a:lnTo>
                  <a:pt x="2362198" y="6857999"/>
                </a:lnTo>
                <a:lnTo>
                  <a:pt x="2362198" y="6857999"/>
                </a:lnTo>
                <a:lnTo>
                  <a:pt x="0" y="3438532"/>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8C8FE1D-79E2-46F2-A8B6-6C78672F327D}"/>
              </a:ext>
            </a:extLst>
          </p:cNvPr>
          <p:cNvGrpSpPr/>
          <p:nvPr userDrawn="1"/>
        </p:nvGrpSpPr>
        <p:grpSpPr>
          <a:xfrm>
            <a:off x="708173" y="1837593"/>
            <a:ext cx="5265908" cy="2893260"/>
            <a:chOff x="-548507" y="477868"/>
            <a:chExt cx="11570449" cy="6357177"/>
          </a:xfrm>
        </p:grpSpPr>
        <p:sp>
          <p:nvSpPr>
            <p:cNvPr id="3" name="Freeform: Shape 2">
              <a:extLst>
                <a:ext uri="{FF2B5EF4-FFF2-40B4-BE49-F238E27FC236}">
                  <a16:creationId xmlns:a16="http://schemas.microsoft.com/office/drawing/2014/main" id="{F18A6FBC-D138-4F68-8A66-6E140347BA70}"/>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AA9BC29C-363B-4E11-AE59-9B8AAF5C10D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D23A5DD8-C9B2-4827-81BA-376D44C2463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04A37AE-39E9-4D86-94AD-C2DF9612C22D}"/>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0AEC3D1B-1190-4201-B038-EDF09CD8289C}"/>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76D3F652-9B66-42B3-B6EC-DAEA0D479657}"/>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D75A6EA0-151B-4595-A461-6347C38766F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68BE3A1-6A36-4CE5-A7E6-FF4ADB32DF5D}"/>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528970F8-1E52-4708-BA1F-38BF455DB26E}"/>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0881DEA5-6B95-4385-A6A3-016D173CAE6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EB77DDC-56D9-47AB-B71C-B5E868AA006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74E28E60-5E1A-43CA-A023-D7251390EE6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그림 개체 틀 2">
            <a:extLst>
              <a:ext uri="{FF2B5EF4-FFF2-40B4-BE49-F238E27FC236}">
                <a16:creationId xmlns:a16="http://schemas.microsoft.com/office/drawing/2014/main" id="{E865A037-79E3-43C4-A726-58CEE97F8CF0}"/>
              </a:ext>
            </a:extLst>
          </p:cNvPr>
          <p:cNvSpPr>
            <a:spLocks noGrp="1"/>
          </p:cNvSpPr>
          <p:nvPr>
            <p:ph type="pic" sz="quarter" idx="14" hasCustomPrompt="1"/>
          </p:nvPr>
        </p:nvSpPr>
        <p:spPr>
          <a:xfrm>
            <a:off x="1454331" y="1976846"/>
            <a:ext cx="3849189" cy="231648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BF0C124E-AC53-4C85-B016-94002263599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BDC57578-EF98-4A57-8AF7-1C7CC48D72AC}"/>
              </a:ext>
            </a:extLst>
          </p:cNvPr>
          <p:cNvSpPr>
            <a:spLocks noGrp="1"/>
          </p:cNvSpPr>
          <p:nvPr>
            <p:ph type="pic" sz="quarter" idx="14" hasCustomPrompt="1"/>
          </p:nvPr>
        </p:nvSpPr>
        <p:spPr>
          <a:xfrm>
            <a:off x="7843736" y="0"/>
            <a:ext cx="4348264" cy="6858000"/>
          </a:xfrm>
          <a:prstGeom prst="rect">
            <a:avLst/>
          </a:prstGeom>
          <a:solidFill>
            <a:schemeClr val="bg1">
              <a:lumMod val="95000"/>
            </a:schemeClr>
          </a:solidFill>
        </p:spPr>
        <p:txBody>
          <a:bodyPr anchor="ctr"/>
          <a:lstStyle>
            <a:lvl1pPr marL="0" indent="0" algn="ctr">
              <a:buNone/>
              <a:defRPr sz="18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BF0D15-4BB1-408E-A5FC-CFF2202284A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E15ECB00-AF83-443E-9AE7-961C16032659}"/>
              </a:ext>
            </a:extLst>
          </p:cNvPr>
          <p:cNvSpPr/>
          <p:nvPr userDrawn="1"/>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8BED7D0-BE93-4317-824C-6DD1CC483554}"/>
              </a:ext>
            </a:extLst>
          </p:cNvPr>
          <p:cNvSpPr/>
          <p:nvPr userDrawn="1"/>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4C175114-E625-440B-9D45-C7FECD32D84F}"/>
              </a:ext>
            </a:extLst>
          </p:cNvPr>
          <p:cNvSpPr/>
          <p:nvPr userDrawn="1"/>
        </p:nvSpPr>
        <p:spPr>
          <a:xfrm>
            <a:off x="6138505" y="4931795"/>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5FF7B0E0-0A58-4E60-8B37-65D6CF8ACF1E}"/>
              </a:ext>
            </a:extLst>
          </p:cNvPr>
          <p:cNvSpPr/>
          <p:nvPr userDrawn="1"/>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251486E-3E22-42E9-9265-A62EF3AE4503}"/>
              </a:ext>
            </a:extLst>
          </p:cNvPr>
          <p:cNvSpPr/>
          <p:nvPr userDrawn="1"/>
        </p:nvSpPr>
        <p:spPr>
          <a:xfrm rot="2667893" flipH="1">
            <a:off x="5406738" y="-176206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CC61999-5F04-4AB2-B1A4-94D813065695}"/>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38810" y="2744694"/>
            <a:ext cx="3734250" cy="3540766"/>
          </a:xfrm>
          <a:prstGeom prst="rect">
            <a:avLst/>
          </a:prstGeom>
        </p:spPr>
      </p:pic>
      <p:pic>
        <p:nvPicPr>
          <p:cNvPr id="10" name="Picture 9">
            <a:extLst>
              <a:ext uri="{FF2B5EF4-FFF2-40B4-BE49-F238E27FC236}">
                <a16:creationId xmlns:a16="http://schemas.microsoft.com/office/drawing/2014/main" id="{FA9635CA-BC26-4AD8-A22E-1ADC79CFE49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D92E4871-F2F2-4806-B2A4-7B4E17D49BA3}"/>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385736" y="3798758"/>
            <a:ext cx="4110019" cy="3897065"/>
          </a:xfrm>
          <a:prstGeom prst="rect">
            <a:avLst/>
          </a:prstGeom>
        </p:spPr>
      </p:pic>
      <p:pic>
        <p:nvPicPr>
          <p:cNvPr id="12" name="Picture 11">
            <a:extLst>
              <a:ext uri="{FF2B5EF4-FFF2-40B4-BE49-F238E27FC236}">
                <a16:creationId xmlns:a16="http://schemas.microsoft.com/office/drawing/2014/main" id="{DA948A5E-2C17-44D0-A274-9C818DA9A24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77988820-EC8E-4E5E-B405-6369C94FB696}"/>
              </a:ext>
            </a:extLst>
          </p:cNvPr>
          <p:cNvSpPr/>
          <p:nvPr userDrawn="1"/>
        </p:nvSpPr>
        <p:spPr>
          <a:xfrm rot="2667893" flipH="1">
            <a:off x="4257628" y="-627022"/>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B34C216-B859-4332-89DD-FDAB18587912}"/>
              </a:ext>
            </a:extLst>
          </p:cNvPr>
          <p:cNvSpPr/>
          <p:nvPr userDrawn="1"/>
        </p:nvSpPr>
        <p:spPr>
          <a:xfrm rot="2667893" flipH="1">
            <a:off x="10215580" y="206593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4F8C30EF-40BC-43EA-9DFB-F9D15A22EB5E}"/>
              </a:ext>
            </a:extLst>
          </p:cNvPr>
          <p:cNvSpPr/>
          <p:nvPr userDrawn="1"/>
        </p:nvSpPr>
        <p:spPr>
          <a:xfrm rot="2703270">
            <a:off x="2721962" y="791637"/>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20E1840-583E-492F-A9C7-78CB38D18A57}"/>
              </a:ext>
            </a:extLst>
          </p:cNvPr>
          <p:cNvSpPr/>
          <p:nvPr userDrawn="1"/>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21B742EA-776C-4729-BC4C-D8246D495CCF}"/>
              </a:ext>
            </a:extLst>
          </p:cNvPr>
          <p:cNvSpPr/>
          <p:nvPr userDrawn="1"/>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0FB9170-ED31-4166-B8AF-844A796082C3}"/>
              </a:ext>
            </a:extLst>
          </p:cNvPr>
          <p:cNvSpPr/>
          <p:nvPr userDrawn="1"/>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0140AEF0-AD3C-429C-8967-68D41060DDA9}"/>
              </a:ext>
            </a:extLst>
          </p:cNvPr>
          <p:cNvSpPr/>
          <p:nvPr userDrawn="1"/>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E7CBDFD1-2932-4D6D-8A90-D0F5DC3C67AE}"/>
              </a:ext>
            </a:extLst>
          </p:cNvPr>
          <p:cNvSpPr/>
          <p:nvPr userDrawn="1"/>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46355A-3E04-49FD-9F09-AAAB3DB0E418}"/>
              </a:ext>
            </a:extLst>
          </p:cNvPr>
          <p:cNvSpPr/>
          <p:nvPr userDrawn="1"/>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ircle: Hollow 22">
            <a:extLst>
              <a:ext uri="{FF2B5EF4-FFF2-40B4-BE49-F238E27FC236}">
                <a16:creationId xmlns:a16="http://schemas.microsoft.com/office/drawing/2014/main" id="{409C4469-3F84-4E19-A632-E543A5FDD884}"/>
              </a:ext>
            </a:extLst>
          </p:cNvPr>
          <p:cNvSpPr/>
          <p:nvPr userDrawn="1"/>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Circle: Hollow 23">
            <a:extLst>
              <a:ext uri="{FF2B5EF4-FFF2-40B4-BE49-F238E27FC236}">
                <a16:creationId xmlns:a16="http://schemas.microsoft.com/office/drawing/2014/main" id="{EBF49C44-3383-44DC-8036-8DC2B11ACB1A}"/>
              </a:ext>
            </a:extLst>
          </p:cNvPr>
          <p:cNvSpPr/>
          <p:nvPr userDrawn="1"/>
        </p:nvSpPr>
        <p:spPr>
          <a:xfrm>
            <a:off x="5198769" y="5662761"/>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D46346EE-F1B7-4796-AFA9-AAE048AA3364}"/>
              </a:ext>
            </a:extLst>
          </p:cNvPr>
          <p:cNvSpPr/>
          <p:nvPr userDrawn="1"/>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ircle: Hollow 25">
            <a:extLst>
              <a:ext uri="{FF2B5EF4-FFF2-40B4-BE49-F238E27FC236}">
                <a16:creationId xmlns:a16="http://schemas.microsoft.com/office/drawing/2014/main" id="{73E5F236-BD77-4630-A734-050F06B94A2D}"/>
              </a:ext>
            </a:extLst>
          </p:cNvPr>
          <p:cNvSpPr/>
          <p:nvPr userDrawn="1"/>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Circle: Hollow 26">
            <a:extLst>
              <a:ext uri="{FF2B5EF4-FFF2-40B4-BE49-F238E27FC236}">
                <a16:creationId xmlns:a16="http://schemas.microsoft.com/office/drawing/2014/main" id="{C89DEA56-42C4-43A8-B485-A905F2F9EF8D}"/>
              </a:ext>
            </a:extLst>
          </p:cNvPr>
          <p:cNvSpPr/>
          <p:nvPr userDrawn="1"/>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Circle: Hollow 27">
            <a:extLst>
              <a:ext uri="{FF2B5EF4-FFF2-40B4-BE49-F238E27FC236}">
                <a16:creationId xmlns:a16="http://schemas.microsoft.com/office/drawing/2014/main" id="{841ACCCA-100D-4216-8EA1-A5CC63045609}"/>
              </a:ext>
            </a:extLst>
          </p:cNvPr>
          <p:cNvSpPr/>
          <p:nvPr userDrawn="1"/>
        </p:nvSpPr>
        <p:spPr>
          <a:xfrm>
            <a:off x="9342103" y="6252072"/>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Circle: Hollow 28">
            <a:extLst>
              <a:ext uri="{FF2B5EF4-FFF2-40B4-BE49-F238E27FC236}">
                <a16:creationId xmlns:a16="http://schemas.microsoft.com/office/drawing/2014/main" id="{35C224AA-96FF-425B-A723-6682BE2E1056}"/>
              </a:ext>
            </a:extLst>
          </p:cNvPr>
          <p:cNvSpPr/>
          <p:nvPr userDrawn="1"/>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Freeform: Shape 29">
            <a:extLst>
              <a:ext uri="{FF2B5EF4-FFF2-40B4-BE49-F238E27FC236}">
                <a16:creationId xmlns:a16="http://schemas.microsoft.com/office/drawing/2014/main" id="{3060D8E5-FE2C-4BE4-8D5F-4E1953E01D04}"/>
              </a:ext>
            </a:extLst>
          </p:cNvPr>
          <p:cNvSpPr/>
          <p:nvPr userDrawn="1"/>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F5C830AA-5FA6-4CD4-AD75-FEFC4B01915A}"/>
              </a:ext>
            </a:extLst>
          </p:cNvPr>
          <p:cNvGrpSpPr/>
          <p:nvPr userDrawn="1"/>
        </p:nvGrpSpPr>
        <p:grpSpPr>
          <a:xfrm flipV="1">
            <a:off x="-1536722" y="-1474805"/>
            <a:ext cx="6967679" cy="9512191"/>
            <a:chOff x="-1484471" y="-860850"/>
            <a:chExt cx="6967679" cy="9512191"/>
          </a:xfrm>
        </p:grpSpPr>
        <p:grpSp>
          <p:nvGrpSpPr>
            <p:cNvPr id="2" name="Group 1">
              <a:extLst>
                <a:ext uri="{FF2B5EF4-FFF2-40B4-BE49-F238E27FC236}">
                  <a16:creationId xmlns:a16="http://schemas.microsoft.com/office/drawing/2014/main" id="{7CA2486D-8BCE-4F5C-8CAA-C5764F13D2C0}"/>
                </a:ext>
              </a:extLst>
            </p:cNvPr>
            <p:cNvGrpSpPr/>
            <p:nvPr userDrawn="1"/>
          </p:nvGrpSpPr>
          <p:grpSpPr>
            <a:xfrm rot="16200000">
              <a:off x="-1510142" y="1657990"/>
              <a:ext cx="7019022" cy="6967679"/>
              <a:chOff x="-1454130" y="-1334460"/>
              <a:chExt cx="7019022" cy="6967679"/>
            </a:xfrm>
          </p:grpSpPr>
          <p:sp>
            <p:nvSpPr>
              <p:cNvPr id="3" name="Oval 2">
                <a:extLst>
                  <a:ext uri="{FF2B5EF4-FFF2-40B4-BE49-F238E27FC236}">
                    <a16:creationId xmlns:a16="http://schemas.microsoft.com/office/drawing/2014/main" id="{BF71EB0B-9497-409F-8497-D05944EED268}"/>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DDDF61-AF37-4CDD-91B7-E8FD97EB7F2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58756FA6-95F9-4A5F-8874-D3AE77F87B6C}"/>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652D9175-806D-444B-843C-8D6D1A2B8B48}"/>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9EE53EEA-8096-4336-BF8C-013228CF2A7B}"/>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540C4DE-A5C4-491B-85D8-7A083DE9DB85}"/>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C197359-984C-46D0-8A51-B98CB1D4D2F3}"/>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413640F-302A-4F0D-BB79-E28A5E756CB0}"/>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1F0A2C54-CDD2-4AED-8188-711E2B556ED7}"/>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75ED3DF4-C9D6-4BB6-A2B9-E5CA4FA70BFB}"/>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6ADB9004-20CC-4775-A94C-01AF85407695}"/>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BAE17066-8B58-479D-ADC0-C0AE3E0C1818}"/>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3" name="Group 22">
              <a:extLst>
                <a:ext uri="{FF2B5EF4-FFF2-40B4-BE49-F238E27FC236}">
                  <a16:creationId xmlns:a16="http://schemas.microsoft.com/office/drawing/2014/main" id="{577B0D4A-E3C1-4B7D-8088-814C22F0A19F}"/>
                </a:ext>
              </a:extLst>
            </p:cNvPr>
            <p:cNvGrpSpPr/>
            <p:nvPr userDrawn="1"/>
          </p:nvGrpSpPr>
          <p:grpSpPr>
            <a:xfrm rot="5400000">
              <a:off x="-325146" y="-952329"/>
              <a:ext cx="3348144" cy="3531102"/>
              <a:chOff x="733347" y="4234870"/>
              <a:chExt cx="3348144" cy="3531102"/>
            </a:xfrm>
          </p:grpSpPr>
          <p:pic>
            <p:nvPicPr>
              <p:cNvPr id="16" name="Picture 15">
                <a:extLst>
                  <a:ext uri="{FF2B5EF4-FFF2-40B4-BE49-F238E27FC236}">
                    <a16:creationId xmlns:a16="http://schemas.microsoft.com/office/drawing/2014/main" id="{91FEE50B-8E3D-46B2-8EA0-62CF7EFC67D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17" name="Circle: Hollow 16">
                <a:extLst>
                  <a:ext uri="{FF2B5EF4-FFF2-40B4-BE49-F238E27FC236}">
                    <a16:creationId xmlns:a16="http://schemas.microsoft.com/office/drawing/2014/main" id="{85B9006B-48FC-4507-B2E2-05BA6E61F230}"/>
                  </a:ext>
                </a:extLst>
              </p:cNvPr>
              <p:cNvSpPr/>
              <p:nvPr userDrawn="1"/>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Freeform: Shape 18">
                <a:extLst>
                  <a:ext uri="{FF2B5EF4-FFF2-40B4-BE49-F238E27FC236}">
                    <a16:creationId xmlns:a16="http://schemas.microsoft.com/office/drawing/2014/main" id="{F8FD8C2B-CF95-4359-8C9B-66F6DEF41BC2}"/>
                  </a:ext>
                </a:extLst>
              </p:cNvPr>
              <p:cNvSpPr/>
              <p:nvPr userDrawn="1"/>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B07CB7B1-F420-416D-8B5A-CDA12EF282E8}"/>
                  </a:ext>
                </a:extLst>
              </p:cNvPr>
              <p:cNvSpPr/>
              <p:nvPr userDrawn="1"/>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570153-C99E-4B26-82EA-4D60EBADE70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08D842ED-2A50-490F-9D8F-5A7A0BC1BF4E}"/>
              </a:ext>
            </a:extLst>
          </p:cNvPr>
          <p:cNvSpPr/>
          <p:nvPr userDrawn="1"/>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7B08A64-4846-4840-93E5-978D148692F3}"/>
              </a:ext>
            </a:extLst>
          </p:cNvPr>
          <p:cNvSpPr/>
          <p:nvPr userDrawn="1"/>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58FF50F6-3501-485B-834A-405857C18273}"/>
              </a:ext>
            </a:extLst>
          </p:cNvPr>
          <p:cNvSpPr/>
          <p:nvPr userDrawn="1"/>
        </p:nvSpPr>
        <p:spPr>
          <a:xfrm>
            <a:off x="5691858" y="1899196"/>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1870317B-DB8E-4506-B700-82E6417CBE17}"/>
              </a:ext>
            </a:extLst>
          </p:cNvPr>
          <p:cNvSpPr/>
          <p:nvPr userDrawn="1"/>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F0E0FC3-6240-4E8C-BFB4-767103E5D4F1}"/>
              </a:ext>
            </a:extLst>
          </p:cNvPr>
          <p:cNvSpPr/>
          <p:nvPr userDrawn="1"/>
        </p:nvSpPr>
        <p:spPr>
          <a:xfrm rot="2667893" flipH="1">
            <a:off x="5236457" y="-196119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D57DB93-D307-4B5E-A1BC-C10366E3401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68529" y="2545563"/>
            <a:ext cx="3734250" cy="3540766"/>
          </a:xfrm>
          <a:prstGeom prst="rect">
            <a:avLst/>
          </a:prstGeom>
        </p:spPr>
      </p:pic>
      <p:pic>
        <p:nvPicPr>
          <p:cNvPr id="9" name="Picture 8">
            <a:extLst>
              <a:ext uri="{FF2B5EF4-FFF2-40B4-BE49-F238E27FC236}">
                <a16:creationId xmlns:a16="http://schemas.microsoft.com/office/drawing/2014/main" id="{588DD6B6-D8E9-4A86-A72B-4017D3FD2E3C}"/>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23021" y="768919"/>
            <a:ext cx="3734250" cy="3540766"/>
          </a:xfrm>
          <a:prstGeom prst="rect">
            <a:avLst/>
          </a:prstGeom>
        </p:spPr>
      </p:pic>
      <p:pic>
        <p:nvPicPr>
          <p:cNvPr id="10" name="Picture 9">
            <a:extLst>
              <a:ext uri="{FF2B5EF4-FFF2-40B4-BE49-F238E27FC236}">
                <a16:creationId xmlns:a16="http://schemas.microsoft.com/office/drawing/2014/main" id="{90A258D4-D060-475A-80EE-B57A268FBC8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A7238F26-7F9A-4681-877F-FB59377E43BD}"/>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39089" y="766159"/>
            <a:ext cx="4110019" cy="3897065"/>
          </a:xfrm>
          <a:prstGeom prst="rect">
            <a:avLst/>
          </a:prstGeom>
        </p:spPr>
      </p:pic>
      <p:pic>
        <p:nvPicPr>
          <p:cNvPr id="12" name="Picture 11">
            <a:extLst>
              <a:ext uri="{FF2B5EF4-FFF2-40B4-BE49-F238E27FC236}">
                <a16:creationId xmlns:a16="http://schemas.microsoft.com/office/drawing/2014/main" id="{DE784A2B-59B7-41CB-999A-2503EDC5E0DE}"/>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8BEFC76D-A263-423F-A00E-0C2BD735FA57}"/>
              </a:ext>
            </a:extLst>
          </p:cNvPr>
          <p:cNvSpPr/>
          <p:nvPr userDrawn="1"/>
        </p:nvSpPr>
        <p:spPr>
          <a:xfrm rot="2667893" flipH="1">
            <a:off x="4087347" y="-82615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029CF90B-63EC-41A4-A8FB-8591169906A3}"/>
              </a:ext>
            </a:extLst>
          </p:cNvPr>
          <p:cNvSpPr/>
          <p:nvPr userDrawn="1"/>
        </p:nvSpPr>
        <p:spPr>
          <a:xfrm rot="2667893" flipH="1">
            <a:off x="10792037" y="1463790"/>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5923018-100F-48D6-9357-EF6182D4E362}"/>
              </a:ext>
            </a:extLst>
          </p:cNvPr>
          <p:cNvSpPr/>
          <p:nvPr userDrawn="1"/>
        </p:nvSpPr>
        <p:spPr>
          <a:xfrm rot="13518210" flipH="1">
            <a:off x="-709100" y="1818990"/>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AA5C63A5-A956-4975-BE57-E5D2FFC7AAD0}"/>
              </a:ext>
            </a:extLst>
          </p:cNvPr>
          <p:cNvSpPr/>
          <p:nvPr userDrawn="1"/>
        </p:nvSpPr>
        <p:spPr>
          <a:xfrm rot="2703270">
            <a:off x="2969266" y="-43109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27C8725-79DC-46D5-8046-3A2B3D182B97}"/>
              </a:ext>
            </a:extLst>
          </p:cNvPr>
          <p:cNvSpPr/>
          <p:nvPr userDrawn="1"/>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910B0BBE-109E-4BED-87FC-F3E24FBE759A}"/>
              </a:ext>
            </a:extLst>
          </p:cNvPr>
          <p:cNvSpPr/>
          <p:nvPr userDrawn="1"/>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899D944C-A170-4CDA-B15A-2F6BF0E17BA7}"/>
              </a:ext>
            </a:extLst>
          </p:cNvPr>
          <p:cNvSpPr/>
          <p:nvPr userDrawn="1"/>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03DE633-761A-4BAB-93E2-7B600274B848}"/>
              </a:ext>
            </a:extLst>
          </p:cNvPr>
          <p:cNvSpPr/>
          <p:nvPr userDrawn="1"/>
        </p:nvSpPr>
        <p:spPr>
          <a:xfrm rot="2703270">
            <a:off x="526462" y="796957"/>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70AD3B4-CEC8-411F-9D94-877F77DAC9EE}"/>
              </a:ext>
            </a:extLst>
          </p:cNvPr>
          <p:cNvSpPr/>
          <p:nvPr userDrawn="1"/>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0E131EB8-39E4-41BF-98BB-7DB1D831D231}"/>
              </a:ext>
            </a:extLst>
          </p:cNvPr>
          <p:cNvSpPr/>
          <p:nvPr userDrawn="1"/>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440F163-EEBD-45E2-B9CE-AC0895CEBBD7}"/>
              </a:ext>
            </a:extLst>
          </p:cNvPr>
          <p:cNvSpPr/>
          <p:nvPr userDrawn="1"/>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ircle: Hollow 23">
            <a:extLst>
              <a:ext uri="{FF2B5EF4-FFF2-40B4-BE49-F238E27FC236}">
                <a16:creationId xmlns:a16="http://schemas.microsoft.com/office/drawing/2014/main" id="{6EB995D7-7622-4898-A83F-5D49216F330B}"/>
              </a:ext>
            </a:extLst>
          </p:cNvPr>
          <p:cNvSpPr/>
          <p:nvPr userDrawn="1"/>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4FEC7A35-C293-4B8B-B17E-834481764110}"/>
              </a:ext>
            </a:extLst>
          </p:cNvPr>
          <p:cNvSpPr/>
          <p:nvPr userDrawn="1"/>
        </p:nvSpPr>
        <p:spPr>
          <a:xfrm>
            <a:off x="5602302" y="304846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ircle: Hollow 25">
            <a:extLst>
              <a:ext uri="{FF2B5EF4-FFF2-40B4-BE49-F238E27FC236}">
                <a16:creationId xmlns:a16="http://schemas.microsoft.com/office/drawing/2014/main" id="{733F45E4-764B-4572-8BAB-470999FA8FF9}"/>
              </a:ext>
            </a:extLst>
          </p:cNvPr>
          <p:cNvSpPr/>
          <p:nvPr userDrawn="1"/>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Circle: Hollow 26">
            <a:extLst>
              <a:ext uri="{FF2B5EF4-FFF2-40B4-BE49-F238E27FC236}">
                <a16:creationId xmlns:a16="http://schemas.microsoft.com/office/drawing/2014/main" id="{3088A284-9BB9-41CF-A07D-1F6B3920F6F1}"/>
              </a:ext>
            </a:extLst>
          </p:cNvPr>
          <p:cNvSpPr/>
          <p:nvPr userDrawn="1"/>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Circle: Hollow 27">
            <a:extLst>
              <a:ext uri="{FF2B5EF4-FFF2-40B4-BE49-F238E27FC236}">
                <a16:creationId xmlns:a16="http://schemas.microsoft.com/office/drawing/2014/main" id="{DC4F64F6-FD57-493C-8CE0-5EE42CB91D09}"/>
              </a:ext>
            </a:extLst>
          </p:cNvPr>
          <p:cNvSpPr/>
          <p:nvPr userDrawn="1"/>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Circle: Hollow 28">
            <a:extLst>
              <a:ext uri="{FF2B5EF4-FFF2-40B4-BE49-F238E27FC236}">
                <a16:creationId xmlns:a16="http://schemas.microsoft.com/office/drawing/2014/main" id="{8D07D33E-FF6F-4B67-B6D1-2202E3A6B746}"/>
              </a:ext>
            </a:extLst>
          </p:cNvPr>
          <p:cNvSpPr/>
          <p:nvPr userDrawn="1"/>
        </p:nvSpPr>
        <p:spPr>
          <a:xfrm>
            <a:off x="9600735" y="639804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Circle: Hollow 29">
            <a:extLst>
              <a:ext uri="{FF2B5EF4-FFF2-40B4-BE49-F238E27FC236}">
                <a16:creationId xmlns:a16="http://schemas.microsoft.com/office/drawing/2014/main" id="{28A2FC17-9B72-48D6-BDA4-B1163A48A4FA}"/>
              </a:ext>
            </a:extLst>
          </p:cNvPr>
          <p:cNvSpPr/>
          <p:nvPr userDrawn="1"/>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Freeform: Shape 30">
            <a:extLst>
              <a:ext uri="{FF2B5EF4-FFF2-40B4-BE49-F238E27FC236}">
                <a16:creationId xmlns:a16="http://schemas.microsoft.com/office/drawing/2014/main" id="{EA8ED3B6-D72B-47BE-B445-B08D66212043}"/>
              </a:ext>
            </a:extLst>
          </p:cNvPr>
          <p:cNvSpPr/>
          <p:nvPr userDrawn="1"/>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End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570153-C99E-4B26-82EA-4D60EBADE70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08D842ED-2A50-490F-9D8F-5A7A0BC1BF4E}"/>
              </a:ext>
            </a:extLst>
          </p:cNvPr>
          <p:cNvSpPr/>
          <p:nvPr userDrawn="1"/>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7B08A64-4846-4840-93E5-978D148692F3}"/>
              </a:ext>
            </a:extLst>
          </p:cNvPr>
          <p:cNvSpPr/>
          <p:nvPr userDrawn="1"/>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58FF50F6-3501-485B-834A-405857C18273}"/>
              </a:ext>
            </a:extLst>
          </p:cNvPr>
          <p:cNvSpPr/>
          <p:nvPr userDrawn="1"/>
        </p:nvSpPr>
        <p:spPr>
          <a:xfrm>
            <a:off x="5691858" y="1899196"/>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1870317B-DB8E-4506-B700-82E6417CBE17}"/>
              </a:ext>
            </a:extLst>
          </p:cNvPr>
          <p:cNvSpPr/>
          <p:nvPr userDrawn="1"/>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F0E0FC3-6240-4E8C-BFB4-767103E5D4F1}"/>
              </a:ext>
            </a:extLst>
          </p:cNvPr>
          <p:cNvSpPr/>
          <p:nvPr userDrawn="1"/>
        </p:nvSpPr>
        <p:spPr>
          <a:xfrm rot="2667893" flipH="1">
            <a:off x="5236457" y="-196119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D57DB93-D307-4B5E-A1BC-C10366E3401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68529" y="2545563"/>
            <a:ext cx="3734250" cy="3540766"/>
          </a:xfrm>
          <a:prstGeom prst="rect">
            <a:avLst/>
          </a:prstGeom>
        </p:spPr>
      </p:pic>
      <p:pic>
        <p:nvPicPr>
          <p:cNvPr id="9" name="Picture 8">
            <a:extLst>
              <a:ext uri="{FF2B5EF4-FFF2-40B4-BE49-F238E27FC236}">
                <a16:creationId xmlns:a16="http://schemas.microsoft.com/office/drawing/2014/main" id="{588DD6B6-D8E9-4A86-A72B-4017D3FD2E3C}"/>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23021" y="768919"/>
            <a:ext cx="3734250" cy="3540766"/>
          </a:xfrm>
          <a:prstGeom prst="rect">
            <a:avLst/>
          </a:prstGeom>
        </p:spPr>
      </p:pic>
      <p:pic>
        <p:nvPicPr>
          <p:cNvPr id="10" name="Picture 9">
            <a:extLst>
              <a:ext uri="{FF2B5EF4-FFF2-40B4-BE49-F238E27FC236}">
                <a16:creationId xmlns:a16="http://schemas.microsoft.com/office/drawing/2014/main" id="{90A258D4-D060-475A-80EE-B57A268FBC8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A7238F26-7F9A-4681-877F-FB59377E43BD}"/>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39089" y="766159"/>
            <a:ext cx="4110019" cy="3897065"/>
          </a:xfrm>
          <a:prstGeom prst="rect">
            <a:avLst/>
          </a:prstGeom>
        </p:spPr>
      </p:pic>
      <p:pic>
        <p:nvPicPr>
          <p:cNvPr id="12" name="Picture 11">
            <a:extLst>
              <a:ext uri="{FF2B5EF4-FFF2-40B4-BE49-F238E27FC236}">
                <a16:creationId xmlns:a16="http://schemas.microsoft.com/office/drawing/2014/main" id="{DE784A2B-59B7-41CB-999A-2503EDC5E0DE}"/>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8BEFC76D-A263-423F-A00E-0C2BD735FA57}"/>
              </a:ext>
            </a:extLst>
          </p:cNvPr>
          <p:cNvSpPr/>
          <p:nvPr userDrawn="1"/>
        </p:nvSpPr>
        <p:spPr>
          <a:xfrm rot="2667893" flipH="1">
            <a:off x="4087347" y="-82615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029CF90B-63EC-41A4-A8FB-8591169906A3}"/>
              </a:ext>
            </a:extLst>
          </p:cNvPr>
          <p:cNvSpPr/>
          <p:nvPr userDrawn="1"/>
        </p:nvSpPr>
        <p:spPr>
          <a:xfrm rot="2667893" flipH="1">
            <a:off x="10792037" y="1463790"/>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5923018-100F-48D6-9357-EF6182D4E362}"/>
              </a:ext>
            </a:extLst>
          </p:cNvPr>
          <p:cNvSpPr/>
          <p:nvPr userDrawn="1"/>
        </p:nvSpPr>
        <p:spPr>
          <a:xfrm rot="13518210" flipH="1">
            <a:off x="-709100" y="1818990"/>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AA5C63A5-A956-4975-BE57-E5D2FFC7AAD0}"/>
              </a:ext>
            </a:extLst>
          </p:cNvPr>
          <p:cNvSpPr/>
          <p:nvPr userDrawn="1"/>
        </p:nvSpPr>
        <p:spPr>
          <a:xfrm rot="2703270">
            <a:off x="2969266" y="-43109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27C8725-79DC-46D5-8046-3A2B3D182B97}"/>
              </a:ext>
            </a:extLst>
          </p:cNvPr>
          <p:cNvSpPr/>
          <p:nvPr userDrawn="1"/>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910B0BBE-109E-4BED-87FC-F3E24FBE759A}"/>
              </a:ext>
            </a:extLst>
          </p:cNvPr>
          <p:cNvSpPr/>
          <p:nvPr userDrawn="1"/>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899D944C-A170-4CDA-B15A-2F6BF0E17BA7}"/>
              </a:ext>
            </a:extLst>
          </p:cNvPr>
          <p:cNvSpPr/>
          <p:nvPr userDrawn="1"/>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03DE633-761A-4BAB-93E2-7B600274B848}"/>
              </a:ext>
            </a:extLst>
          </p:cNvPr>
          <p:cNvSpPr/>
          <p:nvPr userDrawn="1"/>
        </p:nvSpPr>
        <p:spPr>
          <a:xfrm rot="2703270">
            <a:off x="526462" y="796957"/>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70AD3B4-CEC8-411F-9D94-877F77DAC9EE}"/>
              </a:ext>
            </a:extLst>
          </p:cNvPr>
          <p:cNvSpPr/>
          <p:nvPr userDrawn="1"/>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0E131EB8-39E4-41BF-98BB-7DB1D831D231}"/>
              </a:ext>
            </a:extLst>
          </p:cNvPr>
          <p:cNvSpPr/>
          <p:nvPr userDrawn="1"/>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440F163-EEBD-45E2-B9CE-AC0895CEBBD7}"/>
              </a:ext>
            </a:extLst>
          </p:cNvPr>
          <p:cNvSpPr/>
          <p:nvPr userDrawn="1"/>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ircle: Hollow 23">
            <a:extLst>
              <a:ext uri="{FF2B5EF4-FFF2-40B4-BE49-F238E27FC236}">
                <a16:creationId xmlns:a16="http://schemas.microsoft.com/office/drawing/2014/main" id="{6EB995D7-7622-4898-A83F-5D49216F330B}"/>
              </a:ext>
            </a:extLst>
          </p:cNvPr>
          <p:cNvSpPr/>
          <p:nvPr userDrawn="1"/>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4FEC7A35-C293-4B8B-B17E-834481764110}"/>
              </a:ext>
            </a:extLst>
          </p:cNvPr>
          <p:cNvSpPr/>
          <p:nvPr userDrawn="1"/>
        </p:nvSpPr>
        <p:spPr>
          <a:xfrm>
            <a:off x="5602302" y="304846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ircle: Hollow 25">
            <a:extLst>
              <a:ext uri="{FF2B5EF4-FFF2-40B4-BE49-F238E27FC236}">
                <a16:creationId xmlns:a16="http://schemas.microsoft.com/office/drawing/2014/main" id="{733F45E4-764B-4572-8BAB-470999FA8FF9}"/>
              </a:ext>
            </a:extLst>
          </p:cNvPr>
          <p:cNvSpPr/>
          <p:nvPr userDrawn="1"/>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Circle: Hollow 26">
            <a:extLst>
              <a:ext uri="{FF2B5EF4-FFF2-40B4-BE49-F238E27FC236}">
                <a16:creationId xmlns:a16="http://schemas.microsoft.com/office/drawing/2014/main" id="{3088A284-9BB9-41CF-A07D-1F6B3920F6F1}"/>
              </a:ext>
            </a:extLst>
          </p:cNvPr>
          <p:cNvSpPr/>
          <p:nvPr userDrawn="1"/>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Circle: Hollow 27">
            <a:extLst>
              <a:ext uri="{FF2B5EF4-FFF2-40B4-BE49-F238E27FC236}">
                <a16:creationId xmlns:a16="http://schemas.microsoft.com/office/drawing/2014/main" id="{DC4F64F6-FD57-493C-8CE0-5EE42CB91D09}"/>
              </a:ext>
            </a:extLst>
          </p:cNvPr>
          <p:cNvSpPr/>
          <p:nvPr userDrawn="1"/>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Circle: Hollow 28">
            <a:extLst>
              <a:ext uri="{FF2B5EF4-FFF2-40B4-BE49-F238E27FC236}">
                <a16:creationId xmlns:a16="http://schemas.microsoft.com/office/drawing/2014/main" id="{8D07D33E-FF6F-4B67-B6D1-2202E3A6B746}"/>
              </a:ext>
            </a:extLst>
          </p:cNvPr>
          <p:cNvSpPr/>
          <p:nvPr userDrawn="1"/>
        </p:nvSpPr>
        <p:spPr>
          <a:xfrm>
            <a:off x="9600735" y="639804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Circle: Hollow 29">
            <a:extLst>
              <a:ext uri="{FF2B5EF4-FFF2-40B4-BE49-F238E27FC236}">
                <a16:creationId xmlns:a16="http://schemas.microsoft.com/office/drawing/2014/main" id="{28A2FC17-9B72-48D6-BDA4-B1163A48A4FA}"/>
              </a:ext>
            </a:extLst>
          </p:cNvPr>
          <p:cNvSpPr/>
          <p:nvPr userDrawn="1"/>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Freeform: Shape 30">
            <a:extLst>
              <a:ext uri="{FF2B5EF4-FFF2-40B4-BE49-F238E27FC236}">
                <a16:creationId xmlns:a16="http://schemas.microsoft.com/office/drawing/2014/main" id="{EA8ED3B6-D72B-47BE-B445-B08D66212043}"/>
              </a:ext>
            </a:extLst>
          </p:cNvPr>
          <p:cNvSpPr/>
          <p:nvPr userDrawn="1"/>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633783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flip="none" rotWithShape="1">
          <a:gsLst>
            <a:gs pos="0">
              <a:schemeClr val="accent1"/>
            </a:gs>
            <a:gs pos="100000">
              <a:schemeClr val="accent4"/>
            </a:gs>
          </a:gsLst>
          <a:lin ang="108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5802C41-163D-4844-9D5C-7285E36EE05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27" name="Circle: Hollow 26">
            <a:extLst>
              <a:ext uri="{FF2B5EF4-FFF2-40B4-BE49-F238E27FC236}">
                <a16:creationId xmlns:a16="http://schemas.microsoft.com/office/drawing/2014/main" id="{E1194625-2A02-42BF-985E-CB02981CC3F5}"/>
              </a:ext>
            </a:extLst>
          </p:cNvPr>
          <p:cNvSpPr/>
          <p:nvPr userDrawn="1"/>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 name="Picture 1">
            <a:extLst>
              <a:ext uri="{FF2B5EF4-FFF2-40B4-BE49-F238E27FC236}">
                <a16:creationId xmlns:a16="http://schemas.microsoft.com/office/drawing/2014/main" id="{EED3AF95-7EEC-4AF2-944F-478E81710132}"/>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651073" y="3601088"/>
            <a:ext cx="4110019" cy="3897065"/>
          </a:xfrm>
          <a:prstGeom prst="rect">
            <a:avLst/>
          </a:prstGeom>
        </p:spPr>
      </p:pic>
      <p:sp>
        <p:nvSpPr>
          <p:cNvPr id="4" name="Oval 3">
            <a:extLst>
              <a:ext uri="{FF2B5EF4-FFF2-40B4-BE49-F238E27FC236}">
                <a16:creationId xmlns:a16="http://schemas.microsoft.com/office/drawing/2014/main" id="{70C67E91-BEE2-4AE6-AD49-3064788AA62C}"/>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863EDB17-8564-401D-92A1-21969EA8E8BF}"/>
              </a:ext>
            </a:extLst>
          </p:cNvPr>
          <p:cNvSpPr/>
          <p:nvPr userDrawn="1"/>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6BEA3CCE-2438-4D3A-A346-5006736FBD98}"/>
              </a:ext>
            </a:extLst>
          </p:cNvPr>
          <p:cNvSpPr/>
          <p:nvPr userDrawn="1"/>
        </p:nvSpPr>
        <p:spPr>
          <a:xfrm rot="8100000" flipH="1">
            <a:off x="4799323" y="271750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9C62ABA-F31E-4507-89F4-65DB297C2F65}"/>
              </a:ext>
            </a:extLst>
          </p:cNvPr>
          <p:cNvSpPr/>
          <p:nvPr userDrawn="1"/>
        </p:nvSpPr>
        <p:spPr>
          <a:xfrm rot="2667893" flipH="1">
            <a:off x="6192724" y="-220269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A422A2-A93A-481F-86EB-95A20F5E6CF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9" name="Picture 8">
            <a:extLst>
              <a:ext uri="{FF2B5EF4-FFF2-40B4-BE49-F238E27FC236}">
                <a16:creationId xmlns:a16="http://schemas.microsoft.com/office/drawing/2014/main" id="{5C342D7D-A635-4EED-A135-5639C645499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10" name="Picture 9">
            <a:extLst>
              <a:ext uri="{FF2B5EF4-FFF2-40B4-BE49-F238E27FC236}">
                <a16:creationId xmlns:a16="http://schemas.microsoft.com/office/drawing/2014/main" id="{3F9383E9-89D4-4C93-AF22-7F09A37024D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12" name="Rectangle: Rounded Corners 11">
            <a:extLst>
              <a:ext uri="{FF2B5EF4-FFF2-40B4-BE49-F238E27FC236}">
                <a16:creationId xmlns:a16="http://schemas.microsoft.com/office/drawing/2014/main" id="{933D01D5-159B-4682-BC38-3FC87152F25C}"/>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9C8D3C-C654-4784-82A6-BC44B04649EC}"/>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1314CF0-4747-405B-AB6C-2DC40EAC3061}"/>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BBB0BA9-067C-4FCC-90CE-905A4AE8970C}"/>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56A4E2F-8293-4B87-BF73-7A8FBF0E05B4}"/>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le: Hollow 21">
            <a:extLst>
              <a:ext uri="{FF2B5EF4-FFF2-40B4-BE49-F238E27FC236}">
                <a16:creationId xmlns:a16="http://schemas.microsoft.com/office/drawing/2014/main" id="{7A8CC623-0084-4053-B628-564CB9189BFB}"/>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A1EBE448-4C63-4F12-B4BF-098CFA49AF34}"/>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Rounded Corners 12">
            <a:extLst>
              <a:ext uri="{FF2B5EF4-FFF2-40B4-BE49-F238E27FC236}">
                <a16:creationId xmlns:a16="http://schemas.microsoft.com/office/drawing/2014/main" id="{07E3970A-926A-4602-B2CB-329719FA7DF3}"/>
              </a:ext>
            </a:extLst>
          </p:cNvPr>
          <p:cNvSpPr/>
          <p:nvPr userDrawn="1"/>
        </p:nvSpPr>
        <p:spPr>
          <a:xfrm rot="8067893" flipH="1">
            <a:off x="2337025" y="4690041"/>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ircle: Hollow 27">
            <a:extLst>
              <a:ext uri="{FF2B5EF4-FFF2-40B4-BE49-F238E27FC236}">
                <a16:creationId xmlns:a16="http://schemas.microsoft.com/office/drawing/2014/main" id="{787D885D-ED3C-4AAE-AF96-612EC5C03D33}"/>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Freeform: Shape 28">
            <a:extLst>
              <a:ext uri="{FF2B5EF4-FFF2-40B4-BE49-F238E27FC236}">
                <a16:creationId xmlns:a16="http://schemas.microsoft.com/office/drawing/2014/main" id="{308B6F55-8BDB-4DDF-BDB0-A6025F557FBC}"/>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73BB6E6C-2E77-4E24-89ED-EDB678C30F9E}"/>
              </a:ext>
            </a:extLst>
          </p:cNvPr>
          <p:cNvSpPr/>
          <p:nvPr userDrawn="1"/>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ircle: Hollow 30">
            <a:extLst>
              <a:ext uri="{FF2B5EF4-FFF2-40B4-BE49-F238E27FC236}">
                <a16:creationId xmlns:a16="http://schemas.microsoft.com/office/drawing/2014/main" id="{C295F18F-4230-4FCB-B589-C1201320C08D}"/>
              </a:ext>
            </a:extLst>
          </p:cNvPr>
          <p:cNvSpPr/>
          <p:nvPr userDrawn="1"/>
        </p:nvSpPr>
        <p:spPr>
          <a:xfrm>
            <a:off x="4099415" y="3494611"/>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Circle: Hollow 31">
            <a:extLst>
              <a:ext uri="{FF2B5EF4-FFF2-40B4-BE49-F238E27FC236}">
                <a16:creationId xmlns:a16="http://schemas.microsoft.com/office/drawing/2014/main" id="{18AA53BD-3380-4C96-9601-0B3E6BC574E0}"/>
              </a:ext>
            </a:extLst>
          </p:cNvPr>
          <p:cNvSpPr/>
          <p:nvPr userDrawn="1"/>
        </p:nvSpPr>
        <p:spPr>
          <a:xfrm>
            <a:off x="5955108" y="132266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984720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5565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27D0A9D-21AD-4F16-ABF6-FCEDEAC7CBC3}"/>
              </a:ext>
            </a:extLst>
          </p:cNvPr>
          <p:cNvGrpSpPr/>
          <p:nvPr userDrawn="1"/>
        </p:nvGrpSpPr>
        <p:grpSpPr>
          <a:xfrm rot="16200000">
            <a:off x="-1543328" y="1245980"/>
            <a:ext cx="7033145" cy="6967679"/>
            <a:chOff x="-1454130" y="-1334460"/>
            <a:chExt cx="7033145" cy="6967679"/>
          </a:xfrm>
        </p:grpSpPr>
        <p:sp>
          <p:nvSpPr>
            <p:cNvPr id="2" name="Oval 1">
              <a:extLst>
                <a:ext uri="{FF2B5EF4-FFF2-40B4-BE49-F238E27FC236}">
                  <a16:creationId xmlns:a16="http://schemas.microsoft.com/office/drawing/2014/main" id="{0E3802B7-A996-44D8-8E95-073D460506DD}"/>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1BC23AE-96EE-4D54-A885-39974FAB7636}"/>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E79F98EE-38CF-4F42-BBFC-6D904B5931F1}"/>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8A7D8CCE-DBFD-4E90-8B56-4E1B4E65EA0B}"/>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6A60227F-0B6A-4822-B1CF-88C8ADB21FAF}"/>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2A927CA-2C69-422E-8CDD-1BB98E8110C4}"/>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1E524A3-8BEF-4311-9C5F-430DE3C1E73B}"/>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0A3251D-A12D-4E0F-8F70-DEC8DD540973}"/>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070B9DE-E2F6-4515-A0CB-D897C6A83640}"/>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F3D5F4E7-4130-4F71-A905-F23D72D75F36}"/>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6043D486-3263-4803-85C1-2F658985FF35}"/>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9258023F-0C38-4A31-9B2A-AA99C3C745C6}"/>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A0B53E0F-0B02-4B74-91E7-2B670261B8F7}"/>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99F735-1BC8-4020-A49A-4C037861EEE1}"/>
              </a:ext>
            </a:extLst>
          </p:cNvPr>
          <p:cNvSpPr/>
          <p:nvPr userDrawn="1"/>
        </p:nvSpPr>
        <p:spPr>
          <a:xfrm>
            <a:off x="0" y="0"/>
            <a:ext cx="12192000" cy="2924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5" name="Block Arc 1">
            <a:extLst>
              <a:ext uri="{FF2B5EF4-FFF2-40B4-BE49-F238E27FC236}">
                <a16:creationId xmlns:a16="http://schemas.microsoft.com/office/drawing/2014/main" id="{404008F3-9393-43B1-9EF6-BB73F9083120}"/>
              </a:ext>
            </a:extLst>
          </p:cNvPr>
          <p:cNvSpPr/>
          <p:nvPr userDrawn="1"/>
        </p:nvSpPr>
        <p:spPr>
          <a:xfrm>
            <a:off x="3582255" y="1754355"/>
            <a:ext cx="2340000" cy="2340000"/>
          </a:xfrm>
          <a:prstGeom prst="blockArc">
            <a:avLst>
              <a:gd name="adj1" fmla="val 10800000"/>
              <a:gd name="adj2" fmla="val 117763"/>
              <a:gd name="adj3" fmla="val 671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6" name="Block Arc 12">
            <a:extLst>
              <a:ext uri="{FF2B5EF4-FFF2-40B4-BE49-F238E27FC236}">
                <a16:creationId xmlns:a16="http://schemas.microsoft.com/office/drawing/2014/main" id="{B94FB787-662A-4C42-A82E-3D2990125567}"/>
              </a:ext>
            </a:extLst>
          </p:cNvPr>
          <p:cNvSpPr/>
          <p:nvPr userDrawn="1"/>
        </p:nvSpPr>
        <p:spPr>
          <a:xfrm>
            <a:off x="893211" y="1754355"/>
            <a:ext cx="2340000" cy="2340000"/>
          </a:xfrm>
          <a:prstGeom prst="blockArc">
            <a:avLst>
              <a:gd name="adj1" fmla="val 10800000"/>
              <a:gd name="adj2" fmla="val 118784"/>
              <a:gd name="adj3" fmla="val 7082"/>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7" name="Block Arc 13">
            <a:extLst>
              <a:ext uri="{FF2B5EF4-FFF2-40B4-BE49-F238E27FC236}">
                <a16:creationId xmlns:a16="http://schemas.microsoft.com/office/drawing/2014/main" id="{B3104187-2B64-4114-9216-8B72399C3FFB}"/>
              </a:ext>
            </a:extLst>
          </p:cNvPr>
          <p:cNvSpPr/>
          <p:nvPr userDrawn="1"/>
        </p:nvSpPr>
        <p:spPr>
          <a:xfrm>
            <a:off x="6271299" y="1754355"/>
            <a:ext cx="2340000" cy="2340000"/>
          </a:xfrm>
          <a:prstGeom prst="blockArc">
            <a:avLst>
              <a:gd name="adj1" fmla="val 10800000"/>
              <a:gd name="adj2" fmla="val 117763"/>
              <a:gd name="adj3" fmla="val 671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8" name="Block Arc 15">
            <a:extLst>
              <a:ext uri="{FF2B5EF4-FFF2-40B4-BE49-F238E27FC236}">
                <a16:creationId xmlns:a16="http://schemas.microsoft.com/office/drawing/2014/main" id="{5C6BA25A-D059-41A1-9E12-7E54661C901A}"/>
              </a:ext>
            </a:extLst>
          </p:cNvPr>
          <p:cNvSpPr/>
          <p:nvPr userDrawn="1"/>
        </p:nvSpPr>
        <p:spPr>
          <a:xfrm>
            <a:off x="8946522" y="1754355"/>
            <a:ext cx="2340000" cy="2340000"/>
          </a:xfrm>
          <a:prstGeom prst="blockArc">
            <a:avLst>
              <a:gd name="adj1" fmla="val 10800000"/>
              <a:gd name="adj2" fmla="val 116759"/>
              <a:gd name="adj3" fmla="val 633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9" name="Picture Placeholder 2">
            <a:extLst>
              <a:ext uri="{FF2B5EF4-FFF2-40B4-BE49-F238E27FC236}">
                <a16:creationId xmlns:a16="http://schemas.microsoft.com/office/drawing/2014/main" id="{F41AE61D-2711-4D27-9E84-9455C81DF8EA}"/>
              </a:ext>
            </a:extLst>
          </p:cNvPr>
          <p:cNvSpPr>
            <a:spLocks noGrp="1"/>
          </p:cNvSpPr>
          <p:nvPr>
            <p:ph type="pic" idx="13" hasCustomPrompt="1"/>
          </p:nvPr>
        </p:nvSpPr>
        <p:spPr>
          <a:xfrm>
            <a:off x="1073211"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FEB96CED-3A89-4E72-AD40-98DAA7DB1E8E}"/>
              </a:ext>
            </a:extLst>
          </p:cNvPr>
          <p:cNvSpPr>
            <a:spLocks noGrp="1"/>
          </p:cNvSpPr>
          <p:nvPr>
            <p:ph type="pic" idx="14" hasCustomPrompt="1"/>
          </p:nvPr>
        </p:nvSpPr>
        <p:spPr>
          <a:xfrm>
            <a:off x="3762255"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168305AF-08C9-4A39-80B8-FD3847826BFC}"/>
              </a:ext>
            </a:extLst>
          </p:cNvPr>
          <p:cNvSpPr>
            <a:spLocks noGrp="1"/>
          </p:cNvSpPr>
          <p:nvPr>
            <p:ph type="pic" idx="15" hasCustomPrompt="1"/>
          </p:nvPr>
        </p:nvSpPr>
        <p:spPr>
          <a:xfrm>
            <a:off x="6451299"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23326DD4-C5BB-4602-9562-F2390EC71C3D}"/>
              </a:ext>
            </a:extLst>
          </p:cNvPr>
          <p:cNvSpPr>
            <a:spLocks noGrp="1"/>
          </p:cNvSpPr>
          <p:nvPr>
            <p:ph type="pic" idx="16" hasCustomPrompt="1"/>
          </p:nvPr>
        </p:nvSpPr>
        <p:spPr>
          <a:xfrm>
            <a:off x="9140343"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B5A378-F106-4996-9559-AD651050100B}"/>
              </a:ext>
            </a:extLst>
          </p:cNvPr>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065FF430-A86A-408D-B4CD-0BDB219BC8FC}"/>
              </a:ext>
            </a:extLst>
          </p:cNvPr>
          <p:cNvGrpSpPr/>
          <p:nvPr userDrawn="1"/>
        </p:nvGrpSpPr>
        <p:grpSpPr>
          <a:xfrm>
            <a:off x="8766546" y="1684865"/>
            <a:ext cx="2664296" cy="4683693"/>
            <a:chOff x="445712" y="1449040"/>
            <a:chExt cx="2113018" cy="3924176"/>
          </a:xfrm>
        </p:grpSpPr>
        <p:sp>
          <p:nvSpPr>
            <p:cNvPr id="3" name="Rounded Rectangle 5">
              <a:extLst>
                <a:ext uri="{FF2B5EF4-FFF2-40B4-BE49-F238E27FC236}">
                  <a16:creationId xmlns:a16="http://schemas.microsoft.com/office/drawing/2014/main" id="{0CA6DF50-6795-474E-9081-6511A6DF797F}"/>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6">
              <a:extLst>
                <a:ext uri="{FF2B5EF4-FFF2-40B4-BE49-F238E27FC236}">
                  <a16:creationId xmlns:a16="http://schemas.microsoft.com/office/drawing/2014/main" id="{E35AE172-B3BB-4E24-B958-0CB99851C0B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7">
              <a:extLst>
                <a:ext uri="{FF2B5EF4-FFF2-40B4-BE49-F238E27FC236}">
                  <a16:creationId xmlns:a16="http://schemas.microsoft.com/office/drawing/2014/main" id="{3492788A-995F-478E-A5F5-E0A3675E5DFD}"/>
                </a:ext>
              </a:extLst>
            </p:cNvPr>
            <p:cNvGrpSpPr/>
            <p:nvPr userDrawn="1"/>
          </p:nvGrpSpPr>
          <p:grpSpPr>
            <a:xfrm>
              <a:off x="1407705" y="5045834"/>
              <a:ext cx="211967" cy="211967"/>
              <a:chOff x="1549420" y="5712364"/>
              <a:chExt cx="312583" cy="312583"/>
            </a:xfrm>
          </p:grpSpPr>
          <p:sp>
            <p:nvSpPr>
              <p:cNvPr id="6" name="Oval 8">
                <a:extLst>
                  <a:ext uri="{FF2B5EF4-FFF2-40B4-BE49-F238E27FC236}">
                    <a16:creationId xmlns:a16="http://schemas.microsoft.com/office/drawing/2014/main" id="{9A4EEAB5-7A36-43A2-9FDD-A2137FD0C0D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10">
                <a:extLst>
                  <a:ext uri="{FF2B5EF4-FFF2-40B4-BE49-F238E27FC236}">
                    <a16:creationId xmlns:a16="http://schemas.microsoft.com/office/drawing/2014/main" id="{983787F9-8E6F-4588-9DA5-35FC31554940}"/>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3E2B1047-A353-4F69-8E34-66CE0EF65D91}"/>
              </a:ext>
            </a:extLst>
          </p:cNvPr>
          <p:cNvSpPr>
            <a:spLocks noGrp="1"/>
          </p:cNvSpPr>
          <p:nvPr>
            <p:ph type="pic" idx="11" hasCustomPrompt="1"/>
          </p:nvPr>
        </p:nvSpPr>
        <p:spPr>
          <a:xfrm>
            <a:off x="8954464" y="2096435"/>
            <a:ext cx="2288460" cy="3753075"/>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Text Placeholder 9">
            <a:extLst>
              <a:ext uri="{FF2B5EF4-FFF2-40B4-BE49-F238E27FC236}">
                <a16:creationId xmlns:a16="http://schemas.microsoft.com/office/drawing/2014/main" id="{F072E626-24D1-4140-9541-74DA99F2F33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 id="2147483691"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9524CEC-148A-4867-BDC6-300D7F5E3749}"/>
              </a:ext>
            </a:extLst>
          </p:cNvPr>
          <p:cNvGrpSpPr/>
          <p:nvPr/>
        </p:nvGrpSpPr>
        <p:grpSpPr>
          <a:xfrm>
            <a:off x="2544416" y="1671564"/>
            <a:ext cx="7222437" cy="3514872"/>
            <a:chOff x="3952875" y="2284730"/>
            <a:chExt cx="4591050" cy="2816544"/>
          </a:xfrm>
        </p:grpSpPr>
        <p:sp>
          <p:nvSpPr>
            <p:cNvPr id="17" name="Rectangle 16">
              <a:extLst>
                <a:ext uri="{FF2B5EF4-FFF2-40B4-BE49-F238E27FC236}">
                  <a16:creationId xmlns:a16="http://schemas.microsoft.com/office/drawing/2014/main" id="{4CD4D0CD-9252-4CAE-B221-C578E6194D42}"/>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2EAA3C4-8248-42B0-B37F-518DDC060487}"/>
                </a:ext>
              </a:extLst>
            </p:cNvPr>
            <p:cNvSpPr/>
            <p:nvPr userDrawn="1"/>
          </p:nvSpPr>
          <p:spPr>
            <a:xfrm>
              <a:off x="4121436" y="2486342"/>
              <a:ext cx="4253929" cy="2413321"/>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1423473F-8DA2-4D98-B1AC-6F5ACD4DDE30}"/>
              </a:ext>
            </a:extLst>
          </p:cNvPr>
          <p:cNvSpPr txBox="1"/>
          <p:nvPr/>
        </p:nvSpPr>
        <p:spPr>
          <a:xfrm>
            <a:off x="2585846" y="1982450"/>
            <a:ext cx="7114746" cy="1446550"/>
          </a:xfrm>
          <a:prstGeom prst="rect">
            <a:avLst/>
          </a:prstGeom>
          <a:noFill/>
        </p:spPr>
        <p:txBody>
          <a:bodyPr wrap="square" rtlCol="0" anchor="ctr">
            <a:spAutoFit/>
          </a:bodyPr>
          <a:lstStyle/>
          <a:p>
            <a:pPr algn="ctr"/>
            <a:r>
              <a:rPr lang="id-ID" altLang="ko-KR" sz="4400" dirty="0">
                <a:solidFill>
                  <a:schemeClr val="bg1"/>
                </a:solidFill>
                <a:cs typeface="Arial" pitchFamily="34" charset="0"/>
              </a:rPr>
              <a:t>Dasar Syestem Terdistribusi </a:t>
            </a:r>
          </a:p>
          <a:p>
            <a:pPr algn="ctr"/>
            <a:r>
              <a:rPr lang="id-ID" altLang="ko-KR" sz="4400" dirty="0">
                <a:solidFill>
                  <a:schemeClr val="bg1"/>
                </a:solidFill>
                <a:cs typeface="Arial" pitchFamily="34" charset="0"/>
              </a:rPr>
              <a:t>&amp; Implementasinya</a:t>
            </a:r>
            <a:endParaRPr lang="ko-KR" altLang="en-US" sz="4400" dirty="0">
              <a:solidFill>
                <a:schemeClr val="bg1"/>
              </a:solidFill>
              <a:cs typeface="Arial" pitchFamily="34" charset="0"/>
            </a:endParaRPr>
          </a:p>
        </p:txBody>
      </p:sp>
      <p:sp>
        <p:nvSpPr>
          <p:cNvPr id="20" name="TextBox 19">
            <a:extLst>
              <a:ext uri="{FF2B5EF4-FFF2-40B4-BE49-F238E27FC236}">
                <a16:creationId xmlns:a16="http://schemas.microsoft.com/office/drawing/2014/main" id="{5E0175CE-6A79-479A-822A-511AC43730F6}"/>
              </a:ext>
            </a:extLst>
          </p:cNvPr>
          <p:cNvSpPr txBox="1"/>
          <p:nvPr/>
        </p:nvSpPr>
        <p:spPr>
          <a:xfrm>
            <a:off x="4706193" y="3602609"/>
            <a:ext cx="3563163" cy="830997"/>
          </a:xfrm>
          <a:prstGeom prst="rect">
            <a:avLst/>
          </a:prstGeom>
          <a:noFill/>
        </p:spPr>
        <p:txBody>
          <a:bodyPr wrap="square" rtlCol="0" anchor="ctr">
            <a:spAutoFit/>
          </a:bodyPr>
          <a:lstStyle/>
          <a:p>
            <a:pPr algn="just"/>
            <a:r>
              <a:rPr lang="id-ID" altLang="ko-KR" sz="1600" dirty="0">
                <a:solidFill>
                  <a:schemeClr val="bg1"/>
                </a:solidFill>
                <a:cs typeface="Arial" pitchFamily="34" charset="0"/>
              </a:rPr>
              <a:t>Nama 	: Ahmad Rudiyanto</a:t>
            </a:r>
          </a:p>
          <a:p>
            <a:pPr algn="just"/>
            <a:r>
              <a:rPr lang="id-ID" altLang="ko-KR" sz="1600" dirty="0">
                <a:solidFill>
                  <a:schemeClr val="bg1"/>
                </a:solidFill>
                <a:cs typeface="Arial" pitchFamily="34" charset="0"/>
              </a:rPr>
              <a:t>NIM 	: 21157201114</a:t>
            </a:r>
          </a:p>
          <a:p>
            <a:pPr algn="just"/>
            <a:r>
              <a:rPr lang="id-ID" altLang="ko-KR" sz="1600" dirty="0">
                <a:solidFill>
                  <a:schemeClr val="bg1"/>
                </a:solidFill>
                <a:cs typeface="Arial" pitchFamily="34" charset="0"/>
              </a:rPr>
              <a:t>Kelas	: Ilmu Komputer 21-B</a:t>
            </a:r>
            <a:endParaRPr lang="ko-KR" altLang="en-US" sz="1600" dirty="0">
              <a:solidFill>
                <a:schemeClr val="bg1"/>
              </a:solidFill>
              <a:cs typeface="Arial" pitchFamily="34" charset="0"/>
            </a:endParaRPr>
          </a:p>
        </p:txBody>
      </p:sp>
    </p:spTree>
    <p:extLst>
      <p:ext uri="{BB962C8B-B14F-4D97-AF65-F5344CB8AC3E}">
        <p14:creationId xmlns:p14="http://schemas.microsoft.com/office/powerpoint/2010/main" val="3762006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817555" y="497537"/>
            <a:ext cx="4018208" cy="1754326"/>
          </a:xfrm>
          <a:prstGeom prst="rect">
            <a:avLst/>
          </a:prstGeom>
          <a:noFill/>
        </p:spPr>
        <p:txBody>
          <a:bodyPr wrap="square" rtlCol="0" anchor="ctr">
            <a:spAutoFit/>
          </a:bodyPr>
          <a:lstStyle/>
          <a:p>
            <a:r>
              <a:rPr lang="id-ID" altLang="ko-KR" sz="5400" dirty="0">
                <a:solidFill>
                  <a:schemeClr val="bg1"/>
                </a:solidFill>
                <a:cs typeface="Arial" pitchFamily="34" charset="0"/>
              </a:rPr>
              <a:t>System Terdistribusi</a:t>
            </a:r>
            <a:endParaRPr lang="ko-KR" altLang="en-US" sz="5400" dirty="0">
              <a:solidFill>
                <a:schemeClr val="bg1"/>
              </a:solidFill>
              <a:cs typeface="Arial" pitchFamily="34" charset="0"/>
            </a:endParaRPr>
          </a:p>
        </p:txBody>
      </p:sp>
      <p:grpSp>
        <p:nvGrpSpPr>
          <p:cNvPr id="3" name="Group 2">
            <a:extLst>
              <a:ext uri="{FF2B5EF4-FFF2-40B4-BE49-F238E27FC236}">
                <a16:creationId xmlns:a16="http://schemas.microsoft.com/office/drawing/2014/main" id="{71EEDD8F-21EE-4529-B34B-786FC45A4E84}"/>
              </a:ext>
            </a:extLst>
          </p:cNvPr>
          <p:cNvGrpSpPr/>
          <p:nvPr/>
        </p:nvGrpSpPr>
        <p:grpSpPr>
          <a:xfrm>
            <a:off x="3277221" y="2382780"/>
            <a:ext cx="5907816" cy="3168016"/>
            <a:chOff x="3952875" y="2284730"/>
            <a:chExt cx="4591050" cy="2816544"/>
          </a:xfrm>
        </p:grpSpPr>
        <p:sp>
          <p:nvSpPr>
            <p:cNvPr id="5" name="Rectangle 4">
              <a:extLst>
                <a:ext uri="{FF2B5EF4-FFF2-40B4-BE49-F238E27FC236}">
                  <a16:creationId xmlns:a16="http://schemas.microsoft.com/office/drawing/2014/main" id="{98147EE4-3F48-4BF3-B9D8-DC86F6C4FB41}"/>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05DC372-B4FF-4D2B-A176-27A903C2DC1E}"/>
                </a:ext>
              </a:extLst>
            </p:cNvPr>
            <p:cNvSpPr/>
            <p:nvPr userDrawn="1"/>
          </p:nvSpPr>
          <p:spPr>
            <a:xfrm>
              <a:off x="4083157" y="2398836"/>
              <a:ext cx="4330485" cy="2588333"/>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TextBox 26">
            <a:extLst>
              <a:ext uri="{FF2B5EF4-FFF2-40B4-BE49-F238E27FC236}">
                <a16:creationId xmlns:a16="http://schemas.microsoft.com/office/drawing/2014/main" id="{82F80202-4F00-4C99-B47E-7E4072D4DADF}"/>
              </a:ext>
            </a:extLst>
          </p:cNvPr>
          <p:cNvSpPr txBox="1"/>
          <p:nvPr/>
        </p:nvSpPr>
        <p:spPr>
          <a:xfrm>
            <a:off x="3821756" y="2982860"/>
            <a:ext cx="4818743" cy="1703030"/>
          </a:xfrm>
          <a:prstGeom prst="rect">
            <a:avLst/>
          </a:prstGeom>
          <a:noFill/>
        </p:spPr>
        <p:txBody>
          <a:bodyPr wrap="square" rtlCol="0">
            <a:spAutoFit/>
          </a:bodyPr>
          <a:lstStyle/>
          <a:p>
            <a:pPr algn="ctr">
              <a:lnSpc>
                <a:spcPct val="150000"/>
              </a:lnSpc>
            </a:pPr>
            <a:r>
              <a:rPr lang="id-ID" b="1" dirty="0">
                <a:solidFill>
                  <a:schemeClr val="bg1"/>
                </a:solidFill>
              </a:rPr>
              <a:t>Sistem terdistribusi adalah sistem yang terdiri dari beberapa komputer yang terhubung dan bekerja bersama untuk menyelesaikan tugas yang kompleks. </a:t>
            </a:r>
            <a:endParaRPr lang="en-US" b="1" dirty="0">
              <a:solidFill>
                <a:schemeClr val="bg1"/>
              </a:solidFill>
            </a:endParaRPr>
          </a:p>
        </p:txBody>
      </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1EEDD8F-21EE-4529-B34B-786FC45A4E84}"/>
              </a:ext>
            </a:extLst>
          </p:cNvPr>
          <p:cNvGrpSpPr/>
          <p:nvPr/>
        </p:nvGrpSpPr>
        <p:grpSpPr>
          <a:xfrm>
            <a:off x="1132114" y="1146407"/>
            <a:ext cx="10242331" cy="4884499"/>
            <a:chOff x="3952875" y="2284730"/>
            <a:chExt cx="4591050" cy="2816544"/>
          </a:xfrm>
        </p:grpSpPr>
        <p:sp>
          <p:nvSpPr>
            <p:cNvPr id="5" name="Rectangle 4">
              <a:extLst>
                <a:ext uri="{FF2B5EF4-FFF2-40B4-BE49-F238E27FC236}">
                  <a16:creationId xmlns:a16="http://schemas.microsoft.com/office/drawing/2014/main" id="{98147EE4-3F48-4BF3-B9D8-DC86F6C4FB41}"/>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05DC372-B4FF-4D2B-A176-27A903C2DC1E}"/>
                </a:ext>
              </a:extLst>
            </p:cNvPr>
            <p:cNvSpPr/>
            <p:nvPr userDrawn="1"/>
          </p:nvSpPr>
          <p:spPr>
            <a:xfrm>
              <a:off x="4083157" y="2398836"/>
              <a:ext cx="4330485" cy="2588333"/>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TextBox 26">
            <a:extLst>
              <a:ext uri="{FF2B5EF4-FFF2-40B4-BE49-F238E27FC236}">
                <a16:creationId xmlns:a16="http://schemas.microsoft.com/office/drawing/2014/main" id="{82F80202-4F00-4C99-B47E-7E4072D4DADF}"/>
              </a:ext>
            </a:extLst>
          </p:cNvPr>
          <p:cNvSpPr txBox="1"/>
          <p:nvPr/>
        </p:nvSpPr>
        <p:spPr>
          <a:xfrm>
            <a:off x="1825297" y="2002329"/>
            <a:ext cx="8855964" cy="2534027"/>
          </a:xfrm>
          <a:prstGeom prst="rect">
            <a:avLst/>
          </a:prstGeom>
          <a:noFill/>
        </p:spPr>
        <p:txBody>
          <a:bodyPr wrap="square" rtlCol="0">
            <a:spAutoFit/>
          </a:bodyPr>
          <a:lstStyle/>
          <a:p>
            <a:pPr algn="ctr">
              <a:lnSpc>
                <a:spcPct val="150000"/>
              </a:lnSpc>
            </a:pPr>
            <a:r>
              <a:rPr lang="id-ID" b="1" dirty="0">
                <a:solidFill>
                  <a:schemeClr val="bg1"/>
                </a:solidFill>
              </a:rPr>
              <a:t>Dalam sistem terdistribusi, tugas atau pekerjaan dibagi menjadi beberapa bagian yang dapat dijalankan secara bersamaan oleh beberapa node atau komputer. Oleh karena itu, sistem terdistribusi memungkinkan komputer dan perangkat lunak untuk bekerja bersama-sama sebagai suatu kesatuan untuk menyelesaikan tugas yang lebih besar dan lebih kompleks daripada yang dapat dilakukan oleh satu komputer atau sistem terpusat.</a:t>
            </a:r>
            <a:endParaRPr lang="en-US" b="1" dirty="0">
              <a:solidFill>
                <a:schemeClr val="bg1"/>
              </a:solidFill>
            </a:endParaRPr>
          </a:p>
        </p:txBody>
      </p:sp>
      <p:sp>
        <p:nvSpPr>
          <p:cNvPr id="7" name="TextBox 6">
            <a:extLst>
              <a:ext uri="{FF2B5EF4-FFF2-40B4-BE49-F238E27FC236}">
                <a16:creationId xmlns:a16="http://schemas.microsoft.com/office/drawing/2014/main" id="{2EA730FC-B29F-40C4-A0C0-99098383743A}"/>
              </a:ext>
            </a:extLst>
          </p:cNvPr>
          <p:cNvSpPr txBox="1"/>
          <p:nvPr/>
        </p:nvSpPr>
        <p:spPr>
          <a:xfrm>
            <a:off x="1132114" y="302194"/>
            <a:ext cx="7673302" cy="646331"/>
          </a:xfrm>
          <a:prstGeom prst="rect">
            <a:avLst/>
          </a:prstGeom>
          <a:noFill/>
        </p:spPr>
        <p:txBody>
          <a:bodyPr wrap="square" rtlCol="0" anchor="ctr">
            <a:spAutoFit/>
          </a:bodyPr>
          <a:lstStyle/>
          <a:p>
            <a:r>
              <a:rPr lang="id-ID" altLang="ko-KR" sz="3600" b="1" dirty="0">
                <a:solidFill>
                  <a:schemeClr val="bg1"/>
                </a:solidFill>
                <a:cs typeface="Arial" pitchFamily="34" charset="0"/>
              </a:rPr>
              <a:t>System Terdistribusi</a:t>
            </a:r>
            <a:endParaRPr lang="ko-KR" altLang="en-US" sz="3600" b="1" dirty="0">
              <a:solidFill>
                <a:schemeClr val="bg1"/>
              </a:solidFill>
              <a:cs typeface="Arial" pitchFamily="34" charset="0"/>
            </a:endParaRPr>
          </a:p>
        </p:txBody>
      </p:sp>
    </p:spTree>
    <p:extLst>
      <p:ext uri="{BB962C8B-B14F-4D97-AF65-F5344CB8AC3E}">
        <p14:creationId xmlns:p14="http://schemas.microsoft.com/office/powerpoint/2010/main" val="3784815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047">
            <a:extLst>
              <a:ext uri="{FF2B5EF4-FFF2-40B4-BE49-F238E27FC236}">
                <a16:creationId xmlns:a16="http://schemas.microsoft.com/office/drawing/2014/main" id="{0CE35586-6194-425D-9064-418F7A0F3326}"/>
              </a:ext>
            </a:extLst>
          </p:cNvPr>
          <p:cNvSpPr/>
          <p:nvPr/>
        </p:nvSpPr>
        <p:spPr>
          <a:xfrm>
            <a:off x="0" y="1323520"/>
            <a:ext cx="12192000" cy="1894113"/>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TextBox 5">
            <a:extLst>
              <a:ext uri="{FF2B5EF4-FFF2-40B4-BE49-F238E27FC236}">
                <a16:creationId xmlns:a16="http://schemas.microsoft.com/office/drawing/2014/main" id="{CBF6D223-8792-459F-B3DE-D2B1F8B2BD14}"/>
              </a:ext>
            </a:extLst>
          </p:cNvPr>
          <p:cNvSpPr txBox="1"/>
          <p:nvPr/>
        </p:nvSpPr>
        <p:spPr>
          <a:xfrm>
            <a:off x="547997" y="1631776"/>
            <a:ext cx="10794730" cy="861774"/>
          </a:xfrm>
          <a:prstGeom prst="rect">
            <a:avLst/>
          </a:prstGeom>
          <a:noFill/>
        </p:spPr>
        <p:txBody>
          <a:bodyPr wrap="square" rtlCol="0">
            <a:spAutoFit/>
          </a:bodyPr>
          <a:lstStyle/>
          <a:p>
            <a:r>
              <a:rPr lang="id-ID" b="1" u="sng" dirty="0">
                <a:solidFill>
                  <a:schemeClr val="bg1"/>
                </a:solidFill>
              </a:rPr>
              <a:t>Jaringan komputer: </a:t>
            </a:r>
          </a:p>
          <a:p>
            <a:r>
              <a:rPr lang="id-ID" sz="1600" dirty="0">
                <a:solidFill>
                  <a:schemeClr val="bg1"/>
                </a:solidFill>
              </a:rPr>
              <a:t>Jaringan komputer adalah contoh paling sederhana dari sistem terdistribusi. Beberapa komputer terhubung dalam jaringan yang memungkinkan pengguna untuk berbagi sumber daya seperti printer, file, dan koneksi internet.</a:t>
            </a:r>
          </a:p>
        </p:txBody>
      </p:sp>
      <p:sp>
        <p:nvSpPr>
          <p:cNvPr id="46" name="Text Placeholder 1">
            <a:extLst>
              <a:ext uri="{FF2B5EF4-FFF2-40B4-BE49-F238E27FC236}">
                <a16:creationId xmlns:a16="http://schemas.microsoft.com/office/drawing/2014/main" id="{355A7B8F-7EB3-4C6B-8D79-A4167AF9ADBA}"/>
              </a:ext>
            </a:extLst>
          </p:cNvPr>
          <p:cNvSpPr>
            <a:spLocks noGrp="1"/>
          </p:cNvSpPr>
          <p:nvPr>
            <p:ph type="body" sz="quarter" idx="10"/>
          </p:nvPr>
        </p:nvSpPr>
        <p:spPr>
          <a:xfrm>
            <a:off x="207414" y="411434"/>
            <a:ext cx="11573197" cy="724247"/>
          </a:xfrm>
        </p:spPr>
        <p:txBody>
          <a:bodyPr/>
          <a:lstStyle/>
          <a:p>
            <a:r>
              <a:rPr lang="id-ID" b="1" dirty="0">
                <a:solidFill>
                  <a:schemeClr val="tx2">
                    <a:lumMod val="60000"/>
                    <a:lumOff val="40000"/>
                  </a:schemeClr>
                </a:solidFill>
              </a:rPr>
              <a:t>Contoh Sytem Terdistribusi</a:t>
            </a:r>
            <a:endParaRPr lang="en-US" b="1" dirty="0">
              <a:solidFill>
                <a:schemeClr val="tx2">
                  <a:lumMod val="60000"/>
                  <a:lumOff val="40000"/>
                </a:schemeClr>
              </a:solidFill>
            </a:endParaRPr>
          </a:p>
        </p:txBody>
      </p:sp>
      <p:sp>
        <p:nvSpPr>
          <p:cNvPr id="10" name="Rectangle 2047">
            <a:extLst>
              <a:ext uri="{FF2B5EF4-FFF2-40B4-BE49-F238E27FC236}">
                <a16:creationId xmlns:a16="http://schemas.microsoft.com/office/drawing/2014/main" id="{9C949059-0613-4651-B0EF-9C9A35D765BE}"/>
              </a:ext>
            </a:extLst>
          </p:cNvPr>
          <p:cNvSpPr/>
          <p:nvPr/>
        </p:nvSpPr>
        <p:spPr>
          <a:xfrm>
            <a:off x="0" y="3677757"/>
            <a:ext cx="12192000" cy="1894113"/>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 name="TextBox 10">
            <a:extLst>
              <a:ext uri="{FF2B5EF4-FFF2-40B4-BE49-F238E27FC236}">
                <a16:creationId xmlns:a16="http://schemas.microsoft.com/office/drawing/2014/main" id="{E4C30FA9-4684-41E3-A76F-E3D650B1C8A2}"/>
              </a:ext>
            </a:extLst>
          </p:cNvPr>
          <p:cNvSpPr txBox="1"/>
          <p:nvPr/>
        </p:nvSpPr>
        <p:spPr>
          <a:xfrm>
            <a:off x="698635" y="4076617"/>
            <a:ext cx="10794730" cy="861774"/>
          </a:xfrm>
          <a:prstGeom prst="rect">
            <a:avLst/>
          </a:prstGeom>
          <a:noFill/>
        </p:spPr>
        <p:txBody>
          <a:bodyPr wrap="square" rtlCol="0">
            <a:spAutoFit/>
          </a:bodyPr>
          <a:lstStyle/>
          <a:p>
            <a:r>
              <a:rPr lang="id-ID" b="1" u="sng" dirty="0">
                <a:solidFill>
                  <a:schemeClr val="bg1"/>
                </a:solidFill>
              </a:rPr>
              <a:t>Sistem manajemen basis data terdistribusi (distributed database management system): </a:t>
            </a:r>
          </a:p>
          <a:p>
            <a:r>
              <a:rPr lang="id-ID" sz="1600" dirty="0">
                <a:solidFill>
                  <a:schemeClr val="bg1"/>
                </a:solidFill>
              </a:rPr>
              <a:t>Sistem ini terdiri dari beberapa server yang terhubung melalui jaringan dan menyimpan data di beberapa lokasi. Setiap server dapat mengakses dan mengelola data yang tersimpan di server lainnya.</a:t>
            </a:r>
          </a:p>
        </p:txBody>
      </p:sp>
    </p:spTree>
    <p:extLst>
      <p:ext uri="{BB962C8B-B14F-4D97-AF65-F5344CB8AC3E}">
        <p14:creationId xmlns:p14="http://schemas.microsoft.com/office/powerpoint/2010/main" val="2392079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047">
            <a:extLst>
              <a:ext uri="{FF2B5EF4-FFF2-40B4-BE49-F238E27FC236}">
                <a16:creationId xmlns:a16="http://schemas.microsoft.com/office/drawing/2014/main" id="{0CE35586-6194-425D-9064-418F7A0F3326}"/>
              </a:ext>
            </a:extLst>
          </p:cNvPr>
          <p:cNvSpPr/>
          <p:nvPr/>
        </p:nvSpPr>
        <p:spPr>
          <a:xfrm>
            <a:off x="0" y="1323520"/>
            <a:ext cx="12192000" cy="1894113"/>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TextBox 5">
            <a:extLst>
              <a:ext uri="{FF2B5EF4-FFF2-40B4-BE49-F238E27FC236}">
                <a16:creationId xmlns:a16="http://schemas.microsoft.com/office/drawing/2014/main" id="{CBF6D223-8792-459F-B3DE-D2B1F8B2BD14}"/>
              </a:ext>
            </a:extLst>
          </p:cNvPr>
          <p:cNvSpPr txBox="1"/>
          <p:nvPr/>
        </p:nvSpPr>
        <p:spPr>
          <a:xfrm>
            <a:off x="547997" y="1696171"/>
            <a:ext cx="10794730" cy="861774"/>
          </a:xfrm>
          <a:prstGeom prst="rect">
            <a:avLst/>
          </a:prstGeom>
          <a:noFill/>
        </p:spPr>
        <p:txBody>
          <a:bodyPr wrap="square" rtlCol="0">
            <a:spAutoFit/>
          </a:bodyPr>
          <a:lstStyle/>
          <a:p>
            <a:r>
              <a:rPr lang="id-ID" b="1" u="sng" dirty="0">
                <a:solidFill>
                  <a:schemeClr val="bg1"/>
                </a:solidFill>
              </a:rPr>
              <a:t>Sistem terdistribusi untuk komputasi paralel (distributed parallel computing system): </a:t>
            </a:r>
          </a:p>
          <a:p>
            <a:r>
              <a:rPr lang="id-ID" sz="1600" dirty="0">
                <a:solidFill>
                  <a:schemeClr val="bg1"/>
                </a:solidFill>
              </a:rPr>
              <a:t>Sistem ini terdiri dari beberapa komputer atau node yang bekerja sama untuk melakukan komputasi paralel yang kompleks dan memerlukan pemrosesan data yang besar dalam waktu singkat.</a:t>
            </a:r>
          </a:p>
        </p:txBody>
      </p:sp>
      <p:sp>
        <p:nvSpPr>
          <p:cNvPr id="46" name="Text Placeholder 1">
            <a:extLst>
              <a:ext uri="{FF2B5EF4-FFF2-40B4-BE49-F238E27FC236}">
                <a16:creationId xmlns:a16="http://schemas.microsoft.com/office/drawing/2014/main" id="{355A7B8F-7EB3-4C6B-8D79-A4167AF9ADBA}"/>
              </a:ext>
            </a:extLst>
          </p:cNvPr>
          <p:cNvSpPr>
            <a:spLocks noGrp="1"/>
          </p:cNvSpPr>
          <p:nvPr>
            <p:ph type="body" sz="quarter" idx="10"/>
          </p:nvPr>
        </p:nvSpPr>
        <p:spPr>
          <a:xfrm>
            <a:off x="207414" y="411434"/>
            <a:ext cx="11573197" cy="724247"/>
          </a:xfrm>
        </p:spPr>
        <p:txBody>
          <a:bodyPr/>
          <a:lstStyle/>
          <a:p>
            <a:r>
              <a:rPr lang="id-ID" b="1" dirty="0">
                <a:solidFill>
                  <a:schemeClr val="tx2">
                    <a:lumMod val="60000"/>
                    <a:lumOff val="40000"/>
                  </a:schemeClr>
                </a:solidFill>
              </a:rPr>
              <a:t>Contoh Sytem Terdistribusi</a:t>
            </a:r>
            <a:endParaRPr lang="en-US" b="1" dirty="0">
              <a:solidFill>
                <a:schemeClr val="tx2">
                  <a:lumMod val="60000"/>
                  <a:lumOff val="40000"/>
                </a:schemeClr>
              </a:solidFill>
            </a:endParaRPr>
          </a:p>
        </p:txBody>
      </p:sp>
      <p:sp>
        <p:nvSpPr>
          <p:cNvPr id="10" name="Rectangle 2047">
            <a:extLst>
              <a:ext uri="{FF2B5EF4-FFF2-40B4-BE49-F238E27FC236}">
                <a16:creationId xmlns:a16="http://schemas.microsoft.com/office/drawing/2014/main" id="{9C949059-0613-4651-B0EF-9C9A35D765BE}"/>
              </a:ext>
            </a:extLst>
          </p:cNvPr>
          <p:cNvSpPr/>
          <p:nvPr/>
        </p:nvSpPr>
        <p:spPr>
          <a:xfrm>
            <a:off x="0" y="3677757"/>
            <a:ext cx="12192000" cy="1894113"/>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 name="TextBox 10">
            <a:extLst>
              <a:ext uri="{FF2B5EF4-FFF2-40B4-BE49-F238E27FC236}">
                <a16:creationId xmlns:a16="http://schemas.microsoft.com/office/drawing/2014/main" id="{E4C30FA9-4684-41E3-A76F-E3D650B1C8A2}"/>
              </a:ext>
            </a:extLst>
          </p:cNvPr>
          <p:cNvSpPr txBox="1"/>
          <p:nvPr/>
        </p:nvSpPr>
        <p:spPr>
          <a:xfrm>
            <a:off x="698635" y="4063738"/>
            <a:ext cx="10794730" cy="1107996"/>
          </a:xfrm>
          <a:prstGeom prst="rect">
            <a:avLst/>
          </a:prstGeom>
          <a:noFill/>
        </p:spPr>
        <p:txBody>
          <a:bodyPr wrap="square" rtlCol="0">
            <a:spAutoFit/>
          </a:bodyPr>
          <a:lstStyle/>
          <a:p>
            <a:r>
              <a:rPr lang="id-ID" b="1" u="sng" dirty="0">
                <a:solidFill>
                  <a:schemeClr val="bg1"/>
                </a:solidFill>
              </a:rPr>
              <a:t>Sistem terdistribusi untuk game online (distributed online gaming system): </a:t>
            </a:r>
          </a:p>
          <a:p>
            <a:r>
              <a:rPr lang="id-ID" sz="1600" dirty="0">
                <a:solidFill>
                  <a:schemeClr val="bg1"/>
                </a:solidFill>
              </a:rPr>
              <a:t>Sistem ini terdiri dari beberapa server yang terhubung melalui jaringan untuk menyediakan game online kepada pemain di seluruh dunia. Setiap server bertanggung jawab untuk mengelola sebagian besar data game dan mempertahankan kestabilan jaringan.</a:t>
            </a:r>
          </a:p>
        </p:txBody>
      </p:sp>
    </p:spTree>
    <p:extLst>
      <p:ext uri="{BB962C8B-B14F-4D97-AF65-F5344CB8AC3E}">
        <p14:creationId xmlns:p14="http://schemas.microsoft.com/office/powerpoint/2010/main" val="367252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282957" y="669104"/>
            <a:ext cx="6991671" cy="724247"/>
          </a:xfrm>
        </p:spPr>
        <p:txBody>
          <a:bodyPr/>
          <a:lstStyle/>
          <a:p>
            <a:r>
              <a:rPr lang="id-ID" sz="4000" b="1" dirty="0">
                <a:solidFill>
                  <a:schemeClr val="tx2">
                    <a:lumMod val="60000"/>
                    <a:lumOff val="40000"/>
                  </a:schemeClr>
                </a:solidFill>
              </a:rPr>
              <a:t>Implementasi System Terdistribusi</a:t>
            </a:r>
            <a:endParaRPr lang="en-US" sz="4000" b="1" dirty="0">
              <a:solidFill>
                <a:schemeClr val="tx2">
                  <a:lumMod val="60000"/>
                  <a:lumOff val="40000"/>
                </a:schemeClr>
              </a:solidFill>
            </a:endParaRPr>
          </a:p>
        </p:txBody>
      </p:sp>
      <p:cxnSp>
        <p:nvCxnSpPr>
          <p:cNvPr id="3" name="Straight Connector 2">
            <a:extLst>
              <a:ext uri="{FF2B5EF4-FFF2-40B4-BE49-F238E27FC236}">
                <a16:creationId xmlns:a16="http://schemas.microsoft.com/office/drawing/2014/main" id="{718E0C7D-11CE-46F6-9DD3-922D524B1112}"/>
              </a:ext>
            </a:extLst>
          </p:cNvPr>
          <p:cNvCxnSpPr>
            <a:cxnSpLocks/>
          </p:cNvCxnSpPr>
          <p:nvPr/>
        </p:nvCxnSpPr>
        <p:spPr>
          <a:xfrm flipV="1">
            <a:off x="7244593" y="2583012"/>
            <a:ext cx="827153" cy="75771"/>
          </a:xfrm>
          <a:prstGeom prst="line">
            <a:avLst/>
          </a:prstGeom>
          <a:ln w="31750" cap="sq">
            <a:solidFill>
              <a:schemeClr val="accent3"/>
            </a:solidFill>
            <a:headEnd type="oval"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E7F0ECD-8CD5-4BBA-84A4-419963493805}"/>
              </a:ext>
            </a:extLst>
          </p:cNvPr>
          <p:cNvCxnSpPr>
            <a:cxnSpLocks/>
          </p:cNvCxnSpPr>
          <p:nvPr/>
        </p:nvCxnSpPr>
        <p:spPr>
          <a:xfrm>
            <a:off x="7244593" y="3318116"/>
            <a:ext cx="827153" cy="479146"/>
          </a:xfrm>
          <a:prstGeom prst="line">
            <a:avLst/>
          </a:prstGeom>
          <a:ln w="31750" cap="sq">
            <a:solidFill>
              <a:schemeClr val="accent4"/>
            </a:solidFill>
            <a:headEnd type="oval"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A8978C1-FEF0-40CC-8AB6-8B34991F88A9}"/>
              </a:ext>
            </a:extLst>
          </p:cNvPr>
          <p:cNvCxnSpPr>
            <a:cxnSpLocks/>
          </p:cNvCxnSpPr>
          <p:nvPr/>
        </p:nvCxnSpPr>
        <p:spPr>
          <a:xfrm flipH="1" flipV="1">
            <a:off x="4137673" y="2583012"/>
            <a:ext cx="784100" cy="151543"/>
          </a:xfrm>
          <a:prstGeom prst="line">
            <a:avLst/>
          </a:prstGeom>
          <a:ln w="31750" cap="sq">
            <a:solidFill>
              <a:schemeClr val="accent2"/>
            </a:solidFill>
            <a:headEnd type="oval"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5A4705C-558D-4266-A14A-C8D52996B3B3}"/>
              </a:ext>
            </a:extLst>
          </p:cNvPr>
          <p:cNvCxnSpPr>
            <a:cxnSpLocks/>
          </p:cNvCxnSpPr>
          <p:nvPr/>
        </p:nvCxnSpPr>
        <p:spPr>
          <a:xfrm flipH="1">
            <a:off x="4137673" y="3285690"/>
            <a:ext cx="711038" cy="494389"/>
          </a:xfrm>
          <a:prstGeom prst="line">
            <a:avLst/>
          </a:prstGeom>
          <a:ln w="31750" cap="sq">
            <a:solidFill>
              <a:schemeClr val="accent5"/>
            </a:solidFill>
            <a:headEnd type="oval"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BF42C39-2BFB-4FD7-801B-44FA115152E4}"/>
              </a:ext>
            </a:extLst>
          </p:cNvPr>
          <p:cNvCxnSpPr>
            <a:cxnSpLocks/>
          </p:cNvCxnSpPr>
          <p:nvPr/>
        </p:nvCxnSpPr>
        <p:spPr>
          <a:xfrm>
            <a:off x="5823467" y="4356087"/>
            <a:ext cx="0" cy="770653"/>
          </a:xfrm>
          <a:prstGeom prst="line">
            <a:avLst/>
          </a:prstGeom>
          <a:ln w="31750" cap="sq">
            <a:solidFill>
              <a:schemeClr val="accent6"/>
            </a:solidFill>
            <a:headEnd type="oval" w="med" len="med"/>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0E067CC-2EC9-4AF0-B28B-9A6A329B0811}"/>
              </a:ext>
            </a:extLst>
          </p:cNvPr>
          <p:cNvSpPr txBox="1"/>
          <p:nvPr/>
        </p:nvSpPr>
        <p:spPr>
          <a:xfrm>
            <a:off x="522514" y="1766723"/>
            <a:ext cx="3516127" cy="1169551"/>
          </a:xfrm>
          <a:prstGeom prst="rect">
            <a:avLst/>
          </a:prstGeom>
          <a:noFill/>
        </p:spPr>
        <p:txBody>
          <a:bodyPr wrap="square" rtlCol="0">
            <a:spAutoFit/>
          </a:bodyPr>
          <a:lstStyle/>
          <a:p>
            <a:pPr algn="r"/>
            <a:r>
              <a:rPr lang="id-ID" sz="1400" dirty="0"/>
              <a:t>Sistem basis data terdistribusi, seperti Apache Cassandra dan MongoDB, memungkinkan data untuk disimpan di beberapa node atau server sehingga data dapat diakses dan diolah secara cepat.</a:t>
            </a:r>
          </a:p>
        </p:txBody>
      </p:sp>
      <p:grpSp>
        <p:nvGrpSpPr>
          <p:cNvPr id="42" name="Group 41">
            <a:extLst>
              <a:ext uri="{FF2B5EF4-FFF2-40B4-BE49-F238E27FC236}">
                <a16:creationId xmlns:a16="http://schemas.microsoft.com/office/drawing/2014/main" id="{4A0E4C41-08B9-4B7A-AD3C-84523D348513}"/>
              </a:ext>
            </a:extLst>
          </p:cNvPr>
          <p:cNvGrpSpPr/>
          <p:nvPr/>
        </p:nvGrpSpPr>
        <p:grpSpPr>
          <a:xfrm>
            <a:off x="5020805" y="2165475"/>
            <a:ext cx="2051694" cy="2050642"/>
            <a:chOff x="5099306" y="1617067"/>
            <a:chExt cx="2051694" cy="2050642"/>
          </a:xfrm>
        </p:grpSpPr>
        <p:grpSp>
          <p:nvGrpSpPr>
            <p:cNvPr id="43" name="Group 42">
              <a:extLst>
                <a:ext uri="{FF2B5EF4-FFF2-40B4-BE49-F238E27FC236}">
                  <a16:creationId xmlns:a16="http://schemas.microsoft.com/office/drawing/2014/main" id="{71D26BBC-59A9-4DF1-B106-B35B1376A1FA}"/>
                </a:ext>
              </a:extLst>
            </p:cNvPr>
            <p:cNvGrpSpPr/>
            <p:nvPr/>
          </p:nvGrpSpPr>
          <p:grpSpPr>
            <a:xfrm>
              <a:off x="5099306" y="1617067"/>
              <a:ext cx="2051694" cy="2050642"/>
              <a:chOff x="4574849" y="1897856"/>
              <a:chExt cx="3028217" cy="3026664"/>
            </a:xfrm>
          </p:grpSpPr>
          <p:sp>
            <p:nvSpPr>
              <p:cNvPr id="45" name="Freeform: Shape 44">
                <a:extLst>
                  <a:ext uri="{FF2B5EF4-FFF2-40B4-BE49-F238E27FC236}">
                    <a16:creationId xmlns:a16="http://schemas.microsoft.com/office/drawing/2014/main" id="{4D08985E-9FAF-4AB9-8689-326C60ABBF7E}"/>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46" name="Freeform: Shape 45">
                <a:extLst>
                  <a:ext uri="{FF2B5EF4-FFF2-40B4-BE49-F238E27FC236}">
                    <a16:creationId xmlns:a16="http://schemas.microsoft.com/office/drawing/2014/main" id="{A46E4B6A-A67A-42CA-9BB1-1027D585115D}"/>
                  </a:ext>
                </a:extLst>
              </p:cNvPr>
              <p:cNvSpPr/>
              <p:nvPr/>
            </p:nvSpPr>
            <p:spPr>
              <a:xfrm>
                <a:off x="4574849"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sp>
          <p:nvSpPr>
            <p:cNvPr id="44" name="Freeform 55">
              <a:extLst>
                <a:ext uri="{FF2B5EF4-FFF2-40B4-BE49-F238E27FC236}">
                  <a16:creationId xmlns:a16="http://schemas.microsoft.com/office/drawing/2014/main" id="{AFBF8D01-509B-40D6-A323-23D452EAEFE7}"/>
                </a:ext>
              </a:extLst>
            </p:cNvPr>
            <p:cNvSpPr/>
            <p:nvPr/>
          </p:nvSpPr>
          <p:spPr>
            <a:xfrm rot="3600000">
              <a:off x="5785278" y="1876688"/>
              <a:ext cx="619646" cy="1518340"/>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8" name="TextBox 47">
            <a:extLst>
              <a:ext uri="{FF2B5EF4-FFF2-40B4-BE49-F238E27FC236}">
                <a16:creationId xmlns:a16="http://schemas.microsoft.com/office/drawing/2014/main" id="{DAB87FBF-4257-4FB9-B768-7A9038D1A41F}"/>
              </a:ext>
            </a:extLst>
          </p:cNvPr>
          <p:cNvSpPr txBox="1"/>
          <p:nvPr/>
        </p:nvSpPr>
        <p:spPr>
          <a:xfrm>
            <a:off x="572030" y="3195012"/>
            <a:ext cx="3516127" cy="1384995"/>
          </a:xfrm>
          <a:prstGeom prst="rect">
            <a:avLst/>
          </a:prstGeom>
          <a:noFill/>
        </p:spPr>
        <p:txBody>
          <a:bodyPr wrap="square" rtlCol="0">
            <a:spAutoFit/>
          </a:bodyPr>
          <a:lstStyle/>
          <a:p>
            <a:pPr algn="r"/>
            <a:r>
              <a:rPr lang="id-ID" sz="1400" dirty="0"/>
              <a:t>Sistem file terdistribusi, seperti Apache Hadoop dan Google File System (GFS), memungkinkan file besar untuk disimpan di beberapa node atau server sehingga file dapat dibagi menjadi beberapa bagian dan diakses secara cepat.</a:t>
            </a:r>
          </a:p>
        </p:txBody>
      </p:sp>
      <p:sp>
        <p:nvSpPr>
          <p:cNvPr id="50" name="TextBox 49">
            <a:extLst>
              <a:ext uri="{FF2B5EF4-FFF2-40B4-BE49-F238E27FC236}">
                <a16:creationId xmlns:a16="http://schemas.microsoft.com/office/drawing/2014/main" id="{184257CB-216E-44E3-8F4D-B79B738A297A}"/>
              </a:ext>
            </a:extLst>
          </p:cNvPr>
          <p:cNvSpPr txBox="1"/>
          <p:nvPr/>
        </p:nvSpPr>
        <p:spPr>
          <a:xfrm>
            <a:off x="4142042" y="5405778"/>
            <a:ext cx="3516127" cy="954107"/>
          </a:xfrm>
          <a:prstGeom prst="rect">
            <a:avLst/>
          </a:prstGeom>
          <a:noFill/>
        </p:spPr>
        <p:txBody>
          <a:bodyPr wrap="square" rtlCol="0">
            <a:spAutoFit/>
          </a:bodyPr>
          <a:lstStyle/>
          <a:p>
            <a:r>
              <a:rPr lang="id-ID" sz="1400" dirty="0"/>
              <a:t>Sistem jaringan terdistribusi, seperti BitTorrent, memungkinkan transfer file atau data secara cepat dan efisien antara beberapa node atau komputer.</a:t>
            </a:r>
          </a:p>
        </p:txBody>
      </p:sp>
      <p:sp>
        <p:nvSpPr>
          <p:cNvPr id="57" name="TextBox 56">
            <a:extLst>
              <a:ext uri="{FF2B5EF4-FFF2-40B4-BE49-F238E27FC236}">
                <a16:creationId xmlns:a16="http://schemas.microsoft.com/office/drawing/2014/main" id="{D22CA59F-B9C9-4895-9793-C24AF75C3180}"/>
              </a:ext>
            </a:extLst>
          </p:cNvPr>
          <p:cNvSpPr txBox="1"/>
          <p:nvPr/>
        </p:nvSpPr>
        <p:spPr>
          <a:xfrm>
            <a:off x="8153361" y="1766723"/>
            <a:ext cx="3516127" cy="1169551"/>
          </a:xfrm>
          <a:prstGeom prst="rect">
            <a:avLst/>
          </a:prstGeom>
          <a:noFill/>
        </p:spPr>
        <p:txBody>
          <a:bodyPr wrap="square" rtlCol="0">
            <a:spAutoFit/>
          </a:bodyPr>
          <a:lstStyle/>
          <a:p>
            <a:r>
              <a:rPr lang="id-ID" sz="1400" dirty="0"/>
              <a:t>Sistem komputasi terdistribusi, seperti Apache Spark dan Apache Flink, memungkinkan pemrosesan data secara paralel di beberapa node atau komputer untuk memberikan kinerja yang lebih baik.</a:t>
            </a:r>
          </a:p>
        </p:txBody>
      </p:sp>
      <p:sp>
        <p:nvSpPr>
          <p:cNvPr id="58" name="TextBox 57">
            <a:extLst>
              <a:ext uri="{FF2B5EF4-FFF2-40B4-BE49-F238E27FC236}">
                <a16:creationId xmlns:a16="http://schemas.microsoft.com/office/drawing/2014/main" id="{24E240A7-1D12-43B2-9C63-51F20319CF18}"/>
              </a:ext>
            </a:extLst>
          </p:cNvPr>
          <p:cNvSpPr txBox="1"/>
          <p:nvPr/>
        </p:nvSpPr>
        <p:spPr>
          <a:xfrm>
            <a:off x="8153360" y="3429000"/>
            <a:ext cx="3516127" cy="1169551"/>
          </a:xfrm>
          <a:prstGeom prst="rect">
            <a:avLst/>
          </a:prstGeom>
          <a:noFill/>
        </p:spPr>
        <p:txBody>
          <a:bodyPr wrap="square" rtlCol="0">
            <a:spAutoFit/>
          </a:bodyPr>
          <a:lstStyle/>
          <a:p>
            <a:r>
              <a:rPr lang="id-ID" sz="1400" dirty="0"/>
              <a:t>Sistem pengolahan pesan terdistribusi, seperti Apache Kafka dan RabbitMQ, memungkinkan pesan atau data untuk dipublikasikan dan dikirimkan di beberapa node atau server.</a:t>
            </a:r>
          </a:p>
        </p:txBody>
      </p:sp>
    </p:spTree>
    <p:extLst>
      <p:ext uri="{BB962C8B-B14F-4D97-AF65-F5344CB8AC3E}">
        <p14:creationId xmlns:p14="http://schemas.microsoft.com/office/powerpoint/2010/main" val="1557309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DC31CA68-4723-4B6D-BABD-AEF0AB6C3DF0}"/>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2946" r="2946"/>
          <a:stretch>
            <a:fillRect/>
          </a:stretch>
        </p:blipFill>
        <p:spPr/>
      </p:pic>
      <p:sp>
        <p:nvSpPr>
          <p:cNvPr id="3" name="Rectangle 5">
            <a:extLst>
              <a:ext uri="{FF2B5EF4-FFF2-40B4-BE49-F238E27FC236}">
                <a16:creationId xmlns:a16="http://schemas.microsoft.com/office/drawing/2014/main" id="{C0986100-3707-4AF4-88C1-2FF26936AA54}"/>
              </a:ext>
            </a:extLst>
          </p:cNvPr>
          <p:cNvSpPr/>
          <p:nvPr/>
        </p:nvSpPr>
        <p:spPr>
          <a:xfrm>
            <a:off x="958670" y="2233901"/>
            <a:ext cx="4482519" cy="4320480"/>
          </a:xfrm>
          <a:prstGeom prst="rect">
            <a:avLst/>
          </a:prstGeom>
          <a:solidFill>
            <a:schemeClr val="tx1">
              <a:lumMod val="65000"/>
              <a:lumOff val="35000"/>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dirty="0"/>
          </a:p>
        </p:txBody>
      </p:sp>
      <p:sp>
        <p:nvSpPr>
          <p:cNvPr id="22" name="직사각형 2">
            <a:extLst>
              <a:ext uri="{FF2B5EF4-FFF2-40B4-BE49-F238E27FC236}">
                <a16:creationId xmlns:a16="http://schemas.microsoft.com/office/drawing/2014/main" id="{6BF95206-A83E-4B57-A1F3-91675C0D6104}"/>
              </a:ext>
            </a:extLst>
          </p:cNvPr>
          <p:cNvSpPr/>
          <p:nvPr/>
        </p:nvSpPr>
        <p:spPr>
          <a:xfrm>
            <a:off x="431320" y="204757"/>
            <a:ext cx="3705570" cy="1938992"/>
          </a:xfrm>
          <a:prstGeom prst="rect">
            <a:avLst/>
          </a:prstGeom>
        </p:spPr>
        <p:txBody>
          <a:bodyPr wrap="square">
            <a:spAutoFit/>
          </a:bodyPr>
          <a:lstStyle/>
          <a:p>
            <a:r>
              <a:rPr lang="id-ID" sz="4000" b="1" dirty="0">
                <a:solidFill>
                  <a:schemeClr val="accent1"/>
                </a:solidFill>
              </a:rPr>
              <a:t>Implementasi System Terdistribusi</a:t>
            </a:r>
            <a:endParaRPr lang="en-US" sz="4000" b="1" dirty="0">
              <a:solidFill>
                <a:schemeClr val="accent1"/>
              </a:solidFill>
            </a:endParaRPr>
          </a:p>
        </p:txBody>
      </p:sp>
      <p:sp>
        <p:nvSpPr>
          <p:cNvPr id="2" name="TextBox 1">
            <a:extLst>
              <a:ext uri="{FF2B5EF4-FFF2-40B4-BE49-F238E27FC236}">
                <a16:creationId xmlns:a16="http://schemas.microsoft.com/office/drawing/2014/main" id="{151F45B7-F665-49F5-903A-1DA62B0D8C8B}"/>
              </a:ext>
            </a:extLst>
          </p:cNvPr>
          <p:cNvSpPr txBox="1"/>
          <p:nvPr/>
        </p:nvSpPr>
        <p:spPr>
          <a:xfrm>
            <a:off x="1255555" y="2653048"/>
            <a:ext cx="3902298" cy="3139321"/>
          </a:xfrm>
          <a:prstGeom prst="rect">
            <a:avLst/>
          </a:prstGeom>
          <a:noFill/>
        </p:spPr>
        <p:txBody>
          <a:bodyPr wrap="square" rtlCol="0">
            <a:spAutoFit/>
          </a:bodyPr>
          <a:lstStyle/>
          <a:p>
            <a:pPr algn="ctr"/>
            <a:r>
              <a:rPr lang="id-ID" b="1" dirty="0">
                <a:solidFill>
                  <a:schemeClr val="bg1"/>
                </a:solidFill>
              </a:rPr>
              <a:t>Implementasi sistem terdistribusi ini memiliki tujuan yang berbeda-beda, seperti meningkatkan performa, memperluas kapasitas, atau meningkatkan keamanan. Namun, pada dasarnya, implementasi sistem terdistribusi ini memiliki karakteristik yang sama yaitu dapat meningkatkan kinerja, skalabilitas, dan ketersediaan sistem.</a:t>
            </a:r>
            <a:endParaRPr lang="ko-KR" altLang="en-US" b="1" dirty="0">
              <a:solidFill>
                <a:schemeClr val="bg1"/>
              </a:solidFill>
            </a:endParaRPr>
          </a:p>
        </p:txBody>
      </p:sp>
    </p:spTree>
    <p:extLst>
      <p:ext uri="{BB962C8B-B14F-4D97-AF65-F5344CB8AC3E}">
        <p14:creationId xmlns:p14="http://schemas.microsoft.com/office/powerpoint/2010/main" val="234562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id-ID" dirty="0">
                <a:solidFill>
                  <a:schemeClr val="accent1">
                    <a:lumMod val="75000"/>
                  </a:schemeClr>
                </a:solidFill>
              </a:rPr>
              <a:t>Keunggulan System Terdistribusi</a:t>
            </a:r>
            <a:endParaRPr lang="en-US" dirty="0">
              <a:solidFill>
                <a:schemeClr val="accent1">
                  <a:lumMod val="75000"/>
                </a:schemeClr>
              </a:solidFill>
            </a:endParaRPr>
          </a:p>
        </p:txBody>
      </p:sp>
      <p:grpSp>
        <p:nvGrpSpPr>
          <p:cNvPr id="3" name="Group 2">
            <a:extLst>
              <a:ext uri="{FF2B5EF4-FFF2-40B4-BE49-F238E27FC236}">
                <a16:creationId xmlns:a16="http://schemas.microsoft.com/office/drawing/2014/main" id="{B553BD64-D483-42AE-B49A-3111917D18A8}"/>
              </a:ext>
            </a:extLst>
          </p:cNvPr>
          <p:cNvGrpSpPr/>
          <p:nvPr/>
        </p:nvGrpSpPr>
        <p:grpSpPr>
          <a:xfrm>
            <a:off x="3859281" y="3981584"/>
            <a:ext cx="2164713" cy="1549726"/>
            <a:chOff x="1879337" y="1628800"/>
            <a:chExt cx="2596514" cy="1858853"/>
          </a:xfrm>
          <a:solidFill>
            <a:schemeClr val="accent1"/>
          </a:solidFill>
        </p:grpSpPr>
        <p:sp>
          <p:nvSpPr>
            <p:cNvPr id="4" name="Donut 4">
              <a:extLst>
                <a:ext uri="{FF2B5EF4-FFF2-40B4-BE49-F238E27FC236}">
                  <a16:creationId xmlns:a16="http://schemas.microsoft.com/office/drawing/2014/main" id="{4DA381FA-1EAD-468A-8B1F-7C03B9B7CE1D}"/>
                </a:ext>
              </a:extLst>
            </p:cNvPr>
            <p:cNvSpPr/>
            <p:nvPr/>
          </p:nvSpPr>
          <p:spPr>
            <a:xfrm>
              <a:off x="2747659" y="1628800"/>
              <a:ext cx="1728192" cy="172819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5" name="Rectangle 4">
              <a:extLst>
                <a:ext uri="{FF2B5EF4-FFF2-40B4-BE49-F238E27FC236}">
                  <a16:creationId xmlns:a16="http://schemas.microsoft.com/office/drawing/2014/main" id="{8EDDA421-1D98-42A2-8E96-D9EF4A829F64}"/>
                </a:ext>
              </a:extLst>
            </p:cNvPr>
            <p:cNvSpPr/>
            <p:nvPr/>
          </p:nvSpPr>
          <p:spPr>
            <a:xfrm rot="10800000">
              <a:off x="2447108" y="2933701"/>
              <a:ext cx="1044000" cy="423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Isosceles Triangle 5">
              <a:extLst>
                <a:ext uri="{FF2B5EF4-FFF2-40B4-BE49-F238E27FC236}">
                  <a16:creationId xmlns:a16="http://schemas.microsoft.com/office/drawing/2014/main" id="{EA003F89-9B1A-4E3B-A1CB-03EC814066C9}"/>
                </a:ext>
              </a:extLst>
            </p:cNvPr>
            <p:cNvSpPr/>
            <p:nvPr/>
          </p:nvSpPr>
          <p:spPr>
            <a:xfrm rot="16200000">
              <a:off x="1832224" y="2851618"/>
              <a:ext cx="683148" cy="58892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7" name="Group 6">
            <a:extLst>
              <a:ext uri="{FF2B5EF4-FFF2-40B4-BE49-F238E27FC236}">
                <a16:creationId xmlns:a16="http://schemas.microsoft.com/office/drawing/2014/main" id="{7834A6D3-0834-4E9B-89E2-B55CF043852E}"/>
              </a:ext>
            </a:extLst>
          </p:cNvPr>
          <p:cNvGrpSpPr/>
          <p:nvPr/>
        </p:nvGrpSpPr>
        <p:grpSpPr>
          <a:xfrm rot="10800000">
            <a:off x="6154049" y="2290042"/>
            <a:ext cx="2155921" cy="1549726"/>
            <a:chOff x="1889883" y="1628800"/>
            <a:chExt cx="2585968" cy="1858853"/>
          </a:xfrm>
          <a:solidFill>
            <a:schemeClr val="accent3"/>
          </a:solidFill>
        </p:grpSpPr>
        <p:sp>
          <p:nvSpPr>
            <p:cNvPr id="8" name="Donut 8">
              <a:extLst>
                <a:ext uri="{FF2B5EF4-FFF2-40B4-BE49-F238E27FC236}">
                  <a16:creationId xmlns:a16="http://schemas.microsoft.com/office/drawing/2014/main" id="{EA19E16F-013C-4633-88F3-5463067DDC51}"/>
                </a:ext>
              </a:extLst>
            </p:cNvPr>
            <p:cNvSpPr/>
            <p:nvPr/>
          </p:nvSpPr>
          <p:spPr>
            <a:xfrm>
              <a:off x="2747659" y="1628800"/>
              <a:ext cx="1728192" cy="172819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9" name="Rectangle 8">
              <a:extLst>
                <a:ext uri="{FF2B5EF4-FFF2-40B4-BE49-F238E27FC236}">
                  <a16:creationId xmlns:a16="http://schemas.microsoft.com/office/drawing/2014/main" id="{76A01951-FD2B-4D0B-A8B7-3F7CBD1B323E}"/>
                </a:ext>
              </a:extLst>
            </p:cNvPr>
            <p:cNvSpPr/>
            <p:nvPr/>
          </p:nvSpPr>
          <p:spPr>
            <a:xfrm rot="10800000">
              <a:off x="2457653" y="2933701"/>
              <a:ext cx="1044000" cy="423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Isosceles Triangle 9">
              <a:extLst>
                <a:ext uri="{FF2B5EF4-FFF2-40B4-BE49-F238E27FC236}">
                  <a16:creationId xmlns:a16="http://schemas.microsoft.com/office/drawing/2014/main" id="{E2A6C1DE-C921-4C74-B16C-4615F310A25E}"/>
                </a:ext>
              </a:extLst>
            </p:cNvPr>
            <p:cNvSpPr/>
            <p:nvPr/>
          </p:nvSpPr>
          <p:spPr>
            <a:xfrm rot="16200000">
              <a:off x="1842769" y="2851618"/>
              <a:ext cx="683149" cy="58892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1" name="Group 10">
            <a:extLst>
              <a:ext uri="{FF2B5EF4-FFF2-40B4-BE49-F238E27FC236}">
                <a16:creationId xmlns:a16="http://schemas.microsoft.com/office/drawing/2014/main" id="{53582FD8-D8D7-40C2-BE52-1B0EA1B9F8F4}"/>
              </a:ext>
            </a:extLst>
          </p:cNvPr>
          <p:cNvGrpSpPr/>
          <p:nvPr/>
        </p:nvGrpSpPr>
        <p:grpSpPr>
          <a:xfrm rot="5400000">
            <a:off x="4166770" y="1982545"/>
            <a:ext cx="2164716" cy="1549728"/>
            <a:chOff x="1879337" y="1628800"/>
            <a:chExt cx="2596514" cy="1858853"/>
          </a:xfrm>
          <a:solidFill>
            <a:schemeClr val="accent4"/>
          </a:solidFill>
        </p:grpSpPr>
        <p:sp>
          <p:nvSpPr>
            <p:cNvPr id="12" name="Donut 12">
              <a:extLst>
                <a:ext uri="{FF2B5EF4-FFF2-40B4-BE49-F238E27FC236}">
                  <a16:creationId xmlns:a16="http://schemas.microsoft.com/office/drawing/2014/main" id="{87CD05C1-268B-4D72-A87C-C33994AC646F}"/>
                </a:ext>
              </a:extLst>
            </p:cNvPr>
            <p:cNvSpPr/>
            <p:nvPr/>
          </p:nvSpPr>
          <p:spPr>
            <a:xfrm>
              <a:off x="2747659" y="1628800"/>
              <a:ext cx="1728192" cy="172819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3" name="Rectangle 12">
              <a:extLst>
                <a:ext uri="{FF2B5EF4-FFF2-40B4-BE49-F238E27FC236}">
                  <a16:creationId xmlns:a16="http://schemas.microsoft.com/office/drawing/2014/main" id="{79B1B2BC-58D6-45B9-8821-EB2473D17342}"/>
                </a:ext>
              </a:extLst>
            </p:cNvPr>
            <p:cNvSpPr/>
            <p:nvPr/>
          </p:nvSpPr>
          <p:spPr>
            <a:xfrm rot="10800000">
              <a:off x="2447108" y="2933701"/>
              <a:ext cx="1044000" cy="423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 name="Isosceles Triangle 13">
              <a:extLst>
                <a:ext uri="{FF2B5EF4-FFF2-40B4-BE49-F238E27FC236}">
                  <a16:creationId xmlns:a16="http://schemas.microsoft.com/office/drawing/2014/main" id="{7E06B2F1-F4CC-4248-B08B-B7FE90426A65}"/>
                </a:ext>
              </a:extLst>
            </p:cNvPr>
            <p:cNvSpPr/>
            <p:nvPr/>
          </p:nvSpPr>
          <p:spPr>
            <a:xfrm rot="16200000">
              <a:off x="1832224" y="2851618"/>
              <a:ext cx="683148" cy="58892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5" name="Group 14">
            <a:extLst>
              <a:ext uri="{FF2B5EF4-FFF2-40B4-BE49-F238E27FC236}">
                <a16:creationId xmlns:a16="http://schemas.microsoft.com/office/drawing/2014/main" id="{C39FD489-AA7C-472B-83A0-9B3428DC26D4}"/>
              </a:ext>
            </a:extLst>
          </p:cNvPr>
          <p:cNvGrpSpPr/>
          <p:nvPr/>
        </p:nvGrpSpPr>
        <p:grpSpPr>
          <a:xfrm rot="16200000">
            <a:off x="5846554" y="4289078"/>
            <a:ext cx="2164714" cy="1549726"/>
            <a:chOff x="1879337" y="1628800"/>
            <a:chExt cx="2596514" cy="1858853"/>
          </a:xfrm>
          <a:solidFill>
            <a:schemeClr val="accent2"/>
          </a:solidFill>
        </p:grpSpPr>
        <p:sp>
          <p:nvSpPr>
            <p:cNvPr id="16" name="Donut 16">
              <a:extLst>
                <a:ext uri="{FF2B5EF4-FFF2-40B4-BE49-F238E27FC236}">
                  <a16:creationId xmlns:a16="http://schemas.microsoft.com/office/drawing/2014/main" id="{6144A6CD-E004-4601-8D94-16BAA00ECCAB}"/>
                </a:ext>
              </a:extLst>
            </p:cNvPr>
            <p:cNvSpPr/>
            <p:nvPr/>
          </p:nvSpPr>
          <p:spPr>
            <a:xfrm>
              <a:off x="2747659" y="1628800"/>
              <a:ext cx="1728192" cy="172819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7" name="Rectangle 16">
              <a:extLst>
                <a:ext uri="{FF2B5EF4-FFF2-40B4-BE49-F238E27FC236}">
                  <a16:creationId xmlns:a16="http://schemas.microsoft.com/office/drawing/2014/main" id="{050B52C9-5B2C-4631-943B-7F5FF054A919}"/>
                </a:ext>
              </a:extLst>
            </p:cNvPr>
            <p:cNvSpPr/>
            <p:nvPr/>
          </p:nvSpPr>
          <p:spPr>
            <a:xfrm rot="10800000">
              <a:off x="2447108" y="2933701"/>
              <a:ext cx="1044000" cy="423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Isosceles Triangle 17">
              <a:extLst>
                <a:ext uri="{FF2B5EF4-FFF2-40B4-BE49-F238E27FC236}">
                  <a16:creationId xmlns:a16="http://schemas.microsoft.com/office/drawing/2014/main" id="{7399B31B-44D1-44AC-B4B3-267631BF8B6C}"/>
                </a:ext>
              </a:extLst>
            </p:cNvPr>
            <p:cNvSpPr/>
            <p:nvPr/>
          </p:nvSpPr>
          <p:spPr>
            <a:xfrm rot="16200000">
              <a:off x="1832224" y="2851618"/>
              <a:ext cx="683148" cy="58892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3" name="TextBox 22">
            <a:extLst>
              <a:ext uri="{FF2B5EF4-FFF2-40B4-BE49-F238E27FC236}">
                <a16:creationId xmlns:a16="http://schemas.microsoft.com/office/drawing/2014/main" id="{6B340AF4-5278-49CF-8636-B20ED2D01C30}"/>
              </a:ext>
            </a:extLst>
          </p:cNvPr>
          <p:cNvSpPr txBox="1"/>
          <p:nvPr/>
        </p:nvSpPr>
        <p:spPr>
          <a:xfrm rot="5400000">
            <a:off x="4091516" y="2487883"/>
            <a:ext cx="1341528" cy="307777"/>
          </a:xfrm>
          <a:prstGeom prst="rect">
            <a:avLst/>
          </a:prstGeom>
          <a:noFill/>
        </p:spPr>
        <p:txBody>
          <a:bodyPr wrap="square" rtlCol="0" anchor="ctr">
            <a:spAutoFit/>
          </a:bodyPr>
          <a:lstStyle/>
          <a:p>
            <a:r>
              <a:rPr lang="id-ID" sz="1400" dirty="0">
                <a:solidFill>
                  <a:schemeClr val="bg1"/>
                </a:solidFill>
              </a:rPr>
              <a:t>Scalability</a:t>
            </a:r>
            <a:endParaRPr lang="ko-KR" altLang="en-US" sz="1400" b="1" dirty="0">
              <a:solidFill>
                <a:schemeClr val="bg1"/>
              </a:solidFill>
            </a:endParaRPr>
          </a:p>
        </p:txBody>
      </p:sp>
      <p:sp>
        <p:nvSpPr>
          <p:cNvPr id="24" name="TextBox 23">
            <a:extLst>
              <a:ext uri="{FF2B5EF4-FFF2-40B4-BE49-F238E27FC236}">
                <a16:creationId xmlns:a16="http://schemas.microsoft.com/office/drawing/2014/main" id="{E5ADF827-6F11-4C6F-80EB-74055626350D}"/>
              </a:ext>
            </a:extLst>
          </p:cNvPr>
          <p:cNvSpPr txBox="1"/>
          <p:nvPr/>
        </p:nvSpPr>
        <p:spPr>
          <a:xfrm>
            <a:off x="6731089" y="2421755"/>
            <a:ext cx="1290281" cy="307777"/>
          </a:xfrm>
          <a:prstGeom prst="rect">
            <a:avLst/>
          </a:prstGeom>
          <a:noFill/>
        </p:spPr>
        <p:txBody>
          <a:bodyPr wrap="square" rtlCol="0" anchor="ctr">
            <a:spAutoFit/>
          </a:bodyPr>
          <a:lstStyle/>
          <a:p>
            <a:pPr algn="r"/>
            <a:r>
              <a:rPr lang="id-ID" sz="1400" dirty="0">
                <a:solidFill>
                  <a:schemeClr val="bg1"/>
                </a:solidFill>
              </a:rPr>
              <a:t>Reliability</a:t>
            </a:r>
            <a:endParaRPr lang="ko-KR" altLang="en-US" sz="1400" dirty="0">
              <a:solidFill>
                <a:schemeClr val="bg1"/>
              </a:solidFill>
            </a:endParaRPr>
          </a:p>
        </p:txBody>
      </p:sp>
      <p:sp>
        <p:nvSpPr>
          <p:cNvPr id="25" name="TextBox 24">
            <a:extLst>
              <a:ext uri="{FF2B5EF4-FFF2-40B4-BE49-F238E27FC236}">
                <a16:creationId xmlns:a16="http://schemas.microsoft.com/office/drawing/2014/main" id="{74B750A5-C230-4BDE-B261-5E9FCC7A9A59}"/>
              </a:ext>
            </a:extLst>
          </p:cNvPr>
          <p:cNvSpPr txBox="1"/>
          <p:nvPr/>
        </p:nvSpPr>
        <p:spPr>
          <a:xfrm>
            <a:off x="4218332" y="5086019"/>
            <a:ext cx="1559289" cy="307777"/>
          </a:xfrm>
          <a:prstGeom prst="rect">
            <a:avLst/>
          </a:prstGeom>
          <a:noFill/>
        </p:spPr>
        <p:txBody>
          <a:bodyPr wrap="square" rtlCol="0" anchor="ctr">
            <a:spAutoFit/>
          </a:bodyPr>
          <a:lstStyle/>
          <a:p>
            <a:r>
              <a:rPr lang="id-ID" sz="1400" dirty="0">
                <a:solidFill>
                  <a:schemeClr val="bg1"/>
                </a:solidFill>
              </a:rPr>
              <a:t>Performance</a:t>
            </a:r>
            <a:endParaRPr lang="ko-KR" altLang="en-US" sz="1400" b="1" dirty="0">
              <a:solidFill>
                <a:schemeClr val="bg1"/>
              </a:solidFill>
            </a:endParaRPr>
          </a:p>
        </p:txBody>
      </p:sp>
      <p:sp>
        <p:nvSpPr>
          <p:cNvPr id="26" name="TextBox 25">
            <a:extLst>
              <a:ext uri="{FF2B5EF4-FFF2-40B4-BE49-F238E27FC236}">
                <a16:creationId xmlns:a16="http://schemas.microsoft.com/office/drawing/2014/main" id="{B77328A3-5E27-4860-ADB9-07F824E0CCFD}"/>
              </a:ext>
            </a:extLst>
          </p:cNvPr>
          <p:cNvSpPr txBox="1"/>
          <p:nvPr/>
        </p:nvSpPr>
        <p:spPr>
          <a:xfrm rot="5400000">
            <a:off x="6781851" y="5009998"/>
            <a:ext cx="1274305" cy="307777"/>
          </a:xfrm>
          <a:prstGeom prst="rect">
            <a:avLst/>
          </a:prstGeom>
          <a:noFill/>
        </p:spPr>
        <p:txBody>
          <a:bodyPr wrap="square" rtlCol="0" anchor="ctr">
            <a:spAutoFit/>
          </a:bodyPr>
          <a:lstStyle/>
          <a:p>
            <a:pPr algn="r"/>
            <a:r>
              <a:rPr lang="id-ID" sz="1400" dirty="0">
                <a:solidFill>
                  <a:schemeClr val="bg1"/>
                </a:solidFill>
              </a:rPr>
              <a:t>Availability</a:t>
            </a:r>
            <a:endParaRPr lang="ko-KR" altLang="en-US" sz="1400" b="1" dirty="0">
              <a:solidFill>
                <a:schemeClr val="bg1"/>
              </a:solidFill>
            </a:endParaRPr>
          </a:p>
        </p:txBody>
      </p:sp>
      <p:sp>
        <p:nvSpPr>
          <p:cNvPr id="29" name="TextBox 28">
            <a:extLst>
              <a:ext uri="{FF2B5EF4-FFF2-40B4-BE49-F238E27FC236}">
                <a16:creationId xmlns:a16="http://schemas.microsoft.com/office/drawing/2014/main" id="{F15ED404-89D8-4991-AD6C-63C2D045B1CD}"/>
              </a:ext>
            </a:extLst>
          </p:cNvPr>
          <p:cNvSpPr txBox="1"/>
          <p:nvPr/>
        </p:nvSpPr>
        <p:spPr>
          <a:xfrm>
            <a:off x="7903322" y="5295360"/>
            <a:ext cx="2983142" cy="1384995"/>
          </a:xfrm>
          <a:prstGeom prst="rect">
            <a:avLst/>
          </a:prstGeom>
          <a:noFill/>
        </p:spPr>
        <p:txBody>
          <a:bodyPr wrap="square" rtlCol="0">
            <a:spAutoFit/>
          </a:bodyPr>
          <a:lstStyle/>
          <a:p>
            <a:r>
              <a:rPr lang="id-ID" sz="1400" dirty="0"/>
              <a:t>Dalam </a:t>
            </a:r>
            <a:r>
              <a:rPr lang="id-ID" sz="1400" b="1" dirty="0"/>
              <a:t>sistem terdistribusi</a:t>
            </a:r>
            <a:r>
              <a:rPr lang="id-ID" sz="1400" dirty="0"/>
              <a:t>, jika satu node atau komputer mati atau mengalami masalah, tugas masih dapat dijalankan pada node atau komputer yang tersisa dalam sistem.</a:t>
            </a:r>
            <a:endParaRPr lang="ko-KR" altLang="en-US" sz="1400"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22B0F198-5D8B-4C6A-95B8-6959C8BC3420}"/>
              </a:ext>
            </a:extLst>
          </p:cNvPr>
          <p:cNvSpPr txBox="1"/>
          <p:nvPr/>
        </p:nvSpPr>
        <p:spPr>
          <a:xfrm>
            <a:off x="706622" y="4970041"/>
            <a:ext cx="2983162" cy="1384995"/>
          </a:xfrm>
          <a:prstGeom prst="rect">
            <a:avLst/>
          </a:prstGeom>
          <a:noFill/>
        </p:spPr>
        <p:txBody>
          <a:bodyPr wrap="square" rtlCol="0">
            <a:spAutoFit/>
          </a:bodyPr>
          <a:lstStyle/>
          <a:p>
            <a:pPr algn="r"/>
            <a:r>
              <a:rPr lang="id-ID" sz="1400" b="1" dirty="0"/>
              <a:t>Sistem terdistribusi </a:t>
            </a:r>
            <a:r>
              <a:rPr lang="id-ID" sz="1400" dirty="0"/>
              <a:t>dapat memberikan kinerja yang lebih baik dalam beberapa kasus karena tugas dapat dijalankan secara paralel di beberapa node atau komputer.</a:t>
            </a:r>
            <a:endParaRPr lang="ko-KR" altLang="en-US" sz="1400" dirty="0">
              <a:solidFill>
                <a:schemeClr val="tx1">
                  <a:lumMod val="75000"/>
                  <a:lumOff val="25000"/>
                </a:schemeClr>
              </a:solidFill>
              <a:cs typeface="Arial" pitchFamily="34" charset="0"/>
            </a:endParaRPr>
          </a:p>
        </p:txBody>
      </p:sp>
      <p:sp>
        <p:nvSpPr>
          <p:cNvPr id="38" name="TextBox 37">
            <a:extLst>
              <a:ext uri="{FF2B5EF4-FFF2-40B4-BE49-F238E27FC236}">
                <a16:creationId xmlns:a16="http://schemas.microsoft.com/office/drawing/2014/main" id="{7F577002-D2B5-440A-9520-20606C973264}"/>
              </a:ext>
            </a:extLst>
          </p:cNvPr>
          <p:cNvSpPr txBox="1"/>
          <p:nvPr/>
        </p:nvSpPr>
        <p:spPr>
          <a:xfrm>
            <a:off x="8344354" y="1971008"/>
            <a:ext cx="3702236" cy="1169551"/>
          </a:xfrm>
          <a:prstGeom prst="rect">
            <a:avLst/>
          </a:prstGeom>
          <a:noFill/>
        </p:spPr>
        <p:txBody>
          <a:bodyPr wrap="square" rtlCol="0">
            <a:spAutoFit/>
          </a:bodyPr>
          <a:lstStyle/>
          <a:p>
            <a:r>
              <a:rPr lang="id-ID" sz="1400" b="1" dirty="0"/>
              <a:t>Sistem terdistribusi </a:t>
            </a:r>
            <a:r>
              <a:rPr lang="id-ID" sz="1400" dirty="0"/>
              <a:t>dapat lebih andal dibandingkan dengan sistem terpusat karena jika satu node atau komputer mengalami masalah, tugas dapat dialihkan ke node atau komputer lainnya.</a:t>
            </a:r>
            <a:endParaRPr lang="ko-KR" altLang="en-US" sz="1400"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3A0C73A2-47AF-435A-A112-6DA04A2DFB56}"/>
              </a:ext>
            </a:extLst>
          </p:cNvPr>
          <p:cNvSpPr txBox="1"/>
          <p:nvPr/>
        </p:nvSpPr>
        <p:spPr>
          <a:xfrm>
            <a:off x="545482" y="1581259"/>
            <a:ext cx="3643337" cy="1169551"/>
          </a:xfrm>
          <a:prstGeom prst="rect">
            <a:avLst/>
          </a:prstGeom>
          <a:noFill/>
        </p:spPr>
        <p:txBody>
          <a:bodyPr wrap="square" rtlCol="0">
            <a:spAutoFit/>
          </a:bodyPr>
          <a:lstStyle/>
          <a:p>
            <a:pPr algn="r"/>
            <a:r>
              <a:rPr lang="id-ID" sz="1400" b="1" dirty="0"/>
              <a:t>Sistem terdistribusi </a:t>
            </a:r>
            <a:r>
              <a:rPr lang="id-ID" sz="1400" dirty="0"/>
              <a:t>dapat dengan mudah ditingkatkan dengan menambahkan lebih banyak node atau komputer ke dalam sistem, sehingga sistem dapat menangani jumlah pekerjaan yang lebih besar.</a:t>
            </a:r>
            <a:endParaRPr lang="ko-KR" altLang="en-US"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482114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19DD0F8-D376-40AA-B6B8-D6AD7EE71C1D}"/>
              </a:ext>
            </a:extLst>
          </p:cNvPr>
          <p:cNvGrpSpPr/>
          <p:nvPr/>
        </p:nvGrpSpPr>
        <p:grpSpPr>
          <a:xfrm>
            <a:off x="3231328" y="3998987"/>
            <a:ext cx="5729344" cy="1530956"/>
            <a:chOff x="3952875" y="2284730"/>
            <a:chExt cx="4591050" cy="2816544"/>
          </a:xfrm>
        </p:grpSpPr>
        <p:sp>
          <p:nvSpPr>
            <p:cNvPr id="7" name="Rectangle 6">
              <a:extLst>
                <a:ext uri="{FF2B5EF4-FFF2-40B4-BE49-F238E27FC236}">
                  <a16:creationId xmlns:a16="http://schemas.microsoft.com/office/drawing/2014/main" id="{3926D144-96D9-4609-96FE-F185AF81B67B}"/>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8BFA5EE-206B-42C6-9F3B-0C3FFBDC7ECD}"/>
                </a:ext>
              </a:extLst>
            </p:cNvPr>
            <p:cNvSpPr/>
            <p:nvPr userDrawn="1"/>
          </p:nvSpPr>
          <p:spPr>
            <a:xfrm>
              <a:off x="4121436" y="2563964"/>
              <a:ext cx="4253929" cy="2258076"/>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1DF8EF26-7AD5-4E7F-95B3-9A57CF80C483}"/>
              </a:ext>
            </a:extLst>
          </p:cNvPr>
          <p:cNvSpPr txBox="1"/>
          <p:nvPr/>
        </p:nvSpPr>
        <p:spPr>
          <a:xfrm>
            <a:off x="1" y="4257285"/>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3539823935"/>
      </p:ext>
    </p:extLst>
  </p:cSld>
  <p:clrMapOvr>
    <a:masterClrMapping/>
  </p:clrMapOvr>
</p:sld>
</file>

<file path=ppt/theme/theme1.xml><?xml version="1.0" encoding="utf-8"?>
<a:theme xmlns:a="http://schemas.openxmlformats.org/drawingml/2006/main" name="Cover and End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2937</TotalTime>
  <Words>571</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9</vt:i4>
      </vt:variant>
    </vt:vector>
  </HeadingPairs>
  <TitlesOfParts>
    <vt:vector size="14"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Rudiyanto</cp:lastModifiedBy>
  <cp:revision>101</cp:revision>
  <dcterms:created xsi:type="dcterms:W3CDTF">2020-01-20T05:08:25Z</dcterms:created>
  <dcterms:modified xsi:type="dcterms:W3CDTF">2023-04-03T14:04:01Z</dcterms:modified>
</cp:coreProperties>
</file>