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68" y="6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403-48E4-A588-35CBF00271C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6403-48E4-A588-35CBF00271C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03-48E4-A588-35CBF0027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CDB-4E5D-9077-DE2061E2C01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CDB-4E5D-9077-DE2061E2C0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E5D-9077-DE2061E2C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2F1-4196-B63E-B74421D89AEB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72F1-4196-B63E-B74421D89A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F1-4196-B63E-B74421D8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009-4FB1-B64C-EC129024D21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009-4FB1-B64C-EC129024D2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09-4FB1-B64C-EC129024D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F-417C-A6E5-F7CE6DF5F1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F-417C-A6E5-F7CE6DF5F1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F-417C-A6E5-F7CE6DF5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id-ID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id-ID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654" y="1957322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654" y="3584655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aphic 1">
            <a:extLst>
              <a:ext uri="{FF2B5EF4-FFF2-40B4-BE49-F238E27FC236}">
                <a16:creationId xmlns:a16="http://schemas.microsoft.com/office/drawing/2014/main" id="{4F3B04F5-36D8-444B-96C6-2E1D82566AB0}"/>
              </a:ext>
            </a:extLst>
          </p:cNvPr>
          <p:cNvGrpSpPr/>
          <p:nvPr/>
        </p:nvGrpSpPr>
        <p:grpSpPr>
          <a:xfrm>
            <a:off x="5303773" y="4350213"/>
            <a:ext cx="1583846" cy="407025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5B7740-1161-4814-8F05-E393D37360BD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3" name="Graphic 1">
              <a:extLst>
                <a:ext uri="{FF2B5EF4-FFF2-40B4-BE49-F238E27FC236}">
                  <a16:creationId xmlns:a16="http://schemas.microsoft.com/office/drawing/2014/main" id="{A7A0164A-61C6-4D3F-B0A0-50B3C1CEF6E7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A89C81-5851-41D7-AC27-247D12446878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Graphic 1">
                <a:extLst>
                  <a:ext uri="{FF2B5EF4-FFF2-40B4-BE49-F238E27FC236}">
                    <a16:creationId xmlns:a16="http://schemas.microsoft.com/office/drawing/2014/main" id="{8BA2FF58-1C5B-4679-8245-F2E2B318FDA8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3D454AD-EEAD-4B77-8888-DA4FD2E45661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7" name="Graphic 1">
                  <a:extLst>
                    <a:ext uri="{FF2B5EF4-FFF2-40B4-BE49-F238E27FC236}">
                      <a16:creationId xmlns:a16="http://schemas.microsoft.com/office/drawing/2014/main" id="{5FC0F542-DB1E-4A6C-BACB-C56FA9981EA9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8930E97-990E-4879-B538-0E1A39286F3B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9" name="Graphic 1">
                    <a:extLst>
                      <a:ext uri="{FF2B5EF4-FFF2-40B4-BE49-F238E27FC236}">
                        <a16:creationId xmlns:a16="http://schemas.microsoft.com/office/drawing/2014/main" id="{DE42F5D4-6927-49EC-9E70-AE11C079A114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A12E5489-557B-4E66-9519-BD04906A3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52D2ED18-6A7E-479E-89EC-A10EF87E0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8E0C7D-11CE-46F6-9DD3-922D524B1112}"/>
              </a:ext>
            </a:extLst>
          </p:cNvPr>
          <p:cNvCxnSpPr/>
          <p:nvPr/>
        </p:nvCxnSpPr>
        <p:spPr>
          <a:xfrm flipV="1">
            <a:off x="7459746" y="2583012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F0ECD-8CD5-4BBA-84A4-419963493805}"/>
              </a:ext>
            </a:extLst>
          </p:cNvPr>
          <p:cNvCxnSpPr/>
          <p:nvPr/>
        </p:nvCxnSpPr>
        <p:spPr>
          <a:xfrm>
            <a:off x="7459746" y="3797262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A0F13-3342-4A60-AF90-77F6646C2634}"/>
              </a:ext>
            </a:extLst>
          </p:cNvPr>
          <p:cNvCxnSpPr/>
          <p:nvPr/>
        </p:nvCxnSpPr>
        <p:spPr>
          <a:xfrm>
            <a:off x="7459746" y="4402466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8978C1-FEF0-40CC-8AB6-8B34991F88A9}"/>
              </a:ext>
            </a:extLst>
          </p:cNvPr>
          <p:cNvCxnSpPr/>
          <p:nvPr/>
        </p:nvCxnSpPr>
        <p:spPr>
          <a:xfrm flipH="1" flipV="1">
            <a:off x="4137673" y="2583012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4705C-558D-4266-A14A-C8D52996B3B3}"/>
              </a:ext>
            </a:extLst>
          </p:cNvPr>
          <p:cNvCxnSpPr/>
          <p:nvPr/>
        </p:nvCxnSpPr>
        <p:spPr>
          <a:xfrm flipH="1" flipV="1">
            <a:off x="4137673" y="3780078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42C39-2BFB-4FD7-801B-44FA115152E4}"/>
              </a:ext>
            </a:extLst>
          </p:cNvPr>
          <p:cNvCxnSpPr/>
          <p:nvPr/>
        </p:nvCxnSpPr>
        <p:spPr>
          <a:xfrm flipH="1">
            <a:off x="4137673" y="4402466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AD3C960-18E4-4823-B725-3B8919AFB112}"/>
              </a:ext>
            </a:extLst>
          </p:cNvPr>
          <p:cNvGrpSpPr/>
          <p:nvPr/>
        </p:nvGrpSpPr>
        <p:grpSpPr>
          <a:xfrm>
            <a:off x="8170778" y="1663382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2314-DAA0-4E21-A51A-D87C317980F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0BB14-A619-4136-9520-DF60C16763B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D40C4-84AE-4529-B537-6D10B76A21AB}"/>
              </a:ext>
            </a:extLst>
          </p:cNvPr>
          <p:cNvGrpSpPr/>
          <p:nvPr/>
        </p:nvGrpSpPr>
        <p:grpSpPr>
          <a:xfrm>
            <a:off x="8170778" y="3318116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F309-DD6D-4D4F-9E1C-C442303A1D3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3FEBC-53A6-4F38-B1B8-1F5F62234C0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2984-C951-4B2E-94FE-5AB6772753AF}"/>
              </a:ext>
            </a:extLst>
          </p:cNvPr>
          <p:cNvGrpSpPr/>
          <p:nvPr/>
        </p:nvGrpSpPr>
        <p:grpSpPr>
          <a:xfrm>
            <a:off x="8170778" y="4988241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757E2-3DD8-4AA5-A9E3-D2A5C4248DA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3C53B2-F199-47E1-A3FA-0AC6B12393F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4A79-0293-45E0-A73F-7E2211152C75}"/>
              </a:ext>
            </a:extLst>
          </p:cNvPr>
          <p:cNvGrpSpPr/>
          <p:nvPr/>
        </p:nvGrpSpPr>
        <p:grpSpPr>
          <a:xfrm>
            <a:off x="917131" y="1663382"/>
            <a:ext cx="3096000" cy="1037971"/>
            <a:chOff x="910640" y="3014284"/>
            <a:chExt cx="1527408" cy="25961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038424-F327-4573-974E-AADE36A5BA3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067CC-2EC9-4AF0-B28B-9A6A329B0811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A86E02-76A2-484C-BEE4-54C209ED5C9B}"/>
              </a:ext>
            </a:extLst>
          </p:cNvPr>
          <p:cNvGrpSpPr/>
          <p:nvPr/>
        </p:nvGrpSpPr>
        <p:grpSpPr>
          <a:xfrm>
            <a:off x="917131" y="3325812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0061F-44D8-4B58-8A6C-FB9D719DCAB0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86398-5011-43AC-8E39-9FB3C2E3176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B4A56-B408-48FA-8C19-64905F5BB651}"/>
              </a:ext>
            </a:extLst>
          </p:cNvPr>
          <p:cNvGrpSpPr/>
          <p:nvPr/>
        </p:nvGrpSpPr>
        <p:grpSpPr>
          <a:xfrm>
            <a:off x="917131" y="4988240"/>
            <a:ext cx="3096000" cy="1037971"/>
            <a:chOff x="910640" y="3014284"/>
            <a:chExt cx="1527408" cy="2596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0D686-FC73-4F9E-BCB4-EB9410D753F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455C1-4384-4120-A23E-39B14D4CADA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D09165-651D-4849-BC60-80BDCBF9337F}"/>
              </a:ext>
            </a:extLst>
          </p:cNvPr>
          <p:cNvGrpSpPr/>
          <p:nvPr/>
        </p:nvGrpSpPr>
        <p:grpSpPr>
          <a:xfrm>
            <a:off x="5104729" y="1389354"/>
            <a:ext cx="1741136" cy="5117859"/>
            <a:chOff x="7013832" y="2122467"/>
            <a:chExt cx="1741136" cy="5117859"/>
          </a:xfrm>
        </p:grpSpPr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AAC2BE1F-825D-4CE7-9F72-E977537AA863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BAF21B-EB01-41D3-87BA-B8FDF1FC33BE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80EBEE-3813-4221-886B-91101B974624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EAB2F9-2BDE-4BBF-AC90-F052DDD3CDAC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FD064A4-37C3-424F-825E-1A94E4E055EA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8528C769-768D-4614-82A8-6100068ED41A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624E019-43D0-487B-9AD0-6319DD0B4528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C0423AD-7BEB-4E29-BEBB-4D062EBBD0A9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A6C8A16B-1F3F-41B9-951D-A8F119B55934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40C7D7D0-9954-4FAC-83C3-84178446C148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D2616AA-E871-4936-944A-D7E07CCAE872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E0BD719-A67F-42D2-8551-A14E3E251B43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CB7F1149-309D-4F37-9691-C34CB67A06F8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4F4B84F5-262B-4ED0-B17F-D94C71FDFD38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30517-63C4-431C-A486-CC5600CC9EF3}"/>
              </a:ext>
            </a:extLst>
          </p:cNvPr>
          <p:cNvSpPr txBox="1"/>
          <p:nvPr/>
        </p:nvSpPr>
        <p:spPr>
          <a:xfrm>
            <a:off x="689518" y="390606"/>
            <a:ext cx="2937326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1B8E2-2811-48C4-B5CD-3C450BDDD71E}"/>
              </a:ext>
            </a:extLst>
          </p:cNvPr>
          <p:cNvSpPr txBox="1"/>
          <p:nvPr/>
        </p:nvSpPr>
        <p:spPr>
          <a:xfrm>
            <a:off x="689518" y="2493398"/>
            <a:ext cx="2937324" cy="47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2ED6-280F-4369-B9DA-F48FA39CF05B}"/>
              </a:ext>
            </a:extLst>
          </p:cNvPr>
          <p:cNvSpPr txBox="1"/>
          <p:nvPr/>
        </p:nvSpPr>
        <p:spPr>
          <a:xfrm>
            <a:off x="689518" y="1662401"/>
            <a:ext cx="2937323" cy="852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4A5C8-E77E-4DFB-814A-7ECE501ECD66}"/>
              </a:ext>
            </a:extLst>
          </p:cNvPr>
          <p:cNvSpPr txBox="1"/>
          <p:nvPr/>
        </p:nvSpPr>
        <p:spPr>
          <a:xfrm>
            <a:off x="4051026" y="502389"/>
            <a:ext cx="29373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 and Text.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FF660-3805-48E8-B85F-6CB66348AF3A}"/>
              </a:ext>
            </a:extLst>
          </p:cNvPr>
          <p:cNvSpPr txBox="1"/>
          <p:nvPr/>
        </p:nvSpPr>
        <p:spPr>
          <a:xfrm>
            <a:off x="5848131" y="3973739"/>
            <a:ext cx="237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B81A8-2C41-4211-98F3-1DA6C1F12099}"/>
              </a:ext>
            </a:extLst>
          </p:cNvPr>
          <p:cNvGrpSpPr/>
          <p:nvPr/>
        </p:nvGrpSpPr>
        <p:grpSpPr>
          <a:xfrm>
            <a:off x="5848131" y="3267783"/>
            <a:ext cx="2378487" cy="672703"/>
            <a:chOff x="4686849" y="720000"/>
            <a:chExt cx="3470386" cy="672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02A514-2960-4171-A751-5B7080F37927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B6965-3D46-45F4-A019-BAE199064404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28B45C-D459-45C0-936E-8A07E00E9162}"/>
              </a:ext>
            </a:extLst>
          </p:cNvPr>
          <p:cNvSpPr txBox="1"/>
          <p:nvPr/>
        </p:nvSpPr>
        <p:spPr>
          <a:xfrm>
            <a:off x="9354601" y="3973739"/>
            <a:ext cx="237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DA007A-FF8E-41FC-8D38-2D18D0B80A17}"/>
              </a:ext>
            </a:extLst>
          </p:cNvPr>
          <p:cNvGrpSpPr/>
          <p:nvPr/>
        </p:nvGrpSpPr>
        <p:grpSpPr>
          <a:xfrm>
            <a:off x="9354601" y="3267783"/>
            <a:ext cx="2378487" cy="672703"/>
            <a:chOff x="4686849" y="720000"/>
            <a:chExt cx="3470386" cy="672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F07E8-3964-43D1-98A8-1422C546C95D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BDDE5E-9019-4FEB-87FE-53D0125E63F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B3730-A504-41C0-92BA-4E39FABE11DD}"/>
              </a:ext>
            </a:extLst>
          </p:cNvPr>
          <p:cNvSpPr/>
          <p:nvPr/>
        </p:nvSpPr>
        <p:spPr>
          <a:xfrm>
            <a:off x="5028491" y="3207592"/>
            <a:ext cx="724277" cy="793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FEF4E-F649-4A8C-9729-517AFC2ADC49}"/>
              </a:ext>
            </a:extLst>
          </p:cNvPr>
          <p:cNvSpPr/>
          <p:nvPr/>
        </p:nvSpPr>
        <p:spPr>
          <a:xfrm>
            <a:off x="8534961" y="3207592"/>
            <a:ext cx="724277" cy="793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F0BA1-4C25-457A-A6DC-14348A9C5D38}"/>
              </a:ext>
            </a:extLst>
          </p:cNvPr>
          <p:cNvSpPr txBox="1"/>
          <p:nvPr/>
        </p:nvSpPr>
        <p:spPr>
          <a:xfrm>
            <a:off x="4951578" y="1372755"/>
            <a:ext cx="67815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D1B64C-F93E-4396-9A2A-74535C6B9F65}"/>
              </a:ext>
            </a:extLst>
          </p:cNvPr>
          <p:cNvSpPr/>
          <p:nvPr/>
        </p:nvSpPr>
        <p:spPr>
          <a:xfrm>
            <a:off x="8665703" y="3366945"/>
            <a:ext cx="462791" cy="550786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12A89D-E247-47F1-8142-840A70E66DAD}"/>
              </a:ext>
            </a:extLst>
          </p:cNvPr>
          <p:cNvSpPr/>
          <p:nvPr/>
        </p:nvSpPr>
        <p:spPr>
          <a:xfrm>
            <a:off x="5152238" y="3328168"/>
            <a:ext cx="462791" cy="547527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538703"/>
            <a:ext cx="678150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302749" y="363585"/>
            <a:ext cx="4286692" cy="650525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839C2B0-68B1-418A-A6DE-865DB3E9F912}"/>
              </a:ext>
            </a:extLst>
          </p:cNvPr>
          <p:cNvGrpSpPr/>
          <p:nvPr/>
        </p:nvGrpSpPr>
        <p:grpSpPr>
          <a:xfrm>
            <a:off x="8404604" y="280007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9A5215-E0F0-439C-BDA9-FCFFF6E8253A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AA6100-2417-4D3B-B277-4D75A92FED51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401147EA-4C8E-404E-8F4F-9D36058E6901}"/>
              </a:ext>
            </a:extLst>
          </p:cNvPr>
          <p:cNvGrpSpPr/>
          <p:nvPr/>
        </p:nvGrpSpPr>
        <p:grpSpPr>
          <a:xfrm>
            <a:off x="785212" y="403079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41492-A76F-48BF-906B-B7E0BF73AB34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26274-6B5F-44AF-8F04-0D37928239D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DB0D2DD-739F-4E97-AC55-A1FFFE9DAAAA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59178F-564A-42AB-BB7F-E6E3642B52E6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9F242-4B20-4DB9-ADBC-42A3AA0AB1DC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924C9384-84DB-4924-99E4-434528E6D7A2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831EF7-DD3C-4CBC-87C9-72835F39906F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B9A53B-BB43-4342-AB08-B0F35851ECF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6D2BE04-61E6-4694-ABD9-76E02699A156}"/>
              </a:ext>
            </a:extLst>
          </p:cNvPr>
          <p:cNvGrpSpPr/>
          <p:nvPr/>
        </p:nvGrpSpPr>
        <p:grpSpPr>
          <a:xfrm>
            <a:off x="1581269" y="156935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0D962-B5EB-40AC-A7CA-16C535B93400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DF207-C0BE-492C-837D-0D29BA930E08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72AFE589-4E3B-41B0-8B5B-40B7036F7D79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04DF4-F22D-4D75-BB52-53B37CA3C107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9E7A5-5AB0-40B6-A5BC-D2BC540421C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55A46EB5-AE81-4663-BFF7-6DA4D6E85101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0DFC5AC-35EB-4A51-ACC8-B27CE2E8D073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DFABB882-2A21-4D41-AB8E-BE18898007D1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C949A1D2-6915-4046-BB29-C4632E596AE9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6761562E-0C01-49DA-AB94-3E46494AF459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2A00AE6A-F02F-4DE8-8212-1102D0223683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4B239B1-AA6B-4FC3-9DAD-0A46BA31BC42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BCFC89E9-B5D9-4928-B564-1EE56B2C949D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769964C-F0B9-492B-BDED-0CC40BA47E20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FB0F9E72-42A1-4197-9AC2-4C203448F619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875B74FB-0AC6-4D44-A477-70529D37F4D9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45FF811A-4CFA-46D4-AE42-BF680C3760E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0F4F3661-9A9E-402E-943F-08898563B7EB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406B9DDC-3CBD-44D8-A44C-B33E60964C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6C583462-AAA0-4D46-BCCE-3F92A3308088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B6E67549-9668-4945-A662-5E6A66C7EC6A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60DFE232-27C0-43B3-A843-93B194F041E8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8594C1-7D16-4B52-9E25-6B15D46F4595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4EF48-7BAC-44E8-825F-5AB8CF9EFE3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99115756-E17F-400C-8BC6-A3D8444B1FA7}"/>
              </a:ext>
            </a:extLst>
          </p:cNvPr>
          <p:cNvGrpSpPr/>
          <p:nvPr/>
        </p:nvGrpSpPr>
        <p:grpSpPr>
          <a:xfrm>
            <a:off x="785212" y="2800072"/>
            <a:ext cx="2911651" cy="959038"/>
            <a:chOff x="-2604" y="3201033"/>
            <a:chExt cx="2175465" cy="9590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7268DD-BD63-44D0-B172-F205A645BE4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7E45B-07DD-45C8-B2F5-18DA56A29324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FE1877-26F8-4BC1-97D9-EBA412D4AE29}"/>
              </a:ext>
            </a:extLst>
          </p:cNvPr>
          <p:cNvSpPr txBox="1"/>
          <p:nvPr/>
        </p:nvSpPr>
        <p:spPr>
          <a:xfrm>
            <a:off x="5319369" y="4153004"/>
            <a:ext cx="15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 55">
            <a:extLst>
              <a:ext uri="{FF2B5EF4-FFF2-40B4-BE49-F238E27FC236}">
                <a16:creationId xmlns:a16="http://schemas.microsoft.com/office/drawing/2014/main" id="{A72BA094-9B59-461F-889B-F97607FC54FC}"/>
              </a:ext>
            </a:extLst>
          </p:cNvPr>
          <p:cNvSpPr/>
          <p:nvPr/>
        </p:nvSpPr>
        <p:spPr>
          <a:xfrm rot="3600000">
            <a:off x="5826544" y="3168783"/>
            <a:ext cx="461610" cy="113109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D42CC-BAAF-43EB-AB26-B32360B2E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2D7A0A-6115-4F8A-BE22-600E719D38E2}"/>
              </a:ext>
            </a:extLst>
          </p:cNvPr>
          <p:cNvSpPr txBox="1">
            <a:spLocks/>
          </p:cNvSpPr>
          <p:nvPr/>
        </p:nvSpPr>
        <p:spPr>
          <a:xfrm>
            <a:off x="643028" y="275742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BDCE51-F701-4C0D-81EC-3AE343C24B83}"/>
              </a:ext>
            </a:extLst>
          </p:cNvPr>
          <p:cNvSpPr txBox="1">
            <a:spLocks/>
          </p:cNvSpPr>
          <p:nvPr/>
        </p:nvSpPr>
        <p:spPr>
          <a:xfrm>
            <a:off x="643028" y="303441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BFEB1AC-B636-4BCC-B1A4-B25194A908AB}"/>
              </a:ext>
            </a:extLst>
          </p:cNvPr>
          <p:cNvSpPr txBox="1">
            <a:spLocks/>
          </p:cNvSpPr>
          <p:nvPr/>
        </p:nvSpPr>
        <p:spPr>
          <a:xfrm>
            <a:off x="3452062" y="275742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FA7060-81DC-43D7-9147-FA0620FD62A3}"/>
              </a:ext>
            </a:extLst>
          </p:cNvPr>
          <p:cNvSpPr txBox="1">
            <a:spLocks/>
          </p:cNvSpPr>
          <p:nvPr/>
        </p:nvSpPr>
        <p:spPr>
          <a:xfrm>
            <a:off x="3452062" y="303441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2B750A0-B8E2-422A-ABB7-C27E384672C1}"/>
              </a:ext>
            </a:extLst>
          </p:cNvPr>
          <p:cNvSpPr txBox="1">
            <a:spLocks/>
          </p:cNvSpPr>
          <p:nvPr/>
        </p:nvSpPr>
        <p:spPr>
          <a:xfrm>
            <a:off x="643028" y="498543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CFA0DC7-0A45-45BE-9917-71238B48639A}"/>
              </a:ext>
            </a:extLst>
          </p:cNvPr>
          <p:cNvSpPr txBox="1">
            <a:spLocks/>
          </p:cNvSpPr>
          <p:nvPr/>
        </p:nvSpPr>
        <p:spPr>
          <a:xfrm>
            <a:off x="643028" y="526242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EAF3A791-3763-4C70-81C7-5611797A1C44}"/>
              </a:ext>
            </a:extLst>
          </p:cNvPr>
          <p:cNvSpPr txBox="1">
            <a:spLocks/>
          </p:cNvSpPr>
          <p:nvPr/>
        </p:nvSpPr>
        <p:spPr>
          <a:xfrm>
            <a:off x="3452062" y="498543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2AB8ECA3-D6CC-4063-A516-85D459C8E8DA}"/>
              </a:ext>
            </a:extLst>
          </p:cNvPr>
          <p:cNvSpPr txBox="1">
            <a:spLocks/>
          </p:cNvSpPr>
          <p:nvPr/>
        </p:nvSpPr>
        <p:spPr>
          <a:xfrm>
            <a:off x="3452062" y="526242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3DE8AE6-F2F5-4850-AE07-C8D04D85DBCA}"/>
              </a:ext>
            </a:extLst>
          </p:cNvPr>
          <p:cNvSpPr/>
          <p:nvPr/>
        </p:nvSpPr>
        <p:spPr>
          <a:xfrm>
            <a:off x="1362758" y="1903028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DDEF68AC-35CB-45FD-8FEE-726DE8ADCFB3}"/>
              </a:ext>
            </a:extLst>
          </p:cNvPr>
          <p:cNvSpPr/>
          <p:nvPr/>
        </p:nvSpPr>
        <p:spPr>
          <a:xfrm>
            <a:off x="4171792" y="1903028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D6E2C534-E545-4927-9C51-799EB4FF5190}"/>
              </a:ext>
            </a:extLst>
          </p:cNvPr>
          <p:cNvSpPr/>
          <p:nvPr/>
        </p:nvSpPr>
        <p:spPr>
          <a:xfrm>
            <a:off x="4171792" y="4131039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994FC567-6F9D-44AB-839D-6AE1AC1671E7}"/>
              </a:ext>
            </a:extLst>
          </p:cNvPr>
          <p:cNvSpPr/>
          <p:nvPr/>
        </p:nvSpPr>
        <p:spPr>
          <a:xfrm>
            <a:off x="1362758" y="4131039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AD2296F-7C80-4D19-B127-53D4257AF261}"/>
              </a:ext>
            </a:extLst>
          </p:cNvPr>
          <p:cNvSpPr txBox="1">
            <a:spLocks/>
          </p:cNvSpPr>
          <p:nvPr/>
        </p:nvSpPr>
        <p:spPr>
          <a:xfrm>
            <a:off x="6264665" y="2757734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CC3B31-6F8B-4BDD-8A23-7750D60BF605}"/>
              </a:ext>
            </a:extLst>
          </p:cNvPr>
          <p:cNvSpPr txBox="1">
            <a:spLocks/>
          </p:cNvSpPr>
          <p:nvPr/>
        </p:nvSpPr>
        <p:spPr>
          <a:xfrm>
            <a:off x="6264665" y="3034733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615E0D6-C2C6-4CCB-8827-881E20ED3F45}"/>
              </a:ext>
            </a:extLst>
          </p:cNvPr>
          <p:cNvSpPr txBox="1">
            <a:spLocks/>
          </p:cNvSpPr>
          <p:nvPr/>
        </p:nvSpPr>
        <p:spPr>
          <a:xfrm>
            <a:off x="6264665" y="4985744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E57758D1-4801-4872-B4AB-9405B788C2EF}"/>
              </a:ext>
            </a:extLst>
          </p:cNvPr>
          <p:cNvSpPr txBox="1">
            <a:spLocks/>
          </p:cNvSpPr>
          <p:nvPr/>
        </p:nvSpPr>
        <p:spPr>
          <a:xfrm>
            <a:off x="6264665" y="5262743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FB606741-2A30-4E53-8CA6-3FFC52636058}"/>
              </a:ext>
            </a:extLst>
          </p:cNvPr>
          <p:cNvSpPr/>
          <p:nvPr/>
        </p:nvSpPr>
        <p:spPr>
          <a:xfrm>
            <a:off x="6984395" y="1903342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C9E6A0E9-1D4F-4F7E-9AD8-661E2F1C6BB4}"/>
              </a:ext>
            </a:extLst>
          </p:cNvPr>
          <p:cNvSpPr/>
          <p:nvPr/>
        </p:nvSpPr>
        <p:spPr>
          <a:xfrm>
            <a:off x="6984395" y="4131353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8">
            <a:extLst>
              <a:ext uri="{FF2B5EF4-FFF2-40B4-BE49-F238E27FC236}">
                <a16:creationId xmlns:a16="http://schemas.microsoft.com/office/drawing/2014/main" id="{C593C30D-DAAC-4977-AACF-206775D122BC}"/>
              </a:ext>
            </a:extLst>
          </p:cNvPr>
          <p:cNvSpPr/>
          <p:nvPr/>
        </p:nvSpPr>
        <p:spPr>
          <a:xfrm>
            <a:off x="4364202" y="4285223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Donut 39">
            <a:extLst>
              <a:ext uri="{FF2B5EF4-FFF2-40B4-BE49-F238E27FC236}">
                <a16:creationId xmlns:a16="http://schemas.microsoft.com/office/drawing/2014/main" id="{89605CD0-1E32-4133-87F7-F71D34C7E0FA}"/>
              </a:ext>
            </a:extLst>
          </p:cNvPr>
          <p:cNvSpPr/>
          <p:nvPr/>
        </p:nvSpPr>
        <p:spPr>
          <a:xfrm>
            <a:off x="7177812" y="208964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8CF2AE8C-7888-4E51-9C90-41D9A3AFC1E0}"/>
              </a:ext>
            </a:extLst>
          </p:cNvPr>
          <p:cNvSpPr/>
          <p:nvPr/>
        </p:nvSpPr>
        <p:spPr>
          <a:xfrm>
            <a:off x="4344986" y="2102855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E799376-4175-4CEC-9786-522C2D1818CB}"/>
              </a:ext>
            </a:extLst>
          </p:cNvPr>
          <p:cNvSpPr/>
          <p:nvPr/>
        </p:nvSpPr>
        <p:spPr>
          <a:xfrm>
            <a:off x="1517893" y="215077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ardrop 6">
            <a:extLst>
              <a:ext uri="{FF2B5EF4-FFF2-40B4-BE49-F238E27FC236}">
                <a16:creationId xmlns:a16="http://schemas.microsoft.com/office/drawing/2014/main" id="{C52563CA-ECDD-4CEF-87EC-552475883639}"/>
              </a:ext>
            </a:extLst>
          </p:cNvPr>
          <p:cNvSpPr/>
          <p:nvPr/>
        </p:nvSpPr>
        <p:spPr>
          <a:xfrm rot="8100000">
            <a:off x="7209800" y="4339465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8C1CE2D-CAC2-49C8-B3ED-60F2BEB5B1A8}"/>
              </a:ext>
            </a:extLst>
          </p:cNvPr>
          <p:cNvSpPr>
            <a:spLocks noChangeAspect="1"/>
          </p:cNvSpPr>
          <p:nvPr/>
        </p:nvSpPr>
        <p:spPr>
          <a:xfrm>
            <a:off x="1570724" y="4340397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43617A3-FE2D-49B6-AEBC-82DAD997559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31F27D-977F-4DC0-995D-EBB99F908856}"/>
              </a:ext>
            </a:extLst>
          </p:cNvPr>
          <p:cNvGrpSpPr/>
          <p:nvPr/>
        </p:nvGrpSpPr>
        <p:grpSpPr>
          <a:xfrm>
            <a:off x="1083767" y="1972549"/>
            <a:ext cx="2552401" cy="2137656"/>
            <a:chOff x="2177069" y="2506721"/>
            <a:chExt cx="2552401" cy="2137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9557A-87E9-4F98-ABFB-0250FE3B736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6" name="Teardrop 14">
                <a:extLst>
                  <a:ext uri="{FF2B5EF4-FFF2-40B4-BE49-F238E27FC236}">
                    <a16:creationId xmlns:a16="http://schemas.microsoft.com/office/drawing/2014/main" id="{EB6F0441-7EDB-4EB7-BC21-1B1CE120CE9B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5A7BE7-9AC1-443C-B1D3-229CC7511104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955F1E-3914-4F1D-9B16-C6DAE4367675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1794-24A5-4389-B896-CA083C403123}"/>
              </a:ext>
            </a:extLst>
          </p:cNvPr>
          <p:cNvGrpSpPr/>
          <p:nvPr/>
        </p:nvGrpSpPr>
        <p:grpSpPr>
          <a:xfrm>
            <a:off x="3583008" y="1972549"/>
            <a:ext cx="2552401" cy="2137656"/>
            <a:chOff x="2177069" y="2506721"/>
            <a:chExt cx="2552401" cy="21376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59FE33-A226-4626-B16F-5BEE60207BDC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1" name="Teardrop 14">
                <a:extLst>
                  <a:ext uri="{FF2B5EF4-FFF2-40B4-BE49-F238E27FC236}">
                    <a16:creationId xmlns:a16="http://schemas.microsoft.com/office/drawing/2014/main" id="{3B3AF3F8-0441-41E8-B3E7-7E9B45C7B4C9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9F98A-8EB2-45FB-95CD-2349D573F01B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C10FA9-7306-43BD-B044-065096F60F0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F7885-CB14-4665-A2C7-BF36D2AB1450}"/>
              </a:ext>
            </a:extLst>
          </p:cNvPr>
          <p:cNvGrpSpPr/>
          <p:nvPr/>
        </p:nvGrpSpPr>
        <p:grpSpPr>
          <a:xfrm>
            <a:off x="6082249" y="1972549"/>
            <a:ext cx="2552401" cy="2137656"/>
            <a:chOff x="2177069" y="2506721"/>
            <a:chExt cx="2552401" cy="2137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7DB362-D042-4685-B3EB-72AFF3F0B8D9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6" name="Teardrop 14">
                <a:extLst>
                  <a:ext uri="{FF2B5EF4-FFF2-40B4-BE49-F238E27FC236}">
                    <a16:creationId xmlns:a16="http://schemas.microsoft.com/office/drawing/2014/main" id="{13D14031-A21E-4DA2-A61C-7CC5B9F70DF3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8741B2-B2D0-4732-959F-CC197D0FA56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BE3617-4A61-4271-A842-B9C4B35AEC9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66195-0958-4EAC-8A1C-E7D3565CC601}"/>
              </a:ext>
            </a:extLst>
          </p:cNvPr>
          <p:cNvGrpSpPr/>
          <p:nvPr/>
        </p:nvGrpSpPr>
        <p:grpSpPr>
          <a:xfrm>
            <a:off x="8581490" y="1972549"/>
            <a:ext cx="2552401" cy="2137656"/>
            <a:chOff x="2177069" y="2506721"/>
            <a:chExt cx="2552401" cy="21376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40BFA-3E22-408B-8CB6-F84F8AB14AD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21" name="Teardrop 14">
                <a:extLst>
                  <a:ext uri="{FF2B5EF4-FFF2-40B4-BE49-F238E27FC236}">
                    <a16:creationId xmlns:a16="http://schemas.microsoft.com/office/drawing/2014/main" id="{9E6CE711-89FA-4B62-A641-5AB8C7797045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FD7F9E-22FB-4C9A-9712-99CCF8106D2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312B37-0E56-4F3E-B7C2-A6972DBB2BC0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9FAE322E-1271-428C-B04F-7D190E6CC8B0}"/>
              </a:ext>
            </a:extLst>
          </p:cNvPr>
          <p:cNvSpPr/>
          <p:nvPr/>
        </p:nvSpPr>
        <p:spPr>
          <a:xfrm rot="2700000">
            <a:off x="4741445" y="2263136"/>
            <a:ext cx="301560" cy="540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C1C0DF2-27B6-4C24-B96D-6DF98CB81C84}"/>
              </a:ext>
            </a:extLst>
          </p:cNvPr>
          <p:cNvSpPr/>
          <p:nvPr/>
        </p:nvSpPr>
        <p:spPr>
          <a:xfrm>
            <a:off x="2195235" y="2358585"/>
            <a:ext cx="373620" cy="349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2950F3B1-244B-4B4A-93BA-9DE77832AA0D}"/>
              </a:ext>
            </a:extLst>
          </p:cNvPr>
          <p:cNvSpPr>
            <a:spLocks noChangeAspect="1"/>
          </p:cNvSpPr>
          <p:nvPr/>
        </p:nvSpPr>
        <p:spPr>
          <a:xfrm>
            <a:off x="9656584" y="2302756"/>
            <a:ext cx="402212" cy="4055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EB0D7F7-6175-4652-8B21-B22B7855F8D2}"/>
              </a:ext>
            </a:extLst>
          </p:cNvPr>
          <p:cNvSpPr/>
          <p:nvPr/>
        </p:nvSpPr>
        <p:spPr>
          <a:xfrm flipH="1">
            <a:off x="7133452" y="2358585"/>
            <a:ext cx="449994" cy="37121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D9D38-C213-49A8-B5BF-FBB6DDD4B339}"/>
              </a:ext>
            </a:extLst>
          </p:cNvPr>
          <p:cNvGrpSpPr/>
          <p:nvPr/>
        </p:nvGrpSpPr>
        <p:grpSpPr>
          <a:xfrm>
            <a:off x="1446454" y="4488099"/>
            <a:ext cx="1871182" cy="1511810"/>
            <a:chOff x="862535" y="3526314"/>
            <a:chExt cx="1563024" cy="15118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E03F3-F218-4EAE-A4A8-676A9DE25FC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481C66-83FC-4172-8670-67143192CF67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EB338B-EC77-4E68-B0C8-F0894E0395F5}"/>
              </a:ext>
            </a:extLst>
          </p:cNvPr>
          <p:cNvGrpSpPr/>
          <p:nvPr/>
        </p:nvGrpSpPr>
        <p:grpSpPr>
          <a:xfrm>
            <a:off x="3938336" y="4488099"/>
            <a:ext cx="1871182" cy="1511810"/>
            <a:chOff x="862535" y="3526314"/>
            <a:chExt cx="1563024" cy="1511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78BCBE-8F08-4468-9670-CC78CE7A880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056AB-D50F-4806-8188-30757326E51E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722789-6D2B-4CEA-900E-A2FAA56F997A}"/>
              </a:ext>
            </a:extLst>
          </p:cNvPr>
          <p:cNvGrpSpPr/>
          <p:nvPr/>
        </p:nvGrpSpPr>
        <p:grpSpPr>
          <a:xfrm>
            <a:off x="6430218" y="4488099"/>
            <a:ext cx="1871182" cy="1511810"/>
            <a:chOff x="862535" y="3526314"/>
            <a:chExt cx="1563024" cy="15118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119732-52F3-4981-AC59-EBD87F65EE9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C60A8-39CC-40D2-BFA2-7865E54B637F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75BE41-4AB4-492B-A99B-DDDCEB65ADE4}"/>
              </a:ext>
            </a:extLst>
          </p:cNvPr>
          <p:cNvGrpSpPr/>
          <p:nvPr/>
        </p:nvGrpSpPr>
        <p:grpSpPr>
          <a:xfrm>
            <a:off x="8922099" y="4488099"/>
            <a:ext cx="1871182" cy="1511810"/>
            <a:chOff x="862535" y="3526314"/>
            <a:chExt cx="1563024" cy="15118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D4CE1-AFCD-48C9-A2B0-A56931A24F5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4331DB-E3F9-4288-A15B-D179C04FCEB3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B42C8B60-D6BA-42C5-861F-2E877EBC72F2}"/>
              </a:ext>
            </a:extLst>
          </p:cNvPr>
          <p:cNvSpPr/>
          <p:nvPr/>
        </p:nvSpPr>
        <p:spPr>
          <a:xfrm rot="10800000">
            <a:off x="5670120" y="4768779"/>
            <a:ext cx="851759" cy="1523290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A498AF-E04F-4E57-9AE0-8AB48BD19BD7}"/>
              </a:ext>
            </a:extLst>
          </p:cNvPr>
          <p:cNvGrpSpPr/>
          <p:nvPr/>
        </p:nvGrpSpPr>
        <p:grpSpPr>
          <a:xfrm>
            <a:off x="3910991" y="2028562"/>
            <a:ext cx="4396146" cy="3463296"/>
            <a:chOff x="1806022" y="2656735"/>
            <a:chExt cx="3988343" cy="3142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2FA4D2-9BC3-4659-A38F-DDEF0C384007}"/>
                </a:ext>
              </a:extLst>
            </p:cNvPr>
            <p:cNvSpPr/>
            <p:nvPr/>
          </p:nvSpPr>
          <p:spPr>
            <a:xfrm>
              <a:off x="1978223" y="2781114"/>
              <a:ext cx="3643942" cy="1270086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512091-BF3C-4FED-B99A-DCFECC92D8A3}"/>
                </a:ext>
              </a:extLst>
            </p:cNvPr>
            <p:cNvSpPr/>
            <p:nvPr/>
          </p:nvSpPr>
          <p:spPr>
            <a:xfrm>
              <a:off x="1806022" y="2656735"/>
              <a:ext cx="3988343" cy="3142032"/>
            </a:xfrm>
            <a:custGeom>
              <a:avLst/>
              <a:gdLst>
                <a:gd name="connsiteX0" fmla="*/ 2388104 w 4776206"/>
                <a:gd name="connsiteY0" fmla="*/ 148949 h 3762713"/>
                <a:gd name="connsiteX1" fmla="*/ 206218 w 4776206"/>
                <a:gd name="connsiteY1" fmla="*/ 909440 h 3762713"/>
                <a:gd name="connsiteX2" fmla="*/ 2388104 w 4776206"/>
                <a:gd name="connsiteY2" fmla="*/ 1669931 h 3762713"/>
                <a:gd name="connsiteX3" fmla="*/ 4569990 w 4776206"/>
                <a:gd name="connsiteY3" fmla="*/ 909440 h 3762713"/>
                <a:gd name="connsiteX4" fmla="*/ 2388104 w 4776206"/>
                <a:gd name="connsiteY4" fmla="*/ 148949 h 3762713"/>
                <a:gd name="connsiteX5" fmla="*/ 2388103 w 4776206"/>
                <a:gd name="connsiteY5" fmla="*/ 0 h 3762713"/>
                <a:gd name="connsiteX6" fmla="*/ 4776206 w 4776206"/>
                <a:gd name="connsiteY6" fmla="*/ 918941 h 3762713"/>
                <a:gd name="connsiteX7" fmla="*/ 4763876 w 4776206"/>
                <a:gd name="connsiteY7" fmla="*/ 1012898 h 3762713"/>
                <a:gd name="connsiteX8" fmla="*/ 4757696 w 4776206"/>
                <a:gd name="connsiteY8" fmla="*/ 1028481 h 3762713"/>
                <a:gd name="connsiteX9" fmla="*/ 4659107 w 4776206"/>
                <a:gd name="connsiteY9" fmla="*/ 1202441 h 3762713"/>
                <a:gd name="connsiteX10" fmla="*/ 3006423 w 4776206"/>
                <a:gd name="connsiteY10" fmla="*/ 3657627 h 3762713"/>
                <a:gd name="connsiteX11" fmla="*/ 3000542 w 4776206"/>
                <a:gd name="connsiteY11" fmla="*/ 3657627 h 3762713"/>
                <a:gd name="connsiteX12" fmla="*/ 2997113 w 4776206"/>
                <a:gd name="connsiteY12" fmla="*/ 3664350 h 3762713"/>
                <a:gd name="connsiteX13" fmla="*/ 2386594 w 4776206"/>
                <a:gd name="connsiteY13" fmla="*/ 3762713 h 3762713"/>
                <a:gd name="connsiteX14" fmla="*/ 1776075 w 4776206"/>
                <a:gd name="connsiteY14" fmla="*/ 3664350 h 3762713"/>
                <a:gd name="connsiteX15" fmla="*/ 1772646 w 4776206"/>
                <a:gd name="connsiteY15" fmla="*/ 3657627 h 3762713"/>
                <a:gd name="connsiteX16" fmla="*/ 1769783 w 4776206"/>
                <a:gd name="connsiteY16" fmla="*/ 3657627 h 3762713"/>
                <a:gd name="connsiteX17" fmla="*/ 117099 w 4776206"/>
                <a:gd name="connsiteY17" fmla="*/ 1202441 h 3762713"/>
                <a:gd name="connsiteX18" fmla="*/ 18511 w 4776206"/>
                <a:gd name="connsiteY18" fmla="*/ 1028481 h 3762713"/>
                <a:gd name="connsiteX19" fmla="*/ 12330 w 4776206"/>
                <a:gd name="connsiteY19" fmla="*/ 1012898 h 3762713"/>
                <a:gd name="connsiteX20" fmla="*/ 0 w 4776206"/>
                <a:gd name="connsiteY20" fmla="*/ 918941 h 3762713"/>
                <a:gd name="connsiteX21" fmla="*/ 2388103 w 4776206"/>
                <a:gd name="connsiteY21" fmla="*/ 0 h 37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6206" h="3762713">
                  <a:moveTo>
                    <a:pt x="2388104" y="148949"/>
                  </a:moveTo>
                  <a:cubicBezTo>
                    <a:pt x="1183082" y="148949"/>
                    <a:pt x="206218" y="489432"/>
                    <a:pt x="206218" y="909440"/>
                  </a:cubicBezTo>
                  <a:cubicBezTo>
                    <a:pt x="206218" y="1329448"/>
                    <a:pt x="1183082" y="1669931"/>
                    <a:pt x="2388104" y="1669931"/>
                  </a:cubicBezTo>
                  <a:cubicBezTo>
                    <a:pt x="3593126" y="1669931"/>
                    <a:pt x="4569990" y="1329448"/>
                    <a:pt x="4569990" y="909440"/>
                  </a:cubicBezTo>
                  <a:cubicBezTo>
                    <a:pt x="4569990" y="489432"/>
                    <a:pt x="3593126" y="148949"/>
                    <a:pt x="2388104" y="148949"/>
                  </a:cubicBezTo>
                  <a:close/>
                  <a:moveTo>
                    <a:pt x="2388103" y="0"/>
                  </a:moveTo>
                  <a:cubicBezTo>
                    <a:pt x="3707016" y="0"/>
                    <a:pt x="4776206" y="411424"/>
                    <a:pt x="4776206" y="918941"/>
                  </a:cubicBezTo>
                  <a:cubicBezTo>
                    <a:pt x="4776206" y="950661"/>
                    <a:pt x="4772029" y="982005"/>
                    <a:pt x="4763876" y="1012898"/>
                  </a:cubicBezTo>
                  <a:lnTo>
                    <a:pt x="4757696" y="1028481"/>
                  </a:lnTo>
                  <a:lnTo>
                    <a:pt x="4659107" y="1202441"/>
                  </a:lnTo>
                  <a:lnTo>
                    <a:pt x="3006423" y="3657627"/>
                  </a:lnTo>
                  <a:lnTo>
                    <a:pt x="3000542" y="3657627"/>
                  </a:lnTo>
                  <a:lnTo>
                    <a:pt x="2997113" y="3664350"/>
                  </a:lnTo>
                  <a:cubicBezTo>
                    <a:pt x="2939004" y="3720486"/>
                    <a:pt x="2687745" y="3762713"/>
                    <a:pt x="2386594" y="3762713"/>
                  </a:cubicBezTo>
                  <a:cubicBezTo>
                    <a:pt x="2085443" y="3762713"/>
                    <a:pt x="1834184" y="3720486"/>
                    <a:pt x="1776075" y="3664350"/>
                  </a:cubicBezTo>
                  <a:lnTo>
                    <a:pt x="1772646" y="3657627"/>
                  </a:lnTo>
                  <a:lnTo>
                    <a:pt x="1769783" y="3657627"/>
                  </a:lnTo>
                  <a:lnTo>
                    <a:pt x="117099" y="1202441"/>
                  </a:lnTo>
                  <a:lnTo>
                    <a:pt x="18511" y="1028481"/>
                  </a:lnTo>
                  <a:lnTo>
                    <a:pt x="12330" y="1012898"/>
                  </a:lnTo>
                  <a:cubicBezTo>
                    <a:pt x="4177" y="982005"/>
                    <a:pt x="0" y="950661"/>
                    <a:pt x="0" y="918941"/>
                  </a:cubicBezTo>
                  <a:cubicBezTo>
                    <a:pt x="0" y="411424"/>
                    <a:pt x="1069190" y="0"/>
                    <a:pt x="238810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E1759A8-70AB-4328-96DC-0D6B406D90F6}"/>
              </a:ext>
            </a:extLst>
          </p:cNvPr>
          <p:cNvSpPr>
            <a:spLocks noChangeAspect="1"/>
          </p:cNvSpPr>
          <p:nvPr/>
        </p:nvSpPr>
        <p:spPr>
          <a:xfrm>
            <a:off x="4457245" y="262391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B36116-BD83-42A3-BA13-C8E5E4122EEA}"/>
              </a:ext>
            </a:extLst>
          </p:cNvPr>
          <p:cNvSpPr>
            <a:spLocks noChangeAspect="1"/>
          </p:cNvSpPr>
          <p:nvPr/>
        </p:nvSpPr>
        <p:spPr>
          <a:xfrm>
            <a:off x="5094197" y="360029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7D25D-B2A4-48B9-8704-3525D8B84F18}"/>
              </a:ext>
            </a:extLst>
          </p:cNvPr>
          <p:cNvSpPr>
            <a:spLocks noChangeAspect="1"/>
          </p:cNvSpPr>
          <p:nvPr/>
        </p:nvSpPr>
        <p:spPr>
          <a:xfrm>
            <a:off x="6374128" y="360029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C0993F-3986-4E48-B193-2ED30E41A9F5}"/>
              </a:ext>
            </a:extLst>
          </p:cNvPr>
          <p:cNvSpPr>
            <a:spLocks noChangeAspect="1"/>
          </p:cNvSpPr>
          <p:nvPr/>
        </p:nvSpPr>
        <p:spPr>
          <a:xfrm>
            <a:off x="7017107" y="263591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C17F4F14-8577-4431-86CB-466EFECED3C3}"/>
              </a:ext>
            </a:extLst>
          </p:cNvPr>
          <p:cNvSpPr/>
          <p:nvPr/>
        </p:nvSpPr>
        <p:spPr>
          <a:xfrm flipH="1">
            <a:off x="7194887" y="2850231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" name="Teardrop 1">
            <a:extLst>
              <a:ext uri="{FF2B5EF4-FFF2-40B4-BE49-F238E27FC236}">
                <a16:creationId xmlns:a16="http://schemas.microsoft.com/office/drawing/2014/main" id="{E75D45E4-AD00-4D68-BC4A-B10338A12982}"/>
              </a:ext>
            </a:extLst>
          </p:cNvPr>
          <p:cNvSpPr/>
          <p:nvPr/>
        </p:nvSpPr>
        <p:spPr>
          <a:xfrm rot="18805991">
            <a:off x="5273414" y="3775750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ound Same Side Corner Rectangle 11">
            <a:extLst>
              <a:ext uri="{FF2B5EF4-FFF2-40B4-BE49-F238E27FC236}">
                <a16:creationId xmlns:a16="http://schemas.microsoft.com/office/drawing/2014/main" id="{D62CFEC2-A41C-4D52-BFD7-A2AFE2235B36}"/>
              </a:ext>
            </a:extLst>
          </p:cNvPr>
          <p:cNvSpPr>
            <a:spLocks noChangeAspect="1"/>
          </p:cNvSpPr>
          <p:nvPr/>
        </p:nvSpPr>
        <p:spPr>
          <a:xfrm rot="9900000">
            <a:off x="4691514" y="2847170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2D51ACC5-AD3C-419C-90D1-B7D6E0AAAC0A}"/>
              </a:ext>
            </a:extLst>
          </p:cNvPr>
          <p:cNvSpPr/>
          <p:nvPr/>
        </p:nvSpPr>
        <p:spPr>
          <a:xfrm>
            <a:off x="6573642" y="3832353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30B7B-F7A3-481A-AE6F-866C1E09A8D5}"/>
              </a:ext>
            </a:extLst>
          </p:cNvPr>
          <p:cNvSpPr>
            <a:spLocks noChangeAspect="1"/>
          </p:cNvSpPr>
          <p:nvPr/>
        </p:nvSpPr>
        <p:spPr>
          <a:xfrm>
            <a:off x="5737175" y="263809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70617D-9D35-470C-9139-01D8ED6CFC6E}"/>
              </a:ext>
            </a:extLst>
          </p:cNvPr>
          <p:cNvSpPr>
            <a:spLocks noChangeAspect="1"/>
          </p:cNvSpPr>
          <p:nvPr/>
        </p:nvSpPr>
        <p:spPr>
          <a:xfrm>
            <a:off x="5731149" y="4564672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0B0429B-9481-417E-9452-2EC1EC53502A}"/>
              </a:ext>
            </a:extLst>
          </p:cNvPr>
          <p:cNvSpPr>
            <a:spLocks noChangeAspect="1"/>
          </p:cNvSpPr>
          <p:nvPr/>
        </p:nvSpPr>
        <p:spPr>
          <a:xfrm rot="20700000">
            <a:off x="5909137" y="4773009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87914811-EC23-4FC1-9BE2-90C10CBB0AF4}"/>
              </a:ext>
            </a:extLst>
          </p:cNvPr>
          <p:cNvSpPr>
            <a:spLocks noChangeAspect="1"/>
          </p:cNvSpPr>
          <p:nvPr/>
        </p:nvSpPr>
        <p:spPr>
          <a:xfrm>
            <a:off x="6008556" y="2835292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39B3D-C28C-49C5-9878-9F33906A1CE6}"/>
              </a:ext>
            </a:extLst>
          </p:cNvPr>
          <p:cNvSpPr txBox="1"/>
          <p:nvPr/>
        </p:nvSpPr>
        <p:spPr>
          <a:xfrm>
            <a:off x="1573222" y="2208414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5DF2F-AC59-4166-84AF-1C7509638624}"/>
              </a:ext>
            </a:extLst>
          </p:cNvPr>
          <p:cNvSpPr txBox="1"/>
          <p:nvPr/>
        </p:nvSpPr>
        <p:spPr>
          <a:xfrm>
            <a:off x="1573222" y="3589516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CA906-F321-4B88-97CE-7607D7885B8F}"/>
              </a:ext>
            </a:extLst>
          </p:cNvPr>
          <p:cNvSpPr txBox="1"/>
          <p:nvPr/>
        </p:nvSpPr>
        <p:spPr>
          <a:xfrm>
            <a:off x="1573222" y="4970619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ED5B6-C41B-4452-9CB6-F74197368FAC}"/>
              </a:ext>
            </a:extLst>
          </p:cNvPr>
          <p:cNvSpPr>
            <a:spLocks noChangeAspect="1"/>
          </p:cNvSpPr>
          <p:nvPr/>
        </p:nvSpPr>
        <p:spPr>
          <a:xfrm>
            <a:off x="760948" y="2258152"/>
            <a:ext cx="731520" cy="7315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055A99-347D-43C2-9D31-2C5EE9347244}"/>
              </a:ext>
            </a:extLst>
          </p:cNvPr>
          <p:cNvSpPr>
            <a:spLocks noChangeAspect="1"/>
          </p:cNvSpPr>
          <p:nvPr/>
        </p:nvSpPr>
        <p:spPr>
          <a:xfrm>
            <a:off x="760948" y="3639254"/>
            <a:ext cx="731520" cy="7315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DD3729-BC7D-47EF-A8FA-7A3A2035C28F}"/>
              </a:ext>
            </a:extLst>
          </p:cNvPr>
          <p:cNvSpPr>
            <a:spLocks noChangeAspect="1"/>
          </p:cNvSpPr>
          <p:nvPr/>
        </p:nvSpPr>
        <p:spPr>
          <a:xfrm>
            <a:off x="760948" y="5020357"/>
            <a:ext cx="731520" cy="73152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DE190-7274-4D43-89DB-3DDBC0DF8CA4}"/>
              </a:ext>
            </a:extLst>
          </p:cNvPr>
          <p:cNvSpPr txBox="1"/>
          <p:nvPr/>
        </p:nvSpPr>
        <p:spPr>
          <a:xfrm flipH="1">
            <a:off x="8412806" y="2208413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B60B2-AC68-4CE9-85A9-2D1B77E6D77E}"/>
              </a:ext>
            </a:extLst>
          </p:cNvPr>
          <p:cNvSpPr txBox="1"/>
          <p:nvPr/>
        </p:nvSpPr>
        <p:spPr>
          <a:xfrm flipH="1">
            <a:off x="8412806" y="3589515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1760-D73B-4088-B1EF-6058D2DF2BB0}"/>
              </a:ext>
            </a:extLst>
          </p:cNvPr>
          <p:cNvSpPr txBox="1"/>
          <p:nvPr/>
        </p:nvSpPr>
        <p:spPr>
          <a:xfrm flipH="1">
            <a:off x="8412806" y="4970618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4529C5-B30D-4530-AC2D-359C28295C71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2258151"/>
            <a:ext cx="731520" cy="7315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098183-E2A2-4876-9ABE-17640E3FFF53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3639253"/>
            <a:ext cx="731520" cy="7315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8ACC5-165B-446D-9172-FEEB399068BB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5020356"/>
            <a:ext cx="731520" cy="73152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5E5DCB26-DB16-4C5E-9D76-6CC372BFA258}"/>
              </a:ext>
            </a:extLst>
          </p:cNvPr>
          <p:cNvSpPr/>
          <p:nvPr/>
        </p:nvSpPr>
        <p:spPr>
          <a:xfrm rot="18805991">
            <a:off x="947134" y="3819282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1119CA26-E759-4075-9E51-322B4463CA34}"/>
              </a:ext>
            </a:extLst>
          </p:cNvPr>
          <p:cNvSpPr>
            <a:spLocks noChangeAspect="1"/>
          </p:cNvSpPr>
          <p:nvPr/>
        </p:nvSpPr>
        <p:spPr>
          <a:xfrm rot="9900000">
            <a:off x="978564" y="2478509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554E1613-375B-4F7F-AF4E-CDCF04BCE200}"/>
              </a:ext>
            </a:extLst>
          </p:cNvPr>
          <p:cNvSpPr>
            <a:spLocks noChangeAspect="1"/>
          </p:cNvSpPr>
          <p:nvPr/>
        </p:nvSpPr>
        <p:spPr>
          <a:xfrm>
            <a:off x="1021120" y="5219359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B4FC73D-6111-49C3-A6FD-291D44B760F6}"/>
              </a:ext>
            </a:extLst>
          </p:cNvPr>
          <p:cNvSpPr/>
          <p:nvPr/>
        </p:nvSpPr>
        <p:spPr>
          <a:xfrm flipH="1">
            <a:off x="10871712" y="2494655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BD5F8719-56A5-448B-B160-AB3DBE0AD6B4}"/>
              </a:ext>
            </a:extLst>
          </p:cNvPr>
          <p:cNvSpPr/>
          <p:nvPr/>
        </p:nvSpPr>
        <p:spPr>
          <a:xfrm>
            <a:off x="10915181" y="3834701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663DBE90-A830-453B-A2C9-369F6B2F07F1}"/>
              </a:ext>
            </a:extLst>
          </p:cNvPr>
          <p:cNvSpPr>
            <a:spLocks noChangeAspect="1"/>
          </p:cNvSpPr>
          <p:nvPr/>
        </p:nvSpPr>
        <p:spPr>
          <a:xfrm rot="20700000">
            <a:off x="10887628" y="52286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5D1AB-57CE-4138-8F2F-EBC75797F74F}"/>
              </a:ext>
            </a:extLst>
          </p:cNvPr>
          <p:cNvSpPr txBox="1"/>
          <p:nvPr/>
        </p:nvSpPr>
        <p:spPr>
          <a:xfrm>
            <a:off x="7234397" y="1807279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0FF5-C835-4485-B8E8-B0EDCD0F2E26}"/>
              </a:ext>
            </a:extLst>
          </p:cNvPr>
          <p:cNvSpPr txBox="1"/>
          <p:nvPr/>
        </p:nvSpPr>
        <p:spPr>
          <a:xfrm>
            <a:off x="7234397" y="758447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37C3C-84DE-411E-93DE-ABEA7A60069C}"/>
              </a:ext>
            </a:extLst>
          </p:cNvPr>
          <p:cNvSpPr txBox="1"/>
          <p:nvPr/>
        </p:nvSpPr>
        <p:spPr>
          <a:xfrm>
            <a:off x="7304069" y="514243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B9C83-D724-4826-9EA8-D7F9A6AF6368}"/>
              </a:ext>
            </a:extLst>
          </p:cNvPr>
          <p:cNvSpPr txBox="1"/>
          <p:nvPr/>
        </p:nvSpPr>
        <p:spPr>
          <a:xfrm>
            <a:off x="7304069" y="549036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CF37D-AD33-419F-81FA-F8BD580FA2BF}"/>
              </a:ext>
            </a:extLst>
          </p:cNvPr>
          <p:cNvSpPr txBox="1"/>
          <p:nvPr/>
        </p:nvSpPr>
        <p:spPr>
          <a:xfrm>
            <a:off x="7304069" y="5838298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F6131-146E-44A5-B09A-8CAC2830B276}"/>
              </a:ext>
            </a:extLst>
          </p:cNvPr>
          <p:cNvGrpSpPr/>
          <p:nvPr/>
        </p:nvGrpSpPr>
        <p:grpSpPr>
          <a:xfrm>
            <a:off x="7304069" y="3719673"/>
            <a:ext cx="4035685" cy="1286652"/>
            <a:chOff x="596176" y="4031204"/>
            <a:chExt cx="2967129" cy="1286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0AF0D6-1ED9-47C9-A042-366925FBD61E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A532EC-BA5E-4AD8-9FC3-7043EA418B37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2F12AA6-8094-4695-A224-DF9B6E07A72C}"/>
              </a:ext>
            </a:extLst>
          </p:cNvPr>
          <p:cNvGrpSpPr/>
          <p:nvPr/>
        </p:nvGrpSpPr>
        <p:grpSpPr>
          <a:xfrm>
            <a:off x="5704393" y="1900533"/>
            <a:ext cx="5158677" cy="3027467"/>
            <a:chOff x="2687161" y="3731096"/>
            <a:chExt cx="5158677" cy="30274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7C70C6-71A4-45BC-AADB-80E822B7C5F2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312CF2F-AFF6-4C8D-A19F-0886A2D8995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F38082-E30C-4C3E-A0DC-F803F2DBC54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9A5BC2-835B-447E-9426-FA896844C61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DED916-59DA-4560-8C69-C63C7872A73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60F137-8AAB-4FB1-966A-9322E3D48D3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4DD067-7433-4BE8-BAD1-7EFDE293F56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A63F5FE-6E74-4443-B22C-9D22D392E1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BE3CCC-BA9B-40D7-B1C0-2B465D93F5EC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E561A8-0F00-48E4-B791-8804B2BC3E8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70307-F3F7-4AAA-8958-054742DC43E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E657D29-CAE5-4A10-B991-08DFA8C62500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4E37601-6BDE-4887-BCF4-54F4E70759A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12DBA2-6BAE-4E4D-BA49-D3C67E2FC6D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1FC38C7-AA12-4839-BD53-437C2EA05FA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11AB8F-4F11-4B20-90AB-303D7BFAE2D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76F4BE5-A6CD-4CD5-849F-D4B0D94837CF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3076DE5-459A-430B-B779-FFA72F29CF41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5F5CDC5-5FD5-49AC-9441-2F4A604FA21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BF5D2E-6F3B-4F01-8915-73BEC226449F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FBB0F6-77C9-4455-96E4-284B4207E49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D0AB15-9053-460F-B31E-E087E1919A8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E832096-3435-47AA-B13B-43DAB72A669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1C52C01-A08D-46E3-990A-B268E79589DF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09505C3-48A1-4BEC-8ECE-8B2D7B942465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75582F-0301-4764-8366-2EEC9D7AEE8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FA14E41-C056-4D60-81E9-7B02EA5B9E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2CC6212-4A73-4BBC-B4C1-7BFB616CC2A7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B02EA2B-53EB-4CFF-809D-A9BCB9DA7209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1AEA196-0C10-4AB6-B52E-1068A2CD2D2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CE953C5-A0C0-481B-8E65-DE708CFE090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56AFADB-2458-429D-B57E-E5AFB3022EB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D605952-D26E-4C42-A73F-1930706D14D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D113E59-298F-47D1-8188-3CDE5F185723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9505B1-5344-481A-8BD9-A07BFF7DFE5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D4D4A9E-AB48-4E0C-8F4D-9C98CDF4F57D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721B36-EDE2-4C21-92BA-5FF4FFBBA5E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5BBCD6B-0E03-47AA-8559-D0BAAE8E256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D48E2A-E093-4017-8EBC-264847DAA183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E01C31-238B-4D34-966B-137209CA0B2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210F2F-B5E2-43A9-9344-2388FBC5081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5CAA39F-C417-4D05-9F6F-3016E669766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8544D2B-818D-4BA9-921F-EE44AE393BB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0DBAC0C-2311-45A5-BF3A-765C3D8EC0C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B1E1DFB-031A-40C8-B07A-0C47CBB22BF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23B3B47-A8C6-4DE5-8172-4759D60DB39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9A37530-8961-40B6-86D2-43852F09A9CE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C04E00-6001-4E96-8896-60EF3D7FB92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47469D4-E45E-45B1-B371-71FE5B5AB710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04897D-92CC-445D-802E-7280329A5C2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C25CF93-4078-49F2-92EC-7F588BE88F7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656765D-CDEA-446F-9CDD-C591EAE16277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0C628A9-B38E-4A75-BB15-D5D10EDBB9C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1F50349-8E59-4391-B5C9-A05959D119D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22B19E0-15A1-407F-8ED4-2F6491D34858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A377B35-15F5-4C29-8513-615BE10FE66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D1A99E9-D79E-4852-ADF3-9AF009AABAC7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989EEC-CB2D-4F07-BACD-7BF333B8B9E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6A20338-B660-4D63-9E76-25D9681E089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C908581-F2F6-41F0-9A19-7C545FE6BFC2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AD1F82-BE01-4780-ABDE-F1A674DCAF7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07DC393-7DF7-4D1F-8CBB-F5E32F281F57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CC7558D-7181-4881-BC2A-227F3BDC31C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57E3677-AC6E-4F68-8A83-D972868115E3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32CFFA-8D93-4FE8-8E1C-7A61C8D02B8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2DF71E-9F08-40C8-A05A-332D677050F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0FABADE-34BE-4C55-9F9E-CE4B9BCB4F1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24DD19-0B0B-4241-A671-9DFCDA5F36B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F32FA99-526F-4FE5-819A-698D46CB1CF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8554CD2-AA51-441F-AB32-9D2E6E5AA2B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90D27D-7ABD-49D8-83F6-6F96BD1D050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44CD6F0-925F-4470-B244-2C826C95C81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E25385E-5F5A-4F19-8E7E-E2C96F0A34DF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76E60A8-1C57-40FA-AD14-F19F9745E76B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1AD638-4EE2-4174-95DF-D17ACA3FC11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ECA86CF-41DF-4370-9E10-EABA91AF341D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7431C6-21F8-4CE7-9C85-CB526F332CA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409431-1909-4F14-B060-2F5245E5B75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ED7B1-AE70-4560-A368-C008E976CDA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067E739-4D46-4E72-9408-040DEC4CB1E2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CD5F0D-164B-4266-BC3E-84A258849D4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922C293-E95F-42FA-8608-77D11928AADD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FC1D4AB-27D4-4A09-B17A-28E72BE94944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57D0A28-F2D5-4A56-A63F-70118ECBF82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0136C4A-D2B7-42D5-9599-2D1668D35261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E8334E1-4856-4D37-9974-ED153D1B16E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8F16EA-9441-4F7A-B630-EFD49FCEC5AC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68C4959-0D41-4DF2-8683-7A757D27ED1A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1BE61F2-8E77-4B6D-8BC4-8EBE5A4BE07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BE18EAB-10ED-4EDC-8613-F7B79EBB199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B771A4-6525-4ADA-80EA-FEF7BB378D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792B600-9378-49EB-A69E-25DB6F721CD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0EF89A9-8162-4C12-8635-2B0D128EE9D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D364D08-DD56-4394-AEBE-C250B7FAC07D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B8730CF-F674-4354-A74F-D45D2BFE399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678AB6-FBF8-425F-A06D-9A5660D6F52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8B936BB-1401-4379-A446-9C57408D972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787D7BE-71BC-421C-9B6E-7A9D7B8C389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D27A85B-ED79-4CA0-89E9-CC0C30056D6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E7EB700-3D0C-423D-AD69-DC4E95CD4D9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763B795-E1F5-4E10-801E-7CF22132436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6FE3641-6CAB-45FF-9349-11690AA44FAB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662C840-4F49-4968-A73D-5F98C07F566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740884B-9C2A-4712-9335-9C58606C1849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9CA792-C357-4ABB-9374-AEC6629F430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31B7ECA-86FA-4CF7-8AAB-0544D99240C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D7AEADC-1209-46B8-ADF9-4FBBAD69DC0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1027373-828E-4B16-996F-860E06A76BF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119AD82-6A69-431A-AD94-1DD1FE79F82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E79015D-EFE1-4788-8DA0-279AEB3A684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FB5D802-81DB-4085-8AB1-D31F42A8EE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42B7CE-5680-4E9F-B4ED-64010A10375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5F927-7740-4B3C-AD09-C5B68243F617}"/>
              </a:ext>
            </a:extLst>
          </p:cNvPr>
          <p:cNvGrpSpPr/>
          <p:nvPr/>
        </p:nvGrpSpPr>
        <p:grpSpPr>
          <a:xfrm>
            <a:off x="5661506" y="2451578"/>
            <a:ext cx="1004649" cy="867519"/>
            <a:chOff x="4050791" y="2204864"/>
            <a:chExt cx="921259" cy="7955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BB14DE-9D69-4281-A458-54CE129C0D61}"/>
                </a:ext>
              </a:extLst>
            </p:cNvPr>
            <p:cNvSpPr/>
            <p:nvPr/>
          </p:nvSpPr>
          <p:spPr>
            <a:xfrm>
              <a:off x="4050791" y="2204864"/>
              <a:ext cx="610369" cy="61036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5F2102-2375-4226-A26A-D5A2A258DCA2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571774" y="2725847"/>
              <a:ext cx="400276" cy="274528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5E3BB6-D17B-4143-B185-77F3D054B76F}"/>
              </a:ext>
            </a:extLst>
          </p:cNvPr>
          <p:cNvGrpSpPr/>
          <p:nvPr/>
        </p:nvGrpSpPr>
        <p:grpSpPr>
          <a:xfrm>
            <a:off x="7299080" y="4091134"/>
            <a:ext cx="1028486" cy="828755"/>
            <a:chOff x="3718041" y="1988652"/>
            <a:chExt cx="943118" cy="7599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0559C9-1A65-4889-8952-58355311472C}"/>
                </a:ext>
              </a:extLst>
            </p:cNvPr>
            <p:cNvSpPr/>
            <p:nvPr/>
          </p:nvSpPr>
          <p:spPr>
            <a:xfrm>
              <a:off x="4050790" y="2138246"/>
              <a:ext cx="610369" cy="610369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BBE118-71F7-4237-B064-A92BAD48BA0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718041" y="1988652"/>
              <a:ext cx="422135" cy="238982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C5B78-3D12-4ABD-B08F-78493B27464E}"/>
              </a:ext>
            </a:extLst>
          </p:cNvPr>
          <p:cNvGrpSpPr/>
          <p:nvPr/>
        </p:nvGrpSpPr>
        <p:grpSpPr>
          <a:xfrm>
            <a:off x="9439987" y="3305455"/>
            <a:ext cx="1715133" cy="791970"/>
            <a:chOff x="2926735" y="2053012"/>
            <a:chExt cx="1572770" cy="7262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DB7264-5B08-4411-A9DD-31C03D57A071}"/>
                </a:ext>
              </a:extLst>
            </p:cNvPr>
            <p:cNvSpPr/>
            <p:nvPr/>
          </p:nvSpPr>
          <p:spPr>
            <a:xfrm>
              <a:off x="3889136" y="2168875"/>
              <a:ext cx="610369" cy="61036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0DB1D7-67B3-4B5B-BF90-56F3E007664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2926735" y="2053012"/>
              <a:ext cx="1051787" cy="20525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295A70-BB72-403D-9AEB-7007B8000633}"/>
              </a:ext>
            </a:extLst>
          </p:cNvPr>
          <p:cNvGrpSpPr/>
          <p:nvPr/>
        </p:nvGrpSpPr>
        <p:grpSpPr>
          <a:xfrm>
            <a:off x="955280" y="2218007"/>
            <a:ext cx="4309656" cy="2440721"/>
            <a:chOff x="827584" y="1916832"/>
            <a:chExt cx="4309656" cy="24407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442DFE-0F06-4863-9D66-84680B180FB9}"/>
                </a:ext>
              </a:extLst>
            </p:cNvPr>
            <p:cNvGrpSpPr/>
            <p:nvPr/>
          </p:nvGrpSpPr>
          <p:grpSpPr>
            <a:xfrm>
              <a:off x="827584" y="1916832"/>
              <a:ext cx="4309656" cy="646331"/>
              <a:chOff x="7020272" y="1700460"/>
              <a:chExt cx="4309656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7F09BC-D80F-4EF0-B57B-11E2EB34FC6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F1F28A-68E2-4BC0-A69E-C599B910B1FF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A03C75-D348-4FD4-95E7-4DC3B416942C}"/>
                </a:ext>
              </a:extLst>
            </p:cNvPr>
            <p:cNvGrpSpPr/>
            <p:nvPr/>
          </p:nvGrpSpPr>
          <p:grpSpPr>
            <a:xfrm>
              <a:off x="827584" y="2514962"/>
              <a:ext cx="4309656" cy="646331"/>
              <a:chOff x="7020272" y="1700460"/>
              <a:chExt cx="430965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13FA39-2728-4527-8B66-2BD7727AB3F8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74FCAC-D621-4038-9AC4-2BCCB59DD08D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003E20-EEC8-4D7F-AFE0-02630C9BD42D}"/>
                </a:ext>
              </a:extLst>
            </p:cNvPr>
            <p:cNvGrpSpPr/>
            <p:nvPr/>
          </p:nvGrpSpPr>
          <p:grpSpPr>
            <a:xfrm>
              <a:off x="827584" y="3113092"/>
              <a:ext cx="4309656" cy="646331"/>
              <a:chOff x="7020272" y="1700460"/>
              <a:chExt cx="4309656" cy="646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93936D-B57E-45F3-88FC-205AA8C8F0B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668B00-1C3B-4676-9F09-2FACBAEC7C34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95050F8-135D-4ADA-B1C1-E26CEB41E927}"/>
                </a:ext>
              </a:extLst>
            </p:cNvPr>
            <p:cNvGrpSpPr/>
            <p:nvPr/>
          </p:nvGrpSpPr>
          <p:grpSpPr>
            <a:xfrm>
              <a:off x="827584" y="3711222"/>
              <a:ext cx="4309656" cy="646331"/>
              <a:chOff x="7020272" y="1700460"/>
              <a:chExt cx="4309656" cy="6463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0CD5C-A59E-4CA4-B45B-3AF9291927E2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7D6291-E35D-491B-9FEE-611BF027ED41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4E4D1-C2BF-4469-81FF-52D98D06CAB9}"/>
              </a:ext>
            </a:extLst>
          </p:cNvPr>
          <p:cNvCxnSpPr>
            <a:cxnSpLocks/>
          </p:cNvCxnSpPr>
          <p:nvPr/>
        </p:nvCxnSpPr>
        <p:spPr>
          <a:xfrm>
            <a:off x="905608" y="5087866"/>
            <a:ext cx="103485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6EC40F-C4C6-495A-95DE-7A6BCA1602B5}"/>
              </a:ext>
            </a:extLst>
          </p:cNvPr>
          <p:cNvSpPr txBox="1"/>
          <p:nvPr/>
        </p:nvSpPr>
        <p:spPr>
          <a:xfrm>
            <a:off x="1377718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9BCA8-31A4-41A2-B8BC-FE767CBF3B22}"/>
              </a:ext>
            </a:extLst>
          </p:cNvPr>
          <p:cNvSpPr txBox="1"/>
          <p:nvPr/>
        </p:nvSpPr>
        <p:spPr>
          <a:xfrm>
            <a:off x="7052080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F919-8D4A-4D63-AE79-AB9D61CE5746}"/>
              </a:ext>
            </a:extLst>
          </p:cNvPr>
          <p:cNvSpPr txBox="1"/>
          <p:nvPr/>
        </p:nvSpPr>
        <p:spPr>
          <a:xfrm>
            <a:off x="4234994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2F140-AFC7-4D6A-95B3-874FF857614C}"/>
              </a:ext>
            </a:extLst>
          </p:cNvPr>
          <p:cNvSpPr txBox="1"/>
          <p:nvPr/>
        </p:nvSpPr>
        <p:spPr>
          <a:xfrm>
            <a:off x="9743771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965DA-9B2B-41E2-AA8C-BE3ECFF1B8C7}"/>
              </a:ext>
            </a:extLst>
          </p:cNvPr>
          <p:cNvSpPr txBox="1"/>
          <p:nvPr/>
        </p:nvSpPr>
        <p:spPr>
          <a:xfrm>
            <a:off x="5880430" y="258873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402B99-C4AF-4653-B64E-28C76D42BD93}"/>
              </a:ext>
            </a:extLst>
          </p:cNvPr>
          <p:cNvSpPr txBox="1"/>
          <p:nvPr/>
        </p:nvSpPr>
        <p:spPr>
          <a:xfrm>
            <a:off x="7880874" y="4391422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108B89-9430-4A6E-9222-89A2AB4E4A75}"/>
              </a:ext>
            </a:extLst>
          </p:cNvPr>
          <p:cNvSpPr txBox="1"/>
          <p:nvPr/>
        </p:nvSpPr>
        <p:spPr>
          <a:xfrm>
            <a:off x="10708429" y="3568962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CD0B542E-33C4-432F-A56A-0D6D78CDD08F}"/>
              </a:ext>
            </a:extLst>
          </p:cNvPr>
          <p:cNvSpPr/>
          <p:nvPr/>
        </p:nvSpPr>
        <p:spPr>
          <a:xfrm flipH="1">
            <a:off x="3660730" y="552809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3196519B-6813-4850-974F-D40D01CAFEEF}"/>
              </a:ext>
            </a:extLst>
          </p:cNvPr>
          <p:cNvSpPr/>
          <p:nvPr/>
        </p:nvSpPr>
        <p:spPr>
          <a:xfrm flipH="1">
            <a:off x="6447900" y="55474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A527EE1B-0965-4F7A-ACC3-3142C84264E3}"/>
              </a:ext>
            </a:extLst>
          </p:cNvPr>
          <p:cNvSpPr/>
          <p:nvPr/>
        </p:nvSpPr>
        <p:spPr>
          <a:xfrm>
            <a:off x="9163417" y="550976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10CC2EA8-A048-485A-8941-6F7DAA418F2F}"/>
              </a:ext>
            </a:extLst>
          </p:cNvPr>
          <p:cNvSpPr/>
          <p:nvPr/>
        </p:nvSpPr>
        <p:spPr>
          <a:xfrm>
            <a:off x="874024" y="551528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CDF842-5C65-4C21-BC15-DA4012527C97}"/>
              </a:ext>
            </a:extLst>
          </p:cNvPr>
          <p:cNvGrpSpPr/>
          <p:nvPr/>
        </p:nvGrpSpPr>
        <p:grpSpPr>
          <a:xfrm>
            <a:off x="8283733" y="1810225"/>
            <a:ext cx="665619" cy="1276031"/>
            <a:chOff x="8283733" y="1810225"/>
            <a:chExt cx="665619" cy="12760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9427CA-F523-4B6A-9A86-515FEAF38242}"/>
                </a:ext>
              </a:extLst>
            </p:cNvPr>
            <p:cNvSpPr/>
            <p:nvPr/>
          </p:nvSpPr>
          <p:spPr>
            <a:xfrm>
              <a:off x="8283733" y="1810225"/>
              <a:ext cx="665619" cy="66561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B4D56E6-F7EB-47D3-A97A-A3107F7FCE62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8576817" y="2475844"/>
              <a:ext cx="39726" cy="61041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87A7D4-2202-466F-B282-47F2735E91E7}"/>
              </a:ext>
            </a:extLst>
          </p:cNvPr>
          <p:cNvSpPr txBox="1"/>
          <p:nvPr/>
        </p:nvSpPr>
        <p:spPr>
          <a:xfrm>
            <a:off x="8520702" y="1951658"/>
            <a:ext cx="19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B11118B2-938F-46BB-B1C0-6E1CED24491F}"/>
              </a:ext>
            </a:extLst>
          </p:cNvPr>
          <p:cNvGrpSpPr/>
          <p:nvPr/>
        </p:nvGrpSpPr>
        <p:grpSpPr>
          <a:xfrm>
            <a:off x="913912" y="1809558"/>
            <a:ext cx="10353535" cy="4241738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id="{837A93AD-6212-4A94-8710-98EB92BE1952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id="{AB3B4F81-FCA3-4DE8-AB44-C01F95E3CD59}"/>
                </a:ext>
              </a:extLst>
            </p:cNvPr>
            <p:cNvSpPr/>
            <p:nvPr/>
          </p:nvSpPr>
          <p:spPr>
            <a:xfrm rot="10800000">
              <a:off x="2589914" y="3931834"/>
              <a:ext cx="3332129" cy="2285667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id="{7BD5135B-5531-4E63-8D62-C135AF2416D3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id="{0FD73F51-49D0-4793-8D34-6DC76552F6A2}"/>
                </a:ext>
              </a:extLst>
            </p:cNvPr>
            <p:cNvSpPr/>
            <p:nvPr/>
          </p:nvSpPr>
          <p:spPr>
            <a:xfrm rot="10800000" flipH="1">
              <a:off x="6006478" y="3931834"/>
              <a:ext cx="3332129" cy="2285667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9A8284B-8D2C-47C6-87C4-BD8898913C28}"/>
              </a:ext>
            </a:extLst>
          </p:cNvPr>
          <p:cNvSpPr/>
          <p:nvPr/>
        </p:nvSpPr>
        <p:spPr>
          <a:xfrm>
            <a:off x="1002674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EE128C-E71A-4B71-9413-32C26B3B99B6}"/>
              </a:ext>
            </a:extLst>
          </p:cNvPr>
          <p:cNvSpPr/>
          <p:nvPr/>
        </p:nvSpPr>
        <p:spPr>
          <a:xfrm>
            <a:off x="10459446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3654A6-3BC6-43BE-AD2E-13640CACB65B}"/>
              </a:ext>
            </a:extLst>
          </p:cNvPr>
          <p:cNvSpPr/>
          <p:nvPr/>
        </p:nvSpPr>
        <p:spPr>
          <a:xfrm>
            <a:off x="10459446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DB356E-01B9-46F3-948D-BA2219B9DD4A}"/>
              </a:ext>
            </a:extLst>
          </p:cNvPr>
          <p:cNvSpPr/>
          <p:nvPr/>
        </p:nvSpPr>
        <p:spPr>
          <a:xfrm>
            <a:off x="1002674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E28DC018-CC5A-4396-B05C-7C79347A1571}"/>
              </a:ext>
            </a:extLst>
          </p:cNvPr>
          <p:cNvGrpSpPr/>
          <p:nvPr/>
        </p:nvGrpSpPr>
        <p:grpSpPr>
          <a:xfrm>
            <a:off x="2215276" y="2080278"/>
            <a:ext cx="3095278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777CDA-E6F4-4556-98CB-1583ECFB707A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EE5AD-4AA7-4E52-A2EF-765C8AA4E900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AAC18B-E268-4FD2-A02B-1A5E776471A8}"/>
              </a:ext>
            </a:extLst>
          </p:cNvPr>
          <p:cNvGrpSpPr/>
          <p:nvPr/>
        </p:nvGrpSpPr>
        <p:grpSpPr>
          <a:xfrm>
            <a:off x="2215276" y="4266607"/>
            <a:ext cx="3095278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B64509-79E5-4C13-B6D6-091B1F8A5CA9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3254B-FABA-48D8-8CA0-8AA773E147C0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3C1744D0-273B-4EC9-B3B5-2AEE41B71C92}"/>
              </a:ext>
            </a:extLst>
          </p:cNvPr>
          <p:cNvGrpSpPr/>
          <p:nvPr/>
        </p:nvGrpSpPr>
        <p:grpSpPr>
          <a:xfrm>
            <a:off x="6878096" y="2076648"/>
            <a:ext cx="3095278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41791A-6CB6-4800-A43F-324211A1A6D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6DDD3D-E785-4365-AD06-4F27C7588625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338A0851-65C4-4B3C-91CC-9EBCD0941AED}"/>
              </a:ext>
            </a:extLst>
          </p:cNvPr>
          <p:cNvGrpSpPr/>
          <p:nvPr/>
        </p:nvGrpSpPr>
        <p:grpSpPr>
          <a:xfrm>
            <a:off x="6878096" y="4262977"/>
            <a:ext cx="3095278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430F61-6E49-410D-9F3C-F4559652AC3C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208494-0BC3-4CF0-A5FB-8BB0D4C1478A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1398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C498D-0FF3-4C26-8DA3-D3609FB1560A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0520-5C30-49BC-A857-AB1EEE0880B0}"/>
              </a:ext>
            </a:extLst>
          </p:cNvPr>
          <p:cNvSpPr txBox="1"/>
          <p:nvPr/>
        </p:nvSpPr>
        <p:spPr>
          <a:xfrm>
            <a:off x="6504013" y="2163851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BB39-D8C6-4E79-9D8B-5A750D4C1F75}"/>
              </a:ext>
            </a:extLst>
          </p:cNvPr>
          <p:cNvSpPr txBox="1"/>
          <p:nvPr/>
        </p:nvSpPr>
        <p:spPr>
          <a:xfrm>
            <a:off x="6514640" y="339229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84A2D5-18BA-405A-96C2-0F9204D5438F}"/>
              </a:ext>
            </a:extLst>
          </p:cNvPr>
          <p:cNvGrpSpPr/>
          <p:nvPr/>
        </p:nvGrpSpPr>
        <p:grpSpPr>
          <a:xfrm>
            <a:off x="6599481" y="3792575"/>
            <a:ext cx="2987810" cy="288032"/>
            <a:chOff x="11279811" y="3925804"/>
            <a:chExt cx="2987810" cy="288032"/>
          </a:xfrm>
        </p:grpSpPr>
        <p:sp>
          <p:nvSpPr>
            <p:cNvPr id="6" name="순서도: 처리 250">
              <a:extLst>
                <a:ext uri="{FF2B5EF4-FFF2-40B4-BE49-F238E27FC236}">
                  <a16:creationId xmlns:a16="http://schemas.microsoft.com/office/drawing/2014/main" id="{416F24DE-EE8C-483D-846A-4125AAF3CB52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순서도: 처리 251">
              <a:extLst>
                <a:ext uri="{FF2B5EF4-FFF2-40B4-BE49-F238E27FC236}">
                  <a16:creationId xmlns:a16="http://schemas.microsoft.com/office/drawing/2014/main" id="{D5FA6258-AC65-433F-BAB8-6439756E97E5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순서도: 처리 252">
              <a:extLst>
                <a:ext uri="{FF2B5EF4-FFF2-40B4-BE49-F238E27FC236}">
                  <a16:creationId xmlns:a16="http://schemas.microsoft.com/office/drawing/2014/main" id="{F2BB95CF-5E44-4367-9007-54A9F9367E57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순서도: 처리 253">
              <a:extLst>
                <a:ext uri="{FF2B5EF4-FFF2-40B4-BE49-F238E27FC236}">
                  <a16:creationId xmlns:a16="http://schemas.microsoft.com/office/drawing/2014/main" id="{D586C4DA-52A2-4B87-B58A-5C75844E263A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순서도: 처리 254">
              <a:extLst>
                <a:ext uri="{FF2B5EF4-FFF2-40B4-BE49-F238E27FC236}">
                  <a16:creationId xmlns:a16="http://schemas.microsoft.com/office/drawing/2014/main" id="{60D5A6E8-CC62-4453-BBF3-C4CE628B96C6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순서도: 처리 255">
              <a:extLst>
                <a:ext uri="{FF2B5EF4-FFF2-40B4-BE49-F238E27FC236}">
                  <a16:creationId xmlns:a16="http://schemas.microsoft.com/office/drawing/2014/main" id="{9B90775A-F427-4959-9167-F3E1CC4527F9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256">
              <a:extLst>
                <a:ext uri="{FF2B5EF4-FFF2-40B4-BE49-F238E27FC236}">
                  <a16:creationId xmlns:a16="http://schemas.microsoft.com/office/drawing/2014/main" id="{352E139C-084F-462D-8F92-97BDC7106FAE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257">
              <a:extLst>
                <a:ext uri="{FF2B5EF4-FFF2-40B4-BE49-F238E27FC236}">
                  <a16:creationId xmlns:a16="http://schemas.microsoft.com/office/drawing/2014/main" id="{32F784F2-1E8A-4E7A-86CD-FFE3B7C57B93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258">
              <a:extLst>
                <a:ext uri="{FF2B5EF4-FFF2-40B4-BE49-F238E27FC236}">
                  <a16:creationId xmlns:a16="http://schemas.microsoft.com/office/drawing/2014/main" id="{1F7F34D3-8BCB-4A62-8801-5379BE14E29E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259">
              <a:extLst>
                <a:ext uri="{FF2B5EF4-FFF2-40B4-BE49-F238E27FC236}">
                  <a16:creationId xmlns:a16="http://schemas.microsoft.com/office/drawing/2014/main" id="{7D38C5FB-D088-4A38-9EA1-D5C496CC8A24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260">
              <a:extLst>
                <a:ext uri="{FF2B5EF4-FFF2-40B4-BE49-F238E27FC236}">
                  <a16:creationId xmlns:a16="http://schemas.microsoft.com/office/drawing/2014/main" id="{D235AD02-812E-4E8E-8FFA-6E445F18C23B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261">
              <a:extLst>
                <a:ext uri="{FF2B5EF4-FFF2-40B4-BE49-F238E27FC236}">
                  <a16:creationId xmlns:a16="http://schemas.microsoft.com/office/drawing/2014/main" id="{B2C8DED5-F6EB-4FD8-A112-FBFC23615853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262">
              <a:extLst>
                <a:ext uri="{FF2B5EF4-FFF2-40B4-BE49-F238E27FC236}">
                  <a16:creationId xmlns:a16="http://schemas.microsoft.com/office/drawing/2014/main" id="{9D2E3476-91CF-4E91-AB67-E5F673D24F38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263">
              <a:extLst>
                <a:ext uri="{FF2B5EF4-FFF2-40B4-BE49-F238E27FC236}">
                  <a16:creationId xmlns:a16="http://schemas.microsoft.com/office/drawing/2014/main" id="{0715A709-CCEB-4CC0-BA8F-48E499AB29E3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64">
              <a:extLst>
                <a:ext uri="{FF2B5EF4-FFF2-40B4-BE49-F238E27FC236}">
                  <a16:creationId xmlns:a16="http://schemas.microsoft.com/office/drawing/2014/main" id="{EDFC22D3-FAB4-4D6B-A180-C91EECAF305A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65">
              <a:extLst>
                <a:ext uri="{FF2B5EF4-FFF2-40B4-BE49-F238E27FC236}">
                  <a16:creationId xmlns:a16="http://schemas.microsoft.com/office/drawing/2014/main" id="{9CA5BACB-E16A-4BC7-B773-63C3F043FDC3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66">
              <a:extLst>
                <a:ext uri="{FF2B5EF4-FFF2-40B4-BE49-F238E27FC236}">
                  <a16:creationId xmlns:a16="http://schemas.microsoft.com/office/drawing/2014/main" id="{28B511EA-E4BE-4390-B54A-90DBF4F807C1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67">
              <a:extLst>
                <a:ext uri="{FF2B5EF4-FFF2-40B4-BE49-F238E27FC236}">
                  <a16:creationId xmlns:a16="http://schemas.microsoft.com/office/drawing/2014/main" id="{99F5FDAB-8898-4CA6-9CF0-5BAC2458D773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68">
              <a:extLst>
                <a:ext uri="{FF2B5EF4-FFF2-40B4-BE49-F238E27FC236}">
                  <a16:creationId xmlns:a16="http://schemas.microsoft.com/office/drawing/2014/main" id="{ACB13DBE-C53B-42DD-BCC7-9E2E943FF17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69">
              <a:extLst>
                <a:ext uri="{FF2B5EF4-FFF2-40B4-BE49-F238E27FC236}">
                  <a16:creationId xmlns:a16="http://schemas.microsoft.com/office/drawing/2014/main" id="{8EFE832C-1D0F-4A80-BA1D-033820DB92C2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9A6013-5696-4AA5-B469-E8D78E37E3BF}"/>
              </a:ext>
            </a:extLst>
          </p:cNvPr>
          <p:cNvSpPr txBox="1"/>
          <p:nvPr/>
        </p:nvSpPr>
        <p:spPr>
          <a:xfrm>
            <a:off x="9659754" y="3709249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1BB4B-A262-49E1-855E-5B5209BADE01}"/>
              </a:ext>
            </a:extLst>
          </p:cNvPr>
          <p:cNvSpPr txBox="1"/>
          <p:nvPr/>
        </p:nvSpPr>
        <p:spPr>
          <a:xfrm flipH="1">
            <a:off x="10088157" y="4334759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A0A08-D016-444D-81DA-74559773423E}"/>
              </a:ext>
            </a:extLst>
          </p:cNvPr>
          <p:cNvGrpSpPr/>
          <p:nvPr/>
        </p:nvGrpSpPr>
        <p:grpSpPr>
          <a:xfrm flipH="1">
            <a:off x="8490130" y="4735039"/>
            <a:ext cx="2987810" cy="288032"/>
            <a:chOff x="11277065" y="4868268"/>
            <a:chExt cx="2987810" cy="288032"/>
          </a:xfrm>
        </p:grpSpPr>
        <p:sp>
          <p:nvSpPr>
            <p:cNvPr id="29" name="순서도: 처리 273">
              <a:extLst>
                <a:ext uri="{FF2B5EF4-FFF2-40B4-BE49-F238E27FC236}">
                  <a16:creationId xmlns:a16="http://schemas.microsoft.com/office/drawing/2014/main" id="{87B78642-A1FA-49F4-B39F-97B65DE0DC75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74">
              <a:extLst>
                <a:ext uri="{FF2B5EF4-FFF2-40B4-BE49-F238E27FC236}">
                  <a16:creationId xmlns:a16="http://schemas.microsoft.com/office/drawing/2014/main" id="{BB423665-B96C-4834-9D6F-6F3AF2FC3FCF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75">
              <a:extLst>
                <a:ext uri="{FF2B5EF4-FFF2-40B4-BE49-F238E27FC236}">
                  <a16:creationId xmlns:a16="http://schemas.microsoft.com/office/drawing/2014/main" id="{ED342942-7535-4BAD-ACD7-C7C474B19ED1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76">
              <a:extLst>
                <a:ext uri="{FF2B5EF4-FFF2-40B4-BE49-F238E27FC236}">
                  <a16:creationId xmlns:a16="http://schemas.microsoft.com/office/drawing/2014/main" id="{D29A440E-9AF5-453F-8097-C6E02E44A192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77">
              <a:extLst>
                <a:ext uri="{FF2B5EF4-FFF2-40B4-BE49-F238E27FC236}">
                  <a16:creationId xmlns:a16="http://schemas.microsoft.com/office/drawing/2014/main" id="{928073C2-454C-4F88-BD41-E92818DFF3EE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78">
              <a:extLst>
                <a:ext uri="{FF2B5EF4-FFF2-40B4-BE49-F238E27FC236}">
                  <a16:creationId xmlns:a16="http://schemas.microsoft.com/office/drawing/2014/main" id="{BC16CFCA-A77E-4C66-8F76-2450ABA209F7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79">
              <a:extLst>
                <a:ext uri="{FF2B5EF4-FFF2-40B4-BE49-F238E27FC236}">
                  <a16:creationId xmlns:a16="http://schemas.microsoft.com/office/drawing/2014/main" id="{BA06E9C4-084D-428E-975A-3862E3F310D7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80">
              <a:extLst>
                <a:ext uri="{FF2B5EF4-FFF2-40B4-BE49-F238E27FC236}">
                  <a16:creationId xmlns:a16="http://schemas.microsoft.com/office/drawing/2014/main" id="{4D464402-B4D3-4E14-86A3-5DE7D2D4B84B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81">
              <a:extLst>
                <a:ext uri="{FF2B5EF4-FFF2-40B4-BE49-F238E27FC236}">
                  <a16:creationId xmlns:a16="http://schemas.microsoft.com/office/drawing/2014/main" id="{206CA2CA-9D23-4FFB-846F-28BFFA9E601F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82">
              <a:extLst>
                <a:ext uri="{FF2B5EF4-FFF2-40B4-BE49-F238E27FC236}">
                  <a16:creationId xmlns:a16="http://schemas.microsoft.com/office/drawing/2014/main" id="{40FF1090-314D-437C-B422-F5705DC0ABBE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283">
              <a:extLst>
                <a:ext uri="{FF2B5EF4-FFF2-40B4-BE49-F238E27FC236}">
                  <a16:creationId xmlns:a16="http://schemas.microsoft.com/office/drawing/2014/main" id="{912E575E-3460-4E6E-A46D-AD3C56B44EB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284">
              <a:extLst>
                <a:ext uri="{FF2B5EF4-FFF2-40B4-BE49-F238E27FC236}">
                  <a16:creationId xmlns:a16="http://schemas.microsoft.com/office/drawing/2014/main" id="{0F634A67-658C-4265-9834-30DDFBBDF74F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285">
              <a:extLst>
                <a:ext uri="{FF2B5EF4-FFF2-40B4-BE49-F238E27FC236}">
                  <a16:creationId xmlns:a16="http://schemas.microsoft.com/office/drawing/2014/main" id="{F70B2795-89F1-4729-8F8D-D5E5952A2FFB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286">
              <a:extLst>
                <a:ext uri="{FF2B5EF4-FFF2-40B4-BE49-F238E27FC236}">
                  <a16:creationId xmlns:a16="http://schemas.microsoft.com/office/drawing/2014/main" id="{2CE911BC-B481-4043-A61B-1C096174937B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287">
              <a:extLst>
                <a:ext uri="{FF2B5EF4-FFF2-40B4-BE49-F238E27FC236}">
                  <a16:creationId xmlns:a16="http://schemas.microsoft.com/office/drawing/2014/main" id="{CD30B43E-EF3F-4A86-B252-0E13A35C3EFD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288">
              <a:extLst>
                <a:ext uri="{FF2B5EF4-FFF2-40B4-BE49-F238E27FC236}">
                  <a16:creationId xmlns:a16="http://schemas.microsoft.com/office/drawing/2014/main" id="{42793FE9-F755-4F79-94DD-F8E859BED81E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289">
              <a:extLst>
                <a:ext uri="{FF2B5EF4-FFF2-40B4-BE49-F238E27FC236}">
                  <a16:creationId xmlns:a16="http://schemas.microsoft.com/office/drawing/2014/main" id="{9B342548-A6DB-43FA-A199-529143AE6537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90">
              <a:extLst>
                <a:ext uri="{FF2B5EF4-FFF2-40B4-BE49-F238E27FC236}">
                  <a16:creationId xmlns:a16="http://schemas.microsoft.com/office/drawing/2014/main" id="{1887169D-3505-44E9-B60B-701FA442F268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91">
              <a:extLst>
                <a:ext uri="{FF2B5EF4-FFF2-40B4-BE49-F238E27FC236}">
                  <a16:creationId xmlns:a16="http://schemas.microsoft.com/office/drawing/2014/main" id="{4FCC89E3-F262-4D5D-BE6F-DD7DF94C4192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92">
              <a:extLst>
                <a:ext uri="{FF2B5EF4-FFF2-40B4-BE49-F238E27FC236}">
                  <a16:creationId xmlns:a16="http://schemas.microsoft.com/office/drawing/2014/main" id="{A7DBB4AF-0D2E-4001-AF9D-54EA4AAE02AA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A3AD26-C76F-4E46-AC2D-1170C2F812E4}"/>
              </a:ext>
            </a:extLst>
          </p:cNvPr>
          <p:cNvSpPr txBox="1"/>
          <p:nvPr/>
        </p:nvSpPr>
        <p:spPr>
          <a:xfrm flipH="1">
            <a:off x="7684773" y="4651713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50" name="Group 73">
            <a:extLst>
              <a:ext uri="{FF2B5EF4-FFF2-40B4-BE49-F238E27FC236}">
                <a16:creationId xmlns:a16="http://schemas.microsoft.com/office/drawing/2014/main" id="{858544B1-E050-4645-A6CE-4526A3F40E07}"/>
              </a:ext>
            </a:extLst>
          </p:cNvPr>
          <p:cNvGrpSpPr/>
          <p:nvPr/>
        </p:nvGrpSpPr>
        <p:grpSpPr>
          <a:xfrm>
            <a:off x="5556958" y="5303184"/>
            <a:ext cx="2880431" cy="1107996"/>
            <a:chOff x="2551705" y="4283314"/>
            <a:chExt cx="235700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B4E97-51CC-46F8-9D1A-93E5497397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75F36-E077-49FA-9A2E-470ECFCAD53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35AC97FA-69F9-47E8-9817-A2B3A9B6C342}"/>
              </a:ext>
            </a:extLst>
          </p:cNvPr>
          <p:cNvGrpSpPr/>
          <p:nvPr/>
        </p:nvGrpSpPr>
        <p:grpSpPr>
          <a:xfrm>
            <a:off x="8679604" y="5303184"/>
            <a:ext cx="2880431" cy="1107996"/>
            <a:chOff x="2551705" y="4283314"/>
            <a:chExt cx="2357002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021D28-9BE7-48CE-B64D-BF323BDE340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DFFFC68-50B8-423D-AD88-766E92651F7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F6AFF3-93B7-4964-A6C2-24256B7E8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67D551-EFC4-4F2F-8389-CE5B95781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347910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46A6A9DD-6D15-48C0-91CB-26AB873B0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870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7B44CD82-7A5C-4F30-8348-25A407467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40137"/>
              </p:ext>
            </p:extLst>
          </p:nvPr>
        </p:nvGraphicFramePr>
        <p:xfrm>
          <a:off x="3988051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479112B-0EA7-4DEB-BF0F-7673FD50D311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nut 25">
            <a:extLst>
              <a:ext uri="{FF2B5EF4-FFF2-40B4-BE49-F238E27FC236}">
                <a16:creationId xmlns:a16="http://schemas.microsoft.com/office/drawing/2014/main" id="{8DE55895-5D4C-4650-AC3D-2FEAB74EB9B2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679023-36C1-47C7-A181-AD4C0AEB6D39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onut 54">
            <a:extLst>
              <a:ext uri="{FF2B5EF4-FFF2-40B4-BE49-F238E27FC236}">
                <a16:creationId xmlns:a16="http://schemas.microsoft.com/office/drawing/2014/main" id="{17F5F3DD-AC8F-4133-92F5-35F6586BACBF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0E1E0-C3B2-4F08-AB35-71066C0C3F11}"/>
              </a:ext>
            </a:extLst>
          </p:cNvPr>
          <p:cNvSpPr/>
          <p:nvPr/>
        </p:nvSpPr>
        <p:spPr>
          <a:xfrm>
            <a:off x="4336382" y="1883759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Donut 24">
            <a:extLst>
              <a:ext uri="{FF2B5EF4-FFF2-40B4-BE49-F238E27FC236}">
                <a16:creationId xmlns:a16="http://schemas.microsoft.com/office/drawing/2014/main" id="{A9C1CC00-EC3C-4BE5-B5C8-BB9D1442EDA2}"/>
              </a:ext>
            </a:extLst>
          </p:cNvPr>
          <p:cNvSpPr/>
          <p:nvPr/>
        </p:nvSpPr>
        <p:spPr>
          <a:xfrm>
            <a:off x="4225913" y="2561473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8412DD-ABBC-496E-9396-C09FC1FE2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5421"/>
              </p:ext>
            </p:extLst>
          </p:nvPr>
        </p:nvGraphicFramePr>
        <p:xfrm>
          <a:off x="1341448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60ABB57-B736-4093-A34C-2A96040CA0A6}"/>
              </a:ext>
            </a:extLst>
          </p:cNvPr>
          <p:cNvSpPr/>
          <p:nvPr/>
        </p:nvSpPr>
        <p:spPr>
          <a:xfrm>
            <a:off x="1690466" y="1883523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Donut 23">
            <a:extLst>
              <a:ext uri="{FF2B5EF4-FFF2-40B4-BE49-F238E27FC236}">
                <a16:creationId xmlns:a16="http://schemas.microsoft.com/office/drawing/2014/main" id="{42588AA3-1638-4F1A-B534-BC32FC913AC5}"/>
              </a:ext>
            </a:extLst>
          </p:cNvPr>
          <p:cNvSpPr/>
          <p:nvPr/>
        </p:nvSpPr>
        <p:spPr>
          <a:xfrm>
            <a:off x="1402544" y="2398081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CC5E52-9251-450E-85A5-F61E3C219CEF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719AAF-ED27-4E0B-A0F7-4DE1F7D7F3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288991-0F7A-4503-A190-595864F6AFF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486FE-02EF-4BC2-8F2F-4284983D09D6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98840-E062-4914-A443-8F6E137C0B86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853F0C-C2C3-4E3B-B59C-EC2A15A59F3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80EA65-32FB-4AF4-B041-DD0ACF9AAEB4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BEAC23-B725-4B83-8365-BD13DDB30FED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B0CAC7-1758-4661-B938-6C1366A27AF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46DC4-46B0-462F-8E66-DAA820BDC637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216D0F-1180-4F32-BF70-2154918ACF2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23CB80-F394-43A5-9379-4473154DC0B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409EEC-466F-44DB-A004-C2436F868278}"/>
              </a:ext>
            </a:extLst>
          </p:cNvPr>
          <p:cNvSpPr txBox="1"/>
          <p:nvPr/>
        </p:nvSpPr>
        <p:spPr>
          <a:xfrm>
            <a:off x="1661346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8976F-E849-4DF0-AB4F-5A2DF2D22C71}"/>
              </a:ext>
            </a:extLst>
          </p:cNvPr>
          <p:cNvSpPr txBox="1"/>
          <p:nvPr/>
        </p:nvSpPr>
        <p:spPr>
          <a:xfrm>
            <a:off x="4307492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B73BC-560C-4314-A65A-19544FBCE67A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76B4-8E50-45B4-86C6-B105030F2873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AC66-776E-40A9-BA56-C1CF62263E33}"/>
              </a:ext>
            </a:extLst>
          </p:cNvPr>
          <p:cNvGrpSpPr/>
          <p:nvPr/>
        </p:nvGrpSpPr>
        <p:grpSpPr>
          <a:xfrm>
            <a:off x="3560994" y="2915547"/>
            <a:ext cx="2268000" cy="885803"/>
            <a:chOff x="611560" y="2871195"/>
            <a:chExt cx="1766226" cy="885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CC1F5F-3C60-455B-976D-21E5E534521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BE9F8E-7F52-4FCF-98D3-4F72C47BB801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F8E4D-AB1F-4DC9-A17B-F88730B1FCDE}"/>
              </a:ext>
            </a:extLst>
          </p:cNvPr>
          <p:cNvGrpSpPr/>
          <p:nvPr/>
        </p:nvGrpSpPr>
        <p:grpSpPr>
          <a:xfrm>
            <a:off x="914848" y="2915547"/>
            <a:ext cx="2268000" cy="885803"/>
            <a:chOff x="611560" y="2871195"/>
            <a:chExt cx="1766226" cy="8858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2CF33A-180B-4068-B352-2CED5D83DE3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D8BA1D-0045-4F6D-AFE8-1BD02A374FF4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C26A00-8A63-40CF-BD91-A73C16D32D87}"/>
              </a:ext>
            </a:extLst>
          </p:cNvPr>
          <p:cNvGrpSpPr/>
          <p:nvPr/>
        </p:nvGrpSpPr>
        <p:grpSpPr>
          <a:xfrm>
            <a:off x="3560994" y="5319286"/>
            <a:ext cx="2268000" cy="885803"/>
            <a:chOff x="611560" y="2871195"/>
            <a:chExt cx="1766226" cy="8858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80329-0E6C-48BC-8FA6-8EAF5511D625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E8E9F7-53D6-44C9-9097-E6A8575649A8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D56159-5153-42A7-85E8-FF5D8EA5E28A}"/>
              </a:ext>
            </a:extLst>
          </p:cNvPr>
          <p:cNvGrpSpPr/>
          <p:nvPr/>
        </p:nvGrpSpPr>
        <p:grpSpPr>
          <a:xfrm>
            <a:off x="914848" y="5319286"/>
            <a:ext cx="2268000" cy="885803"/>
            <a:chOff x="611560" y="2871195"/>
            <a:chExt cx="1766226" cy="88580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EB7E-2E86-4DEC-9525-03D410D99B19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67F71B-EDD2-4DD8-ACEB-474C172BC645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3" name="그룹 22">
            <a:extLst>
              <a:ext uri="{FF2B5EF4-FFF2-40B4-BE49-F238E27FC236}">
                <a16:creationId xmlns:a16="http://schemas.microsoft.com/office/drawing/2014/main" id="{9940F5CC-C9A2-4366-9B86-7C51B6B29887}"/>
              </a:ext>
            </a:extLst>
          </p:cNvPr>
          <p:cNvGrpSpPr/>
          <p:nvPr/>
        </p:nvGrpSpPr>
        <p:grpSpPr>
          <a:xfrm>
            <a:off x="6481677" y="1585216"/>
            <a:ext cx="4875683" cy="1533662"/>
            <a:chOff x="6481678" y="1726233"/>
            <a:chExt cx="3815976" cy="1533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A2467C-96A8-4F74-AEDB-D3FBEA148C0C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281C78-A15D-49F4-B4E3-1107F0D617C1}"/>
                </a:ext>
              </a:extLst>
            </p:cNvPr>
            <p:cNvSpPr txBox="1"/>
            <p:nvPr/>
          </p:nvSpPr>
          <p:spPr>
            <a:xfrm>
              <a:off x="6481678" y="1726233"/>
              <a:ext cx="381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D28EA93D-79FC-4646-A2B6-7498CB09C66A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4017D4A-4C8E-4934-BDB3-640005DB8BA0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AEAC6C6F-1E9F-4CBE-8AC7-56E1745E1922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EE6D7660-1DFE-4EAA-ADBE-22FD33A04580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0CE35586-6194-425D-9064-418F7A0F3326}"/>
              </a:ext>
            </a:extLst>
          </p:cNvPr>
          <p:cNvSpPr/>
          <p:nvPr/>
        </p:nvSpPr>
        <p:spPr>
          <a:xfrm>
            <a:off x="0" y="5427712"/>
            <a:ext cx="12192000" cy="1430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2048">
            <a:extLst>
              <a:ext uri="{FF2B5EF4-FFF2-40B4-BE49-F238E27FC236}">
                <a16:creationId xmlns:a16="http://schemas.microsoft.com/office/drawing/2014/main" id="{E55D870D-25DF-4F72-9767-1FEF640E09C9}"/>
              </a:ext>
            </a:extLst>
          </p:cNvPr>
          <p:cNvGrpSpPr/>
          <p:nvPr/>
        </p:nvGrpSpPr>
        <p:grpSpPr>
          <a:xfrm>
            <a:off x="1043966" y="5680610"/>
            <a:ext cx="10220237" cy="924491"/>
            <a:chOff x="251520" y="5713511"/>
            <a:chExt cx="7704529" cy="924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B7D9CE-1FEA-4C8C-8D3A-712399B5940D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F6D223-8792-459F-B3DE-D2B1F8B2BD14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3">
            <a:extLst>
              <a:ext uri="{FF2B5EF4-FFF2-40B4-BE49-F238E27FC236}">
                <a16:creationId xmlns:a16="http://schemas.microsoft.com/office/drawing/2014/main" id="{7F9054F2-1007-405E-8219-A6169380EB34}"/>
              </a:ext>
            </a:extLst>
          </p:cNvPr>
          <p:cNvSpPr/>
          <p:nvPr/>
        </p:nvSpPr>
        <p:spPr>
          <a:xfrm>
            <a:off x="2971012" y="2824320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D3FF3-F855-4E51-AB16-A87EE14486BE}"/>
              </a:ext>
            </a:extLst>
          </p:cNvPr>
          <p:cNvSpPr/>
          <p:nvPr/>
        </p:nvSpPr>
        <p:spPr>
          <a:xfrm>
            <a:off x="1013228" y="1971428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EB7F3-12B0-4F1F-8207-161C035A448C}"/>
              </a:ext>
            </a:extLst>
          </p:cNvPr>
          <p:cNvSpPr txBox="1"/>
          <p:nvPr/>
        </p:nvSpPr>
        <p:spPr>
          <a:xfrm rot="16200000">
            <a:off x="9936368" y="2729371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10995-33E4-4F7C-AA77-57919309035F}"/>
              </a:ext>
            </a:extLst>
          </p:cNvPr>
          <p:cNvSpPr txBox="1"/>
          <p:nvPr/>
        </p:nvSpPr>
        <p:spPr>
          <a:xfrm>
            <a:off x="1488064" y="3186461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8B8C697-7F15-4013-9581-0826AAC7E817}"/>
              </a:ext>
            </a:extLst>
          </p:cNvPr>
          <p:cNvSpPr/>
          <p:nvPr/>
        </p:nvSpPr>
        <p:spPr>
          <a:xfrm>
            <a:off x="9091832" y="2501972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80224DA0-71A4-4BD3-819B-881D5A5EF539}"/>
              </a:ext>
            </a:extLst>
          </p:cNvPr>
          <p:cNvGrpSpPr/>
          <p:nvPr/>
        </p:nvGrpSpPr>
        <p:grpSpPr>
          <a:xfrm>
            <a:off x="8829081" y="3813335"/>
            <a:ext cx="1441967" cy="1478564"/>
            <a:chOff x="3921390" y="4148064"/>
            <a:chExt cx="1441967" cy="1638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D157B-A735-4488-9BAE-C3433684A30C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9E007-7388-4D9E-85C9-5369AA18BFA4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051">
            <a:extLst>
              <a:ext uri="{FF2B5EF4-FFF2-40B4-BE49-F238E27FC236}">
                <a16:creationId xmlns:a16="http://schemas.microsoft.com/office/drawing/2014/main" id="{681B83FB-837A-473F-9C24-F3B90580F708}"/>
              </a:ext>
            </a:extLst>
          </p:cNvPr>
          <p:cNvGrpSpPr/>
          <p:nvPr/>
        </p:nvGrpSpPr>
        <p:grpSpPr>
          <a:xfrm>
            <a:off x="8939575" y="1758340"/>
            <a:ext cx="1220979" cy="563588"/>
            <a:chOff x="6735070" y="1500767"/>
            <a:chExt cx="1220979" cy="563588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C35D422-FE88-4C5F-B731-EC9D3A0B9D03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DBBA5-FAF2-4C8A-8830-8914EE8CF201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F7F3DCB6-3F77-4DF4-8DD6-CC297D36AAB8}"/>
              </a:ext>
            </a:extLst>
          </p:cNvPr>
          <p:cNvSpPr/>
          <p:nvPr/>
        </p:nvSpPr>
        <p:spPr>
          <a:xfrm>
            <a:off x="7266824" y="2484146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358B55A-CCCA-4ECF-99DE-931737351BF9}"/>
              </a:ext>
            </a:extLst>
          </p:cNvPr>
          <p:cNvGrpSpPr/>
          <p:nvPr/>
        </p:nvGrpSpPr>
        <p:grpSpPr>
          <a:xfrm>
            <a:off x="7004073" y="3813335"/>
            <a:ext cx="1441967" cy="1478564"/>
            <a:chOff x="3921390" y="4148064"/>
            <a:chExt cx="1441967" cy="16382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7FD0B2-E252-4A28-8DDE-D539B113FAC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4B4F1-DC1E-42CA-9713-EE27687304B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52">
            <a:extLst>
              <a:ext uri="{FF2B5EF4-FFF2-40B4-BE49-F238E27FC236}">
                <a16:creationId xmlns:a16="http://schemas.microsoft.com/office/drawing/2014/main" id="{ED8D0180-E9BD-478D-9120-F609169B9C66}"/>
              </a:ext>
            </a:extLst>
          </p:cNvPr>
          <p:cNvGrpSpPr/>
          <p:nvPr/>
        </p:nvGrpSpPr>
        <p:grpSpPr>
          <a:xfrm>
            <a:off x="7115481" y="1760748"/>
            <a:ext cx="1219148" cy="565650"/>
            <a:chOff x="5398975" y="1503174"/>
            <a:chExt cx="1219148" cy="565650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12291E46-14EF-47FB-8DEA-DD3F536D3F2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80FB20-2F85-46DE-A9EA-B505EF5B39AC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045DE284-43C2-4ADF-99F3-CAA2824372C7}"/>
              </a:ext>
            </a:extLst>
          </p:cNvPr>
          <p:cNvSpPr/>
          <p:nvPr/>
        </p:nvSpPr>
        <p:spPr>
          <a:xfrm>
            <a:off x="3616806" y="2484147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5D6325F-6EE8-4229-A64E-D8D37CBF97B2}"/>
              </a:ext>
            </a:extLst>
          </p:cNvPr>
          <p:cNvGrpSpPr/>
          <p:nvPr/>
        </p:nvGrpSpPr>
        <p:grpSpPr>
          <a:xfrm>
            <a:off x="3354055" y="3813335"/>
            <a:ext cx="1441967" cy="1478564"/>
            <a:chOff x="2479422" y="4105902"/>
            <a:chExt cx="1441967" cy="16382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BBF584-66A8-4242-AA4E-48E2D0170359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7CA2-8494-435A-BA6E-13AD9260B225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54">
            <a:extLst>
              <a:ext uri="{FF2B5EF4-FFF2-40B4-BE49-F238E27FC236}">
                <a16:creationId xmlns:a16="http://schemas.microsoft.com/office/drawing/2014/main" id="{189513D1-560F-4E9F-9333-3B6958E24FEA}"/>
              </a:ext>
            </a:extLst>
          </p:cNvPr>
          <p:cNvGrpSpPr/>
          <p:nvPr/>
        </p:nvGrpSpPr>
        <p:grpSpPr>
          <a:xfrm>
            <a:off x="3463396" y="1757973"/>
            <a:ext cx="1223285" cy="565650"/>
            <a:chOff x="2692625" y="1500399"/>
            <a:chExt cx="1223285" cy="565650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9F7487-20AD-4035-8BDC-350F855BF3AF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B456A-8356-4C83-BBE0-17A91EBDE678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0367DD4B-CD82-4ACA-B862-A1D0FE820DC9}"/>
              </a:ext>
            </a:extLst>
          </p:cNvPr>
          <p:cNvSpPr/>
          <p:nvPr/>
        </p:nvSpPr>
        <p:spPr>
          <a:xfrm>
            <a:off x="5441815" y="2484148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D5579E8-AB0B-4379-8E11-D8D57B02950F}"/>
              </a:ext>
            </a:extLst>
          </p:cNvPr>
          <p:cNvGrpSpPr/>
          <p:nvPr/>
        </p:nvGrpSpPr>
        <p:grpSpPr>
          <a:xfrm>
            <a:off x="5179064" y="3813335"/>
            <a:ext cx="1441967" cy="1478564"/>
            <a:chOff x="3921390" y="4148064"/>
            <a:chExt cx="1441967" cy="16382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7821C0-0481-4458-AE44-2E62A09BA74F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3465A4-C62B-483C-A8C7-E1C443ADD709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053">
            <a:extLst>
              <a:ext uri="{FF2B5EF4-FFF2-40B4-BE49-F238E27FC236}">
                <a16:creationId xmlns:a16="http://schemas.microsoft.com/office/drawing/2014/main" id="{B4C2E924-E660-4369-BCF2-BFCD07232831}"/>
              </a:ext>
            </a:extLst>
          </p:cNvPr>
          <p:cNvGrpSpPr/>
          <p:nvPr/>
        </p:nvGrpSpPr>
        <p:grpSpPr>
          <a:xfrm>
            <a:off x="5290200" y="1772982"/>
            <a:ext cx="1219695" cy="561182"/>
            <a:chOff x="4065893" y="1515409"/>
            <a:chExt cx="1219695" cy="561182"/>
          </a:xfrm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DB907D26-83EA-48C6-BEB7-0E648730F851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054CBA-7CF7-475C-BC7C-B19DEDA646B9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28CF88AA-5B58-4B39-B71A-BFEABF664153}"/>
              </a:ext>
            </a:extLst>
          </p:cNvPr>
          <p:cNvSpPr/>
          <p:nvPr/>
        </p:nvSpPr>
        <p:spPr>
          <a:xfrm flipH="1">
            <a:off x="5704565" y="274805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12880D57-50F9-4383-B83A-E14C9B2D2B04}"/>
              </a:ext>
            </a:extLst>
          </p:cNvPr>
          <p:cNvSpPr/>
          <p:nvPr/>
        </p:nvSpPr>
        <p:spPr>
          <a:xfrm>
            <a:off x="3953598" y="279608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11BF4DBB-EB6B-41FA-8934-E9242B0E5630}"/>
              </a:ext>
            </a:extLst>
          </p:cNvPr>
          <p:cNvSpPr/>
          <p:nvPr/>
        </p:nvSpPr>
        <p:spPr>
          <a:xfrm>
            <a:off x="9456352" y="274032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A3A4E28C-F4B4-4879-85A7-9B35E9A31501}"/>
              </a:ext>
            </a:extLst>
          </p:cNvPr>
          <p:cNvSpPr/>
          <p:nvPr/>
        </p:nvSpPr>
        <p:spPr>
          <a:xfrm>
            <a:off x="7521668" y="282789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D2F9A4BD-B7CD-475E-A257-0053AFBB11EE}"/>
              </a:ext>
            </a:extLst>
          </p:cNvPr>
          <p:cNvSpPr/>
          <p:nvPr/>
        </p:nvSpPr>
        <p:spPr>
          <a:xfrm flipH="1">
            <a:off x="1669348" y="2529815"/>
            <a:ext cx="645544" cy="5325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487942B-2660-46EE-9FD8-E5DB06EF13F2}"/>
              </a:ext>
            </a:extLst>
          </p:cNvPr>
          <p:cNvSpPr txBox="1">
            <a:spLocks/>
          </p:cNvSpPr>
          <p:nvPr/>
        </p:nvSpPr>
        <p:spPr>
          <a:xfrm>
            <a:off x="675258" y="327525"/>
            <a:ext cx="4177626" cy="24101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6" name="직사각형 16">
            <a:extLst>
              <a:ext uri="{FF2B5EF4-FFF2-40B4-BE49-F238E27FC236}">
                <a16:creationId xmlns:a16="http://schemas.microsoft.com/office/drawing/2014/main" id="{61C0D272-EFE1-46CC-AFA5-7644AAF25D03}"/>
              </a:ext>
            </a:extLst>
          </p:cNvPr>
          <p:cNvSpPr/>
          <p:nvPr/>
        </p:nvSpPr>
        <p:spPr>
          <a:xfrm>
            <a:off x="675258" y="4217643"/>
            <a:ext cx="54207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D2A65-27D2-4C0D-AAF8-311B90A45F59}"/>
              </a:ext>
            </a:extLst>
          </p:cNvPr>
          <p:cNvSpPr/>
          <p:nvPr/>
        </p:nvSpPr>
        <p:spPr>
          <a:xfrm>
            <a:off x="1154572" y="4259747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BEF95E0-1896-4EC6-AE9C-8535927FB506}"/>
              </a:ext>
            </a:extLst>
          </p:cNvPr>
          <p:cNvSpPr/>
          <p:nvPr/>
        </p:nvSpPr>
        <p:spPr>
          <a:xfrm>
            <a:off x="3883814" y="345083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3264FC5B-4290-4B0B-876C-D7785CE344F8}"/>
              </a:ext>
            </a:extLst>
          </p:cNvPr>
          <p:cNvSpPr/>
          <p:nvPr/>
        </p:nvSpPr>
        <p:spPr>
          <a:xfrm>
            <a:off x="6613058" y="264192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333454B-557E-4AE1-AF7A-6198239C8768}"/>
              </a:ext>
            </a:extLst>
          </p:cNvPr>
          <p:cNvSpPr/>
          <p:nvPr/>
        </p:nvSpPr>
        <p:spPr>
          <a:xfrm>
            <a:off x="9342300" y="183301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3828DC-5C80-4E67-AD19-3D7E7D75B845}"/>
              </a:ext>
            </a:extLst>
          </p:cNvPr>
          <p:cNvGrpSpPr/>
          <p:nvPr/>
        </p:nvGrpSpPr>
        <p:grpSpPr>
          <a:xfrm>
            <a:off x="927696" y="2606714"/>
            <a:ext cx="2213520" cy="1315889"/>
            <a:chOff x="539552" y="2708920"/>
            <a:chExt cx="1872208" cy="1315889"/>
          </a:xfrm>
        </p:grpSpPr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26286DE0-691C-4EB0-B839-7492ACB452B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183AD-CD72-40BE-B201-29930D98EFF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32E22D-A620-4ADE-8315-BD5106331C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78F1B-07CF-4846-B50E-8F3DB3115FE7}"/>
              </a:ext>
            </a:extLst>
          </p:cNvPr>
          <p:cNvGrpSpPr/>
          <p:nvPr/>
        </p:nvGrpSpPr>
        <p:grpSpPr>
          <a:xfrm>
            <a:off x="3656939" y="1837917"/>
            <a:ext cx="2213520" cy="1315889"/>
            <a:chOff x="539552" y="2708920"/>
            <a:chExt cx="1872208" cy="1315889"/>
          </a:xfrm>
        </p:grpSpPr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2FE10B70-4DE1-4196-B2FB-BE0F0DB7E5B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B2981-AE85-413E-BCAC-646446BE9D4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32495D-C328-44D0-8E7B-8899534FF31C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4EC75F-9AC6-48A0-AA42-717AAB35E534}"/>
              </a:ext>
            </a:extLst>
          </p:cNvPr>
          <p:cNvGrpSpPr/>
          <p:nvPr/>
        </p:nvGrpSpPr>
        <p:grpSpPr>
          <a:xfrm>
            <a:off x="6386182" y="4763343"/>
            <a:ext cx="2213520" cy="1315889"/>
            <a:chOff x="539552" y="2708920"/>
            <a:chExt cx="1872208" cy="1315889"/>
          </a:xfrm>
        </p:grpSpPr>
        <p:sp>
          <p:nvSpPr>
            <p:cNvPr id="16" name="Rounded Rectangle 32">
              <a:extLst>
                <a:ext uri="{FF2B5EF4-FFF2-40B4-BE49-F238E27FC236}">
                  <a16:creationId xmlns:a16="http://schemas.microsoft.com/office/drawing/2014/main" id="{B30B6856-3BFF-420D-AF29-B5DC29E1D48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885847-3E3F-4E47-AF14-A84295856D8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4337E-F3A2-4448-9AA4-43C90A9A4B5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72CD0-CDFF-482E-84DA-AB7B8EEDFFE0}"/>
              </a:ext>
            </a:extLst>
          </p:cNvPr>
          <p:cNvGrpSpPr/>
          <p:nvPr/>
        </p:nvGrpSpPr>
        <p:grpSpPr>
          <a:xfrm>
            <a:off x="9115425" y="4004071"/>
            <a:ext cx="2213520" cy="1315889"/>
            <a:chOff x="539552" y="2708920"/>
            <a:chExt cx="1872208" cy="1315889"/>
          </a:xfrm>
        </p:grpSpPr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EDFFE00A-AAB0-4113-BE37-6F7F26187A0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A3526-EDCF-41CE-830B-2E773646EEC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6DC5D-91D9-484A-A0B7-A4CA1AE295E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8D986C-1B13-4EE9-B3C9-528D84AA6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9561"/>
              </p:ext>
            </p:extLst>
          </p:nvPr>
        </p:nvGraphicFramePr>
        <p:xfrm>
          <a:off x="941181" y="1825997"/>
          <a:ext cx="10306535" cy="34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144E30-8603-4347-9206-4009A745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11183"/>
              </p:ext>
            </p:extLst>
          </p:nvPr>
        </p:nvGraphicFramePr>
        <p:xfrm>
          <a:off x="958599" y="5387600"/>
          <a:ext cx="1028911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AB3339-1788-44C3-AA89-B546ABA7E556}"/>
              </a:ext>
            </a:extLst>
          </p:cNvPr>
          <p:cNvSpPr txBox="1"/>
          <p:nvPr/>
        </p:nvSpPr>
        <p:spPr>
          <a:xfrm>
            <a:off x="2523072" y="5480804"/>
            <a:ext cx="84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8233550B-6775-4D73-B856-0826E74BB86E}"/>
              </a:ext>
            </a:extLst>
          </p:cNvPr>
          <p:cNvSpPr/>
          <p:nvPr/>
        </p:nvSpPr>
        <p:spPr>
          <a:xfrm>
            <a:off x="1206556" y="210411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CAC84C-CA7D-445B-9C70-59DC92E43338}"/>
              </a:ext>
            </a:extLst>
          </p:cNvPr>
          <p:cNvSpPr/>
          <p:nvPr/>
        </p:nvSpPr>
        <p:spPr>
          <a:xfrm>
            <a:off x="3770640" y="20802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5141E11A-B628-448E-9ED1-89B39458151B}"/>
              </a:ext>
            </a:extLst>
          </p:cNvPr>
          <p:cNvSpPr/>
          <p:nvPr/>
        </p:nvSpPr>
        <p:spPr>
          <a:xfrm>
            <a:off x="8934810" y="20802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B3A3456-B596-40F7-8CF3-76361EAB2A96}"/>
              </a:ext>
            </a:extLst>
          </p:cNvPr>
          <p:cNvSpPr/>
          <p:nvPr/>
        </p:nvSpPr>
        <p:spPr>
          <a:xfrm>
            <a:off x="6349014" y="20802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036928B-D8D6-4751-990B-94856290F24B}"/>
              </a:ext>
            </a:extLst>
          </p:cNvPr>
          <p:cNvSpPr/>
          <p:nvPr/>
        </p:nvSpPr>
        <p:spPr>
          <a:xfrm>
            <a:off x="1296852" y="5552101"/>
            <a:ext cx="485490" cy="31907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FA721144-4443-4CC5-9358-A9C70BE45EFB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9C921-14C5-4D56-A603-C1194F407B4C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5440B-3956-4C87-A3B8-7B81FE6AEA58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3978E6-A7E0-487E-8FE1-4D9D9BC4CF8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9">
            <a:extLst>
              <a:ext uri="{FF2B5EF4-FFF2-40B4-BE49-F238E27FC236}">
                <a16:creationId xmlns:a16="http://schemas.microsoft.com/office/drawing/2014/main" id="{E54CDE3A-9ECF-4E98-B094-5E819DA11306}"/>
              </a:ext>
            </a:extLst>
          </p:cNvPr>
          <p:cNvSpPr/>
          <p:nvPr/>
        </p:nvSpPr>
        <p:spPr>
          <a:xfrm>
            <a:off x="2453785" y="3706426"/>
            <a:ext cx="5678077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4B032F-D277-4265-B22E-CC9869198709}"/>
              </a:ext>
            </a:extLst>
          </p:cNvPr>
          <p:cNvGrpSpPr/>
          <p:nvPr/>
        </p:nvGrpSpPr>
        <p:grpSpPr>
          <a:xfrm>
            <a:off x="690607" y="4929188"/>
            <a:ext cx="1765489" cy="869905"/>
            <a:chOff x="5921827" y="2468986"/>
            <a:chExt cx="1765489" cy="8699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F87F7A-9014-4C19-967F-045A80549219}"/>
                </a:ext>
              </a:extLst>
            </p:cNvPr>
            <p:cNvSpPr txBox="1"/>
            <p:nvPr/>
          </p:nvSpPr>
          <p:spPr>
            <a:xfrm>
              <a:off x="5926360" y="2738727"/>
              <a:ext cx="17609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56AA4-B683-43E7-8F6B-65B35DBDFB2C}"/>
                </a:ext>
              </a:extLst>
            </p:cNvPr>
            <p:cNvSpPr txBox="1"/>
            <p:nvPr/>
          </p:nvSpPr>
          <p:spPr>
            <a:xfrm>
              <a:off x="5921827" y="2468986"/>
              <a:ext cx="176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4262A-54EE-4EF3-A7B9-B2CA50A54714}"/>
              </a:ext>
            </a:extLst>
          </p:cNvPr>
          <p:cNvGrpSpPr/>
          <p:nvPr/>
        </p:nvGrpSpPr>
        <p:grpSpPr>
          <a:xfrm>
            <a:off x="7077231" y="1984169"/>
            <a:ext cx="2665472" cy="700628"/>
            <a:chOff x="5921826" y="2468986"/>
            <a:chExt cx="2665472" cy="7006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D582E-7228-47DF-84C6-79EB0FBE0EE1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BD4898-9EF7-4E8A-85EB-1A3219DAB183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B39629A-4CC8-4946-BF68-3A1D03221E80}"/>
              </a:ext>
            </a:extLst>
          </p:cNvPr>
          <p:cNvSpPr/>
          <p:nvPr/>
        </p:nvSpPr>
        <p:spPr>
          <a:xfrm>
            <a:off x="6417125" y="2067451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98667-4912-4363-ABC1-92A2918515C6}"/>
              </a:ext>
            </a:extLst>
          </p:cNvPr>
          <p:cNvSpPr/>
          <p:nvPr/>
        </p:nvSpPr>
        <p:spPr>
          <a:xfrm>
            <a:off x="6417125" y="5165717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E076D-3199-48D7-9971-B4902C89F38B}"/>
              </a:ext>
            </a:extLst>
          </p:cNvPr>
          <p:cNvSpPr/>
          <p:nvPr/>
        </p:nvSpPr>
        <p:spPr>
          <a:xfrm>
            <a:off x="8225805" y="3605289"/>
            <a:ext cx="534062" cy="534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35C14A-1219-4C12-8F9D-C6BF851C5A2A}"/>
              </a:ext>
            </a:extLst>
          </p:cNvPr>
          <p:cNvSpPr/>
          <p:nvPr/>
        </p:nvSpPr>
        <p:spPr>
          <a:xfrm>
            <a:off x="3836119" y="2494621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0B7609-1754-43CD-8551-C1C70FA0C3FC}"/>
              </a:ext>
            </a:extLst>
          </p:cNvPr>
          <p:cNvSpPr/>
          <p:nvPr/>
        </p:nvSpPr>
        <p:spPr>
          <a:xfrm>
            <a:off x="3836119" y="4735829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15BDA-F07A-4F95-9F0C-3A7360F5A418}"/>
              </a:ext>
            </a:extLst>
          </p:cNvPr>
          <p:cNvGrpSpPr/>
          <p:nvPr/>
        </p:nvGrpSpPr>
        <p:grpSpPr>
          <a:xfrm>
            <a:off x="7077231" y="5082435"/>
            <a:ext cx="2665472" cy="700628"/>
            <a:chOff x="5921826" y="2468986"/>
            <a:chExt cx="2665472" cy="7006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37707-C2DE-4354-9068-8C0F1718E7C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8EC40-A28A-45A3-8078-5BD9331DB425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8810CC-AA91-49CE-9104-A3B1C87F174A}"/>
              </a:ext>
            </a:extLst>
          </p:cNvPr>
          <p:cNvGrpSpPr/>
          <p:nvPr/>
        </p:nvGrpSpPr>
        <p:grpSpPr>
          <a:xfrm>
            <a:off x="8845592" y="3352731"/>
            <a:ext cx="2660939" cy="1039183"/>
            <a:chOff x="5921826" y="2468986"/>
            <a:chExt cx="1468390" cy="10391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019F59-FEC8-4374-9E6F-6C65B259882B}"/>
                </a:ext>
              </a:extLst>
            </p:cNvPr>
            <p:cNvSpPr txBox="1"/>
            <p:nvPr/>
          </p:nvSpPr>
          <p:spPr>
            <a:xfrm>
              <a:off x="5926361" y="2738728"/>
              <a:ext cx="1463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71C568-E19C-4DAA-8D44-CC4C37ABE258}"/>
                </a:ext>
              </a:extLst>
            </p:cNvPr>
            <p:cNvSpPr txBox="1"/>
            <p:nvPr/>
          </p:nvSpPr>
          <p:spPr>
            <a:xfrm>
              <a:off x="5921826" y="2468986"/>
              <a:ext cx="1468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E26E1A-985A-43AA-94C0-EDB46BD4ECB8}"/>
              </a:ext>
            </a:extLst>
          </p:cNvPr>
          <p:cNvGrpSpPr/>
          <p:nvPr/>
        </p:nvGrpSpPr>
        <p:grpSpPr>
          <a:xfrm>
            <a:off x="3028569" y="1661627"/>
            <a:ext cx="2732521" cy="700628"/>
            <a:chOff x="5921826" y="2468986"/>
            <a:chExt cx="2665472" cy="7006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700650-728D-4687-8A53-796F2630CD76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3C1CB1-36E2-4700-BD3F-6DC604F5CC69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704CD-5EA9-4DD7-95BE-0D6600FA74BF}"/>
              </a:ext>
            </a:extLst>
          </p:cNvPr>
          <p:cNvGrpSpPr/>
          <p:nvPr/>
        </p:nvGrpSpPr>
        <p:grpSpPr>
          <a:xfrm>
            <a:off x="3028569" y="5377468"/>
            <a:ext cx="2732521" cy="700628"/>
            <a:chOff x="5921826" y="2468986"/>
            <a:chExt cx="2665472" cy="7006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E3FBE-040F-413B-B28A-51514F2F4CB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C41EA4-7567-4C81-8333-48238BE9276C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0">
            <a:extLst>
              <a:ext uri="{FF2B5EF4-FFF2-40B4-BE49-F238E27FC236}">
                <a16:creationId xmlns:a16="http://schemas.microsoft.com/office/drawing/2014/main" id="{7B6A1E7F-9ACF-4E82-B63D-BA01ED073056}"/>
              </a:ext>
            </a:extLst>
          </p:cNvPr>
          <p:cNvGrpSpPr/>
          <p:nvPr/>
        </p:nvGrpSpPr>
        <p:grpSpPr>
          <a:xfrm>
            <a:off x="2453785" y="2803787"/>
            <a:ext cx="4410809" cy="917702"/>
            <a:chOff x="3471053" y="2825104"/>
            <a:chExt cx="4410809" cy="917702"/>
          </a:xfrm>
        </p:grpSpPr>
        <p:sp>
          <p:nvSpPr>
            <p:cNvPr id="28" name="화살표: 굽음 3">
              <a:extLst>
                <a:ext uri="{FF2B5EF4-FFF2-40B4-BE49-F238E27FC236}">
                  <a16:creationId xmlns:a16="http://schemas.microsoft.com/office/drawing/2014/main" id="{2F983FC0-CCA9-4A4E-BBC4-60D4CE26D105}"/>
                </a:ext>
              </a:extLst>
            </p:cNvPr>
            <p:cNvSpPr/>
            <p:nvPr/>
          </p:nvSpPr>
          <p:spPr>
            <a:xfrm rot="5400000" flipH="1">
              <a:off x="6988671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6BBD75D-F0C0-41A7-88C6-CCB3E65039B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그룹 15">
            <a:extLst>
              <a:ext uri="{FF2B5EF4-FFF2-40B4-BE49-F238E27FC236}">
                <a16:creationId xmlns:a16="http://schemas.microsoft.com/office/drawing/2014/main" id="{47BDAABB-6B44-490F-9D8C-51EFB852AB77}"/>
              </a:ext>
            </a:extLst>
          </p:cNvPr>
          <p:cNvGrpSpPr/>
          <p:nvPr/>
        </p:nvGrpSpPr>
        <p:grpSpPr>
          <a:xfrm>
            <a:off x="2453785" y="2565606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1" name="화살표: U자형 11">
              <a:extLst>
                <a:ext uri="{FF2B5EF4-FFF2-40B4-BE49-F238E27FC236}">
                  <a16:creationId xmlns:a16="http://schemas.microsoft.com/office/drawing/2014/main" id="{70918747-4508-412F-A036-539F7A84409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57">
              <a:extLst>
                <a:ext uri="{FF2B5EF4-FFF2-40B4-BE49-F238E27FC236}">
                  <a16:creationId xmlns:a16="http://schemas.microsoft.com/office/drawing/2014/main" id="{FBE9A042-4063-4B2F-8AB4-057A6619A39B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58">
            <a:extLst>
              <a:ext uri="{FF2B5EF4-FFF2-40B4-BE49-F238E27FC236}">
                <a16:creationId xmlns:a16="http://schemas.microsoft.com/office/drawing/2014/main" id="{92EE7AD0-861F-4435-934A-0C8EEDF6F1A1}"/>
              </a:ext>
            </a:extLst>
          </p:cNvPr>
          <p:cNvGrpSpPr/>
          <p:nvPr/>
        </p:nvGrpSpPr>
        <p:grpSpPr>
          <a:xfrm flipV="1">
            <a:off x="2462003" y="4059341"/>
            <a:ext cx="4411190" cy="917702"/>
            <a:chOff x="3471053" y="2825104"/>
            <a:chExt cx="4411190" cy="917702"/>
          </a:xfrm>
        </p:grpSpPr>
        <p:sp>
          <p:nvSpPr>
            <p:cNvPr id="34" name="화살표: 굽음 60">
              <a:extLst>
                <a:ext uri="{FF2B5EF4-FFF2-40B4-BE49-F238E27FC236}">
                  <a16:creationId xmlns:a16="http://schemas.microsoft.com/office/drawing/2014/main" id="{B5197B3B-F6B2-4B72-8452-935A5FF12E15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62">
              <a:extLst>
                <a:ext uri="{FF2B5EF4-FFF2-40B4-BE49-F238E27FC236}">
                  <a16:creationId xmlns:a16="http://schemas.microsoft.com/office/drawing/2014/main" id="{1F00FAC9-964D-4F93-A2B6-9B9B97D1334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63">
            <a:extLst>
              <a:ext uri="{FF2B5EF4-FFF2-40B4-BE49-F238E27FC236}">
                <a16:creationId xmlns:a16="http://schemas.microsoft.com/office/drawing/2014/main" id="{7A855061-D086-4D14-8F9D-BD9F470DC7D8}"/>
              </a:ext>
            </a:extLst>
          </p:cNvPr>
          <p:cNvGrpSpPr/>
          <p:nvPr/>
        </p:nvGrpSpPr>
        <p:grpSpPr>
          <a:xfrm flipV="1">
            <a:off x="2453785" y="4350096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7" name="화살표: U자형 64">
              <a:extLst>
                <a:ext uri="{FF2B5EF4-FFF2-40B4-BE49-F238E27FC236}">
                  <a16:creationId xmlns:a16="http://schemas.microsoft.com/office/drawing/2014/main" id="{BB8DF32C-0F10-49A8-B262-E667A0ABF58A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65">
              <a:extLst>
                <a:ext uri="{FF2B5EF4-FFF2-40B4-BE49-F238E27FC236}">
                  <a16:creationId xmlns:a16="http://schemas.microsoft.com/office/drawing/2014/main" id="{083212AA-7958-4DFF-93F8-ABA97402AA20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ectangle 36">
            <a:extLst>
              <a:ext uri="{FF2B5EF4-FFF2-40B4-BE49-F238E27FC236}">
                <a16:creationId xmlns:a16="http://schemas.microsoft.com/office/drawing/2014/main" id="{FFA9AFFC-3186-45AE-9F90-192171E6B22F}"/>
              </a:ext>
            </a:extLst>
          </p:cNvPr>
          <p:cNvSpPr/>
          <p:nvPr/>
        </p:nvSpPr>
        <p:spPr>
          <a:xfrm>
            <a:off x="6531126" y="2206616"/>
            <a:ext cx="320544" cy="2557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CAF171A-F127-4816-BB4E-5F15801219ED}"/>
              </a:ext>
            </a:extLst>
          </p:cNvPr>
          <p:cNvSpPr/>
          <p:nvPr/>
        </p:nvSpPr>
        <p:spPr>
          <a:xfrm>
            <a:off x="3922579" y="2647573"/>
            <a:ext cx="336557" cy="22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5D3AB9B-C988-42F0-81B0-BE9143E1B635}"/>
              </a:ext>
            </a:extLst>
          </p:cNvPr>
          <p:cNvSpPr>
            <a:spLocks noChangeAspect="1"/>
          </p:cNvSpPr>
          <p:nvPr/>
        </p:nvSpPr>
        <p:spPr>
          <a:xfrm>
            <a:off x="8344821" y="3713871"/>
            <a:ext cx="289734" cy="2921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D91B99F1-AD02-4865-A892-25A193BE89EE}"/>
              </a:ext>
            </a:extLst>
          </p:cNvPr>
          <p:cNvSpPr/>
          <p:nvPr/>
        </p:nvSpPr>
        <p:spPr>
          <a:xfrm>
            <a:off x="3955789" y="4893086"/>
            <a:ext cx="303347" cy="22237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1E2994AA-E01F-4C4E-8277-82138A4F104A}"/>
              </a:ext>
            </a:extLst>
          </p:cNvPr>
          <p:cNvSpPr/>
          <p:nvPr/>
        </p:nvSpPr>
        <p:spPr>
          <a:xfrm>
            <a:off x="6565710" y="5276225"/>
            <a:ext cx="308409" cy="2661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9D16C1-5EEE-4103-AB6E-8160DC72B3F4}"/>
              </a:ext>
            </a:extLst>
          </p:cNvPr>
          <p:cNvGrpSpPr/>
          <p:nvPr/>
        </p:nvGrpSpPr>
        <p:grpSpPr>
          <a:xfrm>
            <a:off x="1005891" y="2705833"/>
            <a:ext cx="1145433" cy="2137864"/>
            <a:chOff x="3501573" y="3178068"/>
            <a:chExt cx="1340594" cy="273784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C6DCF2-E0C9-4D30-8689-857196D43E5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486647E-062C-4BAB-A574-98E57992EF16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A2B2EF-6C1E-4BFF-ACCD-527AA083325C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92D068-C28E-45BB-BB5A-17B0F27B2EC2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8F1E24-D9EA-49D9-83ED-10C30B64A974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E160252-E766-4E6E-B80E-F043370885FA}"/>
                </a:ext>
              </a:extLst>
            </p:cNvPr>
            <p:cNvSpPr/>
            <p:nvPr/>
          </p:nvSpPr>
          <p:spPr>
            <a:xfrm>
              <a:off x="3627449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BEAC8A0-697E-4C2C-9041-1AFBEBBB7AD3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98D5C9F-9BBF-408E-9836-41BC08512CD6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2F3C03-B245-4592-A94E-49652861428D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B1E297-1D1A-4E26-ABEF-2E877897E5E5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A0D1AB2-376A-45CA-A9A3-35FB09C85E9E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2FE23E-89B9-4825-BD09-C72487D0449A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2045FCE-44E8-47F9-8D89-01F41E06356E}"/>
              </a:ext>
            </a:extLst>
          </p:cNvPr>
          <p:cNvSpPr txBox="1"/>
          <p:nvPr/>
        </p:nvSpPr>
        <p:spPr>
          <a:xfrm>
            <a:off x="1200924" y="3112832"/>
            <a:ext cx="790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F9B27-9081-4F25-A56E-D860A1AF7319}"/>
              </a:ext>
            </a:extLst>
          </p:cNvPr>
          <p:cNvSpPr/>
          <p:nvPr/>
        </p:nvSpPr>
        <p:spPr>
          <a:xfrm flipH="1">
            <a:off x="6600056" y="1808640"/>
            <a:ext cx="4706699" cy="34506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18F9C-139D-452C-A2FA-584E809F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13101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397BA-5059-47C5-84D4-525A1C320038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9E58B64-6964-4EAA-BA7D-14B4BB18CD88}"/>
              </a:ext>
            </a:extLst>
          </p:cNvPr>
          <p:cNvSpPr/>
          <p:nvPr/>
        </p:nvSpPr>
        <p:spPr>
          <a:xfrm flipH="1">
            <a:off x="10476410" y="1802674"/>
            <a:ext cx="830343" cy="3456588"/>
          </a:xfrm>
          <a:custGeom>
            <a:avLst/>
            <a:gdLst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830343 w 830343"/>
              <a:gd name="connsiteY2" fmla="*/ 3450622 h 3450622"/>
              <a:gd name="connsiteX3" fmla="*/ 0 w 830343"/>
              <a:gd name="connsiteY3" fmla="*/ 3450622 h 3450622"/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168490 w 830343"/>
              <a:gd name="connsiteY2" fmla="*/ 629760 h 3450622"/>
              <a:gd name="connsiteX3" fmla="*/ 830343 w 830343"/>
              <a:gd name="connsiteY3" fmla="*/ 3450622 h 3450622"/>
              <a:gd name="connsiteX4" fmla="*/ 0 w 830343"/>
              <a:gd name="connsiteY4" fmla="*/ 3450622 h 3450622"/>
              <a:gd name="connsiteX0" fmla="*/ 0 w 830343"/>
              <a:gd name="connsiteY0" fmla="*/ 3456588 h 3456588"/>
              <a:gd name="connsiteX1" fmla="*/ 0 w 830343"/>
              <a:gd name="connsiteY1" fmla="*/ 5966 h 3456588"/>
              <a:gd name="connsiteX2" fmla="*/ 177198 w 830343"/>
              <a:gd name="connsiteY2" fmla="*/ 0 h 3456588"/>
              <a:gd name="connsiteX3" fmla="*/ 830343 w 830343"/>
              <a:gd name="connsiteY3" fmla="*/ 3456588 h 3456588"/>
              <a:gd name="connsiteX4" fmla="*/ 0 w 830343"/>
              <a:gd name="connsiteY4" fmla="*/ 3456588 h 34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343" h="3456588">
                <a:moveTo>
                  <a:pt x="0" y="3456588"/>
                </a:moveTo>
                <a:lnTo>
                  <a:pt x="0" y="5966"/>
                </a:lnTo>
                <a:lnTo>
                  <a:pt x="177198" y="0"/>
                </a:lnTo>
                <a:lnTo>
                  <a:pt x="830343" y="3456588"/>
                </a:lnTo>
                <a:lnTo>
                  <a:pt x="0" y="345658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CC2783-C20E-4829-AEF6-B244A10FDD30}"/>
              </a:ext>
            </a:extLst>
          </p:cNvPr>
          <p:cNvGrpSpPr/>
          <p:nvPr/>
        </p:nvGrpSpPr>
        <p:grpSpPr>
          <a:xfrm>
            <a:off x="6816080" y="279778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38737-FE05-4514-9BDD-FF7A88BED2F0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6EE7A-674C-4FD1-9C5F-6CA1E5378D35}"/>
              </a:ext>
            </a:extLst>
          </p:cNvPr>
          <p:cNvSpPr txBox="1"/>
          <p:nvPr/>
        </p:nvSpPr>
        <p:spPr>
          <a:xfrm>
            <a:off x="8229367" y="425689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DF6C6-9CEF-41C9-A920-58666C066ACE}"/>
              </a:ext>
            </a:extLst>
          </p:cNvPr>
          <p:cNvSpPr txBox="1"/>
          <p:nvPr/>
        </p:nvSpPr>
        <p:spPr>
          <a:xfrm>
            <a:off x="8229367" y="100737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CA2DE8-031B-4B90-A1C5-65E6F208A8A1}"/>
              </a:ext>
            </a:extLst>
          </p:cNvPr>
          <p:cNvGrpSpPr/>
          <p:nvPr/>
        </p:nvGrpSpPr>
        <p:grpSpPr>
          <a:xfrm>
            <a:off x="4895403" y="5306234"/>
            <a:ext cx="6767292" cy="1114908"/>
            <a:chOff x="4895403" y="5306234"/>
            <a:chExt cx="6767292" cy="111490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3D1988EF-3532-498E-B82E-FCA88B0B8C8C}"/>
                </a:ext>
              </a:extLst>
            </p:cNvPr>
            <p:cNvGrpSpPr/>
            <p:nvPr/>
          </p:nvGrpSpPr>
          <p:grpSpPr>
            <a:xfrm>
              <a:off x="8448500" y="5306234"/>
              <a:ext cx="3214195" cy="1114908"/>
              <a:chOff x="395534" y="3737446"/>
              <a:chExt cx="3972999" cy="11149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8DFDDB-0A22-41CD-9ACC-35EB90F0C92D}"/>
                  </a:ext>
                </a:extLst>
              </p:cNvPr>
              <p:cNvSpPr txBox="1"/>
              <p:nvPr/>
            </p:nvSpPr>
            <p:spPr>
              <a:xfrm>
                <a:off x="395534" y="3737446"/>
                <a:ext cx="397299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F8032-6C66-4D6B-8A4A-D78A5EF7D4CC}"/>
                  </a:ext>
                </a:extLst>
              </p:cNvPr>
              <p:cNvSpPr txBox="1"/>
              <p:nvPr/>
            </p:nvSpPr>
            <p:spPr>
              <a:xfrm>
                <a:off x="395536" y="4021357"/>
                <a:ext cx="3972997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</a:t>
                </a:r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D57B6343-CFF5-49DB-9190-4B36FFC96C04}"/>
                </a:ext>
              </a:extLst>
            </p:cNvPr>
            <p:cNvGrpSpPr/>
            <p:nvPr/>
          </p:nvGrpSpPr>
          <p:grpSpPr>
            <a:xfrm>
              <a:off x="4895403" y="5306234"/>
              <a:ext cx="3214195" cy="1114908"/>
              <a:chOff x="395534" y="3737446"/>
              <a:chExt cx="3972999" cy="1114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C96407-5872-4A77-B085-E510B63C55D9}"/>
                  </a:ext>
                </a:extLst>
              </p:cNvPr>
              <p:cNvSpPr txBox="1"/>
              <p:nvPr/>
            </p:nvSpPr>
            <p:spPr>
              <a:xfrm>
                <a:off x="395534" y="3737446"/>
                <a:ext cx="3972999" cy="2769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FFBB86-535D-43E1-A7CB-83CC243257EE}"/>
                  </a:ext>
                </a:extLst>
              </p:cNvPr>
              <p:cNvSpPr txBox="1"/>
              <p:nvPr/>
            </p:nvSpPr>
            <p:spPr>
              <a:xfrm>
                <a:off x="395536" y="4021357"/>
                <a:ext cx="3972997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8F0B36-9E0D-48B6-86FF-13F80A8412F2}"/>
              </a:ext>
            </a:extLst>
          </p:cNvPr>
          <p:cNvSpPr txBox="1"/>
          <p:nvPr/>
        </p:nvSpPr>
        <p:spPr>
          <a:xfrm>
            <a:off x="7461439" y="4007602"/>
            <a:ext cx="4201256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45240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886162"/>
            <a:chOff x="6751979" y="1666120"/>
            <a:chExt cx="4526164" cy="8861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886162"/>
            <a:chOff x="6751979" y="1666120"/>
            <a:chExt cx="4526164" cy="8861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36649" y="3560488"/>
            <a:ext cx="4526164" cy="886162"/>
            <a:chOff x="6751979" y="1666120"/>
            <a:chExt cx="4526164" cy="88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886162"/>
            <a:chOff x="6751979" y="1666120"/>
            <a:chExt cx="4526164" cy="886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4B3D0-E52B-4F49-84AB-F3053F1E4530}"/>
              </a:ext>
            </a:extLst>
          </p:cNvPr>
          <p:cNvSpPr/>
          <p:nvPr/>
        </p:nvSpPr>
        <p:spPr>
          <a:xfrm>
            <a:off x="1165676" y="186891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3A5D46-92FC-4FE5-A960-369592DF95D6}"/>
              </a:ext>
            </a:extLst>
          </p:cNvPr>
          <p:cNvGrpSpPr/>
          <p:nvPr/>
        </p:nvGrpSpPr>
        <p:grpSpPr>
          <a:xfrm>
            <a:off x="1021435" y="1868918"/>
            <a:ext cx="2293492" cy="972000"/>
            <a:chOff x="1342404" y="1890612"/>
            <a:chExt cx="2509515" cy="10498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AE7BA-A0EC-43F2-8D71-1B0097ED73AB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98DAD1A8-DBCC-476F-840F-F6AA0E404365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3C1B2417-D4ED-427B-B272-5D889970B496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3C0DEA-E604-4C0B-A51C-BE3D7AA49C7B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A41B0A-D10B-4399-A8A5-7DCB5D3255DC}"/>
              </a:ext>
            </a:extLst>
          </p:cNvPr>
          <p:cNvSpPr txBox="1"/>
          <p:nvPr/>
        </p:nvSpPr>
        <p:spPr>
          <a:xfrm>
            <a:off x="1130402" y="2423046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9F46B-946C-4750-8422-EF71563C7CB4}"/>
              </a:ext>
            </a:extLst>
          </p:cNvPr>
          <p:cNvSpPr txBox="1"/>
          <p:nvPr/>
        </p:nvSpPr>
        <p:spPr>
          <a:xfrm>
            <a:off x="2408201" y="209699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654BC1-C894-4323-AE79-FDFC905A6D00}"/>
              </a:ext>
            </a:extLst>
          </p:cNvPr>
          <p:cNvSpPr/>
          <p:nvPr/>
        </p:nvSpPr>
        <p:spPr>
          <a:xfrm>
            <a:off x="1165676" y="398484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A9680A-D0F7-49A0-9BA9-19842B256D6D}"/>
              </a:ext>
            </a:extLst>
          </p:cNvPr>
          <p:cNvGrpSpPr/>
          <p:nvPr/>
        </p:nvGrpSpPr>
        <p:grpSpPr>
          <a:xfrm>
            <a:off x="1021435" y="3984848"/>
            <a:ext cx="2293492" cy="972000"/>
            <a:chOff x="1342404" y="1890612"/>
            <a:chExt cx="2509515" cy="10498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0B941F-FD88-42B3-A0FE-B26D8C011C03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C60ECC3-4BF1-4E3B-9048-059E24494356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" name="Rounded Rectangle 9">
                <a:extLst>
                  <a:ext uri="{FF2B5EF4-FFF2-40B4-BE49-F238E27FC236}">
                    <a16:creationId xmlns:a16="http://schemas.microsoft.com/office/drawing/2014/main" id="{1A9F8323-928A-4657-BD85-F9A9C7B844BB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95000"/>
                      <a:lumOff val="5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FA49D-10F1-48DD-9B99-4F9323C50757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D05E55-2839-47DC-B921-82569795E960}"/>
              </a:ext>
            </a:extLst>
          </p:cNvPr>
          <p:cNvSpPr txBox="1"/>
          <p:nvPr/>
        </p:nvSpPr>
        <p:spPr>
          <a:xfrm>
            <a:off x="1165677" y="453996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861-463D-4963-8D8B-80971A53E95A}"/>
              </a:ext>
            </a:extLst>
          </p:cNvPr>
          <p:cNvSpPr txBox="1"/>
          <p:nvPr/>
        </p:nvSpPr>
        <p:spPr>
          <a:xfrm>
            <a:off x="2408201" y="421292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DBFCA-CA42-4199-ADDE-6450889B503A}"/>
              </a:ext>
            </a:extLst>
          </p:cNvPr>
          <p:cNvSpPr/>
          <p:nvPr/>
        </p:nvSpPr>
        <p:spPr>
          <a:xfrm>
            <a:off x="1021436" y="2933157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98A450-A777-4153-87E9-97B1243E1C59}"/>
              </a:ext>
            </a:extLst>
          </p:cNvPr>
          <p:cNvGrpSpPr/>
          <p:nvPr/>
        </p:nvGrpSpPr>
        <p:grpSpPr>
          <a:xfrm flipH="1">
            <a:off x="8752750" y="2926883"/>
            <a:ext cx="2293492" cy="972000"/>
            <a:chOff x="1342404" y="1890612"/>
            <a:chExt cx="2509515" cy="10498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E36BC-C836-471D-8DD0-49C7813639CD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1CE11-B2BE-4C5D-B64B-D2F45233986C}"/>
              </a:ext>
            </a:extLst>
          </p:cNvPr>
          <p:cNvSpPr/>
          <p:nvPr/>
        </p:nvSpPr>
        <p:spPr>
          <a:xfrm>
            <a:off x="1021436" y="5049088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554E89-5FDD-4B34-8654-C0A5E230B711}"/>
              </a:ext>
            </a:extLst>
          </p:cNvPr>
          <p:cNvGrpSpPr/>
          <p:nvPr/>
        </p:nvGrpSpPr>
        <p:grpSpPr>
          <a:xfrm flipH="1">
            <a:off x="8752750" y="5042814"/>
            <a:ext cx="2293492" cy="972000"/>
            <a:chOff x="1342404" y="1890612"/>
            <a:chExt cx="2509515" cy="10498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809692-297C-48A5-AAEE-E466ED3E6668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7288D1-354E-4EA8-99E4-9B483C537F6A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Rounded Rectangle 9">
                <a:extLst>
                  <a:ext uri="{FF2B5EF4-FFF2-40B4-BE49-F238E27FC236}">
                    <a16:creationId xmlns:a16="http://schemas.microsoft.com/office/drawing/2014/main" id="{EB25C547-45F6-4E19-A235-A8D7D71F1D3A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0000"/>
                      <a:lumOff val="10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94F0E9-0625-4D3A-A45B-ED2519CDA12C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AC5BE5-C48B-45A7-8B41-AFDA88CEA078}"/>
              </a:ext>
            </a:extLst>
          </p:cNvPr>
          <p:cNvSpPr txBox="1"/>
          <p:nvPr/>
        </p:nvSpPr>
        <p:spPr>
          <a:xfrm>
            <a:off x="8996861" y="3154962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B3759-492E-4D0A-B0AF-3119D4FA42A8}"/>
              </a:ext>
            </a:extLst>
          </p:cNvPr>
          <p:cNvSpPr txBox="1"/>
          <p:nvPr/>
        </p:nvSpPr>
        <p:spPr>
          <a:xfrm>
            <a:off x="8996861" y="527089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E9A980-A173-4D75-BC71-0D4FDE32DBA6}"/>
              </a:ext>
            </a:extLst>
          </p:cNvPr>
          <p:cNvSpPr txBox="1"/>
          <p:nvPr/>
        </p:nvSpPr>
        <p:spPr>
          <a:xfrm>
            <a:off x="9968651" y="3481507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FC352-EE43-429D-B1C5-4D9F07DD2ACE}"/>
              </a:ext>
            </a:extLst>
          </p:cNvPr>
          <p:cNvSpPr txBox="1"/>
          <p:nvPr/>
        </p:nvSpPr>
        <p:spPr>
          <a:xfrm>
            <a:off x="10003926" y="559842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880B53-6340-4173-BA46-C315BC4E3810}"/>
              </a:ext>
            </a:extLst>
          </p:cNvPr>
          <p:cNvGrpSpPr/>
          <p:nvPr/>
        </p:nvGrpSpPr>
        <p:grpSpPr>
          <a:xfrm>
            <a:off x="3516434" y="1985589"/>
            <a:ext cx="7130885" cy="923330"/>
            <a:chOff x="3017859" y="4283314"/>
            <a:chExt cx="189084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E5EF3D-7691-4C5C-820E-28B920BD787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F16D8-76FC-4AF3-8AF8-D0C17A567A63}"/>
              </a:ext>
            </a:extLst>
          </p:cNvPr>
          <p:cNvGrpSpPr/>
          <p:nvPr/>
        </p:nvGrpSpPr>
        <p:grpSpPr>
          <a:xfrm>
            <a:off x="3516433" y="4101519"/>
            <a:ext cx="7130885" cy="923330"/>
            <a:chOff x="3017859" y="4283314"/>
            <a:chExt cx="189084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BF60AE-85E1-469D-8711-3B48A12565F5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339A-9B18-4018-B53C-C99A1F9CD693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FB8D81-40A2-4AFB-B045-73492871CBB8}"/>
              </a:ext>
            </a:extLst>
          </p:cNvPr>
          <p:cNvGrpSpPr/>
          <p:nvPr/>
        </p:nvGrpSpPr>
        <p:grpSpPr>
          <a:xfrm>
            <a:off x="1411532" y="3043554"/>
            <a:ext cx="7084542" cy="923330"/>
            <a:chOff x="3020478" y="4283314"/>
            <a:chExt cx="1888230" cy="923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D642E6-E28B-4232-8FC7-3509AF68EC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8F3E33-ED0C-4CE1-9393-6E441FF5BDB2}"/>
                </a:ext>
              </a:extLst>
            </p:cNvPr>
            <p:cNvSpPr txBox="1"/>
            <p:nvPr/>
          </p:nvSpPr>
          <p:spPr>
            <a:xfrm>
              <a:off x="3020478" y="4283314"/>
              <a:ext cx="1888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5DFD7-EBAB-48D6-B769-22A6985D76D9}"/>
              </a:ext>
            </a:extLst>
          </p:cNvPr>
          <p:cNvGrpSpPr/>
          <p:nvPr/>
        </p:nvGrpSpPr>
        <p:grpSpPr>
          <a:xfrm>
            <a:off x="1416699" y="5159485"/>
            <a:ext cx="7079376" cy="923330"/>
            <a:chOff x="3021855" y="4283314"/>
            <a:chExt cx="1886853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7D9C1C-0373-40BA-8895-7AEF361300B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1533AE-DBB7-4B83-A184-9C753572125A}"/>
                </a:ext>
              </a:extLst>
            </p:cNvPr>
            <p:cNvSpPr txBox="1"/>
            <p:nvPr/>
          </p:nvSpPr>
          <p:spPr>
            <a:xfrm>
              <a:off x="3021855" y="4283314"/>
              <a:ext cx="188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Isosceles Triangle 8">
            <a:extLst>
              <a:ext uri="{FF2B5EF4-FFF2-40B4-BE49-F238E27FC236}">
                <a16:creationId xmlns:a16="http://schemas.microsoft.com/office/drawing/2014/main" id="{3A6F15F1-BEB8-436E-8901-F14E8CA14991}"/>
              </a:ext>
            </a:extLst>
          </p:cNvPr>
          <p:cNvSpPr/>
          <p:nvPr/>
        </p:nvSpPr>
        <p:spPr>
          <a:xfrm rot="16200000">
            <a:off x="10305465" y="5163230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FDBAA2B0-2C07-4578-B4BC-E23DC4641978}"/>
              </a:ext>
            </a:extLst>
          </p:cNvPr>
          <p:cNvSpPr>
            <a:spLocks noChangeAspect="1"/>
          </p:cNvSpPr>
          <p:nvPr/>
        </p:nvSpPr>
        <p:spPr>
          <a:xfrm rot="9900000">
            <a:off x="1453477" y="20182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CB850823-FCDF-4D1E-97E8-364711DE338F}"/>
              </a:ext>
            </a:extLst>
          </p:cNvPr>
          <p:cNvSpPr/>
          <p:nvPr/>
        </p:nvSpPr>
        <p:spPr>
          <a:xfrm>
            <a:off x="10253203" y="31291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202DFD69-68EC-44EF-A654-046C4855959C}"/>
              </a:ext>
            </a:extLst>
          </p:cNvPr>
          <p:cNvSpPr>
            <a:spLocks noChangeAspect="1"/>
          </p:cNvSpPr>
          <p:nvPr/>
        </p:nvSpPr>
        <p:spPr>
          <a:xfrm>
            <a:off x="1404508" y="410649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D6BC78-3ED0-49DF-A178-45A22DB00117}"/>
              </a:ext>
            </a:extLst>
          </p:cNvPr>
          <p:cNvGrpSpPr/>
          <p:nvPr/>
        </p:nvGrpSpPr>
        <p:grpSpPr>
          <a:xfrm>
            <a:off x="1675831" y="3707682"/>
            <a:ext cx="1601067" cy="678649"/>
            <a:chOff x="1391543" y="3698889"/>
            <a:chExt cx="1601067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CE9979-2FC2-4FDA-8E5C-E951EEED596A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76C62-D667-4851-968E-80AEB5B2B8D9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126A0F-4AB6-4D19-822B-2C4E3D6EF095}"/>
              </a:ext>
            </a:extLst>
          </p:cNvPr>
          <p:cNvGrpSpPr/>
          <p:nvPr/>
        </p:nvGrpSpPr>
        <p:grpSpPr>
          <a:xfrm>
            <a:off x="1100540" y="4768094"/>
            <a:ext cx="2357003" cy="1292662"/>
            <a:chOff x="2551705" y="4283314"/>
            <a:chExt cx="2357003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D13167-A832-4218-BF18-0808D39551A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36279-7D74-4E1D-A3E1-560CF3F503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56DC9-7C2E-466E-8FE0-76E7A9CE2F8E}"/>
              </a:ext>
            </a:extLst>
          </p:cNvPr>
          <p:cNvGrpSpPr/>
          <p:nvPr/>
        </p:nvGrpSpPr>
        <p:grpSpPr>
          <a:xfrm>
            <a:off x="5358409" y="3326430"/>
            <a:ext cx="1601067" cy="678649"/>
            <a:chOff x="3233964" y="1954419"/>
            <a:chExt cx="1601067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1EC15-6BB3-43FE-A460-132F7B48D0E8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A0E026-EBC2-4149-AA35-590CE4372A9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C2AD-C411-4A32-AF2D-0590ED241229}"/>
              </a:ext>
            </a:extLst>
          </p:cNvPr>
          <p:cNvGrpSpPr/>
          <p:nvPr/>
        </p:nvGrpSpPr>
        <p:grpSpPr>
          <a:xfrm>
            <a:off x="4866344" y="4395232"/>
            <a:ext cx="2357003" cy="1292662"/>
            <a:chOff x="2551705" y="4283314"/>
            <a:chExt cx="2357003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C391AA-5D4C-4B20-B57B-174990AE3B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EE5BC6-8B95-41D1-ABC0-94EE7B34BEF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7F2D2C-9C22-465F-8B17-DCA608D59890}"/>
              </a:ext>
            </a:extLst>
          </p:cNvPr>
          <p:cNvGrpSpPr/>
          <p:nvPr/>
        </p:nvGrpSpPr>
        <p:grpSpPr>
          <a:xfrm>
            <a:off x="9175391" y="3010302"/>
            <a:ext cx="1601067" cy="678649"/>
            <a:chOff x="3233964" y="1954419"/>
            <a:chExt cx="1601067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18C14-794E-4D5C-BB46-BF52FC18393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CA648-A65A-4EEA-9189-CDC2827640EF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F25EC8-C630-4192-93D2-2528CCD52A9C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E3545-AE51-47AA-9541-217A28FFCC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7198C1-F51E-4979-82F1-7BA98E1BC6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CDFC3D17-8A98-42D7-8BA7-EB06E3743A93}"/>
              </a:ext>
            </a:extLst>
          </p:cNvPr>
          <p:cNvSpPr/>
          <p:nvPr/>
        </p:nvSpPr>
        <p:spPr>
          <a:xfrm>
            <a:off x="6464245" y="2360264"/>
            <a:ext cx="807284" cy="5916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B2CD743A-2852-4CED-B494-1A7E927CFA24}"/>
              </a:ext>
            </a:extLst>
          </p:cNvPr>
          <p:cNvSpPr>
            <a:spLocks noChangeAspect="1"/>
          </p:cNvSpPr>
          <p:nvPr/>
        </p:nvSpPr>
        <p:spPr>
          <a:xfrm>
            <a:off x="2646279" y="2703312"/>
            <a:ext cx="944671" cy="48057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B0F5F5F2-EE39-415E-8A4C-F0B3CF471A93}"/>
              </a:ext>
            </a:extLst>
          </p:cNvPr>
          <p:cNvSpPr/>
          <p:nvPr/>
        </p:nvSpPr>
        <p:spPr>
          <a:xfrm>
            <a:off x="10144824" y="1840157"/>
            <a:ext cx="749732" cy="7686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5981D-4C0B-4A37-9E75-2F9AD7A4D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0EEF42A-6E0E-44F1-B27A-91C714166D91}"/>
              </a:ext>
            </a:extLst>
          </p:cNvPr>
          <p:cNvSpPr/>
          <p:nvPr/>
        </p:nvSpPr>
        <p:spPr>
          <a:xfrm>
            <a:off x="6888088" y="2282274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C35CE0F-D83A-49E2-8B5C-A42048EA65AA}"/>
              </a:ext>
            </a:extLst>
          </p:cNvPr>
          <p:cNvSpPr/>
          <p:nvPr/>
        </p:nvSpPr>
        <p:spPr>
          <a:xfrm>
            <a:off x="6888088" y="3685219"/>
            <a:ext cx="470268" cy="47026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88D31-8420-4905-A0B7-F4C1C223C998}"/>
              </a:ext>
            </a:extLst>
          </p:cNvPr>
          <p:cNvSpPr txBox="1"/>
          <p:nvPr/>
        </p:nvSpPr>
        <p:spPr>
          <a:xfrm>
            <a:off x="1454332" y="4947608"/>
            <a:ext cx="928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32">
            <a:extLst>
              <a:ext uri="{FF2B5EF4-FFF2-40B4-BE49-F238E27FC236}">
                <a16:creationId xmlns:a16="http://schemas.microsoft.com/office/drawing/2014/main" id="{90B8AEEA-946B-4121-BC6B-B9CA5FC1ABCB}"/>
              </a:ext>
            </a:extLst>
          </p:cNvPr>
          <p:cNvGrpSpPr/>
          <p:nvPr/>
        </p:nvGrpSpPr>
        <p:grpSpPr>
          <a:xfrm>
            <a:off x="7508226" y="2068728"/>
            <a:ext cx="4098318" cy="912756"/>
            <a:chOff x="4862377" y="4246032"/>
            <a:chExt cx="1656184" cy="9127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89149-76B6-4956-A19C-2B1F09C36F51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154FD2-D13F-41A1-8CED-F9D1EDBC6D1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16" name="Group 32">
            <a:extLst>
              <a:ext uri="{FF2B5EF4-FFF2-40B4-BE49-F238E27FC236}">
                <a16:creationId xmlns:a16="http://schemas.microsoft.com/office/drawing/2014/main" id="{CE6DC667-3656-4232-8302-0EEA9400B65F}"/>
              </a:ext>
            </a:extLst>
          </p:cNvPr>
          <p:cNvGrpSpPr/>
          <p:nvPr/>
        </p:nvGrpSpPr>
        <p:grpSpPr>
          <a:xfrm>
            <a:off x="7508226" y="3471673"/>
            <a:ext cx="4098318" cy="912756"/>
            <a:chOff x="4862377" y="4246032"/>
            <a:chExt cx="1656184" cy="9127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B15B63-69EC-4BCA-9394-33E814078B8B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C5ACFB-B2B7-4545-8FAC-306C23E98163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544CAD66-A609-4A4F-A6B2-B1703370CB95}"/>
              </a:ext>
            </a:extLst>
          </p:cNvPr>
          <p:cNvSpPr/>
          <p:nvPr/>
        </p:nvSpPr>
        <p:spPr>
          <a:xfrm>
            <a:off x="6982304" y="3785446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D71C2CB9-B417-4EBC-8F23-E5A386A97F5D}"/>
              </a:ext>
            </a:extLst>
          </p:cNvPr>
          <p:cNvSpPr/>
          <p:nvPr/>
        </p:nvSpPr>
        <p:spPr>
          <a:xfrm>
            <a:off x="6982940" y="2361114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E5C97D-1ACF-4011-ACF7-F4702B0597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204C0-9288-4E4E-BF1D-BF48A75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597"/>
              </p:ext>
            </p:extLst>
          </p:nvPr>
        </p:nvGraphicFramePr>
        <p:xfrm>
          <a:off x="807871" y="1699158"/>
          <a:ext cx="10563285" cy="450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0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ko-KR" alt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15802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1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2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3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4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5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6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D50DA6-0C31-4B83-8FBF-A15463D7015E}"/>
              </a:ext>
            </a:extLst>
          </p:cNvPr>
          <p:cNvSpPr/>
          <p:nvPr/>
        </p:nvSpPr>
        <p:spPr>
          <a:xfrm>
            <a:off x="4644428" y="3811174"/>
            <a:ext cx="6606535" cy="3001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EEDB1D-F516-4D31-A492-66380CE7A4D5}"/>
              </a:ext>
            </a:extLst>
          </p:cNvPr>
          <p:cNvSpPr/>
          <p:nvPr/>
        </p:nvSpPr>
        <p:spPr>
          <a:xfrm>
            <a:off x="6855030" y="5312744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AC9FC2-93B3-4E05-AECD-74E0B173B1E6}"/>
              </a:ext>
            </a:extLst>
          </p:cNvPr>
          <p:cNvSpPr/>
          <p:nvPr/>
        </p:nvSpPr>
        <p:spPr>
          <a:xfrm>
            <a:off x="3068191" y="3305976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3347B6-130F-4230-B4A5-D9A49D526CEF}"/>
              </a:ext>
            </a:extLst>
          </p:cNvPr>
          <p:cNvSpPr/>
          <p:nvPr/>
        </p:nvSpPr>
        <p:spPr>
          <a:xfrm>
            <a:off x="2284520" y="2807790"/>
            <a:ext cx="4366170" cy="300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44A8D7-B447-4D62-9082-9DB4C388C140}"/>
              </a:ext>
            </a:extLst>
          </p:cNvPr>
          <p:cNvSpPr/>
          <p:nvPr/>
        </p:nvSpPr>
        <p:spPr>
          <a:xfrm>
            <a:off x="4630314" y="4309360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02C62-7714-4C2B-83F1-85946E9175A2}"/>
              </a:ext>
            </a:extLst>
          </p:cNvPr>
          <p:cNvSpPr/>
          <p:nvPr/>
        </p:nvSpPr>
        <p:spPr>
          <a:xfrm>
            <a:off x="6110127" y="4814558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968E0E-7E21-470F-A7D3-CE21CED51CC5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5B1E0-C1C3-439C-98C4-EF07447494CB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59812-2EE3-4CB4-BD1A-0C679C6F56D2}"/>
              </a:ext>
            </a:extLst>
          </p:cNvPr>
          <p:cNvSpPr txBox="1"/>
          <p:nvPr/>
        </p:nvSpPr>
        <p:spPr>
          <a:xfrm>
            <a:off x="7051952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C2DD-EB20-4DFF-A6D6-1B325601361A}"/>
              </a:ext>
            </a:extLst>
          </p:cNvPr>
          <p:cNvSpPr txBox="1"/>
          <p:nvPr/>
        </p:nvSpPr>
        <p:spPr>
          <a:xfrm>
            <a:off x="7909437" y="381865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7346C2-19B9-47B4-B236-52703575A355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52591-E92C-47E8-9C7A-4576ACB9247E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83E661-51AB-4574-8B93-84A79602C49A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27699A-0A98-40D1-A7F4-8A01A5869843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78C67A6A-CFA1-47BD-BEA1-77670333BC44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36987D96-783F-44E3-AAC5-CA5DCF386ABC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FC6991A8-6CF7-4726-9943-6357F890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13D02C24-BBA7-430E-BAA2-72394392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EA16E-1051-4A00-9613-2C5426BC484E}"/>
              </a:ext>
            </a:extLst>
          </p:cNvPr>
          <p:cNvSpPr txBox="1"/>
          <p:nvPr/>
        </p:nvSpPr>
        <p:spPr>
          <a:xfrm>
            <a:off x="7051952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2BA9-E123-4E6C-A0EC-FBD44E83240A}"/>
              </a:ext>
            </a:extLst>
          </p:cNvPr>
          <p:cNvSpPr txBox="1"/>
          <p:nvPr/>
        </p:nvSpPr>
        <p:spPr>
          <a:xfrm>
            <a:off x="4200849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F4947-EF0C-4D04-8988-A399AEAA6DAB}"/>
              </a:ext>
            </a:extLst>
          </p:cNvPr>
          <p:cNvSpPr txBox="1"/>
          <p:nvPr/>
        </p:nvSpPr>
        <p:spPr>
          <a:xfrm>
            <a:off x="3476916" y="381559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379B6-2537-42A0-8BEC-6ED2DD344854}"/>
              </a:ext>
            </a:extLst>
          </p:cNvPr>
          <p:cNvSpPr txBox="1"/>
          <p:nvPr/>
        </p:nvSpPr>
        <p:spPr>
          <a:xfrm>
            <a:off x="4200849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FA707-0257-4EB6-99B0-B7E73A5F9599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A6B9A0-528B-4C33-B863-69C76E5F71BD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A35882-183B-4E02-9359-A91C477D1A5F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FE3BE-396F-4645-9A0B-69B3DF1E571E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57E4B5-E0F0-4C3E-8802-792FD5B2D0DD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A4F56-5DD2-4AA6-8832-3E6146BD2B2B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E8769-AB56-4AE6-AF3B-C69B43244B7B}"/>
              </a:ext>
            </a:extLst>
          </p:cNvPr>
          <p:cNvGrpSpPr/>
          <p:nvPr/>
        </p:nvGrpSpPr>
        <p:grpSpPr>
          <a:xfrm>
            <a:off x="8089743" y="1749511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5C79E-6D6F-4D2B-908A-5E542490F60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D53777-1218-481D-8D67-4C92A1D46E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3CC104-2FC7-4B10-844B-32527AB90E6C}"/>
              </a:ext>
            </a:extLst>
          </p:cNvPr>
          <p:cNvGrpSpPr/>
          <p:nvPr/>
        </p:nvGrpSpPr>
        <p:grpSpPr>
          <a:xfrm>
            <a:off x="8978814" y="3421218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8E193-1ED6-473D-BE53-F71E7C9B749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2D0D3-3104-4140-A931-4ADEB7D0D1F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61D29D-552D-40CA-9153-012EFBF0C529}"/>
              </a:ext>
            </a:extLst>
          </p:cNvPr>
          <p:cNvGrpSpPr/>
          <p:nvPr/>
        </p:nvGrpSpPr>
        <p:grpSpPr>
          <a:xfrm>
            <a:off x="8089743" y="5050870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1D90A1-674C-40AA-96A1-1A6A7124B2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B57DEC-2B36-4122-9EA8-AC1A74BFBC9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508D2C-385F-463E-84F2-45132C187962}"/>
              </a:ext>
            </a:extLst>
          </p:cNvPr>
          <p:cNvGrpSpPr/>
          <p:nvPr/>
        </p:nvGrpSpPr>
        <p:grpSpPr>
          <a:xfrm>
            <a:off x="1670714" y="1749511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5BB8F8-773E-4DBF-A163-FE981FA9396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4C3848-4EA4-4F6F-9C61-8919D2CF848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680710-7CE6-4745-B499-84F0CE01210E}"/>
              </a:ext>
            </a:extLst>
          </p:cNvPr>
          <p:cNvGrpSpPr/>
          <p:nvPr/>
        </p:nvGrpSpPr>
        <p:grpSpPr>
          <a:xfrm>
            <a:off x="948838" y="3429845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35AF17-9F15-46B3-8B09-D5242257C64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98FC4-5273-40F6-BA1A-E9F3E61E1E0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EAAEBF-89BA-466B-B89D-4D8814C5A5FC}"/>
              </a:ext>
            </a:extLst>
          </p:cNvPr>
          <p:cNvGrpSpPr/>
          <p:nvPr/>
        </p:nvGrpSpPr>
        <p:grpSpPr>
          <a:xfrm>
            <a:off x="1670714" y="5050870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0AA222-BBEE-4339-A594-5010B24DF08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352D0-C28F-4CEA-A485-1F05F3CDE47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9">
            <a:extLst>
              <a:ext uri="{FF2B5EF4-FFF2-40B4-BE49-F238E27FC236}">
                <a16:creationId xmlns:a16="http://schemas.microsoft.com/office/drawing/2014/main" id="{8A85489B-A961-46C2-B016-6CD4610EBC7F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C76422D-A659-410B-B8D3-028D4439B8BA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5CB07-D024-4A7F-B2AB-504B9F7E190C}"/>
              </a:ext>
            </a:extLst>
          </p:cNvPr>
          <p:cNvSpPr/>
          <p:nvPr/>
        </p:nvSpPr>
        <p:spPr>
          <a:xfrm>
            <a:off x="6268375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D9DE49-E171-475A-8A45-1359D3384A85}"/>
              </a:ext>
            </a:extLst>
          </p:cNvPr>
          <p:cNvGrpSpPr/>
          <p:nvPr/>
        </p:nvGrpSpPr>
        <p:grpSpPr>
          <a:xfrm>
            <a:off x="5566248" y="5235055"/>
            <a:ext cx="2183450" cy="973247"/>
            <a:chOff x="5566248" y="5470192"/>
            <a:chExt cx="2183450" cy="973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A615F8-C98E-4958-A849-62A757DA475F}"/>
                </a:ext>
              </a:extLst>
            </p:cNvPr>
            <p:cNvSpPr/>
            <p:nvPr/>
          </p:nvSpPr>
          <p:spPr>
            <a:xfrm>
              <a:off x="5566248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374AF-D26E-4B07-9FEC-ED0AAF939667}"/>
                </a:ext>
              </a:extLst>
            </p:cNvPr>
            <p:cNvSpPr/>
            <p:nvPr/>
          </p:nvSpPr>
          <p:spPr>
            <a:xfrm>
              <a:off x="5566248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2649E17-3624-4D97-89B6-B647B8F6CDAD}"/>
              </a:ext>
            </a:extLst>
          </p:cNvPr>
          <p:cNvSpPr/>
          <p:nvPr/>
        </p:nvSpPr>
        <p:spPr>
          <a:xfrm>
            <a:off x="1125623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A1718-7480-47A2-8D57-C86A5C8653BF}"/>
              </a:ext>
            </a:extLst>
          </p:cNvPr>
          <p:cNvGrpSpPr/>
          <p:nvPr/>
        </p:nvGrpSpPr>
        <p:grpSpPr>
          <a:xfrm>
            <a:off x="423496" y="2854171"/>
            <a:ext cx="2183450" cy="973247"/>
            <a:chOff x="423496" y="3089308"/>
            <a:chExt cx="2183450" cy="9732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1A5011-F17D-4CDB-BC49-7F3B08E70481}"/>
                </a:ext>
              </a:extLst>
            </p:cNvPr>
            <p:cNvSpPr/>
            <p:nvPr/>
          </p:nvSpPr>
          <p:spPr>
            <a:xfrm>
              <a:off x="423496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1A3463-6950-4B88-8777-88E6BE58C18D}"/>
                </a:ext>
              </a:extLst>
            </p:cNvPr>
            <p:cNvSpPr/>
            <p:nvPr/>
          </p:nvSpPr>
          <p:spPr>
            <a:xfrm>
              <a:off x="423496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C3521BE-ED02-44C3-A861-0A09AFF35266}"/>
              </a:ext>
            </a:extLst>
          </p:cNvPr>
          <p:cNvSpPr/>
          <p:nvPr/>
        </p:nvSpPr>
        <p:spPr>
          <a:xfrm>
            <a:off x="1125623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24BC9-F0B1-424B-9175-2151D089D735}"/>
              </a:ext>
            </a:extLst>
          </p:cNvPr>
          <p:cNvGrpSpPr/>
          <p:nvPr/>
        </p:nvGrpSpPr>
        <p:grpSpPr>
          <a:xfrm>
            <a:off x="423496" y="5235055"/>
            <a:ext cx="2183450" cy="973247"/>
            <a:chOff x="423496" y="5470192"/>
            <a:chExt cx="2183450" cy="973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D5BDB4-4FF3-4B65-8BC3-2734D3143D41}"/>
                </a:ext>
              </a:extLst>
            </p:cNvPr>
            <p:cNvSpPr/>
            <p:nvPr/>
          </p:nvSpPr>
          <p:spPr>
            <a:xfrm>
              <a:off x="423496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93956B-0AD5-4AF1-8596-8E1D32D8247F}"/>
                </a:ext>
              </a:extLst>
            </p:cNvPr>
            <p:cNvSpPr/>
            <p:nvPr/>
          </p:nvSpPr>
          <p:spPr>
            <a:xfrm>
              <a:off x="423496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15AE1F4-8B4F-43F7-A567-8BE2F24C76D4}"/>
              </a:ext>
            </a:extLst>
          </p:cNvPr>
          <p:cNvSpPr/>
          <p:nvPr/>
        </p:nvSpPr>
        <p:spPr>
          <a:xfrm>
            <a:off x="3696999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0856D7-C4CC-47C3-82F2-AF3FD1C9BB87}"/>
              </a:ext>
            </a:extLst>
          </p:cNvPr>
          <p:cNvGrpSpPr/>
          <p:nvPr/>
        </p:nvGrpSpPr>
        <p:grpSpPr>
          <a:xfrm>
            <a:off x="2994872" y="2854171"/>
            <a:ext cx="2183450" cy="973247"/>
            <a:chOff x="2994872" y="3089308"/>
            <a:chExt cx="2183450" cy="973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B0EC2A-B3EE-42A2-8674-80030D47075B}"/>
                </a:ext>
              </a:extLst>
            </p:cNvPr>
            <p:cNvSpPr/>
            <p:nvPr/>
          </p:nvSpPr>
          <p:spPr>
            <a:xfrm>
              <a:off x="2994872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84F78-822D-4655-BBBE-97076F6F2117}"/>
                </a:ext>
              </a:extLst>
            </p:cNvPr>
            <p:cNvSpPr/>
            <p:nvPr/>
          </p:nvSpPr>
          <p:spPr>
            <a:xfrm>
              <a:off x="2994872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CB75544-9F7C-432B-B6D5-75134E5EB879}"/>
              </a:ext>
            </a:extLst>
          </p:cNvPr>
          <p:cNvSpPr/>
          <p:nvPr/>
        </p:nvSpPr>
        <p:spPr>
          <a:xfrm>
            <a:off x="3696999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A6606F-369C-4941-B1B3-BB593DDAB3F7}"/>
              </a:ext>
            </a:extLst>
          </p:cNvPr>
          <p:cNvGrpSpPr/>
          <p:nvPr/>
        </p:nvGrpSpPr>
        <p:grpSpPr>
          <a:xfrm>
            <a:off x="2994872" y="5235055"/>
            <a:ext cx="2183450" cy="973247"/>
            <a:chOff x="2994872" y="5470192"/>
            <a:chExt cx="2183450" cy="973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60EEB4-2A23-4EDD-A78A-9F8798D02699}"/>
                </a:ext>
              </a:extLst>
            </p:cNvPr>
            <p:cNvSpPr/>
            <p:nvPr/>
          </p:nvSpPr>
          <p:spPr>
            <a:xfrm>
              <a:off x="2994872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4975D6-1FE2-4FD1-BE28-A8B9F665A5D5}"/>
                </a:ext>
              </a:extLst>
            </p:cNvPr>
            <p:cNvSpPr/>
            <p:nvPr/>
          </p:nvSpPr>
          <p:spPr>
            <a:xfrm>
              <a:off x="2994872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F805E711-F9AD-4C73-83C3-732DD4303809}"/>
              </a:ext>
            </a:extLst>
          </p:cNvPr>
          <p:cNvSpPr/>
          <p:nvPr/>
        </p:nvSpPr>
        <p:spPr>
          <a:xfrm>
            <a:off x="6495976" y="4477764"/>
            <a:ext cx="323992" cy="3239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0612892A-A518-4364-A333-464493441480}"/>
              </a:ext>
            </a:extLst>
          </p:cNvPr>
          <p:cNvSpPr>
            <a:spLocks noChangeAspect="1"/>
          </p:cNvSpPr>
          <p:nvPr/>
        </p:nvSpPr>
        <p:spPr>
          <a:xfrm rot="9900000">
            <a:off x="3944199" y="2121907"/>
            <a:ext cx="355130" cy="30161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14A1EC3E-A570-4D47-826A-86DE7B4A091C}"/>
              </a:ext>
            </a:extLst>
          </p:cNvPr>
          <p:cNvSpPr/>
          <p:nvPr/>
        </p:nvSpPr>
        <p:spPr>
          <a:xfrm>
            <a:off x="1359898" y="2135822"/>
            <a:ext cx="310646" cy="23861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DDDED37A-F61D-4B16-8534-2BA290F3B3B5}"/>
              </a:ext>
            </a:extLst>
          </p:cNvPr>
          <p:cNvSpPr/>
          <p:nvPr/>
        </p:nvSpPr>
        <p:spPr>
          <a:xfrm>
            <a:off x="3909383" y="4461103"/>
            <a:ext cx="354430" cy="35731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id="{1D93AC67-6605-4C8B-A954-C89E7D7ABB96}"/>
              </a:ext>
            </a:extLst>
          </p:cNvPr>
          <p:cNvSpPr/>
          <p:nvPr/>
        </p:nvSpPr>
        <p:spPr>
          <a:xfrm>
            <a:off x="1332643" y="4459638"/>
            <a:ext cx="365154" cy="360248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807584B-6FB5-4266-949B-4DD857B3984E}"/>
              </a:ext>
            </a:extLst>
          </p:cNvPr>
          <p:cNvSpPr txBox="1">
            <a:spLocks/>
          </p:cNvSpPr>
          <p:nvPr/>
        </p:nvSpPr>
        <p:spPr>
          <a:xfrm>
            <a:off x="715538" y="224697"/>
            <a:ext cx="7468342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5412B9-346A-409A-905D-CA0B96A8B086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238C7A1-9C3D-4421-AE41-6219B37A1F4B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53439-FE78-46D6-AC15-DD59A7E75700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EB09C567-92AC-4D16-AD6A-534AB8461AA6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0ADA-51CC-4187-A608-8721DD1DA5D3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A12B-050A-4B24-A4B3-1EFCCD409C5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41720-D597-45D4-A701-556A94D33AE1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2C3AF6-3301-4748-8924-982B2595C5D2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B8C75-CA53-4832-984F-D378DF37950A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3A6C8-6417-40F2-A470-6A118996050D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91ED43-61F3-4693-A382-ED1B19558455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80703-C891-4E1E-B526-AAD208C64DF6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338795AE-5C9A-4412-9CC1-6091A345A598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E22CA-74D1-4F99-9FB2-F92BA2273E7A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B5BE6-C47E-4F18-87A7-E1210F4B21DD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EA3A4D3A-DFB2-4404-8BFC-F67BD312BD08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B1DBFE3-9CAA-4D3D-8095-F4F34ABCD905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9809E4A9-6441-4582-9258-C23144831CCB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C7C143-3766-4034-A545-0DB040B5E674}"/>
              </a:ext>
            </a:extLst>
          </p:cNvPr>
          <p:cNvSpPr/>
          <p:nvPr/>
        </p:nvSpPr>
        <p:spPr>
          <a:xfrm>
            <a:off x="5239554" y="305131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8B36C-A944-481A-B3E2-F9AC9EE92D34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56AAC49-F91C-4814-B5BC-43EF90BB1ADC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D593D531-7CAE-465B-891E-B66FDE3611B8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BA6DC1-F4BC-456E-A9AB-4AD43EF031C0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412CE0F2-90F4-4C0E-973C-FA2A81B9E604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137E8BCC-288D-4709-A17C-F0FF834E303F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87819F-1D62-4B7E-8061-53696D12A6B0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393D105-633D-4248-B115-D4AF69335AC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FBFF32AB-A634-4793-90AB-C205CE2A6D8E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5E7C9-AD55-4722-86F9-360D3F95AA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3074947A-1A20-4E42-8F89-3F033A2CB96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6567BFF-29A4-4A84-934B-E2132BD204E4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B025615-48A6-499E-BC46-43B25E6C5644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BCAF3D-B79A-485E-8F63-EC488ED4D8AE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874D9F-544D-4252-8BE0-C44C41408B91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C096F-EB90-4F41-B6E2-AB68FF8F60A0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685A21-EC07-48DC-8350-EBBA75296BD8}"/>
              </a:ext>
            </a:extLst>
          </p:cNvPr>
          <p:cNvSpPr/>
          <p:nvPr/>
        </p:nvSpPr>
        <p:spPr>
          <a:xfrm>
            <a:off x="5881424" y="539002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BCD338-4D93-483D-83E1-AC7C1D046D99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E33006-C265-452B-A541-7B79E33998CE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77AA59-BFA0-4B46-9BBE-CE51682F21D7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BE715B-D63C-4220-91BA-6E96C5C9B037}"/>
              </a:ext>
            </a:extLst>
          </p:cNvPr>
          <p:cNvGrpSpPr/>
          <p:nvPr/>
        </p:nvGrpSpPr>
        <p:grpSpPr>
          <a:xfrm>
            <a:off x="6616996" y="5485265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CA43F1-0F3E-42C3-9E47-6BA6D55697A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64F52D-AE37-4523-B534-11E93E5D354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3F4A7-E37F-499A-A4E8-1D6051FBAE19}"/>
              </a:ext>
            </a:extLst>
          </p:cNvPr>
          <p:cNvGrpSpPr/>
          <p:nvPr/>
        </p:nvGrpSpPr>
        <p:grpSpPr>
          <a:xfrm>
            <a:off x="7758952" y="2222058"/>
            <a:ext cx="2966597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99D1E-7923-4709-A06E-9C20E8DB311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BBF6A0-E1BC-4854-80A5-5FDA2651CFC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F1CAF-DEBA-4903-BE92-52B8CE315CC2}"/>
              </a:ext>
            </a:extLst>
          </p:cNvPr>
          <p:cNvGrpSpPr/>
          <p:nvPr/>
        </p:nvGrpSpPr>
        <p:grpSpPr>
          <a:xfrm>
            <a:off x="8372306" y="3491719"/>
            <a:ext cx="2966597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2797B-EEC1-4D19-9165-C84447BA792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6EEAEE-9CC2-48A6-968D-83F529B2C49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1688CF-0413-4EC6-A899-B8629FF247A3}"/>
              </a:ext>
            </a:extLst>
          </p:cNvPr>
          <p:cNvGrpSpPr/>
          <p:nvPr/>
        </p:nvGrpSpPr>
        <p:grpSpPr>
          <a:xfrm>
            <a:off x="7849287" y="4797127"/>
            <a:ext cx="2966597" cy="657346"/>
            <a:chOff x="4965551" y="1783849"/>
            <a:chExt cx="1780587" cy="6573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6FEE9C-EBF8-4DE0-AD3A-4F25192D2DC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74A915-C0A5-4B95-B2DA-67C2352890D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91F72C-C99B-4D43-85BC-3046F550341D}"/>
              </a:ext>
            </a:extLst>
          </p:cNvPr>
          <p:cNvGrpSpPr/>
          <p:nvPr/>
        </p:nvGrpSpPr>
        <p:grpSpPr>
          <a:xfrm>
            <a:off x="2582978" y="1688023"/>
            <a:ext cx="2983091" cy="657346"/>
            <a:chOff x="4965551" y="1783849"/>
            <a:chExt cx="1780587" cy="6573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EFDDB-B31F-48CD-9351-6A29309EC9B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4B9B90-F961-4A7A-A909-A63527E691E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62D5B-BC29-4282-840A-78CF0B8848B0}"/>
              </a:ext>
            </a:extLst>
          </p:cNvPr>
          <p:cNvGrpSpPr/>
          <p:nvPr/>
        </p:nvGrpSpPr>
        <p:grpSpPr>
          <a:xfrm>
            <a:off x="1356856" y="2333065"/>
            <a:ext cx="2983091" cy="657346"/>
            <a:chOff x="4965551" y="1783849"/>
            <a:chExt cx="1780587" cy="6573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9DE4B-6F1A-477B-B059-D42AFD09934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917E7A-31D1-4A22-BA08-D731BE14B2B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A63E0D-576D-48BC-B4F7-361EFE468B7C}"/>
              </a:ext>
            </a:extLst>
          </p:cNvPr>
          <p:cNvGrpSpPr/>
          <p:nvPr/>
        </p:nvGrpSpPr>
        <p:grpSpPr>
          <a:xfrm>
            <a:off x="852687" y="3637852"/>
            <a:ext cx="2983091" cy="657346"/>
            <a:chOff x="4965551" y="1783849"/>
            <a:chExt cx="1780587" cy="6573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B4CDAE-B0CC-4FC3-A59F-208B877D1F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BD786A-2405-4A17-8607-52F98633493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34B5B4-6790-4FC3-A58A-7222CFA7D8E7}"/>
              </a:ext>
            </a:extLst>
          </p:cNvPr>
          <p:cNvGrpSpPr/>
          <p:nvPr/>
        </p:nvGrpSpPr>
        <p:grpSpPr>
          <a:xfrm>
            <a:off x="1454005" y="4870561"/>
            <a:ext cx="2983091" cy="657346"/>
            <a:chOff x="4965551" y="1783849"/>
            <a:chExt cx="1780587" cy="6573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C56CFE-CBA9-4EB7-9C0B-99C7B8C3AC6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440F3E-8CDA-4A48-82EB-3FDB40C8B72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111AE5-E89A-4040-9E50-4A42B61D7925}"/>
              </a:ext>
            </a:extLst>
          </p:cNvPr>
          <p:cNvGrpSpPr/>
          <p:nvPr/>
        </p:nvGrpSpPr>
        <p:grpSpPr>
          <a:xfrm>
            <a:off x="5374406" y="3820390"/>
            <a:ext cx="1435898" cy="842012"/>
            <a:chOff x="4965551" y="1783849"/>
            <a:chExt cx="1780587" cy="84201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273726-A71E-4C7B-BB31-BB476352B7F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C25C7-4C80-462A-ABE5-AD453018FA4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87A54CA2-6872-4A1E-B26C-8BF32D304186}"/>
              </a:ext>
            </a:extLst>
          </p:cNvPr>
          <p:cNvSpPr/>
          <p:nvPr/>
        </p:nvSpPr>
        <p:spPr>
          <a:xfrm>
            <a:off x="5816104" y="3352592"/>
            <a:ext cx="578676" cy="3803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83C772B8-B3CF-49FD-9FB2-17C6B1FD5EC1}"/>
              </a:ext>
            </a:extLst>
          </p:cNvPr>
          <p:cNvSpPr/>
          <p:nvPr/>
        </p:nvSpPr>
        <p:spPr>
          <a:xfrm flipH="1">
            <a:off x="4752602" y="5083690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Isosceles Triangle 8">
            <a:extLst>
              <a:ext uri="{FF2B5EF4-FFF2-40B4-BE49-F238E27FC236}">
                <a16:creationId xmlns:a16="http://schemas.microsoft.com/office/drawing/2014/main" id="{D52AE2E4-FBD9-44FE-8D73-2B390882AFFD}"/>
              </a:ext>
            </a:extLst>
          </p:cNvPr>
          <p:cNvSpPr/>
          <p:nvPr/>
        </p:nvSpPr>
        <p:spPr>
          <a:xfrm rot="16200000">
            <a:off x="7771942" y="3668274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71DE84AF-5570-40E6-8A77-00DC076441E8}"/>
              </a:ext>
            </a:extLst>
          </p:cNvPr>
          <p:cNvSpPr/>
          <p:nvPr/>
        </p:nvSpPr>
        <p:spPr>
          <a:xfrm>
            <a:off x="7262728" y="498728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86A94EEA-E5EE-4ED2-BF9E-0E3D60C76A25}"/>
              </a:ext>
            </a:extLst>
          </p:cNvPr>
          <p:cNvSpPr>
            <a:spLocks noChangeAspect="1"/>
          </p:cNvSpPr>
          <p:nvPr/>
        </p:nvSpPr>
        <p:spPr>
          <a:xfrm rot="9900000">
            <a:off x="4658758" y="2564184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24D0415-ECB4-4C3B-B818-65AC154AB779}"/>
              </a:ext>
            </a:extLst>
          </p:cNvPr>
          <p:cNvSpPr/>
          <p:nvPr/>
        </p:nvSpPr>
        <p:spPr>
          <a:xfrm>
            <a:off x="5887135" y="2014888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8E096E8-2167-4360-9BBD-132182A081CD}"/>
              </a:ext>
            </a:extLst>
          </p:cNvPr>
          <p:cNvSpPr/>
          <p:nvPr/>
        </p:nvSpPr>
        <p:spPr>
          <a:xfrm>
            <a:off x="6015036" y="5513576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6697208F-4985-4EA7-B381-C30F499DC9D7}"/>
              </a:ext>
            </a:extLst>
          </p:cNvPr>
          <p:cNvSpPr>
            <a:spLocks noChangeAspect="1"/>
          </p:cNvSpPr>
          <p:nvPr/>
        </p:nvSpPr>
        <p:spPr>
          <a:xfrm>
            <a:off x="4136205" y="3820391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51F9FF61-4FC6-40C6-86AC-A6C1FBAAFC9A}"/>
              </a:ext>
            </a:extLst>
          </p:cNvPr>
          <p:cNvSpPr>
            <a:spLocks noChangeAspect="1"/>
          </p:cNvSpPr>
          <p:nvPr/>
        </p:nvSpPr>
        <p:spPr>
          <a:xfrm>
            <a:off x="7171771" y="2435005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9" y="5466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3"/>
                </a:solidFill>
              </a:rPr>
              <a:t>Abstract Dynamic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0" y="3331387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752475" y="4296237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1000125" y="4555523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52475" y="3501536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419B-2E5E-4B91-B458-D37DAF809C45}"/>
              </a:ext>
            </a:extLst>
          </p:cNvPr>
          <p:cNvSpPr txBox="1"/>
          <p:nvPr/>
        </p:nvSpPr>
        <p:spPr>
          <a:xfrm>
            <a:off x="609609" y="2660892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7723-86FE-416F-8D73-219667221D34}"/>
              </a:ext>
            </a:extLst>
          </p:cNvPr>
          <p:cNvSpPr txBox="1"/>
          <p:nvPr/>
        </p:nvSpPr>
        <p:spPr>
          <a:xfrm>
            <a:off x="609609" y="1742423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02E5-A79B-43F5-8850-E5A7B09E8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8F4293-E803-4D62-884B-F3A0C4302F6B}"/>
              </a:ext>
            </a:extLst>
          </p:cNvPr>
          <p:cNvGrpSpPr/>
          <p:nvPr/>
        </p:nvGrpSpPr>
        <p:grpSpPr>
          <a:xfrm>
            <a:off x="958612" y="1879835"/>
            <a:ext cx="2207512" cy="4142728"/>
            <a:chOff x="539552" y="1772816"/>
            <a:chExt cx="2088232" cy="3960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F1B093-90FE-4E9C-934D-7E5C3F4022ED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7011E0-EE4E-419A-B65A-F39D37C40697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86AC2-7AEA-4C95-9038-1BE3937278AB}"/>
              </a:ext>
            </a:extLst>
          </p:cNvPr>
          <p:cNvGrpSpPr/>
          <p:nvPr/>
        </p:nvGrpSpPr>
        <p:grpSpPr>
          <a:xfrm>
            <a:off x="3627628" y="1879835"/>
            <a:ext cx="2207512" cy="4142728"/>
            <a:chOff x="539552" y="1772816"/>
            <a:chExt cx="2088232" cy="3960440"/>
          </a:xfrm>
        </p:grpSpPr>
        <p:sp>
          <p:nvSpPr>
            <p:cNvPr id="12" name="Rounded Rectangle 55">
              <a:extLst>
                <a:ext uri="{FF2B5EF4-FFF2-40B4-BE49-F238E27FC236}">
                  <a16:creationId xmlns:a16="http://schemas.microsoft.com/office/drawing/2014/main" id="{9D63B5A0-EE9A-408B-B2B4-7F1B95D0EAC3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AF570B4-24D8-40A9-828B-A3BE55A2F848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B8A5F-01A7-4059-A9B7-D16EDC687B13}"/>
              </a:ext>
            </a:extLst>
          </p:cNvPr>
          <p:cNvGrpSpPr/>
          <p:nvPr/>
        </p:nvGrpSpPr>
        <p:grpSpPr>
          <a:xfrm>
            <a:off x="6296644" y="1879835"/>
            <a:ext cx="2207512" cy="4142728"/>
            <a:chOff x="539552" y="1772816"/>
            <a:chExt cx="2088232" cy="3960440"/>
          </a:xfrm>
        </p:grpSpPr>
        <p:sp>
          <p:nvSpPr>
            <p:cNvPr id="17" name="Rounded Rectangle 64">
              <a:extLst>
                <a:ext uri="{FF2B5EF4-FFF2-40B4-BE49-F238E27FC236}">
                  <a16:creationId xmlns:a16="http://schemas.microsoft.com/office/drawing/2014/main" id="{98387F7A-F58F-4F5A-8069-076F486F6D37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20C26BC8-6649-4FE9-AF41-767FA9183BB5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40A417-E2DC-4888-8853-EA0CA6A82911}"/>
              </a:ext>
            </a:extLst>
          </p:cNvPr>
          <p:cNvSpPr/>
          <p:nvPr/>
        </p:nvSpPr>
        <p:spPr>
          <a:xfrm>
            <a:off x="1576314" y="2383788"/>
            <a:ext cx="972108" cy="972108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CA70F6DF-3909-49E6-B4F0-5C078B86E35D}"/>
              </a:ext>
            </a:extLst>
          </p:cNvPr>
          <p:cNvGrpSpPr/>
          <p:nvPr/>
        </p:nvGrpSpPr>
        <p:grpSpPr>
          <a:xfrm>
            <a:off x="1161818" y="3453547"/>
            <a:ext cx="1801102" cy="2405047"/>
            <a:chOff x="1196284" y="3418546"/>
            <a:chExt cx="1801102" cy="24050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D6B0E9-D6FA-419E-BDBD-BF35B9A9F2E6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2E041-B965-47E0-B127-B7DC6C8B96F5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50154B-B1AF-4021-B032-C127108FDDCC}"/>
              </a:ext>
            </a:extLst>
          </p:cNvPr>
          <p:cNvSpPr txBox="1"/>
          <p:nvPr/>
        </p:nvSpPr>
        <p:spPr>
          <a:xfrm>
            <a:off x="1161819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234320-BDF5-4E34-AE51-860D4492890B}"/>
              </a:ext>
            </a:extLst>
          </p:cNvPr>
          <p:cNvSpPr/>
          <p:nvPr/>
        </p:nvSpPr>
        <p:spPr>
          <a:xfrm>
            <a:off x="4245330" y="2383788"/>
            <a:ext cx="972108" cy="972108"/>
          </a:xfrm>
          <a:prstGeom prst="ellipse">
            <a:avLst/>
          </a:prstGeom>
          <a:solidFill>
            <a:schemeClr val="accent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68EC5-0E19-458D-97A9-16BBCF71107A}"/>
              </a:ext>
            </a:extLst>
          </p:cNvPr>
          <p:cNvSpPr txBox="1"/>
          <p:nvPr/>
        </p:nvSpPr>
        <p:spPr>
          <a:xfrm>
            <a:off x="3830384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2B95AC-A1F1-4F3D-B78D-32C35954749F}"/>
              </a:ext>
            </a:extLst>
          </p:cNvPr>
          <p:cNvSpPr/>
          <p:nvPr/>
        </p:nvSpPr>
        <p:spPr>
          <a:xfrm>
            <a:off x="6914346" y="2383788"/>
            <a:ext cx="972108" cy="972108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B8372-D0BB-4E6B-959D-49C7D6C7363D}"/>
              </a:ext>
            </a:extLst>
          </p:cNvPr>
          <p:cNvSpPr txBox="1"/>
          <p:nvPr/>
        </p:nvSpPr>
        <p:spPr>
          <a:xfrm>
            <a:off x="6499400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02F938-40E1-4810-9E28-15634129E4D6}"/>
              </a:ext>
            </a:extLst>
          </p:cNvPr>
          <p:cNvGrpSpPr/>
          <p:nvPr/>
        </p:nvGrpSpPr>
        <p:grpSpPr>
          <a:xfrm>
            <a:off x="8965660" y="1879835"/>
            <a:ext cx="2207512" cy="4142728"/>
            <a:chOff x="539552" y="1772816"/>
            <a:chExt cx="2088232" cy="3960440"/>
          </a:xfrm>
          <a:effectLst/>
        </p:grpSpPr>
        <p:sp>
          <p:nvSpPr>
            <p:cNvPr id="22" name="Rounded Rectangle 73">
              <a:extLst>
                <a:ext uri="{FF2B5EF4-FFF2-40B4-BE49-F238E27FC236}">
                  <a16:creationId xmlns:a16="http://schemas.microsoft.com/office/drawing/2014/main" id="{BF23042B-E3DD-4E7C-A059-9ADFED4AA0D6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88FFAB6-5A13-44FC-8718-987EAEBD63C0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BB832DA-712C-4142-A2F0-9FF9AEF37A9C}"/>
              </a:ext>
            </a:extLst>
          </p:cNvPr>
          <p:cNvSpPr/>
          <p:nvPr/>
        </p:nvSpPr>
        <p:spPr>
          <a:xfrm>
            <a:off x="9583362" y="2383788"/>
            <a:ext cx="972108" cy="972108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0A52D-9903-4BA6-9CF4-F5EBC02E8739}"/>
              </a:ext>
            </a:extLst>
          </p:cNvPr>
          <p:cNvSpPr txBox="1"/>
          <p:nvPr/>
        </p:nvSpPr>
        <p:spPr>
          <a:xfrm>
            <a:off x="9168867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6" name="그룹 76">
            <a:extLst>
              <a:ext uri="{FF2B5EF4-FFF2-40B4-BE49-F238E27FC236}">
                <a16:creationId xmlns:a16="http://schemas.microsoft.com/office/drawing/2014/main" id="{A2D8A8A5-21DF-4AE1-830C-E2495CB10693}"/>
              </a:ext>
            </a:extLst>
          </p:cNvPr>
          <p:cNvGrpSpPr/>
          <p:nvPr/>
        </p:nvGrpSpPr>
        <p:grpSpPr>
          <a:xfrm>
            <a:off x="3830834" y="3453547"/>
            <a:ext cx="1801102" cy="2405047"/>
            <a:chOff x="1196284" y="3418546"/>
            <a:chExt cx="1801102" cy="24050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70B66E-EE0B-4228-B526-F0B78C76ECDD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B8254F-6349-4425-AF62-5AEC52D9CF0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그룹 82">
            <a:extLst>
              <a:ext uri="{FF2B5EF4-FFF2-40B4-BE49-F238E27FC236}">
                <a16:creationId xmlns:a16="http://schemas.microsoft.com/office/drawing/2014/main" id="{20FBA183-6F73-4B2F-83FE-A95AB2D19384}"/>
              </a:ext>
            </a:extLst>
          </p:cNvPr>
          <p:cNvGrpSpPr/>
          <p:nvPr/>
        </p:nvGrpSpPr>
        <p:grpSpPr>
          <a:xfrm>
            <a:off x="6500300" y="3453547"/>
            <a:ext cx="1801102" cy="2405047"/>
            <a:chOff x="1196284" y="3418546"/>
            <a:chExt cx="1801102" cy="24050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5FEFC-8ADD-408B-896B-727EBA4936CB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F449E-ED01-4978-9E93-13A443496163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85">
            <a:extLst>
              <a:ext uri="{FF2B5EF4-FFF2-40B4-BE49-F238E27FC236}">
                <a16:creationId xmlns:a16="http://schemas.microsoft.com/office/drawing/2014/main" id="{F21C1510-51E1-4582-98D6-8053FA69E9C6}"/>
              </a:ext>
            </a:extLst>
          </p:cNvPr>
          <p:cNvGrpSpPr/>
          <p:nvPr/>
        </p:nvGrpSpPr>
        <p:grpSpPr>
          <a:xfrm>
            <a:off x="9168866" y="3453547"/>
            <a:ext cx="1801102" cy="2405047"/>
            <a:chOff x="1196284" y="3418546"/>
            <a:chExt cx="1801102" cy="24050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E101F-C23B-4781-8DDA-0345C64B1772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8E7C2E-E73C-48C4-8633-18ED42D610F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255C4CD3-7577-4ABD-9962-F6647E6FEEEA}"/>
              </a:ext>
            </a:extLst>
          </p:cNvPr>
          <p:cNvSpPr/>
          <p:nvPr/>
        </p:nvSpPr>
        <p:spPr>
          <a:xfrm>
            <a:off x="1940669" y="271197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52D7546-FA77-498D-B443-54CD6B7B53C6}"/>
              </a:ext>
            </a:extLst>
          </p:cNvPr>
          <p:cNvSpPr/>
          <p:nvPr/>
        </p:nvSpPr>
        <p:spPr>
          <a:xfrm rot="2700000">
            <a:off x="7292211" y="264177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F4092A0C-9393-4336-B3B1-AA702939A3BF}"/>
              </a:ext>
            </a:extLst>
          </p:cNvPr>
          <p:cNvSpPr/>
          <p:nvPr/>
        </p:nvSpPr>
        <p:spPr>
          <a:xfrm>
            <a:off x="9888777" y="2683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293B55F5-74CD-4794-B559-FB470698F27E}"/>
              </a:ext>
            </a:extLst>
          </p:cNvPr>
          <p:cNvSpPr/>
          <p:nvPr/>
        </p:nvSpPr>
        <p:spPr>
          <a:xfrm>
            <a:off x="4548325" y="27119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040A2E-4630-4711-8D8F-799081CA013D}"/>
              </a:ext>
            </a:extLst>
          </p:cNvPr>
          <p:cNvGrpSpPr/>
          <p:nvPr/>
        </p:nvGrpSpPr>
        <p:grpSpPr>
          <a:xfrm>
            <a:off x="846058" y="3704174"/>
            <a:ext cx="10499883" cy="436037"/>
            <a:chOff x="846058" y="3704174"/>
            <a:chExt cx="10499883" cy="4360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FDAD28-8F6A-4CE2-A5A4-2BC5DDB73CB7}"/>
                </a:ext>
              </a:extLst>
            </p:cNvPr>
            <p:cNvSpPr/>
            <p:nvPr/>
          </p:nvSpPr>
          <p:spPr>
            <a:xfrm flipH="1">
              <a:off x="9242821" y="3704174"/>
              <a:ext cx="2103120" cy="43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B1657F-86AC-420D-B5D1-BD6A643A9335}"/>
                </a:ext>
              </a:extLst>
            </p:cNvPr>
            <p:cNvSpPr/>
            <p:nvPr/>
          </p:nvSpPr>
          <p:spPr>
            <a:xfrm>
              <a:off x="846058" y="3708250"/>
              <a:ext cx="2103120" cy="4319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DC1866-D3AB-48AD-A0D4-A902F095138E}"/>
                </a:ext>
              </a:extLst>
            </p:cNvPr>
            <p:cNvSpPr/>
            <p:nvPr/>
          </p:nvSpPr>
          <p:spPr>
            <a:xfrm flipH="1">
              <a:off x="7143631" y="3708250"/>
              <a:ext cx="2103120" cy="431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C4D0D9-0172-4D71-AC7B-A7AC8738478A}"/>
                </a:ext>
              </a:extLst>
            </p:cNvPr>
            <p:cNvSpPr/>
            <p:nvPr/>
          </p:nvSpPr>
          <p:spPr>
            <a:xfrm flipH="1">
              <a:off x="5044440" y="3708250"/>
              <a:ext cx="2103120" cy="431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8881CF-189D-439D-8F4B-AECE61C1A7B7}"/>
                </a:ext>
              </a:extLst>
            </p:cNvPr>
            <p:cNvSpPr/>
            <p:nvPr/>
          </p:nvSpPr>
          <p:spPr>
            <a:xfrm flipH="1">
              <a:off x="2945249" y="3708250"/>
              <a:ext cx="2103120" cy="431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A6E408-D575-4242-A5A2-587BF31F7D92}"/>
              </a:ext>
            </a:extLst>
          </p:cNvPr>
          <p:cNvCxnSpPr>
            <a:cxnSpLocks/>
          </p:cNvCxnSpPr>
          <p:nvPr/>
        </p:nvCxnSpPr>
        <p:spPr>
          <a:xfrm>
            <a:off x="3979483" y="3257531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C4F520-5AC0-4C62-ADF7-76DB14B336F3}"/>
              </a:ext>
            </a:extLst>
          </p:cNvPr>
          <p:cNvCxnSpPr>
            <a:cxnSpLocks/>
          </p:cNvCxnSpPr>
          <p:nvPr/>
        </p:nvCxnSpPr>
        <p:spPr>
          <a:xfrm flipV="1">
            <a:off x="6078045" y="4036133"/>
            <a:ext cx="0" cy="54864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A79330-AEA4-4F3C-9B4D-0F24512BC979}"/>
              </a:ext>
            </a:extLst>
          </p:cNvPr>
          <p:cNvCxnSpPr>
            <a:cxnSpLocks/>
          </p:cNvCxnSpPr>
          <p:nvPr/>
        </p:nvCxnSpPr>
        <p:spPr>
          <a:xfrm>
            <a:off x="8176606" y="3257531"/>
            <a:ext cx="6447" cy="54864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0D39FB-ABFC-448C-A94C-1C62FA9ECD0C}"/>
              </a:ext>
            </a:extLst>
          </p:cNvPr>
          <p:cNvCxnSpPr>
            <a:cxnSpLocks/>
          </p:cNvCxnSpPr>
          <p:nvPr/>
        </p:nvCxnSpPr>
        <p:spPr>
          <a:xfrm flipV="1">
            <a:off x="10281612" y="4036133"/>
            <a:ext cx="1" cy="54864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265B1F-FDFE-4D0D-85AA-74459E852E26}"/>
              </a:ext>
            </a:extLst>
          </p:cNvPr>
          <p:cNvCxnSpPr>
            <a:cxnSpLocks/>
          </p:cNvCxnSpPr>
          <p:nvPr/>
        </p:nvCxnSpPr>
        <p:spPr>
          <a:xfrm flipV="1">
            <a:off x="1880921" y="4036133"/>
            <a:ext cx="1" cy="548640"/>
          </a:xfrm>
          <a:prstGeom prst="line">
            <a:avLst/>
          </a:prstGeom>
          <a:ln w="3175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B1C0920-3D1D-4DD7-84F6-303DB64CD6DA}"/>
              </a:ext>
            </a:extLst>
          </p:cNvPr>
          <p:cNvSpPr>
            <a:spLocks noChangeAspect="1"/>
          </p:cNvSpPr>
          <p:nvPr/>
        </p:nvSpPr>
        <p:spPr>
          <a:xfrm>
            <a:off x="1772586" y="3808251"/>
            <a:ext cx="228600" cy="2286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CFD9693-03B5-4C2C-81BA-F6DE3CC2FE62}"/>
              </a:ext>
            </a:extLst>
          </p:cNvPr>
          <p:cNvSpPr>
            <a:spLocks noChangeAspect="1"/>
          </p:cNvSpPr>
          <p:nvPr/>
        </p:nvSpPr>
        <p:spPr>
          <a:xfrm flipH="1">
            <a:off x="10169349" y="3808251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9B0A42-22DE-4DE7-997C-CB2072A4E679}"/>
              </a:ext>
            </a:extLst>
          </p:cNvPr>
          <p:cNvSpPr>
            <a:spLocks noChangeAspect="1"/>
          </p:cNvSpPr>
          <p:nvPr/>
        </p:nvSpPr>
        <p:spPr>
          <a:xfrm flipH="1">
            <a:off x="8070159" y="3808251"/>
            <a:ext cx="228600" cy="2286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9BF6F9-A0E5-4D05-A818-CC97FC3F1D6C}"/>
              </a:ext>
            </a:extLst>
          </p:cNvPr>
          <p:cNvSpPr>
            <a:spLocks noChangeAspect="1"/>
          </p:cNvSpPr>
          <p:nvPr/>
        </p:nvSpPr>
        <p:spPr>
          <a:xfrm flipH="1">
            <a:off x="5970968" y="3808251"/>
            <a:ext cx="228600" cy="2286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223992-974F-4752-981B-F11E2CBF88E7}"/>
              </a:ext>
            </a:extLst>
          </p:cNvPr>
          <p:cNvSpPr>
            <a:spLocks noChangeAspect="1"/>
          </p:cNvSpPr>
          <p:nvPr/>
        </p:nvSpPr>
        <p:spPr>
          <a:xfrm flipH="1">
            <a:off x="3871777" y="3808251"/>
            <a:ext cx="228600" cy="2286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EF8E498B-3B54-467B-95B3-4E3F403BA7BD}"/>
              </a:ext>
            </a:extLst>
          </p:cNvPr>
          <p:cNvSpPr/>
          <p:nvPr/>
        </p:nvSpPr>
        <p:spPr>
          <a:xfrm flipH="1">
            <a:off x="10060508" y="3141498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D96828DB-6AFC-4EFB-8D48-462F5FDBE666}"/>
              </a:ext>
            </a:extLst>
          </p:cNvPr>
          <p:cNvSpPr/>
          <p:nvPr/>
        </p:nvSpPr>
        <p:spPr>
          <a:xfrm>
            <a:off x="5932960" y="3116620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34E738DA-1B20-4E5F-9C00-255DFED30E27}"/>
              </a:ext>
            </a:extLst>
          </p:cNvPr>
          <p:cNvSpPr/>
          <p:nvPr/>
        </p:nvSpPr>
        <p:spPr>
          <a:xfrm>
            <a:off x="1659815" y="3122791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" name="Block Arc 25">
            <a:extLst>
              <a:ext uri="{FF2B5EF4-FFF2-40B4-BE49-F238E27FC236}">
                <a16:creationId xmlns:a16="http://schemas.microsoft.com/office/drawing/2014/main" id="{E8F22BE7-9326-4099-A1B7-AB4082A3F786}"/>
              </a:ext>
            </a:extLst>
          </p:cNvPr>
          <p:cNvSpPr/>
          <p:nvPr/>
        </p:nvSpPr>
        <p:spPr>
          <a:xfrm>
            <a:off x="8043818" y="432234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32">
            <a:extLst>
              <a:ext uri="{FF2B5EF4-FFF2-40B4-BE49-F238E27FC236}">
                <a16:creationId xmlns:a16="http://schemas.microsoft.com/office/drawing/2014/main" id="{2D75E28E-3507-4BBF-9951-32C366DDE013}"/>
              </a:ext>
            </a:extLst>
          </p:cNvPr>
          <p:cNvSpPr/>
          <p:nvPr/>
        </p:nvSpPr>
        <p:spPr>
          <a:xfrm>
            <a:off x="3779978" y="4370887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192FAD-63C6-4AD5-816B-98B91F971641}"/>
              </a:ext>
            </a:extLst>
          </p:cNvPr>
          <p:cNvGrpSpPr/>
          <p:nvPr/>
        </p:nvGrpSpPr>
        <p:grpSpPr>
          <a:xfrm>
            <a:off x="1100649" y="4710430"/>
            <a:ext cx="1563024" cy="1508106"/>
            <a:chOff x="1829656" y="4528906"/>
            <a:chExt cx="2691170" cy="15081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ABE4005-80BD-4858-B334-DE94E4AFBF2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E744E5-B9DC-4DC7-BCF9-1E0B54147C7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52FE19-B7DE-45E2-A17A-D23F6B141D1E}"/>
              </a:ext>
            </a:extLst>
          </p:cNvPr>
          <p:cNvGrpSpPr/>
          <p:nvPr/>
        </p:nvGrpSpPr>
        <p:grpSpPr>
          <a:xfrm>
            <a:off x="3202341" y="1605094"/>
            <a:ext cx="1563024" cy="1508106"/>
            <a:chOff x="1829656" y="4528906"/>
            <a:chExt cx="2691170" cy="150810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C5D736-961A-4FAA-BE6A-28F0BAF07BE4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66DD33-6175-4947-8339-040132453F6B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B7F59A-10A1-4402-991B-3B30204E39A4}"/>
              </a:ext>
            </a:extLst>
          </p:cNvPr>
          <p:cNvGrpSpPr/>
          <p:nvPr/>
        </p:nvGrpSpPr>
        <p:grpSpPr>
          <a:xfrm>
            <a:off x="5304033" y="4710430"/>
            <a:ext cx="1563024" cy="1508106"/>
            <a:chOff x="1829656" y="4528906"/>
            <a:chExt cx="2691170" cy="150810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BC5DCA-C221-43C8-9BC4-FDA30A882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F132F2-D018-4368-A429-D3967664F80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3A6BC1-446F-4599-BE85-F5078ADB77F7}"/>
              </a:ext>
            </a:extLst>
          </p:cNvPr>
          <p:cNvGrpSpPr/>
          <p:nvPr/>
        </p:nvGrpSpPr>
        <p:grpSpPr>
          <a:xfrm>
            <a:off x="7405725" y="1605094"/>
            <a:ext cx="1563024" cy="1508106"/>
            <a:chOff x="1829656" y="4528906"/>
            <a:chExt cx="2691170" cy="150810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48423-256D-42A5-9CBE-C805AE27447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F95D62-DE69-4344-82DF-293994ED06B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916BDC-9FE7-40D4-AD29-78F0CF3C5C4F}"/>
              </a:ext>
            </a:extLst>
          </p:cNvPr>
          <p:cNvGrpSpPr/>
          <p:nvPr/>
        </p:nvGrpSpPr>
        <p:grpSpPr>
          <a:xfrm>
            <a:off x="9507416" y="4710430"/>
            <a:ext cx="1563024" cy="1508106"/>
            <a:chOff x="1829656" y="4528906"/>
            <a:chExt cx="2691170" cy="150810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60AC252-5197-4DE4-9A0D-6B0B9E9744B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159DC5-ED63-4D04-BF45-0B3483F02FE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FC4DC-C939-4A90-A546-BCAEF63660ED}"/>
              </a:ext>
            </a:extLst>
          </p:cNvPr>
          <p:cNvSpPr txBox="1"/>
          <p:nvPr/>
        </p:nvSpPr>
        <p:spPr>
          <a:xfrm>
            <a:off x="7585035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B63C92-F05F-46EA-AA0C-899A98E69518}"/>
              </a:ext>
            </a:extLst>
          </p:cNvPr>
          <p:cNvSpPr txBox="1"/>
          <p:nvPr/>
        </p:nvSpPr>
        <p:spPr>
          <a:xfrm>
            <a:off x="3393038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436585-786D-435A-B4BC-8B8F47446941}"/>
              </a:ext>
            </a:extLst>
          </p:cNvPr>
          <p:cNvSpPr txBox="1"/>
          <p:nvPr/>
        </p:nvSpPr>
        <p:spPr>
          <a:xfrm>
            <a:off x="9681033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BCA0BD-8182-46E4-BBC2-6CC14FC208F4}"/>
              </a:ext>
            </a:extLst>
          </p:cNvPr>
          <p:cNvSpPr txBox="1"/>
          <p:nvPr/>
        </p:nvSpPr>
        <p:spPr>
          <a:xfrm>
            <a:off x="5489037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83C274-25F6-499D-8B7F-0401166C5277}"/>
              </a:ext>
            </a:extLst>
          </p:cNvPr>
          <p:cNvSpPr txBox="1"/>
          <p:nvPr/>
        </p:nvSpPr>
        <p:spPr>
          <a:xfrm>
            <a:off x="1297039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7688F3-C049-4398-88F1-50FA6714D842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F5CDD5-CD95-417D-B8DE-076BA1CFD9B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B14FCF-7B5E-483C-A013-8D1A3BB74FB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392153-55E2-4A8E-B30F-194AD66D9929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EE7297-ABDB-492C-9A58-F2F34DD762E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F6D70-6876-4B95-A9AA-ED55A998CC4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F9D46-271C-4E46-A723-A82CA56F17CE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757698-A263-46D4-8933-2EF86E2D9F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FFF01-3567-49C7-B042-E2602CB2023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2E825-A9AF-453D-8D5B-2451C9301D6B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1D6CA-D971-440B-9056-C87860FE928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A511D-FB5F-4ECB-9075-31496BDCDE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09058-5921-433E-9A0D-276E7FD5FE4B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E333B5-6B9D-4E5F-AAF2-CA863718304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796F2-8E2A-4F13-A048-9B31E9D8490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4900F7-241F-4845-A6F2-F3DEF287C5AC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AB3665-73A6-40F4-B259-1F6282E7FAB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46031-2B9C-4183-AB9A-9E565E6B61B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4F381D7-34E7-4748-8D61-45A4EBEBADE8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D65B00AC-75F4-46E9-A6E2-957FA9DF3B3C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21556-3517-4B25-9351-1934BA5CC461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EDDD35-EC7B-471C-AF12-E890F75CBA44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CCBD8-BE68-4A75-B675-66BDE80ADB73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29DF4-E293-4F49-8385-CBAA8B119CAD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2BD69-AB70-40AF-BC50-A6B44C009910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38606F-BF8A-4108-ADA5-145768D900B1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498B706E-FB46-4781-A805-80FE480EE089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BBF6C57-77E7-469F-AD85-79F2B74E19A0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C2D1FF84-37A6-4DE1-93EE-EDA10EAF1AE9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B101FB93-D6F3-4A72-AA37-EF1973C47C48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28439D14-B5DD-4028-91A3-C3B706018246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C3BBA94C-849D-4936-8902-E73959778D21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C222D727-9516-47D5-8CB5-77D463814C67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C1DA02-2747-4A63-A040-3ECD4E20C398}"/>
              </a:ext>
            </a:extLst>
          </p:cNvPr>
          <p:cNvSpPr txBox="1"/>
          <p:nvPr/>
        </p:nvSpPr>
        <p:spPr>
          <a:xfrm>
            <a:off x="3810323" y="1269773"/>
            <a:ext cx="709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3EF9-5084-47CE-B66F-89A218F58A61}"/>
              </a:ext>
            </a:extLst>
          </p:cNvPr>
          <p:cNvSpPr txBox="1"/>
          <p:nvPr/>
        </p:nvSpPr>
        <p:spPr>
          <a:xfrm>
            <a:off x="3810323" y="1861177"/>
            <a:ext cx="7092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47413" y="4407556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459B7-6032-4BAB-9F32-0C8F8254AF1F}"/>
              </a:ext>
            </a:extLst>
          </p:cNvPr>
          <p:cNvGrpSpPr/>
          <p:nvPr/>
        </p:nvGrpSpPr>
        <p:grpSpPr>
          <a:xfrm>
            <a:off x="5442177" y="337531"/>
            <a:ext cx="6096681" cy="2856443"/>
            <a:chOff x="6547858" y="219658"/>
            <a:chExt cx="6096681" cy="2856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26789A-EDA3-49FA-9A3B-04D41877C60D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DE613-9C0C-4FE8-9FCC-7ABFC80792EA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292216-9E5F-458E-9B84-96EA0DECCAEC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2C2C7-B6B0-4A5B-9A9F-2AFE5BD2D198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01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3DCFE-7D41-4820-AAE8-4935D4610D0A}"/>
              </a:ext>
            </a:extLst>
          </p:cNvPr>
          <p:cNvGrpSpPr/>
          <p:nvPr/>
        </p:nvGrpSpPr>
        <p:grpSpPr>
          <a:xfrm>
            <a:off x="5442177" y="3479361"/>
            <a:ext cx="6096681" cy="2856443"/>
            <a:chOff x="6547858" y="219658"/>
            <a:chExt cx="6096681" cy="28564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5784C-9630-49A3-915E-FFF29FCE4B62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579CCB-951C-44F1-BA43-89EF52A03CE8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907EED-5E6A-4D8D-9933-9DDDEC9B2A79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C7B300-05AA-460A-97F0-53D67D099797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02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9661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5F65E88-AB6F-4DB9-B63F-7DECA9926E3F}"/>
              </a:ext>
            </a:extLst>
          </p:cNvPr>
          <p:cNvSpPr/>
          <p:nvPr/>
        </p:nvSpPr>
        <p:spPr>
          <a:xfrm>
            <a:off x="7056095" y="6019526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17C136-B098-4609-9C7B-86A3080ECB80}"/>
              </a:ext>
            </a:extLst>
          </p:cNvPr>
          <p:cNvGrpSpPr/>
          <p:nvPr/>
        </p:nvGrpSpPr>
        <p:grpSpPr>
          <a:xfrm>
            <a:off x="8235591" y="2557891"/>
            <a:ext cx="2692070" cy="3684268"/>
            <a:chOff x="1439248" y="54372"/>
            <a:chExt cx="2692070" cy="368426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F2A076-F001-4511-927A-8FC58CD6B7AA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ECF66C-5E01-4272-854A-A30EA6371C09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43C4F-6827-4165-8BEE-CBB7B8193589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2B5A69-D8D1-4A7D-B29C-B242630BFE0F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7BBF8A-37DA-47BD-A399-C0D951BDADAF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5380CD-FDE5-447C-B2B3-57C6E9BF9C0B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AF446C-2478-42B3-9FEA-5D6719F23FE0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D06A54D-305C-4437-A81D-A00B1B95A992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D871C7-86FD-49AF-B749-AE3C08264E55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05C49D-7EBF-44B0-9413-C340ABCB78BF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135CD9-4435-4008-8EC6-DFAF85503047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A66B2C-2266-4FAA-9DA2-FDA021FC3F11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3FDFD7-C16D-4E2F-9B5A-B73C0911363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0ADF4E-E450-4323-B227-76B079226201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E2857-E8CE-4FCE-BDA9-094811A4E939}"/>
              </a:ext>
            </a:extLst>
          </p:cNvPr>
          <p:cNvGrpSpPr/>
          <p:nvPr/>
        </p:nvGrpSpPr>
        <p:grpSpPr>
          <a:xfrm>
            <a:off x="4813592" y="1205772"/>
            <a:ext cx="1935525" cy="5689242"/>
            <a:chOff x="7013832" y="2122467"/>
            <a:chExt cx="1741136" cy="5117859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D4220A5-3D9F-4C61-9148-96E77C53620E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19D8300-8F71-42D7-B7E2-E33DA3C6EC7D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F81B8A-8FE9-4764-9F47-53F8317CDEE4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44F5DDF-9C7B-4E46-B61D-DE3BF9A012D0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0A0E59C-DF3B-4C26-8353-3D114DF80233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98C8E6-3BAC-45F8-8C70-39C744DDA755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5598CF1-B3E5-434E-8E6C-7C278DF84BAE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D15FE24-5452-456D-B0E0-4841769DB810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361152E-93E7-4953-A05C-0FF6479E532E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09524D6-4279-4B0F-8009-C1339BF480D4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B7BD1EA-6D0B-4161-B3B4-7ED9DD140F63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CDA8FB4-EC6D-4272-B7C2-12F4DF94C699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E592E452-E38C-424F-8DE1-4A56635C3385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C9C4B74-7ECA-44AF-97C8-A43256170CA8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D26CD2-E1E3-4007-97B8-591E05BC66BE}"/>
              </a:ext>
            </a:extLst>
          </p:cNvPr>
          <p:cNvGrpSpPr/>
          <p:nvPr/>
        </p:nvGrpSpPr>
        <p:grpSpPr>
          <a:xfrm>
            <a:off x="261719" y="382193"/>
            <a:ext cx="4286692" cy="6505251"/>
            <a:chOff x="4409786" y="340007"/>
            <a:chExt cx="4286692" cy="650525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855CED-9AD2-4E8B-BB0C-48DB93DE9EB2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148412-7638-4664-992F-3FA4A5D2C0C2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6524F5-50A3-4921-BD14-A0B4749AE728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435085-C258-482A-B2BF-EC6CB6571FFD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43B7D-804F-4B52-9E04-FE3D5963C65F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333464-6821-4061-B097-3C7D21831313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C98B4B-DB23-4EA1-BFF5-53F89C8CB360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474C37-F052-403F-83E3-88C62C481504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0AD1F3-1295-4116-A2C6-6DEE845A32D4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A6CB2D-E005-405D-9A4C-0069FCA1815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3883B4-42D1-41CB-AD20-B8042770EC89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FF9E2D-4DEA-4A29-B613-EEB5C4405BE4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80017-88EF-474D-BF7E-0497621A5501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1398F7-A8C1-4BC0-9F39-1695C767D714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1EB5F23-5FCD-41D5-8CB3-A1EEAB5C4A3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0348CFB-8AB5-4417-A8CE-323DE499606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9C8DA23-28EB-43C3-A25D-F0072B81A6DD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73D9268-93A0-42CE-BCEC-C5D4AECBF106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64B887-8238-4E03-88EF-C5118B936B1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D56D2A-E25A-4E4C-9414-7AB4AD7413B9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4244D5-3767-40D5-93E9-1E6E2B8283B7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6FE3E3-998E-4364-B115-71B2382BA7DF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D1BC15-EE87-4C3E-A08D-9E8AB395659D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2375E8-B682-4E1D-8032-4305FDFE755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EACCBC-2CF6-4289-B0B7-17FF4D501A8B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E22FA4-F6AD-4091-BDB1-D9FD69850CA7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D26EB1-E5B2-4012-A664-3DA3F3CE1C9D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C961CD-D5D4-4EEC-8F2B-3CEBB1B75FFD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861E50-E1E9-42D8-947E-D9515ED1D1E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D632AC-9E48-4F23-A225-EFF3DDE6A340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26E5-FA06-4B29-8339-C22EDA75E923}"/>
              </a:ext>
            </a:extLst>
          </p:cNvPr>
          <p:cNvGrpSpPr/>
          <p:nvPr/>
        </p:nvGrpSpPr>
        <p:grpSpPr>
          <a:xfrm>
            <a:off x="492020" y="2811993"/>
            <a:ext cx="2582582" cy="2581258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A6DE4D-F21C-4F1E-9578-1C8900E25585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BF36DD-B547-4DCF-BC4F-445FBF16FC3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 55">
            <a:extLst>
              <a:ext uri="{FF2B5EF4-FFF2-40B4-BE49-F238E27FC236}">
                <a16:creationId xmlns:a16="http://schemas.microsoft.com/office/drawing/2014/main" id="{3540F270-EE31-4562-BA70-3073822BDB0B}"/>
              </a:ext>
            </a:extLst>
          </p:cNvPr>
          <p:cNvSpPr/>
          <p:nvPr/>
        </p:nvSpPr>
        <p:spPr>
          <a:xfrm rot="3600000">
            <a:off x="1363267" y="3140482"/>
            <a:ext cx="779984" cy="191122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2ADE1-C6F7-4DE2-8096-7489777ACF28}"/>
              </a:ext>
            </a:extLst>
          </p:cNvPr>
          <p:cNvGrpSpPr/>
          <p:nvPr/>
        </p:nvGrpSpPr>
        <p:grpSpPr>
          <a:xfrm>
            <a:off x="3257112" y="2516861"/>
            <a:ext cx="5265908" cy="2893260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C038A18-9D77-426B-9E1B-7DEDE54CFB2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FB60C3-E8BB-4F77-9174-85CEA1EDD3D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3E64B8-BF40-45FD-A53F-FAF4C78FCAC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5BF886-DF64-4783-82D1-E8CF134EFA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9E0FEF-D328-4F3B-81D4-2E0B51F191E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762C60-0FEB-4695-9920-1AC7FE01213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071C5D3-F9DB-465A-9BA9-2EBC60F7EB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3BEA10A-7F8D-45E9-9152-929C4F91AB4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C874DC-9914-4B0B-855B-04890D7F9D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ED9999-4411-4872-B130-79294B06A18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95193F-4291-489E-8049-D8E7310635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59487-F239-4E0A-9340-1A2ED478F8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F6459B-C687-4E32-A5DA-EDAD14D72C6B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8766546" y="1684865"/>
            <a:chExt cx="2664296" cy="468369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FC61429-A04A-434E-BC01-32A9307ABB9E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8" name="Rounded Rectangle 5">
                <a:extLst>
                  <a:ext uri="{FF2B5EF4-FFF2-40B4-BE49-F238E27FC236}">
                    <a16:creationId xmlns:a16="http://schemas.microsoft.com/office/drawing/2014/main" id="{A26ED3A2-6EC2-4647-82FB-B6DE52094E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AD89B57-B5F4-4F13-AC6B-070A2EBAEE6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167A36A7-1B5C-4874-BF25-8EA96528DAF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E44EDCF0-BAB1-4CA8-88C9-1806D8E823B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10">
                  <a:extLst>
                    <a:ext uri="{FF2B5EF4-FFF2-40B4-BE49-F238E27FC236}">
                      <a16:creationId xmlns:a16="http://schemas.microsoft.com/office/drawing/2014/main" id="{B5021C29-91C7-4B95-9114-2BA787ADC8F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57BA35-EF67-415A-9CCB-0E7EE35E1E90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44A7AE-040F-4A00-B1C9-F2BCE91742F9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0EF6EC-6C24-4D45-B25A-72181B627D6E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442CBCA2-8743-4305-8EE5-F8FCEE352BF2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215B3949-9EB8-4C98-9EF0-D9B3C3E4F1D5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54D842-AC57-4B30-B4A3-750698D708E0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2502E120-F55D-4089-B334-B3FD88C9188C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C76F1B86-1A08-435F-AE1F-8085F89A41B6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F2544BE6-96E8-4E0D-B430-174C3BEEC731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B19516ED-7818-4BC9-85B6-8A15C95B56F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2509D72E-8B26-4233-B42D-F046BA2F410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7ED6A004-A149-43B8-AAF7-AEC42CF05112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EC054AFE-F9A6-4772-9ECD-720DEC9EBF4C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84015B-9F27-44AA-9B63-9BB0ED4D2AF1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A7F834A9-16A9-4684-89B3-86C8EB51B74D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F599C118-7DC5-43C4-8ECE-C6DD89F74B23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94DCE377-4F05-47D7-A8DA-F163FE1810D7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2">
                <a:extLst>
                  <a:ext uri="{FF2B5EF4-FFF2-40B4-BE49-F238E27FC236}">
                    <a16:creationId xmlns:a16="http://schemas.microsoft.com/office/drawing/2014/main" id="{40954EC8-9B7A-44AE-B51C-AE77DB08A2D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1AC15ED6-1456-47A8-B05A-3253641078C6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587677C-9EEA-4BCF-98A9-C16146F95EF1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44" name="Text Placeholder 18">
              <a:extLst>
                <a:ext uri="{FF2B5EF4-FFF2-40B4-BE49-F238E27FC236}">
                  <a16:creationId xmlns:a16="http://schemas.microsoft.com/office/drawing/2014/main" id="{D1D3CEB9-61C9-47E5-8DA0-F9C59986DB72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1D7C95-DEE3-4AD1-8540-6E772F003EC4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Group 28">
              <a:extLst>
                <a:ext uri="{FF2B5EF4-FFF2-40B4-BE49-F238E27FC236}">
                  <a16:creationId xmlns:a16="http://schemas.microsoft.com/office/drawing/2014/main" id="{579EC787-3821-4F11-BDD6-39BF87E07BCA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8" name="Rounded Rectangle 3">
                <a:extLst>
                  <a:ext uri="{FF2B5EF4-FFF2-40B4-BE49-F238E27FC236}">
                    <a16:creationId xmlns:a16="http://schemas.microsoft.com/office/drawing/2014/main" id="{AE4FB450-4480-4CF9-B6C2-16666F9D545C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39">
                <a:extLst>
                  <a:ext uri="{FF2B5EF4-FFF2-40B4-BE49-F238E27FC236}">
                    <a16:creationId xmlns:a16="http://schemas.microsoft.com/office/drawing/2014/main" id="{FDBF39BE-A35C-46E5-8BEC-AA805445E98C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">
                <a:extLst>
                  <a:ext uri="{FF2B5EF4-FFF2-40B4-BE49-F238E27FC236}">
                    <a16:creationId xmlns:a16="http://schemas.microsoft.com/office/drawing/2014/main" id="{5098F509-2F84-46DF-8BA8-EC8F44F5853B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 Placeholder 17">
              <a:extLst>
                <a:ext uri="{FF2B5EF4-FFF2-40B4-BE49-F238E27FC236}">
                  <a16:creationId xmlns:a16="http://schemas.microsoft.com/office/drawing/2014/main" id="{20ED4176-9989-4A36-A138-9C054E9720EA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5CB61DC1-F7E6-4604-BC7C-9A547BC425C0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52" name="Text Placeholder 18">
              <a:extLst>
                <a:ext uri="{FF2B5EF4-FFF2-40B4-BE49-F238E27FC236}">
                  <a16:creationId xmlns:a16="http://schemas.microsoft.com/office/drawing/2014/main" id="{AA9E5AD5-4E4F-4B69-AF89-B3918DC32E91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CCB55C-EA5C-4AA1-948F-1188D5BE08E3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4" name="Group 34">
              <a:extLst>
                <a:ext uri="{FF2B5EF4-FFF2-40B4-BE49-F238E27FC236}">
                  <a16:creationId xmlns:a16="http://schemas.microsoft.com/office/drawing/2014/main" id="{58FFB06E-8B3D-457F-BEAB-42616AA7D28D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56" name="Rounded Rectangle 3">
                <a:extLst>
                  <a:ext uri="{FF2B5EF4-FFF2-40B4-BE49-F238E27FC236}">
                    <a16:creationId xmlns:a16="http://schemas.microsoft.com/office/drawing/2014/main" id="{4B60868D-1771-40B7-9363-964DF8476C41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39">
                <a:extLst>
                  <a:ext uri="{FF2B5EF4-FFF2-40B4-BE49-F238E27FC236}">
                    <a16:creationId xmlns:a16="http://schemas.microsoft.com/office/drawing/2014/main" id="{AED8832F-A7C8-4595-9DF3-3468F131DA1E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ounded Rectangle 2">
                <a:extLst>
                  <a:ext uri="{FF2B5EF4-FFF2-40B4-BE49-F238E27FC236}">
                    <a16:creationId xmlns:a16="http://schemas.microsoft.com/office/drawing/2014/main" id="{6EC718AB-56DC-42CE-80E7-BD7EF1A0DDDD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 Placeholder 17">
              <a:extLst>
                <a:ext uri="{FF2B5EF4-FFF2-40B4-BE49-F238E27FC236}">
                  <a16:creationId xmlns:a16="http://schemas.microsoft.com/office/drawing/2014/main" id="{E25BDA17-CCEE-44D6-AD5D-B81B591953E1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221464-E017-4062-907D-EF4F4A70F1C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E0C876-52A4-4CC5-95B4-4308D48C0D7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603A2D-8512-4349-AAF4-B15B4C427C9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410A88-89AC-4739-9E9A-63CB3B614D5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519558" y="1935352"/>
            <a:ext cx="4230407" cy="944910"/>
            <a:chOff x="2279575" y="5092585"/>
            <a:chExt cx="4230407" cy="9449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685AA-24C4-4560-8FEB-6D5EB368363E}"/>
                </a:ext>
              </a:extLst>
            </p:cNvPr>
            <p:cNvSpPr txBox="1"/>
            <p:nvPr/>
          </p:nvSpPr>
          <p:spPr>
            <a:xfrm>
              <a:off x="10633048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FB2EF-497B-4390-B6C7-C64D23595EB1}"/>
                </a:ext>
              </a:extLst>
            </p:cNvPr>
            <p:cNvSpPr txBox="1"/>
            <p:nvPr/>
          </p:nvSpPr>
          <p:spPr>
            <a:xfrm>
              <a:off x="10633048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BC485B-8EC2-4EEA-82C9-40EB56B1A21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573B8-61AF-40BE-A449-3BC1EDA3AB62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AA999-AD50-473F-A782-F81F10F46B6F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DB5CC1-3AB3-4EEF-AF43-33CFE7E96213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C7EAB-3928-4D77-A258-69B0438C175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82EB0-C642-43C1-864D-36677FF4D82D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2880262"/>
            <a:ext cx="3032273" cy="3391190"/>
            <a:chOff x="8384466" y="2880262"/>
            <a:chExt cx="3032273" cy="33911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CABE16-9357-4288-BAF9-971129738AD6}"/>
                </a:ext>
              </a:extLst>
            </p:cNvPr>
            <p:cNvSpPr txBox="1"/>
            <p:nvPr/>
          </p:nvSpPr>
          <p:spPr>
            <a:xfrm>
              <a:off x="8529431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28CBE2-DF35-41B2-A992-CE9940800C0B}"/>
                </a:ext>
              </a:extLst>
            </p:cNvPr>
            <p:cNvSpPr txBox="1"/>
            <p:nvPr/>
          </p:nvSpPr>
          <p:spPr>
            <a:xfrm>
              <a:off x="8529431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E05F51-7E4C-476B-99DE-F1489F534EBA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1F57C2-9621-4DAE-A8D1-00EDB7903EC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6DFA10-D88A-4DEB-A1EA-85CE4E39E6A1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8A80E-3854-4541-AEE9-FE0D25FB92B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896263"/>
              <a:chOff x="6372199" y="1720413"/>
              <a:chExt cx="2160240" cy="8962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376FE-1C0A-49D4-892E-A5EDA5A155A9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F6D8D-C00A-47F3-8DED-A5B299329F2F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696218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A7EA9D-4F56-4B5D-8176-9BD64C47707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986100-3707-4AF4-88C1-2FF26936AA54}"/>
              </a:ext>
            </a:extLst>
          </p:cNvPr>
          <p:cNvSpPr/>
          <p:nvPr/>
        </p:nvSpPr>
        <p:spPr>
          <a:xfrm>
            <a:off x="3476625" y="2143749"/>
            <a:ext cx="4482852" cy="432048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22">
            <a:extLst>
              <a:ext uri="{FF2B5EF4-FFF2-40B4-BE49-F238E27FC236}">
                <a16:creationId xmlns:a16="http://schemas.microsoft.com/office/drawing/2014/main" id="{20D54D68-D2F3-4FD7-922A-623070635988}"/>
              </a:ext>
            </a:extLst>
          </p:cNvPr>
          <p:cNvSpPr/>
          <p:nvPr/>
        </p:nvSpPr>
        <p:spPr>
          <a:xfrm>
            <a:off x="4136890" y="3934595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364C687C-8DE8-44B3-B64C-FA3EAFA42153}"/>
              </a:ext>
            </a:extLst>
          </p:cNvPr>
          <p:cNvSpPr/>
          <p:nvPr/>
        </p:nvSpPr>
        <p:spPr>
          <a:xfrm>
            <a:off x="4136890" y="5280681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6266BF0B-F9C4-4ED0-88F8-03F29D5617AC}"/>
              </a:ext>
            </a:extLst>
          </p:cNvPr>
          <p:cNvGrpSpPr/>
          <p:nvPr/>
        </p:nvGrpSpPr>
        <p:grpSpPr>
          <a:xfrm>
            <a:off x="5016864" y="3834773"/>
            <a:ext cx="2403111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48C93-C82F-4C9F-B03B-EA5AFF16855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FC330-03AC-4D43-94EA-A06BC6E7F97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B96B84F7-061C-4A30-B2BF-4184BBDF649C}"/>
              </a:ext>
            </a:extLst>
          </p:cNvPr>
          <p:cNvGrpSpPr/>
          <p:nvPr/>
        </p:nvGrpSpPr>
        <p:grpSpPr>
          <a:xfrm>
            <a:off x="5016864" y="5180859"/>
            <a:ext cx="2403111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57E32D-9089-448F-A875-0B35500DA8E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FE25CA-900A-40BA-8024-58875946554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Oval 21">
            <a:extLst>
              <a:ext uri="{FF2B5EF4-FFF2-40B4-BE49-F238E27FC236}">
                <a16:creationId xmlns:a16="http://schemas.microsoft.com/office/drawing/2014/main" id="{166744F0-BB08-44A6-AA3C-6F2D9E6000EE}"/>
              </a:ext>
            </a:extLst>
          </p:cNvPr>
          <p:cNvSpPr/>
          <p:nvPr/>
        </p:nvSpPr>
        <p:spPr>
          <a:xfrm>
            <a:off x="4136890" y="2552587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0BA8CF0C-DCD5-4D15-9339-E3A1E062C04E}"/>
              </a:ext>
            </a:extLst>
          </p:cNvPr>
          <p:cNvGrpSpPr/>
          <p:nvPr/>
        </p:nvGrpSpPr>
        <p:grpSpPr>
          <a:xfrm>
            <a:off x="5016864" y="2452765"/>
            <a:ext cx="2419444" cy="923330"/>
            <a:chOff x="2551705" y="4283314"/>
            <a:chExt cx="237302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BD6765-6EC1-4DB5-B192-2EA6221549B5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FA1B21-06E2-4958-AAF8-2EB3568D23CC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1E027CE6-0CD8-4E99-BD6B-3813AA4B6C2F}"/>
              </a:ext>
            </a:extLst>
          </p:cNvPr>
          <p:cNvSpPr/>
          <p:nvPr/>
        </p:nvSpPr>
        <p:spPr>
          <a:xfrm>
            <a:off x="4306648" y="2739607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FBE95AC0-B256-4237-9E6A-5C8D90DA4B1A}"/>
              </a:ext>
            </a:extLst>
          </p:cNvPr>
          <p:cNvSpPr/>
          <p:nvPr/>
        </p:nvSpPr>
        <p:spPr>
          <a:xfrm>
            <a:off x="4286212" y="5499707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7EDBEDDB-261C-469B-BAE0-DC2D02CFAE8B}"/>
              </a:ext>
            </a:extLst>
          </p:cNvPr>
          <p:cNvSpPr/>
          <p:nvPr/>
        </p:nvSpPr>
        <p:spPr>
          <a:xfrm>
            <a:off x="4290518" y="415093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">
            <a:extLst>
              <a:ext uri="{FF2B5EF4-FFF2-40B4-BE49-F238E27FC236}">
                <a16:creationId xmlns:a16="http://schemas.microsoft.com/office/drawing/2014/main" id="{6BF95206-A83E-4B57-A1F3-91675C0D6104}"/>
              </a:ext>
            </a:extLst>
          </p:cNvPr>
          <p:cNvSpPr/>
          <p:nvPr/>
        </p:nvSpPr>
        <p:spPr>
          <a:xfrm>
            <a:off x="601078" y="534160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EA151-9442-4E3A-B59C-A1433ECC5757}"/>
              </a:ext>
            </a:extLst>
          </p:cNvPr>
          <p:cNvSpPr txBox="1"/>
          <p:nvPr/>
        </p:nvSpPr>
        <p:spPr>
          <a:xfrm>
            <a:off x="606265" y="5134692"/>
            <a:ext cx="2792216" cy="1292662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3BD64-D483-42AE-B49A-3111917D18A8}"/>
              </a:ext>
            </a:extLst>
          </p:cNvPr>
          <p:cNvGrpSpPr/>
          <p:nvPr/>
        </p:nvGrpSpPr>
        <p:grpSpPr>
          <a:xfrm>
            <a:off x="3859281" y="3981584"/>
            <a:ext cx="2164713" cy="1549726"/>
            <a:chOff x="1879337" y="1628800"/>
            <a:chExt cx="2596514" cy="1858853"/>
          </a:xfrm>
          <a:solidFill>
            <a:schemeClr val="accent1"/>
          </a:solidFill>
        </p:grpSpPr>
        <p:sp>
          <p:nvSpPr>
            <p:cNvPr id="4" name="Donut 4">
              <a:extLst>
                <a:ext uri="{FF2B5EF4-FFF2-40B4-BE49-F238E27FC236}">
                  <a16:creationId xmlns:a16="http://schemas.microsoft.com/office/drawing/2014/main" id="{4DA381FA-1EAD-468A-8B1F-7C03B9B7CE1D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DDA421-1D98-42A2-8E96-D9EF4A829F64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A003F89-9B1A-4E3B-A1CB-03EC814066C9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4A6D3-0834-4E9B-89E2-B55CF043852E}"/>
              </a:ext>
            </a:extLst>
          </p:cNvPr>
          <p:cNvGrpSpPr/>
          <p:nvPr/>
        </p:nvGrpSpPr>
        <p:grpSpPr>
          <a:xfrm rot="10800000">
            <a:off x="6154049" y="2290042"/>
            <a:ext cx="2155921" cy="1549726"/>
            <a:chOff x="1889883" y="1628800"/>
            <a:chExt cx="2585968" cy="1858853"/>
          </a:xfrm>
          <a:solidFill>
            <a:schemeClr val="accent3"/>
          </a:solidFill>
        </p:grpSpPr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EA19E16F-013C-4633-88F3-5463067DDC51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A01951-FD2B-4D0B-A8B7-3F7CBD1B323E}"/>
                </a:ext>
              </a:extLst>
            </p:cNvPr>
            <p:cNvSpPr/>
            <p:nvPr/>
          </p:nvSpPr>
          <p:spPr>
            <a:xfrm rot="10800000">
              <a:off x="2457653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2A6C1DE-C921-4C74-B16C-4615F310A25E}"/>
                </a:ext>
              </a:extLst>
            </p:cNvPr>
            <p:cNvSpPr/>
            <p:nvPr/>
          </p:nvSpPr>
          <p:spPr>
            <a:xfrm rot="16200000">
              <a:off x="1842769" y="2851618"/>
              <a:ext cx="683149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82FD8-D8D7-40C2-BE52-1B0EA1B9F8F4}"/>
              </a:ext>
            </a:extLst>
          </p:cNvPr>
          <p:cNvGrpSpPr/>
          <p:nvPr/>
        </p:nvGrpSpPr>
        <p:grpSpPr>
          <a:xfrm rot="5400000">
            <a:off x="4166770" y="1982545"/>
            <a:ext cx="2164716" cy="1549728"/>
            <a:chOff x="1879337" y="1628800"/>
            <a:chExt cx="2596514" cy="1858853"/>
          </a:xfrm>
          <a:solidFill>
            <a:schemeClr val="accent4"/>
          </a:solidFill>
        </p:grpSpPr>
        <p:sp>
          <p:nvSpPr>
            <p:cNvPr id="12" name="Donut 12">
              <a:extLst>
                <a:ext uri="{FF2B5EF4-FFF2-40B4-BE49-F238E27FC236}">
                  <a16:creationId xmlns:a16="http://schemas.microsoft.com/office/drawing/2014/main" id="{87CD05C1-268B-4D72-A87C-C33994AC646F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B1B2BC-58D6-45B9-8821-EB2473D17342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E06B2F1-F4CC-4248-B08B-B7FE90426A65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FD489-AA7C-472B-83A0-9B3428DC26D4}"/>
              </a:ext>
            </a:extLst>
          </p:cNvPr>
          <p:cNvGrpSpPr/>
          <p:nvPr/>
        </p:nvGrpSpPr>
        <p:grpSpPr>
          <a:xfrm rot="16200000">
            <a:off x="5846554" y="4289078"/>
            <a:ext cx="2164714" cy="1549726"/>
            <a:chOff x="1879337" y="1628800"/>
            <a:chExt cx="2596514" cy="1858853"/>
          </a:xfrm>
          <a:solidFill>
            <a:schemeClr val="accent2"/>
          </a:solidFill>
        </p:grpSpPr>
        <p:sp>
          <p:nvSpPr>
            <p:cNvPr id="16" name="Donut 16">
              <a:extLst>
                <a:ext uri="{FF2B5EF4-FFF2-40B4-BE49-F238E27FC236}">
                  <a16:creationId xmlns:a16="http://schemas.microsoft.com/office/drawing/2014/main" id="{6144A6CD-E004-4601-8D94-16BAA00ECCAB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0B52C9-5B2C-4631-943B-7F5FF054A919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399B31B-44D1-44AC-B4B3-267631BF8B6C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340AF4-5278-49CF-8636-B20ED2D01C30}"/>
              </a:ext>
            </a:extLst>
          </p:cNvPr>
          <p:cNvSpPr txBox="1"/>
          <p:nvPr/>
        </p:nvSpPr>
        <p:spPr>
          <a:xfrm rot="5400000">
            <a:off x="4091516" y="2503272"/>
            <a:ext cx="13415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DF827-6F11-4C6F-80EB-74055626350D}"/>
              </a:ext>
            </a:extLst>
          </p:cNvPr>
          <p:cNvSpPr txBox="1"/>
          <p:nvPr/>
        </p:nvSpPr>
        <p:spPr>
          <a:xfrm>
            <a:off x="6731089" y="2437144"/>
            <a:ext cx="12902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B750A5-C230-4BDE-B261-5E9FCC7A9A59}"/>
              </a:ext>
            </a:extLst>
          </p:cNvPr>
          <p:cNvSpPr txBox="1"/>
          <p:nvPr/>
        </p:nvSpPr>
        <p:spPr>
          <a:xfrm>
            <a:off x="4218332" y="5101408"/>
            <a:ext cx="1559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328A3-5E27-4860-ADB9-07F824E0CCFD}"/>
              </a:ext>
            </a:extLst>
          </p:cNvPr>
          <p:cNvSpPr txBox="1"/>
          <p:nvPr/>
        </p:nvSpPr>
        <p:spPr>
          <a:xfrm rot="5400000">
            <a:off x="6781851" y="5025387"/>
            <a:ext cx="12743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765998-1224-487F-9C92-3EB998284EAE}"/>
              </a:ext>
            </a:extLst>
          </p:cNvPr>
          <p:cNvGrpSpPr/>
          <p:nvPr/>
        </p:nvGrpSpPr>
        <p:grpSpPr>
          <a:xfrm>
            <a:off x="7903322" y="5018360"/>
            <a:ext cx="2983151" cy="1107996"/>
            <a:chOff x="6210996" y="1433695"/>
            <a:chExt cx="1712591" cy="7882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E57F80-BE1B-442E-86BF-11C02B0ABC4D}"/>
                </a:ext>
              </a:extLst>
            </p:cNvPr>
            <p:cNvSpPr txBox="1"/>
            <p:nvPr/>
          </p:nvSpPr>
          <p:spPr>
            <a:xfrm>
              <a:off x="6211001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5ED404-89D8-4991-AD6C-63C2D045B1C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59AA6A-2676-4C5C-9E6C-7305AD81E297}"/>
              </a:ext>
            </a:extLst>
          </p:cNvPr>
          <p:cNvGrpSpPr/>
          <p:nvPr/>
        </p:nvGrpSpPr>
        <p:grpSpPr>
          <a:xfrm>
            <a:off x="8495560" y="2033416"/>
            <a:ext cx="2983156" cy="1107996"/>
            <a:chOff x="6210996" y="1433695"/>
            <a:chExt cx="1712589" cy="7882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5E305F-1970-46A8-97A0-40480255C36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FA9600-E5CC-40B4-8ED5-3EFE2338B2EC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FA6948-F226-495D-9AF4-E0BA24A98CFC}"/>
              </a:ext>
            </a:extLst>
          </p:cNvPr>
          <p:cNvGrpSpPr/>
          <p:nvPr/>
        </p:nvGrpSpPr>
        <p:grpSpPr>
          <a:xfrm>
            <a:off x="706622" y="4693041"/>
            <a:ext cx="2983167" cy="1107996"/>
            <a:chOff x="6210996" y="1433695"/>
            <a:chExt cx="1712589" cy="7882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D8ADDF-4F1A-4A19-B838-5916E2F3CFE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B0F198-5D8B-4C6A-95B8-6959C8BC342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221317-5D0E-425A-A52E-A253614C7D35}"/>
              </a:ext>
            </a:extLst>
          </p:cNvPr>
          <p:cNvGrpSpPr/>
          <p:nvPr/>
        </p:nvGrpSpPr>
        <p:grpSpPr>
          <a:xfrm>
            <a:off x="1327637" y="1734483"/>
            <a:ext cx="2890700" cy="1107996"/>
            <a:chOff x="6210996" y="1433695"/>
            <a:chExt cx="1712589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0ED558-8AB8-405B-8C47-10C80DA3F9F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577002-D2B5-440A-9520-20606C973264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1BF81E74-199C-4B5A-A37D-BF77ED89DC3F}"/>
              </a:ext>
            </a:extLst>
          </p:cNvPr>
          <p:cNvSpPr/>
          <p:nvPr/>
        </p:nvSpPr>
        <p:spPr>
          <a:xfrm flipH="1">
            <a:off x="5095932" y="4556836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FA4397F9-A73B-428A-A040-C2DAB8DE65FB}"/>
              </a:ext>
            </a:extLst>
          </p:cNvPr>
          <p:cNvSpPr/>
          <p:nvPr/>
        </p:nvSpPr>
        <p:spPr>
          <a:xfrm>
            <a:off x="6691349" y="2930224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E18E7B2-8B68-4B13-90B2-7D402CC4651F}"/>
              </a:ext>
            </a:extLst>
          </p:cNvPr>
          <p:cNvSpPr/>
          <p:nvPr/>
        </p:nvSpPr>
        <p:spPr>
          <a:xfrm>
            <a:off x="6669676" y="4479617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FA0243D-3E24-46A8-8440-1AF81D76745B}"/>
              </a:ext>
            </a:extLst>
          </p:cNvPr>
          <p:cNvSpPr/>
          <p:nvPr/>
        </p:nvSpPr>
        <p:spPr>
          <a:xfrm>
            <a:off x="5100150" y="2921486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5197</Words>
  <Application>Microsoft Office PowerPoint</Application>
  <PresentationFormat>Widescreen</PresentationFormat>
  <Paragraphs>558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Rudiyanto</cp:lastModifiedBy>
  <cp:revision>77</cp:revision>
  <dcterms:created xsi:type="dcterms:W3CDTF">2020-01-20T05:08:25Z</dcterms:created>
  <dcterms:modified xsi:type="dcterms:W3CDTF">2023-04-02T13:19:05Z</dcterms:modified>
</cp:coreProperties>
</file>