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5" r:id="rId8"/>
    <p:sldId id="260" r:id="rId9"/>
    <p:sldId id="261" r:id="rId10"/>
    <p:sldId id="262" r:id="rId11"/>
    <p:sldId id="266" r:id="rId12"/>
    <p:sldId id="264" r:id="rId13"/>
    <p:sldId id="263" r:id="rId14"/>
    <p:sldId id="268" r:id="rId1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395" autoAdjust="0"/>
  </p:normalViewPr>
  <p:slideViewPr>
    <p:cSldViewPr>
      <p:cViewPr varScale="1">
        <p:scale>
          <a:sx n="78" d="100"/>
          <a:sy n="78" d="100"/>
        </p:scale>
        <p:origin x="8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19/09/2018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MAGERIT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SIS-316</a:t>
            </a:r>
          </a:p>
          <a:p>
            <a:pPr rtl="0"/>
            <a:endParaRPr lang="es-ES" dirty="0"/>
          </a:p>
          <a:p>
            <a:pPr rtl="0"/>
            <a:r>
              <a:rPr lang="es-ES" sz="1800" dirty="0" err="1"/>
              <a:t>Jose</a:t>
            </a:r>
            <a:r>
              <a:rPr lang="es-ES" sz="1800" dirty="0"/>
              <a:t> Luis Vedia</a:t>
            </a:r>
          </a:p>
          <a:p>
            <a:pPr rtl="0"/>
            <a:r>
              <a:rPr lang="es-ES" sz="1800" dirty="0"/>
              <a:t>Sarah </a:t>
            </a:r>
            <a:r>
              <a:rPr lang="es-ES" sz="1800" dirty="0" err="1"/>
              <a:t>jadue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4846-45C4-4D9C-84ED-8D7EB15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Derechos de utilización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F17BA-A85A-403B-9B1B-F25EDF4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996952"/>
            <a:ext cx="10360501" cy="4462272"/>
          </a:xfrm>
        </p:spPr>
        <p:txBody>
          <a:bodyPr/>
          <a:lstStyle/>
          <a:p>
            <a:r>
              <a:rPr lang="es-BO" dirty="0"/>
              <a:t>MAGERIT es una metodología de carácter público, perteneciente al Ministerio de Hacienda y Administraciones Públicas.</a:t>
            </a:r>
          </a:p>
        </p:txBody>
      </p:sp>
    </p:spTree>
    <p:extLst>
      <p:ext uri="{BB962C8B-B14F-4D97-AF65-F5344CB8AC3E}">
        <p14:creationId xmlns:p14="http://schemas.microsoft.com/office/powerpoint/2010/main" val="22615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1338-4E99-41EB-9F8A-8E5D5C9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Riesgos en la Agencia Estatal de Meteorología</a:t>
            </a:r>
            <a:endParaRPr lang="es-B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D21DCEE-58E3-426A-AC2A-F183E7F1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E212A422-0E45-4A08-A157-A54E1365F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00198"/>
              </p:ext>
            </p:extLst>
          </p:nvPr>
        </p:nvGraphicFramePr>
        <p:xfrm>
          <a:off x="92075" y="92075"/>
          <a:ext cx="658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Objeto empaquetador del shell" showAsIcon="1" r:id="rId3" imgW="658080" imgH="437400" progId="Package">
                  <p:embed/>
                </p:oleObj>
              </mc:Choice>
              <mc:Fallback>
                <p:oleObj name="Objeto empaquetador del shell" showAsIcon="1" r:id="rId3" imgW="6580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588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Resultado de imagen para agencia estatal de meteorología">
            <a:extLst>
              <a:ext uri="{FF2B5EF4-FFF2-40B4-BE49-F238E27FC236}">
                <a16:creationId xmlns:a16="http://schemas.microsoft.com/office/drawing/2014/main" id="{67D8FEAA-4754-40D8-97BA-0ADE187B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2" y="1844824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8ADBA-BA69-4944-AB19-F94B5E3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5811C5-1ED4-4DA3-9425-46F32B174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05" t="35478" r="41135" b="30636"/>
          <a:stretch/>
        </p:blipFill>
        <p:spPr>
          <a:xfrm>
            <a:off x="2926060" y="1700808"/>
            <a:ext cx="7056784" cy="43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C5640-6990-471A-AD88-E490DEA7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1F828-2360-493C-A1A7-19395539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Concienciar a los responsables de las organizaciones de información de la existencia de riesgos y de la necesidad de gestionarlos</a:t>
            </a:r>
          </a:p>
          <a:p>
            <a:r>
              <a:rPr lang="es-ES" dirty="0"/>
              <a:t>Ofrecer un método sistemático para analizar los riesgos derivados del uso de tecnologías de la información y comunicaciones (TIC)</a:t>
            </a:r>
          </a:p>
          <a:p>
            <a:r>
              <a:rPr lang="es-ES" dirty="0"/>
              <a:t>Ayudar a descubrir y planificar el tratamiento oportuno para mantener los riesgos bajo control Indirectos:</a:t>
            </a:r>
          </a:p>
          <a:p>
            <a:r>
              <a:rPr lang="es-ES" dirty="0"/>
              <a:t>Preparar a la Organización para procesos de evaluación, auditoría, certificación o acreditación, según corresponda en cada caso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83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4C27-94A4-425E-A9D7-9FA7417B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41ED5-4B7D-4213-8CEA-F57BCA30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Modelo de valor</a:t>
            </a:r>
          </a:p>
          <a:p>
            <a:r>
              <a:rPr lang="es-ES" dirty="0"/>
              <a:t>Mapa de riesgos</a:t>
            </a:r>
          </a:p>
          <a:p>
            <a:r>
              <a:rPr lang="es-ES" dirty="0"/>
              <a:t>Declaración de aplicabilidad</a:t>
            </a:r>
          </a:p>
          <a:p>
            <a:r>
              <a:rPr lang="es-ES" dirty="0"/>
              <a:t>Evaluación de salvaguardas</a:t>
            </a:r>
          </a:p>
          <a:p>
            <a:r>
              <a:rPr lang="es-ES" dirty="0"/>
              <a:t>Estado de riesgo</a:t>
            </a:r>
          </a:p>
          <a:p>
            <a:r>
              <a:rPr lang="es-ES" dirty="0"/>
              <a:t>Informe de insuficiencias</a:t>
            </a:r>
          </a:p>
          <a:p>
            <a:r>
              <a:rPr lang="es-ES" dirty="0"/>
              <a:t>Cumplimiento de normativa</a:t>
            </a:r>
          </a:p>
          <a:p>
            <a:r>
              <a:rPr lang="es-ES" dirty="0"/>
              <a:t>Plan de seguridad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263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21DCF-94AC-4D9C-8747-A2B94327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Método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F88EF-7AE4-4BDF-9F06-81328040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Método</a:t>
            </a:r>
          </a:p>
          <a:p>
            <a:r>
              <a:rPr lang="es-ES" dirty="0"/>
              <a:t> Catálogo de Elementos </a:t>
            </a:r>
          </a:p>
          <a:p>
            <a:r>
              <a:rPr lang="es-ES" dirty="0"/>
              <a:t>Guía de Técnicas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843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3DBDE-1FBE-4230-A993-1A837B75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95AAB-0F84-4726-BB69-090F99B6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Conocer el riesgo al que están sometidos los elementos de trabajo es, simplemente, imprescindible para poder gestionarlos. 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BF7CF6-49BE-4335-A7E6-84AB110B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r="24801"/>
          <a:stretch/>
        </p:blipFill>
        <p:spPr>
          <a:xfrm>
            <a:off x="4618248" y="3032624"/>
            <a:ext cx="2952328" cy="31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FE91-8025-4F4C-A2D7-FC6B01FF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Análisis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3A7FB-6CD2-4FE2-9B5D-44491C96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análisis de riesgos proporciona un modelo del sistema en términos de activos, amenazas y salvaguardas, y es la piedra angular para controlar todas las actividades con fundamento. 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0D490-FB22-4390-853D-02C9EE15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429000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A98A-8FB5-4A8D-94D8-7D34B53A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Elementos de la gestión de riesgos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E31D54-F7BA-4120-B901-FADCC98C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67" t="38705" r="42949" b="17726"/>
          <a:stretch/>
        </p:blipFill>
        <p:spPr>
          <a:xfrm>
            <a:off x="3430116" y="2060848"/>
            <a:ext cx="562462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6E93-FB2B-4C19-99E4-C92C03F2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Plan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9060F-08E7-4E16-893B-F879E17F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materializar las decisiones adoptadas para el tratamiento de los riesgos. 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585759-C239-4EC0-AD83-E90CFB634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50" y="3591694"/>
            <a:ext cx="1260140" cy="1260140"/>
          </a:xfrm>
          <a:prstGeom prst="rect">
            <a:avLst/>
          </a:prstGeom>
        </p:spPr>
      </p:pic>
      <p:pic>
        <p:nvPicPr>
          <p:cNvPr id="1026" name="Picture 2" descr="Resultado de imagen para plan de seguridad de la informacion">
            <a:extLst>
              <a:ext uri="{FF2B5EF4-FFF2-40B4-BE49-F238E27FC236}">
                <a16:creationId xmlns:a16="http://schemas.microsoft.com/office/drawing/2014/main" id="{581869E5-126E-4CB9-BA8F-19513557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924944"/>
            <a:ext cx="504056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261</TotalTime>
  <Words>226</Words>
  <Application>Microsoft Office PowerPoint</Application>
  <PresentationFormat>Personalizado</PresentationFormat>
  <Paragraphs>34</Paragraphs>
  <Slides>11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Tecnología 16x9</vt:lpstr>
      <vt:lpstr>Paquete</vt:lpstr>
      <vt:lpstr>MAGERIT</vt:lpstr>
      <vt:lpstr>Introducción</vt:lpstr>
      <vt:lpstr>Objetivos</vt:lpstr>
      <vt:lpstr>Presentación de PowerPoint</vt:lpstr>
      <vt:lpstr>Método</vt:lpstr>
      <vt:lpstr>Gestión de Riesgos</vt:lpstr>
      <vt:lpstr>Análisis de Riesgos</vt:lpstr>
      <vt:lpstr>Elementos de la gestión de riesgos</vt:lpstr>
      <vt:lpstr>Plan de Seguridad</vt:lpstr>
      <vt:lpstr>Derechos de utilización</vt:lpstr>
      <vt:lpstr>Análisis de Riesgos en la Agencia Estatal de Meteorología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MAGERIT</dc:title>
  <dc:creator>Akusei</dc:creator>
  <cp:lastModifiedBy>Akusei</cp:lastModifiedBy>
  <cp:revision>10</cp:revision>
  <dcterms:created xsi:type="dcterms:W3CDTF">2018-09-19T07:33:49Z</dcterms:created>
  <dcterms:modified xsi:type="dcterms:W3CDTF">2018-09-19T11:57:08Z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