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3" r:id="rId1"/>
  </p:sldMasterIdLst>
  <p:notesMasterIdLst>
    <p:notesMasterId r:id="rId9"/>
  </p:notesMasterIdLst>
  <p:sldIdLst>
    <p:sldId id="256" r:id="rId2"/>
    <p:sldId id="258" r:id="rId3"/>
    <p:sldId id="259" r:id="rId4"/>
    <p:sldId id="257" r:id="rId5"/>
    <p:sldId id="265" r:id="rId6"/>
    <p:sldId id="267" r:id="rId7"/>
    <p:sldId id="272" r:id="rId8"/>
  </p:sldIdLst>
  <p:sldSz cx="9144000" cy="5143500" type="screen16x9"/>
  <p:notesSz cx="6858000" cy="9144000"/>
  <p:embeddedFontLst>
    <p:embeddedFont>
      <p:font typeface="Dancing Script" panose="020B0604020202020204" charset="0"/>
      <p:regular r:id="rId10"/>
      <p:bold r:id="rId11"/>
    </p:embeddedFont>
    <p:embeddedFont>
      <p:font typeface="Delius Swash Caps" panose="020B0604020202020204" charset="0"/>
      <p:regular r:id="rId12"/>
    </p:embeddedFont>
    <p:embeddedFont>
      <p:font typeface="Roboto Condensed Light" panose="02000000000000000000" pitchFamily="2" charset="0"/>
      <p:regular r:id="rId13"/>
      <p: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AB134B9-2856-4DC0-AD46-5FB973E5236E}">
  <a:tblStyle styleId="{7AB134B9-2856-4DC0-AD46-5FB973E5236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1026" y="-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1.fntdata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uji Hastuti" userId="S::puji.hastuti.2013@ft.umy.ac.id::7bcc5da3-4658-432c-a167-5f8dc80a086b" providerId="AD" clId="Web-{93DF8865-3921-6EFD-EBC7-C63806410642}"/>
    <pc:docChg chg="delSld modSld">
      <pc:chgData name="Puji Hastuti" userId="S::puji.hastuti.2013@ft.umy.ac.id::7bcc5da3-4658-432c-a167-5f8dc80a086b" providerId="AD" clId="Web-{93DF8865-3921-6EFD-EBC7-C63806410642}" dt="2022-09-05T05:58:49.043" v="154"/>
      <pc:docMkLst>
        <pc:docMk/>
      </pc:docMkLst>
      <pc:sldChg chg="modSp">
        <pc:chgData name="Puji Hastuti" userId="S::puji.hastuti.2013@ft.umy.ac.id::7bcc5da3-4658-432c-a167-5f8dc80a086b" providerId="AD" clId="Web-{93DF8865-3921-6EFD-EBC7-C63806410642}" dt="2022-09-05T05:50:29.773" v="16" actId="20577"/>
        <pc:sldMkLst>
          <pc:docMk/>
          <pc:sldMk cId="0" sldId="256"/>
        </pc:sldMkLst>
        <pc:spChg chg="mod">
          <ac:chgData name="Puji Hastuti" userId="S::puji.hastuti.2013@ft.umy.ac.id::7bcc5da3-4658-432c-a167-5f8dc80a086b" providerId="AD" clId="Web-{93DF8865-3921-6EFD-EBC7-C63806410642}" dt="2022-09-05T05:50:29.773" v="16" actId="20577"/>
          <ac:spMkLst>
            <pc:docMk/>
            <pc:sldMk cId="0" sldId="256"/>
            <ac:spMk id="1869" creationId="{00000000-0000-0000-0000-000000000000}"/>
          </ac:spMkLst>
        </pc:spChg>
      </pc:sldChg>
      <pc:sldChg chg="addSp delSp modSp">
        <pc:chgData name="Puji Hastuti" userId="S::puji.hastuti.2013@ft.umy.ac.id::7bcc5da3-4658-432c-a167-5f8dc80a086b" providerId="AD" clId="Web-{93DF8865-3921-6EFD-EBC7-C63806410642}" dt="2022-09-05T05:54:22.166" v="76" actId="14100"/>
        <pc:sldMkLst>
          <pc:docMk/>
          <pc:sldMk cId="0" sldId="258"/>
        </pc:sldMkLst>
        <pc:spChg chg="add del">
          <ac:chgData name="Puji Hastuti" userId="S::puji.hastuti.2013@ft.umy.ac.id::7bcc5da3-4658-432c-a167-5f8dc80a086b" providerId="AD" clId="Web-{93DF8865-3921-6EFD-EBC7-C63806410642}" dt="2022-09-05T05:51:02.039" v="36"/>
          <ac:spMkLst>
            <pc:docMk/>
            <pc:sldMk cId="0" sldId="258"/>
            <ac:spMk id="3" creationId="{46CC8FCF-7539-032A-5BE6-0F6CFD5EE963}"/>
          </ac:spMkLst>
        </pc:spChg>
        <pc:spChg chg="add del">
          <ac:chgData name="Puji Hastuti" userId="S::puji.hastuti.2013@ft.umy.ac.id::7bcc5da3-4658-432c-a167-5f8dc80a086b" providerId="AD" clId="Web-{93DF8865-3921-6EFD-EBC7-C63806410642}" dt="2022-09-05T05:51:02.039" v="35"/>
          <ac:spMkLst>
            <pc:docMk/>
            <pc:sldMk cId="0" sldId="258"/>
            <ac:spMk id="5" creationId="{8BABCBC7-3980-B5CF-4347-CBBD35A04002}"/>
          </ac:spMkLst>
        </pc:spChg>
        <pc:spChg chg="add del">
          <ac:chgData name="Puji Hastuti" userId="S::puji.hastuti.2013@ft.umy.ac.id::7bcc5da3-4658-432c-a167-5f8dc80a086b" providerId="AD" clId="Web-{93DF8865-3921-6EFD-EBC7-C63806410642}" dt="2022-09-05T05:51:02.039" v="34"/>
          <ac:spMkLst>
            <pc:docMk/>
            <pc:sldMk cId="0" sldId="258"/>
            <ac:spMk id="7" creationId="{1FE51D87-6920-6081-899C-E6E6A0AA3953}"/>
          </ac:spMkLst>
        </pc:spChg>
        <pc:spChg chg="add mod">
          <ac:chgData name="Puji Hastuti" userId="S::puji.hastuti.2013@ft.umy.ac.id::7bcc5da3-4658-432c-a167-5f8dc80a086b" providerId="AD" clId="Web-{93DF8865-3921-6EFD-EBC7-C63806410642}" dt="2022-09-05T05:54:12.806" v="61" actId="20577"/>
          <ac:spMkLst>
            <pc:docMk/>
            <pc:sldMk cId="0" sldId="258"/>
            <ac:spMk id="35" creationId="{8A582B4C-9245-C7BE-043D-415CB981FD9E}"/>
          </ac:spMkLst>
        </pc:spChg>
        <pc:spChg chg="add mod">
          <ac:chgData name="Puji Hastuti" userId="S::puji.hastuti.2013@ft.umy.ac.id::7bcc5da3-4658-432c-a167-5f8dc80a086b" providerId="AD" clId="Web-{93DF8865-3921-6EFD-EBC7-C63806410642}" dt="2022-09-05T05:54:22.166" v="76" actId="14100"/>
          <ac:spMkLst>
            <pc:docMk/>
            <pc:sldMk cId="0" sldId="258"/>
            <ac:spMk id="37" creationId="{9ACEFF87-7B59-5319-8891-CA42E6EC2C96}"/>
          </ac:spMkLst>
        </pc:spChg>
        <pc:spChg chg="add mod">
          <ac:chgData name="Puji Hastuti" userId="S::puji.hastuti.2013@ft.umy.ac.id::7bcc5da3-4658-432c-a167-5f8dc80a086b" providerId="AD" clId="Web-{93DF8865-3921-6EFD-EBC7-C63806410642}" dt="2022-09-05T05:51:14.133" v="43" actId="1076"/>
          <ac:spMkLst>
            <pc:docMk/>
            <pc:sldMk cId="0" sldId="258"/>
            <ac:spMk id="39" creationId="{95D99446-00A9-3D38-D5B0-36A5EE4E4D69}"/>
          </ac:spMkLst>
        </pc:spChg>
        <pc:spChg chg="mod">
          <ac:chgData name="Puji Hastuti" userId="S::puji.hastuti.2013@ft.umy.ac.id::7bcc5da3-4658-432c-a167-5f8dc80a086b" providerId="AD" clId="Web-{93DF8865-3921-6EFD-EBC7-C63806410642}" dt="2022-09-05T05:50:42.429" v="17" actId="1076"/>
          <ac:spMkLst>
            <pc:docMk/>
            <pc:sldMk cId="0" sldId="258"/>
            <ac:spMk id="1960" creationId="{00000000-0000-0000-0000-000000000000}"/>
          </ac:spMkLst>
        </pc:spChg>
        <pc:spChg chg="mod">
          <ac:chgData name="Puji Hastuti" userId="S::puji.hastuti.2013@ft.umy.ac.id::7bcc5da3-4658-432c-a167-5f8dc80a086b" providerId="AD" clId="Web-{93DF8865-3921-6EFD-EBC7-C63806410642}" dt="2022-09-05T05:50:42.461" v="18" actId="1076"/>
          <ac:spMkLst>
            <pc:docMk/>
            <pc:sldMk cId="0" sldId="258"/>
            <ac:spMk id="1961" creationId="{00000000-0000-0000-0000-000000000000}"/>
          </ac:spMkLst>
        </pc:spChg>
        <pc:spChg chg="mod">
          <ac:chgData name="Puji Hastuti" userId="S::puji.hastuti.2013@ft.umy.ac.id::7bcc5da3-4658-432c-a167-5f8dc80a086b" providerId="AD" clId="Web-{93DF8865-3921-6EFD-EBC7-C63806410642}" dt="2022-09-05T05:50:42.476" v="19" actId="1076"/>
          <ac:spMkLst>
            <pc:docMk/>
            <pc:sldMk cId="0" sldId="258"/>
            <ac:spMk id="1962" creationId="{00000000-0000-0000-0000-000000000000}"/>
          </ac:spMkLst>
        </pc:spChg>
        <pc:spChg chg="mod">
          <ac:chgData name="Puji Hastuti" userId="S::puji.hastuti.2013@ft.umy.ac.id::7bcc5da3-4658-432c-a167-5f8dc80a086b" providerId="AD" clId="Web-{93DF8865-3921-6EFD-EBC7-C63806410642}" dt="2022-09-05T05:50:51.226" v="25" actId="1076"/>
          <ac:spMkLst>
            <pc:docMk/>
            <pc:sldMk cId="0" sldId="258"/>
            <ac:spMk id="1963" creationId="{00000000-0000-0000-0000-000000000000}"/>
          </ac:spMkLst>
        </pc:spChg>
        <pc:spChg chg="mod">
          <ac:chgData name="Puji Hastuti" userId="S::puji.hastuti.2013@ft.umy.ac.id::7bcc5da3-4658-432c-a167-5f8dc80a086b" providerId="AD" clId="Web-{93DF8865-3921-6EFD-EBC7-C63806410642}" dt="2022-09-05T05:50:51.258" v="26" actId="1076"/>
          <ac:spMkLst>
            <pc:docMk/>
            <pc:sldMk cId="0" sldId="258"/>
            <ac:spMk id="1964" creationId="{00000000-0000-0000-0000-000000000000}"/>
          </ac:spMkLst>
        </pc:spChg>
        <pc:spChg chg="mod">
          <ac:chgData name="Puji Hastuti" userId="S::puji.hastuti.2013@ft.umy.ac.id::7bcc5da3-4658-432c-a167-5f8dc80a086b" providerId="AD" clId="Web-{93DF8865-3921-6EFD-EBC7-C63806410642}" dt="2022-09-05T05:50:51.273" v="27" actId="1076"/>
          <ac:spMkLst>
            <pc:docMk/>
            <pc:sldMk cId="0" sldId="258"/>
            <ac:spMk id="1965" creationId="{00000000-0000-0000-0000-000000000000}"/>
          </ac:spMkLst>
        </pc:spChg>
        <pc:grpChg chg="add del">
          <ac:chgData name="Puji Hastuti" userId="S::puji.hastuti.2013@ft.umy.ac.id::7bcc5da3-4658-432c-a167-5f8dc80a086b" providerId="AD" clId="Web-{93DF8865-3921-6EFD-EBC7-C63806410642}" dt="2022-09-05T05:51:02.039" v="33"/>
          <ac:grpSpMkLst>
            <pc:docMk/>
            <pc:sldMk cId="0" sldId="258"/>
            <ac:grpSpMk id="8" creationId="{6BA617E6-6155-D6C2-E9DD-B7067A96C7B3}"/>
          </ac:grpSpMkLst>
        </pc:grpChg>
        <pc:grpChg chg="add mod">
          <ac:chgData name="Puji Hastuti" userId="S::puji.hastuti.2013@ft.umy.ac.id::7bcc5da3-4658-432c-a167-5f8dc80a086b" providerId="AD" clId="Web-{93DF8865-3921-6EFD-EBC7-C63806410642}" dt="2022-09-05T05:51:14.227" v="44" actId="1076"/>
          <ac:grpSpMkLst>
            <pc:docMk/>
            <pc:sldMk cId="0" sldId="258"/>
            <ac:grpSpMk id="40" creationId="{D205A4F6-953E-A145-F83E-6DB976B931C0}"/>
          </ac:grpSpMkLst>
        </pc:grpChg>
        <pc:grpChg chg="mod">
          <ac:chgData name="Puji Hastuti" userId="S::puji.hastuti.2013@ft.umy.ac.id::7bcc5da3-4658-432c-a167-5f8dc80a086b" providerId="AD" clId="Web-{93DF8865-3921-6EFD-EBC7-C63806410642}" dt="2022-09-05T05:50:42.648" v="23" actId="1076"/>
          <ac:grpSpMkLst>
            <pc:docMk/>
            <pc:sldMk cId="0" sldId="258"/>
            <ac:grpSpMk id="1972" creationId="{00000000-0000-0000-0000-000000000000}"/>
          </ac:grpSpMkLst>
        </pc:grpChg>
        <pc:grpChg chg="mod">
          <ac:chgData name="Puji Hastuti" userId="S::puji.hastuti.2013@ft.umy.ac.id::7bcc5da3-4658-432c-a167-5f8dc80a086b" providerId="AD" clId="Web-{93DF8865-3921-6EFD-EBC7-C63806410642}" dt="2022-09-05T05:50:51.367" v="28" actId="1076"/>
          <ac:grpSpMkLst>
            <pc:docMk/>
            <pc:sldMk cId="0" sldId="258"/>
            <ac:grpSpMk id="2024" creationId="{00000000-0000-0000-0000-000000000000}"/>
          </ac:grpSpMkLst>
        </pc:grpChg>
      </pc:sldChg>
      <pc:sldChg chg="modSp">
        <pc:chgData name="Puji Hastuti" userId="S::puji.hastuti.2013@ft.umy.ac.id::7bcc5da3-4658-432c-a167-5f8dc80a086b" providerId="AD" clId="Web-{93DF8865-3921-6EFD-EBC7-C63806410642}" dt="2022-09-05T05:57:52.308" v="94" actId="20577"/>
        <pc:sldMkLst>
          <pc:docMk/>
          <pc:sldMk cId="0" sldId="259"/>
        </pc:sldMkLst>
        <pc:spChg chg="mod">
          <ac:chgData name="Puji Hastuti" userId="S::puji.hastuti.2013@ft.umy.ac.id::7bcc5da3-4658-432c-a167-5f8dc80a086b" providerId="AD" clId="Web-{93DF8865-3921-6EFD-EBC7-C63806410642}" dt="2022-09-05T05:57:52.308" v="94" actId="20577"/>
          <ac:spMkLst>
            <pc:docMk/>
            <pc:sldMk cId="0" sldId="259"/>
            <ac:spMk id="2126" creationId="{00000000-0000-0000-0000-000000000000}"/>
          </ac:spMkLst>
        </pc:spChg>
      </pc:sldChg>
      <pc:sldChg chg="modSp">
        <pc:chgData name="Puji Hastuti" userId="S::puji.hastuti.2013@ft.umy.ac.id::7bcc5da3-4658-432c-a167-5f8dc80a086b" providerId="AD" clId="Web-{93DF8865-3921-6EFD-EBC7-C63806410642}" dt="2022-09-05T05:58:01.730" v="99" actId="20577"/>
        <pc:sldMkLst>
          <pc:docMk/>
          <pc:sldMk cId="0" sldId="265"/>
        </pc:sldMkLst>
        <pc:spChg chg="mod">
          <ac:chgData name="Puji Hastuti" userId="S::puji.hastuti.2013@ft.umy.ac.id::7bcc5da3-4658-432c-a167-5f8dc80a086b" providerId="AD" clId="Web-{93DF8865-3921-6EFD-EBC7-C63806410642}" dt="2022-09-05T05:58:01.730" v="99" actId="20577"/>
          <ac:spMkLst>
            <pc:docMk/>
            <pc:sldMk cId="0" sldId="265"/>
            <ac:spMk id="2565" creationId="{00000000-0000-0000-0000-000000000000}"/>
          </ac:spMkLst>
        </pc:spChg>
      </pc:sldChg>
      <pc:sldChg chg="modSp">
        <pc:chgData name="Puji Hastuti" userId="S::puji.hastuti.2013@ft.umy.ac.id::7bcc5da3-4658-432c-a167-5f8dc80a086b" providerId="AD" clId="Web-{93DF8865-3921-6EFD-EBC7-C63806410642}" dt="2022-09-05T05:58:42.918" v="153" actId="1076"/>
        <pc:sldMkLst>
          <pc:docMk/>
          <pc:sldMk cId="0" sldId="267"/>
        </pc:sldMkLst>
        <pc:spChg chg="mod">
          <ac:chgData name="Puji Hastuti" userId="S::puji.hastuti.2013@ft.umy.ac.id::7bcc5da3-4658-432c-a167-5f8dc80a086b" providerId="AD" clId="Web-{93DF8865-3921-6EFD-EBC7-C63806410642}" dt="2022-09-05T05:58:42.918" v="153" actId="1076"/>
          <ac:spMkLst>
            <pc:docMk/>
            <pc:sldMk cId="0" sldId="267"/>
            <ac:spMk id="2706" creationId="{00000000-0000-0000-0000-000000000000}"/>
          </ac:spMkLst>
        </pc:spChg>
      </pc:sldChg>
      <pc:sldChg chg="del">
        <pc:chgData name="Puji Hastuti" userId="S::puji.hastuti.2013@ft.umy.ac.id::7bcc5da3-4658-432c-a167-5f8dc80a086b" providerId="AD" clId="Web-{93DF8865-3921-6EFD-EBC7-C63806410642}" dt="2022-09-05T05:58:49.043" v="154"/>
        <pc:sldMkLst>
          <pc:docMk/>
          <pc:sldMk cId="0" sldId="268"/>
        </pc:sldMkLst>
      </pc:sldChg>
    </pc:docChg>
  </pc:docChgLst>
  <pc:docChgLst>
    <pc:chgData name="Puji Hastuti" userId="S::puji.hastuti.2013@ft.umy.ac.id::7bcc5da3-4658-432c-a167-5f8dc80a086b" providerId="AD" clId="Web-{B7677A82-0ECD-CBFF-AF56-15C438B06FFF}"/>
    <pc:docChg chg="delSld">
      <pc:chgData name="Puji Hastuti" userId="S::puji.hastuti.2013@ft.umy.ac.id::7bcc5da3-4658-432c-a167-5f8dc80a086b" providerId="AD" clId="Web-{B7677A82-0ECD-CBFF-AF56-15C438B06FFF}" dt="2022-09-04T03:34:32.138" v="25"/>
      <pc:docMkLst>
        <pc:docMk/>
      </pc:docMkLst>
      <pc:sldChg chg="del">
        <pc:chgData name="Puji Hastuti" userId="S::puji.hastuti.2013@ft.umy.ac.id::7bcc5da3-4658-432c-a167-5f8dc80a086b" providerId="AD" clId="Web-{B7677A82-0ECD-CBFF-AF56-15C438B06FFF}" dt="2022-09-04T03:34:32.138" v="25"/>
        <pc:sldMkLst>
          <pc:docMk/>
          <pc:sldMk cId="0" sldId="260"/>
        </pc:sldMkLst>
      </pc:sldChg>
      <pc:sldChg chg="del">
        <pc:chgData name="Puji Hastuti" userId="S::puji.hastuti.2013@ft.umy.ac.id::7bcc5da3-4658-432c-a167-5f8dc80a086b" providerId="AD" clId="Web-{B7677A82-0ECD-CBFF-AF56-15C438B06FFF}" dt="2022-09-04T03:34:32.138" v="24"/>
        <pc:sldMkLst>
          <pc:docMk/>
          <pc:sldMk cId="0" sldId="261"/>
        </pc:sldMkLst>
      </pc:sldChg>
      <pc:sldChg chg="del">
        <pc:chgData name="Puji Hastuti" userId="S::puji.hastuti.2013@ft.umy.ac.id::7bcc5da3-4658-432c-a167-5f8dc80a086b" providerId="AD" clId="Web-{B7677A82-0ECD-CBFF-AF56-15C438B06FFF}" dt="2022-09-04T03:34:32.122" v="23"/>
        <pc:sldMkLst>
          <pc:docMk/>
          <pc:sldMk cId="0" sldId="266"/>
        </pc:sldMkLst>
      </pc:sldChg>
      <pc:sldChg chg="del">
        <pc:chgData name="Puji Hastuti" userId="S::puji.hastuti.2013@ft.umy.ac.id::7bcc5da3-4658-432c-a167-5f8dc80a086b" providerId="AD" clId="Web-{B7677A82-0ECD-CBFF-AF56-15C438B06FFF}" dt="2022-09-04T03:34:32.122" v="22"/>
        <pc:sldMkLst>
          <pc:docMk/>
          <pc:sldMk cId="0" sldId="269"/>
        </pc:sldMkLst>
      </pc:sldChg>
      <pc:sldChg chg="del">
        <pc:chgData name="Puji Hastuti" userId="S::puji.hastuti.2013@ft.umy.ac.id::7bcc5da3-4658-432c-a167-5f8dc80a086b" providerId="AD" clId="Web-{B7677A82-0ECD-CBFF-AF56-15C438B06FFF}" dt="2022-09-04T03:34:28.919" v="21"/>
        <pc:sldMkLst>
          <pc:docMk/>
          <pc:sldMk cId="0" sldId="270"/>
        </pc:sldMkLst>
      </pc:sldChg>
      <pc:sldChg chg="del">
        <pc:chgData name="Puji Hastuti" userId="S::puji.hastuti.2013@ft.umy.ac.id::7bcc5da3-4658-432c-a167-5f8dc80a086b" providerId="AD" clId="Web-{B7677A82-0ECD-CBFF-AF56-15C438B06FFF}" dt="2022-09-04T03:34:28.919" v="20"/>
        <pc:sldMkLst>
          <pc:docMk/>
          <pc:sldMk cId="0" sldId="271"/>
        </pc:sldMkLst>
      </pc:sldChg>
      <pc:sldChg chg="del">
        <pc:chgData name="Puji Hastuti" userId="S::puji.hastuti.2013@ft.umy.ac.id::7bcc5da3-4658-432c-a167-5f8dc80a086b" providerId="AD" clId="Web-{B7677A82-0ECD-CBFF-AF56-15C438B06FFF}" dt="2022-09-04T03:34:28.904" v="19"/>
        <pc:sldMkLst>
          <pc:docMk/>
          <pc:sldMk cId="0" sldId="273"/>
        </pc:sldMkLst>
      </pc:sldChg>
      <pc:sldChg chg="del">
        <pc:chgData name="Puji Hastuti" userId="S::puji.hastuti.2013@ft.umy.ac.id::7bcc5da3-4658-432c-a167-5f8dc80a086b" providerId="AD" clId="Web-{B7677A82-0ECD-CBFF-AF56-15C438B06FFF}" dt="2022-09-04T03:34:28.888" v="18"/>
        <pc:sldMkLst>
          <pc:docMk/>
          <pc:sldMk cId="0" sldId="274"/>
        </pc:sldMkLst>
      </pc:sldChg>
      <pc:sldChg chg="del">
        <pc:chgData name="Puji Hastuti" userId="S::puji.hastuti.2013@ft.umy.ac.id::7bcc5da3-4658-432c-a167-5f8dc80a086b" providerId="AD" clId="Web-{B7677A82-0ECD-CBFF-AF56-15C438B06FFF}" dt="2022-09-04T03:34:28.888" v="17"/>
        <pc:sldMkLst>
          <pc:docMk/>
          <pc:sldMk cId="0" sldId="275"/>
        </pc:sldMkLst>
      </pc:sldChg>
      <pc:sldChg chg="del">
        <pc:chgData name="Puji Hastuti" userId="S::puji.hastuti.2013@ft.umy.ac.id::7bcc5da3-4658-432c-a167-5f8dc80a086b" providerId="AD" clId="Web-{B7677A82-0ECD-CBFF-AF56-15C438B06FFF}" dt="2022-09-04T03:34:28.872" v="16"/>
        <pc:sldMkLst>
          <pc:docMk/>
          <pc:sldMk cId="0" sldId="276"/>
        </pc:sldMkLst>
      </pc:sldChg>
      <pc:sldChg chg="del">
        <pc:chgData name="Puji Hastuti" userId="S::puji.hastuti.2013@ft.umy.ac.id::7bcc5da3-4658-432c-a167-5f8dc80a086b" providerId="AD" clId="Web-{B7677A82-0ECD-CBFF-AF56-15C438B06FFF}" dt="2022-09-04T03:34:28.857" v="15"/>
        <pc:sldMkLst>
          <pc:docMk/>
          <pc:sldMk cId="0" sldId="277"/>
        </pc:sldMkLst>
      </pc:sldChg>
      <pc:sldChg chg="del">
        <pc:chgData name="Puji Hastuti" userId="S::puji.hastuti.2013@ft.umy.ac.id::7bcc5da3-4658-432c-a167-5f8dc80a086b" providerId="AD" clId="Web-{B7677A82-0ECD-CBFF-AF56-15C438B06FFF}" dt="2022-09-04T03:34:28.857" v="14"/>
        <pc:sldMkLst>
          <pc:docMk/>
          <pc:sldMk cId="0" sldId="278"/>
        </pc:sldMkLst>
      </pc:sldChg>
      <pc:sldChg chg="del">
        <pc:chgData name="Puji Hastuti" userId="S::puji.hastuti.2013@ft.umy.ac.id::7bcc5da3-4658-432c-a167-5f8dc80a086b" providerId="AD" clId="Web-{B7677A82-0ECD-CBFF-AF56-15C438B06FFF}" dt="2022-09-04T03:34:28.841" v="13"/>
        <pc:sldMkLst>
          <pc:docMk/>
          <pc:sldMk cId="0" sldId="279"/>
        </pc:sldMkLst>
      </pc:sldChg>
      <pc:sldChg chg="del">
        <pc:chgData name="Puji Hastuti" userId="S::puji.hastuti.2013@ft.umy.ac.id::7bcc5da3-4658-432c-a167-5f8dc80a086b" providerId="AD" clId="Web-{B7677A82-0ECD-CBFF-AF56-15C438B06FFF}" dt="2022-09-04T03:34:28.841" v="12"/>
        <pc:sldMkLst>
          <pc:docMk/>
          <pc:sldMk cId="0" sldId="280"/>
        </pc:sldMkLst>
      </pc:sldChg>
      <pc:sldChg chg="del">
        <pc:chgData name="Puji Hastuti" userId="S::puji.hastuti.2013@ft.umy.ac.id::7bcc5da3-4658-432c-a167-5f8dc80a086b" providerId="AD" clId="Web-{B7677A82-0ECD-CBFF-AF56-15C438B06FFF}" dt="2022-09-04T03:34:23.310" v="11"/>
        <pc:sldMkLst>
          <pc:docMk/>
          <pc:sldMk cId="0" sldId="281"/>
        </pc:sldMkLst>
      </pc:sldChg>
      <pc:sldChg chg="del">
        <pc:chgData name="Puji Hastuti" userId="S::puji.hastuti.2013@ft.umy.ac.id::7bcc5da3-4658-432c-a167-5f8dc80a086b" providerId="AD" clId="Web-{B7677A82-0ECD-CBFF-AF56-15C438B06FFF}" dt="2022-09-04T03:34:23.310" v="10"/>
        <pc:sldMkLst>
          <pc:docMk/>
          <pc:sldMk cId="0" sldId="282"/>
        </pc:sldMkLst>
      </pc:sldChg>
      <pc:sldChg chg="del">
        <pc:chgData name="Puji Hastuti" userId="S::puji.hastuti.2013@ft.umy.ac.id::7bcc5da3-4658-432c-a167-5f8dc80a086b" providerId="AD" clId="Web-{B7677A82-0ECD-CBFF-AF56-15C438B06FFF}" dt="2022-09-04T03:34:23.294" v="9"/>
        <pc:sldMkLst>
          <pc:docMk/>
          <pc:sldMk cId="0" sldId="283"/>
        </pc:sldMkLst>
      </pc:sldChg>
      <pc:sldChg chg="del">
        <pc:chgData name="Puji Hastuti" userId="S::puji.hastuti.2013@ft.umy.ac.id::7bcc5da3-4658-432c-a167-5f8dc80a086b" providerId="AD" clId="Web-{B7677A82-0ECD-CBFF-AF56-15C438B06FFF}" dt="2022-09-04T03:34:23.294" v="8"/>
        <pc:sldMkLst>
          <pc:docMk/>
          <pc:sldMk cId="0" sldId="284"/>
        </pc:sldMkLst>
      </pc:sldChg>
      <pc:sldChg chg="del">
        <pc:chgData name="Puji Hastuti" userId="S::puji.hastuti.2013@ft.umy.ac.id::7bcc5da3-4658-432c-a167-5f8dc80a086b" providerId="AD" clId="Web-{B7677A82-0ECD-CBFF-AF56-15C438B06FFF}" dt="2022-09-04T03:34:23.279" v="7"/>
        <pc:sldMkLst>
          <pc:docMk/>
          <pc:sldMk cId="0" sldId="285"/>
        </pc:sldMkLst>
      </pc:sldChg>
      <pc:sldChg chg="del">
        <pc:chgData name="Puji Hastuti" userId="S::puji.hastuti.2013@ft.umy.ac.id::7bcc5da3-4658-432c-a167-5f8dc80a086b" providerId="AD" clId="Web-{B7677A82-0ECD-CBFF-AF56-15C438B06FFF}" dt="2022-09-04T03:34:23.263" v="6"/>
        <pc:sldMkLst>
          <pc:docMk/>
          <pc:sldMk cId="0" sldId="286"/>
        </pc:sldMkLst>
      </pc:sldChg>
      <pc:sldChg chg="del">
        <pc:chgData name="Puji Hastuti" userId="S::puji.hastuti.2013@ft.umy.ac.id::7bcc5da3-4658-432c-a167-5f8dc80a086b" providerId="AD" clId="Web-{B7677A82-0ECD-CBFF-AF56-15C438B06FFF}" dt="2022-09-04T03:34:23.263" v="5"/>
        <pc:sldMkLst>
          <pc:docMk/>
          <pc:sldMk cId="0" sldId="288"/>
        </pc:sldMkLst>
      </pc:sldChg>
      <pc:sldChg chg="del">
        <pc:chgData name="Puji Hastuti" userId="S::puji.hastuti.2013@ft.umy.ac.id::7bcc5da3-4658-432c-a167-5f8dc80a086b" providerId="AD" clId="Web-{B7677A82-0ECD-CBFF-AF56-15C438B06FFF}" dt="2022-09-04T03:34:23.247" v="4"/>
        <pc:sldMkLst>
          <pc:docMk/>
          <pc:sldMk cId="0" sldId="289"/>
        </pc:sldMkLst>
      </pc:sldChg>
      <pc:sldChg chg="del">
        <pc:chgData name="Puji Hastuti" userId="S::puji.hastuti.2013@ft.umy.ac.id::7bcc5da3-4658-432c-a167-5f8dc80a086b" providerId="AD" clId="Web-{B7677A82-0ECD-CBFF-AF56-15C438B06FFF}" dt="2022-09-04T03:34:23.247" v="3"/>
        <pc:sldMkLst>
          <pc:docMk/>
          <pc:sldMk cId="0" sldId="290"/>
        </pc:sldMkLst>
      </pc:sldChg>
      <pc:sldChg chg="del">
        <pc:chgData name="Puji Hastuti" userId="S::puji.hastuti.2013@ft.umy.ac.id::7bcc5da3-4658-432c-a167-5f8dc80a086b" providerId="AD" clId="Web-{B7677A82-0ECD-CBFF-AF56-15C438B06FFF}" dt="2022-09-04T03:34:23.232" v="2"/>
        <pc:sldMkLst>
          <pc:docMk/>
          <pc:sldMk cId="0" sldId="291"/>
        </pc:sldMkLst>
      </pc:sldChg>
      <pc:sldChg chg="del">
        <pc:chgData name="Puji Hastuti" userId="S::puji.hastuti.2013@ft.umy.ac.id::7bcc5da3-4658-432c-a167-5f8dc80a086b" providerId="AD" clId="Web-{B7677A82-0ECD-CBFF-AF56-15C438B06FFF}" dt="2022-09-04T03:34:23.169" v="1"/>
        <pc:sldMkLst>
          <pc:docMk/>
          <pc:sldMk cId="0" sldId="292"/>
        </pc:sldMkLst>
      </pc:sldChg>
      <pc:sldChg chg="del">
        <pc:chgData name="Puji Hastuti" userId="S::puji.hastuti.2013@ft.umy.ac.id::7bcc5da3-4658-432c-a167-5f8dc80a086b" providerId="AD" clId="Web-{B7677A82-0ECD-CBFF-AF56-15C438B06FFF}" dt="2022-09-04T03:34:23.154" v="0"/>
        <pc:sldMkLst>
          <pc:docMk/>
          <pc:sldMk cId="0" sldId="293"/>
        </pc:sldMkLst>
      </pc:sldChg>
    </pc:docChg>
  </pc:docChgLst>
  <pc:docChgLst>
    <pc:chgData name="Puji Hastuti" userId="S::puji.hastuti.2013@ft.umy.ac.id::7bcc5da3-4658-432c-a167-5f8dc80a086b" providerId="AD" clId="Web-{1CA3238F-1539-D8CB-CFE8-B73E931FB353}"/>
    <pc:docChg chg="modSld">
      <pc:chgData name="Puji Hastuti" userId="S::puji.hastuti.2013@ft.umy.ac.id::7bcc5da3-4658-432c-a167-5f8dc80a086b" providerId="AD" clId="Web-{1CA3238F-1539-D8CB-CFE8-B73E931FB353}" dt="2022-09-04T03:39:10.251" v="20" actId="20577"/>
      <pc:docMkLst>
        <pc:docMk/>
      </pc:docMkLst>
      <pc:sldChg chg="modSp">
        <pc:chgData name="Puji Hastuti" userId="S::puji.hastuti.2013@ft.umy.ac.id::7bcc5da3-4658-432c-a167-5f8dc80a086b" providerId="AD" clId="Web-{1CA3238F-1539-D8CB-CFE8-B73E931FB353}" dt="2022-09-04T03:36:48.190" v="6"/>
        <pc:sldMkLst>
          <pc:docMk/>
          <pc:sldMk cId="0" sldId="256"/>
        </pc:sldMkLst>
        <pc:spChg chg="mod">
          <ac:chgData name="Puji Hastuti" userId="S::puji.hastuti.2013@ft.umy.ac.id::7bcc5da3-4658-432c-a167-5f8dc80a086b" providerId="AD" clId="Web-{1CA3238F-1539-D8CB-CFE8-B73E931FB353}" dt="2022-09-04T03:36:48.190" v="6"/>
          <ac:spMkLst>
            <pc:docMk/>
            <pc:sldMk cId="0" sldId="256"/>
            <ac:spMk id="1869" creationId="{00000000-0000-0000-0000-000000000000}"/>
          </ac:spMkLst>
        </pc:spChg>
      </pc:sldChg>
      <pc:sldChg chg="modSp">
        <pc:chgData name="Puji Hastuti" userId="S::puji.hastuti.2013@ft.umy.ac.id::7bcc5da3-4658-432c-a167-5f8dc80a086b" providerId="AD" clId="Web-{1CA3238F-1539-D8CB-CFE8-B73E931FB353}" dt="2022-09-04T03:39:10.251" v="20" actId="20577"/>
        <pc:sldMkLst>
          <pc:docMk/>
          <pc:sldMk cId="0" sldId="258"/>
        </pc:sldMkLst>
        <pc:spChg chg="mod">
          <ac:chgData name="Puji Hastuti" userId="S::puji.hastuti.2013@ft.umy.ac.id::7bcc5da3-4658-432c-a167-5f8dc80a086b" providerId="AD" clId="Web-{1CA3238F-1539-D8CB-CFE8-B73E931FB353}" dt="2022-09-04T03:38:54.220" v="19" actId="14100"/>
          <ac:spMkLst>
            <pc:docMk/>
            <pc:sldMk cId="0" sldId="258"/>
            <ac:spMk id="1963" creationId="{00000000-0000-0000-0000-000000000000}"/>
          </ac:spMkLst>
        </pc:spChg>
        <pc:spChg chg="mod">
          <ac:chgData name="Puji Hastuti" userId="S::puji.hastuti.2013@ft.umy.ac.id::7bcc5da3-4658-432c-a167-5f8dc80a086b" providerId="AD" clId="Web-{1CA3238F-1539-D8CB-CFE8-B73E931FB353}" dt="2022-09-04T03:39:10.251" v="20" actId="20577"/>
          <ac:spMkLst>
            <pc:docMk/>
            <pc:sldMk cId="0" sldId="258"/>
            <ac:spMk id="1964" creationId="{00000000-0000-0000-0000-000000000000}"/>
          </ac:spMkLst>
        </pc:spChg>
      </pc:sldChg>
    </pc:docChg>
  </pc:docChgLst>
  <pc:docChgLst>
    <pc:chgData name="Puji Hastuti" userId="7bcc5da3-4658-432c-a167-5f8dc80a086b" providerId="ADAL" clId="{F4BD26A8-FB49-45EB-A279-FE8B3C52D7FC}"/>
    <pc:docChg chg="undo custSel modSld">
      <pc:chgData name="Puji Hastuti" userId="7bcc5da3-4658-432c-a167-5f8dc80a086b" providerId="ADAL" clId="{F4BD26A8-FB49-45EB-A279-FE8B3C52D7FC}" dt="2022-09-13T01:10:18.184" v="55" actId="20577"/>
      <pc:docMkLst>
        <pc:docMk/>
      </pc:docMkLst>
      <pc:sldChg chg="modSp mod">
        <pc:chgData name="Puji Hastuti" userId="7bcc5da3-4658-432c-a167-5f8dc80a086b" providerId="ADAL" clId="{F4BD26A8-FB49-45EB-A279-FE8B3C52D7FC}" dt="2022-09-13T01:08:07.846" v="16" actId="20577"/>
        <pc:sldMkLst>
          <pc:docMk/>
          <pc:sldMk cId="0" sldId="256"/>
        </pc:sldMkLst>
        <pc:spChg chg="mod">
          <ac:chgData name="Puji Hastuti" userId="7bcc5da3-4658-432c-a167-5f8dc80a086b" providerId="ADAL" clId="{F4BD26A8-FB49-45EB-A279-FE8B3C52D7FC}" dt="2022-09-13T01:08:07.846" v="16" actId="20577"/>
          <ac:spMkLst>
            <pc:docMk/>
            <pc:sldMk cId="0" sldId="256"/>
            <ac:spMk id="1869" creationId="{00000000-0000-0000-0000-000000000000}"/>
          </ac:spMkLst>
        </pc:spChg>
      </pc:sldChg>
      <pc:sldChg chg="addSp delSp modSp mod">
        <pc:chgData name="Puji Hastuti" userId="7bcc5da3-4658-432c-a167-5f8dc80a086b" providerId="ADAL" clId="{F4BD26A8-FB49-45EB-A279-FE8B3C52D7FC}" dt="2022-09-13T01:08:37.225" v="21" actId="1076"/>
        <pc:sldMkLst>
          <pc:docMk/>
          <pc:sldMk cId="0" sldId="258"/>
        </pc:sldMkLst>
        <pc:spChg chg="add del mod">
          <ac:chgData name="Puji Hastuti" userId="7bcc5da3-4658-432c-a167-5f8dc80a086b" providerId="ADAL" clId="{F4BD26A8-FB49-45EB-A279-FE8B3C52D7FC}" dt="2022-09-13T01:08:28.195" v="18" actId="478"/>
          <ac:spMkLst>
            <pc:docMk/>
            <pc:sldMk cId="0" sldId="258"/>
            <ac:spMk id="3" creationId="{E1912815-BC5C-4DC0-A362-847AABC9E69A}"/>
          </ac:spMkLst>
        </pc:spChg>
        <pc:spChg chg="add del mod">
          <ac:chgData name="Puji Hastuti" userId="7bcc5da3-4658-432c-a167-5f8dc80a086b" providerId="ADAL" clId="{F4BD26A8-FB49-45EB-A279-FE8B3C52D7FC}" dt="2022-09-13T01:08:28.195" v="18" actId="478"/>
          <ac:spMkLst>
            <pc:docMk/>
            <pc:sldMk cId="0" sldId="258"/>
            <ac:spMk id="5" creationId="{E334E47C-19C7-46D8-B783-1DB8A66E63A1}"/>
          </ac:spMkLst>
        </pc:spChg>
        <pc:spChg chg="add del mod">
          <ac:chgData name="Puji Hastuti" userId="7bcc5da3-4658-432c-a167-5f8dc80a086b" providerId="ADAL" clId="{F4BD26A8-FB49-45EB-A279-FE8B3C52D7FC}" dt="2022-09-13T01:08:28.195" v="18" actId="478"/>
          <ac:spMkLst>
            <pc:docMk/>
            <pc:sldMk cId="0" sldId="258"/>
            <ac:spMk id="7" creationId="{2C7F29FB-437A-4B3D-972E-942C52C39976}"/>
          </ac:spMkLst>
        </pc:spChg>
        <pc:spChg chg="mod">
          <ac:chgData name="Puji Hastuti" userId="7bcc5da3-4658-432c-a167-5f8dc80a086b" providerId="ADAL" clId="{F4BD26A8-FB49-45EB-A279-FE8B3C52D7FC}" dt="2022-09-13T01:08:37.225" v="21" actId="1076"/>
          <ac:spMkLst>
            <pc:docMk/>
            <pc:sldMk cId="0" sldId="258"/>
            <ac:spMk id="35" creationId="{8A582B4C-9245-C7BE-043D-415CB981FD9E}"/>
          </ac:spMkLst>
        </pc:spChg>
        <pc:spChg chg="mod">
          <ac:chgData name="Puji Hastuti" userId="7bcc5da3-4658-432c-a167-5f8dc80a086b" providerId="ADAL" clId="{F4BD26A8-FB49-45EB-A279-FE8B3C52D7FC}" dt="2022-09-13T01:08:37.225" v="21" actId="1076"/>
          <ac:spMkLst>
            <pc:docMk/>
            <pc:sldMk cId="0" sldId="258"/>
            <ac:spMk id="37" creationId="{9ACEFF87-7B59-5319-8891-CA42E6EC2C96}"/>
          </ac:spMkLst>
        </pc:spChg>
        <pc:spChg chg="mod">
          <ac:chgData name="Puji Hastuti" userId="7bcc5da3-4658-432c-a167-5f8dc80a086b" providerId="ADAL" clId="{F4BD26A8-FB49-45EB-A279-FE8B3C52D7FC}" dt="2022-09-13T01:08:37.225" v="21" actId="1076"/>
          <ac:spMkLst>
            <pc:docMk/>
            <pc:sldMk cId="0" sldId="258"/>
            <ac:spMk id="39" creationId="{95D99446-00A9-3D38-D5B0-36A5EE4E4D69}"/>
          </ac:spMkLst>
        </pc:spChg>
        <pc:spChg chg="del">
          <ac:chgData name="Puji Hastuti" userId="7bcc5da3-4658-432c-a167-5f8dc80a086b" providerId="ADAL" clId="{F4BD26A8-FB49-45EB-A279-FE8B3C52D7FC}" dt="2022-09-13T01:08:17.329" v="17" actId="478"/>
          <ac:spMkLst>
            <pc:docMk/>
            <pc:sldMk cId="0" sldId="258"/>
            <ac:spMk id="1960" creationId="{00000000-0000-0000-0000-000000000000}"/>
          </ac:spMkLst>
        </pc:spChg>
        <pc:spChg chg="del">
          <ac:chgData name="Puji Hastuti" userId="7bcc5da3-4658-432c-a167-5f8dc80a086b" providerId="ADAL" clId="{F4BD26A8-FB49-45EB-A279-FE8B3C52D7FC}" dt="2022-09-13T01:08:17.329" v="17" actId="478"/>
          <ac:spMkLst>
            <pc:docMk/>
            <pc:sldMk cId="0" sldId="258"/>
            <ac:spMk id="1961" creationId="{00000000-0000-0000-0000-000000000000}"/>
          </ac:spMkLst>
        </pc:spChg>
        <pc:spChg chg="del">
          <ac:chgData name="Puji Hastuti" userId="7bcc5da3-4658-432c-a167-5f8dc80a086b" providerId="ADAL" clId="{F4BD26A8-FB49-45EB-A279-FE8B3C52D7FC}" dt="2022-09-13T01:08:17.329" v="17" actId="478"/>
          <ac:spMkLst>
            <pc:docMk/>
            <pc:sldMk cId="0" sldId="258"/>
            <ac:spMk id="1962" creationId="{00000000-0000-0000-0000-000000000000}"/>
          </ac:spMkLst>
        </pc:spChg>
        <pc:spChg chg="mod">
          <ac:chgData name="Puji Hastuti" userId="7bcc5da3-4658-432c-a167-5f8dc80a086b" providerId="ADAL" clId="{F4BD26A8-FB49-45EB-A279-FE8B3C52D7FC}" dt="2022-09-13T01:08:37.225" v="21" actId="1076"/>
          <ac:spMkLst>
            <pc:docMk/>
            <pc:sldMk cId="0" sldId="258"/>
            <ac:spMk id="1963" creationId="{00000000-0000-0000-0000-000000000000}"/>
          </ac:spMkLst>
        </pc:spChg>
        <pc:spChg chg="mod">
          <ac:chgData name="Puji Hastuti" userId="7bcc5da3-4658-432c-a167-5f8dc80a086b" providerId="ADAL" clId="{F4BD26A8-FB49-45EB-A279-FE8B3C52D7FC}" dt="2022-09-13T01:08:37.225" v="21" actId="1076"/>
          <ac:spMkLst>
            <pc:docMk/>
            <pc:sldMk cId="0" sldId="258"/>
            <ac:spMk id="1964" creationId="{00000000-0000-0000-0000-000000000000}"/>
          </ac:spMkLst>
        </pc:spChg>
        <pc:spChg chg="mod">
          <ac:chgData name="Puji Hastuti" userId="7bcc5da3-4658-432c-a167-5f8dc80a086b" providerId="ADAL" clId="{F4BD26A8-FB49-45EB-A279-FE8B3C52D7FC}" dt="2022-09-13T01:08:37.225" v="21" actId="1076"/>
          <ac:spMkLst>
            <pc:docMk/>
            <pc:sldMk cId="0" sldId="258"/>
            <ac:spMk id="1965" creationId="{00000000-0000-0000-0000-000000000000}"/>
          </ac:spMkLst>
        </pc:spChg>
        <pc:grpChg chg="mod">
          <ac:chgData name="Puji Hastuti" userId="7bcc5da3-4658-432c-a167-5f8dc80a086b" providerId="ADAL" clId="{F4BD26A8-FB49-45EB-A279-FE8B3C52D7FC}" dt="2022-09-13T01:08:37.225" v="21" actId="1076"/>
          <ac:grpSpMkLst>
            <pc:docMk/>
            <pc:sldMk cId="0" sldId="258"/>
            <ac:grpSpMk id="40" creationId="{D205A4F6-953E-A145-F83E-6DB976B931C0}"/>
          </ac:grpSpMkLst>
        </pc:grpChg>
        <pc:grpChg chg="del">
          <ac:chgData name="Puji Hastuti" userId="7bcc5da3-4658-432c-a167-5f8dc80a086b" providerId="ADAL" clId="{F4BD26A8-FB49-45EB-A279-FE8B3C52D7FC}" dt="2022-09-13T01:08:17.329" v="17" actId="478"/>
          <ac:grpSpMkLst>
            <pc:docMk/>
            <pc:sldMk cId="0" sldId="258"/>
            <ac:grpSpMk id="1972" creationId="{00000000-0000-0000-0000-000000000000}"/>
          </ac:grpSpMkLst>
        </pc:grpChg>
        <pc:grpChg chg="mod">
          <ac:chgData name="Puji Hastuti" userId="7bcc5da3-4658-432c-a167-5f8dc80a086b" providerId="ADAL" clId="{F4BD26A8-FB49-45EB-A279-FE8B3C52D7FC}" dt="2022-09-13T01:08:37.225" v="21" actId="1076"/>
          <ac:grpSpMkLst>
            <pc:docMk/>
            <pc:sldMk cId="0" sldId="258"/>
            <ac:grpSpMk id="2024" creationId="{00000000-0000-0000-0000-000000000000}"/>
          </ac:grpSpMkLst>
        </pc:grpChg>
      </pc:sldChg>
      <pc:sldChg chg="modSp mod">
        <pc:chgData name="Puji Hastuti" userId="7bcc5da3-4658-432c-a167-5f8dc80a086b" providerId="ADAL" clId="{F4BD26A8-FB49-45EB-A279-FE8B3C52D7FC}" dt="2022-09-13T01:10:18.184" v="55" actId="20577"/>
        <pc:sldMkLst>
          <pc:docMk/>
          <pc:sldMk cId="0" sldId="259"/>
        </pc:sldMkLst>
        <pc:spChg chg="mod">
          <ac:chgData name="Puji Hastuti" userId="7bcc5da3-4658-432c-a167-5f8dc80a086b" providerId="ADAL" clId="{F4BD26A8-FB49-45EB-A279-FE8B3C52D7FC}" dt="2022-09-13T01:10:18.184" v="55" actId="20577"/>
          <ac:spMkLst>
            <pc:docMk/>
            <pc:sldMk cId="0" sldId="259"/>
            <ac:spMk id="2126" creationId="{00000000-0000-0000-0000-000000000000}"/>
          </ac:spMkLst>
        </pc:spChg>
      </pc:sldChg>
    </pc:docChg>
  </pc:docChgLst>
  <pc:docChgLst>
    <pc:chgData name="Puji Hastuti" userId="7bcc5da3-4658-432c-a167-5f8dc80a086b" providerId="ADAL" clId="{12C4E448-58F7-4829-B53A-7FEC514E98AC}"/>
    <pc:docChg chg="modSld">
      <pc:chgData name="Puji Hastuti" userId="7bcc5da3-4658-432c-a167-5f8dc80a086b" providerId="ADAL" clId="{12C4E448-58F7-4829-B53A-7FEC514E98AC}" dt="2023-08-18T06:47:29.644" v="41" actId="20577"/>
      <pc:docMkLst>
        <pc:docMk/>
      </pc:docMkLst>
      <pc:sldChg chg="modSp mod">
        <pc:chgData name="Puji Hastuti" userId="7bcc5da3-4658-432c-a167-5f8dc80a086b" providerId="ADAL" clId="{12C4E448-58F7-4829-B53A-7FEC514E98AC}" dt="2023-08-18T06:31:12.752" v="9" actId="20577"/>
        <pc:sldMkLst>
          <pc:docMk/>
          <pc:sldMk cId="0" sldId="258"/>
        </pc:sldMkLst>
        <pc:spChg chg="mod">
          <ac:chgData name="Puji Hastuti" userId="7bcc5da3-4658-432c-a167-5f8dc80a086b" providerId="ADAL" clId="{12C4E448-58F7-4829-B53A-7FEC514E98AC}" dt="2023-08-18T06:31:09.125" v="2" actId="14100"/>
          <ac:spMkLst>
            <pc:docMk/>
            <pc:sldMk cId="0" sldId="258"/>
            <ac:spMk id="35" creationId="{8A582B4C-9245-C7BE-043D-415CB981FD9E}"/>
          </ac:spMkLst>
        </pc:spChg>
        <pc:spChg chg="mod">
          <ac:chgData name="Puji Hastuti" userId="7bcc5da3-4658-432c-a167-5f8dc80a086b" providerId="ADAL" clId="{12C4E448-58F7-4829-B53A-7FEC514E98AC}" dt="2023-08-18T06:31:12.752" v="9" actId="20577"/>
          <ac:spMkLst>
            <pc:docMk/>
            <pc:sldMk cId="0" sldId="258"/>
            <ac:spMk id="37" creationId="{9ACEFF87-7B59-5319-8891-CA42E6EC2C96}"/>
          </ac:spMkLst>
        </pc:spChg>
      </pc:sldChg>
      <pc:sldChg chg="modSp mod">
        <pc:chgData name="Puji Hastuti" userId="7bcc5da3-4658-432c-a167-5f8dc80a086b" providerId="ADAL" clId="{12C4E448-58F7-4829-B53A-7FEC514E98AC}" dt="2023-08-18T06:46:27.329" v="12" actId="20577"/>
        <pc:sldMkLst>
          <pc:docMk/>
          <pc:sldMk cId="0" sldId="265"/>
        </pc:sldMkLst>
        <pc:spChg chg="mod">
          <ac:chgData name="Puji Hastuti" userId="7bcc5da3-4658-432c-a167-5f8dc80a086b" providerId="ADAL" clId="{12C4E448-58F7-4829-B53A-7FEC514E98AC}" dt="2023-08-18T06:46:27.329" v="12" actId="20577"/>
          <ac:spMkLst>
            <pc:docMk/>
            <pc:sldMk cId="0" sldId="265"/>
            <ac:spMk id="2565" creationId="{00000000-0000-0000-0000-000000000000}"/>
          </ac:spMkLst>
        </pc:spChg>
      </pc:sldChg>
      <pc:sldChg chg="modSp mod">
        <pc:chgData name="Puji Hastuti" userId="7bcc5da3-4658-432c-a167-5f8dc80a086b" providerId="ADAL" clId="{12C4E448-58F7-4829-B53A-7FEC514E98AC}" dt="2023-08-18T06:47:29.644" v="41" actId="20577"/>
        <pc:sldMkLst>
          <pc:docMk/>
          <pc:sldMk cId="0" sldId="267"/>
        </pc:sldMkLst>
        <pc:spChg chg="mod">
          <ac:chgData name="Puji Hastuti" userId="7bcc5da3-4658-432c-a167-5f8dc80a086b" providerId="ADAL" clId="{12C4E448-58F7-4829-B53A-7FEC514E98AC}" dt="2023-08-18T06:47:29.644" v="41" actId="20577"/>
          <ac:spMkLst>
            <pc:docMk/>
            <pc:sldMk cId="0" sldId="267"/>
            <ac:spMk id="2706" creationId="{00000000-0000-0000-0000-000000000000}"/>
          </ac:spMkLst>
        </pc:spChg>
      </pc:sldChg>
    </pc:docChg>
  </pc:docChgLst>
  <pc:docChgLst>
    <pc:chgData name="Puji Hastuti" userId="7bcc5da3-4658-432c-a167-5f8dc80a086b" providerId="ADAL" clId="{68E9DB8B-3EF7-418D-9A22-252E9388836C}"/>
    <pc:docChg chg="undo custSel delSld modSld">
      <pc:chgData name="Puji Hastuti" userId="7bcc5da3-4658-432c-a167-5f8dc80a086b" providerId="ADAL" clId="{68E9DB8B-3EF7-418D-9A22-252E9388836C}" dt="2022-09-01T07:36:35.036" v="10" actId="1076"/>
      <pc:docMkLst>
        <pc:docMk/>
      </pc:docMkLst>
      <pc:sldChg chg="modSp mod">
        <pc:chgData name="Puji Hastuti" userId="7bcc5da3-4658-432c-a167-5f8dc80a086b" providerId="ADAL" clId="{68E9DB8B-3EF7-418D-9A22-252E9388836C}" dt="2022-09-01T05:57:56.940" v="2" actId="14100"/>
        <pc:sldMkLst>
          <pc:docMk/>
          <pc:sldMk cId="0" sldId="258"/>
        </pc:sldMkLst>
        <pc:spChg chg="mod">
          <ac:chgData name="Puji Hastuti" userId="7bcc5da3-4658-432c-a167-5f8dc80a086b" providerId="ADAL" clId="{68E9DB8B-3EF7-418D-9A22-252E9388836C}" dt="2022-09-01T05:57:56.940" v="2" actId="14100"/>
          <ac:spMkLst>
            <pc:docMk/>
            <pc:sldMk cId="0" sldId="258"/>
            <ac:spMk id="1964" creationId="{00000000-0000-0000-0000-000000000000}"/>
          </ac:spMkLst>
        </pc:spChg>
      </pc:sldChg>
      <pc:sldChg chg="addSp modSp mod">
        <pc:chgData name="Puji Hastuti" userId="7bcc5da3-4658-432c-a167-5f8dc80a086b" providerId="ADAL" clId="{68E9DB8B-3EF7-418D-9A22-252E9388836C}" dt="2022-09-01T07:36:35.036" v="10" actId="1076"/>
        <pc:sldMkLst>
          <pc:docMk/>
          <pc:sldMk cId="0" sldId="272"/>
        </pc:sldMkLst>
        <pc:spChg chg="mod">
          <ac:chgData name="Puji Hastuti" userId="7bcc5da3-4658-432c-a167-5f8dc80a086b" providerId="ADAL" clId="{68E9DB8B-3EF7-418D-9A22-252E9388836C}" dt="2022-09-01T07:36:19.450" v="4"/>
          <ac:spMkLst>
            <pc:docMk/>
            <pc:sldMk cId="0" sldId="272"/>
            <ac:spMk id="3" creationId="{52787A52-0AE9-CE00-D882-3EA7FEAA9D22}"/>
          </ac:spMkLst>
        </pc:spChg>
        <pc:spChg chg="mod">
          <ac:chgData name="Puji Hastuti" userId="7bcc5da3-4658-432c-a167-5f8dc80a086b" providerId="ADAL" clId="{68E9DB8B-3EF7-418D-9A22-252E9388836C}" dt="2022-09-01T07:36:19.450" v="4"/>
          <ac:spMkLst>
            <pc:docMk/>
            <pc:sldMk cId="0" sldId="272"/>
            <ac:spMk id="4" creationId="{799899BF-E2E3-262D-2C7E-39CCF87FA9B5}"/>
          </ac:spMkLst>
        </pc:spChg>
        <pc:spChg chg="mod">
          <ac:chgData name="Puji Hastuti" userId="7bcc5da3-4658-432c-a167-5f8dc80a086b" providerId="ADAL" clId="{68E9DB8B-3EF7-418D-9A22-252E9388836C}" dt="2022-09-01T07:36:19.450" v="4"/>
          <ac:spMkLst>
            <pc:docMk/>
            <pc:sldMk cId="0" sldId="272"/>
            <ac:spMk id="5" creationId="{5014402C-430B-836C-F5F9-EA5C868BF657}"/>
          </ac:spMkLst>
        </pc:spChg>
        <pc:spChg chg="mod">
          <ac:chgData name="Puji Hastuti" userId="7bcc5da3-4658-432c-a167-5f8dc80a086b" providerId="ADAL" clId="{68E9DB8B-3EF7-418D-9A22-252E9388836C}" dt="2022-09-01T07:36:19.450" v="4"/>
          <ac:spMkLst>
            <pc:docMk/>
            <pc:sldMk cId="0" sldId="272"/>
            <ac:spMk id="6" creationId="{E1E7E9FF-1077-CC11-408D-4D8FCD4F66A1}"/>
          </ac:spMkLst>
        </pc:spChg>
        <pc:spChg chg="mod">
          <ac:chgData name="Puji Hastuti" userId="7bcc5da3-4658-432c-a167-5f8dc80a086b" providerId="ADAL" clId="{68E9DB8B-3EF7-418D-9A22-252E9388836C}" dt="2022-09-01T07:36:19.450" v="4"/>
          <ac:spMkLst>
            <pc:docMk/>
            <pc:sldMk cId="0" sldId="272"/>
            <ac:spMk id="7" creationId="{F6BBC718-2275-7718-4E00-74ED9C0C01AD}"/>
          </ac:spMkLst>
        </pc:spChg>
        <pc:spChg chg="mod">
          <ac:chgData name="Puji Hastuti" userId="7bcc5da3-4658-432c-a167-5f8dc80a086b" providerId="ADAL" clId="{68E9DB8B-3EF7-418D-9A22-252E9388836C}" dt="2022-09-01T07:36:19.450" v="4"/>
          <ac:spMkLst>
            <pc:docMk/>
            <pc:sldMk cId="0" sldId="272"/>
            <ac:spMk id="8" creationId="{777C22EA-0C9A-FCC1-C63E-A339F6AD5AA4}"/>
          </ac:spMkLst>
        </pc:spChg>
        <pc:spChg chg="mod">
          <ac:chgData name="Puji Hastuti" userId="7bcc5da3-4658-432c-a167-5f8dc80a086b" providerId="ADAL" clId="{68E9DB8B-3EF7-418D-9A22-252E9388836C}" dt="2022-09-01T07:36:19.450" v="4"/>
          <ac:spMkLst>
            <pc:docMk/>
            <pc:sldMk cId="0" sldId="272"/>
            <ac:spMk id="9" creationId="{D2AC555F-8586-1963-5B3E-A181A8E6F1B6}"/>
          </ac:spMkLst>
        </pc:spChg>
        <pc:spChg chg="mod">
          <ac:chgData name="Puji Hastuti" userId="7bcc5da3-4658-432c-a167-5f8dc80a086b" providerId="ADAL" clId="{68E9DB8B-3EF7-418D-9A22-252E9388836C}" dt="2022-09-01T07:36:19.450" v="4"/>
          <ac:spMkLst>
            <pc:docMk/>
            <pc:sldMk cId="0" sldId="272"/>
            <ac:spMk id="10" creationId="{E8C23F2C-2A43-3401-3FF2-29395CB15D81}"/>
          </ac:spMkLst>
        </pc:spChg>
        <pc:spChg chg="mod">
          <ac:chgData name="Puji Hastuti" userId="7bcc5da3-4658-432c-a167-5f8dc80a086b" providerId="ADAL" clId="{68E9DB8B-3EF7-418D-9A22-252E9388836C}" dt="2022-09-01T07:36:19.450" v="4"/>
          <ac:spMkLst>
            <pc:docMk/>
            <pc:sldMk cId="0" sldId="272"/>
            <ac:spMk id="11" creationId="{E8A580FB-3A1F-DD32-9E19-3DDEBC363022}"/>
          </ac:spMkLst>
        </pc:spChg>
        <pc:spChg chg="mod">
          <ac:chgData name="Puji Hastuti" userId="7bcc5da3-4658-432c-a167-5f8dc80a086b" providerId="ADAL" clId="{68E9DB8B-3EF7-418D-9A22-252E9388836C}" dt="2022-09-01T07:36:19.450" v="4"/>
          <ac:spMkLst>
            <pc:docMk/>
            <pc:sldMk cId="0" sldId="272"/>
            <ac:spMk id="12" creationId="{9FD82DA0-CBEB-189A-BA35-A90C2396F280}"/>
          </ac:spMkLst>
        </pc:spChg>
        <pc:spChg chg="mod">
          <ac:chgData name="Puji Hastuti" userId="7bcc5da3-4658-432c-a167-5f8dc80a086b" providerId="ADAL" clId="{68E9DB8B-3EF7-418D-9A22-252E9388836C}" dt="2022-09-01T07:36:19.450" v="4"/>
          <ac:spMkLst>
            <pc:docMk/>
            <pc:sldMk cId="0" sldId="272"/>
            <ac:spMk id="13" creationId="{C5CCFD18-163B-20B9-4102-B1A1981B56BD}"/>
          </ac:spMkLst>
        </pc:spChg>
        <pc:spChg chg="mod">
          <ac:chgData name="Puji Hastuti" userId="7bcc5da3-4658-432c-a167-5f8dc80a086b" providerId="ADAL" clId="{68E9DB8B-3EF7-418D-9A22-252E9388836C}" dt="2022-09-01T07:36:19.450" v="4"/>
          <ac:spMkLst>
            <pc:docMk/>
            <pc:sldMk cId="0" sldId="272"/>
            <ac:spMk id="14" creationId="{0C77C25F-937D-1618-4153-8FCE6FD6EE12}"/>
          </ac:spMkLst>
        </pc:spChg>
        <pc:spChg chg="mod">
          <ac:chgData name="Puji Hastuti" userId="7bcc5da3-4658-432c-a167-5f8dc80a086b" providerId="ADAL" clId="{68E9DB8B-3EF7-418D-9A22-252E9388836C}" dt="2022-09-01T07:36:19.450" v="4"/>
          <ac:spMkLst>
            <pc:docMk/>
            <pc:sldMk cId="0" sldId="272"/>
            <ac:spMk id="15" creationId="{BF44BF4A-7C65-060F-94A3-2EC125C69DBF}"/>
          </ac:spMkLst>
        </pc:spChg>
        <pc:spChg chg="mod">
          <ac:chgData name="Puji Hastuti" userId="7bcc5da3-4658-432c-a167-5f8dc80a086b" providerId="ADAL" clId="{68E9DB8B-3EF7-418D-9A22-252E9388836C}" dt="2022-09-01T07:36:19.450" v="4"/>
          <ac:spMkLst>
            <pc:docMk/>
            <pc:sldMk cId="0" sldId="272"/>
            <ac:spMk id="16" creationId="{2637C281-ABDB-8E30-5541-9458B5E99B9B}"/>
          </ac:spMkLst>
        </pc:spChg>
        <pc:spChg chg="mod">
          <ac:chgData name="Puji Hastuti" userId="7bcc5da3-4658-432c-a167-5f8dc80a086b" providerId="ADAL" clId="{68E9DB8B-3EF7-418D-9A22-252E9388836C}" dt="2022-09-01T07:36:19.450" v="4"/>
          <ac:spMkLst>
            <pc:docMk/>
            <pc:sldMk cId="0" sldId="272"/>
            <ac:spMk id="17" creationId="{2B991629-1123-9D1A-0146-048AA0D291A3}"/>
          </ac:spMkLst>
        </pc:spChg>
        <pc:spChg chg="mod">
          <ac:chgData name="Puji Hastuti" userId="7bcc5da3-4658-432c-a167-5f8dc80a086b" providerId="ADAL" clId="{68E9DB8B-3EF7-418D-9A22-252E9388836C}" dt="2022-09-01T07:36:19.450" v="4"/>
          <ac:spMkLst>
            <pc:docMk/>
            <pc:sldMk cId="0" sldId="272"/>
            <ac:spMk id="18" creationId="{BFFA20B4-9DBA-1209-BCE9-5E58DA90843D}"/>
          </ac:spMkLst>
        </pc:spChg>
        <pc:spChg chg="mod">
          <ac:chgData name="Puji Hastuti" userId="7bcc5da3-4658-432c-a167-5f8dc80a086b" providerId="ADAL" clId="{68E9DB8B-3EF7-418D-9A22-252E9388836C}" dt="2022-09-01T07:36:19.450" v="4"/>
          <ac:spMkLst>
            <pc:docMk/>
            <pc:sldMk cId="0" sldId="272"/>
            <ac:spMk id="19" creationId="{BC3F0EFE-E7C2-F932-F520-D4EFC836390A}"/>
          </ac:spMkLst>
        </pc:spChg>
        <pc:spChg chg="mod">
          <ac:chgData name="Puji Hastuti" userId="7bcc5da3-4658-432c-a167-5f8dc80a086b" providerId="ADAL" clId="{68E9DB8B-3EF7-418D-9A22-252E9388836C}" dt="2022-09-01T07:36:19.450" v="4"/>
          <ac:spMkLst>
            <pc:docMk/>
            <pc:sldMk cId="0" sldId="272"/>
            <ac:spMk id="20" creationId="{92775EF7-165C-44A6-62BF-24741F329B33}"/>
          </ac:spMkLst>
        </pc:spChg>
        <pc:spChg chg="mod">
          <ac:chgData name="Puji Hastuti" userId="7bcc5da3-4658-432c-a167-5f8dc80a086b" providerId="ADAL" clId="{68E9DB8B-3EF7-418D-9A22-252E9388836C}" dt="2022-09-01T07:36:19.450" v="4"/>
          <ac:spMkLst>
            <pc:docMk/>
            <pc:sldMk cId="0" sldId="272"/>
            <ac:spMk id="21" creationId="{9417AB44-CCC3-5A2B-DC02-516CF95EAB5A}"/>
          </ac:spMkLst>
        </pc:spChg>
        <pc:spChg chg="mod">
          <ac:chgData name="Puji Hastuti" userId="7bcc5da3-4658-432c-a167-5f8dc80a086b" providerId="ADAL" clId="{68E9DB8B-3EF7-418D-9A22-252E9388836C}" dt="2022-09-01T07:36:19.450" v="4"/>
          <ac:spMkLst>
            <pc:docMk/>
            <pc:sldMk cId="0" sldId="272"/>
            <ac:spMk id="22" creationId="{2F8211AD-B523-01F6-47FE-8250110DA1F4}"/>
          </ac:spMkLst>
        </pc:spChg>
        <pc:spChg chg="mod">
          <ac:chgData name="Puji Hastuti" userId="7bcc5da3-4658-432c-a167-5f8dc80a086b" providerId="ADAL" clId="{68E9DB8B-3EF7-418D-9A22-252E9388836C}" dt="2022-09-01T07:36:19.450" v="4"/>
          <ac:spMkLst>
            <pc:docMk/>
            <pc:sldMk cId="0" sldId="272"/>
            <ac:spMk id="23" creationId="{C580ACCD-0E86-EED8-C045-6C98431DDFD5}"/>
          </ac:spMkLst>
        </pc:spChg>
        <pc:grpChg chg="add mod">
          <ac:chgData name="Puji Hastuti" userId="7bcc5da3-4658-432c-a167-5f8dc80a086b" providerId="ADAL" clId="{68E9DB8B-3EF7-418D-9A22-252E9388836C}" dt="2022-09-01T07:36:35.036" v="10" actId="1076"/>
          <ac:grpSpMkLst>
            <pc:docMk/>
            <pc:sldMk cId="0" sldId="272"/>
            <ac:grpSpMk id="2" creationId="{376F9F54-116B-AEE1-D9EC-5BB237C7A72A}"/>
          </ac:grpSpMkLst>
        </pc:grpChg>
      </pc:sldChg>
      <pc:sldChg chg="del">
        <pc:chgData name="Puji Hastuti" userId="7bcc5da3-4658-432c-a167-5f8dc80a086b" providerId="ADAL" clId="{68E9DB8B-3EF7-418D-9A22-252E9388836C}" dt="2022-09-01T07:04:16.698" v="3" actId="47"/>
        <pc:sldMkLst>
          <pc:docMk/>
          <pc:sldMk cId="0" sldId="287"/>
        </pc:sldMkLst>
      </pc:sldChg>
      <pc:sldMasterChg chg="delSldLayout">
        <pc:chgData name="Puji Hastuti" userId="7bcc5da3-4658-432c-a167-5f8dc80a086b" providerId="ADAL" clId="{68E9DB8B-3EF7-418D-9A22-252E9388836C}" dt="2022-09-01T07:04:16.698" v="3" actId="47"/>
        <pc:sldMasterMkLst>
          <pc:docMk/>
          <pc:sldMasterMk cId="0" sldId="2147483693"/>
        </pc:sldMasterMkLst>
        <pc:sldLayoutChg chg="del">
          <pc:chgData name="Puji Hastuti" userId="7bcc5da3-4658-432c-a167-5f8dc80a086b" providerId="ADAL" clId="{68E9DB8B-3EF7-418D-9A22-252E9388836C}" dt="2022-09-01T07:04:16.698" v="3" actId="47"/>
          <pc:sldLayoutMkLst>
            <pc:docMk/>
            <pc:sldMasterMk cId="0" sldId="2147483693"/>
            <pc:sldLayoutMk cId="0" sldId="214748367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6" name="Google Shape;18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7" name="Google Shape;18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6" name="Google Shape;1956;g108c4d3baac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7" name="Google Shape;1957;g108c4d3baac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2" name="Google Shape;2122;g108c4d3baac_3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3" name="Google Shape;2123;g108c4d3baac_3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2" name="Google Shape;1932;g10a259dcb6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3" name="Google Shape;1933;g10a259dcb6a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8" name="Google Shape;2558;gd1982dd69e_0_210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9" name="Google Shape;2559;gd1982dd69e_0_210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" name="Google Shape;2703;g10a259dcb6a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4" name="Google Shape;2704;g10a259dcb6a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4" name="Google Shape;3004;gd1982dd69e_0_215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5" name="Google Shape;3005;gd1982dd69e_0_215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95" y="25"/>
            <a:ext cx="9143969" cy="5143446"/>
            <a:chOff x="95" y="25"/>
            <a:chExt cx="9143969" cy="5143446"/>
          </a:xfrm>
        </p:grpSpPr>
        <p:sp>
          <p:nvSpPr>
            <p:cNvPr id="10" name="Google Shape;10;p2"/>
            <p:cNvSpPr/>
            <p:nvPr/>
          </p:nvSpPr>
          <p:spPr>
            <a:xfrm>
              <a:off x="95" y="484705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95" y="67722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95" y="86974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95" y="106454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95" y="125706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95" y="1449643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95" y="1642163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95" y="1834744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95" y="2029479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95" y="2222059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95" y="241458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5" y="260710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95" y="280189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95" y="299441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95" y="3186997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95" y="3379517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95" y="3572098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95" y="3764618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95" y="3959413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95" y="4151934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95" y="4344454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95" y="4537035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95" y="4731770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95" y="4924351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04325" y="25"/>
              <a:ext cx="17779" cy="5143446"/>
            </a:xfrm>
            <a:custGeom>
              <a:avLst/>
              <a:gdLst/>
              <a:ahLst/>
              <a:cxnLst/>
              <a:rect l="l" t="t" r="r" b="b"/>
              <a:pathLst>
                <a:path w="297" h="85921" extrusionOk="0">
                  <a:moveTo>
                    <a:pt x="1" y="0"/>
                  </a:moveTo>
                  <a:lnTo>
                    <a:pt x="1" y="85920"/>
                  </a:lnTo>
                  <a:lnTo>
                    <a:pt x="296" y="8592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2"/>
          <p:cNvSpPr txBox="1">
            <a:spLocks noGrp="1"/>
          </p:cNvSpPr>
          <p:nvPr>
            <p:ph type="ctrTitle"/>
          </p:nvPr>
        </p:nvSpPr>
        <p:spPr>
          <a:xfrm>
            <a:off x="3001400" y="1217528"/>
            <a:ext cx="5581800" cy="184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7050">
                <a:solidFill>
                  <a:srgbClr val="212529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ubTitle" idx="1"/>
          </p:nvPr>
        </p:nvSpPr>
        <p:spPr>
          <a:xfrm>
            <a:off x="3666200" y="3517936"/>
            <a:ext cx="4252200" cy="4869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Delius Swash Caps"/>
                <a:ea typeface="Delius Swash Caps"/>
                <a:cs typeface="Delius Swash Caps"/>
                <a:sym typeface="Delius Swash Cap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7" name="Google Shape;37;p2"/>
          <p:cNvSpPr/>
          <p:nvPr/>
        </p:nvSpPr>
        <p:spPr>
          <a:xfrm>
            <a:off x="8675588" y="4708063"/>
            <a:ext cx="109275" cy="114525"/>
          </a:xfrm>
          <a:custGeom>
            <a:avLst/>
            <a:gdLst/>
            <a:ahLst/>
            <a:cxnLst/>
            <a:rect l="l" t="t" r="r" b="b"/>
            <a:pathLst>
              <a:path w="4371" h="4581" extrusionOk="0">
                <a:moveTo>
                  <a:pt x="1702" y="1062"/>
                </a:moveTo>
                <a:cubicBezTo>
                  <a:pt x="1780" y="1119"/>
                  <a:pt x="1875" y="1151"/>
                  <a:pt x="1969" y="1151"/>
                </a:cubicBezTo>
                <a:lnTo>
                  <a:pt x="2002" y="1151"/>
                </a:lnTo>
                <a:lnTo>
                  <a:pt x="2102" y="1185"/>
                </a:lnTo>
                <a:cubicBezTo>
                  <a:pt x="2169" y="1185"/>
                  <a:pt x="2236" y="1218"/>
                  <a:pt x="2336" y="1218"/>
                </a:cubicBezTo>
                <a:cubicBezTo>
                  <a:pt x="2436" y="1285"/>
                  <a:pt x="2569" y="1352"/>
                  <a:pt x="2670" y="1418"/>
                </a:cubicBezTo>
                <a:cubicBezTo>
                  <a:pt x="2770" y="1485"/>
                  <a:pt x="2870" y="1552"/>
                  <a:pt x="2936" y="1652"/>
                </a:cubicBezTo>
                <a:cubicBezTo>
                  <a:pt x="3003" y="1752"/>
                  <a:pt x="3070" y="1852"/>
                  <a:pt x="3137" y="1952"/>
                </a:cubicBezTo>
                <a:cubicBezTo>
                  <a:pt x="3170" y="1985"/>
                  <a:pt x="3170" y="2052"/>
                  <a:pt x="3203" y="2085"/>
                </a:cubicBezTo>
                <a:cubicBezTo>
                  <a:pt x="3203" y="2152"/>
                  <a:pt x="3237" y="2219"/>
                  <a:pt x="3237" y="2286"/>
                </a:cubicBezTo>
                <a:lnTo>
                  <a:pt x="3237" y="2319"/>
                </a:lnTo>
                <a:cubicBezTo>
                  <a:pt x="3237" y="2352"/>
                  <a:pt x="3237" y="2386"/>
                  <a:pt x="3237" y="2419"/>
                </a:cubicBezTo>
                <a:cubicBezTo>
                  <a:pt x="3237" y="2519"/>
                  <a:pt x="3237" y="2586"/>
                  <a:pt x="3237" y="2686"/>
                </a:cubicBezTo>
                <a:cubicBezTo>
                  <a:pt x="3237" y="2675"/>
                  <a:pt x="3236" y="2670"/>
                  <a:pt x="3234" y="2670"/>
                </a:cubicBezTo>
                <a:cubicBezTo>
                  <a:pt x="3227" y="2670"/>
                  <a:pt x="3203" y="2791"/>
                  <a:pt x="3203" y="2819"/>
                </a:cubicBezTo>
                <a:cubicBezTo>
                  <a:pt x="3203" y="2886"/>
                  <a:pt x="3170" y="2953"/>
                  <a:pt x="3137" y="2986"/>
                </a:cubicBezTo>
                <a:cubicBezTo>
                  <a:pt x="3146" y="2976"/>
                  <a:pt x="3150" y="2972"/>
                  <a:pt x="3151" y="2972"/>
                </a:cubicBezTo>
                <a:lnTo>
                  <a:pt x="3151" y="2972"/>
                </a:lnTo>
                <a:cubicBezTo>
                  <a:pt x="3153" y="2972"/>
                  <a:pt x="3137" y="2996"/>
                  <a:pt x="3137" y="3019"/>
                </a:cubicBezTo>
                <a:lnTo>
                  <a:pt x="3103" y="3119"/>
                </a:lnTo>
                <a:cubicBezTo>
                  <a:pt x="3070" y="3186"/>
                  <a:pt x="3036" y="3220"/>
                  <a:pt x="3003" y="3253"/>
                </a:cubicBezTo>
                <a:cubicBezTo>
                  <a:pt x="2936" y="3320"/>
                  <a:pt x="2903" y="3353"/>
                  <a:pt x="2836" y="3386"/>
                </a:cubicBezTo>
                <a:lnTo>
                  <a:pt x="2770" y="3453"/>
                </a:lnTo>
                <a:lnTo>
                  <a:pt x="2670" y="3520"/>
                </a:lnTo>
                <a:cubicBezTo>
                  <a:pt x="2603" y="3520"/>
                  <a:pt x="2536" y="3553"/>
                  <a:pt x="2469" y="3553"/>
                </a:cubicBezTo>
                <a:cubicBezTo>
                  <a:pt x="2469" y="3553"/>
                  <a:pt x="2395" y="3568"/>
                  <a:pt x="2366" y="3568"/>
                </a:cubicBezTo>
                <a:cubicBezTo>
                  <a:pt x="2351" y="3568"/>
                  <a:pt x="2347" y="3564"/>
                  <a:pt x="2369" y="3553"/>
                </a:cubicBezTo>
                <a:lnTo>
                  <a:pt x="2303" y="3553"/>
                </a:lnTo>
                <a:cubicBezTo>
                  <a:pt x="2286" y="3570"/>
                  <a:pt x="2261" y="3578"/>
                  <a:pt x="2232" y="3578"/>
                </a:cubicBezTo>
                <a:cubicBezTo>
                  <a:pt x="2203" y="3578"/>
                  <a:pt x="2169" y="3570"/>
                  <a:pt x="2136" y="3553"/>
                </a:cubicBezTo>
                <a:lnTo>
                  <a:pt x="2002" y="3553"/>
                </a:lnTo>
                <a:lnTo>
                  <a:pt x="1902" y="3520"/>
                </a:lnTo>
                <a:lnTo>
                  <a:pt x="1869" y="3520"/>
                </a:lnTo>
                <a:cubicBezTo>
                  <a:pt x="1369" y="3253"/>
                  <a:pt x="1068" y="2753"/>
                  <a:pt x="1068" y="2185"/>
                </a:cubicBezTo>
                <a:cubicBezTo>
                  <a:pt x="1068" y="1885"/>
                  <a:pt x="1168" y="1618"/>
                  <a:pt x="1335" y="1385"/>
                </a:cubicBezTo>
                <a:cubicBezTo>
                  <a:pt x="1437" y="1262"/>
                  <a:pt x="1565" y="1152"/>
                  <a:pt x="1702" y="1062"/>
                </a:cubicBezTo>
                <a:close/>
                <a:moveTo>
                  <a:pt x="1857" y="0"/>
                </a:moveTo>
                <a:cubicBezTo>
                  <a:pt x="1817" y="0"/>
                  <a:pt x="1776" y="6"/>
                  <a:pt x="1736" y="17"/>
                </a:cubicBezTo>
                <a:cubicBezTo>
                  <a:pt x="902" y="284"/>
                  <a:pt x="301" y="985"/>
                  <a:pt x="168" y="1852"/>
                </a:cubicBezTo>
                <a:cubicBezTo>
                  <a:pt x="1" y="2753"/>
                  <a:pt x="368" y="3687"/>
                  <a:pt x="1102" y="4254"/>
                </a:cubicBezTo>
                <a:cubicBezTo>
                  <a:pt x="1429" y="4472"/>
                  <a:pt x="1814" y="4581"/>
                  <a:pt x="2199" y="4581"/>
                </a:cubicBezTo>
                <a:cubicBezTo>
                  <a:pt x="2640" y="4581"/>
                  <a:pt x="3081" y="4438"/>
                  <a:pt x="3437" y="4154"/>
                </a:cubicBezTo>
                <a:cubicBezTo>
                  <a:pt x="4104" y="3620"/>
                  <a:pt x="4371" y="2719"/>
                  <a:pt x="4104" y="1885"/>
                </a:cubicBezTo>
                <a:cubicBezTo>
                  <a:pt x="3834" y="1046"/>
                  <a:pt x="3133" y="422"/>
                  <a:pt x="2268" y="256"/>
                </a:cubicBezTo>
                <a:lnTo>
                  <a:pt x="2268" y="256"/>
                </a:lnTo>
                <a:cubicBezTo>
                  <a:pt x="2188" y="93"/>
                  <a:pt x="2024" y="0"/>
                  <a:pt x="185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485413" y="1053650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5414550" y="616100"/>
            <a:ext cx="87600" cy="85725"/>
          </a:xfrm>
          <a:custGeom>
            <a:avLst/>
            <a:gdLst/>
            <a:ahLst/>
            <a:cxnLst/>
            <a:rect l="l" t="t" r="r" b="b"/>
            <a:pathLst>
              <a:path w="3504" h="3429" extrusionOk="0">
                <a:moveTo>
                  <a:pt x="1306" y="1043"/>
                </a:moveTo>
                <a:cubicBezTo>
                  <a:pt x="1302" y="1043"/>
                  <a:pt x="1285" y="1051"/>
                  <a:pt x="1268" y="1068"/>
                </a:cubicBezTo>
                <a:cubicBezTo>
                  <a:pt x="1302" y="1051"/>
                  <a:pt x="1310" y="1043"/>
                  <a:pt x="1306" y="1043"/>
                </a:cubicBezTo>
                <a:close/>
                <a:moveTo>
                  <a:pt x="1049" y="1498"/>
                </a:moveTo>
                <a:cubicBezTo>
                  <a:pt x="1048" y="1498"/>
                  <a:pt x="1043" y="1508"/>
                  <a:pt x="1039" y="1525"/>
                </a:cubicBezTo>
                <a:lnTo>
                  <a:pt x="1039" y="1525"/>
                </a:lnTo>
                <a:cubicBezTo>
                  <a:pt x="1048" y="1506"/>
                  <a:pt x="1050" y="1498"/>
                  <a:pt x="1049" y="1498"/>
                </a:cubicBezTo>
                <a:close/>
                <a:moveTo>
                  <a:pt x="2278" y="2426"/>
                </a:moveTo>
                <a:lnTo>
                  <a:pt x="2278" y="2426"/>
                </a:lnTo>
                <a:cubicBezTo>
                  <a:pt x="2263" y="2428"/>
                  <a:pt x="2252" y="2445"/>
                  <a:pt x="2256" y="2445"/>
                </a:cubicBezTo>
                <a:cubicBezTo>
                  <a:pt x="2258" y="2445"/>
                  <a:pt x="2262" y="2442"/>
                  <a:pt x="2269" y="2435"/>
                </a:cubicBezTo>
                <a:lnTo>
                  <a:pt x="2278" y="2426"/>
                </a:lnTo>
                <a:close/>
                <a:moveTo>
                  <a:pt x="1458" y="943"/>
                </a:moveTo>
                <a:lnTo>
                  <a:pt x="1458" y="943"/>
                </a:lnTo>
                <a:cubicBezTo>
                  <a:pt x="1551" y="978"/>
                  <a:pt x="1643" y="1040"/>
                  <a:pt x="1735" y="1101"/>
                </a:cubicBezTo>
                <a:lnTo>
                  <a:pt x="1869" y="1201"/>
                </a:lnTo>
                <a:lnTo>
                  <a:pt x="1935" y="1234"/>
                </a:lnTo>
                <a:cubicBezTo>
                  <a:pt x="1935" y="1234"/>
                  <a:pt x="1995" y="1264"/>
                  <a:pt x="2004" y="1264"/>
                </a:cubicBezTo>
                <a:cubicBezTo>
                  <a:pt x="2009" y="1264"/>
                  <a:pt x="2002" y="1257"/>
                  <a:pt x="1969" y="1235"/>
                </a:cubicBezTo>
                <a:lnTo>
                  <a:pt x="1969" y="1235"/>
                </a:lnTo>
                <a:cubicBezTo>
                  <a:pt x="2069" y="1302"/>
                  <a:pt x="2136" y="1368"/>
                  <a:pt x="2202" y="1468"/>
                </a:cubicBezTo>
                <a:lnTo>
                  <a:pt x="2236" y="1501"/>
                </a:lnTo>
                <a:cubicBezTo>
                  <a:pt x="2227" y="1485"/>
                  <a:pt x="2225" y="1478"/>
                  <a:pt x="2227" y="1478"/>
                </a:cubicBezTo>
                <a:lnTo>
                  <a:pt x="2227" y="1478"/>
                </a:lnTo>
                <a:cubicBezTo>
                  <a:pt x="2231" y="1478"/>
                  <a:pt x="2269" y="1535"/>
                  <a:pt x="2269" y="1535"/>
                </a:cubicBezTo>
                <a:cubicBezTo>
                  <a:pt x="2302" y="1568"/>
                  <a:pt x="2336" y="1635"/>
                  <a:pt x="2369" y="1702"/>
                </a:cubicBezTo>
                <a:cubicBezTo>
                  <a:pt x="2369" y="1702"/>
                  <a:pt x="2402" y="1735"/>
                  <a:pt x="2402" y="1768"/>
                </a:cubicBezTo>
                <a:lnTo>
                  <a:pt x="2436" y="1902"/>
                </a:lnTo>
                <a:cubicBezTo>
                  <a:pt x="2436" y="1912"/>
                  <a:pt x="2436" y="1923"/>
                  <a:pt x="2436" y="1935"/>
                </a:cubicBezTo>
                <a:cubicBezTo>
                  <a:pt x="2436" y="2002"/>
                  <a:pt x="2436" y="2035"/>
                  <a:pt x="2436" y="2102"/>
                </a:cubicBezTo>
                <a:cubicBezTo>
                  <a:pt x="2436" y="2121"/>
                  <a:pt x="2436" y="2135"/>
                  <a:pt x="2436" y="2135"/>
                </a:cubicBezTo>
                <a:lnTo>
                  <a:pt x="2413" y="2227"/>
                </a:lnTo>
                <a:lnTo>
                  <a:pt x="2413" y="2227"/>
                </a:lnTo>
                <a:cubicBezTo>
                  <a:pt x="2410" y="2228"/>
                  <a:pt x="2407" y="2230"/>
                  <a:pt x="2402" y="2235"/>
                </a:cubicBezTo>
                <a:cubicBezTo>
                  <a:pt x="2402" y="2269"/>
                  <a:pt x="2369" y="2302"/>
                  <a:pt x="2369" y="2302"/>
                </a:cubicBezTo>
                <a:cubicBezTo>
                  <a:pt x="2336" y="2335"/>
                  <a:pt x="2336" y="2369"/>
                  <a:pt x="2336" y="2369"/>
                </a:cubicBezTo>
                <a:lnTo>
                  <a:pt x="2278" y="2426"/>
                </a:lnTo>
                <a:lnTo>
                  <a:pt x="2278" y="2426"/>
                </a:lnTo>
                <a:cubicBezTo>
                  <a:pt x="2279" y="2426"/>
                  <a:pt x="2281" y="2426"/>
                  <a:pt x="2282" y="2426"/>
                </a:cubicBezTo>
                <a:cubicBezTo>
                  <a:pt x="2288" y="2426"/>
                  <a:pt x="2295" y="2428"/>
                  <a:pt x="2302" y="2435"/>
                </a:cubicBezTo>
                <a:lnTo>
                  <a:pt x="2197" y="2488"/>
                </a:lnTo>
                <a:lnTo>
                  <a:pt x="2197" y="2488"/>
                </a:lnTo>
                <a:cubicBezTo>
                  <a:pt x="2177" y="2490"/>
                  <a:pt x="2122" y="2502"/>
                  <a:pt x="2102" y="2502"/>
                </a:cubicBezTo>
                <a:lnTo>
                  <a:pt x="1902" y="2502"/>
                </a:lnTo>
                <a:cubicBezTo>
                  <a:pt x="1835" y="2502"/>
                  <a:pt x="1769" y="2469"/>
                  <a:pt x="1735" y="2435"/>
                </a:cubicBezTo>
                <a:lnTo>
                  <a:pt x="1668" y="2435"/>
                </a:lnTo>
                <a:lnTo>
                  <a:pt x="1502" y="2335"/>
                </a:lnTo>
                <a:lnTo>
                  <a:pt x="1402" y="2269"/>
                </a:lnTo>
                <a:cubicBezTo>
                  <a:pt x="1402" y="2269"/>
                  <a:pt x="1302" y="2202"/>
                  <a:pt x="1302" y="2169"/>
                </a:cubicBezTo>
                <a:lnTo>
                  <a:pt x="1201" y="2102"/>
                </a:lnTo>
                <a:cubicBezTo>
                  <a:pt x="1168" y="2068"/>
                  <a:pt x="1168" y="2035"/>
                  <a:pt x="1135" y="2002"/>
                </a:cubicBezTo>
                <a:cubicBezTo>
                  <a:pt x="1101" y="1968"/>
                  <a:pt x="1068" y="1902"/>
                  <a:pt x="1068" y="1868"/>
                </a:cubicBezTo>
                <a:lnTo>
                  <a:pt x="1068" y="1768"/>
                </a:lnTo>
                <a:cubicBezTo>
                  <a:pt x="1068" y="1768"/>
                  <a:pt x="1068" y="1735"/>
                  <a:pt x="1035" y="1702"/>
                </a:cubicBezTo>
                <a:lnTo>
                  <a:pt x="1035" y="1568"/>
                </a:lnTo>
                <a:cubicBezTo>
                  <a:pt x="1035" y="1551"/>
                  <a:pt x="1037" y="1536"/>
                  <a:pt x="1039" y="1525"/>
                </a:cubicBezTo>
                <a:lnTo>
                  <a:pt x="1039" y="1525"/>
                </a:lnTo>
                <a:cubicBezTo>
                  <a:pt x="1038" y="1528"/>
                  <a:pt x="1036" y="1531"/>
                  <a:pt x="1035" y="1535"/>
                </a:cubicBezTo>
                <a:cubicBezTo>
                  <a:pt x="1035" y="1514"/>
                  <a:pt x="1035" y="1484"/>
                  <a:pt x="1035" y="1468"/>
                </a:cubicBezTo>
                <a:cubicBezTo>
                  <a:pt x="1035" y="1435"/>
                  <a:pt x="1035" y="1435"/>
                  <a:pt x="1035" y="1401"/>
                </a:cubicBezTo>
                <a:lnTo>
                  <a:pt x="1035" y="1368"/>
                </a:lnTo>
                <a:cubicBezTo>
                  <a:pt x="1035" y="1335"/>
                  <a:pt x="1101" y="1268"/>
                  <a:pt x="1135" y="1234"/>
                </a:cubicBezTo>
                <a:cubicBezTo>
                  <a:pt x="1135" y="1201"/>
                  <a:pt x="1135" y="1201"/>
                  <a:pt x="1168" y="1168"/>
                </a:cubicBezTo>
                <a:lnTo>
                  <a:pt x="1201" y="1168"/>
                </a:lnTo>
                <a:lnTo>
                  <a:pt x="1268" y="1068"/>
                </a:lnTo>
                <a:cubicBezTo>
                  <a:pt x="1268" y="1034"/>
                  <a:pt x="1368" y="1001"/>
                  <a:pt x="1402" y="968"/>
                </a:cubicBezTo>
                <a:lnTo>
                  <a:pt x="1368" y="968"/>
                </a:lnTo>
                <a:cubicBezTo>
                  <a:pt x="1368" y="968"/>
                  <a:pt x="1423" y="968"/>
                  <a:pt x="1458" y="943"/>
                </a:cubicBezTo>
                <a:close/>
                <a:moveTo>
                  <a:pt x="1568" y="0"/>
                </a:moveTo>
                <a:lnTo>
                  <a:pt x="1568" y="67"/>
                </a:lnTo>
                <a:cubicBezTo>
                  <a:pt x="868" y="100"/>
                  <a:pt x="301" y="567"/>
                  <a:pt x="134" y="1201"/>
                </a:cubicBezTo>
                <a:cubicBezTo>
                  <a:pt x="1" y="1835"/>
                  <a:pt x="201" y="2502"/>
                  <a:pt x="734" y="2936"/>
                </a:cubicBezTo>
                <a:cubicBezTo>
                  <a:pt x="1078" y="3258"/>
                  <a:pt x="1519" y="3428"/>
                  <a:pt x="1967" y="3428"/>
                </a:cubicBezTo>
                <a:cubicBezTo>
                  <a:pt x="2215" y="3428"/>
                  <a:pt x="2465" y="3376"/>
                  <a:pt x="2703" y="3269"/>
                </a:cubicBezTo>
                <a:cubicBezTo>
                  <a:pt x="3270" y="2902"/>
                  <a:pt x="3503" y="2235"/>
                  <a:pt x="3336" y="1601"/>
                </a:cubicBezTo>
                <a:cubicBezTo>
                  <a:pt x="3103" y="934"/>
                  <a:pt x="2569" y="367"/>
                  <a:pt x="1902" y="134"/>
                </a:cubicBezTo>
                <a:cubicBezTo>
                  <a:pt x="1878" y="122"/>
                  <a:pt x="1855" y="112"/>
                  <a:pt x="1832" y="104"/>
                </a:cubicBezTo>
                <a:lnTo>
                  <a:pt x="1832" y="104"/>
                </a:lnTo>
                <a:cubicBezTo>
                  <a:pt x="1756" y="40"/>
                  <a:pt x="1665" y="0"/>
                  <a:pt x="15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3497325" y="4537150"/>
            <a:ext cx="70900" cy="70825"/>
          </a:xfrm>
          <a:custGeom>
            <a:avLst/>
            <a:gdLst/>
            <a:ahLst/>
            <a:cxnLst/>
            <a:rect l="l" t="t" r="r" b="b"/>
            <a:pathLst>
              <a:path w="2836" h="2833" extrusionOk="0">
                <a:moveTo>
                  <a:pt x="958" y="1016"/>
                </a:moveTo>
                <a:cubicBezTo>
                  <a:pt x="951" y="1028"/>
                  <a:pt x="943" y="1033"/>
                  <a:pt x="939" y="1033"/>
                </a:cubicBezTo>
                <a:cubicBezTo>
                  <a:pt x="936" y="1033"/>
                  <a:pt x="939" y="1027"/>
                  <a:pt x="958" y="1016"/>
                </a:cubicBezTo>
                <a:close/>
                <a:moveTo>
                  <a:pt x="1201" y="1126"/>
                </a:moveTo>
                <a:cubicBezTo>
                  <a:pt x="1201" y="1126"/>
                  <a:pt x="1200" y="1138"/>
                  <a:pt x="1197" y="1153"/>
                </a:cubicBezTo>
                <a:lnTo>
                  <a:pt x="1197" y="1153"/>
                </a:lnTo>
                <a:cubicBezTo>
                  <a:pt x="1198" y="1150"/>
                  <a:pt x="1200" y="1147"/>
                  <a:pt x="1201" y="1144"/>
                </a:cubicBezTo>
                <a:cubicBezTo>
                  <a:pt x="1201" y="1131"/>
                  <a:pt x="1201" y="1126"/>
                  <a:pt x="1201" y="1126"/>
                </a:cubicBezTo>
                <a:close/>
                <a:moveTo>
                  <a:pt x="1197" y="1153"/>
                </a:moveTo>
                <a:cubicBezTo>
                  <a:pt x="1187" y="1174"/>
                  <a:pt x="1181" y="1191"/>
                  <a:pt x="1176" y="1208"/>
                </a:cubicBezTo>
                <a:lnTo>
                  <a:pt x="1176" y="1208"/>
                </a:lnTo>
                <a:cubicBezTo>
                  <a:pt x="1188" y="1199"/>
                  <a:pt x="1194" y="1173"/>
                  <a:pt x="1197" y="1153"/>
                </a:cubicBezTo>
                <a:close/>
                <a:moveTo>
                  <a:pt x="1826" y="1273"/>
                </a:moveTo>
                <a:cubicBezTo>
                  <a:pt x="1828" y="1291"/>
                  <a:pt x="1839" y="1306"/>
                  <a:pt x="1843" y="1306"/>
                </a:cubicBezTo>
                <a:cubicBezTo>
                  <a:pt x="1846" y="1306"/>
                  <a:pt x="1845" y="1299"/>
                  <a:pt x="1835" y="1278"/>
                </a:cubicBezTo>
                <a:lnTo>
                  <a:pt x="1826" y="1273"/>
                </a:lnTo>
                <a:close/>
                <a:moveTo>
                  <a:pt x="1316" y="1792"/>
                </a:moveTo>
                <a:cubicBezTo>
                  <a:pt x="1316" y="1792"/>
                  <a:pt x="1327" y="1802"/>
                  <a:pt x="1339" y="1812"/>
                </a:cubicBezTo>
                <a:lnTo>
                  <a:pt x="1339" y="1812"/>
                </a:lnTo>
                <a:cubicBezTo>
                  <a:pt x="1338" y="1812"/>
                  <a:pt x="1336" y="1812"/>
                  <a:pt x="1335" y="1812"/>
                </a:cubicBezTo>
                <a:cubicBezTo>
                  <a:pt x="1321" y="1797"/>
                  <a:pt x="1315" y="1792"/>
                  <a:pt x="1316" y="1792"/>
                </a:cubicBezTo>
                <a:close/>
                <a:moveTo>
                  <a:pt x="1835" y="1778"/>
                </a:moveTo>
                <a:lnTo>
                  <a:pt x="1835" y="1778"/>
                </a:lnTo>
                <a:cubicBezTo>
                  <a:pt x="1816" y="1797"/>
                  <a:pt x="1774" y="1817"/>
                  <a:pt x="1768" y="1817"/>
                </a:cubicBezTo>
                <a:cubicBezTo>
                  <a:pt x="1764" y="1817"/>
                  <a:pt x="1779" y="1806"/>
                  <a:pt x="1835" y="1778"/>
                </a:cubicBezTo>
                <a:close/>
                <a:moveTo>
                  <a:pt x="1270" y="945"/>
                </a:moveTo>
                <a:cubicBezTo>
                  <a:pt x="1303" y="947"/>
                  <a:pt x="1344" y="954"/>
                  <a:pt x="1368" y="978"/>
                </a:cubicBezTo>
                <a:lnTo>
                  <a:pt x="1435" y="978"/>
                </a:lnTo>
                <a:lnTo>
                  <a:pt x="1568" y="1078"/>
                </a:lnTo>
                <a:lnTo>
                  <a:pt x="1635" y="1111"/>
                </a:lnTo>
                <a:cubicBezTo>
                  <a:pt x="1702" y="1144"/>
                  <a:pt x="1735" y="1178"/>
                  <a:pt x="1768" y="1244"/>
                </a:cubicBezTo>
                <a:lnTo>
                  <a:pt x="1826" y="1273"/>
                </a:lnTo>
                <a:lnTo>
                  <a:pt x="1826" y="1273"/>
                </a:lnTo>
                <a:cubicBezTo>
                  <a:pt x="1825" y="1263"/>
                  <a:pt x="1827" y="1253"/>
                  <a:pt x="1835" y="1244"/>
                </a:cubicBezTo>
                <a:lnTo>
                  <a:pt x="1835" y="1244"/>
                </a:lnTo>
                <a:lnTo>
                  <a:pt x="1902" y="1378"/>
                </a:lnTo>
                <a:lnTo>
                  <a:pt x="1935" y="1445"/>
                </a:lnTo>
                <a:cubicBezTo>
                  <a:pt x="1935" y="1478"/>
                  <a:pt x="1935" y="1478"/>
                  <a:pt x="1935" y="1511"/>
                </a:cubicBezTo>
                <a:lnTo>
                  <a:pt x="1935" y="1611"/>
                </a:lnTo>
                <a:lnTo>
                  <a:pt x="1935" y="1645"/>
                </a:lnTo>
                <a:cubicBezTo>
                  <a:pt x="1935" y="1645"/>
                  <a:pt x="1935" y="1662"/>
                  <a:pt x="1923" y="1672"/>
                </a:cubicBezTo>
                <a:lnTo>
                  <a:pt x="1923" y="1672"/>
                </a:lnTo>
                <a:cubicBezTo>
                  <a:pt x="1931" y="1653"/>
                  <a:pt x="1936" y="1629"/>
                  <a:pt x="1925" y="1629"/>
                </a:cubicBezTo>
                <a:cubicBezTo>
                  <a:pt x="1921" y="1629"/>
                  <a:pt x="1913" y="1633"/>
                  <a:pt x="1902" y="1645"/>
                </a:cubicBezTo>
                <a:lnTo>
                  <a:pt x="1835" y="1745"/>
                </a:lnTo>
                <a:cubicBezTo>
                  <a:pt x="1828" y="1759"/>
                  <a:pt x="1828" y="1764"/>
                  <a:pt x="1833" y="1764"/>
                </a:cubicBezTo>
                <a:cubicBezTo>
                  <a:pt x="1845" y="1764"/>
                  <a:pt x="1887" y="1726"/>
                  <a:pt x="1887" y="1726"/>
                </a:cubicBezTo>
                <a:lnTo>
                  <a:pt x="1887" y="1726"/>
                </a:lnTo>
                <a:cubicBezTo>
                  <a:pt x="1888" y="1726"/>
                  <a:pt x="1883" y="1731"/>
                  <a:pt x="1868" y="1745"/>
                </a:cubicBezTo>
                <a:lnTo>
                  <a:pt x="1835" y="1778"/>
                </a:lnTo>
                <a:cubicBezTo>
                  <a:pt x="1802" y="1778"/>
                  <a:pt x="1768" y="1812"/>
                  <a:pt x="1735" y="1812"/>
                </a:cubicBezTo>
                <a:lnTo>
                  <a:pt x="1702" y="1845"/>
                </a:lnTo>
                <a:lnTo>
                  <a:pt x="1668" y="1845"/>
                </a:lnTo>
                <a:cubicBezTo>
                  <a:pt x="1735" y="1812"/>
                  <a:pt x="1735" y="1812"/>
                  <a:pt x="1702" y="1812"/>
                </a:cubicBezTo>
                <a:lnTo>
                  <a:pt x="1602" y="1845"/>
                </a:lnTo>
                <a:lnTo>
                  <a:pt x="1535" y="1845"/>
                </a:lnTo>
                <a:cubicBezTo>
                  <a:pt x="1518" y="1862"/>
                  <a:pt x="1502" y="1870"/>
                  <a:pt x="1485" y="1870"/>
                </a:cubicBezTo>
                <a:cubicBezTo>
                  <a:pt x="1468" y="1870"/>
                  <a:pt x="1451" y="1862"/>
                  <a:pt x="1435" y="1845"/>
                </a:cubicBezTo>
                <a:cubicBezTo>
                  <a:pt x="1414" y="1845"/>
                  <a:pt x="1393" y="1832"/>
                  <a:pt x="1373" y="1822"/>
                </a:cubicBezTo>
                <a:lnTo>
                  <a:pt x="1373" y="1822"/>
                </a:lnTo>
                <a:cubicBezTo>
                  <a:pt x="1372" y="1820"/>
                  <a:pt x="1370" y="1816"/>
                  <a:pt x="1368" y="1812"/>
                </a:cubicBezTo>
                <a:lnTo>
                  <a:pt x="1335" y="1778"/>
                </a:lnTo>
                <a:cubicBezTo>
                  <a:pt x="1301" y="1778"/>
                  <a:pt x="1301" y="1778"/>
                  <a:pt x="1301" y="1745"/>
                </a:cubicBezTo>
                <a:cubicBezTo>
                  <a:pt x="1281" y="1725"/>
                  <a:pt x="1261" y="1692"/>
                  <a:pt x="1263" y="1692"/>
                </a:cubicBezTo>
                <a:lnTo>
                  <a:pt x="1263" y="1692"/>
                </a:lnTo>
                <a:cubicBezTo>
                  <a:pt x="1264" y="1692"/>
                  <a:pt x="1275" y="1706"/>
                  <a:pt x="1301" y="1745"/>
                </a:cubicBezTo>
                <a:cubicBezTo>
                  <a:pt x="1301" y="1711"/>
                  <a:pt x="1235" y="1678"/>
                  <a:pt x="1235" y="1645"/>
                </a:cubicBezTo>
                <a:cubicBezTo>
                  <a:pt x="1218" y="1645"/>
                  <a:pt x="1210" y="1637"/>
                  <a:pt x="1206" y="1625"/>
                </a:cubicBezTo>
                <a:lnTo>
                  <a:pt x="1206" y="1625"/>
                </a:lnTo>
                <a:cubicBezTo>
                  <a:pt x="1207" y="1626"/>
                  <a:pt x="1208" y="1628"/>
                  <a:pt x="1208" y="1628"/>
                </a:cubicBezTo>
                <a:cubicBezTo>
                  <a:pt x="1209" y="1628"/>
                  <a:pt x="1207" y="1624"/>
                  <a:pt x="1203" y="1616"/>
                </a:cubicBezTo>
                <a:lnTo>
                  <a:pt x="1203" y="1616"/>
                </a:lnTo>
                <a:cubicBezTo>
                  <a:pt x="1201" y="1604"/>
                  <a:pt x="1201" y="1591"/>
                  <a:pt x="1201" y="1578"/>
                </a:cubicBezTo>
                <a:cubicBezTo>
                  <a:pt x="1190" y="1567"/>
                  <a:pt x="1183" y="1562"/>
                  <a:pt x="1180" y="1562"/>
                </a:cubicBezTo>
                <a:cubicBezTo>
                  <a:pt x="1176" y="1562"/>
                  <a:pt x="1178" y="1571"/>
                  <a:pt x="1183" y="1582"/>
                </a:cubicBezTo>
                <a:lnTo>
                  <a:pt x="1183" y="1582"/>
                </a:lnTo>
                <a:cubicBezTo>
                  <a:pt x="1141" y="1511"/>
                  <a:pt x="1168" y="1508"/>
                  <a:pt x="1168" y="1478"/>
                </a:cubicBezTo>
                <a:lnTo>
                  <a:pt x="1168" y="1445"/>
                </a:lnTo>
                <a:lnTo>
                  <a:pt x="1168" y="1311"/>
                </a:lnTo>
                <a:cubicBezTo>
                  <a:pt x="1168" y="1269"/>
                  <a:pt x="1168" y="1240"/>
                  <a:pt x="1176" y="1208"/>
                </a:cubicBezTo>
                <a:lnTo>
                  <a:pt x="1176" y="1208"/>
                </a:lnTo>
                <a:cubicBezTo>
                  <a:pt x="1174" y="1210"/>
                  <a:pt x="1171" y="1211"/>
                  <a:pt x="1168" y="1211"/>
                </a:cubicBezTo>
                <a:cubicBezTo>
                  <a:pt x="1135" y="1211"/>
                  <a:pt x="1201" y="1144"/>
                  <a:pt x="1201" y="1111"/>
                </a:cubicBezTo>
                <a:cubicBezTo>
                  <a:pt x="1236" y="1055"/>
                  <a:pt x="1259" y="999"/>
                  <a:pt x="1270" y="945"/>
                </a:cubicBezTo>
                <a:close/>
                <a:moveTo>
                  <a:pt x="1195" y="1"/>
                </a:moveTo>
                <a:cubicBezTo>
                  <a:pt x="988" y="1"/>
                  <a:pt x="784" y="52"/>
                  <a:pt x="601" y="144"/>
                </a:cubicBezTo>
                <a:cubicBezTo>
                  <a:pt x="234" y="344"/>
                  <a:pt x="0" y="677"/>
                  <a:pt x="0" y="1078"/>
                </a:cubicBezTo>
                <a:cubicBezTo>
                  <a:pt x="0" y="1230"/>
                  <a:pt x="66" y="1361"/>
                  <a:pt x="171" y="1445"/>
                </a:cubicBezTo>
                <a:lnTo>
                  <a:pt x="171" y="1445"/>
                </a:lnTo>
                <a:cubicBezTo>
                  <a:pt x="176" y="1712"/>
                  <a:pt x="251" y="1978"/>
                  <a:pt x="401" y="2212"/>
                </a:cubicBezTo>
                <a:cubicBezTo>
                  <a:pt x="636" y="2604"/>
                  <a:pt x="1056" y="2832"/>
                  <a:pt x="1483" y="2832"/>
                </a:cubicBezTo>
                <a:cubicBezTo>
                  <a:pt x="1601" y="2832"/>
                  <a:pt x="1720" y="2815"/>
                  <a:pt x="1835" y="2779"/>
                </a:cubicBezTo>
                <a:cubicBezTo>
                  <a:pt x="2402" y="2612"/>
                  <a:pt x="2802" y="2145"/>
                  <a:pt x="2836" y="1545"/>
                </a:cubicBezTo>
                <a:cubicBezTo>
                  <a:pt x="2769" y="878"/>
                  <a:pt x="2335" y="310"/>
                  <a:pt x="1702" y="110"/>
                </a:cubicBezTo>
                <a:cubicBezTo>
                  <a:pt x="1536" y="35"/>
                  <a:pt x="1364" y="1"/>
                  <a:pt x="11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374625" y="1053650"/>
            <a:ext cx="338600" cy="293575"/>
          </a:xfrm>
          <a:custGeom>
            <a:avLst/>
            <a:gdLst/>
            <a:ahLst/>
            <a:cxnLst/>
            <a:rect l="l" t="t" r="r" b="b"/>
            <a:pathLst>
              <a:path w="13544" h="11743" extrusionOk="0">
                <a:moveTo>
                  <a:pt x="6438" y="992"/>
                </a:moveTo>
                <a:cubicBezTo>
                  <a:pt x="6467" y="992"/>
                  <a:pt x="6479" y="1072"/>
                  <a:pt x="6538" y="1210"/>
                </a:cubicBezTo>
                <a:cubicBezTo>
                  <a:pt x="6672" y="1444"/>
                  <a:pt x="6672" y="1577"/>
                  <a:pt x="6738" y="1777"/>
                </a:cubicBezTo>
                <a:lnTo>
                  <a:pt x="7306" y="3245"/>
                </a:lnTo>
                <a:cubicBezTo>
                  <a:pt x="7606" y="4012"/>
                  <a:pt x="7773" y="4579"/>
                  <a:pt x="8673" y="4579"/>
                </a:cubicBezTo>
                <a:cubicBezTo>
                  <a:pt x="9707" y="4579"/>
                  <a:pt x="10708" y="4579"/>
                  <a:pt x="11742" y="4680"/>
                </a:cubicBezTo>
                <a:cubicBezTo>
                  <a:pt x="11976" y="4680"/>
                  <a:pt x="12209" y="4713"/>
                  <a:pt x="12443" y="4746"/>
                </a:cubicBezTo>
                <a:cubicBezTo>
                  <a:pt x="12276" y="4880"/>
                  <a:pt x="12142" y="4980"/>
                  <a:pt x="12009" y="5113"/>
                </a:cubicBezTo>
                <a:cubicBezTo>
                  <a:pt x="11609" y="5447"/>
                  <a:pt x="11175" y="5714"/>
                  <a:pt x="10741" y="5947"/>
                </a:cubicBezTo>
                <a:cubicBezTo>
                  <a:pt x="10108" y="6314"/>
                  <a:pt x="9240" y="6414"/>
                  <a:pt x="9174" y="7281"/>
                </a:cubicBezTo>
                <a:cubicBezTo>
                  <a:pt x="9174" y="7815"/>
                  <a:pt x="9174" y="8382"/>
                  <a:pt x="9174" y="8949"/>
                </a:cubicBezTo>
                <a:cubicBezTo>
                  <a:pt x="9240" y="9416"/>
                  <a:pt x="9240" y="9917"/>
                  <a:pt x="9174" y="10384"/>
                </a:cubicBezTo>
                <a:cubicBezTo>
                  <a:pt x="9196" y="10498"/>
                  <a:pt x="9204" y="10549"/>
                  <a:pt x="9185" y="10549"/>
                </a:cubicBezTo>
                <a:cubicBezTo>
                  <a:pt x="9176" y="10549"/>
                  <a:pt x="9161" y="10538"/>
                  <a:pt x="9140" y="10517"/>
                </a:cubicBezTo>
                <a:cubicBezTo>
                  <a:pt x="9007" y="10450"/>
                  <a:pt x="8940" y="10384"/>
                  <a:pt x="8873" y="10250"/>
                </a:cubicBezTo>
                <a:cubicBezTo>
                  <a:pt x="8707" y="10050"/>
                  <a:pt x="8573" y="9850"/>
                  <a:pt x="8440" y="9616"/>
                </a:cubicBezTo>
                <a:lnTo>
                  <a:pt x="7572" y="8282"/>
                </a:lnTo>
                <a:cubicBezTo>
                  <a:pt x="7477" y="8130"/>
                  <a:pt x="7327" y="8053"/>
                  <a:pt x="7173" y="8053"/>
                </a:cubicBezTo>
                <a:cubicBezTo>
                  <a:pt x="7057" y="8053"/>
                  <a:pt x="6939" y="8096"/>
                  <a:pt x="6839" y="8182"/>
                </a:cubicBezTo>
                <a:cubicBezTo>
                  <a:pt x="6438" y="8616"/>
                  <a:pt x="6038" y="9049"/>
                  <a:pt x="5604" y="9483"/>
                </a:cubicBezTo>
                <a:cubicBezTo>
                  <a:pt x="5371" y="9650"/>
                  <a:pt x="5171" y="9850"/>
                  <a:pt x="4971" y="10017"/>
                </a:cubicBezTo>
                <a:cubicBezTo>
                  <a:pt x="4737" y="10284"/>
                  <a:pt x="4470" y="10484"/>
                  <a:pt x="4170" y="10651"/>
                </a:cubicBezTo>
                <a:cubicBezTo>
                  <a:pt x="4170" y="10651"/>
                  <a:pt x="4037" y="10751"/>
                  <a:pt x="4037" y="10751"/>
                </a:cubicBezTo>
                <a:cubicBezTo>
                  <a:pt x="4037" y="10617"/>
                  <a:pt x="4070" y="10450"/>
                  <a:pt x="4103" y="10284"/>
                </a:cubicBezTo>
                <a:cubicBezTo>
                  <a:pt x="4170" y="9983"/>
                  <a:pt x="4237" y="9717"/>
                  <a:pt x="4270" y="9416"/>
                </a:cubicBezTo>
                <a:cubicBezTo>
                  <a:pt x="4403" y="8783"/>
                  <a:pt x="4537" y="8182"/>
                  <a:pt x="4704" y="7515"/>
                </a:cubicBezTo>
                <a:cubicBezTo>
                  <a:pt x="4770" y="7281"/>
                  <a:pt x="4604" y="7015"/>
                  <a:pt x="4370" y="6948"/>
                </a:cubicBezTo>
                <a:cubicBezTo>
                  <a:pt x="3770" y="6748"/>
                  <a:pt x="3169" y="6548"/>
                  <a:pt x="2602" y="6281"/>
                </a:cubicBezTo>
                <a:cubicBezTo>
                  <a:pt x="2335" y="6147"/>
                  <a:pt x="2068" y="6014"/>
                  <a:pt x="1768" y="5847"/>
                </a:cubicBezTo>
                <a:lnTo>
                  <a:pt x="1368" y="5647"/>
                </a:lnTo>
                <a:lnTo>
                  <a:pt x="1247" y="5556"/>
                </a:lnTo>
                <a:lnTo>
                  <a:pt x="1247" y="5556"/>
                </a:lnTo>
                <a:cubicBezTo>
                  <a:pt x="1278" y="5542"/>
                  <a:pt x="1306" y="5528"/>
                  <a:pt x="1335" y="5513"/>
                </a:cubicBezTo>
                <a:cubicBezTo>
                  <a:pt x="1535" y="5480"/>
                  <a:pt x="1735" y="5480"/>
                  <a:pt x="1935" y="5447"/>
                </a:cubicBezTo>
                <a:lnTo>
                  <a:pt x="2836" y="5347"/>
                </a:lnTo>
                <a:lnTo>
                  <a:pt x="4937" y="5113"/>
                </a:lnTo>
                <a:cubicBezTo>
                  <a:pt x="5229" y="5079"/>
                  <a:pt x="5379" y="4815"/>
                  <a:pt x="5375" y="4576"/>
                </a:cubicBezTo>
                <a:lnTo>
                  <a:pt x="5375" y="4576"/>
                </a:lnTo>
                <a:cubicBezTo>
                  <a:pt x="5518" y="4540"/>
                  <a:pt x="5638" y="4433"/>
                  <a:pt x="5671" y="4246"/>
                </a:cubicBezTo>
                <a:cubicBezTo>
                  <a:pt x="5771" y="3712"/>
                  <a:pt x="5871" y="3178"/>
                  <a:pt x="6005" y="2611"/>
                </a:cubicBezTo>
                <a:cubicBezTo>
                  <a:pt x="6071" y="2345"/>
                  <a:pt x="6105" y="2078"/>
                  <a:pt x="6171" y="1811"/>
                </a:cubicBezTo>
                <a:cubicBezTo>
                  <a:pt x="6205" y="1577"/>
                  <a:pt x="6238" y="1344"/>
                  <a:pt x="6338" y="1110"/>
                </a:cubicBezTo>
                <a:cubicBezTo>
                  <a:pt x="6392" y="1029"/>
                  <a:pt x="6419" y="992"/>
                  <a:pt x="6438" y="992"/>
                </a:cubicBezTo>
                <a:close/>
                <a:moveTo>
                  <a:pt x="6414" y="0"/>
                </a:moveTo>
                <a:cubicBezTo>
                  <a:pt x="6069" y="0"/>
                  <a:pt x="5728" y="192"/>
                  <a:pt x="5571" y="577"/>
                </a:cubicBezTo>
                <a:cubicBezTo>
                  <a:pt x="5371" y="1044"/>
                  <a:pt x="5237" y="1544"/>
                  <a:pt x="5171" y="2078"/>
                </a:cubicBezTo>
                <a:cubicBezTo>
                  <a:pt x="5037" y="2711"/>
                  <a:pt x="4904" y="3312"/>
                  <a:pt x="4770" y="3979"/>
                </a:cubicBezTo>
                <a:cubicBezTo>
                  <a:pt x="4758" y="4059"/>
                  <a:pt x="4761" y="4132"/>
                  <a:pt x="4775" y="4197"/>
                </a:cubicBezTo>
                <a:lnTo>
                  <a:pt x="4775" y="4197"/>
                </a:lnTo>
                <a:lnTo>
                  <a:pt x="1935" y="4513"/>
                </a:lnTo>
                <a:cubicBezTo>
                  <a:pt x="1335" y="4579"/>
                  <a:pt x="367" y="4613"/>
                  <a:pt x="167" y="5347"/>
                </a:cubicBezTo>
                <a:cubicBezTo>
                  <a:pt x="0" y="6081"/>
                  <a:pt x="1001" y="6514"/>
                  <a:pt x="1535" y="6781"/>
                </a:cubicBezTo>
                <a:cubicBezTo>
                  <a:pt x="2234" y="7145"/>
                  <a:pt x="2934" y="7462"/>
                  <a:pt x="3673" y="7692"/>
                </a:cubicBezTo>
                <a:lnTo>
                  <a:pt x="3673" y="7692"/>
                </a:lnTo>
                <a:cubicBezTo>
                  <a:pt x="3514" y="8436"/>
                  <a:pt x="3375" y="9165"/>
                  <a:pt x="3236" y="9917"/>
                </a:cubicBezTo>
                <a:cubicBezTo>
                  <a:pt x="3103" y="10517"/>
                  <a:pt x="2836" y="11518"/>
                  <a:pt x="3703" y="11718"/>
                </a:cubicBezTo>
                <a:cubicBezTo>
                  <a:pt x="3773" y="11735"/>
                  <a:pt x="3842" y="11742"/>
                  <a:pt x="3911" y="11742"/>
                </a:cubicBezTo>
                <a:cubicBezTo>
                  <a:pt x="4534" y="11742"/>
                  <a:pt x="5117" y="11111"/>
                  <a:pt x="5538" y="10751"/>
                </a:cubicBezTo>
                <a:cubicBezTo>
                  <a:pt x="6090" y="10277"/>
                  <a:pt x="6602" y="9782"/>
                  <a:pt x="7088" y="9267"/>
                </a:cubicBezTo>
                <a:lnTo>
                  <a:pt x="7088" y="9267"/>
                </a:lnTo>
                <a:lnTo>
                  <a:pt x="7639" y="10083"/>
                </a:lnTo>
                <a:cubicBezTo>
                  <a:pt x="7839" y="10450"/>
                  <a:pt x="8106" y="10817"/>
                  <a:pt x="8440" y="11151"/>
                </a:cubicBezTo>
                <a:cubicBezTo>
                  <a:pt x="8643" y="11327"/>
                  <a:pt x="8917" y="11420"/>
                  <a:pt x="9187" y="11420"/>
                </a:cubicBezTo>
                <a:cubicBezTo>
                  <a:pt x="9583" y="11420"/>
                  <a:pt x="9969" y="11220"/>
                  <a:pt x="10108" y="10784"/>
                </a:cubicBezTo>
                <a:cubicBezTo>
                  <a:pt x="10174" y="10284"/>
                  <a:pt x="10174" y="9817"/>
                  <a:pt x="10141" y="9350"/>
                </a:cubicBezTo>
                <a:lnTo>
                  <a:pt x="10141" y="7682"/>
                </a:lnTo>
                <a:cubicBezTo>
                  <a:pt x="10108" y="7515"/>
                  <a:pt x="10108" y="7381"/>
                  <a:pt x="10141" y="7248"/>
                </a:cubicBezTo>
                <a:cubicBezTo>
                  <a:pt x="10174" y="7181"/>
                  <a:pt x="10274" y="7215"/>
                  <a:pt x="10308" y="7181"/>
                </a:cubicBezTo>
                <a:cubicBezTo>
                  <a:pt x="10474" y="7081"/>
                  <a:pt x="10641" y="7015"/>
                  <a:pt x="10841" y="6948"/>
                </a:cubicBezTo>
                <a:cubicBezTo>
                  <a:pt x="11275" y="6748"/>
                  <a:pt x="11709" y="6481"/>
                  <a:pt x="12142" y="6214"/>
                </a:cubicBezTo>
                <a:cubicBezTo>
                  <a:pt x="12676" y="5814"/>
                  <a:pt x="13543" y="5247"/>
                  <a:pt x="13310" y="4446"/>
                </a:cubicBezTo>
                <a:cubicBezTo>
                  <a:pt x="13043" y="3612"/>
                  <a:pt x="11742" y="3746"/>
                  <a:pt x="11042" y="3679"/>
                </a:cubicBezTo>
                <a:cubicBezTo>
                  <a:pt x="10575" y="3645"/>
                  <a:pt x="10074" y="3645"/>
                  <a:pt x="9574" y="3645"/>
                </a:cubicBezTo>
                <a:lnTo>
                  <a:pt x="8773" y="3645"/>
                </a:lnTo>
                <a:cubicBezTo>
                  <a:pt x="8440" y="3645"/>
                  <a:pt x="8406" y="3479"/>
                  <a:pt x="8273" y="3178"/>
                </a:cubicBezTo>
                <a:lnTo>
                  <a:pt x="7773" y="1777"/>
                </a:lnTo>
                <a:cubicBezTo>
                  <a:pt x="7639" y="1344"/>
                  <a:pt x="7439" y="910"/>
                  <a:pt x="7239" y="477"/>
                </a:cubicBezTo>
                <a:cubicBezTo>
                  <a:pt x="7048" y="159"/>
                  <a:pt x="6729" y="0"/>
                  <a:pt x="641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2989588" y="395163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800675" y="4340788"/>
            <a:ext cx="321925" cy="310900"/>
          </a:xfrm>
          <a:custGeom>
            <a:avLst/>
            <a:gdLst/>
            <a:ahLst/>
            <a:cxnLst/>
            <a:rect l="l" t="t" r="r" b="b"/>
            <a:pathLst>
              <a:path w="12877" h="12436" extrusionOk="0">
                <a:moveTo>
                  <a:pt x="5600" y="919"/>
                </a:moveTo>
                <a:cubicBezTo>
                  <a:pt x="6011" y="919"/>
                  <a:pt x="6242" y="1617"/>
                  <a:pt x="6272" y="1936"/>
                </a:cubicBezTo>
                <a:cubicBezTo>
                  <a:pt x="6338" y="2503"/>
                  <a:pt x="6338" y="3104"/>
                  <a:pt x="6272" y="3671"/>
                </a:cubicBezTo>
                <a:cubicBezTo>
                  <a:pt x="6205" y="4449"/>
                  <a:pt x="6019" y="5228"/>
                  <a:pt x="5725" y="5967"/>
                </a:cubicBezTo>
                <a:lnTo>
                  <a:pt x="5725" y="5967"/>
                </a:lnTo>
                <a:cubicBezTo>
                  <a:pt x="5713" y="5987"/>
                  <a:pt x="5702" y="6006"/>
                  <a:pt x="5690" y="6025"/>
                </a:cubicBezTo>
                <a:lnTo>
                  <a:pt x="5690" y="6025"/>
                </a:lnTo>
                <a:cubicBezTo>
                  <a:pt x="5502" y="5836"/>
                  <a:pt x="5353" y="5627"/>
                  <a:pt x="5236" y="5403"/>
                </a:cubicBezTo>
                <a:lnTo>
                  <a:pt x="5236" y="5403"/>
                </a:lnTo>
                <a:cubicBezTo>
                  <a:pt x="5163" y="4899"/>
                  <a:pt x="5042" y="4402"/>
                  <a:pt x="4856" y="3932"/>
                </a:cubicBezTo>
                <a:lnTo>
                  <a:pt x="4856" y="3932"/>
                </a:lnTo>
                <a:cubicBezTo>
                  <a:pt x="4843" y="3756"/>
                  <a:pt x="4837" y="3579"/>
                  <a:pt x="4837" y="3404"/>
                </a:cubicBezTo>
                <a:cubicBezTo>
                  <a:pt x="4837" y="2803"/>
                  <a:pt x="4704" y="1302"/>
                  <a:pt x="5404" y="969"/>
                </a:cubicBezTo>
                <a:cubicBezTo>
                  <a:pt x="5473" y="934"/>
                  <a:pt x="5539" y="919"/>
                  <a:pt x="5600" y="919"/>
                </a:cubicBezTo>
                <a:close/>
                <a:moveTo>
                  <a:pt x="2127" y="2545"/>
                </a:moveTo>
                <a:cubicBezTo>
                  <a:pt x="2894" y="2545"/>
                  <a:pt x="3611" y="3480"/>
                  <a:pt x="3917" y="4097"/>
                </a:cubicBezTo>
                <a:lnTo>
                  <a:pt x="3917" y="4097"/>
                </a:lnTo>
                <a:cubicBezTo>
                  <a:pt x="3967" y="4686"/>
                  <a:pt x="4094" y="5263"/>
                  <a:pt x="4350" y="5780"/>
                </a:cubicBezTo>
                <a:lnTo>
                  <a:pt x="4350" y="5780"/>
                </a:lnTo>
                <a:cubicBezTo>
                  <a:pt x="4367" y="5914"/>
                  <a:pt x="4381" y="6048"/>
                  <a:pt x="4390" y="6182"/>
                </a:cubicBezTo>
                <a:lnTo>
                  <a:pt x="4390" y="6182"/>
                </a:lnTo>
                <a:cubicBezTo>
                  <a:pt x="4175" y="6257"/>
                  <a:pt x="3964" y="6291"/>
                  <a:pt x="3758" y="6291"/>
                </a:cubicBezTo>
                <a:cubicBezTo>
                  <a:pt x="2917" y="6291"/>
                  <a:pt x="2175" y="5715"/>
                  <a:pt x="1735" y="4938"/>
                </a:cubicBezTo>
                <a:cubicBezTo>
                  <a:pt x="1401" y="4404"/>
                  <a:pt x="901" y="2937"/>
                  <a:pt x="1802" y="2603"/>
                </a:cubicBezTo>
                <a:cubicBezTo>
                  <a:pt x="1910" y="2563"/>
                  <a:pt x="2019" y="2545"/>
                  <a:pt x="2127" y="2545"/>
                </a:cubicBezTo>
                <a:close/>
                <a:moveTo>
                  <a:pt x="10594" y="3135"/>
                </a:moveTo>
                <a:cubicBezTo>
                  <a:pt x="10768" y="3135"/>
                  <a:pt x="10931" y="3176"/>
                  <a:pt x="11075" y="3270"/>
                </a:cubicBezTo>
                <a:cubicBezTo>
                  <a:pt x="11542" y="3571"/>
                  <a:pt x="11442" y="4338"/>
                  <a:pt x="11275" y="4805"/>
                </a:cubicBezTo>
                <a:cubicBezTo>
                  <a:pt x="11042" y="5338"/>
                  <a:pt x="10641" y="5772"/>
                  <a:pt x="10141" y="6072"/>
                </a:cubicBezTo>
                <a:cubicBezTo>
                  <a:pt x="9361" y="6563"/>
                  <a:pt x="8432" y="6681"/>
                  <a:pt x="7513" y="6695"/>
                </a:cubicBezTo>
                <a:lnTo>
                  <a:pt x="7513" y="6695"/>
                </a:lnTo>
                <a:cubicBezTo>
                  <a:pt x="7183" y="6649"/>
                  <a:pt x="6844" y="6634"/>
                  <a:pt x="6505" y="6634"/>
                </a:cubicBezTo>
                <a:cubicBezTo>
                  <a:pt x="6485" y="6634"/>
                  <a:pt x="6465" y="6634"/>
                  <a:pt x="6444" y="6634"/>
                </a:cubicBezTo>
                <a:lnTo>
                  <a:pt x="6444" y="6634"/>
                </a:lnTo>
                <a:cubicBezTo>
                  <a:pt x="6448" y="6627"/>
                  <a:pt x="6451" y="6620"/>
                  <a:pt x="6454" y="6612"/>
                </a:cubicBezTo>
                <a:lnTo>
                  <a:pt x="6454" y="6612"/>
                </a:lnTo>
                <a:cubicBezTo>
                  <a:pt x="6891" y="5864"/>
                  <a:pt x="7447" y="5182"/>
                  <a:pt x="8073" y="4605"/>
                </a:cubicBezTo>
                <a:cubicBezTo>
                  <a:pt x="8573" y="4160"/>
                  <a:pt x="9723" y="3135"/>
                  <a:pt x="10594" y="3135"/>
                </a:cubicBezTo>
                <a:close/>
                <a:moveTo>
                  <a:pt x="6540" y="7614"/>
                </a:moveTo>
                <a:cubicBezTo>
                  <a:pt x="6696" y="7616"/>
                  <a:pt x="6853" y="7618"/>
                  <a:pt x="7009" y="7618"/>
                </a:cubicBezTo>
                <a:cubicBezTo>
                  <a:pt x="7109" y="7618"/>
                  <a:pt x="7208" y="7617"/>
                  <a:pt x="7307" y="7616"/>
                </a:cubicBezTo>
                <a:lnTo>
                  <a:pt x="7307" y="7616"/>
                </a:lnTo>
                <a:cubicBezTo>
                  <a:pt x="7800" y="7665"/>
                  <a:pt x="8279" y="7802"/>
                  <a:pt x="8673" y="8140"/>
                </a:cubicBezTo>
                <a:cubicBezTo>
                  <a:pt x="9240" y="8641"/>
                  <a:pt x="9440" y="9475"/>
                  <a:pt x="9174" y="10209"/>
                </a:cubicBezTo>
                <a:cubicBezTo>
                  <a:pt x="9048" y="10586"/>
                  <a:pt x="8684" y="10845"/>
                  <a:pt x="8279" y="10845"/>
                </a:cubicBezTo>
                <a:cubicBezTo>
                  <a:pt x="8255" y="10845"/>
                  <a:pt x="8231" y="10844"/>
                  <a:pt x="8206" y="10842"/>
                </a:cubicBezTo>
                <a:cubicBezTo>
                  <a:pt x="7739" y="10776"/>
                  <a:pt x="7539" y="10109"/>
                  <a:pt x="7372" y="9742"/>
                </a:cubicBezTo>
                <a:cubicBezTo>
                  <a:pt x="7052" y="9048"/>
                  <a:pt x="6775" y="8333"/>
                  <a:pt x="6540" y="7614"/>
                </a:cubicBezTo>
                <a:close/>
                <a:moveTo>
                  <a:pt x="4520" y="7290"/>
                </a:moveTo>
                <a:cubicBezTo>
                  <a:pt x="4587" y="7326"/>
                  <a:pt x="4659" y="7354"/>
                  <a:pt x="4737" y="7373"/>
                </a:cubicBezTo>
                <a:cubicBezTo>
                  <a:pt x="4772" y="7381"/>
                  <a:pt x="4807" y="7385"/>
                  <a:pt x="4841" y="7385"/>
                </a:cubicBezTo>
                <a:cubicBezTo>
                  <a:pt x="4946" y="7385"/>
                  <a:pt x="5045" y="7351"/>
                  <a:pt x="5128" y="7294"/>
                </a:cubicBezTo>
                <a:lnTo>
                  <a:pt x="5128" y="7294"/>
                </a:lnTo>
                <a:cubicBezTo>
                  <a:pt x="5147" y="7485"/>
                  <a:pt x="5281" y="7643"/>
                  <a:pt x="5447" y="7709"/>
                </a:cubicBezTo>
                <a:lnTo>
                  <a:pt x="5447" y="7709"/>
                </a:lnTo>
                <a:cubicBezTo>
                  <a:pt x="5420" y="8415"/>
                  <a:pt x="5227" y="9122"/>
                  <a:pt x="4904" y="9742"/>
                </a:cubicBezTo>
                <a:cubicBezTo>
                  <a:pt x="4737" y="10109"/>
                  <a:pt x="4504" y="10409"/>
                  <a:pt x="4237" y="10709"/>
                </a:cubicBezTo>
                <a:cubicBezTo>
                  <a:pt x="4062" y="10913"/>
                  <a:pt x="3659" y="11446"/>
                  <a:pt x="3338" y="11446"/>
                </a:cubicBezTo>
                <a:cubicBezTo>
                  <a:pt x="3290" y="11446"/>
                  <a:pt x="3245" y="11435"/>
                  <a:pt x="3203" y="11409"/>
                </a:cubicBezTo>
                <a:cubicBezTo>
                  <a:pt x="2869" y="11243"/>
                  <a:pt x="2836" y="10509"/>
                  <a:pt x="2836" y="10209"/>
                </a:cubicBezTo>
                <a:cubicBezTo>
                  <a:pt x="2836" y="9808"/>
                  <a:pt x="2936" y="9408"/>
                  <a:pt x="3103" y="9074"/>
                </a:cubicBezTo>
                <a:cubicBezTo>
                  <a:pt x="3479" y="8403"/>
                  <a:pt x="3963" y="7797"/>
                  <a:pt x="4520" y="7290"/>
                </a:cubicBezTo>
                <a:close/>
                <a:moveTo>
                  <a:pt x="5546" y="1"/>
                </a:moveTo>
                <a:cubicBezTo>
                  <a:pt x="5443" y="1"/>
                  <a:pt x="5340" y="12"/>
                  <a:pt x="5237" y="35"/>
                </a:cubicBezTo>
                <a:cubicBezTo>
                  <a:pt x="4173" y="294"/>
                  <a:pt x="3977" y="1521"/>
                  <a:pt x="3922" y="2496"/>
                </a:cubicBezTo>
                <a:lnTo>
                  <a:pt x="3922" y="2496"/>
                </a:lnTo>
                <a:cubicBezTo>
                  <a:pt x="3405" y="2006"/>
                  <a:pt x="2709" y="1609"/>
                  <a:pt x="2036" y="1609"/>
                </a:cubicBezTo>
                <a:cubicBezTo>
                  <a:pt x="1674" y="1609"/>
                  <a:pt x="1318" y="1724"/>
                  <a:pt x="1001" y="2003"/>
                </a:cubicBezTo>
                <a:cubicBezTo>
                  <a:pt x="0" y="2837"/>
                  <a:pt x="334" y="4438"/>
                  <a:pt x="901" y="5439"/>
                </a:cubicBezTo>
                <a:cubicBezTo>
                  <a:pt x="1421" y="6321"/>
                  <a:pt x="2310" y="7035"/>
                  <a:pt x="3297" y="7205"/>
                </a:cubicBezTo>
                <a:lnTo>
                  <a:pt x="3297" y="7205"/>
                </a:lnTo>
                <a:cubicBezTo>
                  <a:pt x="2731" y="7808"/>
                  <a:pt x="2251" y="8488"/>
                  <a:pt x="2035" y="9308"/>
                </a:cubicBezTo>
                <a:cubicBezTo>
                  <a:pt x="1768" y="10242"/>
                  <a:pt x="1835" y="11776"/>
                  <a:pt x="2836" y="12310"/>
                </a:cubicBezTo>
                <a:cubicBezTo>
                  <a:pt x="2984" y="12397"/>
                  <a:pt x="3137" y="12435"/>
                  <a:pt x="3291" y="12435"/>
                </a:cubicBezTo>
                <a:cubicBezTo>
                  <a:pt x="4144" y="12435"/>
                  <a:pt x="5042" y="11264"/>
                  <a:pt x="5438" y="10642"/>
                </a:cubicBezTo>
                <a:cubicBezTo>
                  <a:pt x="5725" y="10197"/>
                  <a:pt x="5944" y="9721"/>
                  <a:pt x="6095" y="9227"/>
                </a:cubicBezTo>
                <a:lnTo>
                  <a:pt x="6095" y="9227"/>
                </a:lnTo>
                <a:cubicBezTo>
                  <a:pt x="6120" y="9287"/>
                  <a:pt x="6146" y="9348"/>
                  <a:pt x="6171" y="9408"/>
                </a:cubicBezTo>
                <a:cubicBezTo>
                  <a:pt x="6372" y="10008"/>
                  <a:pt x="6672" y="10609"/>
                  <a:pt x="7039" y="11176"/>
                </a:cubicBezTo>
                <a:cubicBezTo>
                  <a:pt x="7372" y="11592"/>
                  <a:pt x="7815" y="11778"/>
                  <a:pt x="8262" y="11778"/>
                </a:cubicBezTo>
                <a:cubicBezTo>
                  <a:pt x="8889" y="11778"/>
                  <a:pt x="9524" y="11413"/>
                  <a:pt x="9874" y="10809"/>
                </a:cubicBezTo>
                <a:cubicBezTo>
                  <a:pt x="10408" y="9842"/>
                  <a:pt x="10274" y="8641"/>
                  <a:pt x="9574" y="7774"/>
                </a:cubicBezTo>
                <a:cubicBezTo>
                  <a:pt x="9468" y="7638"/>
                  <a:pt x="9354" y="7518"/>
                  <a:pt x="9233" y="7412"/>
                </a:cubicBezTo>
                <a:lnTo>
                  <a:pt x="9233" y="7412"/>
                </a:lnTo>
                <a:cubicBezTo>
                  <a:pt x="9892" y="7257"/>
                  <a:pt x="10518" y="6990"/>
                  <a:pt x="11075" y="6539"/>
                </a:cubicBezTo>
                <a:cubicBezTo>
                  <a:pt x="12076" y="5705"/>
                  <a:pt x="12876" y="3971"/>
                  <a:pt x="11909" y="2803"/>
                </a:cubicBezTo>
                <a:cubicBezTo>
                  <a:pt x="11558" y="2373"/>
                  <a:pt x="11118" y="2208"/>
                  <a:pt x="10652" y="2208"/>
                </a:cubicBezTo>
                <a:cubicBezTo>
                  <a:pt x="9747" y="2208"/>
                  <a:pt x="8745" y="2830"/>
                  <a:pt x="8106" y="3337"/>
                </a:cubicBezTo>
                <a:cubicBezTo>
                  <a:pt x="7769" y="3594"/>
                  <a:pt x="7448" y="3873"/>
                  <a:pt x="7147" y="4171"/>
                </a:cubicBezTo>
                <a:lnTo>
                  <a:pt x="7147" y="4171"/>
                </a:lnTo>
                <a:cubicBezTo>
                  <a:pt x="7208" y="3742"/>
                  <a:pt x="7239" y="3307"/>
                  <a:pt x="7239" y="2870"/>
                </a:cubicBezTo>
                <a:cubicBezTo>
                  <a:pt x="7239" y="2136"/>
                  <a:pt x="7239" y="1336"/>
                  <a:pt x="6839" y="735"/>
                </a:cubicBezTo>
                <a:cubicBezTo>
                  <a:pt x="6534" y="265"/>
                  <a:pt x="6046" y="1"/>
                  <a:pt x="55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" name="Google Shape;44;p2"/>
          <p:cNvGrpSpPr/>
          <p:nvPr/>
        </p:nvGrpSpPr>
        <p:grpSpPr>
          <a:xfrm>
            <a:off x="5032475" y="4607963"/>
            <a:ext cx="311900" cy="314700"/>
            <a:chOff x="8571050" y="1873050"/>
            <a:chExt cx="311900" cy="314700"/>
          </a:xfrm>
        </p:grpSpPr>
        <p:sp>
          <p:nvSpPr>
            <p:cNvPr id="45" name="Google Shape;45;p2"/>
            <p:cNvSpPr/>
            <p:nvPr/>
          </p:nvSpPr>
          <p:spPr>
            <a:xfrm>
              <a:off x="8571050" y="1873050"/>
              <a:ext cx="311900" cy="314700"/>
            </a:xfrm>
            <a:custGeom>
              <a:avLst/>
              <a:gdLst/>
              <a:ahLst/>
              <a:cxnLst/>
              <a:rect l="l" t="t" r="r" b="b"/>
              <a:pathLst>
                <a:path w="12476" h="12588" extrusionOk="0">
                  <a:moveTo>
                    <a:pt x="6515" y="929"/>
                  </a:moveTo>
                  <a:cubicBezTo>
                    <a:pt x="7071" y="929"/>
                    <a:pt x="7622" y="1043"/>
                    <a:pt x="8139" y="1298"/>
                  </a:cubicBezTo>
                  <a:cubicBezTo>
                    <a:pt x="8210" y="1327"/>
                    <a:pt x="8279" y="1340"/>
                    <a:pt x="8345" y="1340"/>
                  </a:cubicBezTo>
                  <a:cubicBezTo>
                    <a:pt x="8479" y="1340"/>
                    <a:pt x="8599" y="1286"/>
                    <a:pt x="8691" y="1204"/>
                  </a:cubicBezTo>
                  <a:lnTo>
                    <a:pt x="8691" y="1204"/>
                  </a:lnTo>
                  <a:cubicBezTo>
                    <a:pt x="8751" y="1239"/>
                    <a:pt x="8804" y="1285"/>
                    <a:pt x="8873" y="1331"/>
                  </a:cubicBezTo>
                  <a:cubicBezTo>
                    <a:pt x="9107" y="1498"/>
                    <a:pt x="9307" y="1665"/>
                    <a:pt x="9507" y="1865"/>
                  </a:cubicBezTo>
                  <a:cubicBezTo>
                    <a:pt x="9907" y="2265"/>
                    <a:pt x="10241" y="2699"/>
                    <a:pt x="10508" y="3166"/>
                  </a:cubicBezTo>
                  <a:cubicBezTo>
                    <a:pt x="11108" y="4267"/>
                    <a:pt x="11408" y="5468"/>
                    <a:pt x="11442" y="6735"/>
                  </a:cubicBezTo>
                  <a:cubicBezTo>
                    <a:pt x="11475" y="7936"/>
                    <a:pt x="11442" y="9404"/>
                    <a:pt x="10508" y="10304"/>
                  </a:cubicBezTo>
                  <a:cubicBezTo>
                    <a:pt x="9674" y="11038"/>
                    <a:pt x="8640" y="11505"/>
                    <a:pt x="7539" y="11605"/>
                  </a:cubicBezTo>
                  <a:cubicBezTo>
                    <a:pt x="7275" y="11644"/>
                    <a:pt x="7012" y="11662"/>
                    <a:pt x="6751" y="11662"/>
                  </a:cubicBezTo>
                  <a:cubicBezTo>
                    <a:pt x="4966" y="11662"/>
                    <a:pt x="3287" y="10784"/>
                    <a:pt x="2268" y="9270"/>
                  </a:cubicBezTo>
                  <a:cubicBezTo>
                    <a:pt x="1101" y="7569"/>
                    <a:pt x="1034" y="5368"/>
                    <a:pt x="2035" y="3566"/>
                  </a:cubicBezTo>
                  <a:cubicBezTo>
                    <a:pt x="2924" y="2093"/>
                    <a:pt x="4742" y="929"/>
                    <a:pt x="6515" y="929"/>
                  </a:cubicBezTo>
                  <a:close/>
                  <a:moveTo>
                    <a:pt x="6555" y="0"/>
                  </a:moveTo>
                  <a:cubicBezTo>
                    <a:pt x="4670" y="0"/>
                    <a:pt x="2774" y="1021"/>
                    <a:pt x="1635" y="2499"/>
                  </a:cubicBezTo>
                  <a:cubicBezTo>
                    <a:pt x="100" y="4567"/>
                    <a:pt x="0" y="7336"/>
                    <a:pt x="1334" y="9537"/>
                  </a:cubicBezTo>
                  <a:cubicBezTo>
                    <a:pt x="2520" y="11456"/>
                    <a:pt x="4636" y="12587"/>
                    <a:pt x="6855" y="12587"/>
                  </a:cubicBezTo>
                  <a:cubicBezTo>
                    <a:pt x="7259" y="12587"/>
                    <a:pt x="7667" y="12550"/>
                    <a:pt x="8073" y="12473"/>
                  </a:cubicBezTo>
                  <a:cubicBezTo>
                    <a:pt x="9407" y="12239"/>
                    <a:pt x="10641" y="11539"/>
                    <a:pt x="11542" y="10505"/>
                  </a:cubicBezTo>
                  <a:cubicBezTo>
                    <a:pt x="12476" y="9337"/>
                    <a:pt x="12442" y="7469"/>
                    <a:pt x="12309" y="6035"/>
                  </a:cubicBezTo>
                  <a:cubicBezTo>
                    <a:pt x="12209" y="4434"/>
                    <a:pt x="11608" y="2866"/>
                    <a:pt x="10574" y="1632"/>
                  </a:cubicBezTo>
                  <a:cubicBezTo>
                    <a:pt x="10074" y="1031"/>
                    <a:pt x="9507" y="531"/>
                    <a:pt x="8806" y="197"/>
                  </a:cubicBezTo>
                  <a:cubicBezTo>
                    <a:pt x="8667" y="128"/>
                    <a:pt x="8499" y="91"/>
                    <a:pt x="8331" y="91"/>
                  </a:cubicBezTo>
                  <a:cubicBezTo>
                    <a:pt x="8179" y="91"/>
                    <a:pt x="8029" y="121"/>
                    <a:pt x="7902" y="185"/>
                  </a:cubicBezTo>
                  <a:lnTo>
                    <a:pt x="7902" y="185"/>
                  </a:lnTo>
                  <a:cubicBezTo>
                    <a:pt x="7461" y="59"/>
                    <a:pt x="7008" y="0"/>
                    <a:pt x="6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662775" y="1977975"/>
              <a:ext cx="28375" cy="42475"/>
            </a:xfrm>
            <a:custGeom>
              <a:avLst/>
              <a:gdLst/>
              <a:ahLst/>
              <a:cxnLst/>
              <a:rect l="l" t="t" r="r" b="b"/>
              <a:pathLst>
                <a:path w="1135" h="1699" extrusionOk="0">
                  <a:moveTo>
                    <a:pt x="617" y="0"/>
                  </a:moveTo>
                  <a:cubicBezTo>
                    <a:pt x="537" y="0"/>
                    <a:pt x="463" y="29"/>
                    <a:pt x="401" y="70"/>
                  </a:cubicBezTo>
                  <a:cubicBezTo>
                    <a:pt x="267" y="136"/>
                    <a:pt x="201" y="237"/>
                    <a:pt x="167" y="337"/>
                  </a:cubicBezTo>
                  <a:lnTo>
                    <a:pt x="145" y="437"/>
                  </a:lnTo>
                  <a:lnTo>
                    <a:pt x="145" y="437"/>
                  </a:lnTo>
                  <a:cubicBezTo>
                    <a:pt x="127" y="470"/>
                    <a:pt x="112" y="503"/>
                    <a:pt x="101" y="537"/>
                  </a:cubicBezTo>
                  <a:lnTo>
                    <a:pt x="0" y="1104"/>
                  </a:lnTo>
                  <a:cubicBezTo>
                    <a:pt x="0" y="1171"/>
                    <a:pt x="0" y="1237"/>
                    <a:pt x="0" y="1271"/>
                  </a:cubicBezTo>
                  <a:cubicBezTo>
                    <a:pt x="0" y="1337"/>
                    <a:pt x="34" y="1404"/>
                    <a:pt x="67" y="1471"/>
                  </a:cubicBezTo>
                  <a:cubicBezTo>
                    <a:pt x="159" y="1608"/>
                    <a:pt x="313" y="1698"/>
                    <a:pt x="476" y="1698"/>
                  </a:cubicBezTo>
                  <a:cubicBezTo>
                    <a:pt x="551" y="1698"/>
                    <a:pt x="628" y="1679"/>
                    <a:pt x="701" y="1638"/>
                  </a:cubicBezTo>
                  <a:cubicBezTo>
                    <a:pt x="801" y="1571"/>
                    <a:pt x="901" y="1471"/>
                    <a:pt x="934" y="1337"/>
                  </a:cubicBezTo>
                  <a:cubicBezTo>
                    <a:pt x="968" y="1104"/>
                    <a:pt x="1035" y="837"/>
                    <a:pt x="1101" y="603"/>
                  </a:cubicBezTo>
                  <a:cubicBezTo>
                    <a:pt x="1135" y="470"/>
                    <a:pt x="1101" y="337"/>
                    <a:pt x="1035" y="237"/>
                  </a:cubicBezTo>
                  <a:cubicBezTo>
                    <a:pt x="968" y="136"/>
                    <a:pt x="868" y="36"/>
                    <a:pt x="768" y="36"/>
                  </a:cubicBezTo>
                  <a:cubicBezTo>
                    <a:pt x="717" y="11"/>
                    <a:pt x="666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8738650" y="1982725"/>
              <a:ext cx="30900" cy="44550"/>
            </a:xfrm>
            <a:custGeom>
              <a:avLst/>
              <a:gdLst/>
              <a:ahLst/>
              <a:cxnLst/>
              <a:rect l="l" t="t" r="r" b="b"/>
              <a:pathLst>
                <a:path w="1236" h="1782" extrusionOk="0">
                  <a:moveTo>
                    <a:pt x="781" y="0"/>
                  </a:moveTo>
                  <a:cubicBezTo>
                    <a:pt x="697" y="0"/>
                    <a:pt x="599" y="31"/>
                    <a:pt x="501" y="80"/>
                  </a:cubicBezTo>
                  <a:cubicBezTo>
                    <a:pt x="469" y="102"/>
                    <a:pt x="440" y="127"/>
                    <a:pt x="414" y="154"/>
                  </a:cubicBezTo>
                  <a:lnTo>
                    <a:pt x="414" y="154"/>
                  </a:lnTo>
                  <a:cubicBezTo>
                    <a:pt x="321" y="194"/>
                    <a:pt x="232" y="289"/>
                    <a:pt x="201" y="413"/>
                  </a:cubicBezTo>
                  <a:cubicBezTo>
                    <a:pt x="168" y="680"/>
                    <a:pt x="101" y="947"/>
                    <a:pt x="34" y="1181"/>
                  </a:cubicBezTo>
                  <a:cubicBezTo>
                    <a:pt x="1" y="1314"/>
                    <a:pt x="34" y="1448"/>
                    <a:pt x="68" y="1548"/>
                  </a:cubicBezTo>
                  <a:cubicBezTo>
                    <a:pt x="134" y="1648"/>
                    <a:pt x="234" y="1748"/>
                    <a:pt x="368" y="1781"/>
                  </a:cubicBezTo>
                  <a:cubicBezTo>
                    <a:pt x="468" y="1781"/>
                    <a:pt x="601" y="1781"/>
                    <a:pt x="735" y="1714"/>
                  </a:cubicBezTo>
                  <a:cubicBezTo>
                    <a:pt x="835" y="1648"/>
                    <a:pt x="902" y="1548"/>
                    <a:pt x="935" y="1448"/>
                  </a:cubicBezTo>
                  <a:cubicBezTo>
                    <a:pt x="1035" y="1147"/>
                    <a:pt x="1135" y="880"/>
                    <a:pt x="1202" y="614"/>
                  </a:cubicBezTo>
                  <a:cubicBezTo>
                    <a:pt x="1235" y="480"/>
                    <a:pt x="1235" y="347"/>
                    <a:pt x="1168" y="247"/>
                  </a:cubicBezTo>
                  <a:cubicBezTo>
                    <a:pt x="1102" y="147"/>
                    <a:pt x="1002" y="47"/>
                    <a:pt x="868" y="13"/>
                  </a:cubicBezTo>
                  <a:cubicBezTo>
                    <a:pt x="841" y="4"/>
                    <a:pt x="812" y="0"/>
                    <a:pt x="7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8636225" y="2044500"/>
              <a:ext cx="150825" cy="63025"/>
            </a:xfrm>
            <a:custGeom>
              <a:avLst/>
              <a:gdLst/>
              <a:ahLst/>
              <a:cxnLst/>
              <a:rect l="l" t="t" r="r" b="b"/>
              <a:pathLst>
                <a:path w="6033" h="2521" extrusionOk="0">
                  <a:moveTo>
                    <a:pt x="617" y="1"/>
                  </a:moveTo>
                  <a:cubicBezTo>
                    <a:pt x="314" y="1"/>
                    <a:pt x="1" y="262"/>
                    <a:pt x="162" y="644"/>
                  </a:cubicBezTo>
                  <a:cubicBezTo>
                    <a:pt x="362" y="1912"/>
                    <a:pt x="1696" y="2446"/>
                    <a:pt x="2830" y="2512"/>
                  </a:cubicBezTo>
                  <a:cubicBezTo>
                    <a:pt x="2931" y="2518"/>
                    <a:pt x="3031" y="2520"/>
                    <a:pt x="3131" y="2520"/>
                  </a:cubicBezTo>
                  <a:cubicBezTo>
                    <a:pt x="3663" y="2520"/>
                    <a:pt x="4188" y="2442"/>
                    <a:pt x="4665" y="2246"/>
                  </a:cubicBezTo>
                  <a:cubicBezTo>
                    <a:pt x="5232" y="2012"/>
                    <a:pt x="5666" y="1578"/>
                    <a:pt x="5933" y="1045"/>
                  </a:cubicBezTo>
                  <a:cubicBezTo>
                    <a:pt x="6033" y="811"/>
                    <a:pt x="5966" y="544"/>
                    <a:pt x="5766" y="411"/>
                  </a:cubicBezTo>
                  <a:cubicBezTo>
                    <a:pt x="5683" y="364"/>
                    <a:pt x="5592" y="341"/>
                    <a:pt x="5504" y="341"/>
                  </a:cubicBezTo>
                  <a:cubicBezTo>
                    <a:pt x="5345" y="341"/>
                    <a:pt x="5197" y="415"/>
                    <a:pt x="5132" y="544"/>
                  </a:cubicBezTo>
                  <a:cubicBezTo>
                    <a:pt x="4965" y="945"/>
                    <a:pt x="4665" y="1245"/>
                    <a:pt x="4298" y="1378"/>
                  </a:cubicBezTo>
                  <a:cubicBezTo>
                    <a:pt x="3937" y="1517"/>
                    <a:pt x="3552" y="1587"/>
                    <a:pt x="3164" y="1587"/>
                  </a:cubicBezTo>
                  <a:cubicBezTo>
                    <a:pt x="3086" y="1587"/>
                    <a:pt x="3008" y="1584"/>
                    <a:pt x="2930" y="1578"/>
                  </a:cubicBezTo>
                  <a:cubicBezTo>
                    <a:pt x="2163" y="1545"/>
                    <a:pt x="1196" y="1278"/>
                    <a:pt x="1062" y="378"/>
                  </a:cubicBezTo>
                  <a:cubicBezTo>
                    <a:pt x="1010" y="113"/>
                    <a:pt x="815" y="1"/>
                    <a:pt x="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" name="Google Shape;49;p2"/>
          <p:cNvGrpSpPr/>
          <p:nvPr/>
        </p:nvGrpSpPr>
        <p:grpSpPr>
          <a:xfrm>
            <a:off x="1541184" y="829733"/>
            <a:ext cx="686239" cy="223927"/>
            <a:chOff x="3798300" y="2287225"/>
            <a:chExt cx="730975" cy="238525"/>
          </a:xfrm>
        </p:grpSpPr>
        <p:sp>
          <p:nvSpPr>
            <p:cNvPr id="50" name="Google Shape;50;p2"/>
            <p:cNvSpPr/>
            <p:nvPr/>
          </p:nvSpPr>
          <p:spPr>
            <a:xfrm>
              <a:off x="3798300" y="2287225"/>
              <a:ext cx="722625" cy="238525"/>
            </a:xfrm>
            <a:custGeom>
              <a:avLst/>
              <a:gdLst/>
              <a:ahLst/>
              <a:cxnLst/>
              <a:rect l="l" t="t" r="r" b="b"/>
              <a:pathLst>
                <a:path w="28905" h="9541" extrusionOk="0">
                  <a:moveTo>
                    <a:pt x="5536" y="982"/>
                  </a:moveTo>
                  <a:cubicBezTo>
                    <a:pt x="5554" y="982"/>
                    <a:pt x="5571" y="986"/>
                    <a:pt x="5588" y="995"/>
                  </a:cubicBezTo>
                  <a:cubicBezTo>
                    <a:pt x="5821" y="1129"/>
                    <a:pt x="5588" y="2096"/>
                    <a:pt x="5554" y="2263"/>
                  </a:cubicBezTo>
                  <a:cubicBezTo>
                    <a:pt x="5421" y="3164"/>
                    <a:pt x="5154" y="4064"/>
                    <a:pt x="4754" y="4932"/>
                  </a:cubicBezTo>
                  <a:cubicBezTo>
                    <a:pt x="4706" y="5042"/>
                    <a:pt x="4649" y="5168"/>
                    <a:pt x="4585" y="5303"/>
                  </a:cubicBezTo>
                  <a:lnTo>
                    <a:pt x="4585" y="5303"/>
                  </a:lnTo>
                  <a:cubicBezTo>
                    <a:pt x="4305" y="4192"/>
                    <a:pt x="4401" y="2999"/>
                    <a:pt x="4887" y="1929"/>
                  </a:cubicBezTo>
                  <a:cubicBezTo>
                    <a:pt x="4949" y="1743"/>
                    <a:pt x="5299" y="982"/>
                    <a:pt x="5536" y="982"/>
                  </a:cubicBezTo>
                  <a:close/>
                  <a:moveTo>
                    <a:pt x="13440" y="2437"/>
                  </a:moveTo>
                  <a:cubicBezTo>
                    <a:pt x="13700" y="2437"/>
                    <a:pt x="13943" y="2626"/>
                    <a:pt x="13994" y="2930"/>
                  </a:cubicBezTo>
                  <a:cubicBezTo>
                    <a:pt x="14127" y="3564"/>
                    <a:pt x="13760" y="4331"/>
                    <a:pt x="13493" y="4865"/>
                  </a:cubicBezTo>
                  <a:cubicBezTo>
                    <a:pt x="13311" y="5270"/>
                    <a:pt x="13092" y="5663"/>
                    <a:pt x="12843" y="6037"/>
                  </a:cubicBezTo>
                  <a:lnTo>
                    <a:pt x="12843" y="6037"/>
                  </a:lnTo>
                  <a:cubicBezTo>
                    <a:pt x="12692" y="5943"/>
                    <a:pt x="12561" y="5822"/>
                    <a:pt x="12459" y="5665"/>
                  </a:cubicBezTo>
                  <a:cubicBezTo>
                    <a:pt x="12059" y="5032"/>
                    <a:pt x="12226" y="3964"/>
                    <a:pt x="12459" y="3297"/>
                  </a:cubicBezTo>
                  <a:cubicBezTo>
                    <a:pt x="12559" y="2930"/>
                    <a:pt x="12826" y="2630"/>
                    <a:pt x="13193" y="2496"/>
                  </a:cubicBezTo>
                  <a:cubicBezTo>
                    <a:pt x="13273" y="2456"/>
                    <a:pt x="13358" y="2437"/>
                    <a:pt x="13440" y="2437"/>
                  </a:cubicBezTo>
                  <a:close/>
                  <a:moveTo>
                    <a:pt x="5662" y="0"/>
                  </a:moveTo>
                  <a:cubicBezTo>
                    <a:pt x="5196" y="0"/>
                    <a:pt x="4695" y="361"/>
                    <a:pt x="4420" y="762"/>
                  </a:cubicBezTo>
                  <a:cubicBezTo>
                    <a:pt x="3887" y="1629"/>
                    <a:pt x="3553" y="2630"/>
                    <a:pt x="3486" y="3664"/>
                  </a:cubicBezTo>
                  <a:cubicBezTo>
                    <a:pt x="3422" y="4617"/>
                    <a:pt x="3600" y="5555"/>
                    <a:pt x="3986" y="6397"/>
                  </a:cubicBezTo>
                  <a:lnTo>
                    <a:pt x="3986" y="6397"/>
                  </a:lnTo>
                  <a:cubicBezTo>
                    <a:pt x="3401" y="7331"/>
                    <a:pt x="2595" y="8245"/>
                    <a:pt x="1710" y="8245"/>
                  </a:cubicBezTo>
                  <a:cubicBezTo>
                    <a:pt x="1441" y="8245"/>
                    <a:pt x="1164" y="8161"/>
                    <a:pt x="884" y="7967"/>
                  </a:cubicBezTo>
                  <a:cubicBezTo>
                    <a:pt x="801" y="7912"/>
                    <a:pt x="719" y="7888"/>
                    <a:pt x="642" y="7888"/>
                  </a:cubicBezTo>
                  <a:cubicBezTo>
                    <a:pt x="256" y="7888"/>
                    <a:pt x="0" y="8495"/>
                    <a:pt x="417" y="8801"/>
                  </a:cubicBezTo>
                  <a:lnTo>
                    <a:pt x="417" y="8768"/>
                  </a:lnTo>
                  <a:cubicBezTo>
                    <a:pt x="839" y="9054"/>
                    <a:pt x="1255" y="9176"/>
                    <a:pt x="1657" y="9176"/>
                  </a:cubicBezTo>
                  <a:cubicBezTo>
                    <a:pt x="2767" y="9176"/>
                    <a:pt x="3767" y="8243"/>
                    <a:pt x="4484" y="7268"/>
                  </a:cubicBezTo>
                  <a:lnTo>
                    <a:pt x="4484" y="7268"/>
                  </a:lnTo>
                  <a:cubicBezTo>
                    <a:pt x="4859" y="7805"/>
                    <a:pt x="5331" y="8281"/>
                    <a:pt x="5888" y="8668"/>
                  </a:cubicBezTo>
                  <a:cubicBezTo>
                    <a:pt x="6737" y="9246"/>
                    <a:pt x="7733" y="9540"/>
                    <a:pt x="8733" y="9540"/>
                  </a:cubicBezTo>
                  <a:cubicBezTo>
                    <a:pt x="9579" y="9540"/>
                    <a:pt x="10427" y="9329"/>
                    <a:pt x="11192" y="8901"/>
                  </a:cubicBezTo>
                  <a:cubicBezTo>
                    <a:pt x="11962" y="8461"/>
                    <a:pt x="12614" y="7858"/>
                    <a:pt x="13161" y="7165"/>
                  </a:cubicBezTo>
                  <a:lnTo>
                    <a:pt x="13161" y="7165"/>
                  </a:lnTo>
                  <a:cubicBezTo>
                    <a:pt x="13594" y="7281"/>
                    <a:pt x="14053" y="7312"/>
                    <a:pt x="14505" y="7312"/>
                  </a:cubicBezTo>
                  <a:cubicBezTo>
                    <a:pt x="14693" y="7312"/>
                    <a:pt x="14879" y="7306"/>
                    <a:pt x="15061" y="7300"/>
                  </a:cubicBezTo>
                  <a:cubicBezTo>
                    <a:pt x="16496" y="7200"/>
                    <a:pt x="17930" y="7100"/>
                    <a:pt x="19364" y="7000"/>
                  </a:cubicBezTo>
                  <a:lnTo>
                    <a:pt x="28304" y="6433"/>
                  </a:lnTo>
                  <a:cubicBezTo>
                    <a:pt x="28894" y="6400"/>
                    <a:pt x="28904" y="5498"/>
                    <a:pt x="28335" y="5498"/>
                  </a:cubicBezTo>
                  <a:cubicBezTo>
                    <a:pt x="28325" y="5498"/>
                    <a:pt x="28315" y="5498"/>
                    <a:pt x="28304" y="5499"/>
                  </a:cubicBezTo>
                  <a:lnTo>
                    <a:pt x="16662" y="6266"/>
                  </a:lnTo>
                  <a:cubicBezTo>
                    <a:pt x="16009" y="6320"/>
                    <a:pt x="15333" y="6375"/>
                    <a:pt x="14653" y="6375"/>
                  </a:cubicBezTo>
                  <a:cubicBezTo>
                    <a:pt x="14500" y="6375"/>
                    <a:pt x="14347" y="6372"/>
                    <a:pt x="14194" y="6366"/>
                  </a:cubicBezTo>
                  <a:cubicBezTo>
                    <a:pt x="14053" y="6358"/>
                    <a:pt x="13902" y="6346"/>
                    <a:pt x="13749" y="6326"/>
                  </a:cubicBezTo>
                  <a:lnTo>
                    <a:pt x="13749" y="6326"/>
                  </a:lnTo>
                  <a:cubicBezTo>
                    <a:pt x="14094" y="5773"/>
                    <a:pt x="14385" y="5188"/>
                    <a:pt x="14628" y="4598"/>
                  </a:cubicBezTo>
                  <a:cubicBezTo>
                    <a:pt x="14928" y="3831"/>
                    <a:pt x="15161" y="2863"/>
                    <a:pt x="14661" y="2130"/>
                  </a:cubicBezTo>
                  <a:cubicBezTo>
                    <a:pt x="14353" y="1719"/>
                    <a:pt x="13880" y="1497"/>
                    <a:pt x="13391" y="1497"/>
                  </a:cubicBezTo>
                  <a:cubicBezTo>
                    <a:pt x="13086" y="1497"/>
                    <a:pt x="12775" y="1583"/>
                    <a:pt x="12493" y="1763"/>
                  </a:cubicBezTo>
                  <a:cubicBezTo>
                    <a:pt x="11659" y="2296"/>
                    <a:pt x="11425" y="3364"/>
                    <a:pt x="11325" y="4298"/>
                  </a:cubicBezTo>
                  <a:cubicBezTo>
                    <a:pt x="11259" y="5232"/>
                    <a:pt x="11459" y="6199"/>
                    <a:pt x="12293" y="6766"/>
                  </a:cubicBezTo>
                  <a:cubicBezTo>
                    <a:pt x="12293" y="6767"/>
                    <a:pt x="12294" y="6767"/>
                    <a:pt x="12295" y="6768"/>
                  </a:cubicBezTo>
                  <a:lnTo>
                    <a:pt x="12295" y="6768"/>
                  </a:lnTo>
                  <a:cubicBezTo>
                    <a:pt x="11382" y="7799"/>
                    <a:pt x="10156" y="8635"/>
                    <a:pt x="8770" y="8635"/>
                  </a:cubicBezTo>
                  <a:cubicBezTo>
                    <a:pt x="8744" y="8635"/>
                    <a:pt x="8717" y="8635"/>
                    <a:pt x="8690" y="8634"/>
                  </a:cubicBezTo>
                  <a:cubicBezTo>
                    <a:pt x="7189" y="8601"/>
                    <a:pt x="5821" y="7767"/>
                    <a:pt x="5054" y="6499"/>
                  </a:cubicBezTo>
                  <a:cubicBezTo>
                    <a:pt x="5044" y="6481"/>
                    <a:pt x="5034" y="6462"/>
                    <a:pt x="5024" y="6443"/>
                  </a:cubicBezTo>
                  <a:lnTo>
                    <a:pt x="5024" y="6443"/>
                  </a:lnTo>
                  <a:cubicBezTo>
                    <a:pt x="5046" y="6406"/>
                    <a:pt x="5067" y="6369"/>
                    <a:pt x="5087" y="6333"/>
                  </a:cubicBezTo>
                  <a:cubicBezTo>
                    <a:pt x="5655" y="5365"/>
                    <a:pt x="6055" y="4331"/>
                    <a:pt x="6322" y="3264"/>
                  </a:cubicBezTo>
                  <a:cubicBezTo>
                    <a:pt x="6422" y="2763"/>
                    <a:pt x="6488" y="2263"/>
                    <a:pt x="6555" y="1763"/>
                  </a:cubicBezTo>
                  <a:cubicBezTo>
                    <a:pt x="6655" y="1296"/>
                    <a:pt x="6589" y="862"/>
                    <a:pt x="6388" y="428"/>
                  </a:cubicBezTo>
                  <a:cubicBezTo>
                    <a:pt x="6192" y="122"/>
                    <a:pt x="5933" y="0"/>
                    <a:pt x="56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4418700" y="2374225"/>
              <a:ext cx="110575" cy="120525"/>
            </a:xfrm>
            <a:custGeom>
              <a:avLst/>
              <a:gdLst/>
              <a:ahLst/>
              <a:cxnLst/>
              <a:rect l="l" t="t" r="r" b="b"/>
              <a:pathLst>
                <a:path w="4423" h="4821" extrusionOk="0">
                  <a:moveTo>
                    <a:pt x="940" y="1"/>
                  </a:moveTo>
                  <a:cubicBezTo>
                    <a:pt x="819" y="1"/>
                    <a:pt x="703" y="51"/>
                    <a:pt x="619" y="151"/>
                  </a:cubicBezTo>
                  <a:cubicBezTo>
                    <a:pt x="419" y="317"/>
                    <a:pt x="419" y="618"/>
                    <a:pt x="619" y="784"/>
                  </a:cubicBezTo>
                  <a:lnTo>
                    <a:pt x="619" y="851"/>
                  </a:lnTo>
                  <a:cubicBezTo>
                    <a:pt x="1345" y="1473"/>
                    <a:pt x="2111" y="2035"/>
                    <a:pt x="2918" y="2552"/>
                  </a:cubicBezTo>
                  <a:lnTo>
                    <a:pt x="2918" y="2552"/>
                  </a:lnTo>
                  <a:lnTo>
                    <a:pt x="453" y="3953"/>
                  </a:lnTo>
                  <a:cubicBezTo>
                    <a:pt x="1" y="4207"/>
                    <a:pt x="266" y="4820"/>
                    <a:pt x="682" y="4820"/>
                  </a:cubicBezTo>
                  <a:cubicBezTo>
                    <a:pt x="757" y="4820"/>
                    <a:pt x="838" y="4800"/>
                    <a:pt x="920" y="4754"/>
                  </a:cubicBezTo>
                  <a:lnTo>
                    <a:pt x="4122" y="2986"/>
                  </a:lnTo>
                  <a:cubicBezTo>
                    <a:pt x="4422" y="2786"/>
                    <a:pt x="4422" y="2319"/>
                    <a:pt x="4122" y="2152"/>
                  </a:cubicBezTo>
                  <a:cubicBezTo>
                    <a:pt x="3088" y="1552"/>
                    <a:pt x="2154" y="884"/>
                    <a:pt x="1286" y="151"/>
                  </a:cubicBezTo>
                  <a:cubicBezTo>
                    <a:pt x="1186" y="51"/>
                    <a:pt x="1061" y="1"/>
                    <a:pt x="9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52;p2"/>
          <p:cNvGrpSpPr/>
          <p:nvPr/>
        </p:nvGrpSpPr>
        <p:grpSpPr>
          <a:xfrm>
            <a:off x="7553320" y="4416698"/>
            <a:ext cx="545748" cy="159103"/>
            <a:chOff x="5393300" y="2420750"/>
            <a:chExt cx="581325" cy="169475"/>
          </a:xfrm>
        </p:grpSpPr>
        <p:sp>
          <p:nvSpPr>
            <p:cNvPr id="53" name="Google Shape;53;p2"/>
            <p:cNvSpPr/>
            <p:nvPr/>
          </p:nvSpPr>
          <p:spPr>
            <a:xfrm>
              <a:off x="5393300" y="2420750"/>
              <a:ext cx="581325" cy="169475"/>
            </a:xfrm>
            <a:custGeom>
              <a:avLst/>
              <a:gdLst/>
              <a:ahLst/>
              <a:cxnLst/>
              <a:rect l="l" t="t" r="r" b="b"/>
              <a:pathLst>
                <a:path w="23253" h="6779" extrusionOk="0">
                  <a:moveTo>
                    <a:pt x="13116" y="2293"/>
                  </a:moveTo>
                  <a:cubicBezTo>
                    <a:pt x="13135" y="2304"/>
                    <a:pt x="13154" y="2315"/>
                    <a:pt x="13172" y="2326"/>
                  </a:cubicBezTo>
                  <a:cubicBezTo>
                    <a:pt x="13906" y="2759"/>
                    <a:pt x="14573" y="3560"/>
                    <a:pt x="14440" y="4494"/>
                  </a:cubicBezTo>
                  <a:cubicBezTo>
                    <a:pt x="14374" y="4890"/>
                    <a:pt x="14133" y="5127"/>
                    <a:pt x="13834" y="5127"/>
                  </a:cubicBezTo>
                  <a:cubicBezTo>
                    <a:pt x="13679" y="5127"/>
                    <a:pt x="13509" y="5064"/>
                    <a:pt x="13339" y="4928"/>
                  </a:cubicBezTo>
                  <a:cubicBezTo>
                    <a:pt x="12972" y="4594"/>
                    <a:pt x="12772" y="4094"/>
                    <a:pt x="12805" y="3593"/>
                  </a:cubicBezTo>
                  <a:cubicBezTo>
                    <a:pt x="12791" y="3083"/>
                    <a:pt x="12907" y="2651"/>
                    <a:pt x="13116" y="2293"/>
                  </a:cubicBezTo>
                  <a:close/>
                  <a:moveTo>
                    <a:pt x="15863" y="0"/>
                  </a:moveTo>
                  <a:cubicBezTo>
                    <a:pt x="14729" y="0"/>
                    <a:pt x="13609" y="359"/>
                    <a:pt x="12840" y="1117"/>
                  </a:cubicBezTo>
                  <a:lnTo>
                    <a:pt x="12840" y="1117"/>
                  </a:lnTo>
                  <a:cubicBezTo>
                    <a:pt x="12235" y="894"/>
                    <a:pt x="11591" y="777"/>
                    <a:pt x="10991" y="777"/>
                  </a:cubicBezTo>
                  <a:cubicBezTo>
                    <a:pt x="10871" y="777"/>
                    <a:pt x="10753" y="782"/>
                    <a:pt x="10637" y="791"/>
                  </a:cubicBezTo>
                  <a:cubicBezTo>
                    <a:pt x="8969" y="958"/>
                    <a:pt x="7468" y="1725"/>
                    <a:pt x="5967" y="2359"/>
                  </a:cubicBezTo>
                  <a:cubicBezTo>
                    <a:pt x="4938" y="2762"/>
                    <a:pt x="3758" y="3165"/>
                    <a:pt x="2610" y="3165"/>
                  </a:cubicBezTo>
                  <a:cubicBezTo>
                    <a:pt x="2046" y="3165"/>
                    <a:pt x="1490" y="3068"/>
                    <a:pt x="963" y="2826"/>
                  </a:cubicBezTo>
                  <a:cubicBezTo>
                    <a:pt x="897" y="2797"/>
                    <a:pt x="831" y="2784"/>
                    <a:pt x="767" y="2784"/>
                  </a:cubicBezTo>
                  <a:cubicBezTo>
                    <a:pt x="322" y="2784"/>
                    <a:pt x="0" y="3427"/>
                    <a:pt x="496" y="3660"/>
                  </a:cubicBezTo>
                  <a:cubicBezTo>
                    <a:pt x="1196" y="3972"/>
                    <a:pt x="1906" y="4100"/>
                    <a:pt x="2617" y="4100"/>
                  </a:cubicBezTo>
                  <a:cubicBezTo>
                    <a:pt x="4108" y="4100"/>
                    <a:pt x="5600" y="3536"/>
                    <a:pt x="7001" y="2926"/>
                  </a:cubicBezTo>
                  <a:cubicBezTo>
                    <a:pt x="8283" y="2374"/>
                    <a:pt x="9697" y="1762"/>
                    <a:pt x="11088" y="1762"/>
                  </a:cubicBezTo>
                  <a:cubicBezTo>
                    <a:pt x="11476" y="1762"/>
                    <a:pt x="11863" y="1810"/>
                    <a:pt x="12244" y="1920"/>
                  </a:cubicBezTo>
                  <a:lnTo>
                    <a:pt x="12244" y="1920"/>
                  </a:lnTo>
                  <a:cubicBezTo>
                    <a:pt x="12088" y="2219"/>
                    <a:pt x="11972" y="2554"/>
                    <a:pt x="11905" y="2926"/>
                  </a:cubicBezTo>
                  <a:cubicBezTo>
                    <a:pt x="11704" y="3994"/>
                    <a:pt x="12038" y="5261"/>
                    <a:pt x="13039" y="5828"/>
                  </a:cubicBezTo>
                  <a:cubicBezTo>
                    <a:pt x="13313" y="5985"/>
                    <a:pt x="13584" y="6055"/>
                    <a:pt x="13839" y="6055"/>
                  </a:cubicBezTo>
                  <a:cubicBezTo>
                    <a:pt x="14667" y="6055"/>
                    <a:pt x="15323" y="5312"/>
                    <a:pt x="15374" y="4394"/>
                  </a:cubicBezTo>
                  <a:cubicBezTo>
                    <a:pt x="15459" y="3149"/>
                    <a:pt x="14759" y="2191"/>
                    <a:pt x="13778" y="1575"/>
                  </a:cubicBezTo>
                  <a:lnTo>
                    <a:pt x="13778" y="1575"/>
                  </a:lnTo>
                  <a:cubicBezTo>
                    <a:pt x="14376" y="1144"/>
                    <a:pt x="15176" y="939"/>
                    <a:pt x="15967" y="939"/>
                  </a:cubicBezTo>
                  <a:cubicBezTo>
                    <a:pt x="16407" y="939"/>
                    <a:pt x="16844" y="1002"/>
                    <a:pt x="17242" y="1125"/>
                  </a:cubicBezTo>
                  <a:cubicBezTo>
                    <a:pt x="18443" y="1592"/>
                    <a:pt x="19543" y="2326"/>
                    <a:pt x="20411" y="3293"/>
                  </a:cubicBezTo>
                  <a:cubicBezTo>
                    <a:pt x="21311" y="4160"/>
                    <a:pt x="22079" y="5161"/>
                    <a:pt x="22279" y="6429"/>
                  </a:cubicBezTo>
                  <a:cubicBezTo>
                    <a:pt x="22319" y="6673"/>
                    <a:pt x="22492" y="6779"/>
                    <a:pt x="22678" y="6779"/>
                  </a:cubicBezTo>
                  <a:cubicBezTo>
                    <a:pt x="22951" y="6779"/>
                    <a:pt x="23252" y="6552"/>
                    <a:pt x="23213" y="6195"/>
                  </a:cubicBezTo>
                  <a:cubicBezTo>
                    <a:pt x="22979" y="4828"/>
                    <a:pt x="22145" y="3693"/>
                    <a:pt x="21211" y="2726"/>
                  </a:cubicBezTo>
                  <a:cubicBezTo>
                    <a:pt x="20244" y="1725"/>
                    <a:pt x="19110" y="925"/>
                    <a:pt x="17875" y="391"/>
                  </a:cubicBezTo>
                  <a:cubicBezTo>
                    <a:pt x="17250" y="134"/>
                    <a:pt x="16554" y="0"/>
                    <a:pt x="158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5395700" y="2435100"/>
              <a:ext cx="80900" cy="141375"/>
            </a:xfrm>
            <a:custGeom>
              <a:avLst/>
              <a:gdLst/>
              <a:ahLst/>
              <a:cxnLst/>
              <a:rect l="l" t="t" r="r" b="b"/>
              <a:pathLst>
                <a:path w="3236" h="5655" extrusionOk="0">
                  <a:moveTo>
                    <a:pt x="2715" y="1"/>
                  </a:moveTo>
                  <a:cubicBezTo>
                    <a:pt x="2594" y="1"/>
                    <a:pt x="2469" y="51"/>
                    <a:pt x="2368" y="151"/>
                  </a:cubicBezTo>
                  <a:lnTo>
                    <a:pt x="1068" y="1251"/>
                  </a:lnTo>
                  <a:cubicBezTo>
                    <a:pt x="701" y="1552"/>
                    <a:pt x="200" y="1885"/>
                    <a:pt x="100" y="2386"/>
                  </a:cubicBezTo>
                  <a:cubicBezTo>
                    <a:pt x="0" y="2919"/>
                    <a:pt x="334" y="3520"/>
                    <a:pt x="567" y="3987"/>
                  </a:cubicBezTo>
                  <a:cubicBezTo>
                    <a:pt x="834" y="4487"/>
                    <a:pt x="1134" y="4987"/>
                    <a:pt x="1468" y="5454"/>
                  </a:cubicBezTo>
                  <a:cubicBezTo>
                    <a:pt x="1558" y="5595"/>
                    <a:pt x="1697" y="5654"/>
                    <a:pt x="1838" y="5654"/>
                  </a:cubicBezTo>
                  <a:cubicBezTo>
                    <a:pt x="2165" y="5654"/>
                    <a:pt x="2501" y="5337"/>
                    <a:pt x="2268" y="4987"/>
                  </a:cubicBezTo>
                  <a:lnTo>
                    <a:pt x="2235" y="4987"/>
                  </a:lnTo>
                  <a:cubicBezTo>
                    <a:pt x="1968" y="4587"/>
                    <a:pt x="1735" y="4187"/>
                    <a:pt x="1501" y="3753"/>
                  </a:cubicBezTo>
                  <a:cubicBezTo>
                    <a:pt x="1368" y="3553"/>
                    <a:pt x="1268" y="3353"/>
                    <a:pt x="1168" y="3153"/>
                  </a:cubicBezTo>
                  <a:cubicBezTo>
                    <a:pt x="1068" y="2953"/>
                    <a:pt x="934" y="2753"/>
                    <a:pt x="1001" y="2586"/>
                  </a:cubicBezTo>
                  <a:cubicBezTo>
                    <a:pt x="1068" y="2386"/>
                    <a:pt x="1201" y="2319"/>
                    <a:pt x="1301" y="2252"/>
                  </a:cubicBezTo>
                  <a:lnTo>
                    <a:pt x="1835" y="1785"/>
                  </a:lnTo>
                  <a:lnTo>
                    <a:pt x="3036" y="784"/>
                  </a:lnTo>
                  <a:cubicBezTo>
                    <a:pt x="3236" y="618"/>
                    <a:pt x="3236" y="317"/>
                    <a:pt x="3036" y="151"/>
                  </a:cubicBezTo>
                  <a:cubicBezTo>
                    <a:pt x="2952" y="51"/>
                    <a:pt x="2835" y="1"/>
                    <a:pt x="27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7" name="Google Shape;447;p13"/>
          <p:cNvGrpSpPr/>
          <p:nvPr/>
        </p:nvGrpSpPr>
        <p:grpSpPr>
          <a:xfrm>
            <a:off x="95" y="25"/>
            <a:ext cx="9143969" cy="5143446"/>
            <a:chOff x="95" y="25"/>
            <a:chExt cx="9143969" cy="5143446"/>
          </a:xfrm>
        </p:grpSpPr>
        <p:sp>
          <p:nvSpPr>
            <p:cNvPr id="448" name="Google Shape;448;p13"/>
            <p:cNvSpPr/>
            <p:nvPr/>
          </p:nvSpPr>
          <p:spPr>
            <a:xfrm>
              <a:off x="95" y="484705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3"/>
            <p:cNvSpPr/>
            <p:nvPr/>
          </p:nvSpPr>
          <p:spPr>
            <a:xfrm>
              <a:off x="95" y="67722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3"/>
            <p:cNvSpPr/>
            <p:nvPr/>
          </p:nvSpPr>
          <p:spPr>
            <a:xfrm>
              <a:off x="95" y="86974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3"/>
            <p:cNvSpPr/>
            <p:nvPr/>
          </p:nvSpPr>
          <p:spPr>
            <a:xfrm>
              <a:off x="95" y="106454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3"/>
            <p:cNvSpPr/>
            <p:nvPr/>
          </p:nvSpPr>
          <p:spPr>
            <a:xfrm>
              <a:off x="95" y="125706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13"/>
            <p:cNvSpPr/>
            <p:nvPr/>
          </p:nvSpPr>
          <p:spPr>
            <a:xfrm>
              <a:off x="95" y="1449643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13"/>
            <p:cNvSpPr/>
            <p:nvPr/>
          </p:nvSpPr>
          <p:spPr>
            <a:xfrm>
              <a:off x="95" y="1642163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13"/>
            <p:cNvSpPr/>
            <p:nvPr/>
          </p:nvSpPr>
          <p:spPr>
            <a:xfrm>
              <a:off x="95" y="1834744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13"/>
            <p:cNvSpPr/>
            <p:nvPr/>
          </p:nvSpPr>
          <p:spPr>
            <a:xfrm>
              <a:off x="95" y="2029479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13"/>
            <p:cNvSpPr/>
            <p:nvPr/>
          </p:nvSpPr>
          <p:spPr>
            <a:xfrm>
              <a:off x="95" y="2222059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13"/>
            <p:cNvSpPr/>
            <p:nvPr/>
          </p:nvSpPr>
          <p:spPr>
            <a:xfrm>
              <a:off x="95" y="241458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13"/>
            <p:cNvSpPr/>
            <p:nvPr/>
          </p:nvSpPr>
          <p:spPr>
            <a:xfrm>
              <a:off x="95" y="260710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13"/>
            <p:cNvSpPr/>
            <p:nvPr/>
          </p:nvSpPr>
          <p:spPr>
            <a:xfrm>
              <a:off x="95" y="280189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13"/>
            <p:cNvSpPr/>
            <p:nvPr/>
          </p:nvSpPr>
          <p:spPr>
            <a:xfrm>
              <a:off x="95" y="299441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13"/>
            <p:cNvSpPr/>
            <p:nvPr/>
          </p:nvSpPr>
          <p:spPr>
            <a:xfrm>
              <a:off x="95" y="3186997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13"/>
            <p:cNvSpPr/>
            <p:nvPr/>
          </p:nvSpPr>
          <p:spPr>
            <a:xfrm>
              <a:off x="95" y="3379517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13"/>
            <p:cNvSpPr/>
            <p:nvPr/>
          </p:nvSpPr>
          <p:spPr>
            <a:xfrm>
              <a:off x="95" y="3572098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13"/>
            <p:cNvSpPr/>
            <p:nvPr/>
          </p:nvSpPr>
          <p:spPr>
            <a:xfrm>
              <a:off x="95" y="3764618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13"/>
            <p:cNvSpPr/>
            <p:nvPr/>
          </p:nvSpPr>
          <p:spPr>
            <a:xfrm>
              <a:off x="95" y="3959413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13"/>
            <p:cNvSpPr/>
            <p:nvPr/>
          </p:nvSpPr>
          <p:spPr>
            <a:xfrm>
              <a:off x="95" y="4151934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13"/>
            <p:cNvSpPr/>
            <p:nvPr/>
          </p:nvSpPr>
          <p:spPr>
            <a:xfrm>
              <a:off x="95" y="4344454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13"/>
            <p:cNvSpPr/>
            <p:nvPr/>
          </p:nvSpPr>
          <p:spPr>
            <a:xfrm>
              <a:off x="95" y="4537035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3"/>
            <p:cNvSpPr/>
            <p:nvPr/>
          </p:nvSpPr>
          <p:spPr>
            <a:xfrm>
              <a:off x="95" y="4731770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13"/>
            <p:cNvSpPr/>
            <p:nvPr/>
          </p:nvSpPr>
          <p:spPr>
            <a:xfrm>
              <a:off x="95" y="4924351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13"/>
            <p:cNvSpPr/>
            <p:nvPr/>
          </p:nvSpPr>
          <p:spPr>
            <a:xfrm>
              <a:off x="704325" y="25"/>
              <a:ext cx="17779" cy="5143446"/>
            </a:xfrm>
            <a:custGeom>
              <a:avLst/>
              <a:gdLst/>
              <a:ahLst/>
              <a:cxnLst/>
              <a:rect l="l" t="t" r="r" b="b"/>
              <a:pathLst>
                <a:path w="297" h="85921" extrusionOk="0">
                  <a:moveTo>
                    <a:pt x="1" y="0"/>
                  </a:moveTo>
                  <a:lnTo>
                    <a:pt x="1" y="85920"/>
                  </a:lnTo>
                  <a:lnTo>
                    <a:pt x="296" y="8592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3" name="Google Shape;473;p13"/>
          <p:cNvSpPr txBox="1">
            <a:spLocks noGrp="1"/>
          </p:cNvSpPr>
          <p:nvPr>
            <p:ph type="title"/>
          </p:nvPr>
        </p:nvSpPr>
        <p:spPr>
          <a:xfrm>
            <a:off x="713225" y="539000"/>
            <a:ext cx="7717500" cy="44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1pPr>
            <a:lvl2pPr lvl="1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>
            <a:endParaRPr/>
          </a:p>
        </p:txBody>
      </p:sp>
      <p:sp>
        <p:nvSpPr>
          <p:cNvPr id="474" name="Google Shape;474;p13"/>
          <p:cNvSpPr txBox="1">
            <a:spLocks noGrp="1"/>
          </p:cNvSpPr>
          <p:nvPr>
            <p:ph type="title" idx="2"/>
          </p:nvPr>
        </p:nvSpPr>
        <p:spPr>
          <a:xfrm>
            <a:off x="2172613" y="1747833"/>
            <a:ext cx="2148600" cy="41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300"/>
              <a:buNone/>
              <a:defRPr sz="3100" b="1">
                <a:highlight>
                  <a:schemeClr val="dk2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>
            <a:endParaRPr/>
          </a:p>
        </p:txBody>
      </p:sp>
      <p:sp>
        <p:nvSpPr>
          <p:cNvPr id="475" name="Google Shape;475;p13"/>
          <p:cNvSpPr txBox="1">
            <a:spLocks noGrp="1"/>
          </p:cNvSpPr>
          <p:nvPr>
            <p:ph type="subTitle" idx="1"/>
          </p:nvPr>
        </p:nvSpPr>
        <p:spPr>
          <a:xfrm>
            <a:off x="2172625" y="2207958"/>
            <a:ext cx="2223300" cy="5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6" name="Google Shape;476;p13"/>
          <p:cNvSpPr txBox="1">
            <a:spLocks noGrp="1"/>
          </p:cNvSpPr>
          <p:nvPr>
            <p:ph type="title" idx="3" hasCustomPrompt="1"/>
          </p:nvPr>
        </p:nvSpPr>
        <p:spPr>
          <a:xfrm>
            <a:off x="1132240" y="1801332"/>
            <a:ext cx="839700" cy="80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477" name="Google Shape;477;p13"/>
          <p:cNvSpPr txBox="1">
            <a:spLocks noGrp="1"/>
          </p:cNvSpPr>
          <p:nvPr>
            <p:ph type="title" idx="4"/>
          </p:nvPr>
        </p:nvSpPr>
        <p:spPr>
          <a:xfrm>
            <a:off x="5870188" y="1747833"/>
            <a:ext cx="2148600" cy="41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 sz="3100" b="1">
                <a:highlight>
                  <a:schemeClr val="dk2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>
            <a:endParaRPr/>
          </a:p>
        </p:txBody>
      </p:sp>
      <p:sp>
        <p:nvSpPr>
          <p:cNvPr id="478" name="Google Shape;478;p13"/>
          <p:cNvSpPr txBox="1">
            <a:spLocks noGrp="1"/>
          </p:cNvSpPr>
          <p:nvPr>
            <p:ph type="subTitle" idx="5"/>
          </p:nvPr>
        </p:nvSpPr>
        <p:spPr>
          <a:xfrm>
            <a:off x="5870200" y="2207958"/>
            <a:ext cx="2223300" cy="5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9" name="Google Shape;479;p13"/>
          <p:cNvSpPr txBox="1">
            <a:spLocks noGrp="1"/>
          </p:cNvSpPr>
          <p:nvPr>
            <p:ph type="title" idx="6" hasCustomPrompt="1"/>
          </p:nvPr>
        </p:nvSpPr>
        <p:spPr>
          <a:xfrm>
            <a:off x="4842281" y="1801332"/>
            <a:ext cx="839700" cy="80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480" name="Google Shape;480;p13"/>
          <p:cNvSpPr txBox="1">
            <a:spLocks noGrp="1"/>
          </p:cNvSpPr>
          <p:nvPr>
            <p:ph type="title" idx="7"/>
          </p:nvPr>
        </p:nvSpPr>
        <p:spPr>
          <a:xfrm>
            <a:off x="2172613" y="3178583"/>
            <a:ext cx="2148600" cy="41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 sz="3100" b="1">
                <a:highlight>
                  <a:schemeClr val="dk2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>
            <a:endParaRPr/>
          </a:p>
        </p:txBody>
      </p:sp>
      <p:sp>
        <p:nvSpPr>
          <p:cNvPr id="481" name="Google Shape;481;p13"/>
          <p:cNvSpPr txBox="1">
            <a:spLocks noGrp="1"/>
          </p:cNvSpPr>
          <p:nvPr>
            <p:ph type="subTitle" idx="8"/>
          </p:nvPr>
        </p:nvSpPr>
        <p:spPr>
          <a:xfrm>
            <a:off x="2172625" y="3638708"/>
            <a:ext cx="2223300" cy="5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2" name="Google Shape;482;p13"/>
          <p:cNvSpPr txBox="1">
            <a:spLocks noGrp="1"/>
          </p:cNvSpPr>
          <p:nvPr>
            <p:ph type="title" idx="9" hasCustomPrompt="1"/>
          </p:nvPr>
        </p:nvSpPr>
        <p:spPr>
          <a:xfrm>
            <a:off x="1132240" y="3215319"/>
            <a:ext cx="839700" cy="80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483" name="Google Shape;483;p13"/>
          <p:cNvSpPr txBox="1">
            <a:spLocks noGrp="1"/>
          </p:cNvSpPr>
          <p:nvPr>
            <p:ph type="title" idx="13"/>
          </p:nvPr>
        </p:nvSpPr>
        <p:spPr>
          <a:xfrm>
            <a:off x="5870188" y="3178583"/>
            <a:ext cx="2148600" cy="41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 sz="3100" b="1">
                <a:highlight>
                  <a:schemeClr val="dk2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>
            <a:endParaRPr/>
          </a:p>
        </p:txBody>
      </p:sp>
      <p:sp>
        <p:nvSpPr>
          <p:cNvPr id="484" name="Google Shape;484;p13"/>
          <p:cNvSpPr txBox="1">
            <a:spLocks noGrp="1"/>
          </p:cNvSpPr>
          <p:nvPr>
            <p:ph type="subTitle" idx="14"/>
          </p:nvPr>
        </p:nvSpPr>
        <p:spPr>
          <a:xfrm>
            <a:off x="5870200" y="3638708"/>
            <a:ext cx="2223300" cy="5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5" name="Google Shape;485;p13"/>
          <p:cNvSpPr txBox="1">
            <a:spLocks noGrp="1"/>
          </p:cNvSpPr>
          <p:nvPr>
            <p:ph type="title" idx="15" hasCustomPrompt="1"/>
          </p:nvPr>
        </p:nvSpPr>
        <p:spPr>
          <a:xfrm>
            <a:off x="4842281" y="3215319"/>
            <a:ext cx="839700" cy="80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486" name="Google Shape;486;p13"/>
          <p:cNvSpPr/>
          <p:nvPr/>
        </p:nvSpPr>
        <p:spPr>
          <a:xfrm>
            <a:off x="4857500" y="4801400"/>
            <a:ext cx="109275" cy="114525"/>
          </a:xfrm>
          <a:custGeom>
            <a:avLst/>
            <a:gdLst/>
            <a:ahLst/>
            <a:cxnLst/>
            <a:rect l="l" t="t" r="r" b="b"/>
            <a:pathLst>
              <a:path w="4371" h="4581" extrusionOk="0">
                <a:moveTo>
                  <a:pt x="1702" y="1062"/>
                </a:moveTo>
                <a:cubicBezTo>
                  <a:pt x="1780" y="1119"/>
                  <a:pt x="1875" y="1151"/>
                  <a:pt x="1969" y="1151"/>
                </a:cubicBezTo>
                <a:lnTo>
                  <a:pt x="2002" y="1151"/>
                </a:lnTo>
                <a:lnTo>
                  <a:pt x="2102" y="1185"/>
                </a:lnTo>
                <a:cubicBezTo>
                  <a:pt x="2169" y="1185"/>
                  <a:pt x="2236" y="1218"/>
                  <a:pt x="2336" y="1218"/>
                </a:cubicBezTo>
                <a:cubicBezTo>
                  <a:pt x="2436" y="1285"/>
                  <a:pt x="2569" y="1352"/>
                  <a:pt x="2670" y="1418"/>
                </a:cubicBezTo>
                <a:cubicBezTo>
                  <a:pt x="2770" y="1485"/>
                  <a:pt x="2870" y="1552"/>
                  <a:pt x="2936" y="1652"/>
                </a:cubicBezTo>
                <a:cubicBezTo>
                  <a:pt x="3003" y="1752"/>
                  <a:pt x="3070" y="1852"/>
                  <a:pt x="3137" y="1952"/>
                </a:cubicBezTo>
                <a:cubicBezTo>
                  <a:pt x="3170" y="1985"/>
                  <a:pt x="3170" y="2052"/>
                  <a:pt x="3203" y="2085"/>
                </a:cubicBezTo>
                <a:cubicBezTo>
                  <a:pt x="3203" y="2152"/>
                  <a:pt x="3237" y="2219"/>
                  <a:pt x="3237" y="2286"/>
                </a:cubicBezTo>
                <a:lnTo>
                  <a:pt x="3237" y="2319"/>
                </a:lnTo>
                <a:cubicBezTo>
                  <a:pt x="3237" y="2352"/>
                  <a:pt x="3237" y="2386"/>
                  <a:pt x="3237" y="2419"/>
                </a:cubicBezTo>
                <a:cubicBezTo>
                  <a:pt x="3237" y="2519"/>
                  <a:pt x="3237" y="2586"/>
                  <a:pt x="3237" y="2686"/>
                </a:cubicBezTo>
                <a:cubicBezTo>
                  <a:pt x="3237" y="2675"/>
                  <a:pt x="3236" y="2670"/>
                  <a:pt x="3234" y="2670"/>
                </a:cubicBezTo>
                <a:cubicBezTo>
                  <a:pt x="3227" y="2670"/>
                  <a:pt x="3203" y="2791"/>
                  <a:pt x="3203" y="2819"/>
                </a:cubicBezTo>
                <a:cubicBezTo>
                  <a:pt x="3203" y="2886"/>
                  <a:pt x="3170" y="2953"/>
                  <a:pt x="3137" y="2986"/>
                </a:cubicBezTo>
                <a:cubicBezTo>
                  <a:pt x="3146" y="2976"/>
                  <a:pt x="3150" y="2972"/>
                  <a:pt x="3151" y="2972"/>
                </a:cubicBezTo>
                <a:lnTo>
                  <a:pt x="3151" y="2972"/>
                </a:lnTo>
                <a:cubicBezTo>
                  <a:pt x="3153" y="2972"/>
                  <a:pt x="3137" y="2996"/>
                  <a:pt x="3137" y="3019"/>
                </a:cubicBezTo>
                <a:lnTo>
                  <a:pt x="3103" y="3119"/>
                </a:lnTo>
                <a:cubicBezTo>
                  <a:pt x="3070" y="3186"/>
                  <a:pt x="3036" y="3220"/>
                  <a:pt x="3003" y="3253"/>
                </a:cubicBezTo>
                <a:cubicBezTo>
                  <a:pt x="2936" y="3320"/>
                  <a:pt x="2903" y="3353"/>
                  <a:pt x="2836" y="3386"/>
                </a:cubicBezTo>
                <a:lnTo>
                  <a:pt x="2770" y="3453"/>
                </a:lnTo>
                <a:lnTo>
                  <a:pt x="2670" y="3520"/>
                </a:lnTo>
                <a:cubicBezTo>
                  <a:pt x="2603" y="3520"/>
                  <a:pt x="2536" y="3553"/>
                  <a:pt x="2469" y="3553"/>
                </a:cubicBezTo>
                <a:cubicBezTo>
                  <a:pt x="2469" y="3553"/>
                  <a:pt x="2395" y="3568"/>
                  <a:pt x="2366" y="3568"/>
                </a:cubicBezTo>
                <a:cubicBezTo>
                  <a:pt x="2351" y="3568"/>
                  <a:pt x="2347" y="3564"/>
                  <a:pt x="2369" y="3553"/>
                </a:cubicBezTo>
                <a:lnTo>
                  <a:pt x="2303" y="3553"/>
                </a:lnTo>
                <a:cubicBezTo>
                  <a:pt x="2286" y="3570"/>
                  <a:pt x="2261" y="3578"/>
                  <a:pt x="2232" y="3578"/>
                </a:cubicBezTo>
                <a:cubicBezTo>
                  <a:pt x="2203" y="3578"/>
                  <a:pt x="2169" y="3570"/>
                  <a:pt x="2136" y="3553"/>
                </a:cubicBezTo>
                <a:lnTo>
                  <a:pt x="2002" y="3553"/>
                </a:lnTo>
                <a:lnTo>
                  <a:pt x="1902" y="3520"/>
                </a:lnTo>
                <a:lnTo>
                  <a:pt x="1869" y="3520"/>
                </a:lnTo>
                <a:cubicBezTo>
                  <a:pt x="1369" y="3253"/>
                  <a:pt x="1068" y="2753"/>
                  <a:pt x="1068" y="2185"/>
                </a:cubicBezTo>
                <a:cubicBezTo>
                  <a:pt x="1068" y="1885"/>
                  <a:pt x="1168" y="1618"/>
                  <a:pt x="1335" y="1385"/>
                </a:cubicBezTo>
                <a:cubicBezTo>
                  <a:pt x="1437" y="1262"/>
                  <a:pt x="1565" y="1152"/>
                  <a:pt x="1702" y="1062"/>
                </a:cubicBezTo>
                <a:close/>
                <a:moveTo>
                  <a:pt x="1857" y="0"/>
                </a:moveTo>
                <a:cubicBezTo>
                  <a:pt x="1817" y="0"/>
                  <a:pt x="1776" y="6"/>
                  <a:pt x="1736" y="17"/>
                </a:cubicBezTo>
                <a:cubicBezTo>
                  <a:pt x="902" y="284"/>
                  <a:pt x="301" y="985"/>
                  <a:pt x="168" y="1852"/>
                </a:cubicBezTo>
                <a:cubicBezTo>
                  <a:pt x="1" y="2753"/>
                  <a:pt x="368" y="3687"/>
                  <a:pt x="1102" y="4254"/>
                </a:cubicBezTo>
                <a:cubicBezTo>
                  <a:pt x="1429" y="4472"/>
                  <a:pt x="1814" y="4581"/>
                  <a:pt x="2199" y="4581"/>
                </a:cubicBezTo>
                <a:cubicBezTo>
                  <a:pt x="2640" y="4581"/>
                  <a:pt x="3081" y="4438"/>
                  <a:pt x="3437" y="4154"/>
                </a:cubicBezTo>
                <a:cubicBezTo>
                  <a:pt x="4104" y="3620"/>
                  <a:pt x="4371" y="2719"/>
                  <a:pt x="4104" y="1885"/>
                </a:cubicBezTo>
                <a:cubicBezTo>
                  <a:pt x="3834" y="1046"/>
                  <a:pt x="3133" y="422"/>
                  <a:pt x="2268" y="256"/>
                </a:cubicBezTo>
                <a:lnTo>
                  <a:pt x="2268" y="256"/>
                </a:lnTo>
                <a:cubicBezTo>
                  <a:pt x="2188" y="93"/>
                  <a:pt x="2024" y="0"/>
                  <a:pt x="185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13"/>
          <p:cNvSpPr/>
          <p:nvPr/>
        </p:nvSpPr>
        <p:spPr>
          <a:xfrm>
            <a:off x="1055050" y="4720813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13"/>
          <p:cNvSpPr/>
          <p:nvPr/>
        </p:nvSpPr>
        <p:spPr>
          <a:xfrm>
            <a:off x="2248825" y="783950"/>
            <a:ext cx="87600" cy="85725"/>
          </a:xfrm>
          <a:custGeom>
            <a:avLst/>
            <a:gdLst/>
            <a:ahLst/>
            <a:cxnLst/>
            <a:rect l="l" t="t" r="r" b="b"/>
            <a:pathLst>
              <a:path w="3504" h="3429" extrusionOk="0">
                <a:moveTo>
                  <a:pt x="1306" y="1043"/>
                </a:moveTo>
                <a:cubicBezTo>
                  <a:pt x="1302" y="1043"/>
                  <a:pt x="1285" y="1051"/>
                  <a:pt x="1268" y="1068"/>
                </a:cubicBezTo>
                <a:cubicBezTo>
                  <a:pt x="1302" y="1051"/>
                  <a:pt x="1310" y="1043"/>
                  <a:pt x="1306" y="1043"/>
                </a:cubicBezTo>
                <a:close/>
                <a:moveTo>
                  <a:pt x="1049" y="1498"/>
                </a:moveTo>
                <a:cubicBezTo>
                  <a:pt x="1048" y="1498"/>
                  <a:pt x="1043" y="1508"/>
                  <a:pt x="1039" y="1525"/>
                </a:cubicBezTo>
                <a:lnTo>
                  <a:pt x="1039" y="1525"/>
                </a:lnTo>
                <a:cubicBezTo>
                  <a:pt x="1048" y="1506"/>
                  <a:pt x="1050" y="1498"/>
                  <a:pt x="1049" y="1498"/>
                </a:cubicBezTo>
                <a:close/>
                <a:moveTo>
                  <a:pt x="2278" y="2426"/>
                </a:moveTo>
                <a:lnTo>
                  <a:pt x="2278" y="2426"/>
                </a:lnTo>
                <a:cubicBezTo>
                  <a:pt x="2263" y="2428"/>
                  <a:pt x="2252" y="2445"/>
                  <a:pt x="2256" y="2445"/>
                </a:cubicBezTo>
                <a:cubicBezTo>
                  <a:pt x="2258" y="2445"/>
                  <a:pt x="2262" y="2442"/>
                  <a:pt x="2269" y="2435"/>
                </a:cubicBezTo>
                <a:lnTo>
                  <a:pt x="2278" y="2426"/>
                </a:lnTo>
                <a:close/>
                <a:moveTo>
                  <a:pt x="1458" y="943"/>
                </a:moveTo>
                <a:lnTo>
                  <a:pt x="1458" y="943"/>
                </a:lnTo>
                <a:cubicBezTo>
                  <a:pt x="1551" y="978"/>
                  <a:pt x="1643" y="1040"/>
                  <a:pt x="1735" y="1101"/>
                </a:cubicBezTo>
                <a:lnTo>
                  <a:pt x="1869" y="1201"/>
                </a:lnTo>
                <a:lnTo>
                  <a:pt x="1935" y="1234"/>
                </a:lnTo>
                <a:cubicBezTo>
                  <a:pt x="1935" y="1234"/>
                  <a:pt x="1995" y="1264"/>
                  <a:pt x="2004" y="1264"/>
                </a:cubicBezTo>
                <a:cubicBezTo>
                  <a:pt x="2009" y="1264"/>
                  <a:pt x="2002" y="1257"/>
                  <a:pt x="1969" y="1235"/>
                </a:cubicBezTo>
                <a:lnTo>
                  <a:pt x="1969" y="1235"/>
                </a:lnTo>
                <a:cubicBezTo>
                  <a:pt x="2069" y="1302"/>
                  <a:pt x="2136" y="1368"/>
                  <a:pt x="2202" y="1468"/>
                </a:cubicBezTo>
                <a:lnTo>
                  <a:pt x="2236" y="1501"/>
                </a:lnTo>
                <a:cubicBezTo>
                  <a:pt x="2227" y="1485"/>
                  <a:pt x="2225" y="1478"/>
                  <a:pt x="2227" y="1478"/>
                </a:cubicBezTo>
                <a:lnTo>
                  <a:pt x="2227" y="1478"/>
                </a:lnTo>
                <a:cubicBezTo>
                  <a:pt x="2231" y="1478"/>
                  <a:pt x="2269" y="1535"/>
                  <a:pt x="2269" y="1535"/>
                </a:cubicBezTo>
                <a:cubicBezTo>
                  <a:pt x="2302" y="1568"/>
                  <a:pt x="2336" y="1635"/>
                  <a:pt x="2369" y="1702"/>
                </a:cubicBezTo>
                <a:cubicBezTo>
                  <a:pt x="2369" y="1702"/>
                  <a:pt x="2402" y="1735"/>
                  <a:pt x="2402" y="1768"/>
                </a:cubicBezTo>
                <a:lnTo>
                  <a:pt x="2436" y="1902"/>
                </a:lnTo>
                <a:cubicBezTo>
                  <a:pt x="2436" y="1912"/>
                  <a:pt x="2436" y="1923"/>
                  <a:pt x="2436" y="1935"/>
                </a:cubicBezTo>
                <a:cubicBezTo>
                  <a:pt x="2436" y="2002"/>
                  <a:pt x="2436" y="2035"/>
                  <a:pt x="2436" y="2102"/>
                </a:cubicBezTo>
                <a:cubicBezTo>
                  <a:pt x="2436" y="2121"/>
                  <a:pt x="2436" y="2135"/>
                  <a:pt x="2436" y="2135"/>
                </a:cubicBezTo>
                <a:lnTo>
                  <a:pt x="2413" y="2227"/>
                </a:lnTo>
                <a:lnTo>
                  <a:pt x="2413" y="2227"/>
                </a:lnTo>
                <a:cubicBezTo>
                  <a:pt x="2410" y="2228"/>
                  <a:pt x="2407" y="2230"/>
                  <a:pt x="2402" y="2235"/>
                </a:cubicBezTo>
                <a:cubicBezTo>
                  <a:pt x="2402" y="2269"/>
                  <a:pt x="2369" y="2302"/>
                  <a:pt x="2369" y="2302"/>
                </a:cubicBezTo>
                <a:cubicBezTo>
                  <a:pt x="2336" y="2335"/>
                  <a:pt x="2336" y="2369"/>
                  <a:pt x="2336" y="2369"/>
                </a:cubicBezTo>
                <a:lnTo>
                  <a:pt x="2278" y="2426"/>
                </a:lnTo>
                <a:lnTo>
                  <a:pt x="2278" y="2426"/>
                </a:lnTo>
                <a:cubicBezTo>
                  <a:pt x="2279" y="2426"/>
                  <a:pt x="2281" y="2426"/>
                  <a:pt x="2282" y="2426"/>
                </a:cubicBezTo>
                <a:cubicBezTo>
                  <a:pt x="2288" y="2426"/>
                  <a:pt x="2295" y="2428"/>
                  <a:pt x="2302" y="2435"/>
                </a:cubicBezTo>
                <a:lnTo>
                  <a:pt x="2197" y="2488"/>
                </a:lnTo>
                <a:lnTo>
                  <a:pt x="2197" y="2488"/>
                </a:lnTo>
                <a:cubicBezTo>
                  <a:pt x="2177" y="2490"/>
                  <a:pt x="2122" y="2502"/>
                  <a:pt x="2102" y="2502"/>
                </a:cubicBezTo>
                <a:lnTo>
                  <a:pt x="1902" y="2502"/>
                </a:lnTo>
                <a:cubicBezTo>
                  <a:pt x="1835" y="2502"/>
                  <a:pt x="1769" y="2469"/>
                  <a:pt x="1735" y="2435"/>
                </a:cubicBezTo>
                <a:lnTo>
                  <a:pt x="1668" y="2435"/>
                </a:lnTo>
                <a:lnTo>
                  <a:pt x="1502" y="2335"/>
                </a:lnTo>
                <a:lnTo>
                  <a:pt x="1402" y="2269"/>
                </a:lnTo>
                <a:cubicBezTo>
                  <a:pt x="1402" y="2269"/>
                  <a:pt x="1302" y="2202"/>
                  <a:pt x="1302" y="2169"/>
                </a:cubicBezTo>
                <a:lnTo>
                  <a:pt x="1201" y="2102"/>
                </a:lnTo>
                <a:cubicBezTo>
                  <a:pt x="1168" y="2068"/>
                  <a:pt x="1168" y="2035"/>
                  <a:pt x="1135" y="2002"/>
                </a:cubicBezTo>
                <a:cubicBezTo>
                  <a:pt x="1101" y="1968"/>
                  <a:pt x="1068" y="1902"/>
                  <a:pt x="1068" y="1868"/>
                </a:cubicBezTo>
                <a:lnTo>
                  <a:pt x="1068" y="1768"/>
                </a:lnTo>
                <a:cubicBezTo>
                  <a:pt x="1068" y="1768"/>
                  <a:pt x="1068" y="1735"/>
                  <a:pt x="1035" y="1702"/>
                </a:cubicBezTo>
                <a:lnTo>
                  <a:pt x="1035" y="1568"/>
                </a:lnTo>
                <a:cubicBezTo>
                  <a:pt x="1035" y="1551"/>
                  <a:pt x="1037" y="1536"/>
                  <a:pt x="1039" y="1525"/>
                </a:cubicBezTo>
                <a:lnTo>
                  <a:pt x="1039" y="1525"/>
                </a:lnTo>
                <a:cubicBezTo>
                  <a:pt x="1038" y="1528"/>
                  <a:pt x="1036" y="1531"/>
                  <a:pt x="1035" y="1535"/>
                </a:cubicBezTo>
                <a:cubicBezTo>
                  <a:pt x="1035" y="1514"/>
                  <a:pt x="1035" y="1484"/>
                  <a:pt x="1035" y="1468"/>
                </a:cubicBezTo>
                <a:cubicBezTo>
                  <a:pt x="1035" y="1435"/>
                  <a:pt x="1035" y="1435"/>
                  <a:pt x="1035" y="1401"/>
                </a:cubicBezTo>
                <a:lnTo>
                  <a:pt x="1035" y="1368"/>
                </a:lnTo>
                <a:cubicBezTo>
                  <a:pt x="1035" y="1335"/>
                  <a:pt x="1101" y="1268"/>
                  <a:pt x="1135" y="1234"/>
                </a:cubicBezTo>
                <a:cubicBezTo>
                  <a:pt x="1135" y="1201"/>
                  <a:pt x="1135" y="1201"/>
                  <a:pt x="1168" y="1168"/>
                </a:cubicBezTo>
                <a:lnTo>
                  <a:pt x="1201" y="1168"/>
                </a:lnTo>
                <a:lnTo>
                  <a:pt x="1268" y="1068"/>
                </a:lnTo>
                <a:cubicBezTo>
                  <a:pt x="1268" y="1034"/>
                  <a:pt x="1368" y="1001"/>
                  <a:pt x="1402" y="968"/>
                </a:cubicBezTo>
                <a:lnTo>
                  <a:pt x="1368" y="968"/>
                </a:lnTo>
                <a:cubicBezTo>
                  <a:pt x="1368" y="968"/>
                  <a:pt x="1423" y="968"/>
                  <a:pt x="1458" y="943"/>
                </a:cubicBezTo>
                <a:close/>
                <a:moveTo>
                  <a:pt x="1568" y="0"/>
                </a:moveTo>
                <a:lnTo>
                  <a:pt x="1568" y="67"/>
                </a:lnTo>
                <a:cubicBezTo>
                  <a:pt x="868" y="100"/>
                  <a:pt x="301" y="567"/>
                  <a:pt x="134" y="1201"/>
                </a:cubicBezTo>
                <a:cubicBezTo>
                  <a:pt x="1" y="1835"/>
                  <a:pt x="201" y="2502"/>
                  <a:pt x="734" y="2936"/>
                </a:cubicBezTo>
                <a:cubicBezTo>
                  <a:pt x="1078" y="3258"/>
                  <a:pt x="1519" y="3428"/>
                  <a:pt x="1967" y="3428"/>
                </a:cubicBezTo>
                <a:cubicBezTo>
                  <a:pt x="2215" y="3428"/>
                  <a:pt x="2465" y="3376"/>
                  <a:pt x="2703" y="3269"/>
                </a:cubicBezTo>
                <a:cubicBezTo>
                  <a:pt x="3270" y="2902"/>
                  <a:pt x="3503" y="2235"/>
                  <a:pt x="3336" y="1601"/>
                </a:cubicBezTo>
                <a:cubicBezTo>
                  <a:pt x="3103" y="934"/>
                  <a:pt x="2569" y="367"/>
                  <a:pt x="1902" y="134"/>
                </a:cubicBezTo>
                <a:cubicBezTo>
                  <a:pt x="1878" y="122"/>
                  <a:pt x="1855" y="112"/>
                  <a:pt x="1832" y="104"/>
                </a:cubicBezTo>
                <a:lnTo>
                  <a:pt x="1832" y="104"/>
                </a:lnTo>
                <a:cubicBezTo>
                  <a:pt x="1756" y="40"/>
                  <a:pt x="1665" y="0"/>
                  <a:pt x="15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13"/>
          <p:cNvSpPr/>
          <p:nvPr/>
        </p:nvSpPr>
        <p:spPr>
          <a:xfrm>
            <a:off x="368488" y="3321563"/>
            <a:ext cx="70900" cy="70825"/>
          </a:xfrm>
          <a:custGeom>
            <a:avLst/>
            <a:gdLst/>
            <a:ahLst/>
            <a:cxnLst/>
            <a:rect l="l" t="t" r="r" b="b"/>
            <a:pathLst>
              <a:path w="2836" h="2833" extrusionOk="0">
                <a:moveTo>
                  <a:pt x="958" y="1016"/>
                </a:moveTo>
                <a:cubicBezTo>
                  <a:pt x="951" y="1028"/>
                  <a:pt x="943" y="1033"/>
                  <a:pt x="939" y="1033"/>
                </a:cubicBezTo>
                <a:cubicBezTo>
                  <a:pt x="936" y="1033"/>
                  <a:pt x="939" y="1027"/>
                  <a:pt x="958" y="1016"/>
                </a:cubicBezTo>
                <a:close/>
                <a:moveTo>
                  <a:pt x="1201" y="1126"/>
                </a:moveTo>
                <a:cubicBezTo>
                  <a:pt x="1201" y="1126"/>
                  <a:pt x="1200" y="1138"/>
                  <a:pt x="1197" y="1153"/>
                </a:cubicBezTo>
                <a:lnTo>
                  <a:pt x="1197" y="1153"/>
                </a:lnTo>
                <a:cubicBezTo>
                  <a:pt x="1198" y="1150"/>
                  <a:pt x="1200" y="1147"/>
                  <a:pt x="1201" y="1144"/>
                </a:cubicBezTo>
                <a:cubicBezTo>
                  <a:pt x="1201" y="1131"/>
                  <a:pt x="1201" y="1126"/>
                  <a:pt x="1201" y="1126"/>
                </a:cubicBezTo>
                <a:close/>
                <a:moveTo>
                  <a:pt x="1197" y="1153"/>
                </a:moveTo>
                <a:cubicBezTo>
                  <a:pt x="1187" y="1174"/>
                  <a:pt x="1181" y="1191"/>
                  <a:pt x="1176" y="1208"/>
                </a:cubicBezTo>
                <a:lnTo>
                  <a:pt x="1176" y="1208"/>
                </a:lnTo>
                <a:cubicBezTo>
                  <a:pt x="1188" y="1199"/>
                  <a:pt x="1194" y="1173"/>
                  <a:pt x="1197" y="1153"/>
                </a:cubicBezTo>
                <a:close/>
                <a:moveTo>
                  <a:pt x="1826" y="1273"/>
                </a:moveTo>
                <a:cubicBezTo>
                  <a:pt x="1828" y="1291"/>
                  <a:pt x="1839" y="1306"/>
                  <a:pt x="1843" y="1306"/>
                </a:cubicBezTo>
                <a:cubicBezTo>
                  <a:pt x="1846" y="1306"/>
                  <a:pt x="1845" y="1299"/>
                  <a:pt x="1835" y="1278"/>
                </a:cubicBezTo>
                <a:lnTo>
                  <a:pt x="1826" y="1273"/>
                </a:lnTo>
                <a:close/>
                <a:moveTo>
                  <a:pt x="1316" y="1792"/>
                </a:moveTo>
                <a:cubicBezTo>
                  <a:pt x="1316" y="1792"/>
                  <a:pt x="1327" y="1802"/>
                  <a:pt x="1339" y="1812"/>
                </a:cubicBezTo>
                <a:lnTo>
                  <a:pt x="1339" y="1812"/>
                </a:lnTo>
                <a:cubicBezTo>
                  <a:pt x="1338" y="1812"/>
                  <a:pt x="1336" y="1812"/>
                  <a:pt x="1335" y="1812"/>
                </a:cubicBezTo>
                <a:cubicBezTo>
                  <a:pt x="1321" y="1797"/>
                  <a:pt x="1315" y="1792"/>
                  <a:pt x="1316" y="1792"/>
                </a:cubicBezTo>
                <a:close/>
                <a:moveTo>
                  <a:pt x="1835" y="1778"/>
                </a:moveTo>
                <a:lnTo>
                  <a:pt x="1835" y="1778"/>
                </a:lnTo>
                <a:cubicBezTo>
                  <a:pt x="1816" y="1797"/>
                  <a:pt x="1774" y="1817"/>
                  <a:pt x="1768" y="1817"/>
                </a:cubicBezTo>
                <a:cubicBezTo>
                  <a:pt x="1764" y="1817"/>
                  <a:pt x="1779" y="1806"/>
                  <a:pt x="1835" y="1778"/>
                </a:cubicBezTo>
                <a:close/>
                <a:moveTo>
                  <a:pt x="1270" y="945"/>
                </a:moveTo>
                <a:cubicBezTo>
                  <a:pt x="1303" y="947"/>
                  <a:pt x="1344" y="954"/>
                  <a:pt x="1368" y="978"/>
                </a:cubicBezTo>
                <a:lnTo>
                  <a:pt x="1435" y="978"/>
                </a:lnTo>
                <a:lnTo>
                  <a:pt x="1568" y="1078"/>
                </a:lnTo>
                <a:lnTo>
                  <a:pt x="1635" y="1111"/>
                </a:lnTo>
                <a:cubicBezTo>
                  <a:pt x="1702" y="1144"/>
                  <a:pt x="1735" y="1178"/>
                  <a:pt x="1768" y="1244"/>
                </a:cubicBezTo>
                <a:lnTo>
                  <a:pt x="1826" y="1273"/>
                </a:lnTo>
                <a:lnTo>
                  <a:pt x="1826" y="1273"/>
                </a:lnTo>
                <a:cubicBezTo>
                  <a:pt x="1825" y="1263"/>
                  <a:pt x="1827" y="1253"/>
                  <a:pt x="1835" y="1244"/>
                </a:cubicBezTo>
                <a:lnTo>
                  <a:pt x="1835" y="1244"/>
                </a:lnTo>
                <a:lnTo>
                  <a:pt x="1902" y="1378"/>
                </a:lnTo>
                <a:lnTo>
                  <a:pt x="1935" y="1445"/>
                </a:lnTo>
                <a:cubicBezTo>
                  <a:pt x="1935" y="1478"/>
                  <a:pt x="1935" y="1478"/>
                  <a:pt x="1935" y="1511"/>
                </a:cubicBezTo>
                <a:lnTo>
                  <a:pt x="1935" y="1611"/>
                </a:lnTo>
                <a:lnTo>
                  <a:pt x="1935" y="1645"/>
                </a:lnTo>
                <a:cubicBezTo>
                  <a:pt x="1935" y="1645"/>
                  <a:pt x="1935" y="1662"/>
                  <a:pt x="1923" y="1672"/>
                </a:cubicBezTo>
                <a:lnTo>
                  <a:pt x="1923" y="1672"/>
                </a:lnTo>
                <a:cubicBezTo>
                  <a:pt x="1931" y="1653"/>
                  <a:pt x="1936" y="1629"/>
                  <a:pt x="1925" y="1629"/>
                </a:cubicBezTo>
                <a:cubicBezTo>
                  <a:pt x="1921" y="1629"/>
                  <a:pt x="1913" y="1633"/>
                  <a:pt x="1902" y="1645"/>
                </a:cubicBezTo>
                <a:lnTo>
                  <a:pt x="1835" y="1745"/>
                </a:lnTo>
                <a:cubicBezTo>
                  <a:pt x="1828" y="1759"/>
                  <a:pt x="1828" y="1764"/>
                  <a:pt x="1833" y="1764"/>
                </a:cubicBezTo>
                <a:cubicBezTo>
                  <a:pt x="1845" y="1764"/>
                  <a:pt x="1887" y="1726"/>
                  <a:pt x="1887" y="1726"/>
                </a:cubicBezTo>
                <a:lnTo>
                  <a:pt x="1887" y="1726"/>
                </a:lnTo>
                <a:cubicBezTo>
                  <a:pt x="1888" y="1726"/>
                  <a:pt x="1883" y="1731"/>
                  <a:pt x="1868" y="1745"/>
                </a:cubicBezTo>
                <a:lnTo>
                  <a:pt x="1835" y="1778"/>
                </a:lnTo>
                <a:cubicBezTo>
                  <a:pt x="1802" y="1778"/>
                  <a:pt x="1768" y="1812"/>
                  <a:pt x="1735" y="1812"/>
                </a:cubicBezTo>
                <a:lnTo>
                  <a:pt x="1702" y="1845"/>
                </a:lnTo>
                <a:lnTo>
                  <a:pt x="1668" y="1845"/>
                </a:lnTo>
                <a:cubicBezTo>
                  <a:pt x="1735" y="1812"/>
                  <a:pt x="1735" y="1812"/>
                  <a:pt x="1702" y="1812"/>
                </a:cubicBezTo>
                <a:lnTo>
                  <a:pt x="1602" y="1845"/>
                </a:lnTo>
                <a:lnTo>
                  <a:pt x="1535" y="1845"/>
                </a:lnTo>
                <a:cubicBezTo>
                  <a:pt x="1518" y="1862"/>
                  <a:pt x="1502" y="1870"/>
                  <a:pt x="1485" y="1870"/>
                </a:cubicBezTo>
                <a:cubicBezTo>
                  <a:pt x="1468" y="1870"/>
                  <a:pt x="1451" y="1862"/>
                  <a:pt x="1435" y="1845"/>
                </a:cubicBezTo>
                <a:cubicBezTo>
                  <a:pt x="1414" y="1845"/>
                  <a:pt x="1393" y="1832"/>
                  <a:pt x="1373" y="1822"/>
                </a:cubicBezTo>
                <a:lnTo>
                  <a:pt x="1373" y="1822"/>
                </a:lnTo>
                <a:cubicBezTo>
                  <a:pt x="1372" y="1820"/>
                  <a:pt x="1370" y="1816"/>
                  <a:pt x="1368" y="1812"/>
                </a:cubicBezTo>
                <a:lnTo>
                  <a:pt x="1335" y="1778"/>
                </a:lnTo>
                <a:cubicBezTo>
                  <a:pt x="1301" y="1778"/>
                  <a:pt x="1301" y="1778"/>
                  <a:pt x="1301" y="1745"/>
                </a:cubicBezTo>
                <a:cubicBezTo>
                  <a:pt x="1281" y="1725"/>
                  <a:pt x="1261" y="1692"/>
                  <a:pt x="1263" y="1692"/>
                </a:cubicBezTo>
                <a:lnTo>
                  <a:pt x="1263" y="1692"/>
                </a:lnTo>
                <a:cubicBezTo>
                  <a:pt x="1264" y="1692"/>
                  <a:pt x="1275" y="1706"/>
                  <a:pt x="1301" y="1745"/>
                </a:cubicBezTo>
                <a:cubicBezTo>
                  <a:pt x="1301" y="1711"/>
                  <a:pt x="1235" y="1678"/>
                  <a:pt x="1235" y="1645"/>
                </a:cubicBezTo>
                <a:cubicBezTo>
                  <a:pt x="1218" y="1645"/>
                  <a:pt x="1210" y="1637"/>
                  <a:pt x="1206" y="1625"/>
                </a:cubicBezTo>
                <a:lnTo>
                  <a:pt x="1206" y="1625"/>
                </a:lnTo>
                <a:cubicBezTo>
                  <a:pt x="1207" y="1626"/>
                  <a:pt x="1208" y="1628"/>
                  <a:pt x="1208" y="1628"/>
                </a:cubicBezTo>
                <a:cubicBezTo>
                  <a:pt x="1209" y="1628"/>
                  <a:pt x="1207" y="1624"/>
                  <a:pt x="1203" y="1616"/>
                </a:cubicBezTo>
                <a:lnTo>
                  <a:pt x="1203" y="1616"/>
                </a:lnTo>
                <a:cubicBezTo>
                  <a:pt x="1201" y="1604"/>
                  <a:pt x="1201" y="1591"/>
                  <a:pt x="1201" y="1578"/>
                </a:cubicBezTo>
                <a:cubicBezTo>
                  <a:pt x="1190" y="1567"/>
                  <a:pt x="1183" y="1562"/>
                  <a:pt x="1180" y="1562"/>
                </a:cubicBezTo>
                <a:cubicBezTo>
                  <a:pt x="1176" y="1562"/>
                  <a:pt x="1178" y="1571"/>
                  <a:pt x="1183" y="1582"/>
                </a:cubicBezTo>
                <a:lnTo>
                  <a:pt x="1183" y="1582"/>
                </a:lnTo>
                <a:cubicBezTo>
                  <a:pt x="1141" y="1511"/>
                  <a:pt x="1168" y="1508"/>
                  <a:pt x="1168" y="1478"/>
                </a:cubicBezTo>
                <a:lnTo>
                  <a:pt x="1168" y="1445"/>
                </a:lnTo>
                <a:lnTo>
                  <a:pt x="1168" y="1311"/>
                </a:lnTo>
                <a:cubicBezTo>
                  <a:pt x="1168" y="1269"/>
                  <a:pt x="1168" y="1240"/>
                  <a:pt x="1176" y="1208"/>
                </a:cubicBezTo>
                <a:lnTo>
                  <a:pt x="1176" y="1208"/>
                </a:lnTo>
                <a:cubicBezTo>
                  <a:pt x="1174" y="1210"/>
                  <a:pt x="1171" y="1211"/>
                  <a:pt x="1168" y="1211"/>
                </a:cubicBezTo>
                <a:cubicBezTo>
                  <a:pt x="1135" y="1211"/>
                  <a:pt x="1201" y="1144"/>
                  <a:pt x="1201" y="1111"/>
                </a:cubicBezTo>
                <a:cubicBezTo>
                  <a:pt x="1236" y="1055"/>
                  <a:pt x="1259" y="999"/>
                  <a:pt x="1270" y="945"/>
                </a:cubicBezTo>
                <a:close/>
                <a:moveTo>
                  <a:pt x="1195" y="1"/>
                </a:moveTo>
                <a:cubicBezTo>
                  <a:pt x="988" y="1"/>
                  <a:pt x="784" y="52"/>
                  <a:pt x="601" y="144"/>
                </a:cubicBezTo>
                <a:cubicBezTo>
                  <a:pt x="234" y="344"/>
                  <a:pt x="0" y="677"/>
                  <a:pt x="0" y="1078"/>
                </a:cubicBezTo>
                <a:cubicBezTo>
                  <a:pt x="0" y="1230"/>
                  <a:pt x="66" y="1361"/>
                  <a:pt x="171" y="1445"/>
                </a:cubicBezTo>
                <a:lnTo>
                  <a:pt x="171" y="1445"/>
                </a:lnTo>
                <a:cubicBezTo>
                  <a:pt x="176" y="1712"/>
                  <a:pt x="251" y="1978"/>
                  <a:pt x="401" y="2212"/>
                </a:cubicBezTo>
                <a:cubicBezTo>
                  <a:pt x="636" y="2604"/>
                  <a:pt x="1056" y="2832"/>
                  <a:pt x="1483" y="2832"/>
                </a:cubicBezTo>
                <a:cubicBezTo>
                  <a:pt x="1601" y="2832"/>
                  <a:pt x="1720" y="2815"/>
                  <a:pt x="1835" y="2779"/>
                </a:cubicBezTo>
                <a:cubicBezTo>
                  <a:pt x="2402" y="2612"/>
                  <a:pt x="2802" y="2145"/>
                  <a:pt x="2836" y="1545"/>
                </a:cubicBezTo>
                <a:cubicBezTo>
                  <a:pt x="2769" y="878"/>
                  <a:pt x="2335" y="310"/>
                  <a:pt x="1702" y="110"/>
                </a:cubicBezTo>
                <a:cubicBezTo>
                  <a:pt x="1536" y="35"/>
                  <a:pt x="1364" y="1"/>
                  <a:pt x="11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13"/>
          <p:cNvSpPr/>
          <p:nvPr/>
        </p:nvSpPr>
        <p:spPr>
          <a:xfrm>
            <a:off x="8261475" y="869663"/>
            <a:ext cx="338600" cy="293575"/>
          </a:xfrm>
          <a:custGeom>
            <a:avLst/>
            <a:gdLst/>
            <a:ahLst/>
            <a:cxnLst/>
            <a:rect l="l" t="t" r="r" b="b"/>
            <a:pathLst>
              <a:path w="13544" h="11743" extrusionOk="0">
                <a:moveTo>
                  <a:pt x="6438" y="992"/>
                </a:moveTo>
                <a:cubicBezTo>
                  <a:pt x="6467" y="992"/>
                  <a:pt x="6479" y="1072"/>
                  <a:pt x="6538" y="1210"/>
                </a:cubicBezTo>
                <a:cubicBezTo>
                  <a:pt x="6672" y="1444"/>
                  <a:pt x="6672" y="1577"/>
                  <a:pt x="6738" y="1777"/>
                </a:cubicBezTo>
                <a:lnTo>
                  <a:pt x="7306" y="3245"/>
                </a:lnTo>
                <a:cubicBezTo>
                  <a:pt x="7606" y="4012"/>
                  <a:pt x="7773" y="4579"/>
                  <a:pt x="8673" y="4579"/>
                </a:cubicBezTo>
                <a:cubicBezTo>
                  <a:pt x="9707" y="4579"/>
                  <a:pt x="10708" y="4579"/>
                  <a:pt x="11742" y="4680"/>
                </a:cubicBezTo>
                <a:cubicBezTo>
                  <a:pt x="11976" y="4680"/>
                  <a:pt x="12209" y="4713"/>
                  <a:pt x="12443" y="4746"/>
                </a:cubicBezTo>
                <a:cubicBezTo>
                  <a:pt x="12276" y="4880"/>
                  <a:pt x="12142" y="4980"/>
                  <a:pt x="12009" y="5113"/>
                </a:cubicBezTo>
                <a:cubicBezTo>
                  <a:pt x="11609" y="5447"/>
                  <a:pt x="11175" y="5714"/>
                  <a:pt x="10741" y="5947"/>
                </a:cubicBezTo>
                <a:cubicBezTo>
                  <a:pt x="10108" y="6314"/>
                  <a:pt x="9240" y="6414"/>
                  <a:pt x="9174" y="7281"/>
                </a:cubicBezTo>
                <a:cubicBezTo>
                  <a:pt x="9174" y="7815"/>
                  <a:pt x="9174" y="8382"/>
                  <a:pt x="9174" y="8949"/>
                </a:cubicBezTo>
                <a:cubicBezTo>
                  <a:pt x="9240" y="9416"/>
                  <a:pt x="9240" y="9917"/>
                  <a:pt x="9174" y="10384"/>
                </a:cubicBezTo>
                <a:cubicBezTo>
                  <a:pt x="9196" y="10498"/>
                  <a:pt x="9204" y="10549"/>
                  <a:pt x="9185" y="10549"/>
                </a:cubicBezTo>
                <a:cubicBezTo>
                  <a:pt x="9176" y="10549"/>
                  <a:pt x="9161" y="10538"/>
                  <a:pt x="9140" y="10517"/>
                </a:cubicBezTo>
                <a:cubicBezTo>
                  <a:pt x="9007" y="10450"/>
                  <a:pt x="8940" y="10384"/>
                  <a:pt x="8873" y="10250"/>
                </a:cubicBezTo>
                <a:cubicBezTo>
                  <a:pt x="8707" y="10050"/>
                  <a:pt x="8573" y="9850"/>
                  <a:pt x="8440" y="9616"/>
                </a:cubicBezTo>
                <a:lnTo>
                  <a:pt x="7572" y="8282"/>
                </a:lnTo>
                <a:cubicBezTo>
                  <a:pt x="7477" y="8130"/>
                  <a:pt x="7327" y="8053"/>
                  <a:pt x="7173" y="8053"/>
                </a:cubicBezTo>
                <a:cubicBezTo>
                  <a:pt x="7057" y="8053"/>
                  <a:pt x="6939" y="8096"/>
                  <a:pt x="6839" y="8182"/>
                </a:cubicBezTo>
                <a:cubicBezTo>
                  <a:pt x="6438" y="8616"/>
                  <a:pt x="6038" y="9049"/>
                  <a:pt x="5604" y="9483"/>
                </a:cubicBezTo>
                <a:cubicBezTo>
                  <a:pt x="5371" y="9650"/>
                  <a:pt x="5171" y="9850"/>
                  <a:pt x="4971" y="10017"/>
                </a:cubicBezTo>
                <a:cubicBezTo>
                  <a:pt x="4737" y="10284"/>
                  <a:pt x="4470" y="10484"/>
                  <a:pt x="4170" y="10651"/>
                </a:cubicBezTo>
                <a:cubicBezTo>
                  <a:pt x="4170" y="10651"/>
                  <a:pt x="4037" y="10751"/>
                  <a:pt x="4037" y="10751"/>
                </a:cubicBezTo>
                <a:cubicBezTo>
                  <a:pt x="4037" y="10617"/>
                  <a:pt x="4070" y="10450"/>
                  <a:pt x="4103" y="10284"/>
                </a:cubicBezTo>
                <a:cubicBezTo>
                  <a:pt x="4170" y="9983"/>
                  <a:pt x="4237" y="9717"/>
                  <a:pt x="4270" y="9416"/>
                </a:cubicBezTo>
                <a:cubicBezTo>
                  <a:pt x="4403" y="8783"/>
                  <a:pt x="4537" y="8182"/>
                  <a:pt x="4704" y="7515"/>
                </a:cubicBezTo>
                <a:cubicBezTo>
                  <a:pt x="4770" y="7281"/>
                  <a:pt x="4604" y="7015"/>
                  <a:pt x="4370" y="6948"/>
                </a:cubicBezTo>
                <a:cubicBezTo>
                  <a:pt x="3770" y="6748"/>
                  <a:pt x="3169" y="6548"/>
                  <a:pt x="2602" y="6281"/>
                </a:cubicBezTo>
                <a:cubicBezTo>
                  <a:pt x="2335" y="6147"/>
                  <a:pt x="2068" y="6014"/>
                  <a:pt x="1768" y="5847"/>
                </a:cubicBezTo>
                <a:lnTo>
                  <a:pt x="1368" y="5647"/>
                </a:lnTo>
                <a:lnTo>
                  <a:pt x="1247" y="5556"/>
                </a:lnTo>
                <a:lnTo>
                  <a:pt x="1247" y="5556"/>
                </a:lnTo>
                <a:cubicBezTo>
                  <a:pt x="1278" y="5542"/>
                  <a:pt x="1306" y="5528"/>
                  <a:pt x="1335" y="5513"/>
                </a:cubicBezTo>
                <a:cubicBezTo>
                  <a:pt x="1535" y="5480"/>
                  <a:pt x="1735" y="5480"/>
                  <a:pt x="1935" y="5447"/>
                </a:cubicBezTo>
                <a:lnTo>
                  <a:pt x="2836" y="5347"/>
                </a:lnTo>
                <a:lnTo>
                  <a:pt x="4937" y="5113"/>
                </a:lnTo>
                <a:cubicBezTo>
                  <a:pt x="5229" y="5079"/>
                  <a:pt x="5379" y="4815"/>
                  <a:pt x="5375" y="4576"/>
                </a:cubicBezTo>
                <a:lnTo>
                  <a:pt x="5375" y="4576"/>
                </a:lnTo>
                <a:cubicBezTo>
                  <a:pt x="5518" y="4540"/>
                  <a:pt x="5638" y="4433"/>
                  <a:pt x="5671" y="4246"/>
                </a:cubicBezTo>
                <a:cubicBezTo>
                  <a:pt x="5771" y="3712"/>
                  <a:pt x="5871" y="3178"/>
                  <a:pt x="6005" y="2611"/>
                </a:cubicBezTo>
                <a:cubicBezTo>
                  <a:pt x="6071" y="2345"/>
                  <a:pt x="6105" y="2078"/>
                  <a:pt x="6171" y="1811"/>
                </a:cubicBezTo>
                <a:cubicBezTo>
                  <a:pt x="6205" y="1577"/>
                  <a:pt x="6238" y="1344"/>
                  <a:pt x="6338" y="1110"/>
                </a:cubicBezTo>
                <a:cubicBezTo>
                  <a:pt x="6392" y="1029"/>
                  <a:pt x="6419" y="992"/>
                  <a:pt x="6438" y="992"/>
                </a:cubicBezTo>
                <a:close/>
                <a:moveTo>
                  <a:pt x="6414" y="0"/>
                </a:moveTo>
                <a:cubicBezTo>
                  <a:pt x="6069" y="0"/>
                  <a:pt x="5728" y="192"/>
                  <a:pt x="5571" y="577"/>
                </a:cubicBezTo>
                <a:cubicBezTo>
                  <a:pt x="5371" y="1044"/>
                  <a:pt x="5237" y="1544"/>
                  <a:pt x="5171" y="2078"/>
                </a:cubicBezTo>
                <a:cubicBezTo>
                  <a:pt x="5037" y="2711"/>
                  <a:pt x="4904" y="3312"/>
                  <a:pt x="4770" y="3979"/>
                </a:cubicBezTo>
                <a:cubicBezTo>
                  <a:pt x="4758" y="4059"/>
                  <a:pt x="4761" y="4132"/>
                  <a:pt x="4775" y="4197"/>
                </a:cubicBezTo>
                <a:lnTo>
                  <a:pt x="4775" y="4197"/>
                </a:lnTo>
                <a:lnTo>
                  <a:pt x="1935" y="4513"/>
                </a:lnTo>
                <a:cubicBezTo>
                  <a:pt x="1335" y="4579"/>
                  <a:pt x="367" y="4613"/>
                  <a:pt x="167" y="5347"/>
                </a:cubicBezTo>
                <a:cubicBezTo>
                  <a:pt x="0" y="6081"/>
                  <a:pt x="1001" y="6514"/>
                  <a:pt x="1535" y="6781"/>
                </a:cubicBezTo>
                <a:cubicBezTo>
                  <a:pt x="2234" y="7145"/>
                  <a:pt x="2934" y="7462"/>
                  <a:pt x="3673" y="7692"/>
                </a:cubicBezTo>
                <a:lnTo>
                  <a:pt x="3673" y="7692"/>
                </a:lnTo>
                <a:cubicBezTo>
                  <a:pt x="3514" y="8436"/>
                  <a:pt x="3375" y="9165"/>
                  <a:pt x="3236" y="9917"/>
                </a:cubicBezTo>
                <a:cubicBezTo>
                  <a:pt x="3103" y="10517"/>
                  <a:pt x="2836" y="11518"/>
                  <a:pt x="3703" y="11718"/>
                </a:cubicBezTo>
                <a:cubicBezTo>
                  <a:pt x="3773" y="11735"/>
                  <a:pt x="3842" y="11742"/>
                  <a:pt x="3911" y="11742"/>
                </a:cubicBezTo>
                <a:cubicBezTo>
                  <a:pt x="4534" y="11742"/>
                  <a:pt x="5117" y="11111"/>
                  <a:pt x="5538" y="10751"/>
                </a:cubicBezTo>
                <a:cubicBezTo>
                  <a:pt x="6090" y="10277"/>
                  <a:pt x="6602" y="9782"/>
                  <a:pt x="7088" y="9267"/>
                </a:cubicBezTo>
                <a:lnTo>
                  <a:pt x="7088" y="9267"/>
                </a:lnTo>
                <a:lnTo>
                  <a:pt x="7639" y="10083"/>
                </a:lnTo>
                <a:cubicBezTo>
                  <a:pt x="7839" y="10450"/>
                  <a:pt x="8106" y="10817"/>
                  <a:pt x="8440" y="11151"/>
                </a:cubicBezTo>
                <a:cubicBezTo>
                  <a:pt x="8643" y="11327"/>
                  <a:pt x="8917" y="11420"/>
                  <a:pt x="9187" y="11420"/>
                </a:cubicBezTo>
                <a:cubicBezTo>
                  <a:pt x="9583" y="11420"/>
                  <a:pt x="9969" y="11220"/>
                  <a:pt x="10108" y="10784"/>
                </a:cubicBezTo>
                <a:cubicBezTo>
                  <a:pt x="10174" y="10284"/>
                  <a:pt x="10174" y="9817"/>
                  <a:pt x="10141" y="9350"/>
                </a:cubicBezTo>
                <a:lnTo>
                  <a:pt x="10141" y="7682"/>
                </a:lnTo>
                <a:cubicBezTo>
                  <a:pt x="10108" y="7515"/>
                  <a:pt x="10108" y="7381"/>
                  <a:pt x="10141" y="7248"/>
                </a:cubicBezTo>
                <a:cubicBezTo>
                  <a:pt x="10174" y="7181"/>
                  <a:pt x="10274" y="7215"/>
                  <a:pt x="10308" y="7181"/>
                </a:cubicBezTo>
                <a:cubicBezTo>
                  <a:pt x="10474" y="7081"/>
                  <a:pt x="10641" y="7015"/>
                  <a:pt x="10841" y="6948"/>
                </a:cubicBezTo>
                <a:cubicBezTo>
                  <a:pt x="11275" y="6748"/>
                  <a:pt x="11709" y="6481"/>
                  <a:pt x="12142" y="6214"/>
                </a:cubicBezTo>
                <a:cubicBezTo>
                  <a:pt x="12676" y="5814"/>
                  <a:pt x="13543" y="5247"/>
                  <a:pt x="13310" y="4446"/>
                </a:cubicBezTo>
                <a:cubicBezTo>
                  <a:pt x="13043" y="3612"/>
                  <a:pt x="11742" y="3746"/>
                  <a:pt x="11042" y="3679"/>
                </a:cubicBezTo>
                <a:cubicBezTo>
                  <a:pt x="10575" y="3645"/>
                  <a:pt x="10074" y="3645"/>
                  <a:pt x="9574" y="3645"/>
                </a:cubicBezTo>
                <a:lnTo>
                  <a:pt x="8773" y="3645"/>
                </a:lnTo>
                <a:cubicBezTo>
                  <a:pt x="8440" y="3645"/>
                  <a:pt x="8406" y="3479"/>
                  <a:pt x="8273" y="3178"/>
                </a:cubicBezTo>
                <a:lnTo>
                  <a:pt x="7773" y="1777"/>
                </a:lnTo>
                <a:cubicBezTo>
                  <a:pt x="7639" y="1344"/>
                  <a:pt x="7439" y="910"/>
                  <a:pt x="7239" y="477"/>
                </a:cubicBezTo>
                <a:cubicBezTo>
                  <a:pt x="7048" y="159"/>
                  <a:pt x="6729" y="0"/>
                  <a:pt x="641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13"/>
          <p:cNvSpPr/>
          <p:nvPr/>
        </p:nvSpPr>
        <p:spPr>
          <a:xfrm>
            <a:off x="7064300" y="538988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13"/>
          <p:cNvSpPr/>
          <p:nvPr/>
        </p:nvSpPr>
        <p:spPr>
          <a:xfrm>
            <a:off x="454125" y="1541825"/>
            <a:ext cx="321925" cy="310900"/>
          </a:xfrm>
          <a:custGeom>
            <a:avLst/>
            <a:gdLst/>
            <a:ahLst/>
            <a:cxnLst/>
            <a:rect l="l" t="t" r="r" b="b"/>
            <a:pathLst>
              <a:path w="12877" h="12436" extrusionOk="0">
                <a:moveTo>
                  <a:pt x="5600" y="919"/>
                </a:moveTo>
                <a:cubicBezTo>
                  <a:pt x="6011" y="919"/>
                  <a:pt x="6242" y="1617"/>
                  <a:pt x="6272" y="1936"/>
                </a:cubicBezTo>
                <a:cubicBezTo>
                  <a:pt x="6338" y="2503"/>
                  <a:pt x="6338" y="3104"/>
                  <a:pt x="6272" y="3671"/>
                </a:cubicBezTo>
                <a:cubicBezTo>
                  <a:pt x="6205" y="4449"/>
                  <a:pt x="6019" y="5228"/>
                  <a:pt x="5725" y="5967"/>
                </a:cubicBezTo>
                <a:lnTo>
                  <a:pt x="5725" y="5967"/>
                </a:lnTo>
                <a:cubicBezTo>
                  <a:pt x="5713" y="5987"/>
                  <a:pt x="5702" y="6006"/>
                  <a:pt x="5690" y="6025"/>
                </a:cubicBezTo>
                <a:lnTo>
                  <a:pt x="5690" y="6025"/>
                </a:lnTo>
                <a:cubicBezTo>
                  <a:pt x="5502" y="5836"/>
                  <a:pt x="5353" y="5627"/>
                  <a:pt x="5236" y="5403"/>
                </a:cubicBezTo>
                <a:lnTo>
                  <a:pt x="5236" y="5403"/>
                </a:lnTo>
                <a:cubicBezTo>
                  <a:pt x="5163" y="4899"/>
                  <a:pt x="5042" y="4402"/>
                  <a:pt x="4856" y="3932"/>
                </a:cubicBezTo>
                <a:lnTo>
                  <a:pt x="4856" y="3932"/>
                </a:lnTo>
                <a:cubicBezTo>
                  <a:pt x="4843" y="3756"/>
                  <a:pt x="4837" y="3579"/>
                  <a:pt x="4837" y="3404"/>
                </a:cubicBezTo>
                <a:cubicBezTo>
                  <a:pt x="4837" y="2803"/>
                  <a:pt x="4704" y="1302"/>
                  <a:pt x="5404" y="969"/>
                </a:cubicBezTo>
                <a:cubicBezTo>
                  <a:pt x="5473" y="934"/>
                  <a:pt x="5539" y="919"/>
                  <a:pt x="5600" y="919"/>
                </a:cubicBezTo>
                <a:close/>
                <a:moveTo>
                  <a:pt x="2127" y="2545"/>
                </a:moveTo>
                <a:cubicBezTo>
                  <a:pt x="2894" y="2545"/>
                  <a:pt x="3611" y="3480"/>
                  <a:pt x="3917" y="4097"/>
                </a:cubicBezTo>
                <a:lnTo>
                  <a:pt x="3917" y="4097"/>
                </a:lnTo>
                <a:cubicBezTo>
                  <a:pt x="3967" y="4686"/>
                  <a:pt x="4094" y="5263"/>
                  <a:pt x="4350" y="5780"/>
                </a:cubicBezTo>
                <a:lnTo>
                  <a:pt x="4350" y="5780"/>
                </a:lnTo>
                <a:cubicBezTo>
                  <a:pt x="4367" y="5914"/>
                  <a:pt x="4381" y="6048"/>
                  <a:pt x="4390" y="6182"/>
                </a:cubicBezTo>
                <a:lnTo>
                  <a:pt x="4390" y="6182"/>
                </a:lnTo>
                <a:cubicBezTo>
                  <a:pt x="4175" y="6257"/>
                  <a:pt x="3964" y="6291"/>
                  <a:pt x="3758" y="6291"/>
                </a:cubicBezTo>
                <a:cubicBezTo>
                  <a:pt x="2917" y="6291"/>
                  <a:pt x="2175" y="5715"/>
                  <a:pt x="1735" y="4938"/>
                </a:cubicBezTo>
                <a:cubicBezTo>
                  <a:pt x="1401" y="4404"/>
                  <a:pt x="901" y="2937"/>
                  <a:pt x="1802" y="2603"/>
                </a:cubicBezTo>
                <a:cubicBezTo>
                  <a:pt x="1910" y="2563"/>
                  <a:pt x="2019" y="2545"/>
                  <a:pt x="2127" y="2545"/>
                </a:cubicBezTo>
                <a:close/>
                <a:moveTo>
                  <a:pt x="10594" y="3135"/>
                </a:moveTo>
                <a:cubicBezTo>
                  <a:pt x="10768" y="3135"/>
                  <a:pt x="10931" y="3176"/>
                  <a:pt x="11075" y="3270"/>
                </a:cubicBezTo>
                <a:cubicBezTo>
                  <a:pt x="11542" y="3571"/>
                  <a:pt x="11442" y="4338"/>
                  <a:pt x="11275" y="4805"/>
                </a:cubicBezTo>
                <a:cubicBezTo>
                  <a:pt x="11042" y="5338"/>
                  <a:pt x="10641" y="5772"/>
                  <a:pt x="10141" y="6072"/>
                </a:cubicBezTo>
                <a:cubicBezTo>
                  <a:pt x="9361" y="6563"/>
                  <a:pt x="8432" y="6681"/>
                  <a:pt x="7513" y="6695"/>
                </a:cubicBezTo>
                <a:lnTo>
                  <a:pt x="7513" y="6695"/>
                </a:lnTo>
                <a:cubicBezTo>
                  <a:pt x="7183" y="6649"/>
                  <a:pt x="6844" y="6634"/>
                  <a:pt x="6505" y="6634"/>
                </a:cubicBezTo>
                <a:cubicBezTo>
                  <a:pt x="6485" y="6634"/>
                  <a:pt x="6465" y="6634"/>
                  <a:pt x="6444" y="6634"/>
                </a:cubicBezTo>
                <a:lnTo>
                  <a:pt x="6444" y="6634"/>
                </a:lnTo>
                <a:cubicBezTo>
                  <a:pt x="6448" y="6627"/>
                  <a:pt x="6451" y="6620"/>
                  <a:pt x="6454" y="6612"/>
                </a:cubicBezTo>
                <a:lnTo>
                  <a:pt x="6454" y="6612"/>
                </a:lnTo>
                <a:cubicBezTo>
                  <a:pt x="6891" y="5864"/>
                  <a:pt x="7447" y="5182"/>
                  <a:pt x="8073" y="4605"/>
                </a:cubicBezTo>
                <a:cubicBezTo>
                  <a:pt x="8573" y="4160"/>
                  <a:pt x="9723" y="3135"/>
                  <a:pt x="10594" y="3135"/>
                </a:cubicBezTo>
                <a:close/>
                <a:moveTo>
                  <a:pt x="6540" y="7614"/>
                </a:moveTo>
                <a:cubicBezTo>
                  <a:pt x="6696" y="7616"/>
                  <a:pt x="6853" y="7618"/>
                  <a:pt x="7009" y="7618"/>
                </a:cubicBezTo>
                <a:cubicBezTo>
                  <a:pt x="7109" y="7618"/>
                  <a:pt x="7208" y="7617"/>
                  <a:pt x="7307" y="7616"/>
                </a:cubicBezTo>
                <a:lnTo>
                  <a:pt x="7307" y="7616"/>
                </a:lnTo>
                <a:cubicBezTo>
                  <a:pt x="7800" y="7665"/>
                  <a:pt x="8279" y="7802"/>
                  <a:pt x="8673" y="8140"/>
                </a:cubicBezTo>
                <a:cubicBezTo>
                  <a:pt x="9240" y="8641"/>
                  <a:pt x="9440" y="9475"/>
                  <a:pt x="9174" y="10209"/>
                </a:cubicBezTo>
                <a:cubicBezTo>
                  <a:pt x="9048" y="10586"/>
                  <a:pt x="8684" y="10845"/>
                  <a:pt x="8279" y="10845"/>
                </a:cubicBezTo>
                <a:cubicBezTo>
                  <a:pt x="8255" y="10845"/>
                  <a:pt x="8231" y="10844"/>
                  <a:pt x="8206" y="10842"/>
                </a:cubicBezTo>
                <a:cubicBezTo>
                  <a:pt x="7739" y="10776"/>
                  <a:pt x="7539" y="10109"/>
                  <a:pt x="7372" y="9742"/>
                </a:cubicBezTo>
                <a:cubicBezTo>
                  <a:pt x="7052" y="9048"/>
                  <a:pt x="6775" y="8333"/>
                  <a:pt x="6540" y="7614"/>
                </a:cubicBezTo>
                <a:close/>
                <a:moveTo>
                  <a:pt x="4520" y="7290"/>
                </a:moveTo>
                <a:cubicBezTo>
                  <a:pt x="4587" y="7326"/>
                  <a:pt x="4659" y="7354"/>
                  <a:pt x="4737" y="7373"/>
                </a:cubicBezTo>
                <a:cubicBezTo>
                  <a:pt x="4772" y="7381"/>
                  <a:pt x="4807" y="7385"/>
                  <a:pt x="4841" y="7385"/>
                </a:cubicBezTo>
                <a:cubicBezTo>
                  <a:pt x="4946" y="7385"/>
                  <a:pt x="5045" y="7351"/>
                  <a:pt x="5128" y="7294"/>
                </a:cubicBezTo>
                <a:lnTo>
                  <a:pt x="5128" y="7294"/>
                </a:lnTo>
                <a:cubicBezTo>
                  <a:pt x="5147" y="7485"/>
                  <a:pt x="5281" y="7643"/>
                  <a:pt x="5447" y="7709"/>
                </a:cubicBezTo>
                <a:lnTo>
                  <a:pt x="5447" y="7709"/>
                </a:lnTo>
                <a:cubicBezTo>
                  <a:pt x="5420" y="8415"/>
                  <a:pt x="5227" y="9122"/>
                  <a:pt x="4904" y="9742"/>
                </a:cubicBezTo>
                <a:cubicBezTo>
                  <a:pt x="4737" y="10109"/>
                  <a:pt x="4504" y="10409"/>
                  <a:pt x="4237" y="10709"/>
                </a:cubicBezTo>
                <a:cubicBezTo>
                  <a:pt x="4062" y="10913"/>
                  <a:pt x="3659" y="11446"/>
                  <a:pt x="3338" y="11446"/>
                </a:cubicBezTo>
                <a:cubicBezTo>
                  <a:pt x="3290" y="11446"/>
                  <a:pt x="3245" y="11435"/>
                  <a:pt x="3203" y="11409"/>
                </a:cubicBezTo>
                <a:cubicBezTo>
                  <a:pt x="2869" y="11243"/>
                  <a:pt x="2836" y="10509"/>
                  <a:pt x="2836" y="10209"/>
                </a:cubicBezTo>
                <a:cubicBezTo>
                  <a:pt x="2836" y="9808"/>
                  <a:pt x="2936" y="9408"/>
                  <a:pt x="3103" y="9074"/>
                </a:cubicBezTo>
                <a:cubicBezTo>
                  <a:pt x="3479" y="8403"/>
                  <a:pt x="3963" y="7797"/>
                  <a:pt x="4520" y="7290"/>
                </a:cubicBezTo>
                <a:close/>
                <a:moveTo>
                  <a:pt x="5546" y="1"/>
                </a:moveTo>
                <a:cubicBezTo>
                  <a:pt x="5443" y="1"/>
                  <a:pt x="5340" y="12"/>
                  <a:pt x="5237" y="35"/>
                </a:cubicBezTo>
                <a:cubicBezTo>
                  <a:pt x="4173" y="294"/>
                  <a:pt x="3977" y="1521"/>
                  <a:pt x="3922" y="2496"/>
                </a:cubicBezTo>
                <a:lnTo>
                  <a:pt x="3922" y="2496"/>
                </a:lnTo>
                <a:cubicBezTo>
                  <a:pt x="3405" y="2006"/>
                  <a:pt x="2709" y="1609"/>
                  <a:pt x="2036" y="1609"/>
                </a:cubicBezTo>
                <a:cubicBezTo>
                  <a:pt x="1674" y="1609"/>
                  <a:pt x="1318" y="1724"/>
                  <a:pt x="1001" y="2003"/>
                </a:cubicBezTo>
                <a:cubicBezTo>
                  <a:pt x="0" y="2837"/>
                  <a:pt x="334" y="4438"/>
                  <a:pt x="901" y="5439"/>
                </a:cubicBezTo>
                <a:cubicBezTo>
                  <a:pt x="1421" y="6321"/>
                  <a:pt x="2310" y="7035"/>
                  <a:pt x="3297" y="7205"/>
                </a:cubicBezTo>
                <a:lnTo>
                  <a:pt x="3297" y="7205"/>
                </a:lnTo>
                <a:cubicBezTo>
                  <a:pt x="2731" y="7808"/>
                  <a:pt x="2251" y="8488"/>
                  <a:pt x="2035" y="9308"/>
                </a:cubicBezTo>
                <a:cubicBezTo>
                  <a:pt x="1768" y="10242"/>
                  <a:pt x="1835" y="11776"/>
                  <a:pt x="2836" y="12310"/>
                </a:cubicBezTo>
                <a:cubicBezTo>
                  <a:pt x="2984" y="12397"/>
                  <a:pt x="3137" y="12435"/>
                  <a:pt x="3291" y="12435"/>
                </a:cubicBezTo>
                <a:cubicBezTo>
                  <a:pt x="4144" y="12435"/>
                  <a:pt x="5042" y="11264"/>
                  <a:pt x="5438" y="10642"/>
                </a:cubicBezTo>
                <a:cubicBezTo>
                  <a:pt x="5725" y="10197"/>
                  <a:pt x="5944" y="9721"/>
                  <a:pt x="6095" y="9227"/>
                </a:cubicBezTo>
                <a:lnTo>
                  <a:pt x="6095" y="9227"/>
                </a:lnTo>
                <a:cubicBezTo>
                  <a:pt x="6120" y="9287"/>
                  <a:pt x="6146" y="9348"/>
                  <a:pt x="6171" y="9408"/>
                </a:cubicBezTo>
                <a:cubicBezTo>
                  <a:pt x="6372" y="10008"/>
                  <a:pt x="6672" y="10609"/>
                  <a:pt x="7039" y="11176"/>
                </a:cubicBezTo>
                <a:cubicBezTo>
                  <a:pt x="7372" y="11592"/>
                  <a:pt x="7815" y="11778"/>
                  <a:pt x="8262" y="11778"/>
                </a:cubicBezTo>
                <a:cubicBezTo>
                  <a:pt x="8889" y="11778"/>
                  <a:pt x="9524" y="11413"/>
                  <a:pt x="9874" y="10809"/>
                </a:cubicBezTo>
                <a:cubicBezTo>
                  <a:pt x="10408" y="9842"/>
                  <a:pt x="10274" y="8641"/>
                  <a:pt x="9574" y="7774"/>
                </a:cubicBezTo>
                <a:cubicBezTo>
                  <a:pt x="9468" y="7638"/>
                  <a:pt x="9354" y="7518"/>
                  <a:pt x="9233" y="7412"/>
                </a:cubicBezTo>
                <a:lnTo>
                  <a:pt x="9233" y="7412"/>
                </a:lnTo>
                <a:cubicBezTo>
                  <a:pt x="9892" y="7257"/>
                  <a:pt x="10518" y="6990"/>
                  <a:pt x="11075" y="6539"/>
                </a:cubicBezTo>
                <a:cubicBezTo>
                  <a:pt x="12076" y="5705"/>
                  <a:pt x="12876" y="3971"/>
                  <a:pt x="11909" y="2803"/>
                </a:cubicBezTo>
                <a:cubicBezTo>
                  <a:pt x="11558" y="2373"/>
                  <a:pt x="11118" y="2208"/>
                  <a:pt x="10652" y="2208"/>
                </a:cubicBezTo>
                <a:cubicBezTo>
                  <a:pt x="9747" y="2208"/>
                  <a:pt x="8745" y="2830"/>
                  <a:pt x="8106" y="3337"/>
                </a:cubicBezTo>
                <a:cubicBezTo>
                  <a:pt x="7769" y="3594"/>
                  <a:pt x="7448" y="3873"/>
                  <a:pt x="7147" y="4171"/>
                </a:cubicBezTo>
                <a:lnTo>
                  <a:pt x="7147" y="4171"/>
                </a:lnTo>
                <a:cubicBezTo>
                  <a:pt x="7208" y="3742"/>
                  <a:pt x="7239" y="3307"/>
                  <a:pt x="7239" y="2870"/>
                </a:cubicBezTo>
                <a:cubicBezTo>
                  <a:pt x="7239" y="2136"/>
                  <a:pt x="7239" y="1336"/>
                  <a:pt x="6839" y="735"/>
                </a:cubicBezTo>
                <a:cubicBezTo>
                  <a:pt x="6534" y="265"/>
                  <a:pt x="6046" y="1"/>
                  <a:pt x="55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3" name="Google Shape;493;p13"/>
          <p:cNvGrpSpPr/>
          <p:nvPr/>
        </p:nvGrpSpPr>
        <p:grpSpPr>
          <a:xfrm>
            <a:off x="8274825" y="4667863"/>
            <a:ext cx="311900" cy="314700"/>
            <a:chOff x="8571050" y="1873050"/>
            <a:chExt cx="311900" cy="314700"/>
          </a:xfrm>
        </p:grpSpPr>
        <p:sp>
          <p:nvSpPr>
            <p:cNvPr id="494" name="Google Shape;494;p13"/>
            <p:cNvSpPr/>
            <p:nvPr/>
          </p:nvSpPr>
          <p:spPr>
            <a:xfrm>
              <a:off x="8571050" y="1873050"/>
              <a:ext cx="311900" cy="314700"/>
            </a:xfrm>
            <a:custGeom>
              <a:avLst/>
              <a:gdLst/>
              <a:ahLst/>
              <a:cxnLst/>
              <a:rect l="l" t="t" r="r" b="b"/>
              <a:pathLst>
                <a:path w="12476" h="12588" extrusionOk="0">
                  <a:moveTo>
                    <a:pt x="6515" y="929"/>
                  </a:moveTo>
                  <a:cubicBezTo>
                    <a:pt x="7071" y="929"/>
                    <a:pt x="7622" y="1043"/>
                    <a:pt x="8139" y="1298"/>
                  </a:cubicBezTo>
                  <a:cubicBezTo>
                    <a:pt x="8210" y="1327"/>
                    <a:pt x="8279" y="1340"/>
                    <a:pt x="8345" y="1340"/>
                  </a:cubicBezTo>
                  <a:cubicBezTo>
                    <a:pt x="8479" y="1340"/>
                    <a:pt x="8599" y="1286"/>
                    <a:pt x="8691" y="1204"/>
                  </a:cubicBezTo>
                  <a:lnTo>
                    <a:pt x="8691" y="1204"/>
                  </a:lnTo>
                  <a:cubicBezTo>
                    <a:pt x="8751" y="1239"/>
                    <a:pt x="8804" y="1285"/>
                    <a:pt x="8873" y="1331"/>
                  </a:cubicBezTo>
                  <a:cubicBezTo>
                    <a:pt x="9107" y="1498"/>
                    <a:pt x="9307" y="1665"/>
                    <a:pt x="9507" y="1865"/>
                  </a:cubicBezTo>
                  <a:cubicBezTo>
                    <a:pt x="9907" y="2265"/>
                    <a:pt x="10241" y="2699"/>
                    <a:pt x="10508" y="3166"/>
                  </a:cubicBezTo>
                  <a:cubicBezTo>
                    <a:pt x="11108" y="4267"/>
                    <a:pt x="11408" y="5468"/>
                    <a:pt x="11442" y="6735"/>
                  </a:cubicBezTo>
                  <a:cubicBezTo>
                    <a:pt x="11475" y="7936"/>
                    <a:pt x="11442" y="9404"/>
                    <a:pt x="10508" y="10304"/>
                  </a:cubicBezTo>
                  <a:cubicBezTo>
                    <a:pt x="9674" y="11038"/>
                    <a:pt x="8640" y="11505"/>
                    <a:pt x="7539" y="11605"/>
                  </a:cubicBezTo>
                  <a:cubicBezTo>
                    <a:pt x="7275" y="11644"/>
                    <a:pt x="7012" y="11662"/>
                    <a:pt x="6751" y="11662"/>
                  </a:cubicBezTo>
                  <a:cubicBezTo>
                    <a:pt x="4966" y="11662"/>
                    <a:pt x="3287" y="10784"/>
                    <a:pt x="2268" y="9270"/>
                  </a:cubicBezTo>
                  <a:cubicBezTo>
                    <a:pt x="1101" y="7569"/>
                    <a:pt x="1034" y="5368"/>
                    <a:pt x="2035" y="3566"/>
                  </a:cubicBezTo>
                  <a:cubicBezTo>
                    <a:pt x="2924" y="2093"/>
                    <a:pt x="4742" y="929"/>
                    <a:pt x="6515" y="929"/>
                  </a:cubicBezTo>
                  <a:close/>
                  <a:moveTo>
                    <a:pt x="6555" y="0"/>
                  </a:moveTo>
                  <a:cubicBezTo>
                    <a:pt x="4670" y="0"/>
                    <a:pt x="2774" y="1021"/>
                    <a:pt x="1635" y="2499"/>
                  </a:cubicBezTo>
                  <a:cubicBezTo>
                    <a:pt x="100" y="4567"/>
                    <a:pt x="0" y="7336"/>
                    <a:pt x="1334" y="9537"/>
                  </a:cubicBezTo>
                  <a:cubicBezTo>
                    <a:pt x="2520" y="11456"/>
                    <a:pt x="4636" y="12587"/>
                    <a:pt x="6855" y="12587"/>
                  </a:cubicBezTo>
                  <a:cubicBezTo>
                    <a:pt x="7259" y="12587"/>
                    <a:pt x="7667" y="12550"/>
                    <a:pt x="8073" y="12473"/>
                  </a:cubicBezTo>
                  <a:cubicBezTo>
                    <a:pt x="9407" y="12239"/>
                    <a:pt x="10641" y="11539"/>
                    <a:pt x="11542" y="10505"/>
                  </a:cubicBezTo>
                  <a:cubicBezTo>
                    <a:pt x="12476" y="9337"/>
                    <a:pt x="12442" y="7469"/>
                    <a:pt x="12309" y="6035"/>
                  </a:cubicBezTo>
                  <a:cubicBezTo>
                    <a:pt x="12209" y="4434"/>
                    <a:pt x="11608" y="2866"/>
                    <a:pt x="10574" y="1632"/>
                  </a:cubicBezTo>
                  <a:cubicBezTo>
                    <a:pt x="10074" y="1031"/>
                    <a:pt x="9507" y="531"/>
                    <a:pt x="8806" y="197"/>
                  </a:cubicBezTo>
                  <a:cubicBezTo>
                    <a:pt x="8667" y="128"/>
                    <a:pt x="8499" y="91"/>
                    <a:pt x="8331" y="91"/>
                  </a:cubicBezTo>
                  <a:cubicBezTo>
                    <a:pt x="8179" y="91"/>
                    <a:pt x="8029" y="121"/>
                    <a:pt x="7902" y="185"/>
                  </a:cubicBezTo>
                  <a:lnTo>
                    <a:pt x="7902" y="185"/>
                  </a:lnTo>
                  <a:cubicBezTo>
                    <a:pt x="7461" y="59"/>
                    <a:pt x="7008" y="0"/>
                    <a:pt x="6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3"/>
            <p:cNvSpPr/>
            <p:nvPr/>
          </p:nvSpPr>
          <p:spPr>
            <a:xfrm>
              <a:off x="8662775" y="1977975"/>
              <a:ext cx="28375" cy="42475"/>
            </a:xfrm>
            <a:custGeom>
              <a:avLst/>
              <a:gdLst/>
              <a:ahLst/>
              <a:cxnLst/>
              <a:rect l="l" t="t" r="r" b="b"/>
              <a:pathLst>
                <a:path w="1135" h="1699" extrusionOk="0">
                  <a:moveTo>
                    <a:pt x="617" y="0"/>
                  </a:moveTo>
                  <a:cubicBezTo>
                    <a:pt x="537" y="0"/>
                    <a:pt x="463" y="29"/>
                    <a:pt x="401" y="70"/>
                  </a:cubicBezTo>
                  <a:cubicBezTo>
                    <a:pt x="267" y="136"/>
                    <a:pt x="201" y="237"/>
                    <a:pt x="167" y="337"/>
                  </a:cubicBezTo>
                  <a:lnTo>
                    <a:pt x="145" y="437"/>
                  </a:lnTo>
                  <a:lnTo>
                    <a:pt x="145" y="437"/>
                  </a:lnTo>
                  <a:cubicBezTo>
                    <a:pt x="127" y="470"/>
                    <a:pt x="112" y="503"/>
                    <a:pt x="101" y="537"/>
                  </a:cubicBezTo>
                  <a:lnTo>
                    <a:pt x="0" y="1104"/>
                  </a:lnTo>
                  <a:cubicBezTo>
                    <a:pt x="0" y="1171"/>
                    <a:pt x="0" y="1237"/>
                    <a:pt x="0" y="1271"/>
                  </a:cubicBezTo>
                  <a:cubicBezTo>
                    <a:pt x="0" y="1337"/>
                    <a:pt x="34" y="1404"/>
                    <a:pt x="67" y="1471"/>
                  </a:cubicBezTo>
                  <a:cubicBezTo>
                    <a:pt x="159" y="1608"/>
                    <a:pt x="313" y="1698"/>
                    <a:pt x="476" y="1698"/>
                  </a:cubicBezTo>
                  <a:cubicBezTo>
                    <a:pt x="551" y="1698"/>
                    <a:pt x="628" y="1679"/>
                    <a:pt x="701" y="1638"/>
                  </a:cubicBezTo>
                  <a:cubicBezTo>
                    <a:pt x="801" y="1571"/>
                    <a:pt x="901" y="1471"/>
                    <a:pt x="934" y="1337"/>
                  </a:cubicBezTo>
                  <a:cubicBezTo>
                    <a:pt x="968" y="1104"/>
                    <a:pt x="1035" y="837"/>
                    <a:pt x="1101" y="603"/>
                  </a:cubicBezTo>
                  <a:cubicBezTo>
                    <a:pt x="1135" y="470"/>
                    <a:pt x="1101" y="337"/>
                    <a:pt x="1035" y="237"/>
                  </a:cubicBezTo>
                  <a:cubicBezTo>
                    <a:pt x="968" y="136"/>
                    <a:pt x="868" y="36"/>
                    <a:pt x="768" y="36"/>
                  </a:cubicBezTo>
                  <a:cubicBezTo>
                    <a:pt x="717" y="11"/>
                    <a:pt x="666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13"/>
            <p:cNvSpPr/>
            <p:nvPr/>
          </p:nvSpPr>
          <p:spPr>
            <a:xfrm>
              <a:off x="8738650" y="1982725"/>
              <a:ext cx="30900" cy="44550"/>
            </a:xfrm>
            <a:custGeom>
              <a:avLst/>
              <a:gdLst/>
              <a:ahLst/>
              <a:cxnLst/>
              <a:rect l="l" t="t" r="r" b="b"/>
              <a:pathLst>
                <a:path w="1236" h="1782" extrusionOk="0">
                  <a:moveTo>
                    <a:pt x="781" y="0"/>
                  </a:moveTo>
                  <a:cubicBezTo>
                    <a:pt x="697" y="0"/>
                    <a:pt x="599" y="31"/>
                    <a:pt x="501" y="80"/>
                  </a:cubicBezTo>
                  <a:cubicBezTo>
                    <a:pt x="469" y="102"/>
                    <a:pt x="440" y="127"/>
                    <a:pt x="414" y="154"/>
                  </a:cubicBezTo>
                  <a:lnTo>
                    <a:pt x="414" y="154"/>
                  </a:lnTo>
                  <a:cubicBezTo>
                    <a:pt x="321" y="194"/>
                    <a:pt x="232" y="289"/>
                    <a:pt x="201" y="413"/>
                  </a:cubicBezTo>
                  <a:cubicBezTo>
                    <a:pt x="168" y="680"/>
                    <a:pt x="101" y="947"/>
                    <a:pt x="34" y="1181"/>
                  </a:cubicBezTo>
                  <a:cubicBezTo>
                    <a:pt x="1" y="1314"/>
                    <a:pt x="34" y="1448"/>
                    <a:pt x="68" y="1548"/>
                  </a:cubicBezTo>
                  <a:cubicBezTo>
                    <a:pt x="134" y="1648"/>
                    <a:pt x="234" y="1748"/>
                    <a:pt x="368" y="1781"/>
                  </a:cubicBezTo>
                  <a:cubicBezTo>
                    <a:pt x="468" y="1781"/>
                    <a:pt x="601" y="1781"/>
                    <a:pt x="735" y="1714"/>
                  </a:cubicBezTo>
                  <a:cubicBezTo>
                    <a:pt x="835" y="1648"/>
                    <a:pt x="902" y="1548"/>
                    <a:pt x="935" y="1448"/>
                  </a:cubicBezTo>
                  <a:cubicBezTo>
                    <a:pt x="1035" y="1147"/>
                    <a:pt x="1135" y="880"/>
                    <a:pt x="1202" y="614"/>
                  </a:cubicBezTo>
                  <a:cubicBezTo>
                    <a:pt x="1235" y="480"/>
                    <a:pt x="1235" y="347"/>
                    <a:pt x="1168" y="247"/>
                  </a:cubicBezTo>
                  <a:cubicBezTo>
                    <a:pt x="1102" y="147"/>
                    <a:pt x="1002" y="47"/>
                    <a:pt x="868" y="13"/>
                  </a:cubicBezTo>
                  <a:cubicBezTo>
                    <a:pt x="841" y="4"/>
                    <a:pt x="812" y="0"/>
                    <a:pt x="7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13"/>
            <p:cNvSpPr/>
            <p:nvPr/>
          </p:nvSpPr>
          <p:spPr>
            <a:xfrm>
              <a:off x="8636225" y="2044500"/>
              <a:ext cx="150825" cy="63025"/>
            </a:xfrm>
            <a:custGeom>
              <a:avLst/>
              <a:gdLst/>
              <a:ahLst/>
              <a:cxnLst/>
              <a:rect l="l" t="t" r="r" b="b"/>
              <a:pathLst>
                <a:path w="6033" h="2521" extrusionOk="0">
                  <a:moveTo>
                    <a:pt x="617" y="1"/>
                  </a:moveTo>
                  <a:cubicBezTo>
                    <a:pt x="314" y="1"/>
                    <a:pt x="1" y="262"/>
                    <a:pt x="162" y="644"/>
                  </a:cubicBezTo>
                  <a:cubicBezTo>
                    <a:pt x="362" y="1912"/>
                    <a:pt x="1696" y="2446"/>
                    <a:pt x="2830" y="2512"/>
                  </a:cubicBezTo>
                  <a:cubicBezTo>
                    <a:pt x="2931" y="2518"/>
                    <a:pt x="3031" y="2520"/>
                    <a:pt x="3131" y="2520"/>
                  </a:cubicBezTo>
                  <a:cubicBezTo>
                    <a:pt x="3663" y="2520"/>
                    <a:pt x="4188" y="2442"/>
                    <a:pt x="4665" y="2246"/>
                  </a:cubicBezTo>
                  <a:cubicBezTo>
                    <a:pt x="5232" y="2012"/>
                    <a:pt x="5666" y="1578"/>
                    <a:pt x="5933" y="1045"/>
                  </a:cubicBezTo>
                  <a:cubicBezTo>
                    <a:pt x="6033" y="811"/>
                    <a:pt x="5966" y="544"/>
                    <a:pt x="5766" y="411"/>
                  </a:cubicBezTo>
                  <a:cubicBezTo>
                    <a:pt x="5683" y="364"/>
                    <a:pt x="5592" y="341"/>
                    <a:pt x="5504" y="341"/>
                  </a:cubicBezTo>
                  <a:cubicBezTo>
                    <a:pt x="5345" y="341"/>
                    <a:pt x="5197" y="415"/>
                    <a:pt x="5132" y="544"/>
                  </a:cubicBezTo>
                  <a:cubicBezTo>
                    <a:pt x="4965" y="945"/>
                    <a:pt x="4665" y="1245"/>
                    <a:pt x="4298" y="1378"/>
                  </a:cubicBezTo>
                  <a:cubicBezTo>
                    <a:pt x="3937" y="1517"/>
                    <a:pt x="3552" y="1587"/>
                    <a:pt x="3164" y="1587"/>
                  </a:cubicBezTo>
                  <a:cubicBezTo>
                    <a:pt x="3086" y="1587"/>
                    <a:pt x="3008" y="1584"/>
                    <a:pt x="2930" y="1578"/>
                  </a:cubicBezTo>
                  <a:cubicBezTo>
                    <a:pt x="2163" y="1545"/>
                    <a:pt x="1196" y="1278"/>
                    <a:pt x="1062" y="378"/>
                  </a:cubicBezTo>
                  <a:cubicBezTo>
                    <a:pt x="1010" y="113"/>
                    <a:pt x="815" y="1"/>
                    <a:pt x="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8" name="Google Shape;498;p13"/>
          <p:cNvGrpSpPr/>
          <p:nvPr/>
        </p:nvGrpSpPr>
        <p:grpSpPr>
          <a:xfrm flipH="1">
            <a:off x="7699750" y="1806963"/>
            <a:ext cx="730975" cy="238525"/>
            <a:chOff x="3798300" y="2287225"/>
            <a:chExt cx="730975" cy="238525"/>
          </a:xfrm>
        </p:grpSpPr>
        <p:sp>
          <p:nvSpPr>
            <p:cNvPr id="499" name="Google Shape;499;p13"/>
            <p:cNvSpPr/>
            <p:nvPr/>
          </p:nvSpPr>
          <p:spPr>
            <a:xfrm>
              <a:off x="3798300" y="2287225"/>
              <a:ext cx="722625" cy="238525"/>
            </a:xfrm>
            <a:custGeom>
              <a:avLst/>
              <a:gdLst/>
              <a:ahLst/>
              <a:cxnLst/>
              <a:rect l="l" t="t" r="r" b="b"/>
              <a:pathLst>
                <a:path w="28905" h="9541" extrusionOk="0">
                  <a:moveTo>
                    <a:pt x="5536" y="982"/>
                  </a:moveTo>
                  <a:cubicBezTo>
                    <a:pt x="5554" y="982"/>
                    <a:pt x="5571" y="986"/>
                    <a:pt x="5588" y="995"/>
                  </a:cubicBezTo>
                  <a:cubicBezTo>
                    <a:pt x="5821" y="1129"/>
                    <a:pt x="5588" y="2096"/>
                    <a:pt x="5554" y="2263"/>
                  </a:cubicBezTo>
                  <a:cubicBezTo>
                    <a:pt x="5421" y="3164"/>
                    <a:pt x="5154" y="4064"/>
                    <a:pt x="4754" y="4932"/>
                  </a:cubicBezTo>
                  <a:cubicBezTo>
                    <a:pt x="4706" y="5042"/>
                    <a:pt x="4649" y="5168"/>
                    <a:pt x="4585" y="5303"/>
                  </a:cubicBezTo>
                  <a:lnTo>
                    <a:pt x="4585" y="5303"/>
                  </a:lnTo>
                  <a:cubicBezTo>
                    <a:pt x="4305" y="4192"/>
                    <a:pt x="4401" y="2999"/>
                    <a:pt x="4887" y="1929"/>
                  </a:cubicBezTo>
                  <a:cubicBezTo>
                    <a:pt x="4949" y="1743"/>
                    <a:pt x="5299" y="982"/>
                    <a:pt x="5536" y="982"/>
                  </a:cubicBezTo>
                  <a:close/>
                  <a:moveTo>
                    <a:pt x="13440" y="2437"/>
                  </a:moveTo>
                  <a:cubicBezTo>
                    <a:pt x="13700" y="2437"/>
                    <a:pt x="13943" y="2626"/>
                    <a:pt x="13994" y="2930"/>
                  </a:cubicBezTo>
                  <a:cubicBezTo>
                    <a:pt x="14127" y="3564"/>
                    <a:pt x="13760" y="4331"/>
                    <a:pt x="13493" y="4865"/>
                  </a:cubicBezTo>
                  <a:cubicBezTo>
                    <a:pt x="13311" y="5270"/>
                    <a:pt x="13092" y="5663"/>
                    <a:pt x="12843" y="6037"/>
                  </a:cubicBezTo>
                  <a:lnTo>
                    <a:pt x="12843" y="6037"/>
                  </a:lnTo>
                  <a:cubicBezTo>
                    <a:pt x="12692" y="5943"/>
                    <a:pt x="12561" y="5822"/>
                    <a:pt x="12459" y="5665"/>
                  </a:cubicBezTo>
                  <a:cubicBezTo>
                    <a:pt x="12059" y="5032"/>
                    <a:pt x="12226" y="3964"/>
                    <a:pt x="12459" y="3297"/>
                  </a:cubicBezTo>
                  <a:cubicBezTo>
                    <a:pt x="12559" y="2930"/>
                    <a:pt x="12826" y="2630"/>
                    <a:pt x="13193" y="2496"/>
                  </a:cubicBezTo>
                  <a:cubicBezTo>
                    <a:pt x="13273" y="2456"/>
                    <a:pt x="13358" y="2437"/>
                    <a:pt x="13440" y="2437"/>
                  </a:cubicBezTo>
                  <a:close/>
                  <a:moveTo>
                    <a:pt x="5662" y="0"/>
                  </a:moveTo>
                  <a:cubicBezTo>
                    <a:pt x="5196" y="0"/>
                    <a:pt x="4695" y="361"/>
                    <a:pt x="4420" y="762"/>
                  </a:cubicBezTo>
                  <a:cubicBezTo>
                    <a:pt x="3887" y="1629"/>
                    <a:pt x="3553" y="2630"/>
                    <a:pt x="3486" y="3664"/>
                  </a:cubicBezTo>
                  <a:cubicBezTo>
                    <a:pt x="3422" y="4617"/>
                    <a:pt x="3600" y="5555"/>
                    <a:pt x="3986" y="6397"/>
                  </a:cubicBezTo>
                  <a:lnTo>
                    <a:pt x="3986" y="6397"/>
                  </a:lnTo>
                  <a:cubicBezTo>
                    <a:pt x="3401" y="7331"/>
                    <a:pt x="2595" y="8245"/>
                    <a:pt x="1710" y="8245"/>
                  </a:cubicBezTo>
                  <a:cubicBezTo>
                    <a:pt x="1441" y="8245"/>
                    <a:pt x="1164" y="8161"/>
                    <a:pt x="884" y="7967"/>
                  </a:cubicBezTo>
                  <a:cubicBezTo>
                    <a:pt x="801" y="7912"/>
                    <a:pt x="719" y="7888"/>
                    <a:pt x="642" y="7888"/>
                  </a:cubicBezTo>
                  <a:cubicBezTo>
                    <a:pt x="256" y="7888"/>
                    <a:pt x="0" y="8495"/>
                    <a:pt x="417" y="8801"/>
                  </a:cubicBezTo>
                  <a:lnTo>
                    <a:pt x="417" y="8768"/>
                  </a:lnTo>
                  <a:cubicBezTo>
                    <a:pt x="839" y="9054"/>
                    <a:pt x="1255" y="9176"/>
                    <a:pt x="1657" y="9176"/>
                  </a:cubicBezTo>
                  <a:cubicBezTo>
                    <a:pt x="2767" y="9176"/>
                    <a:pt x="3767" y="8243"/>
                    <a:pt x="4484" y="7268"/>
                  </a:cubicBezTo>
                  <a:lnTo>
                    <a:pt x="4484" y="7268"/>
                  </a:lnTo>
                  <a:cubicBezTo>
                    <a:pt x="4859" y="7805"/>
                    <a:pt x="5331" y="8281"/>
                    <a:pt x="5888" y="8668"/>
                  </a:cubicBezTo>
                  <a:cubicBezTo>
                    <a:pt x="6737" y="9246"/>
                    <a:pt x="7733" y="9540"/>
                    <a:pt x="8733" y="9540"/>
                  </a:cubicBezTo>
                  <a:cubicBezTo>
                    <a:pt x="9579" y="9540"/>
                    <a:pt x="10427" y="9329"/>
                    <a:pt x="11192" y="8901"/>
                  </a:cubicBezTo>
                  <a:cubicBezTo>
                    <a:pt x="11962" y="8461"/>
                    <a:pt x="12614" y="7858"/>
                    <a:pt x="13161" y="7165"/>
                  </a:cubicBezTo>
                  <a:lnTo>
                    <a:pt x="13161" y="7165"/>
                  </a:lnTo>
                  <a:cubicBezTo>
                    <a:pt x="13594" y="7281"/>
                    <a:pt x="14053" y="7312"/>
                    <a:pt x="14505" y="7312"/>
                  </a:cubicBezTo>
                  <a:cubicBezTo>
                    <a:pt x="14693" y="7312"/>
                    <a:pt x="14879" y="7306"/>
                    <a:pt x="15061" y="7300"/>
                  </a:cubicBezTo>
                  <a:cubicBezTo>
                    <a:pt x="16496" y="7200"/>
                    <a:pt x="17930" y="7100"/>
                    <a:pt x="19364" y="7000"/>
                  </a:cubicBezTo>
                  <a:lnTo>
                    <a:pt x="28304" y="6433"/>
                  </a:lnTo>
                  <a:cubicBezTo>
                    <a:pt x="28894" y="6400"/>
                    <a:pt x="28904" y="5498"/>
                    <a:pt x="28335" y="5498"/>
                  </a:cubicBezTo>
                  <a:cubicBezTo>
                    <a:pt x="28325" y="5498"/>
                    <a:pt x="28315" y="5498"/>
                    <a:pt x="28304" y="5499"/>
                  </a:cubicBezTo>
                  <a:lnTo>
                    <a:pt x="16662" y="6266"/>
                  </a:lnTo>
                  <a:cubicBezTo>
                    <a:pt x="16009" y="6320"/>
                    <a:pt x="15333" y="6375"/>
                    <a:pt x="14653" y="6375"/>
                  </a:cubicBezTo>
                  <a:cubicBezTo>
                    <a:pt x="14500" y="6375"/>
                    <a:pt x="14347" y="6372"/>
                    <a:pt x="14194" y="6366"/>
                  </a:cubicBezTo>
                  <a:cubicBezTo>
                    <a:pt x="14053" y="6358"/>
                    <a:pt x="13902" y="6346"/>
                    <a:pt x="13749" y="6326"/>
                  </a:cubicBezTo>
                  <a:lnTo>
                    <a:pt x="13749" y="6326"/>
                  </a:lnTo>
                  <a:cubicBezTo>
                    <a:pt x="14094" y="5773"/>
                    <a:pt x="14385" y="5188"/>
                    <a:pt x="14628" y="4598"/>
                  </a:cubicBezTo>
                  <a:cubicBezTo>
                    <a:pt x="14928" y="3831"/>
                    <a:pt x="15161" y="2863"/>
                    <a:pt x="14661" y="2130"/>
                  </a:cubicBezTo>
                  <a:cubicBezTo>
                    <a:pt x="14353" y="1719"/>
                    <a:pt x="13880" y="1497"/>
                    <a:pt x="13391" y="1497"/>
                  </a:cubicBezTo>
                  <a:cubicBezTo>
                    <a:pt x="13086" y="1497"/>
                    <a:pt x="12775" y="1583"/>
                    <a:pt x="12493" y="1763"/>
                  </a:cubicBezTo>
                  <a:cubicBezTo>
                    <a:pt x="11659" y="2296"/>
                    <a:pt x="11425" y="3364"/>
                    <a:pt x="11325" y="4298"/>
                  </a:cubicBezTo>
                  <a:cubicBezTo>
                    <a:pt x="11259" y="5232"/>
                    <a:pt x="11459" y="6199"/>
                    <a:pt x="12293" y="6766"/>
                  </a:cubicBezTo>
                  <a:cubicBezTo>
                    <a:pt x="12293" y="6767"/>
                    <a:pt x="12294" y="6767"/>
                    <a:pt x="12295" y="6768"/>
                  </a:cubicBezTo>
                  <a:lnTo>
                    <a:pt x="12295" y="6768"/>
                  </a:lnTo>
                  <a:cubicBezTo>
                    <a:pt x="11382" y="7799"/>
                    <a:pt x="10156" y="8635"/>
                    <a:pt x="8770" y="8635"/>
                  </a:cubicBezTo>
                  <a:cubicBezTo>
                    <a:pt x="8744" y="8635"/>
                    <a:pt x="8717" y="8635"/>
                    <a:pt x="8690" y="8634"/>
                  </a:cubicBezTo>
                  <a:cubicBezTo>
                    <a:pt x="7189" y="8601"/>
                    <a:pt x="5821" y="7767"/>
                    <a:pt x="5054" y="6499"/>
                  </a:cubicBezTo>
                  <a:cubicBezTo>
                    <a:pt x="5044" y="6481"/>
                    <a:pt x="5034" y="6462"/>
                    <a:pt x="5024" y="6443"/>
                  </a:cubicBezTo>
                  <a:lnTo>
                    <a:pt x="5024" y="6443"/>
                  </a:lnTo>
                  <a:cubicBezTo>
                    <a:pt x="5046" y="6406"/>
                    <a:pt x="5067" y="6369"/>
                    <a:pt x="5087" y="6333"/>
                  </a:cubicBezTo>
                  <a:cubicBezTo>
                    <a:pt x="5655" y="5365"/>
                    <a:pt x="6055" y="4331"/>
                    <a:pt x="6322" y="3264"/>
                  </a:cubicBezTo>
                  <a:cubicBezTo>
                    <a:pt x="6422" y="2763"/>
                    <a:pt x="6488" y="2263"/>
                    <a:pt x="6555" y="1763"/>
                  </a:cubicBezTo>
                  <a:cubicBezTo>
                    <a:pt x="6655" y="1296"/>
                    <a:pt x="6589" y="862"/>
                    <a:pt x="6388" y="428"/>
                  </a:cubicBezTo>
                  <a:cubicBezTo>
                    <a:pt x="6192" y="122"/>
                    <a:pt x="5933" y="0"/>
                    <a:pt x="56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13"/>
            <p:cNvSpPr/>
            <p:nvPr/>
          </p:nvSpPr>
          <p:spPr>
            <a:xfrm>
              <a:off x="4418700" y="2374225"/>
              <a:ext cx="110575" cy="120525"/>
            </a:xfrm>
            <a:custGeom>
              <a:avLst/>
              <a:gdLst/>
              <a:ahLst/>
              <a:cxnLst/>
              <a:rect l="l" t="t" r="r" b="b"/>
              <a:pathLst>
                <a:path w="4423" h="4821" extrusionOk="0">
                  <a:moveTo>
                    <a:pt x="940" y="1"/>
                  </a:moveTo>
                  <a:cubicBezTo>
                    <a:pt x="819" y="1"/>
                    <a:pt x="703" y="51"/>
                    <a:pt x="619" y="151"/>
                  </a:cubicBezTo>
                  <a:cubicBezTo>
                    <a:pt x="419" y="317"/>
                    <a:pt x="419" y="618"/>
                    <a:pt x="619" y="784"/>
                  </a:cubicBezTo>
                  <a:lnTo>
                    <a:pt x="619" y="851"/>
                  </a:lnTo>
                  <a:cubicBezTo>
                    <a:pt x="1345" y="1473"/>
                    <a:pt x="2111" y="2035"/>
                    <a:pt x="2918" y="2552"/>
                  </a:cubicBezTo>
                  <a:lnTo>
                    <a:pt x="2918" y="2552"/>
                  </a:lnTo>
                  <a:lnTo>
                    <a:pt x="453" y="3953"/>
                  </a:lnTo>
                  <a:cubicBezTo>
                    <a:pt x="1" y="4207"/>
                    <a:pt x="266" y="4820"/>
                    <a:pt x="682" y="4820"/>
                  </a:cubicBezTo>
                  <a:cubicBezTo>
                    <a:pt x="757" y="4820"/>
                    <a:pt x="838" y="4800"/>
                    <a:pt x="920" y="4754"/>
                  </a:cubicBezTo>
                  <a:lnTo>
                    <a:pt x="4122" y="2986"/>
                  </a:lnTo>
                  <a:cubicBezTo>
                    <a:pt x="4422" y="2786"/>
                    <a:pt x="4422" y="2319"/>
                    <a:pt x="4122" y="2152"/>
                  </a:cubicBezTo>
                  <a:cubicBezTo>
                    <a:pt x="3088" y="1552"/>
                    <a:pt x="2154" y="884"/>
                    <a:pt x="1286" y="151"/>
                  </a:cubicBezTo>
                  <a:cubicBezTo>
                    <a:pt x="1186" y="51"/>
                    <a:pt x="1061" y="1"/>
                    <a:pt x="9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1" name="Google Shape;501;p13"/>
          <p:cNvGrpSpPr/>
          <p:nvPr/>
        </p:nvGrpSpPr>
        <p:grpSpPr>
          <a:xfrm flipH="1">
            <a:off x="1806525" y="4686438"/>
            <a:ext cx="529900" cy="149350"/>
            <a:chOff x="3898800" y="2624300"/>
            <a:chExt cx="529900" cy="149350"/>
          </a:xfrm>
        </p:grpSpPr>
        <p:sp>
          <p:nvSpPr>
            <p:cNvPr id="502" name="Google Shape;502;p13"/>
            <p:cNvSpPr/>
            <p:nvPr/>
          </p:nvSpPr>
          <p:spPr>
            <a:xfrm>
              <a:off x="3916975" y="2666775"/>
              <a:ext cx="511725" cy="65425"/>
            </a:xfrm>
            <a:custGeom>
              <a:avLst/>
              <a:gdLst/>
              <a:ahLst/>
              <a:cxnLst/>
              <a:rect l="l" t="t" r="r" b="b"/>
              <a:pathLst>
                <a:path w="20469" h="2617" extrusionOk="0">
                  <a:moveTo>
                    <a:pt x="706" y="0"/>
                  </a:moveTo>
                  <a:cubicBezTo>
                    <a:pt x="336" y="0"/>
                    <a:pt x="1" y="477"/>
                    <a:pt x="340" y="791"/>
                  </a:cubicBezTo>
                  <a:cubicBezTo>
                    <a:pt x="1876" y="2162"/>
                    <a:pt x="3788" y="2617"/>
                    <a:pt x="5745" y="2617"/>
                  </a:cubicBezTo>
                  <a:cubicBezTo>
                    <a:pt x="6978" y="2617"/>
                    <a:pt x="8228" y="2437"/>
                    <a:pt x="9414" y="2192"/>
                  </a:cubicBezTo>
                  <a:cubicBezTo>
                    <a:pt x="11350" y="1797"/>
                    <a:pt x="13463" y="1214"/>
                    <a:pt x="15508" y="1214"/>
                  </a:cubicBezTo>
                  <a:cubicBezTo>
                    <a:pt x="16915" y="1214"/>
                    <a:pt x="18290" y="1490"/>
                    <a:pt x="19554" y="2292"/>
                  </a:cubicBezTo>
                  <a:cubicBezTo>
                    <a:pt x="19635" y="2346"/>
                    <a:pt x="19716" y="2369"/>
                    <a:pt x="19793" y="2369"/>
                  </a:cubicBezTo>
                  <a:cubicBezTo>
                    <a:pt x="20190" y="2369"/>
                    <a:pt x="20468" y="1743"/>
                    <a:pt x="20021" y="1491"/>
                  </a:cubicBezTo>
                  <a:cubicBezTo>
                    <a:pt x="18642" y="609"/>
                    <a:pt x="17110" y="306"/>
                    <a:pt x="15541" y="306"/>
                  </a:cubicBezTo>
                  <a:cubicBezTo>
                    <a:pt x="13846" y="306"/>
                    <a:pt x="12110" y="660"/>
                    <a:pt x="10481" y="1024"/>
                  </a:cubicBezTo>
                  <a:cubicBezTo>
                    <a:pt x="8965" y="1350"/>
                    <a:pt x="7289" y="1700"/>
                    <a:pt x="5668" y="1700"/>
                  </a:cubicBezTo>
                  <a:cubicBezTo>
                    <a:pt x="3973" y="1700"/>
                    <a:pt x="2338" y="1317"/>
                    <a:pt x="1008" y="124"/>
                  </a:cubicBezTo>
                  <a:cubicBezTo>
                    <a:pt x="914" y="37"/>
                    <a:pt x="809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13"/>
            <p:cNvSpPr/>
            <p:nvPr/>
          </p:nvSpPr>
          <p:spPr>
            <a:xfrm>
              <a:off x="3898800" y="2624300"/>
              <a:ext cx="116400" cy="149350"/>
            </a:xfrm>
            <a:custGeom>
              <a:avLst/>
              <a:gdLst/>
              <a:ahLst/>
              <a:cxnLst/>
              <a:rect l="l" t="t" r="r" b="b"/>
              <a:pathLst>
                <a:path w="4656" h="5974" extrusionOk="0">
                  <a:moveTo>
                    <a:pt x="4013" y="1"/>
                  </a:moveTo>
                  <a:cubicBezTo>
                    <a:pt x="3968" y="1"/>
                    <a:pt x="3920" y="7"/>
                    <a:pt x="3869" y="21"/>
                  </a:cubicBezTo>
                  <a:lnTo>
                    <a:pt x="1768" y="688"/>
                  </a:lnTo>
                  <a:lnTo>
                    <a:pt x="767" y="989"/>
                  </a:lnTo>
                  <a:cubicBezTo>
                    <a:pt x="434" y="1055"/>
                    <a:pt x="167" y="1256"/>
                    <a:pt x="33" y="1589"/>
                  </a:cubicBezTo>
                  <a:cubicBezTo>
                    <a:pt x="0" y="1923"/>
                    <a:pt x="67" y="2256"/>
                    <a:pt x="200" y="2556"/>
                  </a:cubicBezTo>
                  <a:cubicBezTo>
                    <a:pt x="300" y="2890"/>
                    <a:pt x="400" y="3224"/>
                    <a:pt x="500" y="3557"/>
                  </a:cubicBezTo>
                  <a:cubicBezTo>
                    <a:pt x="701" y="4258"/>
                    <a:pt x="834" y="4925"/>
                    <a:pt x="934" y="5625"/>
                  </a:cubicBezTo>
                  <a:cubicBezTo>
                    <a:pt x="991" y="5824"/>
                    <a:pt x="1192" y="5974"/>
                    <a:pt x="1394" y="5974"/>
                  </a:cubicBezTo>
                  <a:cubicBezTo>
                    <a:pt x="1430" y="5974"/>
                    <a:pt x="1466" y="5969"/>
                    <a:pt x="1501" y="5959"/>
                  </a:cubicBezTo>
                  <a:cubicBezTo>
                    <a:pt x="1735" y="5859"/>
                    <a:pt x="1901" y="5625"/>
                    <a:pt x="1835" y="5358"/>
                  </a:cubicBezTo>
                  <a:cubicBezTo>
                    <a:pt x="1635" y="4191"/>
                    <a:pt x="1368" y="3057"/>
                    <a:pt x="1001" y="1923"/>
                  </a:cubicBezTo>
                  <a:cubicBezTo>
                    <a:pt x="1001" y="1913"/>
                    <a:pt x="1000" y="1902"/>
                    <a:pt x="999" y="1890"/>
                  </a:cubicBezTo>
                  <a:lnTo>
                    <a:pt x="999" y="1890"/>
                  </a:lnTo>
                  <a:cubicBezTo>
                    <a:pt x="999" y="1890"/>
                    <a:pt x="1000" y="1890"/>
                    <a:pt x="1001" y="1889"/>
                  </a:cubicBezTo>
                  <a:cubicBezTo>
                    <a:pt x="1134" y="1889"/>
                    <a:pt x="1268" y="1823"/>
                    <a:pt x="1401" y="1756"/>
                  </a:cubicBezTo>
                  <a:lnTo>
                    <a:pt x="2302" y="1489"/>
                  </a:lnTo>
                  <a:lnTo>
                    <a:pt x="4136" y="922"/>
                  </a:lnTo>
                  <a:cubicBezTo>
                    <a:pt x="4656" y="769"/>
                    <a:pt x="4504" y="1"/>
                    <a:pt x="4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4_2"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7" name="Google Shape;557;p15"/>
          <p:cNvGrpSpPr/>
          <p:nvPr/>
        </p:nvGrpSpPr>
        <p:grpSpPr>
          <a:xfrm>
            <a:off x="95" y="25"/>
            <a:ext cx="9143969" cy="5143446"/>
            <a:chOff x="95" y="25"/>
            <a:chExt cx="9143969" cy="5143446"/>
          </a:xfrm>
        </p:grpSpPr>
        <p:sp>
          <p:nvSpPr>
            <p:cNvPr id="558" name="Google Shape;558;p15"/>
            <p:cNvSpPr/>
            <p:nvPr/>
          </p:nvSpPr>
          <p:spPr>
            <a:xfrm>
              <a:off x="95" y="484705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15"/>
            <p:cNvSpPr/>
            <p:nvPr/>
          </p:nvSpPr>
          <p:spPr>
            <a:xfrm>
              <a:off x="95" y="67722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15"/>
            <p:cNvSpPr/>
            <p:nvPr/>
          </p:nvSpPr>
          <p:spPr>
            <a:xfrm>
              <a:off x="95" y="86974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15"/>
            <p:cNvSpPr/>
            <p:nvPr/>
          </p:nvSpPr>
          <p:spPr>
            <a:xfrm>
              <a:off x="95" y="106454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15"/>
            <p:cNvSpPr/>
            <p:nvPr/>
          </p:nvSpPr>
          <p:spPr>
            <a:xfrm>
              <a:off x="95" y="125706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15"/>
            <p:cNvSpPr/>
            <p:nvPr/>
          </p:nvSpPr>
          <p:spPr>
            <a:xfrm>
              <a:off x="95" y="1449643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15"/>
            <p:cNvSpPr/>
            <p:nvPr/>
          </p:nvSpPr>
          <p:spPr>
            <a:xfrm>
              <a:off x="95" y="1642163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5"/>
            <p:cNvSpPr/>
            <p:nvPr/>
          </p:nvSpPr>
          <p:spPr>
            <a:xfrm>
              <a:off x="95" y="1834744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5"/>
            <p:cNvSpPr/>
            <p:nvPr/>
          </p:nvSpPr>
          <p:spPr>
            <a:xfrm>
              <a:off x="95" y="2029479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5"/>
            <p:cNvSpPr/>
            <p:nvPr/>
          </p:nvSpPr>
          <p:spPr>
            <a:xfrm>
              <a:off x="95" y="2222059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15"/>
            <p:cNvSpPr/>
            <p:nvPr/>
          </p:nvSpPr>
          <p:spPr>
            <a:xfrm>
              <a:off x="95" y="241458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5"/>
            <p:cNvSpPr/>
            <p:nvPr/>
          </p:nvSpPr>
          <p:spPr>
            <a:xfrm>
              <a:off x="95" y="260710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5"/>
            <p:cNvSpPr/>
            <p:nvPr/>
          </p:nvSpPr>
          <p:spPr>
            <a:xfrm>
              <a:off x="95" y="280189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5"/>
            <p:cNvSpPr/>
            <p:nvPr/>
          </p:nvSpPr>
          <p:spPr>
            <a:xfrm>
              <a:off x="95" y="299441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15"/>
            <p:cNvSpPr/>
            <p:nvPr/>
          </p:nvSpPr>
          <p:spPr>
            <a:xfrm>
              <a:off x="95" y="3186997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15"/>
            <p:cNvSpPr/>
            <p:nvPr/>
          </p:nvSpPr>
          <p:spPr>
            <a:xfrm>
              <a:off x="95" y="3379517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15"/>
            <p:cNvSpPr/>
            <p:nvPr/>
          </p:nvSpPr>
          <p:spPr>
            <a:xfrm>
              <a:off x="95" y="3572098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15"/>
            <p:cNvSpPr/>
            <p:nvPr/>
          </p:nvSpPr>
          <p:spPr>
            <a:xfrm>
              <a:off x="95" y="3764618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15"/>
            <p:cNvSpPr/>
            <p:nvPr/>
          </p:nvSpPr>
          <p:spPr>
            <a:xfrm>
              <a:off x="95" y="3959413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15"/>
            <p:cNvSpPr/>
            <p:nvPr/>
          </p:nvSpPr>
          <p:spPr>
            <a:xfrm>
              <a:off x="95" y="4151934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15"/>
            <p:cNvSpPr/>
            <p:nvPr/>
          </p:nvSpPr>
          <p:spPr>
            <a:xfrm>
              <a:off x="95" y="4344454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15"/>
            <p:cNvSpPr/>
            <p:nvPr/>
          </p:nvSpPr>
          <p:spPr>
            <a:xfrm>
              <a:off x="95" y="4537035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15"/>
            <p:cNvSpPr/>
            <p:nvPr/>
          </p:nvSpPr>
          <p:spPr>
            <a:xfrm>
              <a:off x="95" y="4731770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15"/>
            <p:cNvSpPr/>
            <p:nvPr/>
          </p:nvSpPr>
          <p:spPr>
            <a:xfrm>
              <a:off x="95" y="4924351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5"/>
            <p:cNvSpPr/>
            <p:nvPr/>
          </p:nvSpPr>
          <p:spPr>
            <a:xfrm>
              <a:off x="704325" y="25"/>
              <a:ext cx="17779" cy="5143446"/>
            </a:xfrm>
            <a:custGeom>
              <a:avLst/>
              <a:gdLst/>
              <a:ahLst/>
              <a:cxnLst/>
              <a:rect l="l" t="t" r="r" b="b"/>
              <a:pathLst>
                <a:path w="297" h="85921" extrusionOk="0">
                  <a:moveTo>
                    <a:pt x="1" y="0"/>
                  </a:moveTo>
                  <a:lnTo>
                    <a:pt x="1" y="85920"/>
                  </a:lnTo>
                  <a:lnTo>
                    <a:pt x="296" y="8592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3" name="Google Shape;583;p15"/>
          <p:cNvSpPr txBox="1">
            <a:spLocks noGrp="1"/>
          </p:cNvSpPr>
          <p:nvPr>
            <p:ph type="title"/>
          </p:nvPr>
        </p:nvSpPr>
        <p:spPr>
          <a:xfrm>
            <a:off x="850149" y="3161292"/>
            <a:ext cx="2415300" cy="41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3100" b="1">
                <a:highlight>
                  <a:schemeClr val="dk2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>
            <a:endParaRPr/>
          </a:p>
        </p:txBody>
      </p:sp>
      <p:sp>
        <p:nvSpPr>
          <p:cNvPr id="584" name="Google Shape;584;p15"/>
          <p:cNvSpPr txBox="1">
            <a:spLocks noGrp="1"/>
          </p:cNvSpPr>
          <p:nvPr>
            <p:ph type="subTitle" idx="1"/>
          </p:nvPr>
        </p:nvSpPr>
        <p:spPr>
          <a:xfrm>
            <a:off x="850150" y="3618967"/>
            <a:ext cx="2415300" cy="6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5" name="Google Shape;585;p15"/>
          <p:cNvSpPr txBox="1">
            <a:spLocks noGrp="1"/>
          </p:cNvSpPr>
          <p:nvPr>
            <p:ph type="title" idx="2"/>
          </p:nvPr>
        </p:nvSpPr>
        <p:spPr>
          <a:xfrm>
            <a:off x="713225" y="539000"/>
            <a:ext cx="7717500" cy="44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>
            <a:endParaRPr/>
          </a:p>
        </p:txBody>
      </p:sp>
      <p:sp>
        <p:nvSpPr>
          <p:cNvPr id="586" name="Google Shape;586;p15"/>
          <p:cNvSpPr txBox="1">
            <a:spLocks noGrp="1"/>
          </p:cNvSpPr>
          <p:nvPr>
            <p:ph type="title" idx="3"/>
          </p:nvPr>
        </p:nvSpPr>
        <p:spPr>
          <a:xfrm>
            <a:off x="3364436" y="3161292"/>
            <a:ext cx="2415300" cy="41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3100" b="1">
                <a:highlight>
                  <a:schemeClr val="dk2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>
            <a:endParaRPr/>
          </a:p>
        </p:txBody>
      </p:sp>
      <p:sp>
        <p:nvSpPr>
          <p:cNvPr id="587" name="Google Shape;587;p15"/>
          <p:cNvSpPr txBox="1">
            <a:spLocks noGrp="1"/>
          </p:cNvSpPr>
          <p:nvPr>
            <p:ph type="subTitle" idx="4"/>
          </p:nvPr>
        </p:nvSpPr>
        <p:spPr>
          <a:xfrm>
            <a:off x="3364438" y="3618967"/>
            <a:ext cx="2415300" cy="6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8" name="Google Shape;588;p15"/>
          <p:cNvSpPr txBox="1">
            <a:spLocks noGrp="1"/>
          </p:cNvSpPr>
          <p:nvPr>
            <p:ph type="title" idx="5"/>
          </p:nvPr>
        </p:nvSpPr>
        <p:spPr>
          <a:xfrm>
            <a:off x="5878749" y="3161292"/>
            <a:ext cx="2415300" cy="41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3100" b="1">
                <a:highlight>
                  <a:schemeClr val="dk2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>
            <a:endParaRPr/>
          </a:p>
        </p:txBody>
      </p:sp>
      <p:sp>
        <p:nvSpPr>
          <p:cNvPr id="589" name="Google Shape;589;p15"/>
          <p:cNvSpPr txBox="1">
            <a:spLocks noGrp="1"/>
          </p:cNvSpPr>
          <p:nvPr>
            <p:ph type="subTitle" idx="6"/>
          </p:nvPr>
        </p:nvSpPr>
        <p:spPr>
          <a:xfrm>
            <a:off x="5878750" y="3618967"/>
            <a:ext cx="2415300" cy="6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0" name="Google Shape;590;p15"/>
          <p:cNvSpPr/>
          <p:nvPr/>
        </p:nvSpPr>
        <p:spPr>
          <a:xfrm>
            <a:off x="326075" y="4493450"/>
            <a:ext cx="109275" cy="114525"/>
          </a:xfrm>
          <a:custGeom>
            <a:avLst/>
            <a:gdLst/>
            <a:ahLst/>
            <a:cxnLst/>
            <a:rect l="l" t="t" r="r" b="b"/>
            <a:pathLst>
              <a:path w="4371" h="4581" extrusionOk="0">
                <a:moveTo>
                  <a:pt x="1702" y="1062"/>
                </a:moveTo>
                <a:cubicBezTo>
                  <a:pt x="1780" y="1119"/>
                  <a:pt x="1875" y="1151"/>
                  <a:pt x="1969" y="1151"/>
                </a:cubicBezTo>
                <a:lnTo>
                  <a:pt x="2002" y="1151"/>
                </a:lnTo>
                <a:lnTo>
                  <a:pt x="2102" y="1185"/>
                </a:lnTo>
                <a:cubicBezTo>
                  <a:pt x="2169" y="1185"/>
                  <a:pt x="2236" y="1218"/>
                  <a:pt x="2336" y="1218"/>
                </a:cubicBezTo>
                <a:cubicBezTo>
                  <a:pt x="2436" y="1285"/>
                  <a:pt x="2569" y="1352"/>
                  <a:pt x="2670" y="1418"/>
                </a:cubicBezTo>
                <a:cubicBezTo>
                  <a:pt x="2770" y="1485"/>
                  <a:pt x="2870" y="1552"/>
                  <a:pt x="2936" y="1652"/>
                </a:cubicBezTo>
                <a:cubicBezTo>
                  <a:pt x="3003" y="1752"/>
                  <a:pt x="3070" y="1852"/>
                  <a:pt x="3137" y="1952"/>
                </a:cubicBezTo>
                <a:cubicBezTo>
                  <a:pt x="3170" y="1985"/>
                  <a:pt x="3170" y="2052"/>
                  <a:pt x="3203" y="2085"/>
                </a:cubicBezTo>
                <a:cubicBezTo>
                  <a:pt x="3203" y="2152"/>
                  <a:pt x="3237" y="2219"/>
                  <a:pt x="3237" y="2286"/>
                </a:cubicBezTo>
                <a:lnTo>
                  <a:pt x="3237" y="2319"/>
                </a:lnTo>
                <a:cubicBezTo>
                  <a:pt x="3237" y="2352"/>
                  <a:pt x="3237" y="2386"/>
                  <a:pt x="3237" y="2419"/>
                </a:cubicBezTo>
                <a:cubicBezTo>
                  <a:pt x="3237" y="2519"/>
                  <a:pt x="3237" y="2586"/>
                  <a:pt x="3237" y="2686"/>
                </a:cubicBezTo>
                <a:cubicBezTo>
                  <a:pt x="3237" y="2675"/>
                  <a:pt x="3236" y="2670"/>
                  <a:pt x="3234" y="2670"/>
                </a:cubicBezTo>
                <a:cubicBezTo>
                  <a:pt x="3227" y="2670"/>
                  <a:pt x="3203" y="2791"/>
                  <a:pt x="3203" y="2819"/>
                </a:cubicBezTo>
                <a:cubicBezTo>
                  <a:pt x="3203" y="2886"/>
                  <a:pt x="3170" y="2953"/>
                  <a:pt x="3137" y="2986"/>
                </a:cubicBezTo>
                <a:cubicBezTo>
                  <a:pt x="3146" y="2976"/>
                  <a:pt x="3150" y="2972"/>
                  <a:pt x="3151" y="2972"/>
                </a:cubicBezTo>
                <a:lnTo>
                  <a:pt x="3151" y="2972"/>
                </a:lnTo>
                <a:cubicBezTo>
                  <a:pt x="3153" y="2972"/>
                  <a:pt x="3137" y="2996"/>
                  <a:pt x="3137" y="3019"/>
                </a:cubicBezTo>
                <a:lnTo>
                  <a:pt x="3103" y="3119"/>
                </a:lnTo>
                <a:cubicBezTo>
                  <a:pt x="3070" y="3186"/>
                  <a:pt x="3036" y="3220"/>
                  <a:pt x="3003" y="3253"/>
                </a:cubicBezTo>
                <a:cubicBezTo>
                  <a:pt x="2936" y="3320"/>
                  <a:pt x="2903" y="3353"/>
                  <a:pt x="2836" y="3386"/>
                </a:cubicBezTo>
                <a:lnTo>
                  <a:pt x="2770" y="3453"/>
                </a:lnTo>
                <a:lnTo>
                  <a:pt x="2670" y="3520"/>
                </a:lnTo>
                <a:cubicBezTo>
                  <a:pt x="2603" y="3520"/>
                  <a:pt x="2536" y="3553"/>
                  <a:pt x="2469" y="3553"/>
                </a:cubicBezTo>
                <a:cubicBezTo>
                  <a:pt x="2469" y="3553"/>
                  <a:pt x="2395" y="3568"/>
                  <a:pt x="2366" y="3568"/>
                </a:cubicBezTo>
                <a:cubicBezTo>
                  <a:pt x="2351" y="3568"/>
                  <a:pt x="2347" y="3564"/>
                  <a:pt x="2369" y="3553"/>
                </a:cubicBezTo>
                <a:lnTo>
                  <a:pt x="2303" y="3553"/>
                </a:lnTo>
                <a:cubicBezTo>
                  <a:pt x="2286" y="3570"/>
                  <a:pt x="2261" y="3578"/>
                  <a:pt x="2232" y="3578"/>
                </a:cubicBezTo>
                <a:cubicBezTo>
                  <a:pt x="2203" y="3578"/>
                  <a:pt x="2169" y="3570"/>
                  <a:pt x="2136" y="3553"/>
                </a:cubicBezTo>
                <a:lnTo>
                  <a:pt x="2002" y="3553"/>
                </a:lnTo>
                <a:lnTo>
                  <a:pt x="1902" y="3520"/>
                </a:lnTo>
                <a:lnTo>
                  <a:pt x="1869" y="3520"/>
                </a:lnTo>
                <a:cubicBezTo>
                  <a:pt x="1369" y="3253"/>
                  <a:pt x="1068" y="2753"/>
                  <a:pt x="1068" y="2185"/>
                </a:cubicBezTo>
                <a:cubicBezTo>
                  <a:pt x="1068" y="1885"/>
                  <a:pt x="1168" y="1618"/>
                  <a:pt x="1335" y="1385"/>
                </a:cubicBezTo>
                <a:cubicBezTo>
                  <a:pt x="1437" y="1262"/>
                  <a:pt x="1565" y="1152"/>
                  <a:pt x="1702" y="1062"/>
                </a:cubicBezTo>
                <a:close/>
                <a:moveTo>
                  <a:pt x="1857" y="0"/>
                </a:moveTo>
                <a:cubicBezTo>
                  <a:pt x="1817" y="0"/>
                  <a:pt x="1776" y="6"/>
                  <a:pt x="1736" y="17"/>
                </a:cubicBezTo>
                <a:cubicBezTo>
                  <a:pt x="902" y="284"/>
                  <a:pt x="301" y="985"/>
                  <a:pt x="168" y="1852"/>
                </a:cubicBezTo>
                <a:cubicBezTo>
                  <a:pt x="1" y="2753"/>
                  <a:pt x="368" y="3687"/>
                  <a:pt x="1102" y="4254"/>
                </a:cubicBezTo>
                <a:cubicBezTo>
                  <a:pt x="1429" y="4472"/>
                  <a:pt x="1814" y="4581"/>
                  <a:pt x="2199" y="4581"/>
                </a:cubicBezTo>
                <a:cubicBezTo>
                  <a:pt x="2640" y="4581"/>
                  <a:pt x="3081" y="4438"/>
                  <a:pt x="3437" y="4154"/>
                </a:cubicBezTo>
                <a:cubicBezTo>
                  <a:pt x="4104" y="3620"/>
                  <a:pt x="4371" y="2719"/>
                  <a:pt x="4104" y="1885"/>
                </a:cubicBezTo>
                <a:cubicBezTo>
                  <a:pt x="3834" y="1046"/>
                  <a:pt x="3133" y="422"/>
                  <a:pt x="2268" y="256"/>
                </a:cubicBezTo>
                <a:lnTo>
                  <a:pt x="2268" y="256"/>
                </a:lnTo>
                <a:cubicBezTo>
                  <a:pt x="2188" y="93"/>
                  <a:pt x="2024" y="0"/>
                  <a:pt x="185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15"/>
          <p:cNvSpPr/>
          <p:nvPr/>
        </p:nvSpPr>
        <p:spPr>
          <a:xfrm>
            <a:off x="7443300" y="4820975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15"/>
          <p:cNvSpPr/>
          <p:nvPr/>
        </p:nvSpPr>
        <p:spPr>
          <a:xfrm>
            <a:off x="8040500" y="632950"/>
            <a:ext cx="87600" cy="85725"/>
          </a:xfrm>
          <a:custGeom>
            <a:avLst/>
            <a:gdLst/>
            <a:ahLst/>
            <a:cxnLst/>
            <a:rect l="l" t="t" r="r" b="b"/>
            <a:pathLst>
              <a:path w="3504" h="3429" extrusionOk="0">
                <a:moveTo>
                  <a:pt x="1306" y="1043"/>
                </a:moveTo>
                <a:cubicBezTo>
                  <a:pt x="1302" y="1043"/>
                  <a:pt x="1285" y="1051"/>
                  <a:pt x="1268" y="1068"/>
                </a:cubicBezTo>
                <a:cubicBezTo>
                  <a:pt x="1302" y="1051"/>
                  <a:pt x="1310" y="1043"/>
                  <a:pt x="1306" y="1043"/>
                </a:cubicBezTo>
                <a:close/>
                <a:moveTo>
                  <a:pt x="1049" y="1498"/>
                </a:moveTo>
                <a:cubicBezTo>
                  <a:pt x="1048" y="1498"/>
                  <a:pt x="1043" y="1508"/>
                  <a:pt x="1039" y="1525"/>
                </a:cubicBezTo>
                <a:lnTo>
                  <a:pt x="1039" y="1525"/>
                </a:lnTo>
                <a:cubicBezTo>
                  <a:pt x="1048" y="1506"/>
                  <a:pt x="1050" y="1498"/>
                  <a:pt x="1049" y="1498"/>
                </a:cubicBezTo>
                <a:close/>
                <a:moveTo>
                  <a:pt x="2278" y="2426"/>
                </a:moveTo>
                <a:lnTo>
                  <a:pt x="2278" y="2426"/>
                </a:lnTo>
                <a:cubicBezTo>
                  <a:pt x="2263" y="2428"/>
                  <a:pt x="2252" y="2445"/>
                  <a:pt x="2256" y="2445"/>
                </a:cubicBezTo>
                <a:cubicBezTo>
                  <a:pt x="2258" y="2445"/>
                  <a:pt x="2262" y="2442"/>
                  <a:pt x="2269" y="2435"/>
                </a:cubicBezTo>
                <a:lnTo>
                  <a:pt x="2278" y="2426"/>
                </a:lnTo>
                <a:close/>
                <a:moveTo>
                  <a:pt x="1458" y="943"/>
                </a:moveTo>
                <a:lnTo>
                  <a:pt x="1458" y="943"/>
                </a:lnTo>
                <a:cubicBezTo>
                  <a:pt x="1551" y="978"/>
                  <a:pt x="1643" y="1040"/>
                  <a:pt x="1735" y="1101"/>
                </a:cubicBezTo>
                <a:lnTo>
                  <a:pt x="1869" y="1201"/>
                </a:lnTo>
                <a:lnTo>
                  <a:pt x="1935" y="1234"/>
                </a:lnTo>
                <a:cubicBezTo>
                  <a:pt x="1935" y="1234"/>
                  <a:pt x="1995" y="1264"/>
                  <a:pt x="2004" y="1264"/>
                </a:cubicBezTo>
                <a:cubicBezTo>
                  <a:pt x="2009" y="1264"/>
                  <a:pt x="2002" y="1257"/>
                  <a:pt x="1969" y="1235"/>
                </a:cubicBezTo>
                <a:lnTo>
                  <a:pt x="1969" y="1235"/>
                </a:lnTo>
                <a:cubicBezTo>
                  <a:pt x="2069" y="1302"/>
                  <a:pt x="2136" y="1368"/>
                  <a:pt x="2202" y="1468"/>
                </a:cubicBezTo>
                <a:lnTo>
                  <a:pt x="2236" y="1501"/>
                </a:lnTo>
                <a:cubicBezTo>
                  <a:pt x="2227" y="1485"/>
                  <a:pt x="2225" y="1478"/>
                  <a:pt x="2227" y="1478"/>
                </a:cubicBezTo>
                <a:lnTo>
                  <a:pt x="2227" y="1478"/>
                </a:lnTo>
                <a:cubicBezTo>
                  <a:pt x="2231" y="1478"/>
                  <a:pt x="2269" y="1535"/>
                  <a:pt x="2269" y="1535"/>
                </a:cubicBezTo>
                <a:cubicBezTo>
                  <a:pt x="2302" y="1568"/>
                  <a:pt x="2336" y="1635"/>
                  <a:pt x="2369" y="1702"/>
                </a:cubicBezTo>
                <a:cubicBezTo>
                  <a:pt x="2369" y="1702"/>
                  <a:pt x="2402" y="1735"/>
                  <a:pt x="2402" y="1768"/>
                </a:cubicBezTo>
                <a:lnTo>
                  <a:pt x="2436" y="1902"/>
                </a:lnTo>
                <a:cubicBezTo>
                  <a:pt x="2436" y="1912"/>
                  <a:pt x="2436" y="1923"/>
                  <a:pt x="2436" y="1935"/>
                </a:cubicBezTo>
                <a:cubicBezTo>
                  <a:pt x="2436" y="2002"/>
                  <a:pt x="2436" y="2035"/>
                  <a:pt x="2436" y="2102"/>
                </a:cubicBezTo>
                <a:cubicBezTo>
                  <a:pt x="2436" y="2121"/>
                  <a:pt x="2436" y="2135"/>
                  <a:pt x="2436" y="2135"/>
                </a:cubicBezTo>
                <a:lnTo>
                  <a:pt x="2413" y="2227"/>
                </a:lnTo>
                <a:lnTo>
                  <a:pt x="2413" y="2227"/>
                </a:lnTo>
                <a:cubicBezTo>
                  <a:pt x="2410" y="2228"/>
                  <a:pt x="2407" y="2230"/>
                  <a:pt x="2402" y="2235"/>
                </a:cubicBezTo>
                <a:cubicBezTo>
                  <a:pt x="2402" y="2269"/>
                  <a:pt x="2369" y="2302"/>
                  <a:pt x="2369" y="2302"/>
                </a:cubicBezTo>
                <a:cubicBezTo>
                  <a:pt x="2336" y="2335"/>
                  <a:pt x="2336" y="2369"/>
                  <a:pt x="2336" y="2369"/>
                </a:cubicBezTo>
                <a:lnTo>
                  <a:pt x="2278" y="2426"/>
                </a:lnTo>
                <a:lnTo>
                  <a:pt x="2278" y="2426"/>
                </a:lnTo>
                <a:cubicBezTo>
                  <a:pt x="2279" y="2426"/>
                  <a:pt x="2281" y="2426"/>
                  <a:pt x="2282" y="2426"/>
                </a:cubicBezTo>
                <a:cubicBezTo>
                  <a:pt x="2288" y="2426"/>
                  <a:pt x="2295" y="2428"/>
                  <a:pt x="2302" y="2435"/>
                </a:cubicBezTo>
                <a:lnTo>
                  <a:pt x="2197" y="2488"/>
                </a:lnTo>
                <a:lnTo>
                  <a:pt x="2197" y="2488"/>
                </a:lnTo>
                <a:cubicBezTo>
                  <a:pt x="2177" y="2490"/>
                  <a:pt x="2122" y="2502"/>
                  <a:pt x="2102" y="2502"/>
                </a:cubicBezTo>
                <a:lnTo>
                  <a:pt x="1902" y="2502"/>
                </a:lnTo>
                <a:cubicBezTo>
                  <a:pt x="1835" y="2502"/>
                  <a:pt x="1769" y="2469"/>
                  <a:pt x="1735" y="2435"/>
                </a:cubicBezTo>
                <a:lnTo>
                  <a:pt x="1668" y="2435"/>
                </a:lnTo>
                <a:lnTo>
                  <a:pt x="1502" y="2335"/>
                </a:lnTo>
                <a:lnTo>
                  <a:pt x="1402" y="2269"/>
                </a:lnTo>
                <a:cubicBezTo>
                  <a:pt x="1402" y="2269"/>
                  <a:pt x="1302" y="2202"/>
                  <a:pt x="1302" y="2169"/>
                </a:cubicBezTo>
                <a:lnTo>
                  <a:pt x="1201" y="2102"/>
                </a:lnTo>
                <a:cubicBezTo>
                  <a:pt x="1168" y="2068"/>
                  <a:pt x="1168" y="2035"/>
                  <a:pt x="1135" y="2002"/>
                </a:cubicBezTo>
                <a:cubicBezTo>
                  <a:pt x="1101" y="1968"/>
                  <a:pt x="1068" y="1902"/>
                  <a:pt x="1068" y="1868"/>
                </a:cubicBezTo>
                <a:lnTo>
                  <a:pt x="1068" y="1768"/>
                </a:lnTo>
                <a:cubicBezTo>
                  <a:pt x="1068" y="1768"/>
                  <a:pt x="1068" y="1735"/>
                  <a:pt x="1035" y="1702"/>
                </a:cubicBezTo>
                <a:lnTo>
                  <a:pt x="1035" y="1568"/>
                </a:lnTo>
                <a:cubicBezTo>
                  <a:pt x="1035" y="1551"/>
                  <a:pt x="1037" y="1536"/>
                  <a:pt x="1039" y="1525"/>
                </a:cubicBezTo>
                <a:lnTo>
                  <a:pt x="1039" y="1525"/>
                </a:lnTo>
                <a:cubicBezTo>
                  <a:pt x="1038" y="1528"/>
                  <a:pt x="1036" y="1531"/>
                  <a:pt x="1035" y="1535"/>
                </a:cubicBezTo>
                <a:cubicBezTo>
                  <a:pt x="1035" y="1514"/>
                  <a:pt x="1035" y="1484"/>
                  <a:pt x="1035" y="1468"/>
                </a:cubicBezTo>
                <a:cubicBezTo>
                  <a:pt x="1035" y="1435"/>
                  <a:pt x="1035" y="1435"/>
                  <a:pt x="1035" y="1401"/>
                </a:cubicBezTo>
                <a:lnTo>
                  <a:pt x="1035" y="1368"/>
                </a:lnTo>
                <a:cubicBezTo>
                  <a:pt x="1035" y="1335"/>
                  <a:pt x="1101" y="1268"/>
                  <a:pt x="1135" y="1234"/>
                </a:cubicBezTo>
                <a:cubicBezTo>
                  <a:pt x="1135" y="1201"/>
                  <a:pt x="1135" y="1201"/>
                  <a:pt x="1168" y="1168"/>
                </a:cubicBezTo>
                <a:lnTo>
                  <a:pt x="1201" y="1168"/>
                </a:lnTo>
                <a:lnTo>
                  <a:pt x="1268" y="1068"/>
                </a:lnTo>
                <a:cubicBezTo>
                  <a:pt x="1268" y="1034"/>
                  <a:pt x="1368" y="1001"/>
                  <a:pt x="1402" y="968"/>
                </a:cubicBezTo>
                <a:lnTo>
                  <a:pt x="1368" y="968"/>
                </a:lnTo>
                <a:cubicBezTo>
                  <a:pt x="1368" y="968"/>
                  <a:pt x="1423" y="968"/>
                  <a:pt x="1458" y="943"/>
                </a:cubicBezTo>
                <a:close/>
                <a:moveTo>
                  <a:pt x="1568" y="0"/>
                </a:moveTo>
                <a:lnTo>
                  <a:pt x="1568" y="67"/>
                </a:lnTo>
                <a:cubicBezTo>
                  <a:pt x="868" y="100"/>
                  <a:pt x="301" y="567"/>
                  <a:pt x="134" y="1201"/>
                </a:cubicBezTo>
                <a:cubicBezTo>
                  <a:pt x="1" y="1835"/>
                  <a:pt x="201" y="2502"/>
                  <a:pt x="734" y="2936"/>
                </a:cubicBezTo>
                <a:cubicBezTo>
                  <a:pt x="1078" y="3258"/>
                  <a:pt x="1519" y="3428"/>
                  <a:pt x="1967" y="3428"/>
                </a:cubicBezTo>
                <a:cubicBezTo>
                  <a:pt x="2215" y="3428"/>
                  <a:pt x="2465" y="3376"/>
                  <a:pt x="2703" y="3269"/>
                </a:cubicBezTo>
                <a:cubicBezTo>
                  <a:pt x="3270" y="2902"/>
                  <a:pt x="3503" y="2235"/>
                  <a:pt x="3336" y="1601"/>
                </a:cubicBezTo>
                <a:cubicBezTo>
                  <a:pt x="3103" y="934"/>
                  <a:pt x="2569" y="367"/>
                  <a:pt x="1902" y="134"/>
                </a:cubicBezTo>
                <a:cubicBezTo>
                  <a:pt x="1878" y="122"/>
                  <a:pt x="1855" y="112"/>
                  <a:pt x="1832" y="104"/>
                </a:cubicBezTo>
                <a:lnTo>
                  <a:pt x="1832" y="104"/>
                </a:lnTo>
                <a:cubicBezTo>
                  <a:pt x="1756" y="40"/>
                  <a:pt x="1665" y="0"/>
                  <a:pt x="15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15"/>
          <p:cNvSpPr/>
          <p:nvPr/>
        </p:nvSpPr>
        <p:spPr>
          <a:xfrm>
            <a:off x="435350" y="1638388"/>
            <a:ext cx="70900" cy="70825"/>
          </a:xfrm>
          <a:custGeom>
            <a:avLst/>
            <a:gdLst/>
            <a:ahLst/>
            <a:cxnLst/>
            <a:rect l="l" t="t" r="r" b="b"/>
            <a:pathLst>
              <a:path w="2836" h="2833" extrusionOk="0">
                <a:moveTo>
                  <a:pt x="958" y="1016"/>
                </a:moveTo>
                <a:cubicBezTo>
                  <a:pt x="951" y="1028"/>
                  <a:pt x="943" y="1033"/>
                  <a:pt x="939" y="1033"/>
                </a:cubicBezTo>
                <a:cubicBezTo>
                  <a:pt x="936" y="1033"/>
                  <a:pt x="939" y="1027"/>
                  <a:pt x="958" y="1016"/>
                </a:cubicBezTo>
                <a:close/>
                <a:moveTo>
                  <a:pt x="1201" y="1126"/>
                </a:moveTo>
                <a:cubicBezTo>
                  <a:pt x="1201" y="1126"/>
                  <a:pt x="1200" y="1138"/>
                  <a:pt x="1197" y="1153"/>
                </a:cubicBezTo>
                <a:lnTo>
                  <a:pt x="1197" y="1153"/>
                </a:lnTo>
                <a:cubicBezTo>
                  <a:pt x="1198" y="1150"/>
                  <a:pt x="1200" y="1147"/>
                  <a:pt x="1201" y="1144"/>
                </a:cubicBezTo>
                <a:cubicBezTo>
                  <a:pt x="1201" y="1131"/>
                  <a:pt x="1201" y="1126"/>
                  <a:pt x="1201" y="1126"/>
                </a:cubicBezTo>
                <a:close/>
                <a:moveTo>
                  <a:pt x="1197" y="1153"/>
                </a:moveTo>
                <a:cubicBezTo>
                  <a:pt x="1187" y="1174"/>
                  <a:pt x="1181" y="1191"/>
                  <a:pt x="1176" y="1208"/>
                </a:cubicBezTo>
                <a:lnTo>
                  <a:pt x="1176" y="1208"/>
                </a:lnTo>
                <a:cubicBezTo>
                  <a:pt x="1188" y="1199"/>
                  <a:pt x="1194" y="1173"/>
                  <a:pt x="1197" y="1153"/>
                </a:cubicBezTo>
                <a:close/>
                <a:moveTo>
                  <a:pt x="1826" y="1273"/>
                </a:moveTo>
                <a:cubicBezTo>
                  <a:pt x="1828" y="1291"/>
                  <a:pt x="1839" y="1306"/>
                  <a:pt x="1843" y="1306"/>
                </a:cubicBezTo>
                <a:cubicBezTo>
                  <a:pt x="1846" y="1306"/>
                  <a:pt x="1845" y="1299"/>
                  <a:pt x="1835" y="1278"/>
                </a:cubicBezTo>
                <a:lnTo>
                  <a:pt x="1826" y="1273"/>
                </a:lnTo>
                <a:close/>
                <a:moveTo>
                  <a:pt x="1316" y="1792"/>
                </a:moveTo>
                <a:cubicBezTo>
                  <a:pt x="1316" y="1792"/>
                  <a:pt x="1327" y="1802"/>
                  <a:pt x="1339" y="1812"/>
                </a:cubicBezTo>
                <a:lnTo>
                  <a:pt x="1339" y="1812"/>
                </a:lnTo>
                <a:cubicBezTo>
                  <a:pt x="1338" y="1812"/>
                  <a:pt x="1336" y="1812"/>
                  <a:pt x="1335" y="1812"/>
                </a:cubicBezTo>
                <a:cubicBezTo>
                  <a:pt x="1321" y="1797"/>
                  <a:pt x="1315" y="1792"/>
                  <a:pt x="1316" y="1792"/>
                </a:cubicBezTo>
                <a:close/>
                <a:moveTo>
                  <a:pt x="1835" y="1778"/>
                </a:moveTo>
                <a:lnTo>
                  <a:pt x="1835" y="1778"/>
                </a:lnTo>
                <a:cubicBezTo>
                  <a:pt x="1816" y="1797"/>
                  <a:pt x="1774" y="1817"/>
                  <a:pt x="1768" y="1817"/>
                </a:cubicBezTo>
                <a:cubicBezTo>
                  <a:pt x="1764" y="1817"/>
                  <a:pt x="1779" y="1806"/>
                  <a:pt x="1835" y="1778"/>
                </a:cubicBezTo>
                <a:close/>
                <a:moveTo>
                  <a:pt x="1270" y="945"/>
                </a:moveTo>
                <a:cubicBezTo>
                  <a:pt x="1303" y="947"/>
                  <a:pt x="1344" y="954"/>
                  <a:pt x="1368" y="978"/>
                </a:cubicBezTo>
                <a:lnTo>
                  <a:pt x="1435" y="978"/>
                </a:lnTo>
                <a:lnTo>
                  <a:pt x="1568" y="1078"/>
                </a:lnTo>
                <a:lnTo>
                  <a:pt x="1635" y="1111"/>
                </a:lnTo>
                <a:cubicBezTo>
                  <a:pt x="1702" y="1144"/>
                  <a:pt x="1735" y="1178"/>
                  <a:pt x="1768" y="1244"/>
                </a:cubicBezTo>
                <a:lnTo>
                  <a:pt x="1826" y="1273"/>
                </a:lnTo>
                <a:lnTo>
                  <a:pt x="1826" y="1273"/>
                </a:lnTo>
                <a:cubicBezTo>
                  <a:pt x="1825" y="1263"/>
                  <a:pt x="1827" y="1253"/>
                  <a:pt x="1835" y="1244"/>
                </a:cubicBezTo>
                <a:lnTo>
                  <a:pt x="1835" y="1244"/>
                </a:lnTo>
                <a:lnTo>
                  <a:pt x="1902" y="1378"/>
                </a:lnTo>
                <a:lnTo>
                  <a:pt x="1935" y="1445"/>
                </a:lnTo>
                <a:cubicBezTo>
                  <a:pt x="1935" y="1478"/>
                  <a:pt x="1935" y="1478"/>
                  <a:pt x="1935" y="1511"/>
                </a:cubicBezTo>
                <a:lnTo>
                  <a:pt x="1935" y="1611"/>
                </a:lnTo>
                <a:lnTo>
                  <a:pt x="1935" y="1645"/>
                </a:lnTo>
                <a:cubicBezTo>
                  <a:pt x="1935" y="1645"/>
                  <a:pt x="1935" y="1662"/>
                  <a:pt x="1923" y="1672"/>
                </a:cubicBezTo>
                <a:lnTo>
                  <a:pt x="1923" y="1672"/>
                </a:lnTo>
                <a:cubicBezTo>
                  <a:pt x="1931" y="1653"/>
                  <a:pt x="1936" y="1629"/>
                  <a:pt x="1925" y="1629"/>
                </a:cubicBezTo>
                <a:cubicBezTo>
                  <a:pt x="1921" y="1629"/>
                  <a:pt x="1913" y="1633"/>
                  <a:pt x="1902" y="1645"/>
                </a:cubicBezTo>
                <a:lnTo>
                  <a:pt x="1835" y="1745"/>
                </a:lnTo>
                <a:cubicBezTo>
                  <a:pt x="1828" y="1759"/>
                  <a:pt x="1828" y="1764"/>
                  <a:pt x="1833" y="1764"/>
                </a:cubicBezTo>
                <a:cubicBezTo>
                  <a:pt x="1845" y="1764"/>
                  <a:pt x="1887" y="1726"/>
                  <a:pt x="1887" y="1726"/>
                </a:cubicBezTo>
                <a:lnTo>
                  <a:pt x="1887" y="1726"/>
                </a:lnTo>
                <a:cubicBezTo>
                  <a:pt x="1888" y="1726"/>
                  <a:pt x="1883" y="1731"/>
                  <a:pt x="1868" y="1745"/>
                </a:cubicBezTo>
                <a:lnTo>
                  <a:pt x="1835" y="1778"/>
                </a:lnTo>
                <a:cubicBezTo>
                  <a:pt x="1802" y="1778"/>
                  <a:pt x="1768" y="1812"/>
                  <a:pt x="1735" y="1812"/>
                </a:cubicBezTo>
                <a:lnTo>
                  <a:pt x="1702" y="1845"/>
                </a:lnTo>
                <a:lnTo>
                  <a:pt x="1668" y="1845"/>
                </a:lnTo>
                <a:cubicBezTo>
                  <a:pt x="1735" y="1812"/>
                  <a:pt x="1735" y="1812"/>
                  <a:pt x="1702" y="1812"/>
                </a:cubicBezTo>
                <a:lnTo>
                  <a:pt x="1602" y="1845"/>
                </a:lnTo>
                <a:lnTo>
                  <a:pt x="1535" y="1845"/>
                </a:lnTo>
                <a:cubicBezTo>
                  <a:pt x="1518" y="1862"/>
                  <a:pt x="1502" y="1870"/>
                  <a:pt x="1485" y="1870"/>
                </a:cubicBezTo>
                <a:cubicBezTo>
                  <a:pt x="1468" y="1870"/>
                  <a:pt x="1451" y="1862"/>
                  <a:pt x="1435" y="1845"/>
                </a:cubicBezTo>
                <a:cubicBezTo>
                  <a:pt x="1414" y="1845"/>
                  <a:pt x="1393" y="1832"/>
                  <a:pt x="1373" y="1822"/>
                </a:cubicBezTo>
                <a:lnTo>
                  <a:pt x="1373" y="1822"/>
                </a:lnTo>
                <a:cubicBezTo>
                  <a:pt x="1372" y="1820"/>
                  <a:pt x="1370" y="1816"/>
                  <a:pt x="1368" y="1812"/>
                </a:cubicBezTo>
                <a:lnTo>
                  <a:pt x="1335" y="1778"/>
                </a:lnTo>
                <a:cubicBezTo>
                  <a:pt x="1301" y="1778"/>
                  <a:pt x="1301" y="1778"/>
                  <a:pt x="1301" y="1745"/>
                </a:cubicBezTo>
                <a:cubicBezTo>
                  <a:pt x="1281" y="1725"/>
                  <a:pt x="1261" y="1692"/>
                  <a:pt x="1263" y="1692"/>
                </a:cubicBezTo>
                <a:lnTo>
                  <a:pt x="1263" y="1692"/>
                </a:lnTo>
                <a:cubicBezTo>
                  <a:pt x="1264" y="1692"/>
                  <a:pt x="1275" y="1706"/>
                  <a:pt x="1301" y="1745"/>
                </a:cubicBezTo>
                <a:cubicBezTo>
                  <a:pt x="1301" y="1711"/>
                  <a:pt x="1235" y="1678"/>
                  <a:pt x="1235" y="1645"/>
                </a:cubicBezTo>
                <a:cubicBezTo>
                  <a:pt x="1218" y="1645"/>
                  <a:pt x="1210" y="1637"/>
                  <a:pt x="1206" y="1625"/>
                </a:cubicBezTo>
                <a:lnTo>
                  <a:pt x="1206" y="1625"/>
                </a:lnTo>
                <a:cubicBezTo>
                  <a:pt x="1207" y="1626"/>
                  <a:pt x="1208" y="1628"/>
                  <a:pt x="1208" y="1628"/>
                </a:cubicBezTo>
                <a:cubicBezTo>
                  <a:pt x="1209" y="1628"/>
                  <a:pt x="1207" y="1624"/>
                  <a:pt x="1203" y="1616"/>
                </a:cubicBezTo>
                <a:lnTo>
                  <a:pt x="1203" y="1616"/>
                </a:lnTo>
                <a:cubicBezTo>
                  <a:pt x="1201" y="1604"/>
                  <a:pt x="1201" y="1591"/>
                  <a:pt x="1201" y="1578"/>
                </a:cubicBezTo>
                <a:cubicBezTo>
                  <a:pt x="1190" y="1567"/>
                  <a:pt x="1183" y="1562"/>
                  <a:pt x="1180" y="1562"/>
                </a:cubicBezTo>
                <a:cubicBezTo>
                  <a:pt x="1176" y="1562"/>
                  <a:pt x="1178" y="1571"/>
                  <a:pt x="1183" y="1582"/>
                </a:cubicBezTo>
                <a:lnTo>
                  <a:pt x="1183" y="1582"/>
                </a:lnTo>
                <a:cubicBezTo>
                  <a:pt x="1141" y="1511"/>
                  <a:pt x="1168" y="1508"/>
                  <a:pt x="1168" y="1478"/>
                </a:cubicBezTo>
                <a:lnTo>
                  <a:pt x="1168" y="1445"/>
                </a:lnTo>
                <a:lnTo>
                  <a:pt x="1168" y="1311"/>
                </a:lnTo>
                <a:cubicBezTo>
                  <a:pt x="1168" y="1269"/>
                  <a:pt x="1168" y="1240"/>
                  <a:pt x="1176" y="1208"/>
                </a:cubicBezTo>
                <a:lnTo>
                  <a:pt x="1176" y="1208"/>
                </a:lnTo>
                <a:cubicBezTo>
                  <a:pt x="1174" y="1210"/>
                  <a:pt x="1171" y="1211"/>
                  <a:pt x="1168" y="1211"/>
                </a:cubicBezTo>
                <a:cubicBezTo>
                  <a:pt x="1135" y="1211"/>
                  <a:pt x="1201" y="1144"/>
                  <a:pt x="1201" y="1111"/>
                </a:cubicBezTo>
                <a:cubicBezTo>
                  <a:pt x="1236" y="1055"/>
                  <a:pt x="1259" y="999"/>
                  <a:pt x="1270" y="945"/>
                </a:cubicBezTo>
                <a:close/>
                <a:moveTo>
                  <a:pt x="1195" y="1"/>
                </a:moveTo>
                <a:cubicBezTo>
                  <a:pt x="988" y="1"/>
                  <a:pt x="784" y="52"/>
                  <a:pt x="601" y="144"/>
                </a:cubicBezTo>
                <a:cubicBezTo>
                  <a:pt x="234" y="344"/>
                  <a:pt x="0" y="677"/>
                  <a:pt x="0" y="1078"/>
                </a:cubicBezTo>
                <a:cubicBezTo>
                  <a:pt x="0" y="1230"/>
                  <a:pt x="66" y="1361"/>
                  <a:pt x="171" y="1445"/>
                </a:cubicBezTo>
                <a:lnTo>
                  <a:pt x="171" y="1445"/>
                </a:lnTo>
                <a:cubicBezTo>
                  <a:pt x="176" y="1712"/>
                  <a:pt x="251" y="1978"/>
                  <a:pt x="401" y="2212"/>
                </a:cubicBezTo>
                <a:cubicBezTo>
                  <a:pt x="636" y="2604"/>
                  <a:pt x="1056" y="2832"/>
                  <a:pt x="1483" y="2832"/>
                </a:cubicBezTo>
                <a:cubicBezTo>
                  <a:pt x="1601" y="2832"/>
                  <a:pt x="1720" y="2815"/>
                  <a:pt x="1835" y="2779"/>
                </a:cubicBezTo>
                <a:cubicBezTo>
                  <a:pt x="2402" y="2612"/>
                  <a:pt x="2802" y="2145"/>
                  <a:pt x="2836" y="1545"/>
                </a:cubicBezTo>
                <a:cubicBezTo>
                  <a:pt x="2769" y="878"/>
                  <a:pt x="2335" y="310"/>
                  <a:pt x="1702" y="110"/>
                </a:cubicBezTo>
                <a:cubicBezTo>
                  <a:pt x="1536" y="35"/>
                  <a:pt x="1364" y="1"/>
                  <a:pt x="11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15"/>
          <p:cNvSpPr/>
          <p:nvPr/>
        </p:nvSpPr>
        <p:spPr>
          <a:xfrm>
            <a:off x="2924575" y="4607975"/>
            <a:ext cx="338600" cy="293575"/>
          </a:xfrm>
          <a:custGeom>
            <a:avLst/>
            <a:gdLst/>
            <a:ahLst/>
            <a:cxnLst/>
            <a:rect l="l" t="t" r="r" b="b"/>
            <a:pathLst>
              <a:path w="13544" h="11743" extrusionOk="0">
                <a:moveTo>
                  <a:pt x="6438" y="992"/>
                </a:moveTo>
                <a:cubicBezTo>
                  <a:pt x="6467" y="992"/>
                  <a:pt x="6479" y="1072"/>
                  <a:pt x="6538" y="1210"/>
                </a:cubicBezTo>
                <a:cubicBezTo>
                  <a:pt x="6672" y="1444"/>
                  <a:pt x="6672" y="1577"/>
                  <a:pt x="6738" y="1777"/>
                </a:cubicBezTo>
                <a:lnTo>
                  <a:pt x="7306" y="3245"/>
                </a:lnTo>
                <a:cubicBezTo>
                  <a:pt x="7606" y="4012"/>
                  <a:pt x="7773" y="4579"/>
                  <a:pt x="8673" y="4579"/>
                </a:cubicBezTo>
                <a:cubicBezTo>
                  <a:pt x="9707" y="4579"/>
                  <a:pt x="10708" y="4579"/>
                  <a:pt x="11742" y="4680"/>
                </a:cubicBezTo>
                <a:cubicBezTo>
                  <a:pt x="11976" y="4680"/>
                  <a:pt x="12209" y="4713"/>
                  <a:pt x="12443" y="4746"/>
                </a:cubicBezTo>
                <a:cubicBezTo>
                  <a:pt x="12276" y="4880"/>
                  <a:pt x="12142" y="4980"/>
                  <a:pt x="12009" y="5113"/>
                </a:cubicBezTo>
                <a:cubicBezTo>
                  <a:pt x="11609" y="5447"/>
                  <a:pt x="11175" y="5714"/>
                  <a:pt x="10741" y="5947"/>
                </a:cubicBezTo>
                <a:cubicBezTo>
                  <a:pt x="10108" y="6314"/>
                  <a:pt x="9240" y="6414"/>
                  <a:pt x="9174" y="7281"/>
                </a:cubicBezTo>
                <a:cubicBezTo>
                  <a:pt x="9174" y="7815"/>
                  <a:pt x="9174" y="8382"/>
                  <a:pt x="9174" y="8949"/>
                </a:cubicBezTo>
                <a:cubicBezTo>
                  <a:pt x="9240" y="9416"/>
                  <a:pt x="9240" y="9917"/>
                  <a:pt x="9174" y="10384"/>
                </a:cubicBezTo>
                <a:cubicBezTo>
                  <a:pt x="9196" y="10498"/>
                  <a:pt x="9204" y="10549"/>
                  <a:pt x="9185" y="10549"/>
                </a:cubicBezTo>
                <a:cubicBezTo>
                  <a:pt x="9176" y="10549"/>
                  <a:pt x="9161" y="10538"/>
                  <a:pt x="9140" y="10517"/>
                </a:cubicBezTo>
                <a:cubicBezTo>
                  <a:pt x="9007" y="10450"/>
                  <a:pt x="8940" y="10384"/>
                  <a:pt x="8873" y="10250"/>
                </a:cubicBezTo>
                <a:cubicBezTo>
                  <a:pt x="8707" y="10050"/>
                  <a:pt x="8573" y="9850"/>
                  <a:pt x="8440" y="9616"/>
                </a:cubicBezTo>
                <a:lnTo>
                  <a:pt x="7572" y="8282"/>
                </a:lnTo>
                <a:cubicBezTo>
                  <a:pt x="7477" y="8130"/>
                  <a:pt x="7327" y="8053"/>
                  <a:pt x="7173" y="8053"/>
                </a:cubicBezTo>
                <a:cubicBezTo>
                  <a:pt x="7057" y="8053"/>
                  <a:pt x="6939" y="8096"/>
                  <a:pt x="6839" y="8182"/>
                </a:cubicBezTo>
                <a:cubicBezTo>
                  <a:pt x="6438" y="8616"/>
                  <a:pt x="6038" y="9049"/>
                  <a:pt x="5604" y="9483"/>
                </a:cubicBezTo>
                <a:cubicBezTo>
                  <a:pt x="5371" y="9650"/>
                  <a:pt x="5171" y="9850"/>
                  <a:pt x="4971" y="10017"/>
                </a:cubicBezTo>
                <a:cubicBezTo>
                  <a:pt x="4737" y="10284"/>
                  <a:pt x="4470" y="10484"/>
                  <a:pt x="4170" y="10651"/>
                </a:cubicBezTo>
                <a:cubicBezTo>
                  <a:pt x="4170" y="10651"/>
                  <a:pt x="4037" y="10751"/>
                  <a:pt x="4037" y="10751"/>
                </a:cubicBezTo>
                <a:cubicBezTo>
                  <a:pt x="4037" y="10617"/>
                  <a:pt x="4070" y="10450"/>
                  <a:pt x="4103" y="10284"/>
                </a:cubicBezTo>
                <a:cubicBezTo>
                  <a:pt x="4170" y="9983"/>
                  <a:pt x="4237" y="9717"/>
                  <a:pt x="4270" y="9416"/>
                </a:cubicBezTo>
                <a:cubicBezTo>
                  <a:pt x="4403" y="8783"/>
                  <a:pt x="4537" y="8182"/>
                  <a:pt x="4704" y="7515"/>
                </a:cubicBezTo>
                <a:cubicBezTo>
                  <a:pt x="4770" y="7281"/>
                  <a:pt x="4604" y="7015"/>
                  <a:pt x="4370" y="6948"/>
                </a:cubicBezTo>
                <a:cubicBezTo>
                  <a:pt x="3770" y="6748"/>
                  <a:pt x="3169" y="6548"/>
                  <a:pt x="2602" y="6281"/>
                </a:cubicBezTo>
                <a:cubicBezTo>
                  <a:pt x="2335" y="6147"/>
                  <a:pt x="2068" y="6014"/>
                  <a:pt x="1768" y="5847"/>
                </a:cubicBezTo>
                <a:lnTo>
                  <a:pt x="1368" y="5647"/>
                </a:lnTo>
                <a:lnTo>
                  <a:pt x="1247" y="5556"/>
                </a:lnTo>
                <a:lnTo>
                  <a:pt x="1247" y="5556"/>
                </a:lnTo>
                <a:cubicBezTo>
                  <a:pt x="1278" y="5542"/>
                  <a:pt x="1306" y="5528"/>
                  <a:pt x="1335" y="5513"/>
                </a:cubicBezTo>
                <a:cubicBezTo>
                  <a:pt x="1535" y="5480"/>
                  <a:pt x="1735" y="5480"/>
                  <a:pt x="1935" y="5447"/>
                </a:cubicBezTo>
                <a:lnTo>
                  <a:pt x="2836" y="5347"/>
                </a:lnTo>
                <a:lnTo>
                  <a:pt x="4937" y="5113"/>
                </a:lnTo>
                <a:cubicBezTo>
                  <a:pt x="5229" y="5079"/>
                  <a:pt x="5379" y="4815"/>
                  <a:pt x="5375" y="4576"/>
                </a:cubicBezTo>
                <a:lnTo>
                  <a:pt x="5375" y="4576"/>
                </a:lnTo>
                <a:cubicBezTo>
                  <a:pt x="5518" y="4540"/>
                  <a:pt x="5638" y="4433"/>
                  <a:pt x="5671" y="4246"/>
                </a:cubicBezTo>
                <a:cubicBezTo>
                  <a:pt x="5771" y="3712"/>
                  <a:pt x="5871" y="3178"/>
                  <a:pt x="6005" y="2611"/>
                </a:cubicBezTo>
                <a:cubicBezTo>
                  <a:pt x="6071" y="2345"/>
                  <a:pt x="6105" y="2078"/>
                  <a:pt x="6171" y="1811"/>
                </a:cubicBezTo>
                <a:cubicBezTo>
                  <a:pt x="6205" y="1577"/>
                  <a:pt x="6238" y="1344"/>
                  <a:pt x="6338" y="1110"/>
                </a:cubicBezTo>
                <a:cubicBezTo>
                  <a:pt x="6392" y="1029"/>
                  <a:pt x="6419" y="992"/>
                  <a:pt x="6438" y="992"/>
                </a:cubicBezTo>
                <a:close/>
                <a:moveTo>
                  <a:pt x="6414" y="0"/>
                </a:moveTo>
                <a:cubicBezTo>
                  <a:pt x="6069" y="0"/>
                  <a:pt x="5728" y="192"/>
                  <a:pt x="5571" y="577"/>
                </a:cubicBezTo>
                <a:cubicBezTo>
                  <a:pt x="5371" y="1044"/>
                  <a:pt x="5237" y="1544"/>
                  <a:pt x="5171" y="2078"/>
                </a:cubicBezTo>
                <a:cubicBezTo>
                  <a:pt x="5037" y="2711"/>
                  <a:pt x="4904" y="3312"/>
                  <a:pt x="4770" y="3979"/>
                </a:cubicBezTo>
                <a:cubicBezTo>
                  <a:pt x="4758" y="4059"/>
                  <a:pt x="4761" y="4132"/>
                  <a:pt x="4775" y="4197"/>
                </a:cubicBezTo>
                <a:lnTo>
                  <a:pt x="4775" y="4197"/>
                </a:lnTo>
                <a:lnTo>
                  <a:pt x="1935" y="4513"/>
                </a:lnTo>
                <a:cubicBezTo>
                  <a:pt x="1335" y="4579"/>
                  <a:pt x="367" y="4613"/>
                  <a:pt x="167" y="5347"/>
                </a:cubicBezTo>
                <a:cubicBezTo>
                  <a:pt x="0" y="6081"/>
                  <a:pt x="1001" y="6514"/>
                  <a:pt x="1535" y="6781"/>
                </a:cubicBezTo>
                <a:cubicBezTo>
                  <a:pt x="2234" y="7145"/>
                  <a:pt x="2934" y="7462"/>
                  <a:pt x="3673" y="7692"/>
                </a:cubicBezTo>
                <a:lnTo>
                  <a:pt x="3673" y="7692"/>
                </a:lnTo>
                <a:cubicBezTo>
                  <a:pt x="3514" y="8436"/>
                  <a:pt x="3375" y="9165"/>
                  <a:pt x="3236" y="9917"/>
                </a:cubicBezTo>
                <a:cubicBezTo>
                  <a:pt x="3103" y="10517"/>
                  <a:pt x="2836" y="11518"/>
                  <a:pt x="3703" y="11718"/>
                </a:cubicBezTo>
                <a:cubicBezTo>
                  <a:pt x="3773" y="11735"/>
                  <a:pt x="3842" y="11742"/>
                  <a:pt x="3911" y="11742"/>
                </a:cubicBezTo>
                <a:cubicBezTo>
                  <a:pt x="4534" y="11742"/>
                  <a:pt x="5117" y="11111"/>
                  <a:pt x="5538" y="10751"/>
                </a:cubicBezTo>
                <a:cubicBezTo>
                  <a:pt x="6090" y="10277"/>
                  <a:pt x="6602" y="9782"/>
                  <a:pt x="7088" y="9267"/>
                </a:cubicBezTo>
                <a:lnTo>
                  <a:pt x="7088" y="9267"/>
                </a:lnTo>
                <a:lnTo>
                  <a:pt x="7639" y="10083"/>
                </a:lnTo>
                <a:cubicBezTo>
                  <a:pt x="7839" y="10450"/>
                  <a:pt x="8106" y="10817"/>
                  <a:pt x="8440" y="11151"/>
                </a:cubicBezTo>
                <a:cubicBezTo>
                  <a:pt x="8643" y="11327"/>
                  <a:pt x="8917" y="11420"/>
                  <a:pt x="9187" y="11420"/>
                </a:cubicBezTo>
                <a:cubicBezTo>
                  <a:pt x="9583" y="11420"/>
                  <a:pt x="9969" y="11220"/>
                  <a:pt x="10108" y="10784"/>
                </a:cubicBezTo>
                <a:cubicBezTo>
                  <a:pt x="10174" y="10284"/>
                  <a:pt x="10174" y="9817"/>
                  <a:pt x="10141" y="9350"/>
                </a:cubicBezTo>
                <a:lnTo>
                  <a:pt x="10141" y="7682"/>
                </a:lnTo>
                <a:cubicBezTo>
                  <a:pt x="10108" y="7515"/>
                  <a:pt x="10108" y="7381"/>
                  <a:pt x="10141" y="7248"/>
                </a:cubicBezTo>
                <a:cubicBezTo>
                  <a:pt x="10174" y="7181"/>
                  <a:pt x="10274" y="7215"/>
                  <a:pt x="10308" y="7181"/>
                </a:cubicBezTo>
                <a:cubicBezTo>
                  <a:pt x="10474" y="7081"/>
                  <a:pt x="10641" y="7015"/>
                  <a:pt x="10841" y="6948"/>
                </a:cubicBezTo>
                <a:cubicBezTo>
                  <a:pt x="11275" y="6748"/>
                  <a:pt x="11709" y="6481"/>
                  <a:pt x="12142" y="6214"/>
                </a:cubicBezTo>
                <a:cubicBezTo>
                  <a:pt x="12676" y="5814"/>
                  <a:pt x="13543" y="5247"/>
                  <a:pt x="13310" y="4446"/>
                </a:cubicBezTo>
                <a:cubicBezTo>
                  <a:pt x="13043" y="3612"/>
                  <a:pt x="11742" y="3746"/>
                  <a:pt x="11042" y="3679"/>
                </a:cubicBezTo>
                <a:cubicBezTo>
                  <a:pt x="10575" y="3645"/>
                  <a:pt x="10074" y="3645"/>
                  <a:pt x="9574" y="3645"/>
                </a:cubicBezTo>
                <a:lnTo>
                  <a:pt x="8773" y="3645"/>
                </a:lnTo>
                <a:cubicBezTo>
                  <a:pt x="8440" y="3645"/>
                  <a:pt x="8406" y="3479"/>
                  <a:pt x="8273" y="3178"/>
                </a:cubicBezTo>
                <a:lnTo>
                  <a:pt x="7773" y="1777"/>
                </a:lnTo>
                <a:cubicBezTo>
                  <a:pt x="7639" y="1344"/>
                  <a:pt x="7439" y="910"/>
                  <a:pt x="7239" y="477"/>
                </a:cubicBezTo>
                <a:cubicBezTo>
                  <a:pt x="7048" y="159"/>
                  <a:pt x="6729" y="0"/>
                  <a:pt x="641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15"/>
          <p:cNvSpPr/>
          <p:nvPr/>
        </p:nvSpPr>
        <p:spPr>
          <a:xfrm>
            <a:off x="8493875" y="4107225"/>
            <a:ext cx="321925" cy="310900"/>
          </a:xfrm>
          <a:custGeom>
            <a:avLst/>
            <a:gdLst/>
            <a:ahLst/>
            <a:cxnLst/>
            <a:rect l="l" t="t" r="r" b="b"/>
            <a:pathLst>
              <a:path w="12877" h="12436" extrusionOk="0">
                <a:moveTo>
                  <a:pt x="5600" y="919"/>
                </a:moveTo>
                <a:cubicBezTo>
                  <a:pt x="6011" y="919"/>
                  <a:pt x="6242" y="1617"/>
                  <a:pt x="6272" y="1936"/>
                </a:cubicBezTo>
                <a:cubicBezTo>
                  <a:pt x="6338" y="2503"/>
                  <a:pt x="6338" y="3104"/>
                  <a:pt x="6272" y="3671"/>
                </a:cubicBezTo>
                <a:cubicBezTo>
                  <a:pt x="6205" y="4449"/>
                  <a:pt x="6019" y="5228"/>
                  <a:pt x="5725" y="5967"/>
                </a:cubicBezTo>
                <a:lnTo>
                  <a:pt x="5725" y="5967"/>
                </a:lnTo>
                <a:cubicBezTo>
                  <a:pt x="5713" y="5987"/>
                  <a:pt x="5702" y="6006"/>
                  <a:pt x="5690" y="6025"/>
                </a:cubicBezTo>
                <a:lnTo>
                  <a:pt x="5690" y="6025"/>
                </a:lnTo>
                <a:cubicBezTo>
                  <a:pt x="5502" y="5836"/>
                  <a:pt x="5353" y="5627"/>
                  <a:pt x="5236" y="5403"/>
                </a:cubicBezTo>
                <a:lnTo>
                  <a:pt x="5236" y="5403"/>
                </a:lnTo>
                <a:cubicBezTo>
                  <a:pt x="5163" y="4899"/>
                  <a:pt x="5042" y="4402"/>
                  <a:pt x="4856" y="3932"/>
                </a:cubicBezTo>
                <a:lnTo>
                  <a:pt x="4856" y="3932"/>
                </a:lnTo>
                <a:cubicBezTo>
                  <a:pt x="4843" y="3756"/>
                  <a:pt x="4837" y="3579"/>
                  <a:pt x="4837" y="3404"/>
                </a:cubicBezTo>
                <a:cubicBezTo>
                  <a:pt x="4837" y="2803"/>
                  <a:pt x="4704" y="1302"/>
                  <a:pt x="5404" y="969"/>
                </a:cubicBezTo>
                <a:cubicBezTo>
                  <a:pt x="5473" y="934"/>
                  <a:pt x="5539" y="919"/>
                  <a:pt x="5600" y="919"/>
                </a:cubicBezTo>
                <a:close/>
                <a:moveTo>
                  <a:pt x="2127" y="2545"/>
                </a:moveTo>
                <a:cubicBezTo>
                  <a:pt x="2894" y="2545"/>
                  <a:pt x="3611" y="3480"/>
                  <a:pt x="3917" y="4097"/>
                </a:cubicBezTo>
                <a:lnTo>
                  <a:pt x="3917" y="4097"/>
                </a:lnTo>
                <a:cubicBezTo>
                  <a:pt x="3967" y="4686"/>
                  <a:pt x="4094" y="5263"/>
                  <a:pt x="4350" y="5780"/>
                </a:cubicBezTo>
                <a:lnTo>
                  <a:pt x="4350" y="5780"/>
                </a:lnTo>
                <a:cubicBezTo>
                  <a:pt x="4367" y="5914"/>
                  <a:pt x="4381" y="6048"/>
                  <a:pt x="4390" y="6182"/>
                </a:cubicBezTo>
                <a:lnTo>
                  <a:pt x="4390" y="6182"/>
                </a:lnTo>
                <a:cubicBezTo>
                  <a:pt x="4175" y="6257"/>
                  <a:pt x="3964" y="6291"/>
                  <a:pt x="3758" y="6291"/>
                </a:cubicBezTo>
                <a:cubicBezTo>
                  <a:pt x="2917" y="6291"/>
                  <a:pt x="2175" y="5715"/>
                  <a:pt x="1735" y="4938"/>
                </a:cubicBezTo>
                <a:cubicBezTo>
                  <a:pt x="1401" y="4404"/>
                  <a:pt x="901" y="2937"/>
                  <a:pt x="1802" y="2603"/>
                </a:cubicBezTo>
                <a:cubicBezTo>
                  <a:pt x="1910" y="2563"/>
                  <a:pt x="2019" y="2545"/>
                  <a:pt x="2127" y="2545"/>
                </a:cubicBezTo>
                <a:close/>
                <a:moveTo>
                  <a:pt x="10594" y="3135"/>
                </a:moveTo>
                <a:cubicBezTo>
                  <a:pt x="10768" y="3135"/>
                  <a:pt x="10931" y="3176"/>
                  <a:pt x="11075" y="3270"/>
                </a:cubicBezTo>
                <a:cubicBezTo>
                  <a:pt x="11542" y="3571"/>
                  <a:pt x="11442" y="4338"/>
                  <a:pt x="11275" y="4805"/>
                </a:cubicBezTo>
                <a:cubicBezTo>
                  <a:pt x="11042" y="5338"/>
                  <a:pt x="10641" y="5772"/>
                  <a:pt x="10141" y="6072"/>
                </a:cubicBezTo>
                <a:cubicBezTo>
                  <a:pt x="9361" y="6563"/>
                  <a:pt x="8432" y="6681"/>
                  <a:pt x="7513" y="6695"/>
                </a:cubicBezTo>
                <a:lnTo>
                  <a:pt x="7513" y="6695"/>
                </a:lnTo>
                <a:cubicBezTo>
                  <a:pt x="7183" y="6649"/>
                  <a:pt x="6844" y="6634"/>
                  <a:pt x="6505" y="6634"/>
                </a:cubicBezTo>
                <a:cubicBezTo>
                  <a:pt x="6485" y="6634"/>
                  <a:pt x="6465" y="6634"/>
                  <a:pt x="6444" y="6634"/>
                </a:cubicBezTo>
                <a:lnTo>
                  <a:pt x="6444" y="6634"/>
                </a:lnTo>
                <a:cubicBezTo>
                  <a:pt x="6448" y="6627"/>
                  <a:pt x="6451" y="6620"/>
                  <a:pt x="6454" y="6612"/>
                </a:cubicBezTo>
                <a:lnTo>
                  <a:pt x="6454" y="6612"/>
                </a:lnTo>
                <a:cubicBezTo>
                  <a:pt x="6891" y="5864"/>
                  <a:pt x="7447" y="5182"/>
                  <a:pt x="8073" y="4605"/>
                </a:cubicBezTo>
                <a:cubicBezTo>
                  <a:pt x="8573" y="4160"/>
                  <a:pt x="9723" y="3135"/>
                  <a:pt x="10594" y="3135"/>
                </a:cubicBezTo>
                <a:close/>
                <a:moveTo>
                  <a:pt x="6540" y="7614"/>
                </a:moveTo>
                <a:cubicBezTo>
                  <a:pt x="6696" y="7616"/>
                  <a:pt x="6853" y="7618"/>
                  <a:pt x="7009" y="7618"/>
                </a:cubicBezTo>
                <a:cubicBezTo>
                  <a:pt x="7109" y="7618"/>
                  <a:pt x="7208" y="7617"/>
                  <a:pt x="7307" y="7616"/>
                </a:cubicBezTo>
                <a:lnTo>
                  <a:pt x="7307" y="7616"/>
                </a:lnTo>
                <a:cubicBezTo>
                  <a:pt x="7800" y="7665"/>
                  <a:pt x="8279" y="7802"/>
                  <a:pt x="8673" y="8140"/>
                </a:cubicBezTo>
                <a:cubicBezTo>
                  <a:pt x="9240" y="8641"/>
                  <a:pt x="9440" y="9475"/>
                  <a:pt x="9174" y="10209"/>
                </a:cubicBezTo>
                <a:cubicBezTo>
                  <a:pt x="9048" y="10586"/>
                  <a:pt x="8684" y="10845"/>
                  <a:pt x="8279" y="10845"/>
                </a:cubicBezTo>
                <a:cubicBezTo>
                  <a:pt x="8255" y="10845"/>
                  <a:pt x="8231" y="10844"/>
                  <a:pt x="8206" y="10842"/>
                </a:cubicBezTo>
                <a:cubicBezTo>
                  <a:pt x="7739" y="10776"/>
                  <a:pt x="7539" y="10109"/>
                  <a:pt x="7372" y="9742"/>
                </a:cubicBezTo>
                <a:cubicBezTo>
                  <a:pt x="7052" y="9048"/>
                  <a:pt x="6775" y="8333"/>
                  <a:pt x="6540" y="7614"/>
                </a:cubicBezTo>
                <a:close/>
                <a:moveTo>
                  <a:pt x="4520" y="7290"/>
                </a:moveTo>
                <a:cubicBezTo>
                  <a:pt x="4587" y="7326"/>
                  <a:pt x="4659" y="7354"/>
                  <a:pt x="4737" y="7373"/>
                </a:cubicBezTo>
                <a:cubicBezTo>
                  <a:pt x="4772" y="7381"/>
                  <a:pt x="4807" y="7385"/>
                  <a:pt x="4841" y="7385"/>
                </a:cubicBezTo>
                <a:cubicBezTo>
                  <a:pt x="4946" y="7385"/>
                  <a:pt x="5045" y="7351"/>
                  <a:pt x="5128" y="7294"/>
                </a:cubicBezTo>
                <a:lnTo>
                  <a:pt x="5128" y="7294"/>
                </a:lnTo>
                <a:cubicBezTo>
                  <a:pt x="5147" y="7485"/>
                  <a:pt x="5281" y="7643"/>
                  <a:pt x="5447" y="7709"/>
                </a:cubicBezTo>
                <a:lnTo>
                  <a:pt x="5447" y="7709"/>
                </a:lnTo>
                <a:cubicBezTo>
                  <a:pt x="5420" y="8415"/>
                  <a:pt x="5227" y="9122"/>
                  <a:pt x="4904" y="9742"/>
                </a:cubicBezTo>
                <a:cubicBezTo>
                  <a:pt x="4737" y="10109"/>
                  <a:pt x="4504" y="10409"/>
                  <a:pt x="4237" y="10709"/>
                </a:cubicBezTo>
                <a:cubicBezTo>
                  <a:pt x="4062" y="10913"/>
                  <a:pt x="3659" y="11446"/>
                  <a:pt x="3338" y="11446"/>
                </a:cubicBezTo>
                <a:cubicBezTo>
                  <a:pt x="3290" y="11446"/>
                  <a:pt x="3245" y="11435"/>
                  <a:pt x="3203" y="11409"/>
                </a:cubicBezTo>
                <a:cubicBezTo>
                  <a:pt x="2869" y="11243"/>
                  <a:pt x="2836" y="10509"/>
                  <a:pt x="2836" y="10209"/>
                </a:cubicBezTo>
                <a:cubicBezTo>
                  <a:pt x="2836" y="9808"/>
                  <a:pt x="2936" y="9408"/>
                  <a:pt x="3103" y="9074"/>
                </a:cubicBezTo>
                <a:cubicBezTo>
                  <a:pt x="3479" y="8403"/>
                  <a:pt x="3963" y="7797"/>
                  <a:pt x="4520" y="7290"/>
                </a:cubicBezTo>
                <a:close/>
                <a:moveTo>
                  <a:pt x="5546" y="1"/>
                </a:moveTo>
                <a:cubicBezTo>
                  <a:pt x="5443" y="1"/>
                  <a:pt x="5340" y="12"/>
                  <a:pt x="5237" y="35"/>
                </a:cubicBezTo>
                <a:cubicBezTo>
                  <a:pt x="4173" y="294"/>
                  <a:pt x="3977" y="1521"/>
                  <a:pt x="3922" y="2496"/>
                </a:cubicBezTo>
                <a:lnTo>
                  <a:pt x="3922" y="2496"/>
                </a:lnTo>
                <a:cubicBezTo>
                  <a:pt x="3405" y="2006"/>
                  <a:pt x="2709" y="1609"/>
                  <a:pt x="2036" y="1609"/>
                </a:cubicBezTo>
                <a:cubicBezTo>
                  <a:pt x="1674" y="1609"/>
                  <a:pt x="1318" y="1724"/>
                  <a:pt x="1001" y="2003"/>
                </a:cubicBezTo>
                <a:cubicBezTo>
                  <a:pt x="0" y="2837"/>
                  <a:pt x="334" y="4438"/>
                  <a:pt x="901" y="5439"/>
                </a:cubicBezTo>
                <a:cubicBezTo>
                  <a:pt x="1421" y="6321"/>
                  <a:pt x="2310" y="7035"/>
                  <a:pt x="3297" y="7205"/>
                </a:cubicBezTo>
                <a:lnTo>
                  <a:pt x="3297" y="7205"/>
                </a:lnTo>
                <a:cubicBezTo>
                  <a:pt x="2731" y="7808"/>
                  <a:pt x="2251" y="8488"/>
                  <a:pt x="2035" y="9308"/>
                </a:cubicBezTo>
                <a:cubicBezTo>
                  <a:pt x="1768" y="10242"/>
                  <a:pt x="1835" y="11776"/>
                  <a:pt x="2836" y="12310"/>
                </a:cubicBezTo>
                <a:cubicBezTo>
                  <a:pt x="2984" y="12397"/>
                  <a:pt x="3137" y="12435"/>
                  <a:pt x="3291" y="12435"/>
                </a:cubicBezTo>
                <a:cubicBezTo>
                  <a:pt x="4144" y="12435"/>
                  <a:pt x="5042" y="11264"/>
                  <a:pt x="5438" y="10642"/>
                </a:cubicBezTo>
                <a:cubicBezTo>
                  <a:pt x="5725" y="10197"/>
                  <a:pt x="5944" y="9721"/>
                  <a:pt x="6095" y="9227"/>
                </a:cubicBezTo>
                <a:lnTo>
                  <a:pt x="6095" y="9227"/>
                </a:lnTo>
                <a:cubicBezTo>
                  <a:pt x="6120" y="9287"/>
                  <a:pt x="6146" y="9348"/>
                  <a:pt x="6171" y="9408"/>
                </a:cubicBezTo>
                <a:cubicBezTo>
                  <a:pt x="6372" y="10008"/>
                  <a:pt x="6672" y="10609"/>
                  <a:pt x="7039" y="11176"/>
                </a:cubicBezTo>
                <a:cubicBezTo>
                  <a:pt x="7372" y="11592"/>
                  <a:pt x="7815" y="11778"/>
                  <a:pt x="8262" y="11778"/>
                </a:cubicBezTo>
                <a:cubicBezTo>
                  <a:pt x="8889" y="11778"/>
                  <a:pt x="9524" y="11413"/>
                  <a:pt x="9874" y="10809"/>
                </a:cubicBezTo>
                <a:cubicBezTo>
                  <a:pt x="10408" y="9842"/>
                  <a:pt x="10274" y="8641"/>
                  <a:pt x="9574" y="7774"/>
                </a:cubicBezTo>
                <a:cubicBezTo>
                  <a:pt x="9468" y="7638"/>
                  <a:pt x="9354" y="7518"/>
                  <a:pt x="9233" y="7412"/>
                </a:cubicBezTo>
                <a:lnTo>
                  <a:pt x="9233" y="7412"/>
                </a:lnTo>
                <a:cubicBezTo>
                  <a:pt x="9892" y="7257"/>
                  <a:pt x="10518" y="6990"/>
                  <a:pt x="11075" y="6539"/>
                </a:cubicBezTo>
                <a:cubicBezTo>
                  <a:pt x="12076" y="5705"/>
                  <a:pt x="12876" y="3971"/>
                  <a:pt x="11909" y="2803"/>
                </a:cubicBezTo>
                <a:cubicBezTo>
                  <a:pt x="11558" y="2373"/>
                  <a:pt x="11118" y="2208"/>
                  <a:pt x="10652" y="2208"/>
                </a:cubicBezTo>
                <a:cubicBezTo>
                  <a:pt x="9747" y="2208"/>
                  <a:pt x="8745" y="2830"/>
                  <a:pt x="8106" y="3337"/>
                </a:cubicBezTo>
                <a:cubicBezTo>
                  <a:pt x="7769" y="3594"/>
                  <a:pt x="7448" y="3873"/>
                  <a:pt x="7147" y="4171"/>
                </a:cubicBezTo>
                <a:lnTo>
                  <a:pt x="7147" y="4171"/>
                </a:lnTo>
                <a:cubicBezTo>
                  <a:pt x="7208" y="3742"/>
                  <a:pt x="7239" y="3307"/>
                  <a:pt x="7239" y="2870"/>
                </a:cubicBezTo>
                <a:cubicBezTo>
                  <a:pt x="7239" y="2136"/>
                  <a:pt x="7239" y="1336"/>
                  <a:pt x="6839" y="735"/>
                </a:cubicBezTo>
                <a:cubicBezTo>
                  <a:pt x="6534" y="265"/>
                  <a:pt x="6046" y="1"/>
                  <a:pt x="55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6" name="Google Shape;596;p15"/>
          <p:cNvGrpSpPr/>
          <p:nvPr/>
        </p:nvGrpSpPr>
        <p:grpSpPr>
          <a:xfrm>
            <a:off x="224750" y="2606563"/>
            <a:ext cx="311900" cy="314700"/>
            <a:chOff x="8571050" y="1873050"/>
            <a:chExt cx="311900" cy="314700"/>
          </a:xfrm>
        </p:grpSpPr>
        <p:sp>
          <p:nvSpPr>
            <p:cNvPr id="597" name="Google Shape;597;p15"/>
            <p:cNvSpPr/>
            <p:nvPr/>
          </p:nvSpPr>
          <p:spPr>
            <a:xfrm>
              <a:off x="8571050" y="1873050"/>
              <a:ext cx="311900" cy="314700"/>
            </a:xfrm>
            <a:custGeom>
              <a:avLst/>
              <a:gdLst/>
              <a:ahLst/>
              <a:cxnLst/>
              <a:rect l="l" t="t" r="r" b="b"/>
              <a:pathLst>
                <a:path w="12476" h="12588" extrusionOk="0">
                  <a:moveTo>
                    <a:pt x="6515" y="929"/>
                  </a:moveTo>
                  <a:cubicBezTo>
                    <a:pt x="7071" y="929"/>
                    <a:pt x="7622" y="1043"/>
                    <a:pt x="8139" y="1298"/>
                  </a:cubicBezTo>
                  <a:cubicBezTo>
                    <a:pt x="8210" y="1327"/>
                    <a:pt x="8279" y="1340"/>
                    <a:pt x="8345" y="1340"/>
                  </a:cubicBezTo>
                  <a:cubicBezTo>
                    <a:pt x="8479" y="1340"/>
                    <a:pt x="8599" y="1286"/>
                    <a:pt x="8691" y="1204"/>
                  </a:cubicBezTo>
                  <a:lnTo>
                    <a:pt x="8691" y="1204"/>
                  </a:lnTo>
                  <a:cubicBezTo>
                    <a:pt x="8751" y="1239"/>
                    <a:pt x="8804" y="1285"/>
                    <a:pt x="8873" y="1331"/>
                  </a:cubicBezTo>
                  <a:cubicBezTo>
                    <a:pt x="9107" y="1498"/>
                    <a:pt x="9307" y="1665"/>
                    <a:pt x="9507" y="1865"/>
                  </a:cubicBezTo>
                  <a:cubicBezTo>
                    <a:pt x="9907" y="2265"/>
                    <a:pt x="10241" y="2699"/>
                    <a:pt x="10508" y="3166"/>
                  </a:cubicBezTo>
                  <a:cubicBezTo>
                    <a:pt x="11108" y="4267"/>
                    <a:pt x="11408" y="5468"/>
                    <a:pt x="11442" y="6735"/>
                  </a:cubicBezTo>
                  <a:cubicBezTo>
                    <a:pt x="11475" y="7936"/>
                    <a:pt x="11442" y="9404"/>
                    <a:pt x="10508" y="10304"/>
                  </a:cubicBezTo>
                  <a:cubicBezTo>
                    <a:pt x="9674" y="11038"/>
                    <a:pt x="8640" y="11505"/>
                    <a:pt x="7539" y="11605"/>
                  </a:cubicBezTo>
                  <a:cubicBezTo>
                    <a:pt x="7275" y="11644"/>
                    <a:pt x="7012" y="11662"/>
                    <a:pt x="6751" y="11662"/>
                  </a:cubicBezTo>
                  <a:cubicBezTo>
                    <a:pt x="4966" y="11662"/>
                    <a:pt x="3287" y="10784"/>
                    <a:pt x="2268" y="9270"/>
                  </a:cubicBezTo>
                  <a:cubicBezTo>
                    <a:pt x="1101" y="7569"/>
                    <a:pt x="1034" y="5368"/>
                    <a:pt x="2035" y="3566"/>
                  </a:cubicBezTo>
                  <a:cubicBezTo>
                    <a:pt x="2924" y="2093"/>
                    <a:pt x="4742" y="929"/>
                    <a:pt x="6515" y="929"/>
                  </a:cubicBezTo>
                  <a:close/>
                  <a:moveTo>
                    <a:pt x="6555" y="0"/>
                  </a:moveTo>
                  <a:cubicBezTo>
                    <a:pt x="4670" y="0"/>
                    <a:pt x="2774" y="1021"/>
                    <a:pt x="1635" y="2499"/>
                  </a:cubicBezTo>
                  <a:cubicBezTo>
                    <a:pt x="100" y="4567"/>
                    <a:pt x="0" y="7336"/>
                    <a:pt x="1334" y="9537"/>
                  </a:cubicBezTo>
                  <a:cubicBezTo>
                    <a:pt x="2520" y="11456"/>
                    <a:pt x="4636" y="12587"/>
                    <a:pt x="6855" y="12587"/>
                  </a:cubicBezTo>
                  <a:cubicBezTo>
                    <a:pt x="7259" y="12587"/>
                    <a:pt x="7667" y="12550"/>
                    <a:pt x="8073" y="12473"/>
                  </a:cubicBezTo>
                  <a:cubicBezTo>
                    <a:pt x="9407" y="12239"/>
                    <a:pt x="10641" y="11539"/>
                    <a:pt x="11542" y="10505"/>
                  </a:cubicBezTo>
                  <a:cubicBezTo>
                    <a:pt x="12476" y="9337"/>
                    <a:pt x="12442" y="7469"/>
                    <a:pt x="12309" y="6035"/>
                  </a:cubicBezTo>
                  <a:cubicBezTo>
                    <a:pt x="12209" y="4434"/>
                    <a:pt x="11608" y="2866"/>
                    <a:pt x="10574" y="1632"/>
                  </a:cubicBezTo>
                  <a:cubicBezTo>
                    <a:pt x="10074" y="1031"/>
                    <a:pt x="9507" y="531"/>
                    <a:pt x="8806" y="197"/>
                  </a:cubicBezTo>
                  <a:cubicBezTo>
                    <a:pt x="8667" y="128"/>
                    <a:pt x="8499" y="91"/>
                    <a:pt x="8331" y="91"/>
                  </a:cubicBezTo>
                  <a:cubicBezTo>
                    <a:pt x="8179" y="91"/>
                    <a:pt x="8029" y="121"/>
                    <a:pt x="7902" y="185"/>
                  </a:cubicBezTo>
                  <a:lnTo>
                    <a:pt x="7902" y="185"/>
                  </a:lnTo>
                  <a:cubicBezTo>
                    <a:pt x="7461" y="59"/>
                    <a:pt x="7008" y="0"/>
                    <a:pt x="6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15"/>
            <p:cNvSpPr/>
            <p:nvPr/>
          </p:nvSpPr>
          <p:spPr>
            <a:xfrm>
              <a:off x="8662775" y="1977975"/>
              <a:ext cx="28375" cy="42475"/>
            </a:xfrm>
            <a:custGeom>
              <a:avLst/>
              <a:gdLst/>
              <a:ahLst/>
              <a:cxnLst/>
              <a:rect l="l" t="t" r="r" b="b"/>
              <a:pathLst>
                <a:path w="1135" h="1699" extrusionOk="0">
                  <a:moveTo>
                    <a:pt x="617" y="0"/>
                  </a:moveTo>
                  <a:cubicBezTo>
                    <a:pt x="537" y="0"/>
                    <a:pt x="463" y="29"/>
                    <a:pt x="401" y="70"/>
                  </a:cubicBezTo>
                  <a:cubicBezTo>
                    <a:pt x="267" y="136"/>
                    <a:pt x="201" y="237"/>
                    <a:pt x="167" y="337"/>
                  </a:cubicBezTo>
                  <a:lnTo>
                    <a:pt x="145" y="437"/>
                  </a:lnTo>
                  <a:lnTo>
                    <a:pt x="145" y="437"/>
                  </a:lnTo>
                  <a:cubicBezTo>
                    <a:pt x="127" y="470"/>
                    <a:pt x="112" y="503"/>
                    <a:pt x="101" y="537"/>
                  </a:cubicBezTo>
                  <a:lnTo>
                    <a:pt x="0" y="1104"/>
                  </a:lnTo>
                  <a:cubicBezTo>
                    <a:pt x="0" y="1171"/>
                    <a:pt x="0" y="1237"/>
                    <a:pt x="0" y="1271"/>
                  </a:cubicBezTo>
                  <a:cubicBezTo>
                    <a:pt x="0" y="1337"/>
                    <a:pt x="34" y="1404"/>
                    <a:pt x="67" y="1471"/>
                  </a:cubicBezTo>
                  <a:cubicBezTo>
                    <a:pt x="159" y="1608"/>
                    <a:pt x="313" y="1698"/>
                    <a:pt x="476" y="1698"/>
                  </a:cubicBezTo>
                  <a:cubicBezTo>
                    <a:pt x="551" y="1698"/>
                    <a:pt x="628" y="1679"/>
                    <a:pt x="701" y="1638"/>
                  </a:cubicBezTo>
                  <a:cubicBezTo>
                    <a:pt x="801" y="1571"/>
                    <a:pt x="901" y="1471"/>
                    <a:pt x="934" y="1337"/>
                  </a:cubicBezTo>
                  <a:cubicBezTo>
                    <a:pt x="968" y="1104"/>
                    <a:pt x="1035" y="837"/>
                    <a:pt x="1101" y="603"/>
                  </a:cubicBezTo>
                  <a:cubicBezTo>
                    <a:pt x="1135" y="470"/>
                    <a:pt x="1101" y="337"/>
                    <a:pt x="1035" y="237"/>
                  </a:cubicBezTo>
                  <a:cubicBezTo>
                    <a:pt x="968" y="136"/>
                    <a:pt x="868" y="36"/>
                    <a:pt x="768" y="36"/>
                  </a:cubicBezTo>
                  <a:cubicBezTo>
                    <a:pt x="717" y="11"/>
                    <a:pt x="666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15"/>
            <p:cNvSpPr/>
            <p:nvPr/>
          </p:nvSpPr>
          <p:spPr>
            <a:xfrm>
              <a:off x="8738650" y="1982725"/>
              <a:ext cx="30900" cy="44550"/>
            </a:xfrm>
            <a:custGeom>
              <a:avLst/>
              <a:gdLst/>
              <a:ahLst/>
              <a:cxnLst/>
              <a:rect l="l" t="t" r="r" b="b"/>
              <a:pathLst>
                <a:path w="1236" h="1782" extrusionOk="0">
                  <a:moveTo>
                    <a:pt x="781" y="0"/>
                  </a:moveTo>
                  <a:cubicBezTo>
                    <a:pt x="697" y="0"/>
                    <a:pt x="599" y="31"/>
                    <a:pt x="501" y="80"/>
                  </a:cubicBezTo>
                  <a:cubicBezTo>
                    <a:pt x="469" y="102"/>
                    <a:pt x="440" y="127"/>
                    <a:pt x="414" y="154"/>
                  </a:cubicBezTo>
                  <a:lnTo>
                    <a:pt x="414" y="154"/>
                  </a:lnTo>
                  <a:cubicBezTo>
                    <a:pt x="321" y="194"/>
                    <a:pt x="232" y="289"/>
                    <a:pt x="201" y="413"/>
                  </a:cubicBezTo>
                  <a:cubicBezTo>
                    <a:pt x="168" y="680"/>
                    <a:pt x="101" y="947"/>
                    <a:pt x="34" y="1181"/>
                  </a:cubicBezTo>
                  <a:cubicBezTo>
                    <a:pt x="1" y="1314"/>
                    <a:pt x="34" y="1448"/>
                    <a:pt x="68" y="1548"/>
                  </a:cubicBezTo>
                  <a:cubicBezTo>
                    <a:pt x="134" y="1648"/>
                    <a:pt x="234" y="1748"/>
                    <a:pt x="368" y="1781"/>
                  </a:cubicBezTo>
                  <a:cubicBezTo>
                    <a:pt x="468" y="1781"/>
                    <a:pt x="601" y="1781"/>
                    <a:pt x="735" y="1714"/>
                  </a:cubicBezTo>
                  <a:cubicBezTo>
                    <a:pt x="835" y="1648"/>
                    <a:pt x="902" y="1548"/>
                    <a:pt x="935" y="1448"/>
                  </a:cubicBezTo>
                  <a:cubicBezTo>
                    <a:pt x="1035" y="1147"/>
                    <a:pt x="1135" y="880"/>
                    <a:pt x="1202" y="614"/>
                  </a:cubicBezTo>
                  <a:cubicBezTo>
                    <a:pt x="1235" y="480"/>
                    <a:pt x="1235" y="347"/>
                    <a:pt x="1168" y="247"/>
                  </a:cubicBezTo>
                  <a:cubicBezTo>
                    <a:pt x="1102" y="147"/>
                    <a:pt x="1002" y="47"/>
                    <a:pt x="868" y="13"/>
                  </a:cubicBezTo>
                  <a:cubicBezTo>
                    <a:pt x="841" y="4"/>
                    <a:pt x="812" y="0"/>
                    <a:pt x="7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5"/>
            <p:cNvSpPr/>
            <p:nvPr/>
          </p:nvSpPr>
          <p:spPr>
            <a:xfrm>
              <a:off x="8636225" y="2044500"/>
              <a:ext cx="150825" cy="63025"/>
            </a:xfrm>
            <a:custGeom>
              <a:avLst/>
              <a:gdLst/>
              <a:ahLst/>
              <a:cxnLst/>
              <a:rect l="l" t="t" r="r" b="b"/>
              <a:pathLst>
                <a:path w="6033" h="2521" extrusionOk="0">
                  <a:moveTo>
                    <a:pt x="617" y="1"/>
                  </a:moveTo>
                  <a:cubicBezTo>
                    <a:pt x="314" y="1"/>
                    <a:pt x="1" y="262"/>
                    <a:pt x="162" y="644"/>
                  </a:cubicBezTo>
                  <a:cubicBezTo>
                    <a:pt x="362" y="1912"/>
                    <a:pt x="1696" y="2446"/>
                    <a:pt x="2830" y="2512"/>
                  </a:cubicBezTo>
                  <a:cubicBezTo>
                    <a:pt x="2931" y="2518"/>
                    <a:pt x="3031" y="2520"/>
                    <a:pt x="3131" y="2520"/>
                  </a:cubicBezTo>
                  <a:cubicBezTo>
                    <a:pt x="3663" y="2520"/>
                    <a:pt x="4188" y="2442"/>
                    <a:pt x="4665" y="2246"/>
                  </a:cubicBezTo>
                  <a:cubicBezTo>
                    <a:pt x="5232" y="2012"/>
                    <a:pt x="5666" y="1578"/>
                    <a:pt x="5933" y="1045"/>
                  </a:cubicBezTo>
                  <a:cubicBezTo>
                    <a:pt x="6033" y="811"/>
                    <a:pt x="5966" y="544"/>
                    <a:pt x="5766" y="411"/>
                  </a:cubicBezTo>
                  <a:cubicBezTo>
                    <a:pt x="5683" y="364"/>
                    <a:pt x="5592" y="341"/>
                    <a:pt x="5504" y="341"/>
                  </a:cubicBezTo>
                  <a:cubicBezTo>
                    <a:pt x="5345" y="341"/>
                    <a:pt x="5197" y="415"/>
                    <a:pt x="5132" y="544"/>
                  </a:cubicBezTo>
                  <a:cubicBezTo>
                    <a:pt x="4965" y="945"/>
                    <a:pt x="4665" y="1245"/>
                    <a:pt x="4298" y="1378"/>
                  </a:cubicBezTo>
                  <a:cubicBezTo>
                    <a:pt x="3937" y="1517"/>
                    <a:pt x="3552" y="1587"/>
                    <a:pt x="3164" y="1587"/>
                  </a:cubicBezTo>
                  <a:cubicBezTo>
                    <a:pt x="3086" y="1587"/>
                    <a:pt x="3008" y="1584"/>
                    <a:pt x="2930" y="1578"/>
                  </a:cubicBezTo>
                  <a:cubicBezTo>
                    <a:pt x="2163" y="1545"/>
                    <a:pt x="1196" y="1278"/>
                    <a:pt x="1062" y="378"/>
                  </a:cubicBezTo>
                  <a:cubicBezTo>
                    <a:pt x="1010" y="113"/>
                    <a:pt x="815" y="1"/>
                    <a:pt x="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1" name="Google Shape;601;p15"/>
          <p:cNvGrpSpPr/>
          <p:nvPr/>
        </p:nvGrpSpPr>
        <p:grpSpPr>
          <a:xfrm rot="8927671" flipH="1">
            <a:off x="8064758" y="1508001"/>
            <a:ext cx="288970" cy="174347"/>
            <a:chOff x="4177750" y="2899175"/>
            <a:chExt cx="288975" cy="174350"/>
          </a:xfrm>
        </p:grpSpPr>
        <p:sp>
          <p:nvSpPr>
            <p:cNvPr id="602" name="Google Shape;602;p15"/>
            <p:cNvSpPr/>
            <p:nvPr/>
          </p:nvSpPr>
          <p:spPr>
            <a:xfrm>
              <a:off x="4177750" y="2920450"/>
              <a:ext cx="250650" cy="153075"/>
            </a:xfrm>
            <a:custGeom>
              <a:avLst/>
              <a:gdLst/>
              <a:ahLst/>
              <a:cxnLst/>
              <a:rect l="l" t="t" r="r" b="b"/>
              <a:pathLst>
                <a:path w="10026" h="6123" extrusionOk="0">
                  <a:moveTo>
                    <a:pt x="626" y="0"/>
                  </a:moveTo>
                  <a:cubicBezTo>
                    <a:pt x="321" y="0"/>
                    <a:pt x="0" y="351"/>
                    <a:pt x="183" y="718"/>
                  </a:cubicBezTo>
                  <a:cubicBezTo>
                    <a:pt x="1174" y="2864"/>
                    <a:pt x="2361" y="6123"/>
                    <a:pt x="5266" y="6123"/>
                  </a:cubicBezTo>
                  <a:cubicBezTo>
                    <a:pt x="5295" y="6123"/>
                    <a:pt x="5324" y="6122"/>
                    <a:pt x="5354" y="6122"/>
                  </a:cubicBezTo>
                  <a:cubicBezTo>
                    <a:pt x="8289" y="6055"/>
                    <a:pt x="9223" y="2853"/>
                    <a:pt x="9924" y="584"/>
                  </a:cubicBezTo>
                  <a:cubicBezTo>
                    <a:pt x="10026" y="237"/>
                    <a:pt x="9728" y="3"/>
                    <a:pt x="9444" y="3"/>
                  </a:cubicBezTo>
                  <a:cubicBezTo>
                    <a:pt x="9263" y="3"/>
                    <a:pt x="9088" y="97"/>
                    <a:pt x="9023" y="317"/>
                  </a:cubicBezTo>
                  <a:cubicBezTo>
                    <a:pt x="8656" y="1485"/>
                    <a:pt x="8356" y="2686"/>
                    <a:pt x="7689" y="3653"/>
                  </a:cubicBezTo>
                  <a:cubicBezTo>
                    <a:pt x="7122" y="4487"/>
                    <a:pt x="6221" y="5188"/>
                    <a:pt x="5187" y="5188"/>
                  </a:cubicBezTo>
                  <a:cubicBezTo>
                    <a:pt x="2785" y="5121"/>
                    <a:pt x="1785" y="2019"/>
                    <a:pt x="984" y="251"/>
                  </a:cubicBezTo>
                  <a:cubicBezTo>
                    <a:pt x="900" y="73"/>
                    <a:pt x="765" y="0"/>
                    <a:pt x="6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15"/>
            <p:cNvSpPr/>
            <p:nvPr/>
          </p:nvSpPr>
          <p:spPr>
            <a:xfrm>
              <a:off x="4342725" y="2899175"/>
              <a:ext cx="124000" cy="79875"/>
            </a:xfrm>
            <a:custGeom>
              <a:avLst/>
              <a:gdLst/>
              <a:ahLst/>
              <a:cxnLst/>
              <a:rect l="l" t="t" r="r" b="b"/>
              <a:pathLst>
                <a:path w="4960" h="3195" extrusionOk="0">
                  <a:moveTo>
                    <a:pt x="2291" y="902"/>
                  </a:moveTo>
                  <a:lnTo>
                    <a:pt x="2291" y="902"/>
                  </a:lnTo>
                  <a:cubicBezTo>
                    <a:pt x="2291" y="902"/>
                    <a:pt x="2302" y="913"/>
                    <a:pt x="2315" y="928"/>
                  </a:cubicBezTo>
                  <a:lnTo>
                    <a:pt x="2315" y="928"/>
                  </a:lnTo>
                  <a:cubicBezTo>
                    <a:pt x="2302" y="923"/>
                    <a:pt x="2291" y="915"/>
                    <a:pt x="2291" y="902"/>
                  </a:cubicBezTo>
                  <a:close/>
                  <a:moveTo>
                    <a:pt x="2391" y="1"/>
                  </a:moveTo>
                  <a:cubicBezTo>
                    <a:pt x="2157" y="1"/>
                    <a:pt x="1924" y="68"/>
                    <a:pt x="1724" y="201"/>
                  </a:cubicBezTo>
                  <a:lnTo>
                    <a:pt x="523" y="835"/>
                  </a:lnTo>
                  <a:cubicBezTo>
                    <a:pt x="1" y="1082"/>
                    <a:pt x="271" y="1736"/>
                    <a:pt x="699" y="1736"/>
                  </a:cubicBezTo>
                  <a:cubicBezTo>
                    <a:pt x="790" y="1736"/>
                    <a:pt x="890" y="1706"/>
                    <a:pt x="990" y="1635"/>
                  </a:cubicBezTo>
                  <a:lnTo>
                    <a:pt x="2024" y="1102"/>
                  </a:lnTo>
                  <a:lnTo>
                    <a:pt x="2257" y="1002"/>
                  </a:lnTo>
                  <a:cubicBezTo>
                    <a:pt x="2276" y="1002"/>
                    <a:pt x="2316" y="981"/>
                    <a:pt x="2341" y="962"/>
                  </a:cubicBezTo>
                  <a:lnTo>
                    <a:pt x="2341" y="962"/>
                  </a:lnTo>
                  <a:cubicBezTo>
                    <a:pt x="2350" y="977"/>
                    <a:pt x="2357" y="991"/>
                    <a:pt x="2357" y="1002"/>
                  </a:cubicBezTo>
                  <a:lnTo>
                    <a:pt x="2558" y="1235"/>
                  </a:lnTo>
                  <a:lnTo>
                    <a:pt x="4125" y="3070"/>
                  </a:lnTo>
                  <a:cubicBezTo>
                    <a:pt x="4209" y="3153"/>
                    <a:pt x="4325" y="3195"/>
                    <a:pt x="4446" y="3195"/>
                  </a:cubicBezTo>
                  <a:cubicBezTo>
                    <a:pt x="4567" y="3195"/>
                    <a:pt x="4692" y="3153"/>
                    <a:pt x="4792" y="3070"/>
                  </a:cubicBezTo>
                  <a:cubicBezTo>
                    <a:pt x="4959" y="2870"/>
                    <a:pt x="4959" y="2569"/>
                    <a:pt x="4792" y="2403"/>
                  </a:cubicBezTo>
                  <a:cubicBezTo>
                    <a:pt x="4192" y="1702"/>
                    <a:pt x="3592" y="1002"/>
                    <a:pt x="2991" y="301"/>
                  </a:cubicBezTo>
                  <a:cubicBezTo>
                    <a:pt x="2858" y="134"/>
                    <a:pt x="2624" y="1"/>
                    <a:pt x="23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4" name="Google Shape;604;p15"/>
          <p:cNvGrpSpPr/>
          <p:nvPr/>
        </p:nvGrpSpPr>
        <p:grpSpPr>
          <a:xfrm>
            <a:off x="5622300" y="4465975"/>
            <a:ext cx="581325" cy="169475"/>
            <a:chOff x="5393300" y="2420750"/>
            <a:chExt cx="581325" cy="169475"/>
          </a:xfrm>
        </p:grpSpPr>
        <p:sp>
          <p:nvSpPr>
            <p:cNvPr id="605" name="Google Shape;605;p15"/>
            <p:cNvSpPr/>
            <p:nvPr/>
          </p:nvSpPr>
          <p:spPr>
            <a:xfrm>
              <a:off x="5393300" y="2420750"/>
              <a:ext cx="581325" cy="169475"/>
            </a:xfrm>
            <a:custGeom>
              <a:avLst/>
              <a:gdLst/>
              <a:ahLst/>
              <a:cxnLst/>
              <a:rect l="l" t="t" r="r" b="b"/>
              <a:pathLst>
                <a:path w="23253" h="6779" extrusionOk="0">
                  <a:moveTo>
                    <a:pt x="13116" y="2293"/>
                  </a:moveTo>
                  <a:cubicBezTo>
                    <a:pt x="13135" y="2304"/>
                    <a:pt x="13154" y="2315"/>
                    <a:pt x="13172" y="2326"/>
                  </a:cubicBezTo>
                  <a:cubicBezTo>
                    <a:pt x="13906" y="2759"/>
                    <a:pt x="14573" y="3560"/>
                    <a:pt x="14440" y="4494"/>
                  </a:cubicBezTo>
                  <a:cubicBezTo>
                    <a:pt x="14374" y="4890"/>
                    <a:pt x="14133" y="5127"/>
                    <a:pt x="13834" y="5127"/>
                  </a:cubicBezTo>
                  <a:cubicBezTo>
                    <a:pt x="13679" y="5127"/>
                    <a:pt x="13509" y="5064"/>
                    <a:pt x="13339" y="4928"/>
                  </a:cubicBezTo>
                  <a:cubicBezTo>
                    <a:pt x="12972" y="4594"/>
                    <a:pt x="12772" y="4094"/>
                    <a:pt x="12805" y="3593"/>
                  </a:cubicBezTo>
                  <a:cubicBezTo>
                    <a:pt x="12791" y="3083"/>
                    <a:pt x="12907" y="2651"/>
                    <a:pt x="13116" y="2293"/>
                  </a:cubicBezTo>
                  <a:close/>
                  <a:moveTo>
                    <a:pt x="15863" y="0"/>
                  </a:moveTo>
                  <a:cubicBezTo>
                    <a:pt x="14729" y="0"/>
                    <a:pt x="13609" y="359"/>
                    <a:pt x="12840" y="1117"/>
                  </a:cubicBezTo>
                  <a:lnTo>
                    <a:pt x="12840" y="1117"/>
                  </a:lnTo>
                  <a:cubicBezTo>
                    <a:pt x="12235" y="894"/>
                    <a:pt x="11591" y="777"/>
                    <a:pt x="10991" y="777"/>
                  </a:cubicBezTo>
                  <a:cubicBezTo>
                    <a:pt x="10871" y="777"/>
                    <a:pt x="10753" y="782"/>
                    <a:pt x="10637" y="791"/>
                  </a:cubicBezTo>
                  <a:cubicBezTo>
                    <a:pt x="8969" y="958"/>
                    <a:pt x="7468" y="1725"/>
                    <a:pt x="5967" y="2359"/>
                  </a:cubicBezTo>
                  <a:cubicBezTo>
                    <a:pt x="4938" y="2762"/>
                    <a:pt x="3758" y="3165"/>
                    <a:pt x="2610" y="3165"/>
                  </a:cubicBezTo>
                  <a:cubicBezTo>
                    <a:pt x="2046" y="3165"/>
                    <a:pt x="1490" y="3068"/>
                    <a:pt x="963" y="2826"/>
                  </a:cubicBezTo>
                  <a:cubicBezTo>
                    <a:pt x="897" y="2797"/>
                    <a:pt x="831" y="2784"/>
                    <a:pt x="767" y="2784"/>
                  </a:cubicBezTo>
                  <a:cubicBezTo>
                    <a:pt x="322" y="2784"/>
                    <a:pt x="0" y="3427"/>
                    <a:pt x="496" y="3660"/>
                  </a:cubicBezTo>
                  <a:cubicBezTo>
                    <a:pt x="1196" y="3972"/>
                    <a:pt x="1906" y="4100"/>
                    <a:pt x="2617" y="4100"/>
                  </a:cubicBezTo>
                  <a:cubicBezTo>
                    <a:pt x="4108" y="4100"/>
                    <a:pt x="5600" y="3536"/>
                    <a:pt x="7001" y="2926"/>
                  </a:cubicBezTo>
                  <a:cubicBezTo>
                    <a:pt x="8283" y="2374"/>
                    <a:pt x="9697" y="1762"/>
                    <a:pt x="11088" y="1762"/>
                  </a:cubicBezTo>
                  <a:cubicBezTo>
                    <a:pt x="11476" y="1762"/>
                    <a:pt x="11863" y="1810"/>
                    <a:pt x="12244" y="1920"/>
                  </a:cubicBezTo>
                  <a:lnTo>
                    <a:pt x="12244" y="1920"/>
                  </a:lnTo>
                  <a:cubicBezTo>
                    <a:pt x="12088" y="2219"/>
                    <a:pt x="11972" y="2554"/>
                    <a:pt x="11905" y="2926"/>
                  </a:cubicBezTo>
                  <a:cubicBezTo>
                    <a:pt x="11704" y="3994"/>
                    <a:pt x="12038" y="5261"/>
                    <a:pt x="13039" y="5828"/>
                  </a:cubicBezTo>
                  <a:cubicBezTo>
                    <a:pt x="13313" y="5985"/>
                    <a:pt x="13584" y="6055"/>
                    <a:pt x="13839" y="6055"/>
                  </a:cubicBezTo>
                  <a:cubicBezTo>
                    <a:pt x="14667" y="6055"/>
                    <a:pt x="15323" y="5312"/>
                    <a:pt x="15374" y="4394"/>
                  </a:cubicBezTo>
                  <a:cubicBezTo>
                    <a:pt x="15459" y="3149"/>
                    <a:pt x="14759" y="2191"/>
                    <a:pt x="13778" y="1575"/>
                  </a:cubicBezTo>
                  <a:lnTo>
                    <a:pt x="13778" y="1575"/>
                  </a:lnTo>
                  <a:cubicBezTo>
                    <a:pt x="14376" y="1144"/>
                    <a:pt x="15176" y="939"/>
                    <a:pt x="15967" y="939"/>
                  </a:cubicBezTo>
                  <a:cubicBezTo>
                    <a:pt x="16407" y="939"/>
                    <a:pt x="16844" y="1002"/>
                    <a:pt x="17242" y="1125"/>
                  </a:cubicBezTo>
                  <a:cubicBezTo>
                    <a:pt x="18443" y="1592"/>
                    <a:pt x="19543" y="2326"/>
                    <a:pt x="20411" y="3293"/>
                  </a:cubicBezTo>
                  <a:cubicBezTo>
                    <a:pt x="21311" y="4160"/>
                    <a:pt x="22079" y="5161"/>
                    <a:pt x="22279" y="6429"/>
                  </a:cubicBezTo>
                  <a:cubicBezTo>
                    <a:pt x="22319" y="6673"/>
                    <a:pt x="22492" y="6779"/>
                    <a:pt x="22678" y="6779"/>
                  </a:cubicBezTo>
                  <a:cubicBezTo>
                    <a:pt x="22951" y="6779"/>
                    <a:pt x="23252" y="6552"/>
                    <a:pt x="23213" y="6195"/>
                  </a:cubicBezTo>
                  <a:cubicBezTo>
                    <a:pt x="22979" y="4828"/>
                    <a:pt x="22145" y="3693"/>
                    <a:pt x="21211" y="2726"/>
                  </a:cubicBezTo>
                  <a:cubicBezTo>
                    <a:pt x="20244" y="1725"/>
                    <a:pt x="19110" y="925"/>
                    <a:pt x="17875" y="391"/>
                  </a:cubicBezTo>
                  <a:cubicBezTo>
                    <a:pt x="17250" y="134"/>
                    <a:pt x="16554" y="0"/>
                    <a:pt x="158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15"/>
            <p:cNvSpPr/>
            <p:nvPr/>
          </p:nvSpPr>
          <p:spPr>
            <a:xfrm>
              <a:off x="5395700" y="2435100"/>
              <a:ext cx="80900" cy="141375"/>
            </a:xfrm>
            <a:custGeom>
              <a:avLst/>
              <a:gdLst/>
              <a:ahLst/>
              <a:cxnLst/>
              <a:rect l="l" t="t" r="r" b="b"/>
              <a:pathLst>
                <a:path w="3236" h="5655" extrusionOk="0">
                  <a:moveTo>
                    <a:pt x="2715" y="1"/>
                  </a:moveTo>
                  <a:cubicBezTo>
                    <a:pt x="2594" y="1"/>
                    <a:pt x="2469" y="51"/>
                    <a:pt x="2368" y="151"/>
                  </a:cubicBezTo>
                  <a:lnTo>
                    <a:pt x="1068" y="1251"/>
                  </a:lnTo>
                  <a:cubicBezTo>
                    <a:pt x="701" y="1552"/>
                    <a:pt x="200" y="1885"/>
                    <a:pt x="100" y="2386"/>
                  </a:cubicBezTo>
                  <a:cubicBezTo>
                    <a:pt x="0" y="2919"/>
                    <a:pt x="334" y="3520"/>
                    <a:pt x="567" y="3987"/>
                  </a:cubicBezTo>
                  <a:cubicBezTo>
                    <a:pt x="834" y="4487"/>
                    <a:pt x="1134" y="4987"/>
                    <a:pt x="1468" y="5454"/>
                  </a:cubicBezTo>
                  <a:cubicBezTo>
                    <a:pt x="1558" y="5595"/>
                    <a:pt x="1697" y="5654"/>
                    <a:pt x="1838" y="5654"/>
                  </a:cubicBezTo>
                  <a:cubicBezTo>
                    <a:pt x="2165" y="5654"/>
                    <a:pt x="2501" y="5337"/>
                    <a:pt x="2268" y="4987"/>
                  </a:cubicBezTo>
                  <a:lnTo>
                    <a:pt x="2235" y="4987"/>
                  </a:lnTo>
                  <a:cubicBezTo>
                    <a:pt x="1968" y="4587"/>
                    <a:pt x="1735" y="4187"/>
                    <a:pt x="1501" y="3753"/>
                  </a:cubicBezTo>
                  <a:cubicBezTo>
                    <a:pt x="1368" y="3553"/>
                    <a:pt x="1268" y="3353"/>
                    <a:pt x="1168" y="3153"/>
                  </a:cubicBezTo>
                  <a:cubicBezTo>
                    <a:pt x="1068" y="2953"/>
                    <a:pt x="934" y="2753"/>
                    <a:pt x="1001" y="2586"/>
                  </a:cubicBezTo>
                  <a:cubicBezTo>
                    <a:pt x="1068" y="2386"/>
                    <a:pt x="1201" y="2319"/>
                    <a:pt x="1301" y="2252"/>
                  </a:cubicBezTo>
                  <a:lnTo>
                    <a:pt x="1835" y="1785"/>
                  </a:lnTo>
                  <a:lnTo>
                    <a:pt x="3036" y="784"/>
                  </a:lnTo>
                  <a:cubicBezTo>
                    <a:pt x="3236" y="618"/>
                    <a:pt x="3236" y="317"/>
                    <a:pt x="3036" y="151"/>
                  </a:cubicBezTo>
                  <a:cubicBezTo>
                    <a:pt x="2952" y="51"/>
                    <a:pt x="2835" y="1"/>
                    <a:pt x="27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4_1_1"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0" name="Google Shape;660;p17"/>
          <p:cNvGrpSpPr/>
          <p:nvPr/>
        </p:nvGrpSpPr>
        <p:grpSpPr>
          <a:xfrm>
            <a:off x="95" y="25"/>
            <a:ext cx="9143969" cy="5143446"/>
            <a:chOff x="95" y="25"/>
            <a:chExt cx="9143969" cy="5143446"/>
          </a:xfrm>
        </p:grpSpPr>
        <p:sp>
          <p:nvSpPr>
            <p:cNvPr id="661" name="Google Shape;661;p17"/>
            <p:cNvSpPr/>
            <p:nvPr/>
          </p:nvSpPr>
          <p:spPr>
            <a:xfrm>
              <a:off x="95" y="484705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17"/>
            <p:cNvSpPr/>
            <p:nvPr/>
          </p:nvSpPr>
          <p:spPr>
            <a:xfrm>
              <a:off x="95" y="67722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17"/>
            <p:cNvSpPr/>
            <p:nvPr/>
          </p:nvSpPr>
          <p:spPr>
            <a:xfrm>
              <a:off x="95" y="86974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17"/>
            <p:cNvSpPr/>
            <p:nvPr/>
          </p:nvSpPr>
          <p:spPr>
            <a:xfrm>
              <a:off x="95" y="106454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17"/>
            <p:cNvSpPr/>
            <p:nvPr/>
          </p:nvSpPr>
          <p:spPr>
            <a:xfrm>
              <a:off x="95" y="125706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17"/>
            <p:cNvSpPr/>
            <p:nvPr/>
          </p:nvSpPr>
          <p:spPr>
            <a:xfrm>
              <a:off x="95" y="1449643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17"/>
            <p:cNvSpPr/>
            <p:nvPr/>
          </p:nvSpPr>
          <p:spPr>
            <a:xfrm>
              <a:off x="95" y="1642163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17"/>
            <p:cNvSpPr/>
            <p:nvPr/>
          </p:nvSpPr>
          <p:spPr>
            <a:xfrm>
              <a:off x="95" y="1834744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17"/>
            <p:cNvSpPr/>
            <p:nvPr/>
          </p:nvSpPr>
          <p:spPr>
            <a:xfrm>
              <a:off x="95" y="2029479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17"/>
            <p:cNvSpPr/>
            <p:nvPr/>
          </p:nvSpPr>
          <p:spPr>
            <a:xfrm>
              <a:off x="95" y="2222059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17"/>
            <p:cNvSpPr/>
            <p:nvPr/>
          </p:nvSpPr>
          <p:spPr>
            <a:xfrm>
              <a:off x="95" y="241458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17"/>
            <p:cNvSpPr/>
            <p:nvPr/>
          </p:nvSpPr>
          <p:spPr>
            <a:xfrm>
              <a:off x="95" y="260710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17"/>
            <p:cNvSpPr/>
            <p:nvPr/>
          </p:nvSpPr>
          <p:spPr>
            <a:xfrm>
              <a:off x="95" y="280189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17"/>
            <p:cNvSpPr/>
            <p:nvPr/>
          </p:nvSpPr>
          <p:spPr>
            <a:xfrm>
              <a:off x="95" y="299441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17"/>
            <p:cNvSpPr/>
            <p:nvPr/>
          </p:nvSpPr>
          <p:spPr>
            <a:xfrm>
              <a:off x="95" y="3186997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17"/>
            <p:cNvSpPr/>
            <p:nvPr/>
          </p:nvSpPr>
          <p:spPr>
            <a:xfrm>
              <a:off x="95" y="3379517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17"/>
            <p:cNvSpPr/>
            <p:nvPr/>
          </p:nvSpPr>
          <p:spPr>
            <a:xfrm>
              <a:off x="95" y="3572098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17"/>
            <p:cNvSpPr/>
            <p:nvPr/>
          </p:nvSpPr>
          <p:spPr>
            <a:xfrm>
              <a:off x="95" y="3764618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17"/>
            <p:cNvSpPr/>
            <p:nvPr/>
          </p:nvSpPr>
          <p:spPr>
            <a:xfrm>
              <a:off x="95" y="3959413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7"/>
            <p:cNvSpPr/>
            <p:nvPr/>
          </p:nvSpPr>
          <p:spPr>
            <a:xfrm>
              <a:off x="95" y="4151934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7"/>
            <p:cNvSpPr/>
            <p:nvPr/>
          </p:nvSpPr>
          <p:spPr>
            <a:xfrm>
              <a:off x="95" y="4344454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7"/>
            <p:cNvSpPr/>
            <p:nvPr/>
          </p:nvSpPr>
          <p:spPr>
            <a:xfrm>
              <a:off x="95" y="4537035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17"/>
            <p:cNvSpPr/>
            <p:nvPr/>
          </p:nvSpPr>
          <p:spPr>
            <a:xfrm>
              <a:off x="95" y="4731770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17"/>
            <p:cNvSpPr/>
            <p:nvPr/>
          </p:nvSpPr>
          <p:spPr>
            <a:xfrm>
              <a:off x="95" y="4924351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7"/>
            <p:cNvSpPr/>
            <p:nvPr/>
          </p:nvSpPr>
          <p:spPr>
            <a:xfrm>
              <a:off x="704325" y="25"/>
              <a:ext cx="17779" cy="5143446"/>
            </a:xfrm>
            <a:custGeom>
              <a:avLst/>
              <a:gdLst/>
              <a:ahLst/>
              <a:cxnLst/>
              <a:rect l="l" t="t" r="r" b="b"/>
              <a:pathLst>
                <a:path w="297" h="85921" extrusionOk="0">
                  <a:moveTo>
                    <a:pt x="1" y="0"/>
                  </a:moveTo>
                  <a:lnTo>
                    <a:pt x="1" y="85920"/>
                  </a:lnTo>
                  <a:lnTo>
                    <a:pt x="296" y="8592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6" name="Google Shape;686;p17"/>
          <p:cNvSpPr txBox="1">
            <a:spLocks noGrp="1"/>
          </p:cNvSpPr>
          <p:nvPr>
            <p:ph type="title"/>
          </p:nvPr>
        </p:nvSpPr>
        <p:spPr>
          <a:xfrm>
            <a:off x="3463263" y="1648775"/>
            <a:ext cx="2223000" cy="44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3100" b="1">
                <a:highlight>
                  <a:schemeClr val="dk2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>
            <a:endParaRPr/>
          </a:p>
        </p:txBody>
      </p:sp>
      <p:sp>
        <p:nvSpPr>
          <p:cNvPr id="687" name="Google Shape;687;p17"/>
          <p:cNvSpPr txBox="1">
            <a:spLocks noGrp="1"/>
          </p:cNvSpPr>
          <p:nvPr>
            <p:ph type="subTitle" idx="1"/>
          </p:nvPr>
        </p:nvSpPr>
        <p:spPr>
          <a:xfrm>
            <a:off x="3463263" y="2071425"/>
            <a:ext cx="2223000" cy="8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8" name="Google Shape;688;p17"/>
          <p:cNvSpPr txBox="1">
            <a:spLocks noGrp="1"/>
          </p:cNvSpPr>
          <p:nvPr>
            <p:ph type="title" idx="2"/>
          </p:nvPr>
        </p:nvSpPr>
        <p:spPr>
          <a:xfrm>
            <a:off x="713225" y="539000"/>
            <a:ext cx="7717500" cy="44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>
            <a:endParaRPr/>
          </a:p>
        </p:txBody>
      </p:sp>
      <p:sp>
        <p:nvSpPr>
          <p:cNvPr id="689" name="Google Shape;689;p17"/>
          <p:cNvSpPr txBox="1">
            <a:spLocks noGrp="1"/>
          </p:cNvSpPr>
          <p:nvPr>
            <p:ph type="title" idx="3"/>
          </p:nvPr>
        </p:nvSpPr>
        <p:spPr>
          <a:xfrm>
            <a:off x="6037947" y="1648775"/>
            <a:ext cx="2223000" cy="44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3100" b="1">
                <a:highlight>
                  <a:schemeClr val="dk2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>
            <a:endParaRPr/>
          </a:p>
        </p:txBody>
      </p:sp>
      <p:sp>
        <p:nvSpPr>
          <p:cNvPr id="690" name="Google Shape;690;p17"/>
          <p:cNvSpPr txBox="1">
            <a:spLocks noGrp="1"/>
          </p:cNvSpPr>
          <p:nvPr>
            <p:ph type="subTitle" idx="4"/>
          </p:nvPr>
        </p:nvSpPr>
        <p:spPr>
          <a:xfrm>
            <a:off x="6037954" y="2071425"/>
            <a:ext cx="2223000" cy="8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1" name="Google Shape;691;p17"/>
          <p:cNvSpPr txBox="1">
            <a:spLocks noGrp="1"/>
          </p:cNvSpPr>
          <p:nvPr>
            <p:ph type="title" idx="5"/>
          </p:nvPr>
        </p:nvSpPr>
        <p:spPr>
          <a:xfrm>
            <a:off x="3463263" y="3104925"/>
            <a:ext cx="2223000" cy="44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3100" b="1">
                <a:highlight>
                  <a:schemeClr val="dk2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>
            <a:endParaRPr/>
          </a:p>
        </p:txBody>
      </p:sp>
      <p:sp>
        <p:nvSpPr>
          <p:cNvPr id="692" name="Google Shape;692;p17"/>
          <p:cNvSpPr txBox="1">
            <a:spLocks noGrp="1"/>
          </p:cNvSpPr>
          <p:nvPr>
            <p:ph type="subTitle" idx="6"/>
          </p:nvPr>
        </p:nvSpPr>
        <p:spPr>
          <a:xfrm>
            <a:off x="3463263" y="3527575"/>
            <a:ext cx="2223000" cy="8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3" name="Google Shape;693;p17"/>
          <p:cNvSpPr txBox="1">
            <a:spLocks noGrp="1"/>
          </p:cNvSpPr>
          <p:nvPr>
            <p:ph type="title" idx="7"/>
          </p:nvPr>
        </p:nvSpPr>
        <p:spPr>
          <a:xfrm>
            <a:off x="6037947" y="3104925"/>
            <a:ext cx="2223000" cy="44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3100" b="1">
                <a:highlight>
                  <a:schemeClr val="dk2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>
            <a:endParaRPr/>
          </a:p>
        </p:txBody>
      </p:sp>
      <p:sp>
        <p:nvSpPr>
          <p:cNvPr id="694" name="Google Shape;694;p17"/>
          <p:cNvSpPr txBox="1">
            <a:spLocks noGrp="1"/>
          </p:cNvSpPr>
          <p:nvPr>
            <p:ph type="subTitle" idx="8"/>
          </p:nvPr>
        </p:nvSpPr>
        <p:spPr>
          <a:xfrm>
            <a:off x="6037954" y="3527575"/>
            <a:ext cx="2223000" cy="8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5" name="Google Shape;695;p17"/>
          <p:cNvSpPr txBox="1">
            <a:spLocks noGrp="1"/>
          </p:cNvSpPr>
          <p:nvPr>
            <p:ph type="title" idx="9"/>
          </p:nvPr>
        </p:nvSpPr>
        <p:spPr>
          <a:xfrm>
            <a:off x="888572" y="1648775"/>
            <a:ext cx="2223000" cy="44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3100" b="1">
                <a:highlight>
                  <a:schemeClr val="dk2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>
            <a:endParaRPr/>
          </a:p>
        </p:txBody>
      </p:sp>
      <p:sp>
        <p:nvSpPr>
          <p:cNvPr id="696" name="Google Shape;696;p17"/>
          <p:cNvSpPr txBox="1">
            <a:spLocks noGrp="1"/>
          </p:cNvSpPr>
          <p:nvPr>
            <p:ph type="subTitle" idx="13"/>
          </p:nvPr>
        </p:nvSpPr>
        <p:spPr>
          <a:xfrm>
            <a:off x="888579" y="2071425"/>
            <a:ext cx="2223000" cy="8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7" name="Google Shape;697;p17"/>
          <p:cNvSpPr txBox="1">
            <a:spLocks noGrp="1"/>
          </p:cNvSpPr>
          <p:nvPr>
            <p:ph type="title" idx="14"/>
          </p:nvPr>
        </p:nvSpPr>
        <p:spPr>
          <a:xfrm>
            <a:off x="888572" y="3104925"/>
            <a:ext cx="2223000" cy="44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3100" b="1">
                <a:highlight>
                  <a:schemeClr val="dk2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>
            <a:endParaRPr/>
          </a:p>
        </p:txBody>
      </p:sp>
      <p:sp>
        <p:nvSpPr>
          <p:cNvPr id="698" name="Google Shape;698;p17"/>
          <p:cNvSpPr txBox="1">
            <a:spLocks noGrp="1"/>
          </p:cNvSpPr>
          <p:nvPr>
            <p:ph type="subTitle" idx="15"/>
          </p:nvPr>
        </p:nvSpPr>
        <p:spPr>
          <a:xfrm>
            <a:off x="888579" y="3527575"/>
            <a:ext cx="2223000" cy="8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9" name="Google Shape;699;p17"/>
          <p:cNvSpPr/>
          <p:nvPr/>
        </p:nvSpPr>
        <p:spPr>
          <a:xfrm>
            <a:off x="326075" y="4493450"/>
            <a:ext cx="109275" cy="114525"/>
          </a:xfrm>
          <a:custGeom>
            <a:avLst/>
            <a:gdLst/>
            <a:ahLst/>
            <a:cxnLst/>
            <a:rect l="l" t="t" r="r" b="b"/>
            <a:pathLst>
              <a:path w="4371" h="4581" extrusionOk="0">
                <a:moveTo>
                  <a:pt x="1702" y="1062"/>
                </a:moveTo>
                <a:cubicBezTo>
                  <a:pt x="1780" y="1119"/>
                  <a:pt x="1875" y="1151"/>
                  <a:pt x="1969" y="1151"/>
                </a:cubicBezTo>
                <a:lnTo>
                  <a:pt x="2002" y="1151"/>
                </a:lnTo>
                <a:lnTo>
                  <a:pt x="2102" y="1185"/>
                </a:lnTo>
                <a:cubicBezTo>
                  <a:pt x="2169" y="1185"/>
                  <a:pt x="2236" y="1218"/>
                  <a:pt x="2336" y="1218"/>
                </a:cubicBezTo>
                <a:cubicBezTo>
                  <a:pt x="2436" y="1285"/>
                  <a:pt x="2569" y="1352"/>
                  <a:pt x="2670" y="1418"/>
                </a:cubicBezTo>
                <a:cubicBezTo>
                  <a:pt x="2770" y="1485"/>
                  <a:pt x="2870" y="1552"/>
                  <a:pt x="2936" y="1652"/>
                </a:cubicBezTo>
                <a:cubicBezTo>
                  <a:pt x="3003" y="1752"/>
                  <a:pt x="3070" y="1852"/>
                  <a:pt x="3137" y="1952"/>
                </a:cubicBezTo>
                <a:cubicBezTo>
                  <a:pt x="3170" y="1985"/>
                  <a:pt x="3170" y="2052"/>
                  <a:pt x="3203" y="2085"/>
                </a:cubicBezTo>
                <a:cubicBezTo>
                  <a:pt x="3203" y="2152"/>
                  <a:pt x="3237" y="2219"/>
                  <a:pt x="3237" y="2286"/>
                </a:cubicBezTo>
                <a:lnTo>
                  <a:pt x="3237" y="2319"/>
                </a:lnTo>
                <a:cubicBezTo>
                  <a:pt x="3237" y="2352"/>
                  <a:pt x="3237" y="2386"/>
                  <a:pt x="3237" y="2419"/>
                </a:cubicBezTo>
                <a:cubicBezTo>
                  <a:pt x="3237" y="2519"/>
                  <a:pt x="3237" y="2586"/>
                  <a:pt x="3237" y="2686"/>
                </a:cubicBezTo>
                <a:cubicBezTo>
                  <a:pt x="3237" y="2675"/>
                  <a:pt x="3236" y="2670"/>
                  <a:pt x="3234" y="2670"/>
                </a:cubicBezTo>
                <a:cubicBezTo>
                  <a:pt x="3227" y="2670"/>
                  <a:pt x="3203" y="2791"/>
                  <a:pt x="3203" y="2819"/>
                </a:cubicBezTo>
                <a:cubicBezTo>
                  <a:pt x="3203" y="2886"/>
                  <a:pt x="3170" y="2953"/>
                  <a:pt x="3137" y="2986"/>
                </a:cubicBezTo>
                <a:cubicBezTo>
                  <a:pt x="3146" y="2976"/>
                  <a:pt x="3150" y="2972"/>
                  <a:pt x="3151" y="2972"/>
                </a:cubicBezTo>
                <a:lnTo>
                  <a:pt x="3151" y="2972"/>
                </a:lnTo>
                <a:cubicBezTo>
                  <a:pt x="3153" y="2972"/>
                  <a:pt x="3137" y="2996"/>
                  <a:pt x="3137" y="3019"/>
                </a:cubicBezTo>
                <a:lnTo>
                  <a:pt x="3103" y="3119"/>
                </a:lnTo>
                <a:cubicBezTo>
                  <a:pt x="3070" y="3186"/>
                  <a:pt x="3036" y="3220"/>
                  <a:pt x="3003" y="3253"/>
                </a:cubicBezTo>
                <a:cubicBezTo>
                  <a:pt x="2936" y="3320"/>
                  <a:pt x="2903" y="3353"/>
                  <a:pt x="2836" y="3386"/>
                </a:cubicBezTo>
                <a:lnTo>
                  <a:pt x="2770" y="3453"/>
                </a:lnTo>
                <a:lnTo>
                  <a:pt x="2670" y="3520"/>
                </a:lnTo>
                <a:cubicBezTo>
                  <a:pt x="2603" y="3520"/>
                  <a:pt x="2536" y="3553"/>
                  <a:pt x="2469" y="3553"/>
                </a:cubicBezTo>
                <a:cubicBezTo>
                  <a:pt x="2469" y="3553"/>
                  <a:pt x="2395" y="3568"/>
                  <a:pt x="2366" y="3568"/>
                </a:cubicBezTo>
                <a:cubicBezTo>
                  <a:pt x="2351" y="3568"/>
                  <a:pt x="2347" y="3564"/>
                  <a:pt x="2369" y="3553"/>
                </a:cubicBezTo>
                <a:lnTo>
                  <a:pt x="2303" y="3553"/>
                </a:lnTo>
                <a:cubicBezTo>
                  <a:pt x="2286" y="3570"/>
                  <a:pt x="2261" y="3578"/>
                  <a:pt x="2232" y="3578"/>
                </a:cubicBezTo>
                <a:cubicBezTo>
                  <a:pt x="2203" y="3578"/>
                  <a:pt x="2169" y="3570"/>
                  <a:pt x="2136" y="3553"/>
                </a:cubicBezTo>
                <a:lnTo>
                  <a:pt x="2002" y="3553"/>
                </a:lnTo>
                <a:lnTo>
                  <a:pt x="1902" y="3520"/>
                </a:lnTo>
                <a:lnTo>
                  <a:pt x="1869" y="3520"/>
                </a:lnTo>
                <a:cubicBezTo>
                  <a:pt x="1369" y="3253"/>
                  <a:pt x="1068" y="2753"/>
                  <a:pt x="1068" y="2185"/>
                </a:cubicBezTo>
                <a:cubicBezTo>
                  <a:pt x="1068" y="1885"/>
                  <a:pt x="1168" y="1618"/>
                  <a:pt x="1335" y="1385"/>
                </a:cubicBezTo>
                <a:cubicBezTo>
                  <a:pt x="1437" y="1262"/>
                  <a:pt x="1565" y="1152"/>
                  <a:pt x="1702" y="1062"/>
                </a:cubicBezTo>
                <a:close/>
                <a:moveTo>
                  <a:pt x="1857" y="0"/>
                </a:moveTo>
                <a:cubicBezTo>
                  <a:pt x="1817" y="0"/>
                  <a:pt x="1776" y="6"/>
                  <a:pt x="1736" y="17"/>
                </a:cubicBezTo>
                <a:cubicBezTo>
                  <a:pt x="902" y="284"/>
                  <a:pt x="301" y="985"/>
                  <a:pt x="168" y="1852"/>
                </a:cubicBezTo>
                <a:cubicBezTo>
                  <a:pt x="1" y="2753"/>
                  <a:pt x="368" y="3687"/>
                  <a:pt x="1102" y="4254"/>
                </a:cubicBezTo>
                <a:cubicBezTo>
                  <a:pt x="1429" y="4472"/>
                  <a:pt x="1814" y="4581"/>
                  <a:pt x="2199" y="4581"/>
                </a:cubicBezTo>
                <a:cubicBezTo>
                  <a:pt x="2640" y="4581"/>
                  <a:pt x="3081" y="4438"/>
                  <a:pt x="3437" y="4154"/>
                </a:cubicBezTo>
                <a:cubicBezTo>
                  <a:pt x="4104" y="3620"/>
                  <a:pt x="4371" y="2719"/>
                  <a:pt x="4104" y="1885"/>
                </a:cubicBezTo>
                <a:cubicBezTo>
                  <a:pt x="3834" y="1046"/>
                  <a:pt x="3133" y="422"/>
                  <a:pt x="2268" y="256"/>
                </a:cubicBezTo>
                <a:lnTo>
                  <a:pt x="2268" y="256"/>
                </a:lnTo>
                <a:cubicBezTo>
                  <a:pt x="2188" y="93"/>
                  <a:pt x="2024" y="0"/>
                  <a:pt x="185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700;p17"/>
          <p:cNvSpPr/>
          <p:nvPr/>
        </p:nvSpPr>
        <p:spPr>
          <a:xfrm>
            <a:off x="7443300" y="4820975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1" name="Google Shape;701;p17"/>
          <p:cNvSpPr/>
          <p:nvPr/>
        </p:nvSpPr>
        <p:spPr>
          <a:xfrm>
            <a:off x="6936650" y="551500"/>
            <a:ext cx="87600" cy="85725"/>
          </a:xfrm>
          <a:custGeom>
            <a:avLst/>
            <a:gdLst/>
            <a:ahLst/>
            <a:cxnLst/>
            <a:rect l="l" t="t" r="r" b="b"/>
            <a:pathLst>
              <a:path w="3504" h="3429" extrusionOk="0">
                <a:moveTo>
                  <a:pt x="1306" y="1043"/>
                </a:moveTo>
                <a:cubicBezTo>
                  <a:pt x="1302" y="1043"/>
                  <a:pt x="1285" y="1051"/>
                  <a:pt x="1268" y="1068"/>
                </a:cubicBezTo>
                <a:cubicBezTo>
                  <a:pt x="1302" y="1051"/>
                  <a:pt x="1310" y="1043"/>
                  <a:pt x="1306" y="1043"/>
                </a:cubicBezTo>
                <a:close/>
                <a:moveTo>
                  <a:pt x="1049" y="1498"/>
                </a:moveTo>
                <a:cubicBezTo>
                  <a:pt x="1048" y="1498"/>
                  <a:pt x="1043" y="1508"/>
                  <a:pt x="1039" y="1525"/>
                </a:cubicBezTo>
                <a:lnTo>
                  <a:pt x="1039" y="1525"/>
                </a:lnTo>
                <a:cubicBezTo>
                  <a:pt x="1048" y="1506"/>
                  <a:pt x="1050" y="1498"/>
                  <a:pt x="1049" y="1498"/>
                </a:cubicBezTo>
                <a:close/>
                <a:moveTo>
                  <a:pt x="2278" y="2426"/>
                </a:moveTo>
                <a:lnTo>
                  <a:pt x="2278" y="2426"/>
                </a:lnTo>
                <a:cubicBezTo>
                  <a:pt x="2263" y="2428"/>
                  <a:pt x="2252" y="2445"/>
                  <a:pt x="2256" y="2445"/>
                </a:cubicBezTo>
                <a:cubicBezTo>
                  <a:pt x="2258" y="2445"/>
                  <a:pt x="2262" y="2442"/>
                  <a:pt x="2269" y="2435"/>
                </a:cubicBezTo>
                <a:lnTo>
                  <a:pt x="2278" y="2426"/>
                </a:lnTo>
                <a:close/>
                <a:moveTo>
                  <a:pt x="1458" y="943"/>
                </a:moveTo>
                <a:lnTo>
                  <a:pt x="1458" y="943"/>
                </a:lnTo>
                <a:cubicBezTo>
                  <a:pt x="1551" y="978"/>
                  <a:pt x="1643" y="1040"/>
                  <a:pt x="1735" y="1101"/>
                </a:cubicBezTo>
                <a:lnTo>
                  <a:pt x="1869" y="1201"/>
                </a:lnTo>
                <a:lnTo>
                  <a:pt x="1935" y="1234"/>
                </a:lnTo>
                <a:cubicBezTo>
                  <a:pt x="1935" y="1234"/>
                  <a:pt x="1995" y="1264"/>
                  <a:pt x="2004" y="1264"/>
                </a:cubicBezTo>
                <a:cubicBezTo>
                  <a:pt x="2009" y="1264"/>
                  <a:pt x="2002" y="1257"/>
                  <a:pt x="1969" y="1235"/>
                </a:cubicBezTo>
                <a:lnTo>
                  <a:pt x="1969" y="1235"/>
                </a:lnTo>
                <a:cubicBezTo>
                  <a:pt x="2069" y="1302"/>
                  <a:pt x="2136" y="1368"/>
                  <a:pt x="2202" y="1468"/>
                </a:cubicBezTo>
                <a:lnTo>
                  <a:pt x="2236" y="1501"/>
                </a:lnTo>
                <a:cubicBezTo>
                  <a:pt x="2227" y="1485"/>
                  <a:pt x="2225" y="1478"/>
                  <a:pt x="2227" y="1478"/>
                </a:cubicBezTo>
                <a:lnTo>
                  <a:pt x="2227" y="1478"/>
                </a:lnTo>
                <a:cubicBezTo>
                  <a:pt x="2231" y="1478"/>
                  <a:pt x="2269" y="1535"/>
                  <a:pt x="2269" y="1535"/>
                </a:cubicBezTo>
                <a:cubicBezTo>
                  <a:pt x="2302" y="1568"/>
                  <a:pt x="2336" y="1635"/>
                  <a:pt x="2369" y="1702"/>
                </a:cubicBezTo>
                <a:cubicBezTo>
                  <a:pt x="2369" y="1702"/>
                  <a:pt x="2402" y="1735"/>
                  <a:pt x="2402" y="1768"/>
                </a:cubicBezTo>
                <a:lnTo>
                  <a:pt x="2436" y="1902"/>
                </a:lnTo>
                <a:cubicBezTo>
                  <a:pt x="2436" y="1912"/>
                  <a:pt x="2436" y="1923"/>
                  <a:pt x="2436" y="1935"/>
                </a:cubicBezTo>
                <a:cubicBezTo>
                  <a:pt x="2436" y="2002"/>
                  <a:pt x="2436" y="2035"/>
                  <a:pt x="2436" y="2102"/>
                </a:cubicBezTo>
                <a:cubicBezTo>
                  <a:pt x="2436" y="2121"/>
                  <a:pt x="2436" y="2135"/>
                  <a:pt x="2436" y="2135"/>
                </a:cubicBezTo>
                <a:lnTo>
                  <a:pt x="2413" y="2227"/>
                </a:lnTo>
                <a:lnTo>
                  <a:pt x="2413" y="2227"/>
                </a:lnTo>
                <a:cubicBezTo>
                  <a:pt x="2410" y="2228"/>
                  <a:pt x="2407" y="2230"/>
                  <a:pt x="2402" y="2235"/>
                </a:cubicBezTo>
                <a:cubicBezTo>
                  <a:pt x="2402" y="2269"/>
                  <a:pt x="2369" y="2302"/>
                  <a:pt x="2369" y="2302"/>
                </a:cubicBezTo>
                <a:cubicBezTo>
                  <a:pt x="2336" y="2335"/>
                  <a:pt x="2336" y="2369"/>
                  <a:pt x="2336" y="2369"/>
                </a:cubicBezTo>
                <a:lnTo>
                  <a:pt x="2278" y="2426"/>
                </a:lnTo>
                <a:lnTo>
                  <a:pt x="2278" y="2426"/>
                </a:lnTo>
                <a:cubicBezTo>
                  <a:pt x="2279" y="2426"/>
                  <a:pt x="2281" y="2426"/>
                  <a:pt x="2282" y="2426"/>
                </a:cubicBezTo>
                <a:cubicBezTo>
                  <a:pt x="2288" y="2426"/>
                  <a:pt x="2295" y="2428"/>
                  <a:pt x="2302" y="2435"/>
                </a:cubicBezTo>
                <a:lnTo>
                  <a:pt x="2197" y="2488"/>
                </a:lnTo>
                <a:lnTo>
                  <a:pt x="2197" y="2488"/>
                </a:lnTo>
                <a:cubicBezTo>
                  <a:pt x="2177" y="2490"/>
                  <a:pt x="2122" y="2502"/>
                  <a:pt x="2102" y="2502"/>
                </a:cubicBezTo>
                <a:lnTo>
                  <a:pt x="1902" y="2502"/>
                </a:lnTo>
                <a:cubicBezTo>
                  <a:pt x="1835" y="2502"/>
                  <a:pt x="1769" y="2469"/>
                  <a:pt x="1735" y="2435"/>
                </a:cubicBezTo>
                <a:lnTo>
                  <a:pt x="1668" y="2435"/>
                </a:lnTo>
                <a:lnTo>
                  <a:pt x="1502" y="2335"/>
                </a:lnTo>
                <a:lnTo>
                  <a:pt x="1402" y="2269"/>
                </a:lnTo>
                <a:cubicBezTo>
                  <a:pt x="1402" y="2269"/>
                  <a:pt x="1302" y="2202"/>
                  <a:pt x="1302" y="2169"/>
                </a:cubicBezTo>
                <a:lnTo>
                  <a:pt x="1201" y="2102"/>
                </a:lnTo>
                <a:cubicBezTo>
                  <a:pt x="1168" y="2068"/>
                  <a:pt x="1168" y="2035"/>
                  <a:pt x="1135" y="2002"/>
                </a:cubicBezTo>
                <a:cubicBezTo>
                  <a:pt x="1101" y="1968"/>
                  <a:pt x="1068" y="1902"/>
                  <a:pt x="1068" y="1868"/>
                </a:cubicBezTo>
                <a:lnTo>
                  <a:pt x="1068" y="1768"/>
                </a:lnTo>
                <a:cubicBezTo>
                  <a:pt x="1068" y="1768"/>
                  <a:pt x="1068" y="1735"/>
                  <a:pt x="1035" y="1702"/>
                </a:cubicBezTo>
                <a:lnTo>
                  <a:pt x="1035" y="1568"/>
                </a:lnTo>
                <a:cubicBezTo>
                  <a:pt x="1035" y="1551"/>
                  <a:pt x="1037" y="1536"/>
                  <a:pt x="1039" y="1525"/>
                </a:cubicBezTo>
                <a:lnTo>
                  <a:pt x="1039" y="1525"/>
                </a:lnTo>
                <a:cubicBezTo>
                  <a:pt x="1038" y="1528"/>
                  <a:pt x="1036" y="1531"/>
                  <a:pt x="1035" y="1535"/>
                </a:cubicBezTo>
                <a:cubicBezTo>
                  <a:pt x="1035" y="1514"/>
                  <a:pt x="1035" y="1484"/>
                  <a:pt x="1035" y="1468"/>
                </a:cubicBezTo>
                <a:cubicBezTo>
                  <a:pt x="1035" y="1435"/>
                  <a:pt x="1035" y="1435"/>
                  <a:pt x="1035" y="1401"/>
                </a:cubicBezTo>
                <a:lnTo>
                  <a:pt x="1035" y="1368"/>
                </a:lnTo>
                <a:cubicBezTo>
                  <a:pt x="1035" y="1335"/>
                  <a:pt x="1101" y="1268"/>
                  <a:pt x="1135" y="1234"/>
                </a:cubicBezTo>
                <a:cubicBezTo>
                  <a:pt x="1135" y="1201"/>
                  <a:pt x="1135" y="1201"/>
                  <a:pt x="1168" y="1168"/>
                </a:cubicBezTo>
                <a:lnTo>
                  <a:pt x="1201" y="1168"/>
                </a:lnTo>
                <a:lnTo>
                  <a:pt x="1268" y="1068"/>
                </a:lnTo>
                <a:cubicBezTo>
                  <a:pt x="1268" y="1034"/>
                  <a:pt x="1368" y="1001"/>
                  <a:pt x="1402" y="968"/>
                </a:cubicBezTo>
                <a:lnTo>
                  <a:pt x="1368" y="968"/>
                </a:lnTo>
                <a:cubicBezTo>
                  <a:pt x="1368" y="968"/>
                  <a:pt x="1423" y="968"/>
                  <a:pt x="1458" y="943"/>
                </a:cubicBezTo>
                <a:close/>
                <a:moveTo>
                  <a:pt x="1568" y="0"/>
                </a:moveTo>
                <a:lnTo>
                  <a:pt x="1568" y="67"/>
                </a:lnTo>
                <a:cubicBezTo>
                  <a:pt x="868" y="100"/>
                  <a:pt x="301" y="567"/>
                  <a:pt x="134" y="1201"/>
                </a:cubicBezTo>
                <a:cubicBezTo>
                  <a:pt x="1" y="1835"/>
                  <a:pt x="201" y="2502"/>
                  <a:pt x="734" y="2936"/>
                </a:cubicBezTo>
                <a:cubicBezTo>
                  <a:pt x="1078" y="3258"/>
                  <a:pt x="1519" y="3428"/>
                  <a:pt x="1967" y="3428"/>
                </a:cubicBezTo>
                <a:cubicBezTo>
                  <a:pt x="2215" y="3428"/>
                  <a:pt x="2465" y="3376"/>
                  <a:pt x="2703" y="3269"/>
                </a:cubicBezTo>
                <a:cubicBezTo>
                  <a:pt x="3270" y="2902"/>
                  <a:pt x="3503" y="2235"/>
                  <a:pt x="3336" y="1601"/>
                </a:cubicBezTo>
                <a:cubicBezTo>
                  <a:pt x="3103" y="934"/>
                  <a:pt x="2569" y="367"/>
                  <a:pt x="1902" y="134"/>
                </a:cubicBezTo>
                <a:cubicBezTo>
                  <a:pt x="1878" y="122"/>
                  <a:pt x="1855" y="112"/>
                  <a:pt x="1832" y="104"/>
                </a:cubicBezTo>
                <a:lnTo>
                  <a:pt x="1832" y="104"/>
                </a:lnTo>
                <a:cubicBezTo>
                  <a:pt x="1756" y="40"/>
                  <a:pt x="1665" y="0"/>
                  <a:pt x="15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2" name="Google Shape;702;p17"/>
          <p:cNvSpPr/>
          <p:nvPr/>
        </p:nvSpPr>
        <p:spPr>
          <a:xfrm>
            <a:off x="435350" y="1638388"/>
            <a:ext cx="70900" cy="70825"/>
          </a:xfrm>
          <a:custGeom>
            <a:avLst/>
            <a:gdLst/>
            <a:ahLst/>
            <a:cxnLst/>
            <a:rect l="l" t="t" r="r" b="b"/>
            <a:pathLst>
              <a:path w="2836" h="2833" extrusionOk="0">
                <a:moveTo>
                  <a:pt x="958" y="1016"/>
                </a:moveTo>
                <a:cubicBezTo>
                  <a:pt x="951" y="1028"/>
                  <a:pt x="943" y="1033"/>
                  <a:pt x="939" y="1033"/>
                </a:cubicBezTo>
                <a:cubicBezTo>
                  <a:pt x="936" y="1033"/>
                  <a:pt x="939" y="1027"/>
                  <a:pt x="958" y="1016"/>
                </a:cubicBezTo>
                <a:close/>
                <a:moveTo>
                  <a:pt x="1201" y="1126"/>
                </a:moveTo>
                <a:cubicBezTo>
                  <a:pt x="1201" y="1126"/>
                  <a:pt x="1200" y="1138"/>
                  <a:pt x="1197" y="1153"/>
                </a:cubicBezTo>
                <a:lnTo>
                  <a:pt x="1197" y="1153"/>
                </a:lnTo>
                <a:cubicBezTo>
                  <a:pt x="1198" y="1150"/>
                  <a:pt x="1200" y="1147"/>
                  <a:pt x="1201" y="1144"/>
                </a:cubicBezTo>
                <a:cubicBezTo>
                  <a:pt x="1201" y="1131"/>
                  <a:pt x="1201" y="1126"/>
                  <a:pt x="1201" y="1126"/>
                </a:cubicBezTo>
                <a:close/>
                <a:moveTo>
                  <a:pt x="1197" y="1153"/>
                </a:moveTo>
                <a:cubicBezTo>
                  <a:pt x="1187" y="1174"/>
                  <a:pt x="1181" y="1191"/>
                  <a:pt x="1176" y="1208"/>
                </a:cubicBezTo>
                <a:lnTo>
                  <a:pt x="1176" y="1208"/>
                </a:lnTo>
                <a:cubicBezTo>
                  <a:pt x="1188" y="1199"/>
                  <a:pt x="1194" y="1173"/>
                  <a:pt x="1197" y="1153"/>
                </a:cubicBezTo>
                <a:close/>
                <a:moveTo>
                  <a:pt x="1826" y="1273"/>
                </a:moveTo>
                <a:cubicBezTo>
                  <a:pt x="1828" y="1291"/>
                  <a:pt x="1839" y="1306"/>
                  <a:pt x="1843" y="1306"/>
                </a:cubicBezTo>
                <a:cubicBezTo>
                  <a:pt x="1846" y="1306"/>
                  <a:pt x="1845" y="1299"/>
                  <a:pt x="1835" y="1278"/>
                </a:cubicBezTo>
                <a:lnTo>
                  <a:pt x="1826" y="1273"/>
                </a:lnTo>
                <a:close/>
                <a:moveTo>
                  <a:pt x="1316" y="1792"/>
                </a:moveTo>
                <a:cubicBezTo>
                  <a:pt x="1316" y="1792"/>
                  <a:pt x="1327" y="1802"/>
                  <a:pt x="1339" y="1812"/>
                </a:cubicBezTo>
                <a:lnTo>
                  <a:pt x="1339" y="1812"/>
                </a:lnTo>
                <a:cubicBezTo>
                  <a:pt x="1338" y="1812"/>
                  <a:pt x="1336" y="1812"/>
                  <a:pt x="1335" y="1812"/>
                </a:cubicBezTo>
                <a:cubicBezTo>
                  <a:pt x="1321" y="1797"/>
                  <a:pt x="1315" y="1792"/>
                  <a:pt x="1316" y="1792"/>
                </a:cubicBezTo>
                <a:close/>
                <a:moveTo>
                  <a:pt x="1835" y="1778"/>
                </a:moveTo>
                <a:lnTo>
                  <a:pt x="1835" y="1778"/>
                </a:lnTo>
                <a:cubicBezTo>
                  <a:pt x="1816" y="1797"/>
                  <a:pt x="1774" y="1817"/>
                  <a:pt x="1768" y="1817"/>
                </a:cubicBezTo>
                <a:cubicBezTo>
                  <a:pt x="1764" y="1817"/>
                  <a:pt x="1779" y="1806"/>
                  <a:pt x="1835" y="1778"/>
                </a:cubicBezTo>
                <a:close/>
                <a:moveTo>
                  <a:pt x="1270" y="945"/>
                </a:moveTo>
                <a:cubicBezTo>
                  <a:pt x="1303" y="947"/>
                  <a:pt x="1344" y="954"/>
                  <a:pt x="1368" y="978"/>
                </a:cubicBezTo>
                <a:lnTo>
                  <a:pt x="1435" y="978"/>
                </a:lnTo>
                <a:lnTo>
                  <a:pt x="1568" y="1078"/>
                </a:lnTo>
                <a:lnTo>
                  <a:pt x="1635" y="1111"/>
                </a:lnTo>
                <a:cubicBezTo>
                  <a:pt x="1702" y="1144"/>
                  <a:pt x="1735" y="1178"/>
                  <a:pt x="1768" y="1244"/>
                </a:cubicBezTo>
                <a:lnTo>
                  <a:pt x="1826" y="1273"/>
                </a:lnTo>
                <a:lnTo>
                  <a:pt x="1826" y="1273"/>
                </a:lnTo>
                <a:cubicBezTo>
                  <a:pt x="1825" y="1263"/>
                  <a:pt x="1827" y="1253"/>
                  <a:pt x="1835" y="1244"/>
                </a:cubicBezTo>
                <a:lnTo>
                  <a:pt x="1835" y="1244"/>
                </a:lnTo>
                <a:lnTo>
                  <a:pt x="1902" y="1378"/>
                </a:lnTo>
                <a:lnTo>
                  <a:pt x="1935" y="1445"/>
                </a:lnTo>
                <a:cubicBezTo>
                  <a:pt x="1935" y="1478"/>
                  <a:pt x="1935" y="1478"/>
                  <a:pt x="1935" y="1511"/>
                </a:cubicBezTo>
                <a:lnTo>
                  <a:pt x="1935" y="1611"/>
                </a:lnTo>
                <a:lnTo>
                  <a:pt x="1935" y="1645"/>
                </a:lnTo>
                <a:cubicBezTo>
                  <a:pt x="1935" y="1645"/>
                  <a:pt x="1935" y="1662"/>
                  <a:pt x="1923" y="1672"/>
                </a:cubicBezTo>
                <a:lnTo>
                  <a:pt x="1923" y="1672"/>
                </a:lnTo>
                <a:cubicBezTo>
                  <a:pt x="1931" y="1653"/>
                  <a:pt x="1936" y="1629"/>
                  <a:pt x="1925" y="1629"/>
                </a:cubicBezTo>
                <a:cubicBezTo>
                  <a:pt x="1921" y="1629"/>
                  <a:pt x="1913" y="1633"/>
                  <a:pt x="1902" y="1645"/>
                </a:cubicBezTo>
                <a:lnTo>
                  <a:pt x="1835" y="1745"/>
                </a:lnTo>
                <a:cubicBezTo>
                  <a:pt x="1828" y="1759"/>
                  <a:pt x="1828" y="1764"/>
                  <a:pt x="1833" y="1764"/>
                </a:cubicBezTo>
                <a:cubicBezTo>
                  <a:pt x="1845" y="1764"/>
                  <a:pt x="1887" y="1726"/>
                  <a:pt x="1887" y="1726"/>
                </a:cubicBezTo>
                <a:lnTo>
                  <a:pt x="1887" y="1726"/>
                </a:lnTo>
                <a:cubicBezTo>
                  <a:pt x="1888" y="1726"/>
                  <a:pt x="1883" y="1731"/>
                  <a:pt x="1868" y="1745"/>
                </a:cubicBezTo>
                <a:lnTo>
                  <a:pt x="1835" y="1778"/>
                </a:lnTo>
                <a:cubicBezTo>
                  <a:pt x="1802" y="1778"/>
                  <a:pt x="1768" y="1812"/>
                  <a:pt x="1735" y="1812"/>
                </a:cubicBezTo>
                <a:lnTo>
                  <a:pt x="1702" y="1845"/>
                </a:lnTo>
                <a:lnTo>
                  <a:pt x="1668" y="1845"/>
                </a:lnTo>
                <a:cubicBezTo>
                  <a:pt x="1735" y="1812"/>
                  <a:pt x="1735" y="1812"/>
                  <a:pt x="1702" y="1812"/>
                </a:cubicBezTo>
                <a:lnTo>
                  <a:pt x="1602" y="1845"/>
                </a:lnTo>
                <a:lnTo>
                  <a:pt x="1535" y="1845"/>
                </a:lnTo>
                <a:cubicBezTo>
                  <a:pt x="1518" y="1862"/>
                  <a:pt x="1502" y="1870"/>
                  <a:pt x="1485" y="1870"/>
                </a:cubicBezTo>
                <a:cubicBezTo>
                  <a:pt x="1468" y="1870"/>
                  <a:pt x="1451" y="1862"/>
                  <a:pt x="1435" y="1845"/>
                </a:cubicBezTo>
                <a:cubicBezTo>
                  <a:pt x="1414" y="1845"/>
                  <a:pt x="1393" y="1832"/>
                  <a:pt x="1373" y="1822"/>
                </a:cubicBezTo>
                <a:lnTo>
                  <a:pt x="1373" y="1822"/>
                </a:lnTo>
                <a:cubicBezTo>
                  <a:pt x="1372" y="1820"/>
                  <a:pt x="1370" y="1816"/>
                  <a:pt x="1368" y="1812"/>
                </a:cubicBezTo>
                <a:lnTo>
                  <a:pt x="1335" y="1778"/>
                </a:lnTo>
                <a:cubicBezTo>
                  <a:pt x="1301" y="1778"/>
                  <a:pt x="1301" y="1778"/>
                  <a:pt x="1301" y="1745"/>
                </a:cubicBezTo>
                <a:cubicBezTo>
                  <a:pt x="1281" y="1725"/>
                  <a:pt x="1261" y="1692"/>
                  <a:pt x="1263" y="1692"/>
                </a:cubicBezTo>
                <a:lnTo>
                  <a:pt x="1263" y="1692"/>
                </a:lnTo>
                <a:cubicBezTo>
                  <a:pt x="1264" y="1692"/>
                  <a:pt x="1275" y="1706"/>
                  <a:pt x="1301" y="1745"/>
                </a:cubicBezTo>
                <a:cubicBezTo>
                  <a:pt x="1301" y="1711"/>
                  <a:pt x="1235" y="1678"/>
                  <a:pt x="1235" y="1645"/>
                </a:cubicBezTo>
                <a:cubicBezTo>
                  <a:pt x="1218" y="1645"/>
                  <a:pt x="1210" y="1637"/>
                  <a:pt x="1206" y="1625"/>
                </a:cubicBezTo>
                <a:lnTo>
                  <a:pt x="1206" y="1625"/>
                </a:lnTo>
                <a:cubicBezTo>
                  <a:pt x="1207" y="1626"/>
                  <a:pt x="1208" y="1628"/>
                  <a:pt x="1208" y="1628"/>
                </a:cubicBezTo>
                <a:cubicBezTo>
                  <a:pt x="1209" y="1628"/>
                  <a:pt x="1207" y="1624"/>
                  <a:pt x="1203" y="1616"/>
                </a:cubicBezTo>
                <a:lnTo>
                  <a:pt x="1203" y="1616"/>
                </a:lnTo>
                <a:cubicBezTo>
                  <a:pt x="1201" y="1604"/>
                  <a:pt x="1201" y="1591"/>
                  <a:pt x="1201" y="1578"/>
                </a:cubicBezTo>
                <a:cubicBezTo>
                  <a:pt x="1190" y="1567"/>
                  <a:pt x="1183" y="1562"/>
                  <a:pt x="1180" y="1562"/>
                </a:cubicBezTo>
                <a:cubicBezTo>
                  <a:pt x="1176" y="1562"/>
                  <a:pt x="1178" y="1571"/>
                  <a:pt x="1183" y="1582"/>
                </a:cubicBezTo>
                <a:lnTo>
                  <a:pt x="1183" y="1582"/>
                </a:lnTo>
                <a:cubicBezTo>
                  <a:pt x="1141" y="1511"/>
                  <a:pt x="1168" y="1508"/>
                  <a:pt x="1168" y="1478"/>
                </a:cubicBezTo>
                <a:lnTo>
                  <a:pt x="1168" y="1445"/>
                </a:lnTo>
                <a:lnTo>
                  <a:pt x="1168" y="1311"/>
                </a:lnTo>
                <a:cubicBezTo>
                  <a:pt x="1168" y="1269"/>
                  <a:pt x="1168" y="1240"/>
                  <a:pt x="1176" y="1208"/>
                </a:cubicBezTo>
                <a:lnTo>
                  <a:pt x="1176" y="1208"/>
                </a:lnTo>
                <a:cubicBezTo>
                  <a:pt x="1174" y="1210"/>
                  <a:pt x="1171" y="1211"/>
                  <a:pt x="1168" y="1211"/>
                </a:cubicBezTo>
                <a:cubicBezTo>
                  <a:pt x="1135" y="1211"/>
                  <a:pt x="1201" y="1144"/>
                  <a:pt x="1201" y="1111"/>
                </a:cubicBezTo>
                <a:cubicBezTo>
                  <a:pt x="1236" y="1055"/>
                  <a:pt x="1259" y="999"/>
                  <a:pt x="1270" y="945"/>
                </a:cubicBezTo>
                <a:close/>
                <a:moveTo>
                  <a:pt x="1195" y="1"/>
                </a:moveTo>
                <a:cubicBezTo>
                  <a:pt x="988" y="1"/>
                  <a:pt x="784" y="52"/>
                  <a:pt x="601" y="144"/>
                </a:cubicBezTo>
                <a:cubicBezTo>
                  <a:pt x="234" y="344"/>
                  <a:pt x="0" y="677"/>
                  <a:pt x="0" y="1078"/>
                </a:cubicBezTo>
                <a:cubicBezTo>
                  <a:pt x="0" y="1230"/>
                  <a:pt x="66" y="1361"/>
                  <a:pt x="171" y="1445"/>
                </a:cubicBezTo>
                <a:lnTo>
                  <a:pt x="171" y="1445"/>
                </a:lnTo>
                <a:cubicBezTo>
                  <a:pt x="176" y="1712"/>
                  <a:pt x="251" y="1978"/>
                  <a:pt x="401" y="2212"/>
                </a:cubicBezTo>
                <a:cubicBezTo>
                  <a:pt x="636" y="2604"/>
                  <a:pt x="1056" y="2832"/>
                  <a:pt x="1483" y="2832"/>
                </a:cubicBezTo>
                <a:cubicBezTo>
                  <a:pt x="1601" y="2832"/>
                  <a:pt x="1720" y="2815"/>
                  <a:pt x="1835" y="2779"/>
                </a:cubicBezTo>
                <a:cubicBezTo>
                  <a:pt x="2402" y="2612"/>
                  <a:pt x="2802" y="2145"/>
                  <a:pt x="2836" y="1545"/>
                </a:cubicBezTo>
                <a:cubicBezTo>
                  <a:pt x="2769" y="878"/>
                  <a:pt x="2335" y="310"/>
                  <a:pt x="1702" y="110"/>
                </a:cubicBezTo>
                <a:cubicBezTo>
                  <a:pt x="1536" y="35"/>
                  <a:pt x="1364" y="1"/>
                  <a:pt x="11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17"/>
          <p:cNvSpPr/>
          <p:nvPr/>
        </p:nvSpPr>
        <p:spPr>
          <a:xfrm>
            <a:off x="2607525" y="4607975"/>
            <a:ext cx="338600" cy="293575"/>
          </a:xfrm>
          <a:custGeom>
            <a:avLst/>
            <a:gdLst/>
            <a:ahLst/>
            <a:cxnLst/>
            <a:rect l="l" t="t" r="r" b="b"/>
            <a:pathLst>
              <a:path w="13544" h="11743" extrusionOk="0">
                <a:moveTo>
                  <a:pt x="6438" y="992"/>
                </a:moveTo>
                <a:cubicBezTo>
                  <a:pt x="6467" y="992"/>
                  <a:pt x="6479" y="1072"/>
                  <a:pt x="6538" y="1210"/>
                </a:cubicBezTo>
                <a:cubicBezTo>
                  <a:pt x="6672" y="1444"/>
                  <a:pt x="6672" y="1577"/>
                  <a:pt x="6738" y="1777"/>
                </a:cubicBezTo>
                <a:lnTo>
                  <a:pt x="7306" y="3245"/>
                </a:lnTo>
                <a:cubicBezTo>
                  <a:pt x="7606" y="4012"/>
                  <a:pt x="7773" y="4579"/>
                  <a:pt x="8673" y="4579"/>
                </a:cubicBezTo>
                <a:cubicBezTo>
                  <a:pt x="9707" y="4579"/>
                  <a:pt x="10708" y="4579"/>
                  <a:pt x="11742" y="4680"/>
                </a:cubicBezTo>
                <a:cubicBezTo>
                  <a:pt x="11976" y="4680"/>
                  <a:pt x="12209" y="4713"/>
                  <a:pt x="12443" y="4746"/>
                </a:cubicBezTo>
                <a:cubicBezTo>
                  <a:pt x="12276" y="4880"/>
                  <a:pt x="12142" y="4980"/>
                  <a:pt x="12009" y="5113"/>
                </a:cubicBezTo>
                <a:cubicBezTo>
                  <a:pt x="11609" y="5447"/>
                  <a:pt x="11175" y="5714"/>
                  <a:pt x="10741" y="5947"/>
                </a:cubicBezTo>
                <a:cubicBezTo>
                  <a:pt x="10108" y="6314"/>
                  <a:pt x="9240" y="6414"/>
                  <a:pt x="9174" y="7281"/>
                </a:cubicBezTo>
                <a:cubicBezTo>
                  <a:pt x="9174" y="7815"/>
                  <a:pt x="9174" y="8382"/>
                  <a:pt x="9174" y="8949"/>
                </a:cubicBezTo>
                <a:cubicBezTo>
                  <a:pt x="9240" y="9416"/>
                  <a:pt x="9240" y="9917"/>
                  <a:pt x="9174" y="10384"/>
                </a:cubicBezTo>
                <a:cubicBezTo>
                  <a:pt x="9196" y="10498"/>
                  <a:pt x="9204" y="10549"/>
                  <a:pt x="9185" y="10549"/>
                </a:cubicBezTo>
                <a:cubicBezTo>
                  <a:pt x="9176" y="10549"/>
                  <a:pt x="9161" y="10538"/>
                  <a:pt x="9140" y="10517"/>
                </a:cubicBezTo>
                <a:cubicBezTo>
                  <a:pt x="9007" y="10450"/>
                  <a:pt x="8940" y="10384"/>
                  <a:pt x="8873" y="10250"/>
                </a:cubicBezTo>
                <a:cubicBezTo>
                  <a:pt x="8707" y="10050"/>
                  <a:pt x="8573" y="9850"/>
                  <a:pt x="8440" y="9616"/>
                </a:cubicBezTo>
                <a:lnTo>
                  <a:pt x="7572" y="8282"/>
                </a:lnTo>
                <a:cubicBezTo>
                  <a:pt x="7477" y="8130"/>
                  <a:pt x="7327" y="8053"/>
                  <a:pt x="7173" y="8053"/>
                </a:cubicBezTo>
                <a:cubicBezTo>
                  <a:pt x="7057" y="8053"/>
                  <a:pt x="6939" y="8096"/>
                  <a:pt x="6839" y="8182"/>
                </a:cubicBezTo>
                <a:cubicBezTo>
                  <a:pt x="6438" y="8616"/>
                  <a:pt x="6038" y="9049"/>
                  <a:pt x="5604" y="9483"/>
                </a:cubicBezTo>
                <a:cubicBezTo>
                  <a:pt x="5371" y="9650"/>
                  <a:pt x="5171" y="9850"/>
                  <a:pt x="4971" y="10017"/>
                </a:cubicBezTo>
                <a:cubicBezTo>
                  <a:pt x="4737" y="10284"/>
                  <a:pt x="4470" y="10484"/>
                  <a:pt x="4170" y="10651"/>
                </a:cubicBezTo>
                <a:cubicBezTo>
                  <a:pt x="4170" y="10651"/>
                  <a:pt x="4037" y="10751"/>
                  <a:pt x="4037" y="10751"/>
                </a:cubicBezTo>
                <a:cubicBezTo>
                  <a:pt x="4037" y="10617"/>
                  <a:pt x="4070" y="10450"/>
                  <a:pt x="4103" y="10284"/>
                </a:cubicBezTo>
                <a:cubicBezTo>
                  <a:pt x="4170" y="9983"/>
                  <a:pt x="4237" y="9717"/>
                  <a:pt x="4270" y="9416"/>
                </a:cubicBezTo>
                <a:cubicBezTo>
                  <a:pt x="4403" y="8783"/>
                  <a:pt x="4537" y="8182"/>
                  <a:pt x="4704" y="7515"/>
                </a:cubicBezTo>
                <a:cubicBezTo>
                  <a:pt x="4770" y="7281"/>
                  <a:pt x="4604" y="7015"/>
                  <a:pt x="4370" y="6948"/>
                </a:cubicBezTo>
                <a:cubicBezTo>
                  <a:pt x="3770" y="6748"/>
                  <a:pt x="3169" y="6548"/>
                  <a:pt x="2602" y="6281"/>
                </a:cubicBezTo>
                <a:cubicBezTo>
                  <a:pt x="2335" y="6147"/>
                  <a:pt x="2068" y="6014"/>
                  <a:pt x="1768" y="5847"/>
                </a:cubicBezTo>
                <a:lnTo>
                  <a:pt x="1368" y="5647"/>
                </a:lnTo>
                <a:lnTo>
                  <a:pt x="1247" y="5556"/>
                </a:lnTo>
                <a:lnTo>
                  <a:pt x="1247" y="5556"/>
                </a:lnTo>
                <a:cubicBezTo>
                  <a:pt x="1278" y="5542"/>
                  <a:pt x="1306" y="5528"/>
                  <a:pt x="1335" y="5513"/>
                </a:cubicBezTo>
                <a:cubicBezTo>
                  <a:pt x="1535" y="5480"/>
                  <a:pt x="1735" y="5480"/>
                  <a:pt x="1935" y="5447"/>
                </a:cubicBezTo>
                <a:lnTo>
                  <a:pt x="2836" y="5347"/>
                </a:lnTo>
                <a:lnTo>
                  <a:pt x="4937" y="5113"/>
                </a:lnTo>
                <a:cubicBezTo>
                  <a:pt x="5229" y="5079"/>
                  <a:pt x="5379" y="4815"/>
                  <a:pt x="5375" y="4576"/>
                </a:cubicBezTo>
                <a:lnTo>
                  <a:pt x="5375" y="4576"/>
                </a:lnTo>
                <a:cubicBezTo>
                  <a:pt x="5518" y="4540"/>
                  <a:pt x="5638" y="4433"/>
                  <a:pt x="5671" y="4246"/>
                </a:cubicBezTo>
                <a:cubicBezTo>
                  <a:pt x="5771" y="3712"/>
                  <a:pt x="5871" y="3178"/>
                  <a:pt x="6005" y="2611"/>
                </a:cubicBezTo>
                <a:cubicBezTo>
                  <a:pt x="6071" y="2345"/>
                  <a:pt x="6105" y="2078"/>
                  <a:pt x="6171" y="1811"/>
                </a:cubicBezTo>
                <a:cubicBezTo>
                  <a:pt x="6205" y="1577"/>
                  <a:pt x="6238" y="1344"/>
                  <a:pt x="6338" y="1110"/>
                </a:cubicBezTo>
                <a:cubicBezTo>
                  <a:pt x="6392" y="1029"/>
                  <a:pt x="6419" y="992"/>
                  <a:pt x="6438" y="992"/>
                </a:cubicBezTo>
                <a:close/>
                <a:moveTo>
                  <a:pt x="6414" y="0"/>
                </a:moveTo>
                <a:cubicBezTo>
                  <a:pt x="6069" y="0"/>
                  <a:pt x="5728" y="192"/>
                  <a:pt x="5571" y="577"/>
                </a:cubicBezTo>
                <a:cubicBezTo>
                  <a:pt x="5371" y="1044"/>
                  <a:pt x="5237" y="1544"/>
                  <a:pt x="5171" y="2078"/>
                </a:cubicBezTo>
                <a:cubicBezTo>
                  <a:pt x="5037" y="2711"/>
                  <a:pt x="4904" y="3312"/>
                  <a:pt x="4770" y="3979"/>
                </a:cubicBezTo>
                <a:cubicBezTo>
                  <a:pt x="4758" y="4059"/>
                  <a:pt x="4761" y="4132"/>
                  <a:pt x="4775" y="4197"/>
                </a:cubicBezTo>
                <a:lnTo>
                  <a:pt x="4775" y="4197"/>
                </a:lnTo>
                <a:lnTo>
                  <a:pt x="1935" y="4513"/>
                </a:lnTo>
                <a:cubicBezTo>
                  <a:pt x="1335" y="4579"/>
                  <a:pt x="367" y="4613"/>
                  <a:pt x="167" y="5347"/>
                </a:cubicBezTo>
                <a:cubicBezTo>
                  <a:pt x="0" y="6081"/>
                  <a:pt x="1001" y="6514"/>
                  <a:pt x="1535" y="6781"/>
                </a:cubicBezTo>
                <a:cubicBezTo>
                  <a:pt x="2234" y="7145"/>
                  <a:pt x="2934" y="7462"/>
                  <a:pt x="3673" y="7692"/>
                </a:cubicBezTo>
                <a:lnTo>
                  <a:pt x="3673" y="7692"/>
                </a:lnTo>
                <a:cubicBezTo>
                  <a:pt x="3514" y="8436"/>
                  <a:pt x="3375" y="9165"/>
                  <a:pt x="3236" y="9917"/>
                </a:cubicBezTo>
                <a:cubicBezTo>
                  <a:pt x="3103" y="10517"/>
                  <a:pt x="2836" y="11518"/>
                  <a:pt x="3703" y="11718"/>
                </a:cubicBezTo>
                <a:cubicBezTo>
                  <a:pt x="3773" y="11735"/>
                  <a:pt x="3842" y="11742"/>
                  <a:pt x="3911" y="11742"/>
                </a:cubicBezTo>
                <a:cubicBezTo>
                  <a:pt x="4534" y="11742"/>
                  <a:pt x="5117" y="11111"/>
                  <a:pt x="5538" y="10751"/>
                </a:cubicBezTo>
                <a:cubicBezTo>
                  <a:pt x="6090" y="10277"/>
                  <a:pt x="6602" y="9782"/>
                  <a:pt x="7088" y="9267"/>
                </a:cubicBezTo>
                <a:lnTo>
                  <a:pt x="7088" y="9267"/>
                </a:lnTo>
                <a:lnTo>
                  <a:pt x="7639" y="10083"/>
                </a:lnTo>
                <a:cubicBezTo>
                  <a:pt x="7839" y="10450"/>
                  <a:pt x="8106" y="10817"/>
                  <a:pt x="8440" y="11151"/>
                </a:cubicBezTo>
                <a:cubicBezTo>
                  <a:pt x="8643" y="11327"/>
                  <a:pt x="8917" y="11420"/>
                  <a:pt x="9187" y="11420"/>
                </a:cubicBezTo>
                <a:cubicBezTo>
                  <a:pt x="9583" y="11420"/>
                  <a:pt x="9969" y="11220"/>
                  <a:pt x="10108" y="10784"/>
                </a:cubicBezTo>
                <a:cubicBezTo>
                  <a:pt x="10174" y="10284"/>
                  <a:pt x="10174" y="9817"/>
                  <a:pt x="10141" y="9350"/>
                </a:cubicBezTo>
                <a:lnTo>
                  <a:pt x="10141" y="7682"/>
                </a:lnTo>
                <a:cubicBezTo>
                  <a:pt x="10108" y="7515"/>
                  <a:pt x="10108" y="7381"/>
                  <a:pt x="10141" y="7248"/>
                </a:cubicBezTo>
                <a:cubicBezTo>
                  <a:pt x="10174" y="7181"/>
                  <a:pt x="10274" y="7215"/>
                  <a:pt x="10308" y="7181"/>
                </a:cubicBezTo>
                <a:cubicBezTo>
                  <a:pt x="10474" y="7081"/>
                  <a:pt x="10641" y="7015"/>
                  <a:pt x="10841" y="6948"/>
                </a:cubicBezTo>
                <a:cubicBezTo>
                  <a:pt x="11275" y="6748"/>
                  <a:pt x="11709" y="6481"/>
                  <a:pt x="12142" y="6214"/>
                </a:cubicBezTo>
                <a:cubicBezTo>
                  <a:pt x="12676" y="5814"/>
                  <a:pt x="13543" y="5247"/>
                  <a:pt x="13310" y="4446"/>
                </a:cubicBezTo>
                <a:cubicBezTo>
                  <a:pt x="13043" y="3612"/>
                  <a:pt x="11742" y="3746"/>
                  <a:pt x="11042" y="3679"/>
                </a:cubicBezTo>
                <a:cubicBezTo>
                  <a:pt x="10575" y="3645"/>
                  <a:pt x="10074" y="3645"/>
                  <a:pt x="9574" y="3645"/>
                </a:cubicBezTo>
                <a:lnTo>
                  <a:pt x="8773" y="3645"/>
                </a:lnTo>
                <a:cubicBezTo>
                  <a:pt x="8440" y="3645"/>
                  <a:pt x="8406" y="3479"/>
                  <a:pt x="8273" y="3178"/>
                </a:cubicBezTo>
                <a:lnTo>
                  <a:pt x="7773" y="1777"/>
                </a:lnTo>
                <a:cubicBezTo>
                  <a:pt x="7639" y="1344"/>
                  <a:pt x="7439" y="910"/>
                  <a:pt x="7239" y="477"/>
                </a:cubicBezTo>
                <a:cubicBezTo>
                  <a:pt x="7048" y="159"/>
                  <a:pt x="6729" y="0"/>
                  <a:pt x="641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4" name="Google Shape;704;p17"/>
          <p:cNvSpPr/>
          <p:nvPr/>
        </p:nvSpPr>
        <p:spPr>
          <a:xfrm>
            <a:off x="8493875" y="4182550"/>
            <a:ext cx="321925" cy="310900"/>
          </a:xfrm>
          <a:custGeom>
            <a:avLst/>
            <a:gdLst/>
            <a:ahLst/>
            <a:cxnLst/>
            <a:rect l="l" t="t" r="r" b="b"/>
            <a:pathLst>
              <a:path w="12877" h="12436" extrusionOk="0">
                <a:moveTo>
                  <a:pt x="5600" y="919"/>
                </a:moveTo>
                <a:cubicBezTo>
                  <a:pt x="6011" y="919"/>
                  <a:pt x="6242" y="1617"/>
                  <a:pt x="6272" y="1936"/>
                </a:cubicBezTo>
                <a:cubicBezTo>
                  <a:pt x="6338" y="2503"/>
                  <a:pt x="6338" y="3104"/>
                  <a:pt x="6272" y="3671"/>
                </a:cubicBezTo>
                <a:cubicBezTo>
                  <a:pt x="6205" y="4449"/>
                  <a:pt x="6019" y="5228"/>
                  <a:pt x="5725" y="5967"/>
                </a:cubicBezTo>
                <a:lnTo>
                  <a:pt x="5725" y="5967"/>
                </a:lnTo>
                <a:cubicBezTo>
                  <a:pt x="5713" y="5987"/>
                  <a:pt x="5702" y="6006"/>
                  <a:pt x="5690" y="6025"/>
                </a:cubicBezTo>
                <a:lnTo>
                  <a:pt x="5690" y="6025"/>
                </a:lnTo>
                <a:cubicBezTo>
                  <a:pt x="5502" y="5836"/>
                  <a:pt x="5353" y="5627"/>
                  <a:pt x="5236" y="5403"/>
                </a:cubicBezTo>
                <a:lnTo>
                  <a:pt x="5236" y="5403"/>
                </a:lnTo>
                <a:cubicBezTo>
                  <a:pt x="5163" y="4899"/>
                  <a:pt x="5042" y="4402"/>
                  <a:pt x="4856" y="3932"/>
                </a:cubicBezTo>
                <a:lnTo>
                  <a:pt x="4856" y="3932"/>
                </a:lnTo>
                <a:cubicBezTo>
                  <a:pt x="4843" y="3756"/>
                  <a:pt x="4837" y="3579"/>
                  <a:pt x="4837" y="3404"/>
                </a:cubicBezTo>
                <a:cubicBezTo>
                  <a:pt x="4837" y="2803"/>
                  <a:pt x="4704" y="1302"/>
                  <a:pt x="5404" y="969"/>
                </a:cubicBezTo>
                <a:cubicBezTo>
                  <a:pt x="5473" y="934"/>
                  <a:pt x="5539" y="919"/>
                  <a:pt x="5600" y="919"/>
                </a:cubicBezTo>
                <a:close/>
                <a:moveTo>
                  <a:pt x="2127" y="2545"/>
                </a:moveTo>
                <a:cubicBezTo>
                  <a:pt x="2894" y="2545"/>
                  <a:pt x="3611" y="3480"/>
                  <a:pt x="3917" y="4097"/>
                </a:cubicBezTo>
                <a:lnTo>
                  <a:pt x="3917" y="4097"/>
                </a:lnTo>
                <a:cubicBezTo>
                  <a:pt x="3967" y="4686"/>
                  <a:pt x="4094" y="5263"/>
                  <a:pt x="4350" y="5780"/>
                </a:cubicBezTo>
                <a:lnTo>
                  <a:pt x="4350" y="5780"/>
                </a:lnTo>
                <a:cubicBezTo>
                  <a:pt x="4367" y="5914"/>
                  <a:pt x="4381" y="6048"/>
                  <a:pt x="4390" y="6182"/>
                </a:cubicBezTo>
                <a:lnTo>
                  <a:pt x="4390" y="6182"/>
                </a:lnTo>
                <a:cubicBezTo>
                  <a:pt x="4175" y="6257"/>
                  <a:pt x="3964" y="6291"/>
                  <a:pt x="3758" y="6291"/>
                </a:cubicBezTo>
                <a:cubicBezTo>
                  <a:pt x="2917" y="6291"/>
                  <a:pt x="2175" y="5715"/>
                  <a:pt x="1735" y="4938"/>
                </a:cubicBezTo>
                <a:cubicBezTo>
                  <a:pt x="1401" y="4404"/>
                  <a:pt x="901" y="2937"/>
                  <a:pt x="1802" y="2603"/>
                </a:cubicBezTo>
                <a:cubicBezTo>
                  <a:pt x="1910" y="2563"/>
                  <a:pt x="2019" y="2545"/>
                  <a:pt x="2127" y="2545"/>
                </a:cubicBezTo>
                <a:close/>
                <a:moveTo>
                  <a:pt x="10594" y="3135"/>
                </a:moveTo>
                <a:cubicBezTo>
                  <a:pt x="10768" y="3135"/>
                  <a:pt x="10931" y="3176"/>
                  <a:pt x="11075" y="3270"/>
                </a:cubicBezTo>
                <a:cubicBezTo>
                  <a:pt x="11542" y="3571"/>
                  <a:pt x="11442" y="4338"/>
                  <a:pt x="11275" y="4805"/>
                </a:cubicBezTo>
                <a:cubicBezTo>
                  <a:pt x="11042" y="5338"/>
                  <a:pt x="10641" y="5772"/>
                  <a:pt x="10141" y="6072"/>
                </a:cubicBezTo>
                <a:cubicBezTo>
                  <a:pt x="9361" y="6563"/>
                  <a:pt x="8432" y="6681"/>
                  <a:pt x="7513" y="6695"/>
                </a:cubicBezTo>
                <a:lnTo>
                  <a:pt x="7513" y="6695"/>
                </a:lnTo>
                <a:cubicBezTo>
                  <a:pt x="7183" y="6649"/>
                  <a:pt x="6844" y="6634"/>
                  <a:pt x="6505" y="6634"/>
                </a:cubicBezTo>
                <a:cubicBezTo>
                  <a:pt x="6485" y="6634"/>
                  <a:pt x="6465" y="6634"/>
                  <a:pt x="6444" y="6634"/>
                </a:cubicBezTo>
                <a:lnTo>
                  <a:pt x="6444" y="6634"/>
                </a:lnTo>
                <a:cubicBezTo>
                  <a:pt x="6448" y="6627"/>
                  <a:pt x="6451" y="6620"/>
                  <a:pt x="6454" y="6612"/>
                </a:cubicBezTo>
                <a:lnTo>
                  <a:pt x="6454" y="6612"/>
                </a:lnTo>
                <a:cubicBezTo>
                  <a:pt x="6891" y="5864"/>
                  <a:pt x="7447" y="5182"/>
                  <a:pt x="8073" y="4605"/>
                </a:cubicBezTo>
                <a:cubicBezTo>
                  <a:pt x="8573" y="4160"/>
                  <a:pt x="9723" y="3135"/>
                  <a:pt x="10594" y="3135"/>
                </a:cubicBezTo>
                <a:close/>
                <a:moveTo>
                  <a:pt x="6540" y="7614"/>
                </a:moveTo>
                <a:cubicBezTo>
                  <a:pt x="6696" y="7616"/>
                  <a:pt x="6853" y="7618"/>
                  <a:pt x="7009" y="7618"/>
                </a:cubicBezTo>
                <a:cubicBezTo>
                  <a:pt x="7109" y="7618"/>
                  <a:pt x="7208" y="7617"/>
                  <a:pt x="7307" y="7616"/>
                </a:cubicBezTo>
                <a:lnTo>
                  <a:pt x="7307" y="7616"/>
                </a:lnTo>
                <a:cubicBezTo>
                  <a:pt x="7800" y="7665"/>
                  <a:pt x="8279" y="7802"/>
                  <a:pt x="8673" y="8140"/>
                </a:cubicBezTo>
                <a:cubicBezTo>
                  <a:pt x="9240" y="8641"/>
                  <a:pt x="9440" y="9475"/>
                  <a:pt x="9174" y="10209"/>
                </a:cubicBezTo>
                <a:cubicBezTo>
                  <a:pt x="9048" y="10586"/>
                  <a:pt x="8684" y="10845"/>
                  <a:pt x="8279" y="10845"/>
                </a:cubicBezTo>
                <a:cubicBezTo>
                  <a:pt x="8255" y="10845"/>
                  <a:pt x="8231" y="10844"/>
                  <a:pt x="8206" y="10842"/>
                </a:cubicBezTo>
                <a:cubicBezTo>
                  <a:pt x="7739" y="10776"/>
                  <a:pt x="7539" y="10109"/>
                  <a:pt x="7372" y="9742"/>
                </a:cubicBezTo>
                <a:cubicBezTo>
                  <a:pt x="7052" y="9048"/>
                  <a:pt x="6775" y="8333"/>
                  <a:pt x="6540" y="7614"/>
                </a:cubicBezTo>
                <a:close/>
                <a:moveTo>
                  <a:pt x="4520" y="7290"/>
                </a:moveTo>
                <a:cubicBezTo>
                  <a:pt x="4587" y="7326"/>
                  <a:pt x="4659" y="7354"/>
                  <a:pt x="4737" y="7373"/>
                </a:cubicBezTo>
                <a:cubicBezTo>
                  <a:pt x="4772" y="7381"/>
                  <a:pt x="4807" y="7385"/>
                  <a:pt x="4841" y="7385"/>
                </a:cubicBezTo>
                <a:cubicBezTo>
                  <a:pt x="4946" y="7385"/>
                  <a:pt x="5045" y="7351"/>
                  <a:pt x="5128" y="7294"/>
                </a:cubicBezTo>
                <a:lnTo>
                  <a:pt x="5128" y="7294"/>
                </a:lnTo>
                <a:cubicBezTo>
                  <a:pt x="5147" y="7485"/>
                  <a:pt x="5281" y="7643"/>
                  <a:pt x="5447" y="7709"/>
                </a:cubicBezTo>
                <a:lnTo>
                  <a:pt x="5447" y="7709"/>
                </a:lnTo>
                <a:cubicBezTo>
                  <a:pt x="5420" y="8415"/>
                  <a:pt x="5227" y="9122"/>
                  <a:pt x="4904" y="9742"/>
                </a:cubicBezTo>
                <a:cubicBezTo>
                  <a:pt x="4737" y="10109"/>
                  <a:pt x="4504" y="10409"/>
                  <a:pt x="4237" y="10709"/>
                </a:cubicBezTo>
                <a:cubicBezTo>
                  <a:pt x="4062" y="10913"/>
                  <a:pt x="3659" y="11446"/>
                  <a:pt x="3338" y="11446"/>
                </a:cubicBezTo>
                <a:cubicBezTo>
                  <a:pt x="3290" y="11446"/>
                  <a:pt x="3245" y="11435"/>
                  <a:pt x="3203" y="11409"/>
                </a:cubicBezTo>
                <a:cubicBezTo>
                  <a:pt x="2869" y="11243"/>
                  <a:pt x="2836" y="10509"/>
                  <a:pt x="2836" y="10209"/>
                </a:cubicBezTo>
                <a:cubicBezTo>
                  <a:pt x="2836" y="9808"/>
                  <a:pt x="2936" y="9408"/>
                  <a:pt x="3103" y="9074"/>
                </a:cubicBezTo>
                <a:cubicBezTo>
                  <a:pt x="3479" y="8403"/>
                  <a:pt x="3963" y="7797"/>
                  <a:pt x="4520" y="7290"/>
                </a:cubicBezTo>
                <a:close/>
                <a:moveTo>
                  <a:pt x="5546" y="1"/>
                </a:moveTo>
                <a:cubicBezTo>
                  <a:pt x="5443" y="1"/>
                  <a:pt x="5340" y="12"/>
                  <a:pt x="5237" y="35"/>
                </a:cubicBezTo>
                <a:cubicBezTo>
                  <a:pt x="4173" y="294"/>
                  <a:pt x="3977" y="1521"/>
                  <a:pt x="3922" y="2496"/>
                </a:cubicBezTo>
                <a:lnTo>
                  <a:pt x="3922" y="2496"/>
                </a:lnTo>
                <a:cubicBezTo>
                  <a:pt x="3405" y="2006"/>
                  <a:pt x="2709" y="1609"/>
                  <a:pt x="2036" y="1609"/>
                </a:cubicBezTo>
                <a:cubicBezTo>
                  <a:pt x="1674" y="1609"/>
                  <a:pt x="1318" y="1724"/>
                  <a:pt x="1001" y="2003"/>
                </a:cubicBezTo>
                <a:cubicBezTo>
                  <a:pt x="0" y="2837"/>
                  <a:pt x="334" y="4438"/>
                  <a:pt x="901" y="5439"/>
                </a:cubicBezTo>
                <a:cubicBezTo>
                  <a:pt x="1421" y="6321"/>
                  <a:pt x="2310" y="7035"/>
                  <a:pt x="3297" y="7205"/>
                </a:cubicBezTo>
                <a:lnTo>
                  <a:pt x="3297" y="7205"/>
                </a:lnTo>
                <a:cubicBezTo>
                  <a:pt x="2731" y="7808"/>
                  <a:pt x="2251" y="8488"/>
                  <a:pt x="2035" y="9308"/>
                </a:cubicBezTo>
                <a:cubicBezTo>
                  <a:pt x="1768" y="10242"/>
                  <a:pt x="1835" y="11776"/>
                  <a:pt x="2836" y="12310"/>
                </a:cubicBezTo>
                <a:cubicBezTo>
                  <a:pt x="2984" y="12397"/>
                  <a:pt x="3137" y="12435"/>
                  <a:pt x="3291" y="12435"/>
                </a:cubicBezTo>
                <a:cubicBezTo>
                  <a:pt x="4144" y="12435"/>
                  <a:pt x="5042" y="11264"/>
                  <a:pt x="5438" y="10642"/>
                </a:cubicBezTo>
                <a:cubicBezTo>
                  <a:pt x="5725" y="10197"/>
                  <a:pt x="5944" y="9721"/>
                  <a:pt x="6095" y="9227"/>
                </a:cubicBezTo>
                <a:lnTo>
                  <a:pt x="6095" y="9227"/>
                </a:lnTo>
                <a:cubicBezTo>
                  <a:pt x="6120" y="9287"/>
                  <a:pt x="6146" y="9348"/>
                  <a:pt x="6171" y="9408"/>
                </a:cubicBezTo>
                <a:cubicBezTo>
                  <a:pt x="6372" y="10008"/>
                  <a:pt x="6672" y="10609"/>
                  <a:pt x="7039" y="11176"/>
                </a:cubicBezTo>
                <a:cubicBezTo>
                  <a:pt x="7372" y="11592"/>
                  <a:pt x="7815" y="11778"/>
                  <a:pt x="8262" y="11778"/>
                </a:cubicBezTo>
                <a:cubicBezTo>
                  <a:pt x="8889" y="11778"/>
                  <a:pt x="9524" y="11413"/>
                  <a:pt x="9874" y="10809"/>
                </a:cubicBezTo>
                <a:cubicBezTo>
                  <a:pt x="10408" y="9842"/>
                  <a:pt x="10274" y="8641"/>
                  <a:pt x="9574" y="7774"/>
                </a:cubicBezTo>
                <a:cubicBezTo>
                  <a:pt x="9468" y="7638"/>
                  <a:pt x="9354" y="7518"/>
                  <a:pt x="9233" y="7412"/>
                </a:cubicBezTo>
                <a:lnTo>
                  <a:pt x="9233" y="7412"/>
                </a:lnTo>
                <a:cubicBezTo>
                  <a:pt x="9892" y="7257"/>
                  <a:pt x="10518" y="6990"/>
                  <a:pt x="11075" y="6539"/>
                </a:cubicBezTo>
                <a:cubicBezTo>
                  <a:pt x="12076" y="5705"/>
                  <a:pt x="12876" y="3971"/>
                  <a:pt x="11909" y="2803"/>
                </a:cubicBezTo>
                <a:cubicBezTo>
                  <a:pt x="11558" y="2373"/>
                  <a:pt x="11118" y="2208"/>
                  <a:pt x="10652" y="2208"/>
                </a:cubicBezTo>
                <a:cubicBezTo>
                  <a:pt x="9747" y="2208"/>
                  <a:pt x="8745" y="2830"/>
                  <a:pt x="8106" y="3337"/>
                </a:cubicBezTo>
                <a:cubicBezTo>
                  <a:pt x="7769" y="3594"/>
                  <a:pt x="7448" y="3873"/>
                  <a:pt x="7147" y="4171"/>
                </a:cubicBezTo>
                <a:lnTo>
                  <a:pt x="7147" y="4171"/>
                </a:lnTo>
                <a:cubicBezTo>
                  <a:pt x="7208" y="3742"/>
                  <a:pt x="7239" y="3307"/>
                  <a:pt x="7239" y="2870"/>
                </a:cubicBezTo>
                <a:cubicBezTo>
                  <a:pt x="7239" y="2136"/>
                  <a:pt x="7239" y="1336"/>
                  <a:pt x="6839" y="735"/>
                </a:cubicBezTo>
                <a:cubicBezTo>
                  <a:pt x="6534" y="265"/>
                  <a:pt x="6046" y="1"/>
                  <a:pt x="55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5" name="Google Shape;705;p17"/>
          <p:cNvGrpSpPr/>
          <p:nvPr/>
        </p:nvGrpSpPr>
        <p:grpSpPr>
          <a:xfrm>
            <a:off x="224750" y="2606563"/>
            <a:ext cx="311900" cy="314700"/>
            <a:chOff x="8571050" y="1873050"/>
            <a:chExt cx="311900" cy="314700"/>
          </a:xfrm>
        </p:grpSpPr>
        <p:sp>
          <p:nvSpPr>
            <p:cNvPr id="706" name="Google Shape;706;p17"/>
            <p:cNvSpPr/>
            <p:nvPr/>
          </p:nvSpPr>
          <p:spPr>
            <a:xfrm>
              <a:off x="8571050" y="1873050"/>
              <a:ext cx="311900" cy="314700"/>
            </a:xfrm>
            <a:custGeom>
              <a:avLst/>
              <a:gdLst/>
              <a:ahLst/>
              <a:cxnLst/>
              <a:rect l="l" t="t" r="r" b="b"/>
              <a:pathLst>
                <a:path w="12476" h="12588" extrusionOk="0">
                  <a:moveTo>
                    <a:pt x="6515" y="929"/>
                  </a:moveTo>
                  <a:cubicBezTo>
                    <a:pt x="7071" y="929"/>
                    <a:pt x="7622" y="1043"/>
                    <a:pt x="8139" y="1298"/>
                  </a:cubicBezTo>
                  <a:cubicBezTo>
                    <a:pt x="8210" y="1327"/>
                    <a:pt x="8279" y="1340"/>
                    <a:pt x="8345" y="1340"/>
                  </a:cubicBezTo>
                  <a:cubicBezTo>
                    <a:pt x="8479" y="1340"/>
                    <a:pt x="8599" y="1286"/>
                    <a:pt x="8691" y="1204"/>
                  </a:cubicBezTo>
                  <a:lnTo>
                    <a:pt x="8691" y="1204"/>
                  </a:lnTo>
                  <a:cubicBezTo>
                    <a:pt x="8751" y="1239"/>
                    <a:pt x="8804" y="1285"/>
                    <a:pt x="8873" y="1331"/>
                  </a:cubicBezTo>
                  <a:cubicBezTo>
                    <a:pt x="9107" y="1498"/>
                    <a:pt x="9307" y="1665"/>
                    <a:pt x="9507" y="1865"/>
                  </a:cubicBezTo>
                  <a:cubicBezTo>
                    <a:pt x="9907" y="2265"/>
                    <a:pt x="10241" y="2699"/>
                    <a:pt x="10508" y="3166"/>
                  </a:cubicBezTo>
                  <a:cubicBezTo>
                    <a:pt x="11108" y="4267"/>
                    <a:pt x="11408" y="5468"/>
                    <a:pt x="11442" y="6735"/>
                  </a:cubicBezTo>
                  <a:cubicBezTo>
                    <a:pt x="11475" y="7936"/>
                    <a:pt x="11442" y="9404"/>
                    <a:pt x="10508" y="10304"/>
                  </a:cubicBezTo>
                  <a:cubicBezTo>
                    <a:pt x="9674" y="11038"/>
                    <a:pt x="8640" y="11505"/>
                    <a:pt x="7539" y="11605"/>
                  </a:cubicBezTo>
                  <a:cubicBezTo>
                    <a:pt x="7275" y="11644"/>
                    <a:pt x="7012" y="11662"/>
                    <a:pt x="6751" y="11662"/>
                  </a:cubicBezTo>
                  <a:cubicBezTo>
                    <a:pt x="4966" y="11662"/>
                    <a:pt x="3287" y="10784"/>
                    <a:pt x="2268" y="9270"/>
                  </a:cubicBezTo>
                  <a:cubicBezTo>
                    <a:pt x="1101" y="7569"/>
                    <a:pt x="1034" y="5368"/>
                    <a:pt x="2035" y="3566"/>
                  </a:cubicBezTo>
                  <a:cubicBezTo>
                    <a:pt x="2924" y="2093"/>
                    <a:pt x="4742" y="929"/>
                    <a:pt x="6515" y="929"/>
                  </a:cubicBezTo>
                  <a:close/>
                  <a:moveTo>
                    <a:pt x="6555" y="0"/>
                  </a:moveTo>
                  <a:cubicBezTo>
                    <a:pt x="4670" y="0"/>
                    <a:pt x="2774" y="1021"/>
                    <a:pt x="1635" y="2499"/>
                  </a:cubicBezTo>
                  <a:cubicBezTo>
                    <a:pt x="100" y="4567"/>
                    <a:pt x="0" y="7336"/>
                    <a:pt x="1334" y="9537"/>
                  </a:cubicBezTo>
                  <a:cubicBezTo>
                    <a:pt x="2520" y="11456"/>
                    <a:pt x="4636" y="12587"/>
                    <a:pt x="6855" y="12587"/>
                  </a:cubicBezTo>
                  <a:cubicBezTo>
                    <a:pt x="7259" y="12587"/>
                    <a:pt x="7667" y="12550"/>
                    <a:pt x="8073" y="12473"/>
                  </a:cubicBezTo>
                  <a:cubicBezTo>
                    <a:pt x="9407" y="12239"/>
                    <a:pt x="10641" y="11539"/>
                    <a:pt x="11542" y="10505"/>
                  </a:cubicBezTo>
                  <a:cubicBezTo>
                    <a:pt x="12476" y="9337"/>
                    <a:pt x="12442" y="7469"/>
                    <a:pt x="12309" y="6035"/>
                  </a:cubicBezTo>
                  <a:cubicBezTo>
                    <a:pt x="12209" y="4434"/>
                    <a:pt x="11608" y="2866"/>
                    <a:pt x="10574" y="1632"/>
                  </a:cubicBezTo>
                  <a:cubicBezTo>
                    <a:pt x="10074" y="1031"/>
                    <a:pt x="9507" y="531"/>
                    <a:pt x="8806" y="197"/>
                  </a:cubicBezTo>
                  <a:cubicBezTo>
                    <a:pt x="8667" y="128"/>
                    <a:pt x="8499" y="91"/>
                    <a:pt x="8331" y="91"/>
                  </a:cubicBezTo>
                  <a:cubicBezTo>
                    <a:pt x="8179" y="91"/>
                    <a:pt x="8029" y="121"/>
                    <a:pt x="7902" y="185"/>
                  </a:cubicBezTo>
                  <a:lnTo>
                    <a:pt x="7902" y="185"/>
                  </a:lnTo>
                  <a:cubicBezTo>
                    <a:pt x="7461" y="59"/>
                    <a:pt x="7008" y="0"/>
                    <a:pt x="6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17"/>
            <p:cNvSpPr/>
            <p:nvPr/>
          </p:nvSpPr>
          <p:spPr>
            <a:xfrm>
              <a:off x="8662775" y="1977975"/>
              <a:ext cx="28375" cy="42475"/>
            </a:xfrm>
            <a:custGeom>
              <a:avLst/>
              <a:gdLst/>
              <a:ahLst/>
              <a:cxnLst/>
              <a:rect l="l" t="t" r="r" b="b"/>
              <a:pathLst>
                <a:path w="1135" h="1699" extrusionOk="0">
                  <a:moveTo>
                    <a:pt x="617" y="0"/>
                  </a:moveTo>
                  <a:cubicBezTo>
                    <a:pt x="537" y="0"/>
                    <a:pt x="463" y="29"/>
                    <a:pt x="401" y="70"/>
                  </a:cubicBezTo>
                  <a:cubicBezTo>
                    <a:pt x="267" y="136"/>
                    <a:pt x="201" y="237"/>
                    <a:pt x="167" y="337"/>
                  </a:cubicBezTo>
                  <a:lnTo>
                    <a:pt x="145" y="437"/>
                  </a:lnTo>
                  <a:lnTo>
                    <a:pt x="145" y="437"/>
                  </a:lnTo>
                  <a:cubicBezTo>
                    <a:pt x="127" y="470"/>
                    <a:pt x="112" y="503"/>
                    <a:pt x="101" y="537"/>
                  </a:cubicBezTo>
                  <a:lnTo>
                    <a:pt x="0" y="1104"/>
                  </a:lnTo>
                  <a:cubicBezTo>
                    <a:pt x="0" y="1171"/>
                    <a:pt x="0" y="1237"/>
                    <a:pt x="0" y="1271"/>
                  </a:cubicBezTo>
                  <a:cubicBezTo>
                    <a:pt x="0" y="1337"/>
                    <a:pt x="34" y="1404"/>
                    <a:pt x="67" y="1471"/>
                  </a:cubicBezTo>
                  <a:cubicBezTo>
                    <a:pt x="159" y="1608"/>
                    <a:pt x="313" y="1698"/>
                    <a:pt x="476" y="1698"/>
                  </a:cubicBezTo>
                  <a:cubicBezTo>
                    <a:pt x="551" y="1698"/>
                    <a:pt x="628" y="1679"/>
                    <a:pt x="701" y="1638"/>
                  </a:cubicBezTo>
                  <a:cubicBezTo>
                    <a:pt x="801" y="1571"/>
                    <a:pt x="901" y="1471"/>
                    <a:pt x="934" y="1337"/>
                  </a:cubicBezTo>
                  <a:cubicBezTo>
                    <a:pt x="968" y="1104"/>
                    <a:pt x="1035" y="837"/>
                    <a:pt x="1101" y="603"/>
                  </a:cubicBezTo>
                  <a:cubicBezTo>
                    <a:pt x="1135" y="470"/>
                    <a:pt x="1101" y="337"/>
                    <a:pt x="1035" y="237"/>
                  </a:cubicBezTo>
                  <a:cubicBezTo>
                    <a:pt x="968" y="136"/>
                    <a:pt x="868" y="36"/>
                    <a:pt x="768" y="36"/>
                  </a:cubicBezTo>
                  <a:cubicBezTo>
                    <a:pt x="717" y="11"/>
                    <a:pt x="666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17"/>
            <p:cNvSpPr/>
            <p:nvPr/>
          </p:nvSpPr>
          <p:spPr>
            <a:xfrm>
              <a:off x="8738650" y="1982725"/>
              <a:ext cx="30900" cy="44550"/>
            </a:xfrm>
            <a:custGeom>
              <a:avLst/>
              <a:gdLst/>
              <a:ahLst/>
              <a:cxnLst/>
              <a:rect l="l" t="t" r="r" b="b"/>
              <a:pathLst>
                <a:path w="1236" h="1782" extrusionOk="0">
                  <a:moveTo>
                    <a:pt x="781" y="0"/>
                  </a:moveTo>
                  <a:cubicBezTo>
                    <a:pt x="697" y="0"/>
                    <a:pt x="599" y="31"/>
                    <a:pt x="501" y="80"/>
                  </a:cubicBezTo>
                  <a:cubicBezTo>
                    <a:pt x="469" y="102"/>
                    <a:pt x="440" y="127"/>
                    <a:pt x="414" y="154"/>
                  </a:cubicBezTo>
                  <a:lnTo>
                    <a:pt x="414" y="154"/>
                  </a:lnTo>
                  <a:cubicBezTo>
                    <a:pt x="321" y="194"/>
                    <a:pt x="232" y="289"/>
                    <a:pt x="201" y="413"/>
                  </a:cubicBezTo>
                  <a:cubicBezTo>
                    <a:pt x="168" y="680"/>
                    <a:pt x="101" y="947"/>
                    <a:pt x="34" y="1181"/>
                  </a:cubicBezTo>
                  <a:cubicBezTo>
                    <a:pt x="1" y="1314"/>
                    <a:pt x="34" y="1448"/>
                    <a:pt x="68" y="1548"/>
                  </a:cubicBezTo>
                  <a:cubicBezTo>
                    <a:pt x="134" y="1648"/>
                    <a:pt x="234" y="1748"/>
                    <a:pt x="368" y="1781"/>
                  </a:cubicBezTo>
                  <a:cubicBezTo>
                    <a:pt x="468" y="1781"/>
                    <a:pt x="601" y="1781"/>
                    <a:pt x="735" y="1714"/>
                  </a:cubicBezTo>
                  <a:cubicBezTo>
                    <a:pt x="835" y="1648"/>
                    <a:pt x="902" y="1548"/>
                    <a:pt x="935" y="1448"/>
                  </a:cubicBezTo>
                  <a:cubicBezTo>
                    <a:pt x="1035" y="1147"/>
                    <a:pt x="1135" y="880"/>
                    <a:pt x="1202" y="614"/>
                  </a:cubicBezTo>
                  <a:cubicBezTo>
                    <a:pt x="1235" y="480"/>
                    <a:pt x="1235" y="347"/>
                    <a:pt x="1168" y="247"/>
                  </a:cubicBezTo>
                  <a:cubicBezTo>
                    <a:pt x="1102" y="147"/>
                    <a:pt x="1002" y="47"/>
                    <a:pt x="868" y="13"/>
                  </a:cubicBezTo>
                  <a:cubicBezTo>
                    <a:pt x="841" y="4"/>
                    <a:pt x="812" y="0"/>
                    <a:pt x="7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7"/>
            <p:cNvSpPr/>
            <p:nvPr/>
          </p:nvSpPr>
          <p:spPr>
            <a:xfrm>
              <a:off x="8636225" y="2044500"/>
              <a:ext cx="150825" cy="63025"/>
            </a:xfrm>
            <a:custGeom>
              <a:avLst/>
              <a:gdLst/>
              <a:ahLst/>
              <a:cxnLst/>
              <a:rect l="l" t="t" r="r" b="b"/>
              <a:pathLst>
                <a:path w="6033" h="2521" extrusionOk="0">
                  <a:moveTo>
                    <a:pt x="617" y="1"/>
                  </a:moveTo>
                  <a:cubicBezTo>
                    <a:pt x="314" y="1"/>
                    <a:pt x="1" y="262"/>
                    <a:pt x="162" y="644"/>
                  </a:cubicBezTo>
                  <a:cubicBezTo>
                    <a:pt x="362" y="1912"/>
                    <a:pt x="1696" y="2446"/>
                    <a:pt x="2830" y="2512"/>
                  </a:cubicBezTo>
                  <a:cubicBezTo>
                    <a:pt x="2931" y="2518"/>
                    <a:pt x="3031" y="2520"/>
                    <a:pt x="3131" y="2520"/>
                  </a:cubicBezTo>
                  <a:cubicBezTo>
                    <a:pt x="3663" y="2520"/>
                    <a:pt x="4188" y="2442"/>
                    <a:pt x="4665" y="2246"/>
                  </a:cubicBezTo>
                  <a:cubicBezTo>
                    <a:pt x="5232" y="2012"/>
                    <a:pt x="5666" y="1578"/>
                    <a:pt x="5933" y="1045"/>
                  </a:cubicBezTo>
                  <a:cubicBezTo>
                    <a:pt x="6033" y="811"/>
                    <a:pt x="5966" y="544"/>
                    <a:pt x="5766" y="411"/>
                  </a:cubicBezTo>
                  <a:cubicBezTo>
                    <a:pt x="5683" y="364"/>
                    <a:pt x="5592" y="341"/>
                    <a:pt x="5504" y="341"/>
                  </a:cubicBezTo>
                  <a:cubicBezTo>
                    <a:pt x="5345" y="341"/>
                    <a:pt x="5197" y="415"/>
                    <a:pt x="5132" y="544"/>
                  </a:cubicBezTo>
                  <a:cubicBezTo>
                    <a:pt x="4965" y="945"/>
                    <a:pt x="4665" y="1245"/>
                    <a:pt x="4298" y="1378"/>
                  </a:cubicBezTo>
                  <a:cubicBezTo>
                    <a:pt x="3937" y="1517"/>
                    <a:pt x="3552" y="1587"/>
                    <a:pt x="3164" y="1587"/>
                  </a:cubicBezTo>
                  <a:cubicBezTo>
                    <a:pt x="3086" y="1587"/>
                    <a:pt x="3008" y="1584"/>
                    <a:pt x="2930" y="1578"/>
                  </a:cubicBezTo>
                  <a:cubicBezTo>
                    <a:pt x="2163" y="1545"/>
                    <a:pt x="1196" y="1278"/>
                    <a:pt x="1062" y="378"/>
                  </a:cubicBezTo>
                  <a:cubicBezTo>
                    <a:pt x="1010" y="113"/>
                    <a:pt x="815" y="1"/>
                    <a:pt x="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0" name="Google Shape;710;p17"/>
          <p:cNvGrpSpPr/>
          <p:nvPr/>
        </p:nvGrpSpPr>
        <p:grpSpPr>
          <a:xfrm rot="8927671" flipH="1">
            <a:off x="8286283" y="1017201"/>
            <a:ext cx="288970" cy="174347"/>
            <a:chOff x="4177750" y="2899175"/>
            <a:chExt cx="288975" cy="174350"/>
          </a:xfrm>
        </p:grpSpPr>
        <p:sp>
          <p:nvSpPr>
            <p:cNvPr id="711" name="Google Shape;711;p17"/>
            <p:cNvSpPr/>
            <p:nvPr/>
          </p:nvSpPr>
          <p:spPr>
            <a:xfrm>
              <a:off x="4177750" y="2920450"/>
              <a:ext cx="250650" cy="153075"/>
            </a:xfrm>
            <a:custGeom>
              <a:avLst/>
              <a:gdLst/>
              <a:ahLst/>
              <a:cxnLst/>
              <a:rect l="l" t="t" r="r" b="b"/>
              <a:pathLst>
                <a:path w="10026" h="6123" extrusionOk="0">
                  <a:moveTo>
                    <a:pt x="626" y="0"/>
                  </a:moveTo>
                  <a:cubicBezTo>
                    <a:pt x="321" y="0"/>
                    <a:pt x="0" y="351"/>
                    <a:pt x="183" y="718"/>
                  </a:cubicBezTo>
                  <a:cubicBezTo>
                    <a:pt x="1174" y="2864"/>
                    <a:pt x="2361" y="6123"/>
                    <a:pt x="5266" y="6123"/>
                  </a:cubicBezTo>
                  <a:cubicBezTo>
                    <a:pt x="5295" y="6123"/>
                    <a:pt x="5324" y="6122"/>
                    <a:pt x="5354" y="6122"/>
                  </a:cubicBezTo>
                  <a:cubicBezTo>
                    <a:pt x="8289" y="6055"/>
                    <a:pt x="9223" y="2853"/>
                    <a:pt x="9924" y="584"/>
                  </a:cubicBezTo>
                  <a:cubicBezTo>
                    <a:pt x="10026" y="237"/>
                    <a:pt x="9728" y="3"/>
                    <a:pt x="9444" y="3"/>
                  </a:cubicBezTo>
                  <a:cubicBezTo>
                    <a:pt x="9263" y="3"/>
                    <a:pt x="9088" y="97"/>
                    <a:pt x="9023" y="317"/>
                  </a:cubicBezTo>
                  <a:cubicBezTo>
                    <a:pt x="8656" y="1485"/>
                    <a:pt x="8356" y="2686"/>
                    <a:pt x="7689" y="3653"/>
                  </a:cubicBezTo>
                  <a:cubicBezTo>
                    <a:pt x="7122" y="4487"/>
                    <a:pt x="6221" y="5188"/>
                    <a:pt x="5187" y="5188"/>
                  </a:cubicBezTo>
                  <a:cubicBezTo>
                    <a:pt x="2785" y="5121"/>
                    <a:pt x="1785" y="2019"/>
                    <a:pt x="984" y="251"/>
                  </a:cubicBezTo>
                  <a:cubicBezTo>
                    <a:pt x="900" y="73"/>
                    <a:pt x="765" y="0"/>
                    <a:pt x="6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17"/>
            <p:cNvSpPr/>
            <p:nvPr/>
          </p:nvSpPr>
          <p:spPr>
            <a:xfrm>
              <a:off x="4342725" y="2899175"/>
              <a:ext cx="124000" cy="79875"/>
            </a:xfrm>
            <a:custGeom>
              <a:avLst/>
              <a:gdLst/>
              <a:ahLst/>
              <a:cxnLst/>
              <a:rect l="l" t="t" r="r" b="b"/>
              <a:pathLst>
                <a:path w="4960" h="3195" extrusionOk="0">
                  <a:moveTo>
                    <a:pt x="2291" y="902"/>
                  </a:moveTo>
                  <a:lnTo>
                    <a:pt x="2291" y="902"/>
                  </a:lnTo>
                  <a:cubicBezTo>
                    <a:pt x="2291" y="902"/>
                    <a:pt x="2302" y="913"/>
                    <a:pt x="2315" y="928"/>
                  </a:cubicBezTo>
                  <a:lnTo>
                    <a:pt x="2315" y="928"/>
                  </a:lnTo>
                  <a:cubicBezTo>
                    <a:pt x="2302" y="923"/>
                    <a:pt x="2291" y="915"/>
                    <a:pt x="2291" y="902"/>
                  </a:cubicBezTo>
                  <a:close/>
                  <a:moveTo>
                    <a:pt x="2391" y="1"/>
                  </a:moveTo>
                  <a:cubicBezTo>
                    <a:pt x="2157" y="1"/>
                    <a:pt x="1924" y="68"/>
                    <a:pt x="1724" y="201"/>
                  </a:cubicBezTo>
                  <a:lnTo>
                    <a:pt x="523" y="835"/>
                  </a:lnTo>
                  <a:cubicBezTo>
                    <a:pt x="1" y="1082"/>
                    <a:pt x="271" y="1736"/>
                    <a:pt x="699" y="1736"/>
                  </a:cubicBezTo>
                  <a:cubicBezTo>
                    <a:pt x="790" y="1736"/>
                    <a:pt x="890" y="1706"/>
                    <a:pt x="990" y="1635"/>
                  </a:cubicBezTo>
                  <a:lnTo>
                    <a:pt x="2024" y="1102"/>
                  </a:lnTo>
                  <a:lnTo>
                    <a:pt x="2257" y="1002"/>
                  </a:lnTo>
                  <a:cubicBezTo>
                    <a:pt x="2276" y="1002"/>
                    <a:pt x="2316" y="981"/>
                    <a:pt x="2341" y="962"/>
                  </a:cubicBezTo>
                  <a:lnTo>
                    <a:pt x="2341" y="962"/>
                  </a:lnTo>
                  <a:cubicBezTo>
                    <a:pt x="2350" y="977"/>
                    <a:pt x="2357" y="991"/>
                    <a:pt x="2357" y="1002"/>
                  </a:cubicBezTo>
                  <a:lnTo>
                    <a:pt x="2558" y="1235"/>
                  </a:lnTo>
                  <a:lnTo>
                    <a:pt x="4125" y="3070"/>
                  </a:lnTo>
                  <a:cubicBezTo>
                    <a:pt x="4209" y="3153"/>
                    <a:pt x="4325" y="3195"/>
                    <a:pt x="4446" y="3195"/>
                  </a:cubicBezTo>
                  <a:cubicBezTo>
                    <a:pt x="4567" y="3195"/>
                    <a:pt x="4692" y="3153"/>
                    <a:pt x="4792" y="3070"/>
                  </a:cubicBezTo>
                  <a:cubicBezTo>
                    <a:pt x="4959" y="2870"/>
                    <a:pt x="4959" y="2569"/>
                    <a:pt x="4792" y="2403"/>
                  </a:cubicBezTo>
                  <a:cubicBezTo>
                    <a:pt x="4192" y="1702"/>
                    <a:pt x="3592" y="1002"/>
                    <a:pt x="2991" y="301"/>
                  </a:cubicBezTo>
                  <a:cubicBezTo>
                    <a:pt x="2858" y="134"/>
                    <a:pt x="2624" y="1"/>
                    <a:pt x="23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3" name="Google Shape;713;p17"/>
          <p:cNvGrpSpPr/>
          <p:nvPr/>
        </p:nvGrpSpPr>
        <p:grpSpPr>
          <a:xfrm>
            <a:off x="1709413" y="738500"/>
            <a:ext cx="581325" cy="169475"/>
            <a:chOff x="5393300" y="2420750"/>
            <a:chExt cx="581325" cy="169475"/>
          </a:xfrm>
        </p:grpSpPr>
        <p:sp>
          <p:nvSpPr>
            <p:cNvPr id="714" name="Google Shape;714;p17"/>
            <p:cNvSpPr/>
            <p:nvPr/>
          </p:nvSpPr>
          <p:spPr>
            <a:xfrm>
              <a:off x="5393300" y="2420750"/>
              <a:ext cx="581325" cy="169475"/>
            </a:xfrm>
            <a:custGeom>
              <a:avLst/>
              <a:gdLst/>
              <a:ahLst/>
              <a:cxnLst/>
              <a:rect l="l" t="t" r="r" b="b"/>
              <a:pathLst>
                <a:path w="23253" h="6779" extrusionOk="0">
                  <a:moveTo>
                    <a:pt x="13116" y="2293"/>
                  </a:moveTo>
                  <a:cubicBezTo>
                    <a:pt x="13135" y="2304"/>
                    <a:pt x="13154" y="2315"/>
                    <a:pt x="13172" y="2326"/>
                  </a:cubicBezTo>
                  <a:cubicBezTo>
                    <a:pt x="13906" y="2759"/>
                    <a:pt x="14573" y="3560"/>
                    <a:pt x="14440" y="4494"/>
                  </a:cubicBezTo>
                  <a:cubicBezTo>
                    <a:pt x="14374" y="4890"/>
                    <a:pt x="14133" y="5127"/>
                    <a:pt x="13834" y="5127"/>
                  </a:cubicBezTo>
                  <a:cubicBezTo>
                    <a:pt x="13679" y="5127"/>
                    <a:pt x="13509" y="5064"/>
                    <a:pt x="13339" y="4928"/>
                  </a:cubicBezTo>
                  <a:cubicBezTo>
                    <a:pt x="12972" y="4594"/>
                    <a:pt x="12772" y="4094"/>
                    <a:pt x="12805" y="3593"/>
                  </a:cubicBezTo>
                  <a:cubicBezTo>
                    <a:pt x="12791" y="3083"/>
                    <a:pt x="12907" y="2651"/>
                    <a:pt x="13116" y="2293"/>
                  </a:cubicBezTo>
                  <a:close/>
                  <a:moveTo>
                    <a:pt x="15863" y="0"/>
                  </a:moveTo>
                  <a:cubicBezTo>
                    <a:pt x="14729" y="0"/>
                    <a:pt x="13609" y="359"/>
                    <a:pt x="12840" y="1117"/>
                  </a:cubicBezTo>
                  <a:lnTo>
                    <a:pt x="12840" y="1117"/>
                  </a:lnTo>
                  <a:cubicBezTo>
                    <a:pt x="12235" y="894"/>
                    <a:pt x="11591" y="777"/>
                    <a:pt x="10991" y="777"/>
                  </a:cubicBezTo>
                  <a:cubicBezTo>
                    <a:pt x="10871" y="777"/>
                    <a:pt x="10753" y="782"/>
                    <a:pt x="10637" y="791"/>
                  </a:cubicBezTo>
                  <a:cubicBezTo>
                    <a:pt x="8969" y="958"/>
                    <a:pt x="7468" y="1725"/>
                    <a:pt x="5967" y="2359"/>
                  </a:cubicBezTo>
                  <a:cubicBezTo>
                    <a:pt x="4938" y="2762"/>
                    <a:pt x="3758" y="3165"/>
                    <a:pt x="2610" y="3165"/>
                  </a:cubicBezTo>
                  <a:cubicBezTo>
                    <a:pt x="2046" y="3165"/>
                    <a:pt x="1490" y="3068"/>
                    <a:pt x="963" y="2826"/>
                  </a:cubicBezTo>
                  <a:cubicBezTo>
                    <a:pt x="897" y="2797"/>
                    <a:pt x="831" y="2784"/>
                    <a:pt x="767" y="2784"/>
                  </a:cubicBezTo>
                  <a:cubicBezTo>
                    <a:pt x="322" y="2784"/>
                    <a:pt x="0" y="3427"/>
                    <a:pt x="496" y="3660"/>
                  </a:cubicBezTo>
                  <a:cubicBezTo>
                    <a:pt x="1196" y="3972"/>
                    <a:pt x="1906" y="4100"/>
                    <a:pt x="2617" y="4100"/>
                  </a:cubicBezTo>
                  <a:cubicBezTo>
                    <a:pt x="4108" y="4100"/>
                    <a:pt x="5600" y="3536"/>
                    <a:pt x="7001" y="2926"/>
                  </a:cubicBezTo>
                  <a:cubicBezTo>
                    <a:pt x="8283" y="2374"/>
                    <a:pt x="9697" y="1762"/>
                    <a:pt x="11088" y="1762"/>
                  </a:cubicBezTo>
                  <a:cubicBezTo>
                    <a:pt x="11476" y="1762"/>
                    <a:pt x="11863" y="1810"/>
                    <a:pt x="12244" y="1920"/>
                  </a:cubicBezTo>
                  <a:lnTo>
                    <a:pt x="12244" y="1920"/>
                  </a:lnTo>
                  <a:cubicBezTo>
                    <a:pt x="12088" y="2219"/>
                    <a:pt x="11972" y="2554"/>
                    <a:pt x="11905" y="2926"/>
                  </a:cubicBezTo>
                  <a:cubicBezTo>
                    <a:pt x="11704" y="3994"/>
                    <a:pt x="12038" y="5261"/>
                    <a:pt x="13039" y="5828"/>
                  </a:cubicBezTo>
                  <a:cubicBezTo>
                    <a:pt x="13313" y="5985"/>
                    <a:pt x="13584" y="6055"/>
                    <a:pt x="13839" y="6055"/>
                  </a:cubicBezTo>
                  <a:cubicBezTo>
                    <a:pt x="14667" y="6055"/>
                    <a:pt x="15323" y="5312"/>
                    <a:pt x="15374" y="4394"/>
                  </a:cubicBezTo>
                  <a:cubicBezTo>
                    <a:pt x="15459" y="3149"/>
                    <a:pt x="14759" y="2191"/>
                    <a:pt x="13778" y="1575"/>
                  </a:cubicBezTo>
                  <a:lnTo>
                    <a:pt x="13778" y="1575"/>
                  </a:lnTo>
                  <a:cubicBezTo>
                    <a:pt x="14376" y="1144"/>
                    <a:pt x="15176" y="939"/>
                    <a:pt x="15967" y="939"/>
                  </a:cubicBezTo>
                  <a:cubicBezTo>
                    <a:pt x="16407" y="939"/>
                    <a:pt x="16844" y="1002"/>
                    <a:pt x="17242" y="1125"/>
                  </a:cubicBezTo>
                  <a:cubicBezTo>
                    <a:pt x="18443" y="1592"/>
                    <a:pt x="19543" y="2326"/>
                    <a:pt x="20411" y="3293"/>
                  </a:cubicBezTo>
                  <a:cubicBezTo>
                    <a:pt x="21311" y="4160"/>
                    <a:pt x="22079" y="5161"/>
                    <a:pt x="22279" y="6429"/>
                  </a:cubicBezTo>
                  <a:cubicBezTo>
                    <a:pt x="22319" y="6673"/>
                    <a:pt x="22492" y="6779"/>
                    <a:pt x="22678" y="6779"/>
                  </a:cubicBezTo>
                  <a:cubicBezTo>
                    <a:pt x="22951" y="6779"/>
                    <a:pt x="23252" y="6552"/>
                    <a:pt x="23213" y="6195"/>
                  </a:cubicBezTo>
                  <a:cubicBezTo>
                    <a:pt x="22979" y="4828"/>
                    <a:pt x="22145" y="3693"/>
                    <a:pt x="21211" y="2726"/>
                  </a:cubicBezTo>
                  <a:cubicBezTo>
                    <a:pt x="20244" y="1725"/>
                    <a:pt x="19110" y="925"/>
                    <a:pt x="17875" y="391"/>
                  </a:cubicBezTo>
                  <a:cubicBezTo>
                    <a:pt x="17250" y="134"/>
                    <a:pt x="16554" y="0"/>
                    <a:pt x="158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17"/>
            <p:cNvSpPr/>
            <p:nvPr/>
          </p:nvSpPr>
          <p:spPr>
            <a:xfrm>
              <a:off x="5395700" y="2435100"/>
              <a:ext cx="80900" cy="141375"/>
            </a:xfrm>
            <a:custGeom>
              <a:avLst/>
              <a:gdLst/>
              <a:ahLst/>
              <a:cxnLst/>
              <a:rect l="l" t="t" r="r" b="b"/>
              <a:pathLst>
                <a:path w="3236" h="5655" extrusionOk="0">
                  <a:moveTo>
                    <a:pt x="2715" y="1"/>
                  </a:moveTo>
                  <a:cubicBezTo>
                    <a:pt x="2594" y="1"/>
                    <a:pt x="2469" y="51"/>
                    <a:pt x="2368" y="151"/>
                  </a:cubicBezTo>
                  <a:lnTo>
                    <a:pt x="1068" y="1251"/>
                  </a:lnTo>
                  <a:cubicBezTo>
                    <a:pt x="701" y="1552"/>
                    <a:pt x="200" y="1885"/>
                    <a:pt x="100" y="2386"/>
                  </a:cubicBezTo>
                  <a:cubicBezTo>
                    <a:pt x="0" y="2919"/>
                    <a:pt x="334" y="3520"/>
                    <a:pt x="567" y="3987"/>
                  </a:cubicBezTo>
                  <a:cubicBezTo>
                    <a:pt x="834" y="4487"/>
                    <a:pt x="1134" y="4987"/>
                    <a:pt x="1468" y="5454"/>
                  </a:cubicBezTo>
                  <a:cubicBezTo>
                    <a:pt x="1558" y="5595"/>
                    <a:pt x="1697" y="5654"/>
                    <a:pt x="1838" y="5654"/>
                  </a:cubicBezTo>
                  <a:cubicBezTo>
                    <a:pt x="2165" y="5654"/>
                    <a:pt x="2501" y="5337"/>
                    <a:pt x="2268" y="4987"/>
                  </a:cubicBezTo>
                  <a:lnTo>
                    <a:pt x="2235" y="4987"/>
                  </a:lnTo>
                  <a:cubicBezTo>
                    <a:pt x="1968" y="4587"/>
                    <a:pt x="1735" y="4187"/>
                    <a:pt x="1501" y="3753"/>
                  </a:cubicBezTo>
                  <a:cubicBezTo>
                    <a:pt x="1368" y="3553"/>
                    <a:pt x="1268" y="3353"/>
                    <a:pt x="1168" y="3153"/>
                  </a:cubicBezTo>
                  <a:cubicBezTo>
                    <a:pt x="1068" y="2953"/>
                    <a:pt x="934" y="2753"/>
                    <a:pt x="1001" y="2586"/>
                  </a:cubicBezTo>
                  <a:cubicBezTo>
                    <a:pt x="1068" y="2386"/>
                    <a:pt x="1201" y="2319"/>
                    <a:pt x="1301" y="2252"/>
                  </a:cubicBezTo>
                  <a:lnTo>
                    <a:pt x="1835" y="1785"/>
                  </a:lnTo>
                  <a:lnTo>
                    <a:pt x="3036" y="784"/>
                  </a:lnTo>
                  <a:cubicBezTo>
                    <a:pt x="3236" y="618"/>
                    <a:pt x="3236" y="317"/>
                    <a:pt x="3036" y="151"/>
                  </a:cubicBezTo>
                  <a:cubicBezTo>
                    <a:pt x="2952" y="51"/>
                    <a:pt x="2835" y="1"/>
                    <a:pt x="27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8"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" name="Google Shape;717;p18"/>
          <p:cNvGrpSpPr/>
          <p:nvPr/>
        </p:nvGrpSpPr>
        <p:grpSpPr>
          <a:xfrm>
            <a:off x="95" y="25"/>
            <a:ext cx="9143969" cy="5143446"/>
            <a:chOff x="95" y="25"/>
            <a:chExt cx="9143969" cy="5143446"/>
          </a:xfrm>
        </p:grpSpPr>
        <p:sp>
          <p:nvSpPr>
            <p:cNvPr id="718" name="Google Shape;718;p18"/>
            <p:cNvSpPr/>
            <p:nvPr/>
          </p:nvSpPr>
          <p:spPr>
            <a:xfrm>
              <a:off x="95" y="484705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18"/>
            <p:cNvSpPr/>
            <p:nvPr/>
          </p:nvSpPr>
          <p:spPr>
            <a:xfrm>
              <a:off x="95" y="67722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18"/>
            <p:cNvSpPr/>
            <p:nvPr/>
          </p:nvSpPr>
          <p:spPr>
            <a:xfrm>
              <a:off x="95" y="86974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18"/>
            <p:cNvSpPr/>
            <p:nvPr/>
          </p:nvSpPr>
          <p:spPr>
            <a:xfrm>
              <a:off x="95" y="106454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8"/>
            <p:cNvSpPr/>
            <p:nvPr/>
          </p:nvSpPr>
          <p:spPr>
            <a:xfrm>
              <a:off x="95" y="125706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8"/>
            <p:cNvSpPr/>
            <p:nvPr/>
          </p:nvSpPr>
          <p:spPr>
            <a:xfrm>
              <a:off x="95" y="1449643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8"/>
            <p:cNvSpPr/>
            <p:nvPr/>
          </p:nvSpPr>
          <p:spPr>
            <a:xfrm>
              <a:off x="95" y="1642163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8"/>
            <p:cNvSpPr/>
            <p:nvPr/>
          </p:nvSpPr>
          <p:spPr>
            <a:xfrm>
              <a:off x="95" y="1834744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8"/>
            <p:cNvSpPr/>
            <p:nvPr/>
          </p:nvSpPr>
          <p:spPr>
            <a:xfrm>
              <a:off x="95" y="2029479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18"/>
            <p:cNvSpPr/>
            <p:nvPr/>
          </p:nvSpPr>
          <p:spPr>
            <a:xfrm>
              <a:off x="95" y="2222059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8"/>
            <p:cNvSpPr/>
            <p:nvPr/>
          </p:nvSpPr>
          <p:spPr>
            <a:xfrm>
              <a:off x="95" y="241458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8"/>
            <p:cNvSpPr/>
            <p:nvPr/>
          </p:nvSpPr>
          <p:spPr>
            <a:xfrm>
              <a:off x="95" y="260710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8"/>
            <p:cNvSpPr/>
            <p:nvPr/>
          </p:nvSpPr>
          <p:spPr>
            <a:xfrm>
              <a:off x="95" y="280189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8"/>
            <p:cNvSpPr/>
            <p:nvPr/>
          </p:nvSpPr>
          <p:spPr>
            <a:xfrm>
              <a:off x="95" y="299441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8"/>
            <p:cNvSpPr/>
            <p:nvPr/>
          </p:nvSpPr>
          <p:spPr>
            <a:xfrm>
              <a:off x="95" y="3186997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8"/>
            <p:cNvSpPr/>
            <p:nvPr/>
          </p:nvSpPr>
          <p:spPr>
            <a:xfrm>
              <a:off x="95" y="3379517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8"/>
            <p:cNvSpPr/>
            <p:nvPr/>
          </p:nvSpPr>
          <p:spPr>
            <a:xfrm>
              <a:off x="95" y="3572098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8"/>
            <p:cNvSpPr/>
            <p:nvPr/>
          </p:nvSpPr>
          <p:spPr>
            <a:xfrm>
              <a:off x="95" y="3764618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18"/>
            <p:cNvSpPr/>
            <p:nvPr/>
          </p:nvSpPr>
          <p:spPr>
            <a:xfrm>
              <a:off x="95" y="3959413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18"/>
            <p:cNvSpPr/>
            <p:nvPr/>
          </p:nvSpPr>
          <p:spPr>
            <a:xfrm>
              <a:off x="95" y="4151934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8"/>
            <p:cNvSpPr/>
            <p:nvPr/>
          </p:nvSpPr>
          <p:spPr>
            <a:xfrm>
              <a:off x="95" y="4344454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8"/>
            <p:cNvSpPr/>
            <p:nvPr/>
          </p:nvSpPr>
          <p:spPr>
            <a:xfrm>
              <a:off x="95" y="4537035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8"/>
            <p:cNvSpPr/>
            <p:nvPr/>
          </p:nvSpPr>
          <p:spPr>
            <a:xfrm>
              <a:off x="95" y="4731770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8"/>
            <p:cNvSpPr/>
            <p:nvPr/>
          </p:nvSpPr>
          <p:spPr>
            <a:xfrm>
              <a:off x="95" y="4924351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18"/>
            <p:cNvSpPr/>
            <p:nvPr/>
          </p:nvSpPr>
          <p:spPr>
            <a:xfrm>
              <a:off x="704325" y="25"/>
              <a:ext cx="17779" cy="5143446"/>
            </a:xfrm>
            <a:custGeom>
              <a:avLst/>
              <a:gdLst/>
              <a:ahLst/>
              <a:cxnLst/>
              <a:rect l="l" t="t" r="r" b="b"/>
              <a:pathLst>
                <a:path w="297" h="85921" extrusionOk="0">
                  <a:moveTo>
                    <a:pt x="1" y="0"/>
                  </a:moveTo>
                  <a:lnTo>
                    <a:pt x="1" y="85920"/>
                  </a:lnTo>
                  <a:lnTo>
                    <a:pt x="296" y="8592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3" name="Google Shape;743;p18"/>
          <p:cNvSpPr txBox="1">
            <a:spLocks noGrp="1"/>
          </p:cNvSpPr>
          <p:nvPr>
            <p:ph type="title"/>
          </p:nvPr>
        </p:nvSpPr>
        <p:spPr>
          <a:xfrm>
            <a:off x="1307350" y="1461276"/>
            <a:ext cx="2955300" cy="4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3100" b="1">
                <a:highlight>
                  <a:schemeClr val="dk2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>
            <a:endParaRPr/>
          </a:p>
        </p:txBody>
      </p:sp>
      <p:sp>
        <p:nvSpPr>
          <p:cNvPr id="744" name="Google Shape;744;p18"/>
          <p:cNvSpPr txBox="1">
            <a:spLocks noGrp="1"/>
          </p:cNvSpPr>
          <p:nvPr>
            <p:ph type="subTitle" idx="1"/>
          </p:nvPr>
        </p:nvSpPr>
        <p:spPr>
          <a:xfrm>
            <a:off x="1307356" y="2050887"/>
            <a:ext cx="2955300" cy="21573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45" name="Google Shape;745;p18"/>
          <p:cNvSpPr txBox="1">
            <a:spLocks noGrp="1"/>
          </p:cNvSpPr>
          <p:nvPr>
            <p:ph type="title" idx="2"/>
          </p:nvPr>
        </p:nvSpPr>
        <p:spPr>
          <a:xfrm>
            <a:off x="4881355" y="1461276"/>
            <a:ext cx="2955300" cy="4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3100" b="1">
                <a:highlight>
                  <a:schemeClr val="dk2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>
            <a:endParaRPr/>
          </a:p>
        </p:txBody>
      </p:sp>
      <p:sp>
        <p:nvSpPr>
          <p:cNvPr id="746" name="Google Shape;746;p18"/>
          <p:cNvSpPr txBox="1">
            <a:spLocks noGrp="1"/>
          </p:cNvSpPr>
          <p:nvPr>
            <p:ph type="subTitle" idx="3"/>
          </p:nvPr>
        </p:nvSpPr>
        <p:spPr>
          <a:xfrm>
            <a:off x="4881350" y="2050887"/>
            <a:ext cx="2955300" cy="21573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47" name="Google Shape;747;p18"/>
          <p:cNvSpPr txBox="1">
            <a:spLocks noGrp="1"/>
          </p:cNvSpPr>
          <p:nvPr>
            <p:ph type="title" idx="4"/>
          </p:nvPr>
        </p:nvSpPr>
        <p:spPr>
          <a:xfrm>
            <a:off x="713225" y="539000"/>
            <a:ext cx="7717500" cy="44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>
            <a:endParaRPr/>
          </a:p>
        </p:txBody>
      </p:sp>
      <p:sp>
        <p:nvSpPr>
          <p:cNvPr id="748" name="Google Shape;748;p18"/>
          <p:cNvSpPr/>
          <p:nvPr/>
        </p:nvSpPr>
        <p:spPr>
          <a:xfrm>
            <a:off x="8703638" y="3347600"/>
            <a:ext cx="109275" cy="114525"/>
          </a:xfrm>
          <a:custGeom>
            <a:avLst/>
            <a:gdLst/>
            <a:ahLst/>
            <a:cxnLst/>
            <a:rect l="l" t="t" r="r" b="b"/>
            <a:pathLst>
              <a:path w="4371" h="4581" extrusionOk="0">
                <a:moveTo>
                  <a:pt x="1702" y="1062"/>
                </a:moveTo>
                <a:cubicBezTo>
                  <a:pt x="1780" y="1119"/>
                  <a:pt x="1875" y="1151"/>
                  <a:pt x="1969" y="1151"/>
                </a:cubicBezTo>
                <a:lnTo>
                  <a:pt x="2002" y="1151"/>
                </a:lnTo>
                <a:lnTo>
                  <a:pt x="2102" y="1185"/>
                </a:lnTo>
                <a:cubicBezTo>
                  <a:pt x="2169" y="1185"/>
                  <a:pt x="2236" y="1218"/>
                  <a:pt x="2336" y="1218"/>
                </a:cubicBezTo>
                <a:cubicBezTo>
                  <a:pt x="2436" y="1285"/>
                  <a:pt x="2569" y="1352"/>
                  <a:pt x="2670" y="1418"/>
                </a:cubicBezTo>
                <a:cubicBezTo>
                  <a:pt x="2770" y="1485"/>
                  <a:pt x="2870" y="1552"/>
                  <a:pt x="2936" y="1652"/>
                </a:cubicBezTo>
                <a:cubicBezTo>
                  <a:pt x="3003" y="1752"/>
                  <a:pt x="3070" y="1852"/>
                  <a:pt x="3137" y="1952"/>
                </a:cubicBezTo>
                <a:cubicBezTo>
                  <a:pt x="3170" y="1985"/>
                  <a:pt x="3170" y="2052"/>
                  <a:pt x="3203" y="2085"/>
                </a:cubicBezTo>
                <a:cubicBezTo>
                  <a:pt x="3203" y="2152"/>
                  <a:pt x="3237" y="2219"/>
                  <a:pt x="3237" y="2286"/>
                </a:cubicBezTo>
                <a:lnTo>
                  <a:pt x="3237" y="2319"/>
                </a:lnTo>
                <a:cubicBezTo>
                  <a:pt x="3237" y="2352"/>
                  <a:pt x="3237" y="2386"/>
                  <a:pt x="3237" y="2419"/>
                </a:cubicBezTo>
                <a:cubicBezTo>
                  <a:pt x="3237" y="2519"/>
                  <a:pt x="3237" y="2586"/>
                  <a:pt x="3237" y="2686"/>
                </a:cubicBezTo>
                <a:cubicBezTo>
                  <a:pt x="3237" y="2675"/>
                  <a:pt x="3236" y="2670"/>
                  <a:pt x="3234" y="2670"/>
                </a:cubicBezTo>
                <a:cubicBezTo>
                  <a:pt x="3227" y="2670"/>
                  <a:pt x="3203" y="2791"/>
                  <a:pt x="3203" y="2819"/>
                </a:cubicBezTo>
                <a:cubicBezTo>
                  <a:pt x="3203" y="2886"/>
                  <a:pt x="3170" y="2953"/>
                  <a:pt x="3137" y="2986"/>
                </a:cubicBezTo>
                <a:cubicBezTo>
                  <a:pt x="3146" y="2976"/>
                  <a:pt x="3150" y="2972"/>
                  <a:pt x="3151" y="2972"/>
                </a:cubicBezTo>
                <a:lnTo>
                  <a:pt x="3151" y="2972"/>
                </a:lnTo>
                <a:cubicBezTo>
                  <a:pt x="3153" y="2972"/>
                  <a:pt x="3137" y="2996"/>
                  <a:pt x="3137" y="3019"/>
                </a:cubicBezTo>
                <a:lnTo>
                  <a:pt x="3103" y="3119"/>
                </a:lnTo>
                <a:cubicBezTo>
                  <a:pt x="3070" y="3186"/>
                  <a:pt x="3036" y="3220"/>
                  <a:pt x="3003" y="3253"/>
                </a:cubicBezTo>
                <a:cubicBezTo>
                  <a:pt x="2936" y="3320"/>
                  <a:pt x="2903" y="3353"/>
                  <a:pt x="2836" y="3386"/>
                </a:cubicBezTo>
                <a:lnTo>
                  <a:pt x="2770" y="3453"/>
                </a:lnTo>
                <a:lnTo>
                  <a:pt x="2670" y="3520"/>
                </a:lnTo>
                <a:cubicBezTo>
                  <a:pt x="2603" y="3520"/>
                  <a:pt x="2536" y="3553"/>
                  <a:pt x="2469" y="3553"/>
                </a:cubicBezTo>
                <a:cubicBezTo>
                  <a:pt x="2469" y="3553"/>
                  <a:pt x="2395" y="3568"/>
                  <a:pt x="2366" y="3568"/>
                </a:cubicBezTo>
                <a:cubicBezTo>
                  <a:pt x="2351" y="3568"/>
                  <a:pt x="2347" y="3564"/>
                  <a:pt x="2369" y="3553"/>
                </a:cubicBezTo>
                <a:lnTo>
                  <a:pt x="2303" y="3553"/>
                </a:lnTo>
                <a:cubicBezTo>
                  <a:pt x="2286" y="3570"/>
                  <a:pt x="2261" y="3578"/>
                  <a:pt x="2232" y="3578"/>
                </a:cubicBezTo>
                <a:cubicBezTo>
                  <a:pt x="2203" y="3578"/>
                  <a:pt x="2169" y="3570"/>
                  <a:pt x="2136" y="3553"/>
                </a:cubicBezTo>
                <a:lnTo>
                  <a:pt x="2002" y="3553"/>
                </a:lnTo>
                <a:lnTo>
                  <a:pt x="1902" y="3520"/>
                </a:lnTo>
                <a:lnTo>
                  <a:pt x="1869" y="3520"/>
                </a:lnTo>
                <a:cubicBezTo>
                  <a:pt x="1369" y="3253"/>
                  <a:pt x="1068" y="2753"/>
                  <a:pt x="1068" y="2185"/>
                </a:cubicBezTo>
                <a:cubicBezTo>
                  <a:pt x="1068" y="1885"/>
                  <a:pt x="1168" y="1618"/>
                  <a:pt x="1335" y="1385"/>
                </a:cubicBezTo>
                <a:cubicBezTo>
                  <a:pt x="1437" y="1262"/>
                  <a:pt x="1565" y="1152"/>
                  <a:pt x="1702" y="1062"/>
                </a:cubicBezTo>
                <a:close/>
                <a:moveTo>
                  <a:pt x="1857" y="0"/>
                </a:moveTo>
                <a:cubicBezTo>
                  <a:pt x="1817" y="0"/>
                  <a:pt x="1776" y="6"/>
                  <a:pt x="1736" y="17"/>
                </a:cubicBezTo>
                <a:cubicBezTo>
                  <a:pt x="902" y="284"/>
                  <a:pt x="301" y="985"/>
                  <a:pt x="168" y="1852"/>
                </a:cubicBezTo>
                <a:cubicBezTo>
                  <a:pt x="1" y="2753"/>
                  <a:pt x="368" y="3687"/>
                  <a:pt x="1102" y="4254"/>
                </a:cubicBezTo>
                <a:cubicBezTo>
                  <a:pt x="1429" y="4472"/>
                  <a:pt x="1814" y="4581"/>
                  <a:pt x="2199" y="4581"/>
                </a:cubicBezTo>
                <a:cubicBezTo>
                  <a:pt x="2640" y="4581"/>
                  <a:pt x="3081" y="4438"/>
                  <a:pt x="3437" y="4154"/>
                </a:cubicBezTo>
                <a:cubicBezTo>
                  <a:pt x="4104" y="3620"/>
                  <a:pt x="4371" y="2719"/>
                  <a:pt x="4104" y="1885"/>
                </a:cubicBezTo>
                <a:cubicBezTo>
                  <a:pt x="3834" y="1046"/>
                  <a:pt x="3133" y="422"/>
                  <a:pt x="2268" y="256"/>
                </a:cubicBezTo>
                <a:lnTo>
                  <a:pt x="2268" y="256"/>
                </a:lnTo>
                <a:cubicBezTo>
                  <a:pt x="2188" y="93"/>
                  <a:pt x="2024" y="0"/>
                  <a:pt x="185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9" name="Google Shape;749;p18"/>
          <p:cNvSpPr/>
          <p:nvPr/>
        </p:nvSpPr>
        <p:spPr>
          <a:xfrm>
            <a:off x="7335888" y="850238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0" name="Google Shape;750;p18"/>
          <p:cNvSpPr/>
          <p:nvPr/>
        </p:nvSpPr>
        <p:spPr>
          <a:xfrm>
            <a:off x="292600" y="2753350"/>
            <a:ext cx="87600" cy="85725"/>
          </a:xfrm>
          <a:custGeom>
            <a:avLst/>
            <a:gdLst/>
            <a:ahLst/>
            <a:cxnLst/>
            <a:rect l="l" t="t" r="r" b="b"/>
            <a:pathLst>
              <a:path w="3504" h="3429" extrusionOk="0">
                <a:moveTo>
                  <a:pt x="1306" y="1043"/>
                </a:moveTo>
                <a:cubicBezTo>
                  <a:pt x="1302" y="1043"/>
                  <a:pt x="1285" y="1051"/>
                  <a:pt x="1268" y="1068"/>
                </a:cubicBezTo>
                <a:cubicBezTo>
                  <a:pt x="1302" y="1051"/>
                  <a:pt x="1310" y="1043"/>
                  <a:pt x="1306" y="1043"/>
                </a:cubicBezTo>
                <a:close/>
                <a:moveTo>
                  <a:pt x="1049" y="1498"/>
                </a:moveTo>
                <a:cubicBezTo>
                  <a:pt x="1048" y="1498"/>
                  <a:pt x="1043" y="1508"/>
                  <a:pt x="1039" y="1525"/>
                </a:cubicBezTo>
                <a:lnTo>
                  <a:pt x="1039" y="1525"/>
                </a:lnTo>
                <a:cubicBezTo>
                  <a:pt x="1048" y="1506"/>
                  <a:pt x="1050" y="1498"/>
                  <a:pt x="1049" y="1498"/>
                </a:cubicBezTo>
                <a:close/>
                <a:moveTo>
                  <a:pt x="2278" y="2426"/>
                </a:moveTo>
                <a:lnTo>
                  <a:pt x="2278" y="2426"/>
                </a:lnTo>
                <a:cubicBezTo>
                  <a:pt x="2263" y="2428"/>
                  <a:pt x="2252" y="2445"/>
                  <a:pt x="2256" y="2445"/>
                </a:cubicBezTo>
                <a:cubicBezTo>
                  <a:pt x="2258" y="2445"/>
                  <a:pt x="2262" y="2442"/>
                  <a:pt x="2269" y="2435"/>
                </a:cubicBezTo>
                <a:lnTo>
                  <a:pt x="2278" y="2426"/>
                </a:lnTo>
                <a:close/>
                <a:moveTo>
                  <a:pt x="1458" y="943"/>
                </a:moveTo>
                <a:lnTo>
                  <a:pt x="1458" y="943"/>
                </a:lnTo>
                <a:cubicBezTo>
                  <a:pt x="1551" y="978"/>
                  <a:pt x="1643" y="1040"/>
                  <a:pt x="1735" y="1101"/>
                </a:cubicBezTo>
                <a:lnTo>
                  <a:pt x="1869" y="1201"/>
                </a:lnTo>
                <a:lnTo>
                  <a:pt x="1935" y="1234"/>
                </a:lnTo>
                <a:cubicBezTo>
                  <a:pt x="1935" y="1234"/>
                  <a:pt x="1995" y="1264"/>
                  <a:pt x="2004" y="1264"/>
                </a:cubicBezTo>
                <a:cubicBezTo>
                  <a:pt x="2009" y="1264"/>
                  <a:pt x="2002" y="1257"/>
                  <a:pt x="1969" y="1235"/>
                </a:cubicBezTo>
                <a:lnTo>
                  <a:pt x="1969" y="1235"/>
                </a:lnTo>
                <a:cubicBezTo>
                  <a:pt x="2069" y="1302"/>
                  <a:pt x="2136" y="1368"/>
                  <a:pt x="2202" y="1468"/>
                </a:cubicBezTo>
                <a:lnTo>
                  <a:pt x="2236" y="1501"/>
                </a:lnTo>
                <a:cubicBezTo>
                  <a:pt x="2227" y="1485"/>
                  <a:pt x="2225" y="1478"/>
                  <a:pt x="2227" y="1478"/>
                </a:cubicBezTo>
                <a:lnTo>
                  <a:pt x="2227" y="1478"/>
                </a:lnTo>
                <a:cubicBezTo>
                  <a:pt x="2231" y="1478"/>
                  <a:pt x="2269" y="1535"/>
                  <a:pt x="2269" y="1535"/>
                </a:cubicBezTo>
                <a:cubicBezTo>
                  <a:pt x="2302" y="1568"/>
                  <a:pt x="2336" y="1635"/>
                  <a:pt x="2369" y="1702"/>
                </a:cubicBezTo>
                <a:cubicBezTo>
                  <a:pt x="2369" y="1702"/>
                  <a:pt x="2402" y="1735"/>
                  <a:pt x="2402" y="1768"/>
                </a:cubicBezTo>
                <a:lnTo>
                  <a:pt x="2436" y="1902"/>
                </a:lnTo>
                <a:cubicBezTo>
                  <a:pt x="2436" y="1912"/>
                  <a:pt x="2436" y="1923"/>
                  <a:pt x="2436" y="1935"/>
                </a:cubicBezTo>
                <a:cubicBezTo>
                  <a:pt x="2436" y="2002"/>
                  <a:pt x="2436" y="2035"/>
                  <a:pt x="2436" y="2102"/>
                </a:cubicBezTo>
                <a:cubicBezTo>
                  <a:pt x="2436" y="2121"/>
                  <a:pt x="2436" y="2135"/>
                  <a:pt x="2436" y="2135"/>
                </a:cubicBezTo>
                <a:lnTo>
                  <a:pt x="2413" y="2227"/>
                </a:lnTo>
                <a:lnTo>
                  <a:pt x="2413" y="2227"/>
                </a:lnTo>
                <a:cubicBezTo>
                  <a:pt x="2410" y="2228"/>
                  <a:pt x="2407" y="2230"/>
                  <a:pt x="2402" y="2235"/>
                </a:cubicBezTo>
                <a:cubicBezTo>
                  <a:pt x="2402" y="2269"/>
                  <a:pt x="2369" y="2302"/>
                  <a:pt x="2369" y="2302"/>
                </a:cubicBezTo>
                <a:cubicBezTo>
                  <a:pt x="2336" y="2335"/>
                  <a:pt x="2336" y="2369"/>
                  <a:pt x="2336" y="2369"/>
                </a:cubicBezTo>
                <a:lnTo>
                  <a:pt x="2278" y="2426"/>
                </a:lnTo>
                <a:lnTo>
                  <a:pt x="2278" y="2426"/>
                </a:lnTo>
                <a:cubicBezTo>
                  <a:pt x="2279" y="2426"/>
                  <a:pt x="2281" y="2426"/>
                  <a:pt x="2282" y="2426"/>
                </a:cubicBezTo>
                <a:cubicBezTo>
                  <a:pt x="2288" y="2426"/>
                  <a:pt x="2295" y="2428"/>
                  <a:pt x="2302" y="2435"/>
                </a:cubicBezTo>
                <a:lnTo>
                  <a:pt x="2197" y="2488"/>
                </a:lnTo>
                <a:lnTo>
                  <a:pt x="2197" y="2488"/>
                </a:lnTo>
                <a:cubicBezTo>
                  <a:pt x="2177" y="2490"/>
                  <a:pt x="2122" y="2502"/>
                  <a:pt x="2102" y="2502"/>
                </a:cubicBezTo>
                <a:lnTo>
                  <a:pt x="1902" y="2502"/>
                </a:lnTo>
                <a:cubicBezTo>
                  <a:pt x="1835" y="2502"/>
                  <a:pt x="1769" y="2469"/>
                  <a:pt x="1735" y="2435"/>
                </a:cubicBezTo>
                <a:lnTo>
                  <a:pt x="1668" y="2435"/>
                </a:lnTo>
                <a:lnTo>
                  <a:pt x="1502" y="2335"/>
                </a:lnTo>
                <a:lnTo>
                  <a:pt x="1402" y="2269"/>
                </a:lnTo>
                <a:cubicBezTo>
                  <a:pt x="1402" y="2269"/>
                  <a:pt x="1302" y="2202"/>
                  <a:pt x="1302" y="2169"/>
                </a:cubicBezTo>
                <a:lnTo>
                  <a:pt x="1201" y="2102"/>
                </a:lnTo>
                <a:cubicBezTo>
                  <a:pt x="1168" y="2068"/>
                  <a:pt x="1168" y="2035"/>
                  <a:pt x="1135" y="2002"/>
                </a:cubicBezTo>
                <a:cubicBezTo>
                  <a:pt x="1101" y="1968"/>
                  <a:pt x="1068" y="1902"/>
                  <a:pt x="1068" y="1868"/>
                </a:cubicBezTo>
                <a:lnTo>
                  <a:pt x="1068" y="1768"/>
                </a:lnTo>
                <a:cubicBezTo>
                  <a:pt x="1068" y="1768"/>
                  <a:pt x="1068" y="1735"/>
                  <a:pt x="1035" y="1702"/>
                </a:cubicBezTo>
                <a:lnTo>
                  <a:pt x="1035" y="1568"/>
                </a:lnTo>
                <a:cubicBezTo>
                  <a:pt x="1035" y="1551"/>
                  <a:pt x="1037" y="1536"/>
                  <a:pt x="1039" y="1525"/>
                </a:cubicBezTo>
                <a:lnTo>
                  <a:pt x="1039" y="1525"/>
                </a:lnTo>
                <a:cubicBezTo>
                  <a:pt x="1038" y="1528"/>
                  <a:pt x="1036" y="1531"/>
                  <a:pt x="1035" y="1535"/>
                </a:cubicBezTo>
                <a:cubicBezTo>
                  <a:pt x="1035" y="1514"/>
                  <a:pt x="1035" y="1484"/>
                  <a:pt x="1035" y="1468"/>
                </a:cubicBezTo>
                <a:cubicBezTo>
                  <a:pt x="1035" y="1435"/>
                  <a:pt x="1035" y="1435"/>
                  <a:pt x="1035" y="1401"/>
                </a:cubicBezTo>
                <a:lnTo>
                  <a:pt x="1035" y="1368"/>
                </a:lnTo>
                <a:cubicBezTo>
                  <a:pt x="1035" y="1335"/>
                  <a:pt x="1101" y="1268"/>
                  <a:pt x="1135" y="1234"/>
                </a:cubicBezTo>
                <a:cubicBezTo>
                  <a:pt x="1135" y="1201"/>
                  <a:pt x="1135" y="1201"/>
                  <a:pt x="1168" y="1168"/>
                </a:cubicBezTo>
                <a:lnTo>
                  <a:pt x="1201" y="1168"/>
                </a:lnTo>
                <a:lnTo>
                  <a:pt x="1268" y="1068"/>
                </a:lnTo>
                <a:cubicBezTo>
                  <a:pt x="1268" y="1034"/>
                  <a:pt x="1368" y="1001"/>
                  <a:pt x="1402" y="968"/>
                </a:cubicBezTo>
                <a:lnTo>
                  <a:pt x="1368" y="968"/>
                </a:lnTo>
                <a:cubicBezTo>
                  <a:pt x="1368" y="968"/>
                  <a:pt x="1423" y="968"/>
                  <a:pt x="1458" y="943"/>
                </a:cubicBezTo>
                <a:close/>
                <a:moveTo>
                  <a:pt x="1568" y="0"/>
                </a:moveTo>
                <a:lnTo>
                  <a:pt x="1568" y="67"/>
                </a:lnTo>
                <a:cubicBezTo>
                  <a:pt x="868" y="100"/>
                  <a:pt x="301" y="567"/>
                  <a:pt x="134" y="1201"/>
                </a:cubicBezTo>
                <a:cubicBezTo>
                  <a:pt x="1" y="1835"/>
                  <a:pt x="201" y="2502"/>
                  <a:pt x="734" y="2936"/>
                </a:cubicBezTo>
                <a:cubicBezTo>
                  <a:pt x="1078" y="3258"/>
                  <a:pt x="1519" y="3428"/>
                  <a:pt x="1967" y="3428"/>
                </a:cubicBezTo>
                <a:cubicBezTo>
                  <a:pt x="2215" y="3428"/>
                  <a:pt x="2465" y="3376"/>
                  <a:pt x="2703" y="3269"/>
                </a:cubicBezTo>
                <a:cubicBezTo>
                  <a:pt x="3270" y="2902"/>
                  <a:pt x="3503" y="2235"/>
                  <a:pt x="3336" y="1601"/>
                </a:cubicBezTo>
                <a:cubicBezTo>
                  <a:pt x="3103" y="934"/>
                  <a:pt x="2569" y="367"/>
                  <a:pt x="1902" y="134"/>
                </a:cubicBezTo>
                <a:cubicBezTo>
                  <a:pt x="1878" y="122"/>
                  <a:pt x="1855" y="112"/>
                  <a:pt x="1832" y="104"/>
                </a:cubicBezTo>
                <a:lnTo>
                  <a:pt x="1832" y="104"/>
                </a:lnTo>
                <a:cubicBezTo>
                  <a:pt x="1756" y="40"/>
                  <a:pt x="1665" y="0"/>
                  <a:pt x="15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1" name="Google Shape;751;p18"/>
          <p:cNvSpPr/>
          <p:nvPr/>
        </p:nvSpPr>
        <p:spPr>
          <a:xfrm>
            <a:off x="2749550" y="4844863"/>
            <a:ext cx="70900" cy="70825"/>
          </a:xfrm>
          <a:custGeom>
            <a:avLst/>
            <a:gdLst/>
            <a:ahLst/>
            <a:cxnLst/>
            <a:rect l="l" t="t" r="r" b="b"/>
            <a:pathLst>
              <a:path w="2836" h="2833" extrusionOk="0">
                <a:moveTo>
                  <a:pt x="958" y="1016"/>
                </a:moveTo>
                <a:cubicBezTo>
                  <a:pt x="951" y="1028"/>
                  <a:pt x="943" y="1033"/>
                  <a:pt x="939" y="1033"/>
                </a:cubicBezTo>
                <a:cubicBezTo>
                  <a:pt x="936" y="1033"/>
                  <a:pt x="939" y="1027"/>
                  <a:pt x="958" y="1016"/>
                </a:cubicBezTo>
                <a:close/>
                <a:moveTo>
                  <a:pt x="1201" y="1126"/>
                </a:moveTo>
                <a:cubicBezTo>
                  <a:pt x="1201" y="1126"/>
                  <a:pt x="1200" y="1138"/>
                  <a:pt x="1197" y="1153"/>
                </a:cubicBezTo>
                <a:lnTo>
                  <a:pt x="1197" y="1153"/>
                </a:lnTo>
                <a:cubicBezTo>
                  <a:pt x="1198" y="1150"/>
                  <a:pt x="1200" y="1147"/>
                  <a:pt x="1201" y="1144"/>
                </a:cubicBezTo>
                <a:cubicBezTo>
                  <a:pt x="1201" y="1131"/>
                  <a:pt x="1201" y="1126"/>
                  <a:pt x="1201" y="1126"/>
                </a:cubicBezTo>
                <a:close/>
                <a:moveTo>
                  <a:pt x="1197" y="1153"/>
                </a:moveTo>
                <a:cubicBezTo>
                  <a:pt x="1187" y="1174"/>
                  <a:pt x="1181" y="1191"/>
                  <a:pt x="1176" y="1208"/>
                </a:cubicBezTo>
                <a:lnTo>
                  <a:pt x="1176" y="1208"/>
                </a:lnTo>
                <a:cubicBezTo>
                  <a:pt x="1188" y="1199"/>
                  <a:pt x="1194" y="1173"/>
                  <a:pt x="1197" y="1153"/>
                </a:cubicBezTo>
                <a:close/>
                <a:moveTo>
                  <a:pt x="1826" y="1273"/>
                </a:moveTo>
                <a:cubicBezTo>
                  <a:pt x="1828" y="1291"/>
                  <a:pt x="1839" y="1306"/>
                  <a:pt x="1843" y="1306"/>
                </a:cubicBezTo>
                <a:cubicBezTo>
                  <a:pt x="1846" y="1306"/>
                  <a:pt x="1845" y="1299"/>
                  <a:pt x="1835" y="1278"/>
                </a:cubicBezTo>
                <a:lnTo>
                  <a:pt x="1826" y="1273"/>
                </a:lnTo>
                <a:close/>
                <a:moveTo>
                  <a:pt x="1316" y="1792"/>
                </a:moveTo>
                <a:cubicBezTo>
                  <a:pt x="1316" y="1792"/>
                  <a:pt x="1327" y="1802"/>
                  <a:pt x="1339" y="1812"/>
                </a:cubicBezTo>
                <a:lnTo>
                  <a:pt x="1339" y="1812"/>
                </a:lnTo>
                <a:cubicBezTo>
                  <a:pt x="1338" y="1812"/>
                  <a:pt x="1336" y="1812"/>
                  <a:pt x="1335" y="1812"/>
                </a:cubicBezTo>
                <a:cubicBezTo>
                  <a:pt x="1321" y="1797"/>
                  <a:pt x="1315" y="1792"/>
                  <a:pt x="1316" y="1792"/>
                </a:cubicBezTo>
                <a:close/>
                <a:moveTo>
                  <a:pt x="1835" y="1778"/>
                </a:moveTo>
                <a:lnTo>
                  <a:pt x="1835" y="1778"/>
                </a:lnTo>
                <a:cubicBezTo>
                  <a:pt x="1816" y="1797"/>
                  <a:pt x="1774" y="1817"/>
                  <a:pt x="1768" y="1817"/>
                </a:cubicBezTo>
                <a:cubicBezTo>
                  <a:pt x="1764" y="1817"/>
                  <a:pt x="1779" y="1806"/>
                  <a:pt x="1835" y="1778"/>
                </a:cubicBezTo>
                <a:close/>
                <a:moveTo>
                  <a:pt x="1270" y="945"/>
                </a:moveTo>
                <a:cubicBezTo>
                  <a:pt x="1303" y="947"/>
                  <a:pt x="1344" y="954"/>
                  <a:pt x="1368" y="978"/>
                </a:cubicBezTo>
                <a:lnTo>
                  <a:pt x="1435" y="978"/>
                </a:lnTo>
                <a:lnTo>
                  <a:pt x="1568" y="1078"/>
                </a:lnTo>
                <a:lnTo>
                  <a:pt x="1635" y="1111"/>
                </a:lnTo>
                <a:cubicBezTo>
                  <a:pt x="1702" y="1144"/>
                  <a:pt x="1735" y="1178"/>
                  <a:pt x="1768" y="1244"/>
                </a:cubicBezTo>
                <a:lnTo>
                  <a:pt x="1826" y="1273"/>
                </a:lnTo>
                <a:lnTo>
                  <a:pt x="1826" y="1273"/>
                </a:lnTo>
                <a:cubicBezTo>
                  <a:pt x="1825" y="1263"/>
                  <a:pt x="1827" y="1253"/>
                  <a:pt x="1835" y="1244"/>
                </a:cubicBezTo>
                <a:lnTo>
                  <a:pt x="1835" y="1244"/>
                </a:lnTo>
                <a:lnTo>
                  <a:pt x="1902" y="1378"/>
                </a:lnTo>
                <a:lnTo>
                  <a:pt x="1935" y="1445"/>
                </a:lnTo>
                <a:cubicBezTo>
                  <a:pt x="1935" y="1478"/>
                  <a:pt x="1935" y="1478"/>
                  <a:pt x="1935" y="1511"/>
                </a:cubicBezTo>
                <a:lnTo>
                  <a:pt x="1935" y="1611"/>
                </a:lnTo>
                <a:lnTo>
                  <a:pt x="1935" y="1645"/>
                </a:lnTo>
                <a:cubicBezTo>
                  <a:pt x="1935" y="1645"/>
                  <a:pt x="1935" y="1662"/>
                  <a:pt x="1923" y="1672"/>
                </a:cubicBezTo>
                <a:lnTo>
                  <a:pt x="1923" y="1672"/>
                </a:lnTo>
                <a:cubicBezTo>
                  <a:pt x="1931" y="1653"/>
                  <a:pt x="1936" y="1629"/>
                  <a:pt x="1925" y="1629"/>
                </a:cubicBezTo>
                <a:cubicBezTo>
                  <a:pt x="1921" y="1629"/>
                  <a:pt x="1913" y="1633"/>
                  <a:pt x="1902" y="1645"/>
                </a:cubicBezTo>
                <a:lnTo>
                  <a:pt x="1835" y="1745"/>
                </a:lnTo>
                <a:cubicBezTo>
                  <a:pt x="1828" y="1759"/>
                  <a:pt x="1828" y="1764"/>
                  <a:pt x="1833" y="1764"/>
                </a:cubicBezTo>
                <a:cubicBezTo>
                  <a:pt x="1845" y="1764"/>
                  <a:pt x="1887" y="1726"/>
                  <a:pt x="1887" y="1726"/>
                </a:cubicBezTo>
                <a:lnTo>
                  <a:pt x="1887" y="1726"/>
                </a:lnTo>
                <a:cubicBezTo>
                  <a:pt x="1888" y="1726"/>
                  <a:pt x="1883" y="1731"/>
                  <a:pt x="1868" y="1745"/>
                </a:cubicBezTo>
                <a:lnTo>
                  <a:pt x="1835" y="1778"/>
                </a:lnTo>
                <a:cubicBezTo>
                  <a:pt x="1802" y="1778"/>
                  <a:pt x="1768" y="1812"/>
                  <a:pt x="1735" y="1812"/>
                </a:cubicBezTo>
                <a:lnTo>
                  <a:pt x="1702" y="1845"/>
                </a:lnTo>
                <a:lnTo>
                  <a:pt x="1668" y="1845"/>
                </a:lnTo>
                <a:cubicBezTo>
                  <a:pt x="1735" y="1812"/>
                  <a:pt x="1735" y="1812"/>
                  <a:pt x="1702" y="1812"/>
                </a:cubicBezTo>
                <a:lnTo>
                  <a:pt x="1602" y="1845"/>
                </a:lnTo>
                <a:lnTo>
                  <a:pt x="1535" y="1845"/>
                </a:lnTo>
                <a:cubicBezTo>
                  <a:pt x="1518" y="1862"/>
                  <a:pt x="1502" y="1870"/>
                  <a:pt x="1485" y="1870"/>
                </a:cubicBezTo>
                <a:cubicBezTo>
                  <a:pt x="1468" y="1870"/>
                  <a:pt x="1451" y="1862"/>
                  <a:pt x="1435" y="1845"/>
                </a:cubicBezTo>
                <a:cubicBezTo>
                  <a:pt x="1414" y="1845"/>
                  <a:pt x="1393" y="1832"/>
                  <a:pt x="1373" y="1822"/>
                </a:cubicBezTo>
                <a:lnTo>
                  <a:pt x="1373" y="1822"/>
                </a:lnTo>
                <a:cubicBezTo>
                  <a:pt x="1372" y="1820"/>
                  <a:pt x="1370" y="1816"/>
                  <a:pt x="1368" y="1812"/>
                </a:cubicBezTo>
                <a:lnTo>
                  <a:pt x="1335" y="1778"/>
                </a:lnTo>
                <a:cubicBezTo>
                  <a:pt x="1301" y="1778"/>
                  <a:pt x="1301" y="1778"/>
                  <a:pt x="1301" y="1745"/>
                </a:cubicBezTo>
                <a:cubicBezTo>
                  <a:pt x="1281" y="1725"/>
                  <a:pt x="1261" y="1692"/>
                  <a:pt x="1263" y="1692"/>
                </a:cubicBezTo>
                <a:lnTo>
                  <a:pt x="1263" y="1692"/>
                </a:lnTo>
                <a:cubicBezTo>
                  <a:pt x="1264" y="1692"/>
                  <a:pt x="1275" y="1706"/>
                  <a:pt x="1301" y="1745"/>
                </a:cubicBezTo>
                <a:cubicBezTo>
                  <a:pt x="1301" y="1711"/>
                  <a:pt x="1235" y="1678"/>
                  <a:pt x="1235" y="1645"/>
                </a:cubicBezTo>
                <a:cubicBezTo>
                  <a:pt x="1218" y="1645"/>
                  <a:pt x="1210" y="1637"/>
                  <a:pt x="1206" y="1625"/>
                </a:cubicBezTo>
                <a:lnTo>
                  <a:pt x="1206" y="1625"/>
                </a:lnTo>
                <a:cubicBezTo>
                  <a:pt x="1207" y="1626"/>
                  <a:pt x="1208" y="1628"/>
                  <a:pt x="1208" y="1628"/>
                </a:cubicBezTo>
                <a:cubicBezTo>
                  <a:pt x="1209" y="1628"/>
                  <a:pt x="1207" y="1624"/>
                  <a:pt x="1203" y="1616"/>
                </a:cubicBezTo>
                <a:lnTo>
                  <a:pt x="1203" y="1616"/>
                </a:lnTo>
                <a:cubicBezTo>
                  <a:pt x="1201" y="1604"/>
                  <a:pt x="1201" y="1591"/>
                  <a:pt x="1201" y="1578"/>
                </a:cubicBezTo>
                <a:cubicBezTo>
                  <a:pt x="1190" y="1567"/>
                  <a:pt x="1183" y="1562"/>
                  <a:pt x="1180" y="1562"/>
                </a:cubicBezTo>
                <a:cubicBezTo>
                  <a:pt x="1176" y="1562"/>
                  <a:pt x="1178" y="1571"/>
                  <a:pt x="1183" y="1582"/>
                </a:cubicBezTo>
                <a:lnTo>
                  <a:pt x="1183" y="1582"/>
                </a:lnTo>
                <a:cubicBezTo>
                  <a:pt x="1141" y="1511"/>
                  <a:pt x="1168" y="1508"/>
                  <a:pt x="1168" y="1478"/>
                </a:cubicBezTo>
                <a:lnTo>
                  <a:pt x="1168" y="1445"/>
                </a:lnTo>
                <a:lnTo>
                  <a:pt x="1168" y="1311"/>
                </a:lnTo>
                <a:cubicBezTo>
                  <a:pt x="1168" y="1269"/>
                  <a:pt x="1168" y="1240"/>
                  <a:pt x="1176" y="1208"/>
                </a:cubicBezTo>
                <a:lnTo>
                  <a:pt x="1176" y="1208"/>
                </a:lnTo>
                <a:cubicBezTo>
                  <a:pt x="1174" y="1210"/>
                  <a:pt x="1171" y="1211"/>
                  <a:pt x="1168" y="1211"/>
                </a:cubicBezTo>
                <a:cubicBezTo>
                  <a:pt x="1135" y="1211"/>
                  <a:pt x="1201" y="1144"/>
                  <a:pt x="1201" y="1111"/>
                </a:cubicBezTo>
                <a:cubicBezTo>
                  <a:pt x="1236" y="1055"/>
                  <a:pt x="1259" y="999"/>
                  <a:pt x="1270" y="945"/>
                </a:cubicBezTo>
                <a:close/>
                <a:moveTo>
                  <a:pt x="1195" y="1"/>
                </a:moveTo>
                <a:cubicBezTo>
                  <a:pt x="988" y="1"/>
                  <a:pt x="784" y="52"/>
                  <a:pt x="601" y="144"/>
                </a:cubicBezTo>
                <a:cubicBezTo>
                  <a:pt x="234" y="344"/>
                  <a:pt x="0" y="677"/>
                  <a:pt x="0" y="1078"/>
                </a:cubicBezTo>
                <a:cubicBezTo>
                  <a:pt x="0" y="1230"/>
                  <a:pt x="66" y="1361"/>
                  <a:pt x="171" y="1445"/>
                </a:cubicBezTo>
                <a:lnTo>
                  <a:pt x="171" y="1445"/>
                </a:lnTo>
                <a:cubicBezTo>
                  <a:pt x="176" y="1712"/>
                  <a:pt x="251" y="1978"/>
                  <a:pt x="401" y="2212"/>
                </a:cubicBezTo>
                <a:cubicBezTo>
                  <a:pt x="636" y="2604"/>
                  <a:pt x="1056" y="2832"/>
                  <a:pt x="1483" y="2832"/>
                </a:cubicBezTo>
                <a:cubicBezTo>
                  <a:pt x="1601" y="2832"/>
                  <a:pt x="1720" y="2815"/>
                  <a:pt x="1835" y="2779"/>
                </a:cubicBezTo>
                <a:cubicBezTo>
                  <a:pt x="2402" y="2612"/>
                  <a:pt x="2802" y="2145"/>
                  <a:pt x="2836" y="1545"/>
                </a:cubicBezTo>
                <a:cubicBezTo>
                  <a:pt x="2769" y="878"/>
                  <a:pt x="2335" y="310"/>
                  <a:pt x="1702" y="110"/>
                </a:cubicBezTo>
                <a:cubicBezTo>
                  <a:pt x="1536" y="35"/>
                  <a:pt x="1364" y="1"/>
                  <a:pt x="11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2" name="Google Shape;752;p18"/>
          <p:cNvSpPr/>
          <p:nvPr/>
        </p:nvSpPr>
        <p:spPr>
          <a:xfrm>
            <a:off x="374625" y="1053650"/>
            <a:ext cx="338600" cy="293575"/>
          </a:xfrm>
          <a:custGeom>
            <a:avLst/>
            <a:gdLst/>
            <a:ahLst/>
            <a:cxnLst/>
            <a:rect l="l" t="t" r="r" b="b"/>
            <a:pathLst>
              <a:path w="13544" h="11743" extrusionOk="0">
                <a:moveTo>
                  <a:pt x="6438" y="992"/>
                </a:moveTo>
                <a:cubicBezTo>
                  <a:pt x="6467" y="992"/>
                  <a:pt x="6479" y="1072"/>
                  <a:pt x="6538" y="1210"/>
                </a:cubicBezTo>
                <a:cubicBezTo>
                  <a:pt x="6672" y="1444"/>
                  <a:pt x="6672" y="1577"/>
                  <a:pt x="6738" y="1777"/>
                </a:cubicBezTo>
                <a:lnTo>
                  <a:pt x="7306" y="3245"/>
                </a:lnTo>
                <a:cubicBezTo>
                  <a:pt x="7606" y="4012"/>
                  <a:pt x="7773" y="4579"/>
                  <a:pt x="8673" y="4579"/>
                </a:cubicBezTo>
                <a:cubicBezTo>
                  <a:pt x="9707" y="4579"/>
                  <a:pt x="10708" y="4579"/>
                  <a:pt x="11742" y="4680"/>
                </a:cubicBezTo>
                <a:cubicBezTo>
                  <a:pt x="11976" y="4680"/>
                  <a:pt x="12209" y="4713"/>
                  <a:pt x="12443" y="4746"/>
                </a:cubicBezTo>
                <a:cubicBezTo>
                  <a:pt x="12276" y="4880"/>
                  <a:pt x="12142" y="4980"/>
                  <a:pt x="12009" y="5113"/>
                </a:cubicBezTo>
                <a:cubicBezTo>
                  <a:pt x="11609" y="5447"/>
                  <a:pt x="11175" y="5714"/>
                  <a:pt x="10741" y="5947"/>
                </a:cubicBezTo>
                <a:cubicBezTo>
                  <a:pt x="10108" y="6314"/>
                  <a:pt x="9240" y="6414"/>
                  <a:pt x="9174" y="7281"/>
                </a:cubicBezTo>
                <a:cubicBezTo>
                  <a:pt x="9174" y="7815"/>
                  <a:pt x="9174" y="8382"/>
                  <a:pt x="9174" y="8949"/>
                </a:cubicBezTo>
                <a:cubicBezTo>
                  <a:pt x="9240" y="9416"/>
                  <a:pt x="9240" y="9917"/>
                  <a:pt x="9174" y="10384"/>
                </a:cubicBezTo>
                <a:cubicBezTo>
                  <a:pt x="9196" y="10498"/>
                  <a:pt x="9204" y="10549"/>
                  <a:pt x="9185" y="10549"/>
                </a:cubicBezTo>
                <a:cubicBezTo>
                  <a:pt x="9176" y="10549"/>
                  <a:pt x="9161" y="10538"/>
                  <a:pt x="9140" y="10517"/>
                </a:cubicBezTo>
                <a:cubicBezTo>
                  <a:pt x="9007" y="10450"/>
                  <a:pt x="8940" y="10384"/>
                  <a:pt x="8873" y="10250"/>
                </a:cubicBezTo>
                <a:cubicBezTo>
                  <a:pt x="8707" y="10050"/>
                  <a:pt x="8573" y="9850"/>
                  <a:pt x="8440" y="9616"/>
                </a:cubicBezTo>
                <a:lnTo>
                  <a:pt x="7572" y="8282"/>
                </a:lnTo>
                <a:cubicBezTo>
                  <a:pt x="7477" y="8130"/>
                  <a:pt x="7327" y="8053"/>
                  <a:pt x="7173" y="8053"/>
                </a:cubicBezTo>
                <a:cubicBezTo>
                  <a:pt x="7057" y="8053"/>
                  <a:pt x="6939" y="8096"/>
                  <a:pt x="6839" y="8182"/>
                </a:cubicBezTo>
                <a:cubicBezTo>
                  <a:pt x="6438" y="8616"/>
                  <a:pt x="6038" y="9049"/>
                  <a:pt x="5604" y="9483"/>
                </a:cubicBezTo>
                <a:cubicBezTo>
                  <a:pt x="5371" y="9650"/>
                  <a:pt x="5171" y="9850"/>
                  <a:pt x="4971" y="10017"/>
                </a:cubicBezTo>
                <a:cubicBezTo>
                  <a:pt x="4737" y="10284"/>
                  <a:pt x="4470" y="10484"/>
                  <a:pt x="4170" y="10651"/>
                </a:cubicBezTo>
                <a:cubicBezTo>
                  <a:pt x="4170" y="10651"/>
                  <a:pt x="4037" y="10751"/>
                  <a:pt x="4037" y="10751"/>
                </a:cubicBezTo>
                <a:cubicBezTo>
                  <a:pt x="4037" y="10617"/>
                  <a:pt x="4070" y="10450"/>
                  <a:pt x="4103" y="10284"/>
                </a:cubicBezTo>
                <a:cubicBezTo>
                  <a:pt x="4170" y="9983"/>
                  <a:pt x="4237" y="9717"/>
                  <a:pt x="4270" y="9416"/>
                </a:cubicBezTo>
                <a:cubicBezTo>
                  <a:pt x="4403" y="8783"/>
                  <a:pt x="4537" y="8182"/>
                  <a:pt x="4704" y="7515"/>
                </a:cubicBezTo>
                <a:cubicBezTo>
                  <a:pt x="4770" y="7281"/>
                  <a:pt x="4604" y="7015"/>
                  <a:pt x="4370" y="6948"/>
                </a:cubicBezTo>
                <a:cubicBezTo>
                  <a:pt x="3770" y="6748"/>
                  <a:pt x="3169" y="6548"/>
                  <a:pt x="2602" y="6281"/>
                </a:cubicBezTo>
                <a:cubicBezTo>
                  <a:pt x="2335" y="6147"/>
                  <a:pt x="2068" y="6014"/>
                  <a:pt x="1768" y="5847"/>
                </a:cubicBezTo>
                <a:lnTo>
                  <a:pt x="1368" y="5647"/>
                </a:lnTo>
                <a:lnTo>
                  <a:pt x="1247" y="5556"/>
                </a:lnTo>
                <a:lnTo>
                  <a:pt x="1247" y="5556"/>
                </a:lnTo>
                <a:cubicBezTo>
                  <a:pt x="1278" y="5542"/>
                  <a:pt x="1306" y="5528"/>
                  <a:pt x="1335" y="5513"/>
                </a:cubicBezTo>
                <a:cubicBezTo>
                  <a:pt x="1535" y="5480"/>
                  <a:pt x="1735" y="5480"/>
                  <a:pt x="1935" y="5447"/>
                </a:cubicBezTo>
                <a:lnTo>
                  <a:pt x="2836" y="5347"/>
                </a:lnTo>
                <a:lnTo>
                  <a:pt x="4937" y="5113"/>
                </a:lnTo>
                <a:cubicBezTo>
                  <a:pt x="5229" y="5079"/>
                  <a:pt x="5379" y="4815"/>
                  <a:pt x="5375" y="4576"/>
                </a:cubicBezTo>
                <a:lnTo>
                  <a:pt x="5375" y="4576"/>
                </a:lnTo>
                <a:cubicBezTo>
                  <a:pt x="5518" y="4540"/>
                  <a:pt x="5638" y="4433"/>
                  <a:pt x="5671" y="4246"/>
                </a:cubicBezTo>
                <a:cubicBezTo>
                  <a:pt x="5771" y="3712"/>
                  <a:pt x="5871" y="3178"/>
                  <a:pt x="6005" y="2611"/>
                </a:cubicBezTo>
                <a:cubicBezTo>
                  <a:pt x="6071" y="2345"/>
                  <a:pt x="6105" y="2078"/>
                  <a:pt x="6171" y="1811"/>
                </a:cubicBezTo>
                <a:cubicBezTo>
                  <a:pt x="6205" y="1577"/>
                  <a:pt x="6238" y="1344"/>
                  <a:pt x="6338" y="1110"/>
                </a:cubicBezTo>
                <a:cubicBezTo>
                  <a:pt x="6392" y="1029"/>
                  <a:pt x="6419" y="992"/>
                  <a:pt x="6438" y="992"/>
                </a:cubicBezTo>
                <a:close/>
                <a:moveTo>
                  <a:pt x="6414" y="0"/>
                </a:moveTo>
                <a:cubicBezTo>
                  <a:pt x="6069" y="0"/>
                  <a:pt x="5728" y="192"/>
                  <a:pt x="5571" y="577"/>
                </a:cubicBezTo>
                <a:cubicBezTo>
                  <a:pt x="5371" y="1044"/>
                  <a:pt x="5237" y="1544"/>
                  <a:pt x="5171" y="2078"/>
                </a:cubicBezTo>
                <a:cubicBezTo>
                  <a:pt x="5037" y="2711"/>
                  <a:pt x="4904" y="3312"/>
                  <a:pt x="4770" y="3979"/>
                </a:cubicBezTo>
                <a:cubicBezTo>
                  <a:pt x="4758" y="4059"/>
                  <a:pt x="4761" y="4132"/>
                  <a:pt x="4775" y="4197"/>
                </a:cubicBezTo>
                <a:lnTo>
                  <a:pt x="4775" y="4197"/>
                </a:lnTo>
                <a:lnTo>
                  <a:pt x="1935" y="4513"/>
                </a:lnTo>
                <a:cubicBezTo>
                  <a:pt x="1335" y="4579"/>
                  <a:pt x="367" y="4613"/>
                  <a:pt x="167" y="5347"/>
                </a:cubicBezTo>
                <a:cubicBezTo>
                  <a:pt x="0" y="6081"/>
                  <a:pt x="1001" y="6514"/>
                  <a:pt x="1535" y="6781"/>
                </a:cubicBezTo>
                <a:cubicBezTo>
                  <a:pt x="2234" y="7145"/>
                  <a:pt x="2934" y="7462"/>
                  <a:pt x="3673" y="7692"/>
                </a:cubicBezTo>
                <a:lnTo>
                  <a:pt x="3673" y="7692"/>
                </a:lnTo>
                <a:cubicBezTo>
                  <a:pt x="3514" y="8436"/>
                  <a:pt x="3375" y="9165"/>
                  <a:pt x="3236" y="9917"/>
                </a:cubicBezTo>
                <a:cubicBezTo>
                  <a:pt x="3103" y="10517"/>
                  <a:pt x="2836" y="11518"/>
                  <a:pt x="3703" y="11718"/>
                </a:cubicBezTo>
                <a:cubicBezTo>
                  <a:pt x="3773" y="11735"/>
                  <a:pt x="3842" y="11742"/>
                  <a:pt x="3911" y="11742"/>
                </a:cubicBezTo>
                <a:cubicBezTo>
                  <a:pt x="4534" y="11742"/>
                  <a:pt x="5117" y="11111"/>
                  <a:pt x="5538" y="10751"/>
                </a:cubicBezTo>
                <a:cubicBezTo>
                  <a:pt x="6090" y="10277"/>
                  <a:pt x="6602" y="9782"/>
                  <a:pt x="7088" y="9267"/>
                </a:cubicBezTo>
                <a:lnTo>
                  <a:pt x="7088" y="9267"/>
                </a:lnTo>
                <a:lnTo>
                  <a:pt x="7639" y="10083"/>
                </a:lnTo>
                <a:cubicBezTo>
                  <a:pt x="7839" y="10450"/>
                  <a:pt x="8106" y="10817"/>
                  <a:pt x="8440" y="11151"/>
                </a:cubicBezTo>
                <a:cubicBezTo>
                  <a:pt x="8643" y="11327"/>
                  <a:pt x="8917" y="11420"/>
                  <a:pt x="9187" y="11420"/>
                </a:cubicBezTo>
                <a:cubicBezTo>
                  <a:pt x="9583" y="11420"/>
                  <a:pt x="9969" y="11220"/>
                  <a:pt x="10108" y="10784"/>
                </a:cubicBezTo>
                <a:cubicBezTo>
                  <a:pt x="10174" y="10284"/>
                  <a:pt x="10174" y="9817"/>
                  <a:pt x="10141" y="9350"/>
                </a:cubicBezTo>
                <a:lnTo>
                  <a:pt x="10141" y="7682"/>
                </a:lnTo>
                <a:cubicBezTo>
                  <a:pt x="10108" y="7515"/>
                  <a:pt x="10108" y="7381"/>
                  <a:pt x="10141" y="7248"/>
                </a:cubicBezTo>
                <a:cubicBezTo>
                  <a:pt x="10174" y="7181"/>
                  <a:pt x="10274" y="7215"/>
                  <a:pt x="10308" y="7181"/>
                </a:cubicBezTo>
                <a:cubicBezTo>
                  <a:pt x="10474" y="7081"/>
                  <a:pt x="10641" y="7015"/>
                  <a:pt x="10841" y="6948"/>
                </a:cubicBezTo>
                <a:cubicBezTo>
                  <a:pt x="11275" y="6748"/>
                  <a:pt x="11709" y="6481"/>
                  <a:pt x="12142" y="6214"/>
                </a:cubicBezTo>
                <a:cubicBezTo>
                  <a:pt x="12676" y="5814"/>
                  <a:pt x="13543" y="5247"/>
                  <a:pt x="13310" y="4446"/>
                </a:cubicBezTo>
                <a:cubicBezTo>
                  <a:pt x="13043" y="3612"/>
                  <a:pt x="11742" y="3746"/>
                  <a:pt x="11042" y="3679"/>
                </a:cubicBezTo>
                <a:cubicBezTo>
                  <a:pt x="10575" y="3645"/>
                  <a:pt x="10074" y="3645"/>
                  <a:pt x="9574" y="3645"/>
                </a:cubicBezTo>
                <a:lnTo>
                  <a:pt x="8773" y="3645"/>
                </a:lnTo>
                <a:cubicBezTo>
                  <a:pt x="8440" y="3645"/>
                  <a:pt x="8406" y="3479"/>
                  <a:pt x="8273" y="3178"/>
                </a:cubicBezTo>
                <a:lnTo>
                  <a:pt x="7773" y="1777"/>
                </a:lnTo>
                <a:cubicBezTo>
                  <a:pt x="7639" y="1344"/>
                  <a:pt x="7439" y="910"/>
                  <a:pt x="7239" y="477"/>
                </a:cubicBezTo>
                <a:cubicBezTo>
                  <a:pt x="7048" y="159"/>
                  <a:pt x="6729" y="0"/>
                  <a:pt x="641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3" name="Google Shape;753;p18"/>
          <p:cNvSpPr/>
          <p:nvPr/>
        </p:nvSpPr>
        <p:spPr>
          <a:xfrm>
            <a:off x="640900" y="4609863"/>
            <a:ext cx="321925" cy="310900"/>
          </a:xfrm>
          <a:custGeom>
            <a:avLst/>
            <a:gdLst/>
            <a:ahLst/>
            <a:cxnLst/>
            <a:rect l="l" t="t" r="r" b="b"/>
            <a:pathLst>
              <a:path w="12877" h="12436" extrusionOk="0">
                <a:moveTo>
                  <a:pt x="5600" y="919"/>
                </a:moveTo>
                <a:cubicBezTo>
                  <a:pt x="6011" y="919"/>
                  <a:pt x="6242" y="1617"/>
                  <a:pt x="6272" y="1936"/>
                </a:cubicBezTo>
                <a:cubicBezTo>
                  <a:pt x="6338" y="2503"/>
                  <a:pt x="6338" y="3104"/>
                  <a:pt x="6272" y="3671"/>
                </a:cubicBezTo>
                <a:cubicBezTo>
                  <a:pt x="6205" y="4449"/>
                  <a:pt x="6019" y="5228"/>
                  <a:pt x="5725" y="5967"/>
                </a:cubicBezTo>
                <a:lnTo>
                  <a:pt x="5725" y="5967"/>
                </a:lnTo>
                <a:cubicBezTo>
                  <a:pt x="5713" y="5987"/>
                  <a:pt x="5702" y="6006"/>
                  <a:pt x="5690" y="6025"/>
                </a:cubicBezTo>
                <a:lnTo>
                  <a:pt x="5690" y="6025"/>
                </a:lnTo>
                <a:cubicBezTo>
                  <a:pt x="5502" y="5836"/>
                  <a:pt x="5353" y="5627"/>
                  <a:pt x="5236" y="5403"/>
                </a:cubicBezTo>
                <a:lnTo>
                  <a:pt x="5236" y="5403"/>
                </a:lnTo>
                <a:cubicBezTo>
                  <a:pt x="5163" y="4899"/>
                  <a:pt x="5042" y="4402"/>
                  <a:pt x="4856" y="3932"/>
                </a:cubicBezTo>
                <a:lnTo>
                  <a:pt x="4856" y="3932"/>
                </a:lnTo>
                <a:cubicBezTo>
                  <a:pt x="4843" y="3756"/>
                  <a:pt x="4837" y="3579"/>
                  <a:pt x="4837" y="3404"/>
                </a:cubicBezTo>
                <a:cubicBezTo>
                  <a:pt x="4837" y="2803"/>
                  <a:pt x="4704" y="1302"/>
                  <a:pt x="5404" y="969"/>
                </a:cubicBezTo>
                <a:cubicBezTo>
                  <a:pt x="5473" y="934"/>
                  <a:pt x="5539" y="919"/>
                  <a:pt x="5600" y="919"/>
                </a:cubicBezTo>
                <a:close/>
                <a:moveTo>
                  <a:pt x="2127" y="2545"/>
                </a:moveTo>
                <a:cubicBezTo>
                  <a:pt x="2894" y="2545"/>
                  <a:pt x="3611" y="3480"/>
                  <a:pt x="3917" y="4097"/>
                </a:cubicBezTo>
                <a:lnTo>
                  <a:pt x="3917" y="4097"/>
                </a:lnTo>
                <a:cubicBezTo>
                  <a:pt x="3967" y="4686"/>
                  <a:pt x="4094" y="5263"/>
                  <a:pt x="4350" y="5780"/>
                </a:cubicBezTo>
                <a:lnTo>
                  <a:pt x="4350" y="5780"/>
                </a:lnTo>
                <a:cubicBezTo>
                  <a:pt x="4367" y="5914"/>
                  <a:pt x="4381" y="6048"/>
                  <a:pt x="4390" y="6182"/>
                </a:cubicBezTo>
                <a:lnTo>
                  <a:pt x="4390" y="6182"/>
                </a:lnTo>
                <a:cubicBezTo>
                  <a:pt x="4175" y="6257"/>
                  <a:pt x="3964" y="6291"/>
                  <a:pt x="3758" y="6291"/>
                </a:cubicBezTo>
                <a:cubicBezTo>
                  <a:pt x="2917" y="6291"/>
                  <a:pt x="2175" y="5715"/>
                  <a:pt x="1735" y="4938"/>
                </a:cubicBezTo>
                <a:cubicBezTo>
                  <a:pt x="1401" y="4404"/>
                  <a:pt x="901" y="2937"/>
                  <a:pt x="1802" y="2603"/>
                </a:cubicBezTo>
                <a:cubicBezTo>
                  <a:pt x="1910" y="2563"/>
                  <a:pt x="2019" y="2545"/>
                  <a:pt x="2127" y="2545"/>
                </a:cubicBezTo>
                <a:close/>
                <a:moveTo>
                  <a:pt x="10594" y="3135"/>
                </a:moveTo>
                <a:cubicBezTo>
                  <a:pt x="10768" y="3135"/>
                  <a:pt x="10931" y="3176"/>
                  <a:pt x="11075" y="3270"/>
                </a:cubicBezTo>
                <a:cubicBezTo>
                  <a:pt x="11542" y="3571"/>
                  <a:pt x="11442" y="4338"/>
                  <a:pt x="11275" y="4805"/>
                </a:cubicBezTo>
                <a:cubicBezTo>
                  <a:pt x="11042" y="5338"/>
                  <a:pt x="10641" y="5772"/>
                  <a:pt x="10141" y="6072"/>
                </a:cubicBezTo>
                <a:cubicBezTo>
                  <a:pt x="9361" y="6563"/>
                  <a:pt x="8432" y="6681"/>
                  <a:pt x="7513" y="6695"/>
                </a:cubicBezTo>
                <a:lnTo>
                  <a:pt x="7513" y="6695"/>
                </a:lnTo>
                <a:cubicBezTo>
                  <a:pt x="7183" y="6649"/>
                  <a:pt x="6844" y="6634"/>
                  <a:pt x="6505" y="6634"/>
                </a:cubicBezTo>
                <a:cubicBezTo>
                  <a:pt x="6485" y="6634"/>
                  <a:pt x="6465" y="6634"/>
                  <a:pt x="6444" y="6634"/>
                </a:cubicBezTo>
                <a:lnTo>
                  <a:pt x="6444" y="6634"/>
                </a:lnTo>
                <a:cubicBezTo>
                  <a:pt x="6448" y="6627"/>
                  <a:pt x="6451" y="6620"/>
                  <a:pt x="6454" y="6612"/>
                </a:cubicBezTo>
                <a:lnTo>
                  <a:pt x="6454" y="6612"/>
                </a:lnTo>
                <a:cubicBezTo>
                  <a:pt x="6891" y="5864"/>
                  <a:pt x="7447" y="5182"/>
                  <a:pt x="8073" y="4605"/>
                </a:cubicBezTo>
                <a:cubicBezTo>
                  <a:pt x="8573" y="4160"/>
                  <a:pt x="9723" y="3135"/>
                  <a:pt x="10594" y="3135"/>
                </a:cubicBezTo>
                <a:close/>
                <a:moveTo>
                  <a:pt x="6540" y="7614"/>
                </a:moveTo>
                <a:cubicBezTo>
                  <a:pt x="6696" y="7616"/>
                  <a:pt x="6853" y="7618"/>
                  <a:pt x="7009" y="7618"/>
                </a:cubicBezTo>
                <a:cubicBezTo>
                  <a:pt x="7109" y="7618"/>
                  <a:pt x="7208" y="7617"/>
                  <a:pt x="7307" y="7616"/>
                </a:cubicBezTo>
                <a:lnTo>
                  <a:pt x="7307" y="7616"/>
                </a:lnTo>
                <a:cubicBezTo>
                  <a:pt x="7800" y="7665"/>
                  <a:pt x="8279" y="7802"/>
                  <a:pt x="8673" y="8140"/>
                </a:cubicBezTo>
                <a:cubicBezTo>
                  <a:pt x="9240" y="8641"/>
                  <a:pt x="9440" y="9475"/>
                  <a:pt x="9174" y="10209"/>
                </a:cubicBezTo>
                <a:cubicBezTo>
                  <a:pt x="9048" y="10586"/>
                  <a:pt x="8684" y="10845"/>
                  <a:pt x="8279" y="10845"/>
                </a:cubicBezTo>
                <a:cubicBezTo>
                  <a:pt x="8255" y="10845"/>
                  <a:pt x="8231" y="10844"/>
                  <a:pt x="8206" y="10842"/>
                </a:cubicBezTo>
                <a:cubicBezTo>
                  <a:pt x="7739" y="10776"/>
                  <a:pt x="7539" y="10109"/>
                  <a:pt x="7372" y="9742"/>
                </a:cubicBezTo>
                <a:cubicBezTo>
                  <a:pt x="7052" y="9048"/>
                  <a:pt x="6775" y="8333"/>
                  <a:pt x="6540" y="7614"/>
                </a:cubicBezTo>
                <a:close/>
                <a:moveTo>
                  <a:pt x="4520" y="7290"/>
                </a:moveTo>
                <a:cubicBezTo>
                  <a:pt x="4587" y="7326"/>
                  <a:pt x="4659" y="7354"/>
                  <a:pt x="4737" y="7373"/>
                </a:cubicBezTo>
                <a:cubicBezTo>
                  <a:pt x="4772" y="7381"/>
                  <a:pt x="4807" y="7385"/>
                  <a:pt x="4841" y="7385"/>
                </a:cubicBezTo>
                <a:cubicBezTo>
                  <a:pt x="4946" y="7385"/>
                  <a:pt x="5045" y="7351"/>
                  <a:pt x="5128" y="7294"/>
                </a:cubicBezTo>
                <a:lnTo>
                  <a:pt x="5128" y="7294"/>
                </a:lnTo>
                <a:cubicBezTo>
                  <a:pt x="5147" y="7485"/>
                  <a:pt x="5281" y="7643"/>
                  <a:pt x="5447" y="7709"/>
                </a:cubicBezTo>
                <a:lnTo>
                  <a:pt x="5447" y="7709"/>
                </a:lnTo>
                <a:cubicBezTo>
                  <a:pt x="5420" y="8415"/>
                  <a:pt x="5227" y="9122"/>
                  <a:pt x="4904" y="9742"/>
                </a:cubicBezTo>
                <a:cubicBezTo>
                  <a:pt x="4737" y="10109"/>
                  <a:pt x="4504" y="10409"/>
                  <a:pt x="4237" y="10709"/>
                </a:cubicBezTo>
                <a:cubicBezTo>
                  <a:pt x="4062" y="10913"/>
                  <a:pt x="3659" y="11446"/>
                  <a:pt x="3338" y="11446"/>
                </a:cubicBezTo>
                <a:cubicBezTo>
                  <a:pt x="3290" y="11446"/>
                  <a:pt x="3245" y="11435"/>
                  <a:pt x="3203" y="11409"/>
                </a:cubicBezTo>
                <a:cubicBezTo>
                  <a:pt x="2869" y="11243"/>
                  <a:pt x="2836" y="10509"/>
                  <a:pt x="2836" y="10209"/>
                </a:cubicBezTo>
                <a:cubicBezTo>
                  <a:pt x="2836" y="9808"/>
                  <a:pt x="2936" y="9408"/>
                  <a:pt x="3103" y="9074"/>
                </a:cubicBezTo>
                <a:cubicBezTo>
                  <a:pt x="3479" y="8403"/>
                  <a:pt x="3963" y="7797"/>
                  <a:pt x="4520" y="7290"/>
                </a:cubicBezTo>
                <a:close/>
                <a:moveTo>
                  <a:pt x="5546" y="1"/>
                </a:moveTo>
                <a:cubicBezTo>
                  <a:pt x="5443" y="1"/>
                  <a:pt x="5340" y="12"/>
                  <a:pt x="5237" y="35"/>
                </a:cubicBezTo>
                <a:cubicBezTo>
                  <a:pt x="4173" y="294"/>
                  <a:pt x="3977" y="1521"/>
                  <a:pt x="3922" y="2496"/>
                </a:cubicBezTo>
                <a:lnTo>
                  <a:pt x="3922" y="2496"/>
                </a:lnTo>
                <a:cubicBezTo>
                  <a:pt x="3405" y="2006"/>
                  <a:pt x="2709" y="1609"/>
                  <a:pt x="2036" y="1609"/>
                </a:cubicBezTo>
                <a:cubicBezTo>
                  <a:pt x="1674" y="1609"/>
                  <a:pt x="1318" y="1724"/>
                  <a:pt x="1001" y="2003"/>
                </a:cubicBezTo>
                <a:cubicBezTo>
                  <a:pt x="0" y="2837"/>
                  <a:pt x="334" y="4438"/>
                  <a:pt x="901" y="5439"/>
                </a:cubicBezTo>
                <a:cubicBezTo>
                  <a:pt x="1421" y="6321"/>
                  <a:pt x="2310" y="7035"/>
                  <a:pt x="3297" y="7205"/>
                </a:cubicBezTo>
                <a:lnTo>
                  <a:pt x="3297" y="7205"/>
                </a:lnTo>
                <a:cubicBezTo>
                  <a:pt x="2731" y="7808"/>
                  <a:pt x="2251" y="8488"/>
                  <a:pt x="2035" y="9308"/>
                </a:cubicBezTo>
                <a:cubicBezTo>
                  <a:pt x="1768" y="10242"/>
                  <a:pt x="1835" y="11776"/>
                  <a:pt x="2836" y="12310"/>
                </a:cubicBezTo>
                <a:cubicBezTo>
                  <a:pt x="2984" y="12397"/>
                  <a:pt x="3137" y="12435"/>
                  <a:pt x="3291" y="12435"/>
                </a:cubicBezTo>
                <a:cubicBezTo>
                  <a:pt x="4144" y="12435"/>
                  <a:pt x="5042" y="11264"/>
                  <a:pt x="5438" y="10642"/>
                </a:cubicBezTo>
                <a:cubicBezTo>
                  <a:pt x="5725" y="10197"/>
                  <a:pt x="5944" y="9721"/>
                  <a:pt x="6095" y="9227"/>
                </a:cubicBezTo>
                <a:lnTo>
                  <a:pt x="6095" y="9227"/>
                </a:lnTo>
                <a:cubicBezTo>
                  <a:pt x="6120" y="9287"/>
                  <a:pt x="6146" y="9348"/>
                  <a:pt x="6171" y="9408"/>
                </a:cubicBezTo>
                <a:cubicBezTo>
                  <a:pt x="6372" y="10008"/>
                  <a:pt x="6672" y="10609"/>
                  <a:pt x="7039" y="11176"/>
                </a:cubicBezTo>
                <a:cubicBezTo>
                  <a:pt x="7372" y="11592"/>
                  <a:pt x="7815" y="11778"/>
                  <a:pt x="8262" y="11778"/>
                </a:cubicBezTo>
                <a:cubicBezTo>
                  <a:pt x="8889" y="11778"/>
                  <a:pt x="9524" y="11413"/>
                  <a:pt x="9874" y="10809"/>
                </a:cubicBezTo>
                <a:cubicBezTo>
                  <a:pt x="10408" y="9842"/>
                  <a:pt x="10274" y="8641"/>
                  <a:pt x="9574" y="7774"/>
                </a:cubicBezTo>
                <a:cubicBezTo>
                  <a:pt x="9468" y="7638"/>
                  <a:pt x="9354" y="7518"/>
                  <a:pt x="9233" y="7412"/>
                </a:cubicBezTo>
                <a:lnTo>
                  <a:pt x="9233" y="7412"/>
                </a:lnTo>
                <a:cubicBezTo>
                  <a:pt x="9892" y="7257"/>
                  <a:pt x="10518" y="6990"/>
                  <a:pt x="11075" y="6539"/>
                </a:cubicBezTo>
                <a:cubicBezTo>
                  <a:pt x="12076" y="5705"/>
                  <a:pt x="12876" y="3971"/>
                  <a:pt x="11909" y="2803"/>
                </a:cubicBezTo>
                <a:cubicBezTo>
                  <a:pt x="11558" y="2373"/>
                  <a:pt x="11118" y="2208"/>
                  <a:pt x="10652" y="2208"/>
                </a:cubicBezTo>
                <a:cubicBezTo>
                  <a:pt x="9747" y="2208"/>
                  <a:pt x="8745" y="2830"/>
                  <a:pt x="8106" y="3337"/>
                </a:cubicBezTo>
                <a:cubicBezTo>
                  <a:pt x="7769" y="3594"/>
                  <a:pt x="7448" y="3873"/>
                  <a:pt x="7147" y="4171"/>
                </a:cubicBezTo>
                <a:lnTo>
                  <a:pt x="7147" y="4171"/>
                </a:lnTo>
                <a:cubicBezTo>
                  <a:pt x="7208" y="3742"/>
                  <a:pt x="7239" y="3307"/>
                  <a:pt x="7239" y="2870"/>
                </a:cubicBezTo>
                <a:cubicBezTo>
                  <a:pt x="7239" y="2136"/>
                  <a:pt x="7239" y="1336"/>
                  <a:pt x="6839" y="735"/>
                </a:cubicBezTo>
                <a:cubicBezTo>
                  <a:pt x="6534" y="265"/>
                  <a:pt x="6046" y="1"/>
                  <a:pt x="55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4" name="Google Shape;754;p18"/>
          <p:cNvGrpSpPr/>
          <p:nvPr/>
        </p:nvGrpSpPr>
        <p:grpSpPr>
          <a:xfrm>
            <a:off x="5032475" y="4607963"/>
            <a:ext cx="311900" cy="314700"/>
            <a:chOff x="8571050" y="1873050"/>
            <a:chExt cx="311900" cy="314700"/>
          </a:xfrm>
        </p:grpSpPr>
        <p:sp>
          <p:nvSpPr>
            <p:cNvPr id="755" name="Google Shape;755;p18"/>
            <p:cNvSpPr/>
            <p:nvPr/>
          </p:nvSpPr>
          <p:spPr>
            <a:xfrm>
              <a:off x="8571050" y="1873050"/>
              <a:ext cx="311900" cy="314700"/>
            </a:xfrm>
            <a:custGeom>
              <a:avLst/>
              <a:gdLst/>
              <a:ahLst/>
              <a:cxnLst/>
              <a:rect l="l" t="t" r="r" b="b"/>
              <a:pathLst>
                <a:path w="12476" h="12588" extrusionOk="0">
                  <a:moveTo>
                    <a:pt x="6515" y="929"/>
                  </a:moveTo>
                  <a:cubicBezTo>
                    <a:pt x="7071" y="929"/>
                    <a:pt x="7622" y="1043"/>
                    <a:pt x="8139" y="1298"/>
                  </a:cubicBezTo>
                  <a:cubicBezTo>
                    <a:pt x="8210" y="1327"/>
                    <a:pt x="8279" y="1340"/>
                    <a:pt x="8345" y="1340"/>
                  </a:cubicBezTo>
                  <a:cubicBezTo>
                    <a:pt x="8479" y="1340"/>
                    <a:pt x="8599" y="1286"/>
                    <a:pt x="8691" y="1204"/>
                  </a:cubicBezTo>
                  <a:lnTo>
                    <a:pt x="8691" y="1204"/>
                  </a:lnTo>
                  <a:cubicBezTo>
                    <a:pt x="8751" y="1239"/>
                    <a:pt x="8804" y="1285"/>
                    <a:pt x="8873" y="1331"/>
                  </a:cubicBezTo>
                  <a:cubicBezTo>
                    <a:pt x="9107" y="1498"/>
                    <a:pt x="9307" y="1665"/>
                    <a:pt x="9507" y="1865"/>
                  </a:cubicBezTo>
                  <a:cubicBezTo>
                    <a:pt x="9907" y="2265"/>
                    <a:pt x="10241" y="2699"/>
                    <a:pt x="10508" y="3166"/>
                  </a:cubicBezTo>
                  <a:cubicBezTo>
                    <a:pt x="11108" y="4267"/>
                    <a:pt x="11408" y="5468"/>
                    <a:pt x="11442" y="6735"/>
                  </a:cubicBezTo>
                  <a:cubicBezTo>
                    <a:pt x="11475" y="7936"/>
                    <a:pt x="11442" y="9404"/>
                    <a:pt x="10508" y="10304"/>
                  </a:cubicBezTo>
                  <a:cubicBezTo>
                    <a:pt x="9674" y="11038"/>
                    <a:pt x="8640" y="11505"/>
                    <a:pt x="7539" y="11605"/>
                  </a:cubicBezTo>
                  <a:cubicBezTo>
                    <a:pt x="7275" y="11644"/>
                    <a:pt x="7012" y="11662"/>
                    <a:pt x="6751" y="11662"/>
                  </a:cubicBezTo>
                  <a:cubicBezTo>
                    <a:pt x="4966" y="11662"/>
                    <a:pt x="3287" y="10784"/>
                    <a:pt x="2268" y="9270"/>
                  </a:cubicBezTo>
                  <a:cubicBezTo>
                    <a:pt x="1101" y="7569"/>
                    <a:pt x="1034" y="5368"/>
                    <a:pt x="2035" y="3566"/>
                  </a:cubicBezTo>
                  <a:cubicBezTo>
                    <a:pt x="2924" y="2093"/>
                    <a:pt x="4742" y="929"/>
                    <a:pt x="6515" y="929"/>
                  </a:cubicBezTo>
                  <a:close/>
                  <a:moveTo>
                    <a:pt x="6555" y="0"/>
                  </a:moveTo>
                  <a:cubicBezTo>
                    <a:pt x="4670" y="0"/>
                    <a:pt x="2774" y="1021"/>
                    <a:pt x="1635" y="2499"/>
                  </a:cubicBezTo>
                  <a:cubicBezTo>
                    <a:pt x="100" y="4567"/>
                    <a:pt x="0" y="7336"/>
                    <a:pt x="1334" y="9537"/>
                  </a:cubicBezTo>
                  <a:cubicBezTo>
                    <a:pt x="2520" y="11456"/>
                    <a:pt x="4636" y="12587"/>
                    <a:pt x="6855" y="12587"/>
                  </a:cubicBezTo>
                  <a:cubicBezTo>
                    <a:pt x="7259" y="12587"/>
                    <a:pt x="7667" y="12550"/>
                    <a:pt x="8073" y="12473"/>
                  </a:cubicBezTo>
                  <a:cubicBezTo>
                    <a:pt x="9407" y="12239"/>
                    <a:pt x="10641" y="11539"/>
                    <a:pt x="11542" y="10505"/>
                  </a:cubicBezTo>
                  <a:cubicBezTo>
                    <a:pt x="12476" y="9337"/>
                    <a:pt x="12442" y="7469"/>
                    <a:pt x="12309" y="6035"/>
                  </a:cubicBezTo>
                  <a:cubicBezTo>
                    <a:pt x="12209" y="4434"/>
                    <a:pt x="11608" y="2866"/>
                    <a:pt x="10574" y="1632"/>
                  </a:cubicBezTo>
                  <a:cubicBezTo>
                    <a:pt x="10074" y="1031"/>
                    <a:pt x="9507" y="531"/>
                    <a:pt x="8806" y="197"/>
                  </a:cubicBezTo>
                  <a:cubicBezTo>
                    <a:pt x="8667" y="128"/>
                    <a:pt x="8499" y="91"/>
                    <a:pt x="8331" y="91"/>
                  </a:cubicBezTo>
                  <a:cubicBezTo>
                    <a:pt x="8179" y="91"/>
                    <a:pt x="8029" y="121"/>
                    <a:pt x="7902" y="185"/>
                  </a:cubicBezTo>
                  <a:lnTo>
                    <a:pt x="7902" y="185"/>
                  </a:lnTo>
                  <a:cubicBezTo>
                    <a:pt x="7461" y="59"/>
                    <a:pt x="7008" y="0"/>
                    <a:pt x="6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8"/>
            <p:cNvSpPr/>
            <p:nvPr/>
          </p:nvSpPr>
          <p:spPr>
            <a:xfrm>
              <a:off x="8662775" y="1977975"/>
              <a:ext cx="28375" cy="42475"/>
            </a:xfrm>
            <a:custGeom>
              <a:avLst/>
              <a:gdLst/>
              <a:ahLst/>
              <a:cxnLst/>
              <a:rect l="l" t="t" r="r" b="b"/>
              <a:pathLst>
                <a:path w="1135" h="1699" extrusionOk="0">
                  <a:moveTo>
                    <a:pt x="617" y="0"/>
                  </a:moveTo>
                  <a:cubicBezTo>
                    <a:pt x="537" y="0"/>
                    <a:pt x="463" y="29"/>
                    <a:pt x="401" y="70"/>
                  </a:cubicBezTo>
                  <a:cubicBezTo>
                    <a:pt x="267" y="136"/>
                    <a:pt x="201" y="237"/>
                    <a:pt x="167" y="337"/>
                  </a:cubicBezTo>
                  <a:lnTo>
                    <a:pt x="145" y="437"/>
                  </a:lnTo>
                  <a:lnTo>
                    <a:pt x="145" y="437"/>
                  </a:lnTo>
                  <a:cubicBezTo>
                    <a:pt x="127" y="470"/>
                    <a:pt x="112" y="503"/>
                    <a:pt x="101" y="537"/>
                  </a:cubicBezTo>
                  <a:lnTo>
                    <a:pt x="0" y="1104"/>
                  </a:lnTo>
                  <a:cubicBezTo>
                    <a:pt x="0" y="1171"/>
                    <a:pt x="0" y="1237"/>
                    <a:pt x="0" y="1271"/>
                  </a:cubicBezTo>
                  <a:cubicBezTo>
                    <a:pt x="0" y="1337"/>
                    <a:pt x="34" y="1404"/>
                    <a:pt x="67" y="1471"/>
                  </a:cubicBezTo>
                  <a:cubicBezTo>
                    <a:pt x="159" y="1608"/>
                    <a:pt x="313" y="1698"/>
                    <a:pt x="476" y="1698"/>
                  </a:cubicBezTo>
                  <a:cubicBezTo>
                    <a:pt x="551" y="1698"/>
                    <a:pt x="628" y="1679"/>
                    <a:pt x="701" y="1638"/>
                  </a:cubicBezTo>
                  <a:cubicBezTo>
                    <a:pt x="801" y="1571"/>
                    <a:pt x="901" y="1471"/>
                    <a:pt x="934" y="1337"/>
                  </a:cubicBezTo>
                  <a:cubicBezTo>
                    <a:pt x="968" y="1104"/>
                    <a:pt x="1035" y="837"/>
                    <a:pt x="1101" y="603"/>
                  </a:cubicBezTo>
                  <a:cubicBezTo>
                    <a:pt x="1135" y="470"/>
                    <a:pt x="1101" y="337"/>
                    <a:pt x="1035" y="237"/>
                  </a:cubicBezTo>
                  <a:cubicBezTo>
                    <a:pt x="968" y="136"/>
                    <a:pt x="868" y="36"/>
                    <a:pt x="768" y="36"/>
                  </a:cubicBezTo>
                  <a:cubicBezTo>
                    <a:pt x="717" y="11"/>
                    <a:pt x="666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18"/>
            <p:cNvSpPr/>
            <p:nvPr/>
          </p:nvSpPr>
          <p:spPr>
            <a:xfrm>
              <a:off x="8738650" y="1982725"/>
              <a:ext cx="30900" cy="44550"/>
            </a:xfrm>
            <a:custGeom>
              <a:avLst/>
              <a:gdLst/>
              <a:ahLst/>
              <a:cxnLst/>
              <a:rect l="l" t="t" r="r" b="b"/>
              <a:pathLst>
                <a:path w="1236" h="1782" extrusionOk="0">
                  <a:moveTo>
                    <a:pt x="781" y="0"/>
                  </a:moveTo>
                  <a:cubicBezTo>
                    <a:pt x="697" y="0"/>
                    <a:pt x="599" y="31"/>
                    <a:pt x="501" y="80"/>
                  </a:cubicBezTo>
                  <a:cubicBezTo>
                    <a:pt x="469" y="102"/>
                    <a:pt x="440" y="127"/>
                    <a:pt x="414" y="154"/>
                  </a:cubicBezTo>
                  <a:lnTo>
                    <a:pt x="414" y="154"/>
                  </a:lnTo>
                  <a:cubicBezTo>
                    <a:pt x="321" y="194"/>
                    <a:pt x="232" y="289"/>
                    <a:pt x="201" y="413"/>
                  </a:cubicBezTo>
                  <a:cubicBezTo>
                    <a:pt x="168" y="680"/>
                    <a:pt x="101" y="947"/>
                    <a:pt x="34" y="1181"/>
                  </a:cubicBezTo>
                  <a:cubicBezTo>
                    <a:pt x="1" y="1314"/>
                    <a:pt x="34" y="1448"/>
                    <a:pt x="68" y="1548"/>
                  </a:cubicBezTo>
                  <a:cubicBezTo>
                    <a:pt x="134" y="1648"/>
                    <a:pt x="234" y="1748"/>
                    <a:pt x="368" y="1781"/>
                  </a:cubicBezTo>
                  <a:cubicBezTo>
                    <a:pt x="468" y="1781"/>
                    <a:pt x="601" y="1781"/>
                    <a:pt x="735" y="1714"/>
                  </a:cubicBezTo>
                  <a:cubicBezTo>
                    <a:pt x="835" y="1648"/>
                    <a:pt x="902" y="1548"/>
                    <a:pt x="935" y="1448"/>
                  </a:cubicBezTo>
                  <a:cubicBezTo>
                    <a:pt x="1035" y="1147"/>
                    <a:pt x="1135" y="880"/>
                    <a:pt x="1202" y="614"/>
                  </a:cubicBezTo>
                  <a:cubicBezTo>
                    <a:pt x="1235" y="480"/>
                    <a:pt x="1235" y="347"/>
                    <a:pt x="1168" y="247"/>
                  </a:cubicBezTo>
                  <a:cubicBezTo>
                    <a:pt x="1102" y="147"/>
                    <a:pt x="1002" y="47"/>
                    <a:pt x="868" y="13"/>
                  </a:cubicBezTo>
                  <a:cubicBezTo>
                    <a:pt x="841" y="4"/>
                    <a:pt x="812" y="0"/>
                    <a:pt x="7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18"/>
            <p:cNvSpPr/>
            <p:nvPr/>
          </p:nvSpPr>
          <p:spPr>
            <a:xfrm>
              <a:off x="8636225" y="2044500"/>
              <a:ext cx="150825" cy="63025"/>
            </a:xfrm>
            <a:custGeom>
              <a:avLst/>
              <a:gdLst/>
              <a:ahLst/>
              <a:cxnLst/>
              <a:rect l="l" t="t" r="r" b="b"/>
              <a:pathLst>
                <a:path w="6033" h="2521" extrusionOk="0">
                  <a:moveTo>
                    <a:pt x="617" y="1"/>
                  </a:moveTo>
                  <a:cubicBezTo>
                    <a:pt x="314" y="1"/>
                    <a:pt x="1" y="262"/>
                    <a:pt x="162" y="644"/>
                  </a:cubicBezTo>
                  <a:cubicBezTo>
                    <a:pt x="362" y="1912"/>
                    <a:pt x="1696" y="2446"/>
                    <a:pt x="2830" y="2512"/>
                  </a:cubicBezTo>
                  <a:cubicBezTo>
                    <a:pt x="2931" y="2518"/>
                    <a:pt x="3031" y="2520"/>
                    <a:pt x="3131" y="2520"/>
                  </a:cubicBezTo>
                  <a:cubicBezTo>
                    <a:pt x="3663" y="2520"/>
                    <a:pt x="4188" y="2442"/>
                    <a:pt x="4665" y="2246"/>
                  </a:cubicBezTo>
                  <a:cubicBezTo>
                    <a:pt x="5232" y="2012"/>
                    <a:pt x="5666" y="1578"/>
                    <a:pt x="5933" y="1045"/>
                  </a:cubicBezTo>
                  <a:cubicBezTo>
                    <a:pt x="6033" y="811"/>
                    <a:pt x="5966" y="544"/>
                    <a:pt x="5766" y="411"/>
                  </a:cubicBezTo>
                  <a:cubicBezTo>
                    <a:pt x="5683" y="364"/>
                    <a:pt x="5592" y="341"/>
                    <a:pt x="5504" y="341"/>
                  </a:cubicBezTo>
                  <a:cubicBezTo>
                    <a:pt x="5345" y="341"/>
                    <a:pt x="5197" y="415"/>
                    <a:pt x="5132" y="544"/>
                  </a:cubicBezTo>
                  <a:cubicBezTo>
                    <a:pt x="4965" y="945"/>
                    <a:pt x="4665" y="1245"/>
                    <a:pt x="4298" y="1378"/>
                  </a:cubicBezTo>
                  <a:cubicBezTo>
                    <a:pt x="3937" y="1517"/>
                    <a:pt x="3552" y="1587"/>
                    <a:pt x="3164" y="1587"/>
                  </a:cubicBezTo>
                  <a:cubicBezTo>
                    <a:pt x="3086" y="1587"/>
                    <a:pt x="3008" y="1584"/>
                    <a:pt x="2930" y="1578"/>
                  </a:cubicBezTo>
                  <a:cubicBezTo>
                    <a:pt x="2163" y="1545"/>
                    <a:pt x="1196" y="1278"/>
                    <a:pt x="1062" y="378"/>
                  </a:cubicBezTo>
                  <a:cubicBezTo>
                    <a:pt x="1010" y="113"/>
                    <a:pt x="815" y="1"/>
                    <a:pt x="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9" name="Google Shape;759;p18"/>
          <p:cNvGrpSpPr/>
          <p:nvPr/>
        </p:nvGrpSpPr>
        <p:grpSpPr>
          <a:xfrm>
            <a:off x="2024509" y="539008"/>
            <a:ext cx="686239" cy="223927"/>
            <a:chOff x="3798300" y="2287225"/>
            <a:chExt cx="730975" cy="238525"/>
          </a:xfrm>
        </p:grpSpPr>
        <p:sp>
          <p:nvSpPr>
            <p:cNvPr id="760" name="Google Shape;760;p18"/>
            <p:cNvSpPr/>
            <p:nvPr/>
          </p:nvSpPr>
          <p:spPr>
            <a:xfrm>
              <a:off x="3798300" y="2287225"/>
              <a:ext cx="722625" cy="238525"/>
            </a:xfrm>
            <a:custGeom>
              <a:avLst/>
              <a:gdLst/>
              <a:ahLst/>
              <a:cxnLst/>
              <a:rect l="l" t="t" r="r" b="b"/>
              <a:pathLst>
                <a:path w="28905" h="9541" extrusionOk="0">
                  <a:moveTo>
                    <a:pt x="5536" y="982"/>
                  </a:moveTo>
                  <a:cubicBezTo>
                    <a:pt x="5554" y="982"/>
                    <a:pt x="5571" y="986"/>
                    <a:pt x="5588" y="995"/>
                  </a:cubicBezTo>
                  <a:cubicBezTo>
                    <a:pt x="5821" y="1129"/>
                    <a:pt x="5588" y="2096"/>
                    <a:pt x="5554" y="2263"/>
                  </a:cubicBezTo>
                  <a:cubicBezTo>
                    <a:pt x="5421" y="3164"/>
                    <a:pt x="5154" y="4064"/>
                    <a:pt x="4754" y="4932"/>
                  </a:cubicBezTo>
                  <a:cubicBezTo>
                    <a:pt x="4706" y="5042"/>
                    <a:pt x="4649" y="5168"/>
                    <a:pt x="4585" y="5303"/>
                  </a:cubicBezTo>
                  <a:lnTo>
                    <a:pt x="4585" y="5303"/>
                  </a:lnTo>
                  <a:cubicBezTo>
                    <a:pt x="4305" y="4192"/>
                    <a:pt x="4401" y="2999"/>
                    <a:pt x="4887" y="1929"/>
                  </a:cubicBezTo>
                  <a:cubicBezTo>
                    <a:pt x="4949" y="1743"/>
                    <a:pt x="5299" y="982"/>
                    <a:pt x="5536" y="982"/>
                  </a:cubicBezTo>
                  <a:close/>
                  <a:moveTo>
                    <a:pt x="13440" y="2437"/>
                  </a:moveTo>
                  <a:cubicBezTo>
                    <a:pt x="13700" y="2437"/>
                    <a:pt x="13943" y="2626"/>
                    <a:pt x="13994" y="2930"/>
                  </a:cubicBezTo>
                  <a:cubicBezTo>
                    <a:pt x="14127" y="3564"/>
                    <a:pt x="13760" y="4331"/>
                    <a:pt x="13493" y="4865"/>
                  </a:cubicBezTo>
                  <a:cubicBezTo>
                    <a:pt x="13311" y="5270"/>
                    <a:pt x="13092" y="5663"/>
                    <a:pt x="12843" y="6037"/>
                  </a:cubicBezTo>
                  <a:lnTo>
                    <a:pt x="12843" y="6037"/>
                  </a:lnTo>
                  <a:cubicBezTo>
                    <a:pt x="12692" y="5943"/>
                    <a:pt x="12561" y="5822"/>
                    <a:pt x="12459" y="5665"/>
                  </a:cubicBezTo>
                  <a:cubicBezTo>
                    <a:pt x="12059" y="5032"/>
                    <a:pt x="12226" y="3964"/>
                    <a:pt x="12459" y="3297"/>
                  </a:cubicBezTo>
                  <a:cubicBezTo>
                    <a:pt x="12559" y="2930"/>
                    <a:pt x="12826" y="2630"/>
                    <a:pt x="13193" y="2496"/>
                  </a:cubicBezTo>
                  <a:cubicBezTo>
                    <a:pt x="13273" y="2456"/>
                    <a:pt x="13358" y="2437"/>
                    <a:pt x="13440" y="2437"/>
                  </a:cubicBezTo>
                  <a:close/>
                  <a:moveTo>
                    <a:pt x="5662" y="0"/>
                  </a:moveTo>
                  <a:cubicBezTo>
                    <a:pt x="5196" y="0"/>
                    <a:pt x="4695" y="361"/>
                    <a:pt x="4420" y="762"/>
                  </a:cubicBezTo>
                  <a:cubicBezTo>
                    <a:pt x="3887" y="1629"/>
                    <a:pt x="3553" y="2630"/>
                    <a:pt x="3486" y="3664"/>
                  </a:cubicBezTo>
                  <a:cubicBezTo>
                    <a:pt x="3422" y="4617"/>
                    <a:pt x="3600" y="5555"/>
                    <a:pt x="3986" y="6397"/>
                  </a:cubicBezTo>
                  <a:lnTo>
                    <a:pt x="3986" y="6397"/>
                  </a:lnTo>
                  <a:cubicBezTo>
                    <a:pt x="3401" y="7331"/>
                    <a:pt x="2595" y="8245"/>
                    <a:pt x="1710" y="8245"/>
                  </a:cubicBezTo>
                  <a:cubicBezTo>
                    <a:pt x="1441" y="8245"/>
                    <a:pt x="1164" y="8161"/>
                    <a:pt x="884" y="7967"/>
                  </a:cubicBezTo>
                  <a:cubicBezTo>
                    <a:pt x="801" y="7912"/>
                    <a:pt x="719" y="7888"/>
                    <a:pt x="642" y="7888"/>
                  </a:cubicBezTo>
                  <a:cubicBezTo>
                    <a:pt x="256" y="7888"/>
                    <a:pt x="0" y="8495"/>
                    <a:pt x="417" y="8801"/>
                  </a:cubicBezTo>
                  <a:lnTo>
                    <a:pt x="417" y="8768"/>
                  </a:lnTo>
                  <a:cubicBezTo>
                    <a:pt x="839" y="9054"/>
                    <a:pt x="1255" y="9176"/>
                    <a:pt x="1657" y="9176"/>
                  </a:cubicBezTo>
                  <a:cubicBezTo>
                    <a:pt x="2767" y="9176"/>
                    <a:pt x="3767" y="8243"/>
                    <a:pt x="4484" y="7268"/>
                  </a:cubicBezTo>
                  <a:lnTo>
                    <a:pt x="4484" y="7268"/>
                  </a:lnTo>
                  <a:cubicBezTo>
                    <a:pt x="4859" y="7805"/>
                    <a:pt x="5331" y="8281"/>
                    <a:pt x="5888" y="8668"/>
                  </a:cubicBezTo>
                  <a:cubicBezTo>
                    <a:pt x="6737" y="9246"/>
                    <a:pt x="7733" y="9540"/>
                    <a:pt x="8733" y="9540"/>
                  </a:cubicBezTo>
                  <a:cubicBezTo>
                    <a:pt x="9579" y="9540"/>
                    <a:pt x="10427" y="9329"/>
                    <a:pt x="11192" y="8901"/>
                  </a:cubicBezTo>
                  <a:cubicBezTo>
                    <a:pt x="11962" y="8461"/>
                    <a:pt x="12614" y="7858"/>
                    <a:pt x="13161" y="7165"/>
                  </a:cubicBezTo>
                  <a:lnTo>
                    <a:pt x="13161" y="7165"/>
                  </a:lnTo>
                  <a:cubicBezTo>
                    <a:pt x="13594" y="7281"/>
                    <a:pt x="14053" y="7312"/>
                    <a:pt x="14505" y="7312"/>
                  </a:cubicBezTo>
                  <a:cubicBezTo>
                    <a:pt x="14693" y="7312"/>
                    <a:pt x="14879" y="7306"/>
                    <a:pt x="15061" y="7300"/>
                  </a:cubicBezTo>
                  <a:cubicBezTo>
                    <a:pt x="16496" y="7200"/>
                    <a:pt x="17930" y="7100"/>
                    <a:pt x="19364" y="7000"/>
                  </a:cubicBezTo>
                  <a:lnTo>
                    <a:pt x="28304" y="6433"/>
                  </a:lnTo>
                  <a:cubicBezTo>
                    <a:pt x="28894" y="6400"/>
                    <a:pt x="28904" y="5498"/>
                    <a:pt x="28335" y="5498"/>
                  </a:cubicBezTo>
                  <a:cubicBezTo>
                    <a:pt x="28325" y="5498"/>
                    <a:pt x="28315" y="5498"/>
                    <a:pt x="28304" y="5499"/>
                  </a:cubicBezTo>
                  <a:lnTo>
                    <a:pt x="16662" y="6266"/>
                  </a:lnTo>
                  <a:cubicBezTo>
                    <a:pt x="16009" y="6320"/>
                    <a:pt x="15333" y="6375"/>
                    <a:pt x="14653" y="6375"/>
                  </a:cubicBezTo>
                  <a:cubicBezTo>
                    <a:pt x="14500" y="6375"/>
                    <a:pt x="14347" y="6372"/>
                    <a:pt x="14194" y="6366"/>
                  </a:cubicBezTo>
                  <a:cubicBezTo>
                    <a:pt x="14053" y="6358"/>
                    <a:pt x="13902" y="6346"/>
                    <a:pt x="13749" y="6326"/>
                  </a:cubicBezTo>
                  <a:lnTo>
                    <a:pt x="13749" y="6326"/>
                  </a:lnTo>
                  <a:cubicBezTo>
                    <a:pt x="14094" y="5773"/>
                    <a:pt x="14385" y="5188"/>
                    <a:pt x="14628" y="4598"/>
                  </a:cubicBezTo>
                  <a:cubicBezTo>
                    <a:pt x="14928" y="3831"/>
                    <a:pt x="15161" y="2863"/>
                    <a:pt x="14661" y="2130"/>
                  </a:cubicBezTo>
                  <a:cubicBezTo>
                    <a:pt x="14353" y="1719"/>
                    <a:pt x="13880" y="1497"/>
                    <a:pt x="13391" y="1497"/>
                  </a:cubicBezTo>
                  <a:cubicBezTo>
                    <a:pt x="13086" y="1497"/>
                    <a:pt x="12775" y="1583"/>
                    <a:pt x="12493" y="1763"/>
                  </a:cubicBezTo>
                  <a:cubicBezTo>
                    <a:pt x="11659" y="2296"/>
                    <a:pt x="11425" y="3364"/>
                    <a:pt x="11325" y="4298"/>
                  </a:cubicBezTo>
                  <a:cubicBezTo>
                    <a:pt x="11259" y="5232"/>
                    <a:pt x="11459" y="6199"/>
                    <a:pt x="12293" y="6766"/>
                  </a:cubicBezTo>
                  <a:cubicBezTo>
                    <a:pt x="12293" y="6767"/>
                    <a:pt x="12294" y="6767"/>
                    <a:pt x="12295" y="6768"/>
                  </a:cubicBezTo>
                  <a:lnTo>
                    <a:pt x="12295" y="6768"/>
                  </a:lnTo>
                  <a:cubicBezTo>
                    <a:pt x="11382" y="7799"/>
                    <a:pt x="10156" y="8635"/>
                    <a:pt x="8770" y="8635"/>
                  </a:cubicBezTo>
                  <a:cubicBezTo>
                    <a:pt x="8744" y="8635"/>
                    <a:pt x="8717" y="8635"/>
                    <a:pt x="8690" y="8634"/>
                  </a:cubicBezTo>
                  <a:cubicBezTo>
                    <a:pt x="7189" y="8601"/>
                    <a:pt x="5821" y="7767"/>
                    <a:pt x="5054" y="6499"/>
                  </a:cubicBezTo>
                  <a:cubicBezTo>
                    <a:pt x="5044" y="6481"/>
                    <a:pt x="5034" y="6462"/>
                    <a:pt x="5024" y="6443"/>
                  </a:cubicBezTo>
                  <a:lnTo>
                    <a:pt x="5024" y="6443"/>
                  </a:lnTo>
                  <a:cubicBezTo>
                    <a:pt x="5046" y="6406"/>
                    <a:pt x="5067" y="6369"/>
                    <a:pt x="5087" y="6333"/>
                  </a:cubicBezTo>
                  <a:cubicBezTo>
                    <a:pt x="5655" y="5365"/>
                    <a:pt x="6055" y="4331"/>
                    <a:pt x="6322" y="3264"/>
                  </a:cubicBezTo>
                  <a:cubicBezTo>
                    <a:pt x="6422" y="2763"/>
                    <a:pt x="6488" y="2263"/>
                    <a:pt x="6555" y="1763"/>
                  </a:cubicBezTo>
                  <a:cubicBezTo>
                    <a:pt x="6655" y="1296"/>
                    <a:pt x="6589" y="862"/>
                    <a:pt x="6388" y="428"/>
                  </a:cubicBezTo>
                  <a:cubicBezTo>
                    <a:pt x="6192" y="122"/>
                    <a:pt x="5933" y="0"/>
                    <a:pt x="56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18"/>
            <p:cNvSpPr/>
            <p:nvPr/>
          </p:nvSpPr>
          <p:spPr>
            <a:xfrm>
              <a:off x="4418700" y="2374225"/>
              <a:ext cx="110575" cy="120525"/>
            </a:xfrm>
            <a:custGeom>
              <a:avLst/>
              <a:gdLst/>
              <a:ahLst/>
              <a:cxnLst/>
              <a:rect l="l" t="t" r="r" b="b"/>
              <a:pathLst>
                <a:path w="4423" h="4821" extrusionOk="0">
                  <a:moveTo>
                    <a:pt x="940" y="1"/>
                  </a:moveTo>
                  <a:cubicBezTo>
                    <a:pt x="819" y="1"/>
                    <a:pt x="703" y="51"/>
                    <a:pt x="619" y="151"/>
                  </a:cubicBezTo>
                  <a:cubicBezTo>
                    <a:pt x="419" y="317"/>
                    <a:pt x="419" y="618"/>
                    <a:pt x="619" y="784"/>
                  </a:cubicBezTo>
                  <a:lnTo>
                    <a:pt x="619" y="851"/>
                  </a:lnTo>
                  <a:cubicBezTo>
                    <a:pt x="1345" y="1473"/>
                    <a:pt x="2111" y="2035"/>
                    <a:pt x="2918" y="2552"/>
                  </a:cubicBezTo>
                  <a:lnTo>
                    <a:pt x="2918" y="2552"/>
                  </a:lnTo>
                  <a:lnTo>
                    <a:pt x="453" y="3953"/>
                  </a:lnTo>
                  <a:cubicBezTo>
                    <a:pt x="1" y="4207"/>
                    <a:pt x="266" y="4820"/>
                    <a:pt x="682" y="4820"/>
                  </a:cubicBezTo>
                  <a:cubicBezTo>
                    <a:pt x="757" y="4820"/>
                    <a:pt x="838" y="4800"/>
                    <a:pt x="920" y="4754"/>
                  </a:cubicBezTo>
                  <a:lnTo>
                    <a:pt x="4122" y="2986"/>
                  </a:lnTo>
                  <a:cubicBezTo>
                    <a:pt x="4422" y="2786"/>
                    <a:pt x="4422" y="2319"/>
                    <a:pt x="4122" y="2152"/>
                  </a:cubicBezTo>
                  <a:cubicBezTo>
                    <a:pt x="3088" y="1552"/>
                    <a:pt x="2154" y="884"/>
                    <a:pt x="1286" y="151"/>
                  </a:cubicBezTo>
                  <a:cubicBezTo>
                    <a:pt x="1186" y="51"/>
                    <a:pt x="1061" y="1"/>
                    <a:pt x="9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2" name="Google Shape;762;p18"/>
          <p:cNvGrpSpPr/>
          <p:nvPr/>
        </p:nvGrpSpPr>
        <p:grpSpPr>
          <a:xfrm>
            <a:off x="8157895" y="4685773"/>
            <a:ext cx="545748" cy="159103"/>
            <a:chOff x="5393300" y="2420750"/>
            <a:chExt cx="581325" cy="169475"/>
          </a:xfrm>
        </p:grpSpPr>
        <p:sp>
          <p:nvSpPr>
            <p:cNvPr id="763" name="Google Shape;763;p18"/>
            <p:cNvSpPr/>
            <p:nvPr/>
          </p:nvSpPr>
          <p:spPr>
            <a:xfrm>
              <a:off x="5393300" y="2420750"/>
              <a:ext cx="581325" cy="169475"/>
            </a:xfrm>
            <a:custGeom>
              <a:avLst/>
              <a:gdLst/>
              <a:ahLst/>
              <a:cxnLst/>
              <a:rect l="l" t="t" r="r" b="b"/>
              <a:pathLst>
                <a:path w="23253" h="6779" extrusionOk="0">
                  <a:moveTo>
                    <a:pt x="13116" y="2293"/>
                  </a:moveTo>
                  <a:cubicBezTo>
                    <a:pt x="13135" y="2304"/>
                    <a:pt x="13154" y="2315"/>
                    <a:pt x="13172" y="2326"/>
                  </a:cubicBezTo>
                  <a:cubicBezTo>
                    <a:pt x="13906" y="2759"/>
                    <a:pt x="14573" y="3560"/>
                    <a:pt x="14440" y="4494"/>
                  </a:cubicBezTo>
                  <a:cubicBezTo>
                    <a:pt x="14374" y="4890"/>
                    <a:pt x="14133" y="5127"/>
                    <a:pt x="13834" y="5127"/>
                  </a:cubicBezTo>
                  <a:cubicBezTo>
                    <a:pt x="13679" y="5127"/>
                    <a:pt x="13509" y="5064"/>
                    <a:pt x="13339" y="4928"/>
                  </a:cubicBezTo>
                  <a:cubicBezTo>
                    <a:pt x="12972" y="4594"/>
                    <a:pt x="12772" y="4094"/>
                    <a:pt x="12805" y="3593"/>
                  </a:cubicBezTo>
                  <a:cubicBezTo>
                    <a:pt x="12791" y="3083"/>
                    <a:pt x="12907" y="2651"/>
                    <a:pt x="13116" y="2293"/>
                  </a:cubicBezTo>
                  <a:close/>
                  <a:moveTo>
                    <a:pt x="15863" y="0"/>
                  </a:moveTo>
                  <a:cubicBezTo>
                    <a:pt x="14729" y="0"/>
                    <a:pt x="13609" y="359"/>
                    <a:pt x="12840" y="1117"/>
                  </a:cubicBezTo>
                  <a:lnTo>
                    <a:pt x="12840" y="1117"/>
                  </a:lnTo>
                  <a:cubicBezTo>
                    <a:pt x="12235" y="894"/>
                    <a:pt x="11591" y="777"/>
                    <a:pt x="10991" y="777"/>
                  </a:cubicBezTo>
                  <a:cubicBezTo>
                    <a:pt x="10871" y="777"/>
                    <a:pt x="10753" y="782"/>
                    <a:pt x="10637" y="791"/>
                  </a:cubicBezTo>
                  <a:cubicBezTo>
                    <a:pt x="8969" y="958"/>
                    <a:pt x="7468" y="1725"/>
                    <a:pt x="5967" y="2359"/>
                  </a:cubicBezTo>
                  <a:cubicBezTo>
                    <a:pt x="4938" y="2762"/>
                    <a:pt x="3758" y="3165"/>
                    <a:pt x="2610" y="3165"/>
                  </a:cubicBezTo>
                  <a:cubicBezTo>
                    <a:pt x="2046" y="3165"/>
                    <a:pt x="1490" y="3068"/>
                    <a:pt x="963" y="2826"/>
                  </a:cubicBezTo>
                  <a:cubicBezTo>
                    <a:pt x="897" y="2797"/>
                    <a:pt x="831" y="2784"/>
                    <a:pt x="767" y="2784"/>
                  </a:cubicBezTo>
                  <a:cubicBezTo>
                    <a:pt x="322" y="2784"/>
                    <a:pt x="0" y="3427"/>
                    <a:pt x="496" y="3660"/>
                  </a:cubicBezTo>
                  <a:cubicBezTo>
                    <a:pt x="1196" y="3972"/>
                    <a:pt x="1906" y="4100"/>
                    <a:pt x="2617" y="4100"/>
                  </a:cubicBezTo>
                  <a:cubicBezTo>
                    <a:pt x="4108" y="4100"/>
                    <a:pt x="5600" y="3536"/>
                    <a:pt x="7001" y="2926"/>
                  </a:cubicBezTo>
                  <a:cubicBezTo>
                    <a:pt x="8283" y="2374"/>
                    <a:pt x="9697" y="1762"/>
                    <a:pt x="11088" y="1762"/>
                  </a:cubicBezTo>
                  <a:cubicBezTo>
                    <a:pt x="11476" y="1762"/>
                    <a:pt x="11863" y="1810"/>
                    <a:pt x="12244" y="1920"/>
                  </a:cubicBezTo>
                  <a:lnTo>
                    <a:pt x="12244" y="1920"/>
                  </a:lnTo>
                  <a:cubicBezTo>
                    <a:pt x="12088" y="2219"/>
                    <a:pt x="11972" y="2554"/>
                    <a:pt x="11905" y="2926"/>
                  </a:cubicBezTo>
                  <a:cubicBezTo>
                    <a:pt x="11704" y="3994"/>
                    <a:pt x="12038" y="5261"/>
                    <a:pt x="13039" y="5828"/>
                  </a:cubicBezTo>
                  <a:cubicBezTo>
                    <a:pt x="13313" y="5985"/>
                    <a:pt x="13584" y="6055"/>
                    <a:pt x="13839" y="6055"/>
                  </a:cubicBezTo>
                  <a:cubicBezTo>
                    <a:pt x="14667" y="6055"/>
                    <a:pt x="15323" y="5312"/>
                    <a:pt x="15374" y="4394"/>
                  </a:cubicBezTo>
                  <a:cubicBezTo>
                    <a:pt x="15459" y="3149"/>
                    <a:pt x="14759" y="2191"/>
                    <a:pt x="13778" y="1575"/>
                  </a:cubicBezTo>
                  <a:lnTo>
                    <a:pt x="13778" y="1575"/>
                  </a:lnTo>
                  <a:cubicBezTo>
                    <a:pt x="14376" y="1144"/>
                    <a:pt x="15176" y="939"/>
                    <a:pt x="15967" y="939"/>
                  </a:cubicBezTo>
                  <a:cubicBezTo>
                    <a:pt x="16407" y="939"/>
                    <a:pt x="16844" y="1002"/>
                    <a:pt x="17242" y="1125"/>
                  </a:cubicBezTo>
                  <a:cubicBezTo>
                    <a:pt x="18443" y="1592"/>
                    <a:pt x="19543" y="2326"/>
                    <a:pt x="20411" y="3293"/>
                  </a:cubicBezTo>
                  <a:cubicBezTo>
                    <a:pt x="21311" y="4160"/>
                    <a:pt x="22079" y="5161"/>
                    <a:pt x="22279" y="6429"/>
                  </a:cubicBezTo>
                  <a:cubicBezTo>
                    <a:pt x="22319" y="6673"/>
                    <a:pt x="22492" y="6779"/>
                    <a:pt x="22678" y="6779"/>
                  </a:cubicBezTo>
                  <a:cubicBezTo>
                    <a:pt x="22951" y="6779"/>
                    <a:pt x="23252" y="6552"/>
                    <a:pt x="23213" y="6195"/>
                  </a:cubicBezTo>
                  <a:cubicBezTo>
                    <a:pt x="22979" y="4828"/>
                    <a:pt x="22145" y="3693"/>
                    <a:pt x="21211" y="2726"/>
                  </a:cubicBezTo>
                  <a:cubicBezTo>
                    <a:pt x="20244" y="1725"/>
                    <a:pt x="19110" y="925"/>
                    <a:pt x="17875" y="391"/>
                  </a:cubicBezTo>
                  <a:cubicBezTo>
                    <a:pt x="17250" y="134"/>
                    <a:pt x="16554" y="0"/>
                    <a:pt x="158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18"/>
            <p:cNvSpPr/>
            <p:nvPr/>
          </p:nvSpPr>
          <p:spPr>
            <a:xfrm>
              <a:off x="5395700" y="2435100"/>
              <a:ext cx="80900" cy="141375"/>
            </a:xfrm>
            <a:custGeom>
              <a:avLst/>
              <a:gdLst/>
              <a:ahLst/>
              <a:cxnLst/>
              <a:rect l="l" t="t" r="r" b="b"/>
              <a:pathLst>
                <a:path w="3236" h="5655" extrusionOk="0">
                  <a:moveTo>
                    <a:pt x="2715" y="1"/>
                  </a:moveTo>
                  <a:cubicBezTo>
                    <a:pt x="2594" y="1"/>
                    <a:pt x="2469" y="51"/>
                    <a:pt x="2368" y="151"/>
                  </a:cubicBezTo>
                  <a:lnTo>
                    <a:pt x="1068" y="1251"/>
                  </a:lnTo>
                  <a:cubicBezTo>
                    <a:pt x="701" y="1552"/>
                    <a:pt x="200" y="1885"/>
                    <a:pt x="100" y="2386"/>
                  </a:cubicBezTo>
                  <a:cubicBezTo>
                    <a:pt x="0" y="2919"/>
                    <a:pt x="334" y="3520"/>
                    <a:pt x="567" y="3987"/>
                  </a:cubicBezTo>
                  <a:cubicBezTo>
                    <a:pt x="834" y="4487"/>
                    <a:pt x="1134" y="4987"/>
                    <a:pt x="1468" y="5454"/>
                  </a:cubicBezTo>
                  <a:cubicBezTo>
                    <a:pt x="1558" y="5595"/>
                    <a:pt x="1697" y="5654"/>
                    <a:pt x="1838" y="5654"/>
                  </a:cubicBezTo>
                  <a:cubicBezTo>
                    <a:pt x="2165" y="5654"/>
                    <a:pt x="2501" y="5337"/>
                    <a:pt x="2268" y="4987"/>
                  </a:cubicBezTo>
                  <a:lnTo>
                    <a:pt x="2235" y="4987"/>
                  </a:lnTo>
                  <a:cubicBezTo>
                    <a:pt x="1968" y="4587"/>
                    <a:pt x="1735" y="4187"/>
                    <a:pt x="1501" y="3753"/>
                  </a:cubicBezTo>
                  <a:cubicBezTo>
                    <a:pt x="1368" y="3553"/>
                    <a:pt x="1268" y="3353"/>
                    <a:pt x="1168" y="3153"/>
                  </a:cubicBezTo>
                  <a:cubicBezTo>
                    <a:pt x="1068" y="2953"/>
                    <a:pt x="934" y="2753"/>
                    <a:pt x="1001" y="2586"/>
                  </a:cubicBezTo>
                  <a:cubicBezTo>
                    <a:pt x="1068" y="2386"/>
                    <a:pt x="1201" y="2319"/>
                    <a:pt x="1301" y="2252"/>
                  </a:cubicBezTo>
                  <a:lnTo>
                    <a:pt x="1835" y="1785"/>
                  </a:lnTo>
                  <a:lnTo>
                    <a:pt x="3036" y="784"/>
                  </a:lnTo>
                  <a:cubicBezTo>
                    <a:pt x="3236" y="618"/>
                    <a:pt x="3236" y="317"/>
                    <a:pt x="3036" y="151"/>
                  </a:cubicBezTo>
                  <a:cubicBezTo>
                    <a:pt x="2952" y="51"/>
                    <a:pt x="2835" y="1"/>
                    <a:pt x="27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3_1_1_1_1"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6" name="Google Shape;766;p19"/>
          <p:cNvGrpSpPr/>
          <p:nvPr/>
        </p:nvGrpSpPr>
        <p:grpSpPr>
          <a:xfrm>
            <a:off x="95" y="25"/>
            <a:ext cx="9143969" cy="5143446"/>
            <a:chOff x="95" y="25"/>
            <a:chExt cx="9143969" cy="5143446"/>
          </a:xfrm>
        </p:grpSpPr>
        <p:sp>
          <p:nvSpPr>
            <p:cNvPr id="767" name="Google Shape;767;p19"/>
            <p:cNvSpPr/>
            <p:nvPr/>
          </p:nvSpPr>
          <p:spPr>
            <a:xfrm>
              <a:off x="95" y="484705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9"/>
            <p:cNvSpPr/>
            <p:nvPr/>
          </p:nvSpPr>
          <p:spPr>
            <a:xfrm>
              <a:off x="95" y="67722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9"/>
            <p:cNvSpPr/>
            <p:nvPr/>
          </p:nvSpPr>
          <p:spPr>
            <a:xfrm>
              <a:off x="95" y="86974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9"/>
            <p:cNvSpPr/>
            <p:nvPr/>
          </p:nvSpPr>
          <p:spPr>
            <a:xfrm>
              <a:off x="95" y="106454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19"/>
            <p:cNvSpPr/>
            <p:nvPr/>
          </p:nvSpPr>
          <p:spPr>
            <a:xfrm>
              <a:off x="95" y="125706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19"/>
            <p:cNvSpPr/>
            <p:nvPr/>
          </p:nvSpPr>
          <p:spPr>
            <a:xfrm>
              <a:off x="95" y="1449643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19"/>
            <p:cNvSpPr/>
            <p:nvPr/>
          </p:nvSpPr>
          <p:spPr>
            <a:xfrm>
              <a:off x="95" y="1642163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19"/>
            <p:cNvSpPr/>
            <p:nvPr/>
          </p:nvSpPr>
          <p:spPr>
            <a:xfrm>
              <a:off x="95" y="1834744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19"/>
            <p:cNvSpPr/>
            <p:nvPr/>
          </p:nvSpPr>
          <p:spPr>
            <a:xfrm>
              <a:off x="95" y="2029479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19"/>
            <p:cNvSpPr/>
            <p:nvPr/>
          </p:nvSpPr>
          <p:spPr>
            <a:xfrm>
              <a:off x="95" y="2222059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19"/>
            <p:cNvSpPr/>
            <p:nvPr/>
          </p:nvSpPr>
          <p:spPr>
            <a:xfrm>
              <a:off x="95" y="241458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9"/>
            <p:cNvSpPr/>
            <p:nvPr/>
          </p:nvSpPr>
          <p:spPr>
            <a:xfrm>
              <a:off x="95" y="260710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19"/>
            <p:cNvSpPr/>
            <p:nvPr/>
          </p:nvSpPr>
          <p:spPr>
            <a:xfrm>
              <a:off x="95" y="280189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9"/>
            <p:cNvSpPr/>
            <p:nvPr/>
          </p:nvSpPr>
          <p:spPr>
            <a:xfrm>
              <a:off x="95" y="299441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9"/>
            <p:cNvSpPr/>
            <p:nvPr/>
          </p:nvSpPr>
          <p:spPr>
            <a:xfrm>
              <a:off x="95" y="3186997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9"/>
            <p:cNvSpPr/>
            <p:nvPr/>
          </p:nvSpPr>
          <p:spPr>
            <a:xfrm>
              <a:off x="95" y="3379517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19"/>
            <p:cNvSpPr/>
            <p:nvPr/>
          </p:nvSpPr>
          <p:spPr>
            <a:xfrm>
              <a:off x="95" y="3572098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9"/>
            <p:cNvSpPr/>
            <p:nvPr/>
          </p:nvSpPr>
          <p:spPr>
            <a:xfrm>
              <a:off x="95" y="3764618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19"/>
            <p:cNvSpPr/>
            <p:nvPr/>
          </p:nvSpPr>
          <p:spPr>
            <a:xfrm>
              <a:off x="95" y="3959413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19"/>
            <p:cNvSpPr/>
            <p:nvPr/>
          </p:nvSpPr>
          <p:spPr>
            <a:xfrm>
              <a:off x="95" y="4151934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19"/>
            <p:cNvSpPr/>
            <p:nvPr/>
          </p:nvSpPr>
          <p:spPr>
            <a:xfrm>
              <a:off x="95" y="4344454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19"/>
            <p:cNvSpPr/>
            <p:nvPr/>
          </p:nvSpPr>
          <p:spPr>
            <a:xfrm>
              <a:off x="95" y="4537035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19"/>
            <p:cNvSpPr/>
            <p:nvPr/>
          </p:nvSpPr>
          <p:spPr>
            <a:xfrm>
              <a:off x="95" y="4731770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19"/>
            <p:cNvSpPr/>
            <p:nvPr/>
          </p:nvSpPr>
          <p:spPr>
            <a:xfrm>
              <a:off x="95" y="4924351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19"/>
            <p:cNvSpPr/>
            <p:nvPr/>
          </p:nvSpPr>
          <p:spPr>
            <a:xfrm>
              <a:off x="704325" y="25"/>
              <a:ext cx="17779" cy="5143446"/>
            </a:xfrm>
            <a:custGeom>
              <a:avLst/>
              <a:gdLst/>
              <a:ahLst/>
              <a:cxnLst/>
              <a:rect l="l" t="t" r="r" b="b"/>
              <a:pathLst>
                <a:path w="297" h="85921" extrusionOk="0">
                  <a:moveTo>
                    <a:pt x="1" y="0"/>
                  </a:moveTo>
                  <a:lnTo>
                    <a:pt x="1" y="85920"/>
                  </a:lnTo>
                  <a:lnTo>
                    <a:pt x="296" y="8592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2" name="Google Shape;792;p19"/>
          <p:cNvSpPr txBox="1">
            <a:spLocks noGrp="1"/>
          </p:cNvSpPr>
          <p:nvPr>
            <p:ph type="title"/>
          </p:nvPr>
        </p:nvSpPr>
        <p:spPr>
          <a:xfrm flipH="1">
            <a:off x="3395700" y="537376"/>
            <a:ext cx="2352600" cy="59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3100" b="1">
                <a:highlight>
                  <a:schemeClr val="dk2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>
            <a:endParaRPr/>
          </a:p>
        </p:txBody>
      </p:sp>
      <p:sp>
        <p:nvSpPr>
          <p:cNvPr id="793" name="Google Shape;793;p19"/>
          <p:cNvSpPr txBox="1">
            <a:spLocks noGrp="1"/>
          </p:cNvSpPr>
          <p:nvPr>
            <p:ph type="subTitle" idx="1"/>
          </p:nvPr>
        </p:nvSpPr>
        <p:spPr>
          <a:xfrm flipH="1">
            <a:off x="1142975" y="1275519"/>
            <a:ext cx="6857700" cy="11592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94" name="Google Shape;794;p19"/>
          <p:cNvSpPr txBox="1">
            <a:spLocks noGrp="1"/>
          </p:cNvSpPr>
          <p:nvPr>
            <p:ph type="title" idx="2"/>
          </p:nvPr>
        </p:nvSpPr>
        <p:spPr>
          <a:xfrm flipH="1">
            <a:off x="3395700" y="2710586"/>
            <a:ext cx="2352600" cy="59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3100" b="1">
                <a:highlight>
                  <a:schemeClr val="dk2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>
            <a:endParaRPr/>
          </a:p>
        </p:txBody>
      </p:sp>
      <p:sp>
        <p:nvSpPr>
          <p:cNvPr id="795" name="Google Shape;795;p19"/>
          <p:cNvSpPr txBox="1">
            <a:spLocks noGrp="1"/>
          </p:cNvSpPr>
          <p:nvPr>
            <p:ph type="subTitle" idx="3"/>
          </p:nvPr>
        </p:nvSpPr>
        <p:spPr>
          <a:xfrm flipH="1">
            <a:off x="1142975" y="3448873"/>
            <a:ext cx="6857700" cy="11592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96" name="Google Shape;796;p19"/>
          <p:cNvSpPr/>
          <p:nvPr/>
        </p:nvSpPr>
        <p:spPr>
          <a:xfrm>
            <a:off x="6582525" y="2952988"/>
            <a:ext cx="109275" cy="114525"/>
          </a:xfrm>
          <a:custGeom>
            <a:avLst/>
            <a:gdLst/>
            <a:ahLst/>
            <a:cxnLst/>
            <a:rect l="l" t="t" r="r" b="b"/>
            <a:pathLst>
              <a:path w="4371" h="4581" extrusionOk="0">
                <a:moveTo>
                  <a:pt x="1702" y="1062"/>
                </a:moveTo>
                <a:cubicBezTo>
                  <a:pt x="1780" y="1119"/>
                  <a:pt x="1875" y="1151"/>
                  <a:pt x="1969" y="1151"/>
                </a:cubicBezTo>
                <a:lnTo>
                  <a:pt x="2002" y="1151"/>
                </a:lnTo>
                <a:lnTo>
                  <a:pt x="2102" y="1185"/>
                </a:lnTo>
                <a:cubicBezTo>
                  <a:pt x="2169" y="1185"/>
                  <a:pt x="2236" y="1218"/>
                  <a:pt x="2336" y="1218"/>
                </a:cubicBezTo>
                <a:cubicBezTo>
                  <a:pt x="2436" y="1285"/>
                  <a:pt x="2569" y="1352"/>
                  <a:pt x="2670" y="1418"/>
                </a:cubicBezTo>
                <a:cubicBezTo>
                  <a:pt x="2770" y="1485"/>
                  <a:pt x="2870" y="1552"/>
                  <a:pt x="2936" y="1652"/>
                </a:cubicBezTo>
                <a:cubicBezTo>
                  <a:pt x="3003" y="1752"/>
                  <a:pt x="3070" y="1852"/>
                  <a:pt x="3137" y="1952"/>
                </a:cubicBezTo>
                <a:cubicBezTo>
                  <a:pt x="3170" y="1985"/>
                  <a:pt x="3170" y="2052"/>
                  <a:pt x="3203" y="2085"/>
                </a:cubicBezTo>
                <a:cubicBezTo>
                  <a:pt x="3203" y="2152"/>
                  <a:pt x="3237" y="2219"/>
                  <a:pt x="3237" y="2286"/>
                </a:cubicBezTo>
                <a:lnTo>
                  <a:pt x="3237" y="2319"/>
                </a:lnTo>
                <a:cubicBezTo>
                  <a:pt x="3237" y="2352"/>
                  <a:pt x="3237" y="2386"/>
                  <a:pt x="3237" y="2419"/>
                </a:cubicBezTo>
                <a:cubicBezTo>
                  <a:pt x="3237" y="2519"/>
                  <a:pt x="3237" y="2586"/>
                  <a:pt x="3237" y="2686"/>
                </a:cubicBezTo>
                <a:cubicBezTo>
                  <a:pt x="3237" y="2675"/>
                  <a:pt x="3236" y="2670"/>
                  <a:pt x="3234" y="2670"/>
                </a:cubicBezTo>
                <a:cubicBezTo>
                  <a:pt x="3227" y="2670"/>
                  <a:pt x="3203" y="2791"/>
                  <a:pt x="3203" y="2819"/>
                </a:cubicBezTo>
                <a:cubicBezTo>
                  <a:pt x="3203" y="2886"/>
                  <a:pt x="3170" y="2953"/>
                  <a:pt x="3137" y="2986"/>
                </a:cubicBezTo>
                <a:cubicBezTo>
                  <a:pt x="3146" y="2976"/>
                  <a:pt x="3150" y="2972"/>
                  <a:pt x="3151" y="2972"/>
                </a:cubicBezTo>
                <a:lnTo>
                  <a:pt x="3151" y="2972"/>
                </a:lnTo>
                <a:cubicBezTo>
                  <a:pt x="3153" y="2972"/>
                  <a:pt x="3137" y="2996"/>
                  <a:pt x="3137" y="3019"/>
                </a:cubicBezTo>
                <a:lnTo>
                  <a:pt x="3103" y="3119"/>
                </a:lnTo>
                <a:cubicBezTo>
                  <a:pt x="3070" y="3186"/>
                  <a:pt x="3036" y="3220"/>
                  <a:pt x="3003" y="3253"/>
                </a:cubicBezTo>
                <a:cubicBezTo>
                  <a:pt x="2936" y="3320"/>
                  <a:pt x="2903" y="3353"/>
                  <a:pt x="2836" y="3386"/>
                </a:cubicBezTo>
                <a:lnTo>
                  <a:pt x="2770" y="3453"/>
                </a:lnTo>
                <a:lnTo>
                  <a:pt x="2670" y="3520"/>
                </a:lnTo>
                <a:cubicBezTo>
                  <a:pt x="2603" y="3520"/>
                  <a:pt x="2536" y="3553"/>
                  <a:pt x="2469" y="3553"/>
                </a:cubicBezTo>
                <a:cubicBezTo>
                  <a:pt x="2469" y="3553"/>
                  <a:pt x="2395" y="3568"/>
                  <a:pt x="2366" y="3568"/>
                </a:cubicBezTo>
                <a:cubicBezTo>
                  <a:pt x="2351" y="3568"/>
                  <a:pt x="2347" y="3564"/>
                  <a:pt x="2369" y="3553"/>
                </a:cubicBezTo>
                <a:lnTo>
                  <a:pt x="2303" y="3553"/>
                </a:lnTo>
                <a:cubicBezTo>
                  <a:pt x="2286" y="3570"/>
                  <a:pt x="2261" y="3578"/>
                  <a:pt x="2232" y="3578"/>
                </a:cubicBezTo>
                <a:cubicBezTo>
                  <a:pt x="2203" y="3578"/>
                  <a:pt x="2169" y="3570"/>
                  <a:pt x="2136" y="3553"/>
                </a:cubicBezTo>
                <a:lnTo>
                  <a:pt x="2002" y="3553"/>
                </a:lnTo>
                <a:lnTo>
                  <a:pt x="1902" y="3520"/>
                </a:lnTo>
                <a:lnTo>
                  <a:pt x="1869" y="3520"/>
                </a:lnTo>
                <a:cubicBezTo>
                  <a:pt x="1369" y="3253"/>
                  <a:pt x="1068" y="2753"/>
                  <a:pt x="1068" y="2185"/>
                </a:cubicBezTo>
                <a:cubicBezTo>
                  <a:pt x="1068" y="1885"/>
                  <a:pt x="1168" y="1618"/>
                  <a:pt x="1335" y="1385"/>
                </a:cubicBezTo>
                <a:cubicBezTo>
                  <a:pt x="1437" y="1262"/>
                  <a:pt x="1565" y="1152"/>
                  <a:pt x="1702" y="1062"/>
                </a:cubicBezTo>
                <a:close/>
                <a:moveTo>
                  <a:pt x="1857" y="0"/>
                </a:moveTo>
                <a:cubicBezTo>
                  <a:pt x="1817" y="0"/>
                  <a:pt x="1776" y="6"/>
                  <a:pt x="1736" y="17"/>
                </a:cubicBezTo>
                <a:cubicBezTo>
                  <a:pt x="902" y="284"/>
                  <a:pt x="301" y="985"/>
                  <a:pt x="168" y="1852"/>
                </a:cubicBezTo>
                <a:cubicBezTo>
                  <a:pt x="1" y="2753"/>
                  <a:pt x="368" y="3687"/>
                  <a:pt x="1102" y="4254"/>
                </a:cubicBezTo>
                <a:cubicBezTo>
                  <a:pt x="1429" y="4472"/>
                  <a:pt x="1814" y="4581"/>
                  <a:pt x="2199" y="4581"/>
                </a:cubicBezTo>
                <a:cubicBezTo>
                  <a:pt x="2640" y="4581"/>
                  <a:pt x="3081" y="4438"/>
                  <a:pt x="3437" y="4154"/>
                </a:cubicBezTo>
                <a:cubicBezTo>
                  <a:pt x="4104" y="3620"/>
                  <a:pt x="4371" y="2719"/>
                  <a:pt x="4104" y="1885"/>
                </a:cubicBezTo>
                <a:cubicBezTo>
                  <a:pt x="3834" y="1046"/>
                  <a:pt x="3133" y="422"/>
                  <a:pt x="2268" y="256"/>
                </a:cubicBezTo>
                <a:lnTo>
                  <a:pt x="2268" y="256"/>
                </a:lnTo>
                <a:cubicBezTo>
                  <a:pt x="2188" y="93"/>
                  <a:pt x="2024" y="0"/>
                  <a:pt x="185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19"/>
          <p:cNvSpPr/>
          <p:nvPr/>
        </p:nvSpPr>
        <p:spPr>
          <a:xfrm>
            <a:off x="2061788" y="3025013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19"/>
          <p:cNvSpPr/>
          <p:nvPr/>
        </p:nvSpPr>
        <p:spPr>
          <a:xfrm>
            <a:off x="2869538" y="707350"/>
            <a:ext cx="70900" cy="70825"/>
          </a:xfrm>
          <a:custGeom>
            <a:avLst/>
            <a:gdLst/>
            <a:ahLst/>
            <a:cxnLst/>
            <a:rect l="l" t="t" r="r" b="b"/>
            <a:pathLst>
              <a:path w="2836" h="2833" extrusionOk="0">
                <a:moveTo>
                  <a:pt x="958" y="1016"/>
                </a:moveTo>
                <a:cubicBezTo>
                  <a:pt x="951" y="1028"/>
                  <a:pt x="943" y="1033"/>
                  <a:pt x="939" y="1033"/>
                </a:cubicBezTo>
                <a:cubicBezTo>
                  <a:pt x="936" y="1033"/>
                  <a:pt x="939" y="1027"/>
                  <a:pt x="958" y="1016"/>
                </a:cubicBezTo>
                <a:close/>
                <a:moveTo>
                  <a:pt x="1201" y="1126"/>
                </a:moveTo>
                <a:cubicBezTo>
                  <a:pt x="1201" y="1126"/>
                  <a:pt x="1200" y="1138"/>
                  <a:pt x="1197" y="1153"/>
                </a:cubicBezTo>
                <a:lnTo>
                  <a:pt x="1197" y="1153"/>
                </a:lnTo>
                <a:cubicBezTo>
                  <a:pt x="1198" y="1150"/>
                  <a:pt x="1200" y="1147"/>
                  <a:pt x="1201" y="1144"/>
                </a:cubicBezTo>
                <a:cubicBezTo>
                  <a:pt x="1201" y="1131"/>
                  <a:pt x="1201" y="1126"/>
                  <a:pt x="1201" y="1126"/>
                </a:cubicBezTo>
                <a:close/>
                <a:moveTo>
                  <a:pt x="1197" y="1153"/>
                </a:moveTo>
                <a:cubicBezTo>
                  <a:pt x="1187" y="1174"/>
                  <a:pt x="1181" y="1191"/>
                  <a:pt x="1176" y="1208"/>
                </a:cubicBezTo>
                <a:lnTo>
                  <a:pt x="1176" y="1208"/>
                </a:lnTo>
                <a:cubicBezTo>
                  <a:pt x="1188" y="1199"/>
                  <a:pt x="1194" y="1173"/>
                  <a:pt x="1197" y="1153"/>
                </a:cubicBezTo>
                <a:close/>
                <a:moveTo>
                  <a:pt x="1826" y="1273"/>
                </a:moveTo>
                <a:cubicBezTo>
                  <a:pt x="1828" y="1291"/>
                  <a:pt x="1839" y="1306"/>
                  <a:pt x="1843" y="1306"/>
                </a:cubicBezTo>
                <a:cubicBezTo>
                  <a:pt x="1846" y="1306"/>
                  <a:pt x="1845" y="1299"/>
                  <a:pt x="1835" y="1278"/>
                </a:cubicBezTo>
                <a:lnTo>
                  <a:pt x="1826" y="1273"/>
                </a:lnTo>
                <a:close/>
                <a:moveTo>
                  <a:pt x="1316" y="1792"/>
                </a:moveTo>
                <a:cubicBezTo>
                  <a:pt x="1316" y="1792"/>
                  <a:pt x="1327" y="1802"/>
                  <a:pt x="1339" y="1812"/>
                </a:cubicBezTo>
                <a:lnTo>
                  <a:pt x="1339" y="1812"/>
                </a:lnTo>
                <a:cubicBezTo>
                  <a:pt x="1338" y="1812"/>
                  <a:pt x="1336" y="1812"/>
                  <a:pt x="1335" y="1812"/>
                </a:cubicBezTo>
                <a:cubicBezTo>
                  <a:pt x="1321" y="1797"/>
                  <a:pt x="1315" y="1792"/>
                  <a:pt x="1316" y="1792"/>
                </a:cubicBezTo>
                <a:close/>
                <a:moveTo>
                  <a:pt x="1835" y="1778"/>
                </a:moveTo>
                <a:lnTo>
                  <a:pt x="1835" y="1778"/>
                </a:lnTo>
                <a:cubicBezTo>
                  <a:pt x="1816" y="1797"/>
                  <a:pt x="1774" y="1817"/>
                  <a:pt x="1768" y="1817"/>
                </a:cubicBezTo>
                <a:cubicBezTo>
                  <a:pt x="1764" y="1817"/>
                  <a:pt x="1779" y="1806"/>
                  <a:pt x="1835" y="1778"/>
                </a:cubicBezTo>
                <a:close/>
                <a:moveTo>
                  <a:pt x="1270" y="945"/>
                </a:moveTo>
                <a:cubicBezTo>
                  <a:pt x="1303" y="947"/>
                  <a:pt x="1344" y="954"/>
                  <a:pt x="1368" y="978"/>
                </a:cubicBezTo>
                <a:lnTo>
                  <a:pt x="1435" y="978"/>
                </a:lnTo>
                <a:lnTo>
                  <a:pt x="1568" y="1078"/>
                </a:lnTo>
                <a:lnTo>
                  <a:pt x="1635" y="1111"/>
                </a:lnTo>
                <a:cubicBezTo>
                  <a:pt x="1702" y="1144"/>
                  <a:pt x="1735" y="1178"/>
                  <a:pt x="1768" y="1244"/>
                </a:cubicBezTo>
                <a:lnTo>
                  <a:pt x="1826" y="1273"/>
                </a:lnTo>
                <a:lnTo>
                  <a:pt x="1826" y="1273"/>
                </a:lnTo>
                <a:cubicBezTo>
                  <a:pt x="1825" y="1263"/>
                  <a:pt x="1827" y="1253"/>
                  <a:pt x="1835" y="1244"/>
                </a:cubicBezTo>
                <a:lnTo>
                  <a:pt x="1835" y="1244"/>
                </a:lnTo>
                <a:lnTo>
                  <a:pt x="1902" y="1378"/>
                </a:lnTo>
                <a:lnTo>
                  <a:pt x="1935" y="1445"/>
                </a:lnTo>
                <a:cubicBezTo>
                  <a:pt x="1935" y="1478"/>
                  <a:pt x="1935" y="1478"/>
                  <a:pt x="1935" y="1511"/>
                </a:cubicBezTo>
                <a:lnTo>
                  <a:pt x="1935" y="1611"/>
                </a:lnTo>
                <a:lnTo>
                  <a:pt x="1935" y="1645"/>
                </a:lnTo>
                <a:cubicBezTo>
                  <a:pt x="1935" y="1645"/>
                  <a:pt x="1935" y="1662"/>
                  <a:pt x="1923" y="1672"/>
                </a:cubicBezTo>
                <a:lnTo>
                  <a:pt x="1923" y="1672"/>
                </a:lnTo>
                <a:cubicBezTo>
                  <a:pt x="1931" y="1653"/>
                  <a:pt x="1936" y="1629"/>
                  <a:pt x="1925" y="1629"/>
                </a:cubicBezTo>
                <a:cubicBezTo>
                  <a:pt x="1921" y="1629"/>
                  <a:pt x="1913" y="1633"/>
                  <a:pt x="1902" y="1645"/>
                </a:cubicBezTo>
                <a:lnTo>
                  <a:pt x="1835" y="1745"/>
                </a:lnTo>
                <a:cubicBezTo>
                  <a:pt x="1828" y="1759"/>
                  <a:pt x="1828" y="1764"/>
                  <a:pt x="1833" y="1764"/>
                </a:cubicBezTo>
                <a:cubicBezTo>
                  <a:pt x="1845" y="1764"/>
                  <a:pt x="1887" y="1726"/>
                  <a:pt x="1887" y="1726"/>
                </a:cubicBezTo>
                <a:lnTo>
                  <a:pt x="1887" y="1726"/>
                </a:lnTo>
                <a:cubicBezTo>
                  <a:pt x="1888" y="1726"/>
                  <a:pt x="1883" y="1731"/>
                  <a:pt x="1868" y="1745"/>
                </a:cubicBezTo>
                <a:lnTo>
                  <a:pt x="1835" y="1778"/>
                </a:lnTo>
                <a:cubicBezTo>
                  <a:pt x="1802" y="1778"/>
                  <a:pt x="1768" y="1812"/>
                  <a:pt x="1735" y="1812"/>
                </a:cubicBezTo>
                <a:lnTo>
                  <a:pt x="1702" y="1845"/>
                </a:lnTo>
                <a:lnTo>
                  <a:pt x="1668" y="1845"/>
                </a:lnTo>
                <a:cubicBezTo>
                  <a:pt x="1735" y="1812"/>
                  <a:pt x="1735" y="1812"/>
                  <a:pt x="1702" y="1812"/>
                </a:cubicBezTo>
                <a:lnTo>
                  <a:pt x="1602" y="1845"/>
                </a:lnTo>
                <a:lnTo>
                  <a:pt x="1535" y="1845"/>
                </a:lnTo>
                <a:cubicBezTo>
                  <a:pt x="1518" y="1862"/>
                  <a:pt x="1502" y="1870"/>
                  <a:pt x="1485" y="1870"/>
                </a:cubicBezTo>
                <a:cubicBezTo>
                  <a:pt x="1468" y="1870"/>
                  <a:pt x="1451" y="1862"/>
                  <a:pt x="1435" y="1845"/>
                </a:cubicBezTo>
                <a:cubicBezTo>
                  <a:pt x="1414" y="1845"/>
                  <a:pt x="1393" y="1832"/>
                  <a:pt x="1373" y="1822"/>
                </a:cubicBezTo>
                <a:lnTo>
                  <a:pt x="1373" y="1822"/>
                </a:lnTo>
                <a:cubicBezTo>
                  <a:pt x="1372" y="1820"/>
                  <a:pt x="1370" y="1816"/>
                  <a:pt x="1368" y="1812"/>
                </a:cubicBezTo>
                <a:lnTo>
                  <a:pt x="1335" y="1778"/>
                </a:lnTo>
                <a:cubicBezTo>
                  <a:pt x="1301" y="1778"/>
                  <a:pt x="1301" y="1778"/>
                  <a:pt x="1301" y="1745"/>
                </a:cubicBezTo>
                <a:cubicBezTo>
                  <a:pt x="1281" y="1725"/>
                  <a:pt x="1261" y="1692"/>
                  <a:pt x="1263" y="1692"/>
                </a:cubicBezTo>
                <a:lnTo>
                  <a:pt x="1263" y="1692"/>
                </a:lnTo>
                <a:cubicBezTo>
                  <a:pt x="1264" y="1692"/>
                  <a:pt x="1275" y="1706"/>
                  <a:pt x="1301" y="1745"/>
                </a:cubicBezTo>
                <a:cubicBezTo>
                  <a:pt x="1301" y="1711"/>
                  <a:pt x="1235" y="1678"/>
                  <a:pt x="1235" y="1645"/>
                </a:cubicBezTo>
                <a:cubicBezTo>
                  <a:pt x="1218" y="1645"/>
                  <a:pt x="1210" y="1637"/>
                  <a:pt x="1206" y="1625"/>
                </a:cubicBezTo>
                <a:lnTo>
                  <a:pt x="1206" y="1625"/>
                </a:lnTo>
                <a:cubicBezTo>
                  <a:pt x="1207" y="1626"/>
                  <a:pt x="1208" y="1628"/>
                  <a:pt x="1208" y="1628"/>
                </a:cubicBezTo>
                <a:cubicBezTo>
                  <a:pt x="1209" y="1628"/>
                  <a:pt x="1207" y="1624"/>
                  <a:pt x="1203" y="1616"/>
                </a:cubicBezTo>
                <a:lnTo>
                  <a:pt x="1203" y="1616"/>
                </a:lnTo>
                <a:cubicBezTo>
                  <a:pt x="1201" y="1604"/>
                  <a:pt x="1201" y="1591"/>
                  <a:pt x="1201" y="1578"/>
                </a:cubicBezTo>
                <a:cubicBezTo>
                  <a:pt x="1190" y="1567"/>
                  <a:pt x="1183" y="1562"/>
                  <a:pt x="1180" y="1562"/>
                </a:cubicBezTo>
                <a:cubicBezTo>
                  <a:pt x="1176" y="1562"/>
                  <a:pt x="1178" y="1571"/>
                  <a:pt x="1183" y="1582"/>
                </a:cubicBezTo>
                <a:lnTo>
                  <a:pt x="1183" y="1582"/>
                </a:lnTo>
                <a:cubicBezTo>
                  <a:pt x="1141" y="1511"/>
                  <a:pt x="1168" y="1508"/>
                  <a:pt x="1168" y="1478"/>
                </a:cubicBezTo>
                <a:lnTo>
                  <a:pt x="1168" y="1445"/>
                </a:lnTo>
                <a:lnTo>
                  <a:pt x="1168" y="1311"/>
                </a:lnTo>
                <a:cubicBezTo>
                  <a:pt x="1168" y="1269"/>
                  <a:pt x="1168" y="1240"/>
                  <a:pt x="1176" y="1208"/>
                </a:cubicBezTo>
                <a:lnTo>
                  <a:pt x="1176" y="1208"/>
                </a:lnTo>
                <a:cubicBezTo>
                  <a:pt x="1174" y="1210"/>
                  <a:pt x="1171" y="1211"/>
                  <a:pt x="1168" y="1211"/>
                </a:cubicBezTo>
                <a:cubicBezTo>
                  <a:pt x="1135" y="1211"/>
                  <a:pt x="1201" y="1144"/>
                  <a:pt x="1201" y="1111"/>
                </a:cubicBezTo>
                <a:cubicBezTo>
                  <a:pt x="1236" y="1055"/>
                  <a:pt x="1259" y="999"/>
                  <a:pt x="1270" y="945"/>
                </a:cubicBezTo>
                <a:close/>
                <a:moveTo>
                  <a:pt x="1195" y="1"/>
                </a:moveTo>
                <a:cubicBezTo>
                  <a:pt x="988" y="1"/>
                  <a:pt x="784" y="52"/>
                  <a:pt x="601" y="144"/>
                </a:cubicBezTo>
                <a:cubicBezTo>
                  <a:pt x="234" y="344"/>
                  <a:pt x="0" y="677"/>
                  <a:pt x="0" y="1078"/>
                </a:cubicBezTo>
                <a:cubicBezTo>
                  <a:pt x="0" y="1230"/>
                  <a:pt x="66" y="1361"/>
                  <a:pt x="171" y="1445"/>
                </a:cubicBezTo>
                <a:lnTo>
                  <a:pt x="171" y="1445"/>
                </a:lnTo>
                <a:cubicBezTo>
                  <a:pt x="176" y="1712"/>
                  <a:pt x="251" y="1978"/>
                  <a:pt x="401" y="2212"/>
                </a:cubicBezTo>
                <a:cubicBezTo>
                  <a:pt x="636" y="2604"/>
                  <a:pt x="1056" y="2832"/>
                  <a:pt x="1483" y="2832"/>
                </a:cubicBezTo>
                <a:cubicBezTo>
                  <a:pt x="1601" y="2832"/>
                  <a:pt x="1720" y="2815"/>
                  <a:pt x="1835" y="2779"/>
                </a:cubicBezTo>
                <a:cubicBezTo>
                  <a:pt x="2402" y="2612"/>
                  <a:pt x="2802" y="2145"/>
                  <a:pt x="2836" y="1545"/>
                </a:cubicBezTo>
                <a:cubicBezTo>
                  <a:pt x="2769" y="878"/>
                  <a:pt x="2335" y="310"/>
                  <a:pt x="1702" y="110"/>
                </a:cubicBezTo>
                <a:cubicBezTo>
                  <a:pt x="1536" y="35"/>
                  <a:pt x="1364" y="1"/>
                  <a:pt x="11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19"/>
          <p:cNvSpPr/>
          <p:nvPr/>
        </p:nvSpPr>
        <p:spPr>
          <a:xfrm>
            <a:off x="8176850" y="4819338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19"/>
          <p:cNvSpPr/>
          <p:nvPr/>
        </p:nvSpPr>
        <p:spPr>
          <a:xfrm>
            <a:off x="485250" y="587313"/>
            <a:ext cx="321925" cy="310900"/>
          </a:xfrm>
          <a:custGeom>
            <a:avLst/>
            <a:gdLst/>
            <a:ahLst/>
            <a:cxnLst/>
            <a:rect l="l" t="t" r="r" b="b"/>
            <a:pathLst>
              <a:path w="12877" h="12436" extrusionOk="0">
                <a:moveTo>
                  <a:pt x="5600" y="919"/>
                </a:moveTo>
                <a:cubicBezTo>
                  <a:pt x="6011" y="919"/>
                  <a:pt x="6242" y="1617"/>
                  <a:pt x="6272" y="1936"/>
                </a:cubicBezTo>
                <a:cubicBezTo>
                  <a:pt x="6338" y="2503"/>
                  <a:pt x="6338" y="3104"/>
                  <a:pt x="6272" y="3671"/>
                </a:cubicBezTo>
                <a:cubicBezTo>
                  <a:pt x="6205" y="4449"/>
                  <a:pt x="6019" y="5228"/>
                  <a:pt x="5725" y="5967"/>
                </a:cubicBezTo>
                <a:lnTo>
                  <a:pt x="5725" y="5967"/>
                </a:lnTo>
                <a:cubicBezTo>
                  <a:pt x="5713" y="5987"/>
                  <a:pt x="5702" y="6006"/>
                  <a:pt x="5690" y="6025"/>
                </a:cubicBezTo>
                <a:lnTo>
                  <a:pt x="5690" y="6025"/>
                </a:lnTo>
                <a:cubicBezTo>
                  <a:pt x="5502" y="5836"/>
                  <a:pt x="5353" y="5627"/>
                  <a:pt x="5236" y="5403"/>
                </a:cubicBezTo>
                <a:lnTo>
                  <a:pt x="5236" y="5403"/>
                </a:lnTo>
                <a:cubicBezTo>
                  <a:pt x="5163" y="4899"/>
                  <a:pt x="5042" y="4402"/>
                  <a:pt x="4856" y="3932"/>
                </a:cubicBezTo>
                <a:lnTo>
                  <a:pt x="4856" y="3932"/>
                </a:lnTo>
                <a:cubicBezTo>
                  <a:pt x="4843" y="3756"/>
                  <a:pt x="4837" y="3579"/>
                  <a:pt x="4837" y="3404"/>
                </a:cubicBezTo>
                <a:cubicBezTo>
                  <a:pt x="4837" y="2803"/>
                  <a:pt x="4704" y="1302"/>
                  <a:pt x="5404" y="969"/>
                </a:cubicBezTo>
                <a:cubicBezTo>
                  <a:pt x="5473" y="934"/>
                  <a:pt x="5539" y="919"/>
                  <a:pt x="5600" y="919"/>
                </a:cubicBezTo>
                <a:close/>
                <a:moveTo>
                  <a:pt x="2127" y="2545"/>
                </a:moveTo>
                <a:cubicBezTo>
                  <a:pt x="2894" y="2545"/>
                  <a:pt x="3611" y="3480"/>
                  <a:pt x="3917" y="4097"/>
                </a:cubicBezTo>
                <a:lnTo>
                  <a:pt x="3917" y="4097"/>
                </a:lnTo>
                <a:cubicBezTo>
                  <a:pt x="3967" y="4686"/>
                  <a:pt x="4094" y="5263"/>
                  <a:pt x="4350" y="5780"/>
                </a:cubicBezTo>
                <a:lnTo>
                  <a:pt x="4350" y="5780"/>
                </a:lnTo>
                <a:cubicBezTo>
                  <a:pt x="4367" y="5914"/>
                  <a:pt x="4381" y="6048"/>
                  <a:pt x="4390" y="6182"/>
                </a:cubicBezTo>
                <a:lnTo>
                  <a:pt x="4390" y="6182"/>
                </a:lnTo>
                <a:cubicBezTo>
                  <a:pt x="4175" y="6257"/>
                  <a:pt x="3964" y="6291"/>
                  <a:pt x="3758" y="6291"/>
                </a:cubicBezTo>
                <a:cubicBezTo>
                  <a:pt x="2917" y="6291"/>
                  <a:pt x="2175" y="5715"/>
                  <a:pt x="1735" y="4938"/>
                </a:cubicBezTo>
                <a:cubicBezTo>
                  <a:pt x="1401" y="4404"/>
                  <a:pt x="901" y="2937"/>
                  <a:pt x="1802" y="2603"/>
                </a:cubicBezTo>
                <a:cubicBezTo>
                  <a:pt x="1910" y="2563"/>
                  <a:pt x="2019" y="2545"/>
                  <a:pt x="2127" y="2545"/>
                </a:cubicBezTo>
                <a:close/>
                <a:moveTo>
                  <a:pt x="10594" y="3135"/>
                </a:moveTo>
                <a:cubicBezTo>
                  <a:pt x="10768" y="3135"/>
                  <a:pt x="10931" y="3176"/>
                  <a:pt x="11075" y="3270"/>
                </a:cubicBezTo>
                <a:cubicBezTo>
                  <a:pt x="11542" y="3571"/>
                  <a:pt x="11442" y="4338"/>
                  <a:pt x="11275" y="4805"/>
                </a:cubicBezTo>
                <a:cubicBezTo>
                  <a:pt x="11042" y="5338"/>
                  <a:pt x="10641" y="5772"/>
                  <a:pt x="10141" y="6072"/>
                </a:cubicBezTo>
                <a:cubicBezTo>
                  <a:pt x="9361" y="6563"/>
                  <a:pt x="8432" y="6681"/>
                  <a:pt x="7513" y="6695"/>
                </a:cubicBezTo>
                <a:lnTo>
                  <a:pt x="7513" y="6695"/>
                </a:lnTo>
                <a:cubicBezTo>
                  <a:pt x="7183" y="6649"/>
                  <a:pt x="6844" y="6634"/>
                  <a:pt x="6505" y="6634"/>
                </a:cubicBezTo>
                <a:cubicBezTo>
                  <a:pt x="6485" y="6634"/>
                  <a:pt x="6465" y="6634"/>
                  <a:pt x="6444" y="6634"/>
                </a:cubicBezTo>
                <a:lnTo>
                  <a:pt x="6444" y="6634"/>
                </a:lnTo>
                <a:cubicBezTo>
                  <a:pt x="6448" y="6627"/>
                  <a:pt x="6451" y="6620"/>
                  <a:pt x="6454" y="6612"/>
                </a:cubicBezTo>
                <a:lnTo>
                  <a:pt x="6454" y="6612"/>
                </a:lnTo>
                <a:cubicBezTo>
                  <a:pt x="6891" y="5864"/>
                  <a:pt x="7447" y="5182"/>
                  <a:pt x="8073" y="4605"/>
                </a:cubicBezTo>
                <a:cubicBezTo>
                  <a:pt x="8573" y="4160"/>
                  <a:pt x="9723" y="3135"/>
                  <a:pt x="10594" y="3135"/>
                </a:cubicBezTo>
                <a:close/>
                <a:moveTo>
                  <a:pt x="6540" y="7614"/>
                </a:moveTo>
                <a:cubicBezTo>
                  <a:pt x="6696" y="7616"/>
                  <a:pt x="6853" y="7618"/>
                  <a:pt x="7009" y="7618"/>
                </a:cubicBezTo>
                <a:cubicBezTo>
                  <a:pt x="7109" y="7618"/>
                  <a:pt x="7208" y="7617"/>
                  <a:pt x="7307" y="7616"/>
                </a:cubicBezTo>
                <a:lnTo>
                  <a:pt x="7307" y="7616"/>
                </a:lnTo>
                <a:cubicBezTo>
                  <a:pt x="7800" y="7665"/>
                  <a:pt x="8279" y="7802"/>
                  <a:pt x="8673" y="8140"/>
                </a:cubicBezTo>
                <a:cubicBezTo>
                  <a:pt x="9240" y="8641"/>
                  <a:pt x="9440" y="9475"/>
                  <a:pt x="9174" y="10209"/>
                </a:cubicBezTo>
                <a:cubicBezTo>
                  <a:pt x="9048" y="10586"/>
                  <a:pt x="8684" y="10845"/>
                  <a:pt x="8279" y="10845"/>
                </a:cubicBezTo>
                <a:cubicBezTo>
                  <a:pt x="8255" y="10845"/>
                  <a:pt x="8231" y="10844"/>
                  <a:pt x="8206" y="10842"/>
                </a:cubicBezTo>
                <a:cubicBezTo>
                  <a:pt x="7739" y="10776"/>
                  <a:pt x="7539" y="10109"/>
                  <a:pt x="7372" y="9742"/>
                </a:cubicBezTo>
                <a:cubicBezTo>
                  <a:pt x="7052" y="9048"/>
                  <a:pt x="6775" y="8333"/>
                  <a:pt x="6540" y="7614"/>
                </a:cubicBezTo>
                <a:close/>
                <a:moveTo>
                  <a:pt x="4520" y="7290"/>
                </a:moveTo>
                <a:cubicBezTo>
                  <a:pt x="4587" y="7326"/>
                  <a:pt x="4659" y="7354"/>
                  <a:pt x="4737" y="7373"/>
                </a:cubicBezTo>
                <a:cubicBezTo>
                  <a:pt x="4772" y="7381"/>
                  <a:pt x="4807" y="7385"/>
                  <a:pt x="4841" y="7385"/>
                </a:cubicBezTo>
                <a:cubicBezTo>
                  <a:pt x="4946" y="7385"/>
                  <a:pt x="5045" y="7351"/>
                  <a:pt x="5128" y="7294"/>
                </a:cubicBezTo>
                <a:lnTo>
                  <a:pt x="5128" y="7294"/>
                </a:lnTo>
                <a:cubicBezTo>
                  <a:pt x="5147" y="7485"/>
                  <a:pt x="5281" y="7643"/>
                  <a:pt x="5447" y="7709"/>
                </a:cubicBezTo>
                <a:lnTo>
                  <a:pt x="5447" y="7709"/>
                </a:lnTo>
                <a:cubicBezTo>
                  <a:pt x="5420" y="8415"/>
                  <a:pt x="5227" y="9122"/>
                  <a:pt x="4904" y="9742"/>
                </a:cubicBezTo>
                <a:cubicBezTo>
                  <a:pt x="4737" y="10109"/>
                  <a:pt x="4504" y="10409"/>
                  <a:pt x="4237" y="10709"/>
                </a:cubicBezTo>
                <a:cubicBezTo>
                  <a:pt x="4062" y="10913"/>
                  <a:pt x="3659" y="11446"/>
                  <a:pt x="3338" y="11446"/>
                </a:cubicBezTo>
                <a:cubicBezTo>
                  <a:pt x="3290" y="11446"/>
                  <a:pt x="3245" y="11435"/>
                  <a:pt x="3203" y="11409"/>
                </a:cubicBezTo>
                <a:cubicBezTo>
                  <a:pt x="2869" y="11243"/>
                  <a:pt x="2836" y="10509"/>
                  <a:pt x="2836" y="10209"/>
                </a:cubicBezTo>
                <a:cubicBezTo>
                  <a:pt x="2836" y="9808"/>
                  <a:pt x="2936" y="9408"/>
                  <a:pt x="3103" y="9074"/>
                </a:cubicBezTo>
                <a:cubicBezTo>
                  <a:pt x="3479" y="8403"/>
                  <a:pt x="3963" y="7797"/>
                  <a:pt x="4520" y="7290"/>
                </a:cubicBezTo>
                <a:close/>
                <a:moveTo>
                  <a:pt x="5546" y="1"/>
                </a:moveTo>
                <a:cubicBezTo>
                  <a:pt x="5443" y="1"/>
                  <a:pt x="5340" y="12"/>
                  <a:pt x="5237" y="35"/>
                </a:cubicBezTo>
                <a:cubicBezTo>
                  <a:pt x="4173" y="294"/>
                  <a:pt x="3977" y="1521"/>
                  <a:pt x="3922" y="2496"/>
                </a:cubicBezTo>
                <a:lnTo>
                  <a:pt x="3922" y="2496"/>
                </a:lnTo>
                <a:cubicBezTo>
                  <a:pt x="3405" y="2006"/>
                  <a:pt x="2709" y="1609"/>
                  <a:pt x="2036" y="1609"/>
                </a:cubicBezTo>
                <a:cubicBezTo>
                  <a:pt x="1674" y="1609"/>
                  <a:pt x="1318" y="1724"/>
                  <a:pt x="1001" y="2003"/>
                </a:cubicBezTo>
                <a:cubicBezTo>
                  <a:pt x="0" y="2837"/>
                  <a:pt x="334" y="4438"/>
                  <a:pt x="901" y="5439"/>
                </a:cubicBezTo>
                <a:cubicBezTo>
                  <a:pt x="1421" y="6321"/>
                  <a:pt x="2310" y="7035"/>
                  <a:pt x="3297" y="7205"/>
                </a:cubicBezTo>
                <a:lnTo>
                  <a:pt x="3297" y="7205"/>
                </a:lnTo>
                <a:cubicBezTo>
                  <a:pt x="2731" y="7808"/>
                  <a:pt x="2251" y="8488"/>
                  <a:pt x="2035" y="9308"/>
                </a:cubicBezTo>
                <a:cubicBezTo>
                  <a:pt x="1768" y="10242"/>
                  <a:pt x="1835" y="11776"/>
                  <a:pt x="2836" y="12310"/>
                </a:cubicBezTo>
                <a:cubicBezTo>
                  <a:pt x="2984" y="12397"/>
                  <a:pt x="3137" y="12435"/>
                  <a:pt x="3291" y="12435"/>
                </a:cubicBezTo>
                <a:cubicBezTo>
                  <a:pt x="4144" y="12435"/>
                  <a:pt x="5042" y="11264"/>
                  <a:pt x="5438" y="10642"/>
                </a:cubicBezTo>
                <a:cubicBezTo>
                  <a:pt x="5725" y="10197"/>
                  <a:pt x="5944" y="9721"/>
                  <a:pt x="6095" y="9227"/>
                </a:cubicBezTo>
                <a:lnTo>
                  <a:pt x="6095" y="9227"/>
                </a:lnTo>
                <a:cubicBezTo>
                  <a:pt x="6120" y="9287"/>
                  <a:pt x="6146" y="9348"/>
                  <a:pt x="6171" y="9408"/>
                </a:cubicBezTo>
                <a:cubicBezTo>
                  <a:pt x="6372" y="10008"/>
                  <a:pt x="6672" y="10609"/>
                  <a:pt x="7039" y="11176"/>
                </a:cubicBezTo>
                <a:cubicBezTo>
                  <a:pt x="7372" y="11592"/>
                  <a:pt x="7815" y="11778"/>
                  <a:pt x="8262" y="11778"/>
                </a:cubicBezTo>
                <a:cubicBezTo>
                  <a:pt x="8889" y="11778"/>
                  <a:pt x="9524" y="11413"/>
                  <a:pt x="9874" y="10809"/>
                </a:cubicBezTo>
                <a:cubicBezTo>
                  <a:pt x="10408" y="9842"/>
                  <a:pt x="10274" y="8641"/>
                  <a:pt x="9574" y="7774"/>
                </a:cubicBezTo>
                <a:cubicBezTo>
                  <a:pt x="9468" y="7638"/>
                  <a:pt x="9354" y="7518"/>
                  <a:pt x="9233" y="7412"/>
                </a:cubicBezTo>
                <a:lnTo>
                  <a:pt x="9233" y="7412"/>
                </a:lnTo>
                <a:cubicBezTo>
                  <a:pt x="9892" y="7257"/>
                  <a:pt x="10518" y="6990"/>
                  <a:pt x="11075" y="6539"/>
                </a:cubicBezTo>
                <a:cubicBezTo>
                  <a:pt x="12076" y="5705"/>
                  <a:pt x="12876" y="3971"/>
                  <a:pt x="11909" y="2803"/>
                </a:cubicBezTo>
                <a:cubicBezTo>
                  <a:pt x="11558" y="2373"/>
                  <a:pt x="11118" y="2208"/>
                  <a:pt x="10652" y="2208"/>
                </a:cubicBezTo>
                <a:cubicBezTo>
                  <a:pt x="9747" y="2208"/>
                  <a:pt x="8745" y="2830"/>
                  <a:pt x="8106" y="3337"/>
                </a:cubicBezTo>
                <a:cubicBezTo>
                  <a:pt x="7769" y="3594"/>
                  <a:pt x="7448" y="3873"/>
                  <a:pt x="7147" y="4171"/>
                </a:cubicBezTo>
                <a:lnTo>
                  <a:pt x="7147" y="4171"/>
                </a:lnTo>
                <a:cubicBezTo>
                  <a:pt x="7208" y="3742"/>
                  <a:pt x="7239" y="3307"/>
                  <a:pt x="7239" y="2870"/>
                </a:cubicBezTo>
                <a:cubicBezTo>
                  <a:pt x="7239" y="2136"/>
                  <a:pt x="7239" y="1336"/>
                  <a:pt x="6839" y="735"/>
                </a:cubicBezTo>
                <a:cubicBezTo>
                  <a:pt x="6534" y="265"/>
                  <a:pt x="6046" y="1"/>
                  <a:pt x="55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1" name="Google Shape;801;p19"/>
          <p:cNvGrpSpPr/>
          <p:nvPr/>
        </p:nvGrpSpPr>
        <p:grpSpPr>
          <a:xfrm>
            <a:off x="8617700" y="3448713"/>
            <a:ext cx="311900" cy="314700"/>
            <a:chOff x="8571050" y="1873050"/>
            <a:chExt cx="311900" cy="314700"/>
          </a:xfrm>
        </p:grpSpPr>
        <p:sp>
          <p:nvSpPr>
            <p:cNvPr id="802" name="Google Shape;802;p19"/>
            <p:cNvSpPr/>
            <p:nvPr/>
          </p:nvSpPr>
          <p:spPr>
            <a:xfrm>
              <a:off x="8571050" y="1873050"/>
              <a:ext cx="311900" cy="314700"/>
            </a:xfrm>
            <a:custGeom>
              <a:avLst/>
              <a:gdLst/>
              <a:ahLst/>
              <a:cxnLst/>
              <a:rect l="l" t="t" r="r" b="b"/>
              <a:pathLst>
                <a:path w="12476" h="12588" extrusionOk="0">
                  <a:moveTo>
                    <a:pt x="6515" y="929"/>
                  </a:moveTo>
                  <a:cubicBezTo>
                    <a:pt x="7071" y="929"/>
                    <a:pt x="7622" y="1043"/>
                    <a:pt x="8139" y="1298"/>
                  </a:cubicBezTo>
                  <a:cubicBezTo>
                    <a:pt x="8210" y="1327"/>
                    <a:pt x="8279" y="1340"/>
                    <a:pt x="8345" y="1340"/>
                  </a:cubicBezTo>
                  <a:cubicBezTo>
                    <a:pt x="8479" y="1340"/>
                    <a:pt x="8599" y="1286"/>
                    <a:pt x="8691" y="1204"/>
                  </a:cubicBezTo>
                  <a:lnTo>
                    <a:pt x="8691" y="1204"/>
                  </a:lnTo>
                  <a:cubicBezTo>
                    <a:pt x="8751" y="1239"/>
                    <a:pt x="8804" y="1285"/>
                    <a:pt x="8873" y="1331"/>
                  </a:cubicBezTo>
                  <a:cubicBezTo>
                    <a:pt x="9107" y="1498"/>
                    <a:pt x="9307" y="1665"/>
                    <a:pt x="9507" y="1865"/>
                  </a:cubicBezTo>
                  <a:cubicBezTo>
                    <a:pt x="9907" y="2265"/>
                    <a:pt x="10241" y="2699"/>
                    <a:pt x="10508" y="3166"/>
                  </a:cubicBezTo>
                  <a:cubicBezTo>
                    <a:pt x="11108" y="4267"/>
                    <a:pt x="11408" y="5468"/>
                    <a:pt x="11442" y="6735"/>
                  </a:cubicBezTo>
                  <a:cubicBezTo>
                    <a:pt x="11475" y="7936"/>
                    <a:pt x="11442" y="9404"/>
                    <a:pt x="10508" y="10304"/>
                  </a:cubicBezTo>
                  <a:cubicBezTo>
                    <a:pt x="9674" y="11038"/>
                    <a:pt x="8640" y="11505"/>
                    <a:pt x="7539" y="11605"/>
                  </a:cubicBezTo>
                  <a:cubicBezTo>
                    <a:pt x="7275" y="11644"/>
                    <a:pt x="7012" y="11662"/>
                    <a:pt x="6751" y="11662"/>
                  </a:cubicBezTo>
                  <a:cubicBezTo>
                    <a:pt x="4966" y="11662"/>
                    <a:pt x="3287" y="10784"/>
                    <a:pt x="2268" y="9270"/>
                  </a:cubicBezTo>
                  <a:cubicBezTo>
                    <a:pt x="1101" y="7569"/>
                    <a:pt x="1034" y="5368"/>
                    <a:pt x="2035" y="3566"/>
                  </a:cubicBezTo>
                  <a:cubicBezTo>
                    <a:pt x="2924" y="2093"/>
                    <a:pt x="4742" y="929"/>
                    <a:pt x="6515" y="929"/>
                  </a:cubicBezTo>
                  <a:close/>
                  <a:moveTo>
                    <a:pt x="6555" y="0"/>
                  </a:moveTo>
                  <a:cubicBezTo>
                    <a:pt x="4670" y="0"/>
                    <a:pt x="2774" y="1021"/>
                    <a:pt x="1635" y="2499"/>
                  </a:cubicBezTo>
                  <a:cubicBezTo>
                    <a:pt x="100" y="4567"/>
                    <a:pt x="0" y="7336"/>
                    <a:pt x="1334" y="9537"/>
                  </a:cubicBezTo>
                  <a:cubicBezTo>
                    <a:pt x="2520" y="11456"/>
                    <a:pt x="4636" y="12587"/>
                    <a:pt x="6855" y="12587"/>
                  </a:cubicBezTo>
                  <a:cubicBezTo>
                    <a:pt x="7259" y="12587"/>
                    <a:pt x="7667" y="12550"/>
                    <a:pt x="8073" y="12473"/>
                  </a:cubicBezTo>
                  <a:cubicBezTo>
                    <a:pt x="9407" y="12239"/>
                    <a:pt x="10641" y="11539"/>
                    <a:pt x="11542" y="10505"/>
                  </a:cubicBezTo>
                  <a:cubicBezTo>
                    <a:pt x="12476" y="9337"/>
                    <a:pt x="12442" y="7469"/>
                    <a:pt x="12309" y="6035"/>
                  </a:cubicBezTo>
                  <a:cubicBezTo>
                    <a:pt x="12209" y="4434"/>
                    <a:pt x="11608" y="2866"/>
                    <a:pt x="10574" y="1632"/>
                  </a:cubicBezTo>
                  <a:cubicBezTo>
                    <a:pt x="10074" y="1031"/>
                    <a:pt x="9507" y="531"/>
                    <a:pt x="8806" y="197"/>
                  </a:cubicBezTo>
                  <a:cubicBezTo>
                    <a:pt x="8667" y="128"/>
                    <a:pt x="8499" y="91"/>
                    <a:pt x="8331" y="91"/>
                  </a:cubicBezTo>
                  <a:cubicBezTo>
                    <a:pt x="8179" y="91"/>
                    <a:pt x="8029" y="121"/>
                    <a:pt x="7902" y="185"/>
                  </a:cubicBezTo>
                  <a:lnTo>
                    <a:pt x="7902" y="185"/>
                  </a:lnTo>
                  <a:cubicBezTo>
                    <a:pt x="7461" y="59"/>
                    <a:pt x="7008" y="0"/>
                    <a:pt x="6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19"/>
            <p:cNvSpPr/>
            <p:nvPr/>
          </p:nvSpPr>
          <p:spPr>
            <a:xfrm>
              <a:off x="8662775" y="1977975"/>
              <a:ext cx="28375" cy="42475"/>
            </a:xfrm>
            <a:custGeom>
              <a:avLst/>
              <a:gdLst/>
              <a:ahLst/>
              <a:cxnLst/>
              <a:rect l="l" t="t" r="r" b="b"/>
              <a:pathLst>
                <a:path w="1135" h="1699" extrusionOk="0">
                  <a:moveTo>
                    <a:pt x="617" y="0"/>
                  </a:moveTo>
                  <a:cubicBezTo>
                    <a:pt x="537" y="0"/>
                    <a:pt x="463" y="29"/>
                    <a:pt x="401" y="70"/>
                  </a:cubicBezTo>
                  <a:cubicBezTo>
                    <a:pt x="267" y="136"/>
                    <a:pt x="201" y="237"/>
                    <a:pt x="167" y="337"/>
                  </a:cubicBezTo>
                  <a:lnTo>
                    <a:pt x="145" y="437"/>
                  </a:lnTo>
                  <a:lnTo>
                    <a:pt x="145" y="437"/>
                  </a:lnTo>
                  <a:cubicBezTo>
                    <a:pt x="127" y="470"/>
                    <a:pt x="112" y="503"/>
                    <a:pt x="101" y="537"/>
                  </a:cubicBezTo>
                  <a:lnTo>
                    <a:pt x="0" y="1104"/>
                  </a:lnTo>
                  <a:cubicBezTo>
                    <a:pt x="0" y="1171"/>
                    <a:pt x="0" y="1237"/>
                    <a:pt x="0" y="1271"/>
                  </a:cubicBezTo>
                  <a:cubicBezTo>
                    <a:pt x="0" y="1337"/>
                    <a:pt x="34" y="1404"/>
                    <a:pt x="67" y="1471"/>
                  </a:cubicBezTo>
                  <a:cubicBezTo>
                    <a:pt x="159" y="1608"/>
                    <a:pt x="313" y="1698"/>
                    <a:pt x="476" y="1698"/>
                  </a:cubicBezTo>
                  <a:cubicBezTo>
                    <a:pt x="551" y="1698"/>
                    <a:pt x="628" y="1679"/>
                    <a:pt x="701" y="1638"/>
                  </a:cubicBezTo>
                  <a:cubicBezTo>
                    <a:pt x="801" y="1571"/>
                    <a:pt x="901" y="1471"/>
                    <a:pt x="934" y="1337"/>
                  </a:cubicBezTo>
                  <a:cubicBezTo>
                    <a:pt x="968" y="1104"/>
                    <a:pt x="1035" y="837"/>
                    <a:pt x="1101" y="603"/>
                  </a:cubicBezTo>
                  <a:cubicBezTo>
                    <a:pt x="1135" y="470"/>
                    <a:pt x="1101" y="337"/>
                    <a:pt x="1035" y="237"/>
                  </a:cubicBezTo>
                  <a:cubicBezTo>
                    <a:pt x="968" y="136"/>
                    <a:pt x="868" y="36"/>
                    <a:pt x="768" y="36"/>
                  </a:cubicBezTo>
                  <a:cubicBezTo>
                    <a:pt x="717" y="11"/>
                    <a:pt x="666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9"/>
            <p:cNvSpPr/>
            <p:nvPr/>
          </p:nvSpPr>
          <p:spPr>
            <a:xfrm>
              <a:off x="8738650" y="1982725"/>
              <a:ext cx="30900" cy="44550"/>
            </a:xfrm>
            <a:custGeom>
              <a:avLst/>
              <a:gdLst/>
              <a:ahLst/>
              <a:cxnLst/>
              <a:rect l="l" t="t" r="r" b="b"/>
              <a:pathLst>
                <a:path w="1236" h="1782" extrusionOk="0">
                  <a:moveTo>
                    <a:pt x="781" y="0"/>
                  </a:moveTo>
                  <a:cubicBezTo>
                    <a:pt x="697" y="0"/>
                    <a:pt x="599" y="31"/>
                    <a:pt x="501" y="80"/>
                  </a:cubicBezTo>
                  <a:cubicBezTo>
                    <a:pt x="469" y="102"/>
                    <a:pt x="440" y="127"/>
                    <a:pt x="414" y="154"/>
                  </a:cubicBezTo>
                  <a:lnTo>
                    <a:pt x="414" y="154"/>
                  </a:lnTo>
                  <a:cubicBezTo>
                    <a:pt x="321" y="194"/>
                    <a:pt x="232" y="289"/>
                    <a:pt x="201" y="413"/>
                  </a:cubicBezTo>
                  <a:cubicBezTo>
                    <a:pt x="168" y="680"/>
                    <a:pt x="101" y="947"/>
                    <a:pt x="34" y="1181"/>
                  </a:cubicBezTo>
                  <a:cubicBezTo>
                    <a:pt x="1" y="1314"/>
                    <a:pt x="34" y="1448"/>
                    <a:pt x="68" y="1548"/>
                  </a:cubicBezTo>
                  <a:cubicBezTo>
                    <a:pt x="134" y="1648"/>
                    <a:pt x="234" y="1748"/>
                    <a:pt x="368" y="1781"/>
                  </a:cubicBezTo>
                  <a:cubicBezTo>
                    <a:pt x="468" y="1781"/>
                    <a:pt x="601" y="1781"/>
                    <a:pt x="735" y="1714"/>
                  </a:cubicBezTo>
                  <a:cubicBezTo>
                    <a:pt x="835" y="1648"/>
                    <a:pt x="902" y="1548"/>
                    <a:pt x="935" y="1448"/>
                  </a:cubicBezTo>
                  <a:cubicBezTo>
                    <a:pt x="1035" y="1147"/>
                    <a:pt x="1135" y="880"/>
                    <a:pt x="1202" y="614"/>
                  </a:cubicBezTo>
                  <a:cubicBezTo>
                    <a:pt x="1235" y="480"/>
                    <a:pt x="1235" y="347"/>
                    <a:pt x="1168" y="247"/>
                  </a:cubicBezTo>
                  <a:cubicBezTo>
                    <a:pt x="1102" y="147"/>
                    <a:pt x="1002" y="47"/>
                    <a:pt x="868" y="13"/>
                  </a:cubicBezTo>
                  <a:cubicBezTo>
                    <a:pt x="841" y="4"/>
                    <a:pt x="812" y="0"/>
                    <a:pt x="7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19"/>
            <p:cNvSpPr/>
            <p:nvPr/>
          </p:nvSpPr>
          <p:spPr>
            <a:xfrm>
              <a:off x="8636225" y="2044500"/>
              <a:ext cx="150825" cy="63025"/>
            </a:xfrm>
            <a:custGeom>
              <a:avLst/>
              <a:gdLst/>
              <a:ahLst/>
              <a:cxnLst/>
              <a:rect l="l" t="t" r="r" b="b"/>
              <a:pathLst>
                <a:path w="6033" h="2521" extrusionOk="0">
                  <a:moveTo>
                    <a:pt x="617" y="1"/>
                  </a:moveTo>
                  <a:cubicBezTo>
                    <a:pt x="314" y="1"/>
                    <a:pt x="1" y="262"/>
                    <a:pt x="162" y="644"/>
                  </a:cubicBezTo>
                  <a:cubicBezTo>
                    <a:pt x="362" y="1912"/>
                    <a:pt x="1696" y="2446"/>
                    <a:pt x="2830" y="2512"/>
                  </a:cubicBezTo>
                  <a:cubicBezTo>
                    <a:pt x="2931" y="2518"/>
                    <a:pt x="3031" y="2520"/>
                    <a:pt x="3131" y="2520"/>
                  </a:cubicBezTo>
                  <a:cubicBezTo>
                    <a:pt x="3663" y="2520"/>
                    <a:pt x="4188" y="2442"/>
                    <a:pt x="4665" y="2246"/>
                  </a:cubicBezTo>
                  <a:cubicBezTo>
                    <a:pt x="5232" y="2012"/>
                    <a:pt x="5666" y="1578"/>
                    <a:pt x="5933" y="1045"/>
                  </a:cubicBezTo>
                  <a:cubicBezTo>
                    <a:pt x="6033" y="811"/>
                    <a:pt x="5966" y="544"/>
                    <a:pt x="5766" y="411"/>
                  </a:cubicBezTo>
                  <a:cubicBezTo>
                    <a:pt x="5683" y="364"/>
                    <a:pt x="5592" y="341"/>
                    <a:pt x="5504" y="341"/>
                  </a:cubicBezTo>
                  <a:cubicBezTo>
                    <a:pt x="5345" y="341"/>
                    <a:pt x="5197" y="415"/>
                    <a:pt x="5132" y="544"/>
                  </a:cubicBezTo>
                  <a:cubicBezTo>
                    <a:pt x="4965" y="945"/>
                    <a:pt x="4665" y="1245"/>
                    <a:pt x="4298" y="1378"/>
                  </a:cubicBezTo>
                  <a:cubicBezTo>
                    <a:pt x="3937" y="1517"/>
                    <a:pt x="3552" y="1587"/>
                    <a:pt x="3164" y="1587"/>
                  </a:cubicBezTo>
                  <a:cubicBezTo>
                    <a:pt x="3086" y="1587"/>
                    <a:pt x="3008" y="1584"/>
                    <a:pt x="2930" y="1578"/>
                  </a:cubicBezTo>
                  <a:cubicBezTo>
                    <a:pt x="2163" y="1545"/>
                    <a:pt x="1196" y="1278"/>
                    <a:pt x="1062" y="378"/>
                  </a:cubicBezTo>
                  <a:cubicBezTo>
                    <a:pt x="1010" y="113"/>
                    <a:pt x="815" y="1"/>
                    <a:pt x="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6" name="Google Shape;806;p19"/>
          <p:cNvSpPr/>
          <p:nvPr/>
        </p:nvSpPr>
        <p:spPr>
          <a:xfrm rot="989451">
            <a:off x="6924573" y="861363"/>
            <a:ext cx="121724" cy="113202"/>
          </a:xfrm>
          <a:custGeom>
            <a:avLst/>
            <a:gdLst/>
            <a:ahLst/>
            <a:cxnLst/>
            <a:rect l="l" t="t" r="r" b="b"/>
            <a:pathLst>
              <a:path w="4371" h="4065" extrusionOk="0">
                <a:moveTo>
                  <a:pt x="2803" y="1301"/>
                </a:moveTo>
                <a:cubicBezTo>
                  <a:pt x="2803" y="1312"/>
                  <a:pt x="2810" y="1323"/>
                  <a:pt x="2818" y="1331"/>
                </a:cubicBezTo>
                <a:lnTo>
                  <a:pt x="2818" y="1331"/>
                </a:lnTo>
                <a:lnTo>
                  <a:pt x="2803" y="1301"/>
                </a:lnTo>
                <a:close/>
                <a:moveTo>
                  <a:pt x="1902" y="934"/>
                </a:moveTo>
                <a:cubicBezTo>
                  <a:pt x="2039" y="973"/>
                  <a:pt x="2176" y="990"/>
                  <a:pt x="2313" y="990"/>
                </a:cubicBezTo>
                <a:cubicBezTo>
                  <a:pt x="2337" y="990"/>
                  <a:pt x="2361" y="989"/>
                  <a:pt x="2385" y="988"/>
                </a:cubicBezTo>
                <a:lnTo>
                  <a:pt x="2385" y="988"/>
                </a:lnTo>
                <a:cubicBezTo>
                  <a:pt x="2391" y="992"/>
                  <a:pt x="2397" y="997"/>
                  <a:pt x="2403" y="1001"/>
                </a:cubicBezTo>
                <a:cubicBezTo>
                  <a:pt x="2469" y="1034"/>
                  <a:pt x="2536" y="1068"/>
                  <a:pt x="2569" y="1101"/>
                </a:cubicBezTo>
                <a:cubicBezTo>
                  <a:pt x="2569" y="1101"/>
                  <a:pt x="2633" y="1144"/>
                  <a:pt x="2625" y="1144"/>
                </a:cubicBezTo>
                <a:cubicBezTo>
                  <a:pt x="2623" y="1144"/>
                  <a:pt x="2616" y="1141"/>
                  <a:pt x="2603" y="1134"/>
                </a:cubicBezTo>
                <a:lnTo>
                  <a:pt x="2603" y="1134"/>
                </a:lnTo>
                <a:lnTo>
                  <a:pt x="2669" y="1168"/>
                </a:lnTo>
                <a:lnTo>
                  <a:pt x="2803" y="1301"/>
                </a:lnTo>
                <a:lnTo>
                  <a:pt x="2803" y="1301"/>
                </a:lnTo>
                <a:lnTo>
                  <a:pt x="2803" y="1301"/>
                </a:lnTo>
                <a:cubicBezTo>
                  <a:pt x="2803" y="1301"/>
                  <a:pt x="2803" y="1301"/>
                  <a:pt x="2803" y="1301"/>
                </a:cubicBezTo>
                <a:lnTo>
                  <a:pt x="2803" y="1301"/>
                </a:lnTo>
                <a:cubicBezTo>
                  <a:pt x="2831" y="1329"/>
                  <a:pt x="2835" y="1340"/>
                  <a:pt x="2831" y="1340"/>
                </a:cubicBezTo>
                <a:cubicBezTo>
                  <a:pt x="2829" y="1340"/>
                  <a:pt x="2823" y="1336"/>
                  <a:pt x="2818" y="1331"/>
                </a:cubicBezTo>
                <a:lnTo>
                  <a:pt x="2818" y="1331"/>
                </a:lnTo>
                <a:lnTo>
                  <a:pt x="2870" y="1435"/>
                </a:lnTo>
                <a:cubicBezTo>
                  <a:pt x="2900" y="1465"/>
                  <a:pt x="2930" y="1522"/>
                  <a:pt x="2960" y="1583"/>
                </a:cubicBezTo>
                <a:lnTo>
                  <a:pt x="2960" y="1583"/>
                </a:lnTo>
                <a:cubicBezTo>
                  <a:pt x="2959" y="1587"/>
                  <a:pt x="2961" y="1601"/>
                  <a:pt x="2970" y="1635"/>
                </a:cubicBezTo>
                <a:lnTo>
                  <a:pt x="3003" y="1701"/>
                </a:lnTo>
                <a:cubicBezTo>
                  <a:pt x="3003" y="1768"/>
                  <a:pt x="3036" y="1835"/>
                  <a:pt x="3036" y="1902"/>
                </a:cubicBezTo>
                <a:cubicBezTo>
                  <a:pt x="3036" y="1935"/>
                  <a:pt x="3036" y="1968"/>
                  <a:pt x="3036" y="2035"/>
                </a:cubicBezTo>
                <a:lnTo>
                  <a:pt x="3036" y="2135"/>
                </a:lnTo>
                <a:cubicBezTo>
                  <a:pt x="3036" y="2202"/>
                  <a:pt x="3003" y="2269"/>
                  <a:pt x="3003" y="2335"/>
                </a:cubicBezTo>
                <a:cubicBezTo>
                  <a:pt x="2979" y="2360"/>
                  <a:pt x="2936" y="2439"/>
                  <a:pt x="2942" y="2439"/>
                </a:cubicBezTo>
                <a:cubicBezTo>
                  <a:pt x="2944" y="2439"/>
                  <a:pt x="2952" y="2428"/>
                  <a:pt x="2970" y="2402"/>
                </a:cubicBezTo>
                <a:lnTo>
                  <a:pt x="2970" y="2402"/>
                </a:lnTo>
                <a:cubicBezTo>
                  <a:pt x="2936" y="2469"/>
                  <a:pt x="2903" y="2535"/>
                  <a:pt x="2836" y="2602"/>
                </a:cubicBezTo>
                <a:cubicBezTo>
                  <a:pt x="2836" y="2602"/>
                  <a:pt x="2787" y="2676"/>
                  <a:pt x="2794" y="2676"/>
                </a:cubicBezTo>
                <a:cubicBezTo>
                  <a:pt x="2795" y="2676"/>
                  <a:pt x="2798" y="2674"/>
                  <a:pt x="2803" y="2669"/>
                </a:cubicBezTo>
                <a:cubicBezTo>
                  <a:pt x="2811" y="2652"/>
                  <a:pt x="2815" y="2646"/>
                  <a:pt x="2816" y="2646"/>
                </a:cubicBezTo>
                <a:lnTo>
                  <a:pt x="2816" y="2646"/>
                </a:lnTo>
                <a:cubicBezTo>
                  <a:pt x="2820" y="2646"/>
                  <a:pt x="2795" y="2702"/>
                  <a:pt x="2770" y="2702"/>
                </a:cubicBezTo>
                <a:cubicBezTo>
                  <a:pt x="2770" y="2702"/>
                  <a:pt x="2703" y="2802"/>
                  <a:pt x="2636" y="2836"/>
                </a:cubicBezTo>
                <a:lnTo>
                  <a:pt x="2569" y="2902"/>
                </a:lnTo>
                <a:lnTo>
                  <a:pt x="2403" y="3002"/>
                </a:lnTo>
                <a:cubicBezTo>
                  <a:pt x="2395" y="3006"/>
                  <a:pt x="2389" y="3009"/>
                  <a:pt x="2384" y="3012"/>
                </a:cubicBezTo>
                <a:lnTo>
                  <a:pt x="2384" y="3012"/>
                </a:lnTo>
                <a:cubicBezTo>
                  <a:pt x="2388" y="3007"/>
                  <a:pt x="2386" y="3002"/>
                  <a:pt x="2369" y="3002"/>
                </a:cubicBezTo>
                <a:lnTo>
                  <a:pt x="2269" y="3036"/>
                </a:lnTo>
                <a:cubicBezTo>
                  <a:pt x="2202" y="3036"/>
                  <a:pt x="2136" y="3069"/>
                  <a:pt x="2069" y="3069"/>
                </a:cubicBezTo>
                <a:lnTo>
                  <a:pt x="1769" y="3069"/>
                </a:lnTo>
                <a:cubicBezTo>
                  <a:pt x="1869" y="3069"/>
                  <a:pt x="1669" y="3069"/>
                  <a:pt x="1635" y="3036"/>
                </a:cubicBezTo>
                <a:cubicBezTo>
                  <a:pt x="1569" y="3036"/>
                  <a:pt x="1502" y="3002"/>
                  <a:pt x="1469" y="3002"/>
                </a:cubicBezTo>
                <a:cubicBezTo>
                  <a:pt x="1535" y="3002"/>
                  <a:pt x="1402" y="2936"/>
                  <a:pt x="1369" y="2936"/>
                </a:cubicBezTo>
                <a:lnTo>
                  <a:pt x="1302" y="2902"/>
                </a:lnTo>
                <a:cubicBezTo>
                  <a:pt x="1302" y="2902"/>
                  <a:pt x="1246" y="2846"/>
                  <a:pt x="1231" y="2846"/>
                </a:cubicBezTo>
                <a:cubicBezTo>
                  <a:pt x="1227" y="2846"/>
                  <a:pt x="1227" y="2852"/>
                  <a:pt x="1235" y="2869"/>
                </a:cubicBezTo>
                <a:cubicBezTo>
                  <a:pt x="1202" y="2802"/>
                  <a:pt x="1135" y="2769"/>
                  <a:pt x="1102" y="2702"/>
                </a:cubicBezTo>
                <a:cubicBezTo>
                  <a:pt x="1102" y="2702"/>
                  <a:pt x="1072" y="2673"/>
                  <a:pt x="1062" y="2673"/>
                </a:cubicBezTo>
                <a:cubicBezTo>
                  <a:pt x="1062" y="2673"/>
                  <a:pt x="1062" y="2673"/>
                  <a:pt x="1061" y="2673"/>
                </a:cubicBezTo>
                <a:lnTo>
                  <a:pt x="1061" y="2673"/>
                </a:lnTo>
                <a:cubicBezTo>
                  <a:pt x="1052" y="2649"/>
                  <a:pt x="1035" y="2626"/>
                  <a:pt x="1035" y="2602"/>
                </a:cubicBezTo>
                <a:cubicBezTo>
                  <a:pt x="1002" y="2569"/>
                  <a:pt x="1002" y="2535"/>
                  <a:pt x="1002" y="2502"/>
                </a:cubicBezTo>
                <a:cubicBezTo>
                  <a:pt x="987" y="2459"/>
                  <a:pt x="985" y="2447"/>
                  <a:pt x="988" y="2447"/>
                </a:cubicBezTo>
                <a:lnTo>
                  <a:pt x="988" y="2447"/>
                </a:lnTo>
                <a:cubicBezTo>
                  <a:pt x="991" y="2447"/>
                  <a:pt x="1002" y="2469"/>
                  <a:pt x="1002" y="2469"/>
                </a:cubicBezTo>
                <a:cubicBezTo>
                  <a:pt x="1002" y="2402"/>
                  <a:pt x="1002" y="2369"/>
                  <a:pt x="1002" y="2302"/>
                </a:cubicBezTo>
                <a:cubicBezTo>
                  <a:pt x="1002" y="2269"/>
                  <a:pt x="1002" y="2235"/>
                  <a:pt x="1002" y="2202"/>
                </a:cubicBezTo>
                <a:lnTo>
                  <a:pt x="1002" y="2168"/>
                </a:lnTo>
                <a:cubicBezTo>
                  <a:pt x="1002" y="2135"/>
                  <a:pt x="1035" y="2035"/>
                  <a:pt x="1035" y="1968"/>
                </a:cubicBezTo>
                <a:cubicBezTo>
                  <a:pt x="1068" y="1902"/>
                  <a:pt x="1068" y="1868"/>
                  <a:pt x="1102" y="1802"/>
                </a:cubicBezTo>
                <a:lnTo>
                  <a:pt x="1168" y="1668"/>
                </a:lnTo>
                <a:cubicBezTo>
                  <a:pt x="1202" y="1601"/>
                  <a:pt x="1235" y="1535"/>
                  <a:pt x="1268" y="1468"/>
                </a:cubicBezTo>
                <a:lnTo>
                  <a:pt x="1335" y="1368"/>
                </a:lnTo>
                <a:cubicBezTo>
                  <a:pt x="1336" y="1367"/>
                  <a:pt x="1337" y="1366"/>
                  <a:pt x="1337" y="1366"/>
                </a:cubicBezTo>
                <a:cubicBezTo>
                  <a:pt x="1337" y="1366"/>
                  <a:pt x="1344" y="1359"/>
                  <a:pt x="1369" y="1335"/>
                </a:cubicBezTo>
                <a:lnTo>
                  <a:pt x="1535" y="1168"/>
                </a:lnTo>
                <a:lnTo>
                  <a:pt x="1602" y="1101"/>
                </a:lnTo>
                <a:lnTo>
                  <a:pt x="1635" y="1068"/>
                </a:lnTo>
                <a:cubicBezTo>
                  <a:pt x="1702" y="1034"/>
                  <a:pt x="1769" y="968"/>
                  <a:pt x="1836" y="934"/>
                </a:cubicBezTo>
                <a:close/>
                <a:moveTo>
                  <a:pt x="1869" y="0"/>
                </a:moveTo>
                <a:cubicBezTo>
                  <a:pt x="1602" y="0"/>
                  <a:pt x="1369" y="100"/>
                  <a:pt x="1168" y="234"/>
                </a:cubicBezTo>
                <a:cubicBezTo>
                  <a:pt x="535" y="701"/>
                  <a:pt x="101" y="1435"/>
                  <a:pt x="34" y="2235"/>
                </a:cubicBezTo>
                <a:cubicBezTo>
                  <a:pt x="1" y="2669"/>
                  <a:pt x="134" y="3102"/>
                  <a:pt x="468" y="3436"/>
                </a:cubicBezTo>
                <a:cubicBezTo>
                  <a:pt x="872" y="3855"/>
                  <a:pt x="1413" y="4065"/>
                  <a:pt x="1953" y="4065"/>
                </a:cubicBezTo>
                <a:cubicBezTo>
                  <a:pt x="2574" y="4065"/>
                  <a:pt x="3193" y="3789"/>
                  <a:pt x="3603" y="3236"/>
                </a:cubicBezTo>
                <a:cubicBezTo>
                  <a:pt x="4371" y="2235"/>
                  <a:pt x="4004" y="767"/>
                  <a:pt x="2870" y="200"/>
                </a:cubicBezTo>
                <a:cubicBezTo>
                  <a:pt x="2828" y="178"/>
                  <a:pt x="2787" y="163"/>
                  <a:pt x="2747" y="154"/>
                </a:cubicBezTo>
                <a:lnTo>
                  <a:pt x="2747" y="154"/>
                </a:lnTo>
                <a:cubicBezTo>
                  <a:pt x="2663" y="90"/>
                  <a:pt x="2563" y="52"/>
                  <a:pt x="2454" y="52"/>
                </a:cubicBezTo>
                <a:cubicBezTo>
                  <a:pt x="2416" y="52"/>
                  <a:pt x="2376" y="57"/>
                  <a:pt x="2336" y="67"/>
                </a:cubicBezTo>
                <a:lnTo>
                  <a:pt x="2202" y="34"/>
                </a:lnTo>
                <a:cubicBezTo>
                  <a:pt x="2069" y="0"/>
                  <a:pt x="1969" y="0"/>
                  <a:pt x="186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6"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8" name="Google Shape;808;p20"/>
          <p:cNvGrpSpPr/>
          <p:nvPr/>
        </p:nvGrpSpPr>
        <p:grpSpPr>
          <a:xfrm>
            <a:off x="95" y="25"/>
            <a:ext cx="9143969" cy="5143446"/>
            <a:chOff x="95" y="25"/>
            <a:chExt cx="9143969" cy="5143446"/>
          </a:xfrm>
        </p:grpSpPr>
        <p:sp>
          <p:nvSpPr>
            <p:cNvPr id="809" name="Google Shape;809;p20"/>
            <p:cNvSpPr/>
            <p:nvPr/>
          </p:nvSpPr>
          <p:spPr>
            <a:xfrm>
              <a:off x="95" y="484705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20"/>
            <p:cNvSpPr/>
            <p:nvPr/>
          </p:nvSpPr>
          <p:spPr>
            <a:xfrm>
              <a:off x="95" y="67722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20"/>
            <p:cNvSpPr/>
            <p:nvPr/>
          </p:nvSpPr>
          <p:spPr>
            <a:xfrm>
              <a:off x="95" y="86974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20"/>
            <p:cNvSpPr/>
            <p:nvPr/>
          </p:nvSpPr>
          <p:spPr>
            <a:xfrm>
              <a:off x="95" y="106454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20"/>
            <p:cNvSpPr/>
            <p:nvPr/>
          </p:nvSpPr>
          <p:spPr>
            <a:xfrm>
              <a:off x="95" y="125706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20"/>
            <p:cNvSpPr/>
            <p:nvPr/>
          </p:nvSpPr>
          <p:spPr>
            <a:xfrm>
              <a:off x="95" y="1449643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20"/>
            <p:cNvSpPr/>
            <p:nvPr/>
          </p:nvSpPr>
          <p:spPr>
            <a:xfrm>
              <a:off x="95" y="1642163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20"/>
            <p:cNvSpPr/>
            <p:nvPr/>
          </p:nvSpPr>
          <p:spPr>
            <a:xfrm>
              <a:off x="95" y="1834744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20"/>
            <p:cNvSpPr/>
            <p:nvPr/>
          </p:nvSpPr>
          <p:spPr>
            <a:xfrm>
              <a:off x="95" y="2029479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20"/>
            <p:cNvSpPr/>
            <p:nvPr/>
          </p:nvSpPr>
          <p:spPr>
            <a:xfrm>
              <a:off x="95" y="2222059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20"/>
            <p:cNvSpPr/>
            <p:nvPr/>
          </p:nvSpPr>
          <p:spPr>
            <a:xfrm>
              <a:off x="95" y="241458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20"/>
            <p:cNvSpPr/>
            <p:nvPr/>
          </p:nvSpPr>
          <p:spPr>
            <a:xfrm>
              <a:off x="95" y="260710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20"/>
            <p:cNvSpPr/>
            <p:nvPr/>
          </p:nvSpPr>
          <p:spPr>
            <a:xfrm>
              <a:off x="95" y="280189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20"/>
            <p:cNvSpPr/>
            <p:nvPr/>
          </p:nvSpPr>
          <p:spPr>
            <a:xfrm>
              <a:off x="95" y="299441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20"/>
            <p:cNvSpPr/>
            <p:nvPr/>
          </p:nvSpPr>
          <p:spPr>
            <a:xfrm>
              <a:off x="95" y="3186997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20"/>
            <p:cNvSpPr/>
            <p:nvPr/>
          </p:nvSpPr>
          <p:spPr>
            <a:xfrm>
              <a:off x="95" y="3379517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20"/>
            <p:cNvSpPr/>
            <p:nvPr/>
          </p:nvSpPr>
          <p:spPr>
            <a:xfrm>
              <a:off x="95" y="3572098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20"/>
            <p:cNvSpPr/>
            <p:nvPr/>
          </p:nvSpPr>
          <p:spPr>
            <a:xfrm>
              <a:off x="95" y="3764618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20"/>
            <p:cNvSpPr/>
            <p:nvPr/>
          </p:nvSpPr>
          <p:spPr>
            <a:xfrm>
              <a:off x="95" y="3959413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20"/>
            <p:cNvSpPr/>
            <p:nvPr/>
          </p:nvSpPr>
          <p:spPr>
            <a:xfrm>
              <a:off x="95" y="4151934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20"/>
            <p:cNvSpPr/>
            <p:nvPr/>
          </p:nvSpPr>
          <p:spPr>
            <a:xfrm>
              <a:off x="95" y="4344454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20"/>
            <p:cNvSpPr/>
            <p:nvPr/>
          </p:nvSpPr>
          <p:spPr>
            <a:xfrm>
              <a:off x="95" y="4537035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20"/>
            <p:cNvSpPr/>
            <p:nvPr/>
          </p:nvSpPr>
          <p:spPr>
            <a:xfrm>
              <a:off x="95" y="4731770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20"/>
            <p:cNvSpPr/>
            <p:nvPr/>
          </p:nvSpPr>
          <p:spPr>
            <a:xfrm>
              <a:off x="95" y="4924351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20"/>
            <p:cNvSpPr/>
            <p:nvPr/>
          </p:nvSpPr>
          <p:spPr>
            <a:xfrm>
              <a:off x="704325" y="25"/>
              <a:ext cx="17779" cy="5143446"/>
            </a:xfrm>
            <a:custGeom>
              <a:avLst/>
              <a:gdLst/>
              <a:ahLst/>
              <a:cxnLst/>
              <a:rect l="l" t="t" r="r" b="b"/>
              <a:pathLst>
                <a:path w="297" h="85921" extrusionOk="0">
                  <a:moveTo>
                    <a:pt x="1" y="0"/>
                  </a:moveTo>
                  <a:lnTo>
                    <a:pt x="1" y="85920"/>
                  </a:lnTo>
                  <a:lnTo>
                    <a:pt x="296" y="8592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4" name="Google Shape;834;p20"/>
          <p:cNvSpPr txBox="1">
            <a:spLocks noGrp="1"/>
          </p:cNvSpPr>
          <p:nvPr>
            <p:ph type="title"/>
          </p:nvPr>
        </p:nvSpPr>
        <p:spPr>
          <a:xfrm flipH="1">
            <a:off x="3102450" y="3160800"/>
            <a:ext cx="4499100" cy="40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300"/>
              <a:buNone/>
              <a:defRPr sz="3100" b="1">
                <a:highlight>
                  <a:schemeClr val="dk2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>
            <a:endParaRPr/>
          </a:p>
        </p:txBody>
      </p:sp>
      <p:sp>
        <p:nvSpPr>
          <p:cNvPr id="835" name="Google Shape;835;p20"/>
          <p:cNvSpPr txBox="1">
            <a:spLocks noGrp="1"/>
          </p:cNvSpPr>
          <p:nvPr>
            <p:ph type="subTitle" idx="1"/>
          </p:nvPr>
        </p:nvSpPr>
        <p:spPr>
          <a:xfrm flipH="1">
            <a:off x="1542200" y="1274700"/>
            <a:ext cx="5101200" cy="15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6" name="Google Shape;836;p20"/>
          <p:cNvSpPr/>
          <p:nvPr/>
        </p:nvSpPr>
        <p:spPr>
          <a:xfrm flipH="1">
            <a:off x="4251755" y="4493450"/>
            <a:ext cx="109275" cy="114525"/>
          </a:xfrm>
          <a:custGeom>
            <a:avLst/>
            <a:gdLst/>
            <a:ahLst/>
            <a:cxnLst/>
            <a:rect l="l" t="t" r="r" b="b"/>
            <a:pathLst>
              <a:path w="4371" h="4581" extrusionOk="0">
                <a:moveTo>
                  <a:pt x="1702" y="1062"/>
                </a:moveTo>
                <a:cubicBezTo>
                  <a:pt x="1780" y="1119"/>
                  <a:pt x="1875" y="1151"/>
                  <a:pt x="1969" y="1151"/>
                </a:cubicBezTo>
                <a:lnTo>
                  <a:pt x="2002" y="1151"/>
                </a:lnTo>
                <a:lnTo>
                  <a:pt x="2102" y="1185"/>
                </a:lnTo>
                <a:cubicBezTo>
                  <a:pt x="2169" y="1185"/>
                  <a:pt x="2236" y="1218"/>
                  <a:pt x="2336" y="1218"/>
                </a:cubicBezTo>
                <a:cubicBezTo>
                  <a:pt x="2436" y="1285"/>
                  <a:pt x="2569" y="1352"/>
                  <a:pt x="2670" y="1418"/>
                </a:cubicBezTo>
                <a:cubicBezTo>
                  <a:pt x="2770" y="1485"/>
                  <a:pt x="2870" y="1552"/>
                  <a:pt x="2936" y="1652"/>
                </a:cubicBezTo>
                <a:cubicBezTo>
                  <a:pt x="3003" y="1752"/>
                  <a:pt x="3070" y="1852"/>
                  <a:pt x="3137" y="1952"/>
                </a:cubicBezTo>
                <a:cubicBezTo>
                  <a:pt x="3170" y="1985"/>
                  <a:pt x="3170" y="2052"/>
                  <a:pt x="3203" y="2085"/>
                </a:cubicBezTo>
                <a:cubicBezTo>
                  <a:pt x="3203" y="2152"/>
                  <a:pt x="3237" y="2219"/>
                  <a:pt x="3237" y="2286"/>
                </a:cubicBezTo>
                <a:lnTo>
                  <a:pt x="3237" y="2319"/>
                </a:lnTo>
                <a:cubicBezTo>
                  <a:pt x="3237" y="2352"/>
                  <a:pt x="3237" y="2386"/>
                  <a:pt x="3237" y="2419"/>
                </a:cubicBezTo>
                <a:cubicBezTo>
                  <a:pt x="3237" y="2519"/>
                  <a:pt x="3237" y="2586"/>
                  <a:pt x="3237" y="2686"/>
                </a:cubicBezTo>
                <a:cubicBezTo>
                  <a:pt x="3237" y="2675"/>
                  <a:pt x="3236" y="2670"/>
                  <a:pt x="3234" y="2670"/>
                </a:cubicBezTo>
                <a:cubicBezTo>
                  <a:pt x="3227" y="2670"/>
                  <a:pt x="3203" y="2791"/>
                  <a:pt x="3203" y="2819"/>
                </a:cubicBezTo>
                <a:cubicBezTo>
                  <a:pt x="3203" y="2886"/>
                  <a:pt x="3170" y="2953"/>
                  <a:pt x="3137" y="2986"/>
                </a:cubicBezTo>
                <a:cubicBezTo>
                  <a:pt x="3146" y="2976"/>
                  <a:pt x="3150" y="2972"/>
                  <a:pt x="3151" y="2972"/>
                </a:cubicBezTo>
                <a:lnTo>
                  <a:pt x="3151" y="2972"/>
                </a:lnTo>
                <a:cubicBezTo>
                  <a:pt x="3153" y="2972"/>
                  <a:pt x="3137" y="2996"/>
                  <a:pt x="3137" y="3019"/>
                </a:cubicBezTo>
                <a:lnTo>
                  <a:pt x="3103" y="3119"/>
                </a:lnTo>
                <a:cubicBezTo>
                  <a:pt x="3070" y="3186"/>
                  <a:pt x="3036" y="3220"/>
                  <a:pt x="3003" y="3253"/>
                </a:cubicBezTo>
                <a:cubicBezTo>
                  <a:pt x="2936" y="3320"/>
                  <a:pt x="2903" y="3353"/>
                  <a:pt x="2836" y="3386"/>
                </a:cubicBezTo>
                <a:lnTo>
                  <a:pt x="2770" y="3453"/>
                </a:lnTo>
                <a:lnTo>
                  <a:pt x="2670" y="3520"/>
                </a:lnTo>
                <a:cubicBezTo>
                  <a:pt x="2603" y="3520"/>
                  <a:pt x="2536" y="3553"/>
                  <a:pt x="2469" y="3553"/>
                </a:cubicBezTo>
                <a:cubicBezTo>
                  <a:pt x="2469" y="3553"/>
                  <a:pt x="2395" y="3568"/>
                  <a:pt x="2366" y="3568"/>
                </a:cubicBezTo>
                <a:cubicBezTo>
                  <a:pt x="2351" y="3568"/>
                  <a:pt x="2347" y="3564"/>
                  <a:pt x="2369" y="3553"/>
                </a:cubicBezTo>
                <a:lnTo>
                  <a:pt x="2303" y="3553"/>
                </a:lnTo>
                <a:cubicBezTo>
                  <a:pt x="2286" y="3570"/>
                  <a:pt x="2261" y="3578"/>
                  <a:pt x="2232" y="3578"/>
                </a:cubicBezTo>
                <a:cubicBezTo>
                  <a:pt x="2203" y="3578"/>
                  <a:pt x="2169" y="3570"/>
                  <a:pt x="2136" y="3553"/>
                </a:cubicBezTo>
                <a:lnTo>
                  <a:pt x="2002" y="3553"/>
                </a:lnTo>
                <a:lnTo>
                  <a:pt x="1902" y="3520"/>
                </a:lnTo>
                <a:lnTo>
                  <a:pt x="1869" y="3520"/>
                </a:lnTo>
                <a:cubicBezTo>
                  <a:pt x="1369" y="3253"/>
                  <a:pt x="1068" y="2753"/>
                  <a:pt x="1068" y="2185"/>
                </a:cubicBezTo>
                <a:cubicBezTo>
                  <a:pt x="1068" y="1885"/>
                  <a:pt x="1168" y="1618"/>
                  <a:pt x="1335" y="1385"/>
                </a:cubicBezTo>
                <a:cubicBezTo>
                  <a:pt x="1437" y="1262"/>
                  <a:pt x="1565" y="1152"/>
                  <a:pt x="1702" y="1062"/>
                </a:cubicBezTo>
                <a:close/>
                <a:moveTo>
                  <a:pt x="1857" y="0"/>
                </a:moveTo>
                <a:cubicBezTo>
                  <a:pt x="1817" y="0"/>
                  <a:pt x="1776" y="6"/>
                  <a:pt x="1736" y="17"/>
                </a:cubicBezTo>
                <a:cubicBezTo>
                  <a:pt x="902" y="284"/>
                  <a:pt x="301" y="985"/>
                  <a:pt x="168" y="1852"/>
                </a:cubicBezTo>
                <a:cubicBezTo>
                  <a:pt x="1" y="2753"/>
                  <a:pt x="368" y="3687"/>
                  <a:pt x="1102" y="4254"/>
                </a:cubicBezTo>
                <a:cubicBezTo>
                  <a:pt x="1429" y="4472"/>
                  <a:pt x="1814" y="4581"/>
                  <a:pt x="2199" y="4581"/>
                </a:cubicBezTo>
                <a:cubicBezTo>
                  <a:pt x="2640" y="4581"/>
                  <a:pt x="3081" y="4438"/>
                  <a:pt x="3437" y="4154"/>
                </a:cubicBezTo>
                <a:cubicBezTo>
                  <a:pt x="4104" y="3620"/>
                  <a:pt x="4371" y="2719"/>
                  <a:pt x="4104" y="1885"/>
                </a:cubicBezTo>
                <a:cubicBezTo>
                  <a:pt x="3834" y="1046"/>
                  <a:pt x="3133" y="422"/>
                  <a:pt x="2268" y="256"/>
                </a:cubicBezTo>
                <a:lnTo>
                  <a:pt x="2268" y="256"/>
                </a:lnTo>
                <a:cubicBezTo>
                  <a:pt x="2188" y="93"/>
                  <a:pt x="2024" y="0"/>
                  <a:pt x="185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20"/>
          <p:cNvSpPr/>
          <p:nvPr/>
        </p:nvSpPr>
        <p:spPr>
          <a:xfrm flipH="1">
            <a:off x="7966980" y="4293263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20"/>
          <p:cNvSpPr/>
          <p:nvPr/>
        </p:nvSpPr>
        <p:spPr>
          <a:xfrm flipH="1">
            <a:off x="6376917" y="773425"/>
            <a:ext cx="70900" cy="70825"/>
          </a:xfrm>
          <a:custGeom>
            <a:avLst/>
            <a:gdLst/>
            <a:ahLst/>
            <a:cxnLst/>
            <a:rect l="l" t="t" r="r" b="b"/>
            <a:pathLst>
              <a:path w="2836" h="2833" extrusionOk="0">
                <a:moveTo>
                  <a:pt x="958" y="1016"/>
                </a:moveTo>
                <a:cubicBezTo>
                  <a:pt x="951" y="1028"/>
                  <a:pt x="943" y="1033"/>
                  <a:pt x="939" y="1033"/>
                </a:cubicBezTo>
                <a:cubicBezTo>
                  <a:pt x="936" y="1033"/>
                  <a:pt x="939" y="1027"/>
                  <a:pt x="958" y="1016"/>
                </a:cubicBezTo>
                <a:close/>
                <a:moveTo>
                  <a:pt x="1201" y="1126"/>
                </a:moveTo>
                <a:cubicBezTo>
                  <a:pt x="1201" y="1126"/>
                  <a:pt x="1200" y="1138"/>
                  <a:pt x="1197" y="1153"/>
                </a:cubicBezTo>
                <a:lnTo>
                  <a:pt x="1197" y="1153"/>
                </a:lnTo>
                <a:cubicBezTo>
                  <a:pt x="1198" y="1150"/>
                  <a:pt x="1200" y="1147"/>
                  <a:pt x="1201" y="1144"/>
                </a:cubicBezTo>
                <a:cubicBezTo>
                  <a:pt x="1201" y="1131"/>
                  <a:pt x="1201" y="1126"/>
                  <a:pt x="1201" y="1126"/>
                </a:cubicBezTo>
                <a:close/>
                <a:moveTo>
                  <a:pt x="1197" y="1153"/>
                </a:moveTo>
                <a:cubicBezTo>
                  <a:pt x="1187" y="1174"/>
                  <a:pt x="1181" y="1191"/>
                  <a:pt x="1176" y="1208"/>
                </a:cubicBezTo>
                <a:lnTo>
                  <a:pt x="1176" y="1208"/>
                </a:lnTo>
                <a:cubicBezTo>
                  <a:pt x="1188" y="1199"/>
                  <a:pt x="1194" y="1173"/>
                  <a:pt x="1197" y="1153"/>
                </a:cubicBezTo>
                <a:close/>
                <a:moveTo>
                  <a:pt x="1826" y="1273"/>
                </a:moveTo>
                <a:cubicBezTo>
                  <a:pt x="1828" y="1291"/>
                  <a:pt x="1839" y="1306"/>
                  <a:pt x="1843" y="1306"/>
                </a:cubicBezTo>
                <a:cubicBezTo>
                  <a:pt x="1846" y="1306"/>
                  <a:pt x="1845" y="1299"/>
                  <a:pt x="1835" y="1278"/>
                </a:cubicBezTo>
                <a:lnTo>
                  <a:pt x="1826" y="1273"/>
                </a:lnTo>
                <a:close/>
                <a:moveTo>
                  <a:pt x="1316" y="1792"/>
                </a:moveTo>
                <a:cubicBezTo>
                  <a:pt x="1316" y="1792"/>
                  <a:pt x="1327" y="1802"/>
                  <a:pt x="1339" y="1812"/>
                </a:cubicBezTo>
                <a:lnTo>
                  <a:pt x="1339" y="1812"/>
                </a:lnTo>
                <a:cubicBezTo>
                  <a:pt x="1338" y="1812"/>
                  <a:pt x="1336" y="1812"/>
                  <a:pt x="1335" y="1812"/>
                </a:cubicBezTo>
                <a:cubicBezTo>
                  <a:pt x="1321" y="1797"/>
                  <a:pt x="1315" y="1792"/>
                  <a:pt x="1316" y="1792"/>
                </a:cubicBezTo>
                <a:close/>
                <a:moveTo>
                  <a:pt x="1835" y="1778"/>
                </a:moveTo>
                <a:lnTo>
                  <a:pt x="1835" y="1778"/>
                </a:lnTo>
                <a:cubicBezTo>
                  <a:pt x="1816" y="1797"/>
                  <a:pt x="1774" y="1817"/>
                  <a:pt x="1768" y="1817"/>
                </a:cubicBezTo>
                <a:cubicBezTo>
                  <a:pt x="1764" y="1817"/>
                  <a:pt x="1779" y="1806"/>
                  <a:pt x="1835" y="1778"/>
                </a:cubicBezTo>
                <a:close/>
                <a:moveTo>
                  <a:pt x="1270" y="945"/>
                </a:moveTo>
                <a:cubicBezTo>
                  <a:pt x="1303" y="947"/>
                  <a:pt x="1344" y="954"/>
                  <a:pt x="1368" y="978"/>
                </a:cubicBezTo>
                <a:lnTo>
                  <a:pt x="1435" y="978"/>
                </a:lnTo>
                <a:lnTo>
                  <a:pt x="1568" y="1078"/>
                </a:lnTo>
                <a:lnTo>
                  <a:pt x="1635" y="1111"/>
                </a:lnTo>
                <a:cubicBezTo>
                  <a:pt x="1702" y="1144"/>
                  <a:pt x="1735" y="1178"/>
                  <a:pt x="1768" y="1244"/>
                </a:cubicBezTo>
                <a:lnTo>
                  <a:pt x="1826" y="1273"/>
                </a:lnTo>
                <a:lnTo>
                  <a:pt x="1826" y="1273"/>
                </a:lnTo>
                <a:cubicBezTo>
                  <a:pt x="1825" y="1263"/>
                  <a:pt x="1827" y="1253"/>
                  <a:pt x="1835" y="1244"/>
                </a:cubicBezTo>
                <a:lnTo>
                  <a:pt x="1835" y="1244"/>
                </a:lnTo>
                <a:lnTo>
                  <a:pt x="1902" y="1378"/>
                </a:lnTo>
                <a:lnTo>
                  <a:pt x="1935" y="1445"/>
                </a:lnTo>
                <a:cubicBezTo>
                  <a:pt x="1935" y="1478"/>
                  <a:pt x="1935" y="1478"/>
                  <a:pt x="1935" y="1511"/>
                </a:cubicBezTo>
                <a:lnTo>
                  <a:pt x="1935" y="1611"/>
                </a:lnTo>
                <a:lnTo>
                  <a:pt x="1935" y="1645"/>
                </a:lnTo>
                <a:cubicBezTo>
                  <a:pt x="1935" y="1645"/>
                  <a:pt x="1935" y="1662"/>
                  <a:pt x="1923" y="1672"/>
                </a:cubicBezTo>
                <a:lnTo>
                  <a:pt x="1923" y="1672"/>
                </a:lnTo>
                <a:cubicBezTo>
                  <a:pt x="1931" y="1653"/>
                  <a:pt x="1936" y="1629"/>
                  <a:pt x="1925" y="1629"/>
                </a:cubicBezTo>
                <a:cubicBezTo>
                  <a:pt x="1921" y="1629"/>
                  <a:pt x="1913" y="1633"/>
                  <a:pt x="1902" y="1645"/>
                </a:cubicBezTo>
                <a:lnTo>
                  <a:pt x="1835" y="1745"/>
                </a:lnTo>
                <a:cubicBezTo>
                  <a:pt x="1828" y="1759"/>
                  <a:pt x="1828" y="1764"/>
                  <a:pt x="1833" y="1764"/>
                </a:cubicBezTo>
                <a:cubicBezTo>
                  <a:pt x="1845" y="1764"/>
                  <a:pt x="1887" y="1726"/>
                  <a:pt x="1887" y="1726"/>
                </a:cubicBezTo>
                <a:lnTo>
                  <a:pt x="1887" y="1726"/>
                </a:lnTo>
                <a:cubicBezTo>
                  <a:pt x="1888" y="1726"/>
                  <a:pt x="1883" y="1731"/>
                  <a:pt x="1868" y="1745"/>
                </a:cubicBezTo>
                <a:lnTo>
                  <a:pt x="1835" y="1778"/>
                </a:lnTo>
                <a:cubicBezTo>
                  <a:pt x="1802" y="1778"/>
                  <a:pt x="1768" y="1812"/>
                  <a:pt x="1735" y="1812"/>
                </a:cubicBezTo>
                <a:lnTo>
                  <a:pt x="1702" y="1845"/>
                </a:lnTo>
                <a:lnTo>
                  <a:pt x="1668" y="1845"/>
                </a:lnTo>
                <a:cubicBezTo>
                  <a:pt x="1735" y="1812"/>
                  <a:pt x="1735" y="1812"/>
                  <a:pt x="1702" y="1812"/>
                </a:cubicBezTo>
                <a:lnTo>
                  <a:pt x="1602" y="1845"/>
                </a:lnTo>
                <a:lnTo>
                  <a:pt x="1535" y="1845"/>
                </a:lnTo>
                <a:cubicBezTo>
                  <a:pt x="1518" y="1862"/>
                  <a:pt x="1502" y="1870"/>
                  <a:pt x="1485" y="1870"/>
                </a:cubicBezTo>
                <a:cubicBezTo>
                  <a:pt x="1468" y="1870"/>
                  <a:pt x="1451" y="1862"/>
                  <a:pt x="1435" y="1845"/>
                </a:cubicBezTo>
                <a:cubicBezTo>
                  <a:pt x="1414" y="1845"/>
                  <a:pt x="1393" y="1832"/>
                  <a:pt x="1373" y="1822"/>
                </a:cubicBezTo>
                <a:lnTo>
                  <a:pt x="1373" y="1822"/>
                </a:lnTo>
                <a:cubicBezTo>
                  <a:pt x="1372" y="1820"/>
                  <a:pt x="1370" y="1816"/>
                  <a:pt x="1368" y="1812"/>
                </a:cubicBezTo>
                <a:lnTo>
                  <a:pt x="1335" y="1778"/>
                </a:lnTo>
                <a:cubicBezTo>
                  <a:pt x="1301" y="1778"/>
                  <a:pt x="1301" y="1778"/>
                  <a:pt x="1301" y="1745"/>
                </a:cubicBezTo>
                <a:cubicBezTo>
                  <a:pt x="1281" y="1725"/>
                  <a:pt x="1261" y="1692"/>
                  <a:pt x="1263" y="1692"/>
                </a:cubicBezTo>
                <a:lnTo>
                  <a:pt x="1263" y="1692"/>
                </a:lnTo>
                <a:cubicBezTo>
                  <a:pt x="1264" y="1692"/>
                  <a:pt x="1275" y="1706"/>
                  <a:pt x="1301" y="1745"/>
                </a:cubicBezTo>
                <a:cubicBezTo>
                  <a:pt x="1301" y="1711"/>
                  <a:pt x="1235" y="1678"/>
                  <a:pt x="1235" y="1645"/>
                </a:cubicBezTo>
                <a:cubicBezTo>
                  <a:pt x="1218" y="1645"/>
                  <a:pt x="1210" y="1637"/>
                  <a:pt x="1206" y="1625"/>
                </a:cubicBezTo>
                <a:lnTo>
                  <a:pt x="1206" y="1625"/>
                </a:lnTo>
                <a:cubicBezTo>
                  <a:pt x="1207" y="1626"/>
                  <a:pt x="1208" y="1628"/>
                  <a:pt x="1208" y="1628"/>
                </a:cubicBezTo>
                <a:cubicBezTo>
                  <a:pt x="1209" y="1628"/>
                  <a:pt x="1207" y="1624"/>
                  <a:pt x="1203" y="1616"/>
                </a:cubicBezTo>
                <a:lnTo>
                  <a:pt x="1203" y="1616"/>
                </a:lnTo>
                <a:cubicBezTo>
                  <a:pt x="1201" y="1604"/>
                  <a:pt x="1201" y="1591"/>
                  <a:pt x="1201" y="1578"/>
                </a:cubicBezTo>
                <a:cubicBezTo>
                  <a:pt x="1190" y="1567"/>
                  <a:pt x="1183" y="1562"/>
                  <a:pt x="1180" y="1562"/>
                </a:cubicBezTo>
                <a:cubicBezTo>
                  <a:pt x="1176" y="1562"/>
                  <a:pt x="1178" y="1571"/>
                  <a:pt x="1183" y="1582"/>
                </a:cubicBezTo>
                <a:lnTo>
                  <a:pt x="1183" y="1582"/>
                </a:lnTo>
                <a:cubicBezTo>
                  <a:pt x="1141" y="1511"/>
                  <a:pt x="1168" y="1508"/>
                  <a:pt x="1168" y="1478"/>
                </a:cubicBezTo>
                <a:lnTo>
                  <a:pt x="1168" y="1445"/>
                </a:lnTo>
                <a:lnTo>
                  <a:pt x="1168" y="1311"/>
                </a:lnTo>
                <a:cubicBezTo>
                  <a:pt x="1168" y="1269"/>
                  <a:pt x="1168" y="1240"/>
                  <a:pt x="1176" y="1208"/>
                </a:cubicBezTo>
                <a:lnTo>
                  <a:pt x="1176" y="1208"/>
                </a:lnTo>
                <a:cubicBezTo>
                  <a:pt x="1174" y="1210"/>
                  <a:pt x="1171" y="1211"/>
                  <a:pt x="1168" y="1211"/>
                </a:cubicBezTo>
                <a:cubicBezTo>
                  <a:pt x="1135" y="1211"/>
                  <a:pt x="1201" y="1144"/>
                  <a:pt x="1201" y="1111"/>
                </a:cubicBezTo>
                <a:cubicBezTo>
                  <a:pt x="1236" y="1055"/>
                  <a:pt x="1259" y="999"/>
                  <a:pt x="1270" y="945"/>
                </a:cubicBezTo>
                <a:close/>
                <a:moveTo>
                  <a:pt x="1195" y="1"/>
                </a:moveTo>
                <a:cubicBezTo>
                  <a:pt x="988" y="1"/>
                  <a:pt x="784" y="52"/>
                  <a:pt x="601" y="144"/>
                </a:cubicBezTo>
                <a:cubicBezTo>
                  <a:pt x="234" y="344"/>
                  <a:pt x="0" y="677"/>
                  <a:pt x="0" y="1078"/>
                </a:cubicBezTo>
                <a:cubicBezTo>
                  <a:pt x="0" y="1230"/>
                  <a:pt x="66" y="1361"/>
                  <a:pt x="171" y="1445"/>
                </a:cubicBezTo>
                <a:lnTo>
                  <a:pt x="171" y="1445"/>
                </a:lnTo>
                <a:cubicBezTo>
                  <a:pt x="176" y="1712"/>
                  <a:pt x="251" y="1978"/>
                  <a:pt x="401" y="2212"/>
                </a:cubicBezTo>
                <a:cubicBezTo>
                  <a:pt x="636" y="2604"/>
                  <a:pt x="1056" y="2832"/>
                  <a:pt x="1483" y="2832"/>
                </a:cubicBezTo>
                <a:cubicBezTo>
                  <a:pt x="1601" y="2832"/>
                  <a:pt x="1720" y="2815"/>
                  <a:pt x="1835" y="2779"/>
                </a:cubicBezTo>
                <a:cubicBezTo>
                  <a:pt x="2402" y="2612"/>
                  <a:pt x="2802" y="2145"/>
                  <a:pt x="2836" y="1545"/>
                </a:cubicBezTo>
                <a:cubicBezTo>
                  <a:pt x="2769" y="878"/>
                  <a:pt x="2335" y="310"/>
                  <a:pt x="1702" y="110"/>
                </a:cubicBezTo>
                <a:cubicBezTo>
                  <a:pt x="1536" y="35"/>
                  <a:pt x="1364" y="1"/>
                  <a:pt x="11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20"/>
          <p:cNvSpPr/>
          <p:nvPr/>
        </p:nvSpPr>
        <p:spPr>
          <a:xfrm flipH="1">
            <a:off x="874980" y="3564000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0" name="Google Shape;840;p20"/>
          <p:cNvSpPr/>
          <p:nvPr/>
        </p:nvSpPr>
        <p:spPr>
          <a:xfrm flipH="1">
            <a:off x="4039105" y="380075"/>
            <a:ext cx="321925" cy="310900"/>
          </a:xfrm>
          <a:custGeom>
            <a:avLst/>
            <a:gdLst/>
            <a:ahLst/>
            <a:cxnLst/>
            <a:rect l="l" t="t" r="r" b="b"/>
            <a:pathLst>
              <a:path w="12877" h="12436" extrusionOk="0">
                <a:moveTo>
                  <a:pt x="5600" y="919"/>
                </a:moveTo>
                <a:cubicBezTo>
                  <a:pt x="6011" y="919"/>
                  <a:pt x="6242" y="1617"/>
                  <a:pt x="6272" y="1936"/>
                </a:cubicBezTo>
                <a:cubicBezTo>
                  <a:pt x="6338" y="2503"/>
                  <a:pt x="6338" y="3104"/>
                  <a:pt x="6272" y="3671"/>
                </a:cubicBezTo>
                <a:cubicBezTo>
                  <a:pt x="6205" y="4449"/>
                  <a:pt x="6019" y="5228"/>
                  <a:pt x="5725" y="5967"/>
                </a:cubicBezTo>
                <a:lnTo>
                  <a:pt x="5725" y="5967"/>
                </a:lnTo>
                <a:cubicBezTo>
                  <a:pt x="5713" y="5987"/>
                  <a:pt x="5702" y="6006"/>
                  <a:pt x="5690" y="6025"/>
                </a:cubicBezTo>
                <a:lnTo>
                  <a:pt x="5690" y="6025"/>
                </a:lnTo>
                <a:cubicBezTo>
                  <a:pt x="5502" y="5836"/>
                  <a:pt x="5353" y="5627"/>
                  <a:pt x="5236" y="5403"/>
                </a:cubicBezTo>
                <a:lnTo>
                  <a:pt x="5236" y="5403"/>
                </a:lnTo>
                <a:cubicBezTo>
                  <a:pt x="5163" y="4899"/>
                  <a:pt x="5042" y="4402"/>
                  <a:pt x="4856" y="3932"/>
                </a:cubicBezTo>
                <a:lnTo>
                  <a:pt x="4856" y="3932"/>
                </a:lnTo>
                <a:cubicBezTo>
                  <a:pt x="4843" y="3756"/>
                  <a:pt x="4837" y="3579"/>
                  <a:pt x="4837" y="3404"/>
                </a:cubicBezTo>
                <a:cubicBezTo>
                  <a:pt x="4837" y="2803"/>
                  <a:pt x="4704" y="1302"/>
                  <a:pt x="5404" y="969"/>
                </a:cubicBezTo>
                <a:cubicBezTo>
                  <a:pt x="5473" y="934"/>
                  <a:pt x="5539" y="919"/>
                  <a:pt x="5600" y="919"/>
                </a:cubicBezTo>
                <a:close/>
                <a:moveTo>
                  <a:pt x="2127" y="2545"/>
                </a:moveTo>
                <a:cubicBezTo>
                  <a:pt x="2894" y="2545"/>
                  <a:pt x="3611" y="3480"/>
                  <a:pt x="3917" y="4097"/>
                </a:cubicBezTo>
                <a:lnTo>
                  <a:pt x="3917" y="4097"/>
                </a:lnTo>
                <a:cubicBezTo>
                  <a:pt x="3967" y="4686"/>
                  <a:pt x="4094" y="5263"/>
                  <a:pt x="4350" y="5780"/>
                </a:cubicBezTo>
                <a:lnTo>
                  <a:pt x="4350" y="5780"/>
                </a:lnTo>
                <a:cubicBezTo>
                  <a:pt x="4367" y="5914"/>
                  <a:pt x="4381" y="6048"/>
                  <a:pt x="4390" y="6182"/>
                </a:cubicBezTo>
                <a:lnTo>
                  <a:pt x="4390" y="6182"/>
                </a:lnTo>
                <a:cubicBezTo>
                  <a:pt x="4175" y="6257"/>
                  <a:pt x="3964" y="6291"/>
                  <a:pt x="3758" y="6291"/>
                </a:cubicBezTo>
                <a:cubicBezTo>
                  <a:pt x="2917" y="6291"/>
                  <a:pt x="2175" y="5715"/>
                  <a:pt x="1735" y="4938"/>
                </a:cubicBezTo>
                <a:cubicBezTo>
                  <a:pt x="1401" y="4404"/>
                  <a:pt x="901" y="2937"/>
                  <a:pt x="1802" y="2603"/>
                </a:cubicBezTo>
                <a:cubicBezTo>
                  <a:pt x="1910" y="2563"/>
                  <a:pt x="2019" y="2545"/>
                  <a:pt x="2127" y="2545"/>
                </a:cubicBezTo>
                <a:close/>
                <a:moveTo>
                  <a:pt x="10594" y="3135"/>
                </a:moveTo>
                <a:cubicBezTo>
                  <a:pt x="10768" y="3135"/>
                  <a:pt x="10931" y="3176"/>
                  <a:pt x="11075" y="3270"/>
                </a:cubicBezTo>
                <a:cubicBezTo>
                  <a:pt x="11542" y="3571"/>
                  <a:pt x="11442" y="4338"/>
                  <a:pt x="11275" y="4805"/>
                </a:cubicBezTo>
                <a:cubicBezTo>
                  <a:pt x="11042" y="5338"/>
                  <a:pt x="10641" y="5772"/>
                  <a:pt x="10141" y="6072"/>
                </a:cubicBezTo>
                <a:cubicBezTo>
                  <a:pt x="9361" y="6563"/>
                  <a:pt x="8432" y="6681"/>
                  <a:pt x="7513" y="6695"/>
                </a:cubicBezTo>
                <a:lnTo>
                  <a:pt x="7513" y="6695"/>
                </a:lnTo>
                <a:cubicBezTo>
                  <a:pt x="7183" y="6649"/>
                  <a:pt x="6844" y="6634"/>
                  <a:pt x="6505" y="6634"/>
                </a:cubicBezTo>
                <a:cubicBezTo>
                  <a:pt x="6485" y="6634"/>
                  <a:pt x="6465" y="6634"/>
                  <a:pt x="6444" y="6634"/>
                </a:cubicBezTo>
                <a:lnTo>
                  <a:pt x="6444" y="6634"/>
                </a:lnTo>
                <a:cubicBezTo>
                  <a:pt x="6448" y="6627"/>
                  <a:pt x="6451" y="6620"/>
                  <a:pt x="6454" y="6612"/>
                </a:cubicBezTo>
                <a:lnTo>
                  <a:pt x="6454" y="6612"/>
                </a:lnTo>
                <a:cubicBezTo>
                  <a:pt x="6891" y="5864"/>
                  <a:pt x="7447" y="5182"/>
                  <a:pt x="8073" y="4605"/>
                </a:cubicBezTo>
                <a:cubicBezTo>
                  <a:pt x="8573" y="4160"/>
                  <a:pt x="9723" y="3135"/>
                  <a:pt x="10594" y="3135"/>
                </a:cubicBezTo>
                <a:close/>
                <a:moveTo>
                  <a:pt x="6540" y="7614"/>
                </a:moveTo>
                <a:cubicBezTo>
                  <a:pt x="6696" y="7616"/>
                  <a:pt x="6853" y="7618"/>
                  <a:pt x="7009" y="7618"/>
                </a:cubicBezTo>
                <a:cubicBezTo>
                  <a:pt x="7109" y="7618"/>
                  <a:pt x="7208" y="7617"/>
                  <a:pt x="7307" y="7616"/>
                </a:cubicBezTo>
                <a:lnTo>
                  <a:pt x="7307" y="7616"/>
                </a:lnTo>
                <a:cubicBezTo>
                  <a:pt x="7800" y="7665"/>
                  <a:pt x="8279" y="7802"/>
                  <a:pt x="8673" y="8140"/>
                </a:cubicBezTo>
                <a:cubicBezTo>
                  <a:pt x="9240" y="8641"/>
                  <a:pt x="9440" y="9475"/>
                  <a:pt x="9174" y="10209"/>
                </a:cubicBezTo>
                <a:cubicBezTo>
                  <a:pt x="9048" y="10586"/>
                  <a:pt x="8684" y="10845"/>
                  <a:pt x="8279" y="10845"/>
                </a:cubicBezTo>
                <a:cubicBezTo>
                  <a:pt x="8255" y="10845"/>
                  <a:pt x="8231" y="10844"/>
                  <a:pt x="8206" y="10842"/>
                </a:cubicBezTo>
                <a:cubicBezTo>
                  <a:pt x="7739" y="10776"/>
                  <a:pt x="7539" y="10109"/>
                  <a:pt x="7372" y="9742"/>
                </a:cubicBezTo>
                <a:cubicBezTo>
                  <a:pt x="7052" y="9048"/>
                  <a:pt x="6775" y="8333"/>
                  <a:pt x="6540" y="7614"/>
                </a:cubicBezTo>
                <a:close/>
                <a:moveTo>
                  <a:pt x="4520" y="7290"/>
                </a:moveTo>
                <a:cubicBezTo>
                  <a:pt x="4587" y="7326"/>
                  <a:pt x="4659" y="7354"/>
                  <a:pt x="4737" y="7373"/>
                </a:cubicBezTo>
                <a:cubicBezTo>
                  <a:pt x="4772" y="7381"/>
                  <a:pt x="4807" y="7385"/>
                  <a:pt x="4841" y="7385"/>
                </a:cubicBezTo>
                <a:cubicBezTo>
                  <a:pt x="4946" y="7385"/>
                  <a:pt x="5045" y="7351"/>
                  <a:pt x="5128" y="7294"/>
                </a:cubicBezTo>
                <a:lnTo>
                  <a:pt x="5128" y="7294"/>
                </a:lnTo>
                <a:cubicBezTo>
                  <a:pt x="5147" y="7485"/>
                  <a:pt x="5281" y="7643"/>
                  <a:pt x="5447" y="7709"/>
                </a:cubicBezTo>
                <a:lnTo>
                  <a:pt x="5447" y="7709"/>
                </a:lnTo>
                <a:cubicBezTo>
                  <a:pt x="5420" y="8415"/>
                  <a:pt x="5227" y="9122"/>
                  <a:pt x="4904" y="9742"/>
                </a:cubicBezTo>
                <a:cubicBezTo>
                  <a:pt x="4737" y="10109"/>
                  <a:pt x="4504" y="10409"/>
                  <a:pt x="4237" y="10709"/>
                </a:cubicBezTo>
                <a:cubicBezTo>
                  <a:pt x="4062" y="10913"/>
                  <a:pt x="3659" y="11446"/>
                  <a:pt x="3338" y="11446"/>
                </a:cubicBezTo>
                <a:cubicBezTo>
                  <a:pt x="3290" y="11446"/>
                  <a:pt x="3245" y="11435"/>
                  <a:pt x="3203" y="11409"/>
                </a:cubicBezTo>
                <a:cubicBezTo>
                  <a:pt x="2869" y="11243"/>
                  <a:pt x="2836" y="10509"/>
                  <a:pt x="2836" y="10209"/>
                </a:cubicBezTo>
                <a:cubicBezTo>
                  <a:pt x="2836" y="9808"/>
                  <a:pt x="2936" y="9408"/>
                  <a:pt x="3103" y="9074"/>
                </a:cubicBezTo>
                <a:cubicBezTo>
                  <a:pt x="3479" y="8403"/>
                  <a:pt x="3963" y="7797"/>
                  <a:pt x="4520" y="7290"/>
                </a:cubicBezTo>
                <a:close/>
                <a:moveTo>
                  <a:pt x="5546" y="1"/>
                </a:moveTo>
                <a:cubicBezTo>
                  <a:pt x="5443" y="1"/>
                  <a:pt x="5340" y="12"/>
                  <a:pt x="5237" y="35"/>
                </a:cubicBezTo>
                <a:cubicBezTo>
                  <a:pt x="4173" y="294"/>
                  <a:pt x="3977" y="1521"/>
                  <a:pt x="3922" y="2496"/>
                </a:cubicBezTo>
                <a:lnTo>
                  <a:pt x="3922" y="2496"/>
                </a:lnTo>
                <a:cubicBezTo>
                  <a:pt x="3405" y="2006"/>
                  <a:pt x="2709" y="1609"/>
                  <a:pt x="2036" y="1609"/>
                </a:cubicBezTo>
                <a:cubicBezTo>
                  <a:pt x="1674" y="1609"/>
                  <a:pt x="1318" y="1724"/>
                  <a:pt x="1001" y="2003"/>
                </a:cubicBezTo>
                <a:cubicBezTo>
                  <a:pt x="0" y="2837"/>
                  <a:pt x="334" y="4438"/>
                  <a:pt x="901" y="5439"/>
                </a:cubicBezTo>
                <a:cubicBezTo>
                  <a:pt x="1421" y="6321"/>
                  <a:pt x="2310" y="7035"/>
                  <a:pt x="3297" y="7205"/>
                </a:cubicBezTo>
                <a:lnTo>
                  <a:pt x="3297" y="7205"/>
                </a:lnTo>
                <a:cubicBezTo>
                  <a:pt x="2731" y="7808"/>
                  <a:pt x="2251" y="8488"/>
                  <a:pt x="2035" y="9308"/>
                </a:cubicBezTo>
                <a:cubicBezTo>
                  <a:pt x="1768" y="10242"/>
                  <a:pt x="1835" y="11776"/>
                  <a:pt x="2836" y="12310"/>
                </a:cubicBezTo>
                <a:cubicBezTo>
                  <a:pt x="2984" y="12397"/>
                  <a:pt x="3137" y="12435"/>
                  <a:pt x="3291" y="12435"/>
                </a:cubicBezTo>
                <a:cubicBezTo>
                  <a:pt x="4144" y="12435"/>
                  <a:pt x="5042" y="11264"/>
                  <a:pt x="5438" y="10642"/>
                </a:cubicBezTo>
                <a:cubicBezTo>
                  <a:pt x="5725" y="10197"/>
                  <a:pt x="5944" y="9721"/>
                  <a:pt x="6095" y="9227"/>
                </a:cubicBezTo>
                <a:lnTo>
                  <a:pt x="6095" y="9227"/>
                </a:lnTo>
                <a:cubicBezTo>
                  <a:pt x="6120" y="9287"/>
                  <a:pt x="6146" y="9348"/>
                  <a:pt x="6171" y="9408"/>
                </a:cubicBezTo>
                <a:cubicBezTo>
                  <a:pt x="6372" y="10008"/>
                  <a:pt x="6672" y="10609"/>
                  <a:pt x="7039" y="11176"/>
                </a:cubicBezTo>
                <a:cubicBezTo>
                  <a:pt x="7372" y="11592"/>
                  <a:pt x="7815" y="11778"/>
                  <a:pt x="8262" y="11778"/>
                </a:cubicBezTo>
                <a:cubicBezTo>
                  <a:pt x="8889" y="11778"/>
                  <a:pt x="9524" y="11413"/>
                  <a:pt x="9874" y="10809"/>
                </a:cubicBezTo>
                <a:cubicBezTo>
                  <a:pt x="10408" y="9842"/>
                  <a:pt x="10274" y="8641"/>
                  <a:pt x="9574" y="7774"/>
                </a:cubicBezTo>
                <a:cubicBezTo>
                  <a:pt x="9468" y="7638"/>
                  <a:pt x="9354" y="7518"/>
                  <a:pt x="9233" y="7412"/>
                </a:cubicBezTo>
                <a:lnTo>
                  <a:pt x="9233" y="7412"/>
                </a:lnTo>
                <a:cubicBezTo>
                  <a:pt x="9892" y="7257"/>
                  <a:pt x="10518" y="6990"/>
                  <a:pt x="11075" y="6539"/>
                </a:cubicBezTo>
                <a:cubicBezTo>
                  <a:pt x="12076" y="5705"/>
                  <a:pt x="12876" y="3971"/>
                  <a:pt x="11909" y="2803"/>
                </a:cubicBezTo>
                <a:cubicBezTo>
                  <a:pt x="11558" y="2373"/>
                  <a:pt x="11118" y="2208"/>
                  <a:pt x="10652" y="2208"/>
                </a:cubicBezTo>
                <a:cubicBezTo>
                  <a:pt x="9747" y="2208"/>
                  <a:pt x="8745" y="2830"/>
                  <a:pt x="8106" y="3337"/>
                </a:cubicBezTo>
                <a:cubicBezTo>
                  <a:pt x="7769" y="3594"/>
                  <a:pt x="7448" y="3873"/>
                  <a:pt x="7147" y="4171"/>
                </a:cubicBezTo>
                <a:lnTo>
                  <a:pt x="7147" y="4171"/>
                </a:lnTo>
                <a:cubicBezTo>
                  <a:pt x="7208" y="3742"/>
                  <a:pt x="7239" y="3307"/>
                  <a:pt x="7239" y="2870"/>
                </a:cubicBezTo>
                <a:cubicBezTo>
                  <a:pt x="7239" y="2136"/>
                  <a:pt x="7239" y="1336"/>
                  <a:pt x="6839" y="735"/>
                </a:cubicBezTo>
                <a:cubicBezTo>
                  <a:pt x="6534" y="265"/>
                  <a:pt x="6046" y="1"/>
                  <a:pt x="55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41" name="Google Shape;841;p20"/>
          <p:cNvGrpSpPr/>
          <p:nvPr/>
        </p:nvGrpSpPr>
        <p:grpSpPr>
          <a:xfrm flipH="1">
            <a:off x="6135930" y="4293263"/>
            <a:ext cx="311900" cy="314700"/>
            <a:chOff x="8571050" y="1873050"/>
            <a:chExt cx="311900" cy="314700"/>
          </a:xfrm>
        </p:grpSpPr>
        <p:sp>
          <p:nvSpPr>
            <p:cNvPr id="842" name="Google Shape;842;p20"/>
            <p:cNvSpPr/>
            <p:nvPr/>
          </p:nvSpPr>
          <p:spPr>
            <a:xfrm>
              <a:off x="8571050" y="1873050"/>
              <a:ext cx="311900" cy="314700"/>
            </a:xfrm>
            <a:custGeom>
              <a:avLst/>
              <a:gdLst/>
              <a:ahLst/>
              <a:cxnLst/>
              <a:rect l="l" t="t" r="r" b="b"/>
              <a:pathLst>
                <a:path w="12476" h="12588" extrusionOk="0">
                  <a:moveTo>
                    <a:pt x="6515" y="929"/>
                  </a:moveTo>
                  <a:cubicBezTo>
                    <a:pt x="7071" y="929"/>
                    <a:pt x="7622" y="1043"/>
                    <a:pt x="8139" y="1298"/>
                  </a:cubicBezTo>
                  <a:cubicBezTo>
                    <a:pt x="8210" y="1327"/>
                    <a:pt x="8279" y="1340"/>
                    <a:pt x="8345" y="1340"/>
                  </a:cubicBezTo>
                  <a:cubicBezTo>
                    <a:pt x="8479" y="1340"/>
                    <a:pt x="8599" y="1286"/>
                    <a:pt x="8691" y="1204"/>
                  </a:cubicBezTo>
                  <a:lnTo>
                    <a:pt x="8691" y="1204"/>
                  </a:lnTo>
                  <a:cubicBezTo>
                    <a:pt x="8751" y="1239"/>
                    <a:pt x="8804" y="1285"/>
                    <a:pt x="8873" y="1331"/>
                  </a:cubicBezTo>
                  <a:cubicBezTo>
                    <a:pt x="9107" y="1498"/>
                    <a:pt x="9307" y="1665"/>
                    <a:pt x="9507" y="1865"/>
                  </a:cubicBezTo>
                  <a:cubicBezTo>
                    <a:pt x="9907" y="2265"/>
                    <a:pt x="10241" y="2699"/>
                    <a:pt x="10508" y="3166"/>
                  </a:cubicBezTo>
                  <a:cubicBezTo>
                    <a:pt x="11108" y="4267"/>
                    <a:pt x="11408" y="5468"/>
                    <a:pt x="11442" y="6735"/>
                  </a:cubicBezTo>
                  <a:cubicBezTo>
                    <a:pt x="11475" y="7936"/>
                    <a:pt x="11442" y="9404"/>
                    <a:pt x="10508" y="10304"/>
                  </a:cubicBezTo>
                  <a:cubicBezTo>
                    <a:pt x="9674" y="11038"/>
                    <a:pt x="8640" y="11505"/>
                    <a:pt x="7539" y="11605"/>
                  </a:cubicBezTo>
                  <a:cubicBezTo>
                    <a:pt x="7275" y="11644"/>
                    <a:pt x="7012" y="11662"/>
                    <a:pt x="6751" y="11662"/>
                  </a:cubicBezTo>
                  <a:cubicBezTo>
                    <a:pt x="4966" y="11662"/>
                    <a:pt x="3287" y="10784"/>
                    <a:pt x="2268" y="9270"/>
                  </a:cubicBezTo>
                  <a:cubicBezTo>
                    <a:pt x="1101" y="7569"/>
                    <a:pt x="1034" y="5368"/>
                    <a:pt x="2035" y="3566"/>
                  </a:cubicBezTo>
                  <a:cubicBezTo>
                    <a:pt x="2924" y="2093"/>
                    <a:pt x="4742" y="929"/>
                    <a:pt x="6515" y="929"/>
                  </a:cubicBezTo>
                  <a:close/>
                  <a:moveTo>
                    <a:pt x="6555" y="0"/>
                  </a:moveTo>
                  <a:cubicBezTo>
                    <a:pt x="4670" y="0"/>
                    <a:pt x="2774" y="1021"/>
                    <a:pt x="1635" y="2499"/>
                  </a:cubicBezTo>
                  <a:cubicBezTo>
                    <a:pt x="100" y="4567"/>
                    <a:pt x="0" y="7336"/>
                    <a:pt x="1334" y="9537"/>
                  </a:cubicBezTo>
                  <a:cubicBezTo>
                    <a:pt x="2520" y="11456"/>
                    <a:pt x="4636" y="12587"/>
                    <a:pt x="6855" y="12587"/>
                  </a:cubicBezTo>
                  <a:cubicBezTo>
                    <a:pt x="7259" y="12587"/>
                    <a:pt x="7667" y="12550"/>
                    <a:pt x="8073" y="12473"/>
                  </a:cubicBezTo>
                  <a:cubicBezTo>
                    <a:pt x="9407" y="12239"/>
                    <a:pt x="10641" y="11539"/>
                    <a:pt x="11542" y="10505"/>
                  </a:cubicBezTo>
                  <a:cubicBezTo>
                    <a:pt x="12476" y="9337"/>
                    <a:pt x="12442" y="7469"/>
                    <a:pt x="12309" y="6035"/>
                  </a:cubicBezTo>
                  <a:cubicBezTo>
                    <a:pt x="12209" y="4434"/>
                    <a:pt x="11608" y="2866"/>
                    <a:pt x="10574" y="1632"/>
                  </a:cubicBezTo>
                  <a:cubicBezTo>
                    <a:pt x="10074" y="1031"/>
                    <a:pt x="9507" y="531"/>
                    <a:pt x="8806" y="197"/>
                  </a:cubicBezTo>
                  <a:cubicBezTo>
                    <a:pt x="8667" y="128"/>
                    <a:pt x="8499" y="91"/>
                    <a:pt x="8331" y="91"/>
                  </a:cubicBezTo>
                  <a:cubicBezTo>
                    <a:pt x="8179" y="91"/>
                    <a:pt x="8029" y="121"/>
                    <a:pt x="7902" y="185"/>
                  </a:cubicBezTo>
                  <a:lnTo>
                    <a:pt x="7902" y="185"/>
                  </a:lnTo>
                  <a:cubicBezTo>
                    <a:pt x="7461" y="59"/>
                    <a:pt x="7008" y="0"/>
                    <a:pt x="6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20"/>
            <p:cNvSpPr/>
            <p:nvPr/>
          </p:nvSpPr>
          <p:spPr>
            <a:xfrm>
              <a:off x="8662775" y="1977975"/>
              <a:ext cx="28375" cy="42475"/>
            </a:xfrm>
            <a:custGeom>
              <a:avLst/>
              <a:gdLst/>
              <a:ahLst/>
              <a:cxnLst/>
              <a:rect l="l" t="t" r="r" b="b"/>
              <a:pathLst>
                <a:path w="1135" h="1699" extrusionOk="0">
                  <a:moveTo>
                    <a:pt x="617" y="0"/>
                  </a:moveTo>
                  <a:cubicBezTo>
                    <a:pt x="537" y="0"/>
                    <a:pt x="463" y="29"/>
                    <a:pt x="401" y="70"/>
                  </a:cubicBezTo>
                  <a:cubicBezTo>
                    <a:pt x="267" y="136"/>
                    <a:pt x="201" y="237"/>
                    <a:pt x="167" y="337"/>
                  </a:cubicBezTo>
                  <a:lnTo>
                    <a:pt x="145" y="437"/>
                  </a:lnTo>
                  <a:lnTo>
                    <a:pt x="145" y="437"/>
                  </a:lnTo>
                  <a:cubicBezTo>
                    <a:pt x="127" y="470"/>
                    <a:pt x="112" y="503"/>
                    <a:pt x="101" y="537"/>
                  </a:cubicBezTo>
                  <a:lnTo>
                    <a:pt x="0" y="1104"/>
                  </a:lnTo>
                  <a:cubicBezTo>
                    <a:pt x="0" y="1171"/>
                    <a:pt x="0" y="1237"/>
                    <a:pt x="0" y="1271"/>
                  </a:cubicBezTo>
                  <a:cubicBezTo>
                    <a:pt x="0" y="1337"/>
                    <a:pt x="34" y="1404"/>
                    <a:pt x="67" y="1471"/>
                  </a:cubicBezTo>
                  <a:cubicBezTo>
                    <a:pt x="159" y="1608"/>
                    <a:pt x="313" y="1698"/>
                    <a:pt x="476" y="1698"/>
                  </a:cubicBezTo>
                  <a:cubicBezTo>
                    <a:pt x="551" y="1698"/>
                    <a:pt x="628" y="1679"/>
                    <a:pt x="701" y="1638"/>
                  </a:cubicBezTo>
                  <a:cubicBezTo>
                    <a:pt x="801" y="1571"/>
                    <a:pt x="901" y="1471"/>
                    <a:pt x="934" y="1337"/>
                  </a:cubicBezTo>
                  <a:cubicBezTo>
                    <a:pt x="968" y="1104"/>
                    <a:pt x="1035" y="837"/>
                    <a:pt x="1101" y="603"/>
                  </a:cubicBezTo>
                  <a:cubicBezTo>
                    <a:pt x="1135" y="470"/>
                    <a:pt x="1101" y="337"/>
                    <a:pt x="1035" y="237"/>
                  </a:cubicBezTo>
                  <a:cubicBezTo>
                    <a:pt x="968" y="136"/>
                    <a:pt x="868" y="36"/>
                    <a:pt x="768" y="36"/>
                  </a:cubicBezTo>
                  <a:cubicBezTo>
                    <a:pt x="717" y="11"/>
                    <a:pt x="666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20"/>
            <p:cNvSpPr/>
            <p:nvPr/>
          </p:nvSpPr>
          <p:spPr>
            <a:xfrm>
              <a:off x="8738650" y="1982725"/>
              <a:ext cx="30900" cy="44550"/>
            </a:xfrm>
            <a:custGeom>
              <a:avLst/>
              <a:gdLst/>
              <a:ahLst/>
              <a:cxnLst/>
              <a:rect l="l" t="t" r="r" b="b"/>
              <a:pathLst>
                <a:path w="1236" h="1782" extrusionOk="0">
                  <a:moveTo>
                    <a:pt x="781" y="0"/>
                  </a:moveTo>
                  <a:cubicBezTo>
                    <a:pt x="697" y="0"/>
                    <a:pt x="599" y="31"/>
                    <a:pt x="501" y="80"/>
                  </a:cubicBezTo>
                  <a:cubicBezTo>
                    <a:pt x="469" y="102"/>
                    <a:pt x="440" y="127"/>
                    <a:pt x="414" y="154"/>
                  </a:cubicBezTo>
                  <a:lnTo>
                    <a:pt x="414" y="154"/>
                  </a:lnTo>
                  <a:cubicBezTo>
                    <a:pt x="321" y="194"/>
                    <a:pt x="232" y="289"/>
                    <a:pt x="201" y="413"/>
                  </a:cubicBezTo>
                  <a:cubicBezTo>
                    <a:pt x="168" y="680"/>
                    <a:pt x="101" y="947"/>
                    <a:pt x="34" y="1181"/>
                  </a:cubicBezTo>
                  <a:cubicBezTo>
                    <a:pt x="1" y="1314"/>
                    <a:pt x="34" y="1448"/>
                    <a:pt x="68" y="1548"/>
                  </a:cubicBezTo>
                  <a:cubicBezTo>
                    <a:pt x="134" y="1648"/>
                    <a:pt x="234" y="1748"/>
                    <a:pt x="368" y="1781"/>
                  </a:cubicBezTo>
                  <a:cubicBezTo>
                    <a:pt x="468" y="1781"/>
                    <a:pt x="601" y="1781"/>
                    <a:pt x="735" y="1714"/>
                  </a:cubicBezTo>
                  <a:cubicBezTo>
                    <a:pt x="835" y="1648"/>
                    <a:pt x="902" y="1548"/>
                    <a:pt x="935" y="1448"/>
                  </a:cubicBezTo>
                  <a:cubicBezTo>
                    <a:pt x="1035" y="1147"/>
                    <a:pt x="1135" y="880"/>
                    <a:pt x="1202" y="614"/>
                  </a:cubicBezTo>
                  <a:cubicBezTo>
                    <a:pt x="1235" y="480"/>
                    <a:pt x="1235" y="347"/>
                    <a:pt x="1168" y="247"/>
                  </a:cubicBezTo>
                  <a:cubicBezTo>
                    <a:pt x="1102" y="147"/>
                    <a:pt x="1002" y="47"/>
                    <a:pt x="868" y="13"/>
                  </a:cubicBezTo>
                  <a:cubicBezTo>
                    <a:pt x="841" y="4"/>
                    <a:pt x="812" y="0"/>
                    <a:pt x="7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20"/>
            <p:cNvSpPr/>
            <p:nvPr/>
          </p:nvSpPr>
          <p:spPr>
            <a:xfrm>
              <a:off x="8636225" y="2044500"/>
              <a:ext cx="150825" cy="63025"/>
            </a:xfrm>
            <a:custGeom>
              <a:avLst/>
              <a:gdLst/>
              <a:ahLst/>
              <a:cxnLst/>
              <a:rect l="l" t="t" r="r" b="b"/>
              <a:pathLst>
                <a:path w="6033" h="2521" extrusionOk="0">
                  <a:moveTo>
                    <a:pt x="617" y="1"/>
                  </a:moveTo>
                  <a:cubicBezTo>
                    <a:pt x="314" y="1"/>
                    <a:pt x="1" y="262"/>
                    <a:pt x="162" y="644"/>
                  </a:cubicBezTo>
                  <a:cubicBezTo>
                    <a:pt x="362" y="1912"/>
                    <a:pt x="1696" y="2446"/>
                    <a:pt x="2830" y="2512"/>
                  </a:cubicBezTo>
                  <a:cubicBezTo>
                    <a:pt x="2931" y="2518"/>
                    <a:pt x="3031" y="2520"/>
                    <a:pt x="3131" y="2520"/>
                  </a:cubicBezTo>
                  <a:cubicBezTo>
                    <a:pt x="3663" y="2520"/>
                    <a:pt x="4188" y="2442"/>
                    <a:pt x="4665" y="2246"/>
                  </a:cubicBezTo>
                  <a:cubicBezTo>
                    <a:pt x="5232" y="2012"/>
                    <a:pt x="5666" y="1578"/>
                    <a:pt x="5933" y="1045"/>
                  </a:cubicBezTo>
                  <a:cubicBezTo>
                    <a:pt x="6033" y="811"/>
                    <a:pt x="5966" y="544"/>
                    <a:pt x="5766" y="411"/>
                  </a:cubicBezTo>
                  <a:cubicBezTo>
                    <a:pt x="5683" y="364"/>
                    <a:pt x="5592" y="341"/>
                    <a:pt x="5504" y="341"/>
                  </a:cubicBezTo>
                  <a:cubicBezTo>
                    <a:pt x="5345" y="341"/>
                    <a:pt x="5197" y="415"/>
                    <a:pt x="5132" y="544"/>
                  </a:cubicBezTo>
                  <a:cubicBezTo>
                    <a:pt x="4965" y="945"/>
                    <a:pt x="4665" y="1245"/>
                    <a:pt x="4298" y="1378"/>
                  </a:cubicBezTo>
                  <a:cubicBezTo>
                    <a:pt x="3937" y="1517"/>
                    <a:pt x="3552" y="1587"/>
                    <a:pt x="3164" y="1587"/>
                  </a:cubicBezTo>
                  <a:cubicBezTo>
                    <a:pt x="3086" y="1587"/>
                    <a:pt x="3008" y="1584"/>
                    <a:pt x="2930" y="1578"/>
                  </a:cubicBezTo>
                  <a:cubicBezTo>
                    <a:pt x="2163" y="1545"/>
                    <a:pt x="1196" y="1278"/>
                    <a:pt x="1062" y="378"/>
                  </a:cubicBezTo>
                  <a:cubicBezTo>
                    <a:pt x="1010" y="113"/>
                    <a:pt x="815" y="1"/>
                    <a:pt x="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6" name="Google Shape;846;p20"/>
          <p:cNvSpPr/>
          <p:nvPr/>
        </p:nvSpPr>
        <p:spPr>
          <a:xfrm rot="-989451" flipH="1">
            <a:off x="1290283" y="752238"/>
            <a:ext cx="121724" cy="113202"/>
          </a:xfrm>
          <a:custGeom>
            <a:avLst/>
            <a:gdLst/>
            <a:ahLst/>
            <a:cxnLst/>
            <a:rect l="l" t="t" r="r" b="b"/>
            <a:pathLst>
              <a:path w="4371" h="4065" extrusionOk="0">
                <a:moveTo>
                  <a:pt x="2803" y="1301"/>
                </a:moveTo>
                <a:cubicBezTo>
                  <a:pt x="2803" y="1312"/>
                  <a:pt x="2810" y="1323"/>
                  <a:pt x="2818" y="1331"/>
                </a:cubicBezTo>
                <a:lnTo>
                  <a:pt x="2818" y="1331"/>
                </a:lnTo>
                <a:lnTo>
                  <a:pt x="2803" y="1301"/>
                </a:lnTo>
                <a:close/>
                <a:moveTo>
                  <a:pt x="1902" y="934"/>
                </a:moveTo>
                <a:cubicBezTo>
                  <a:pt x="2039" y="973"/>
                  <a:pt x="2176" y="990"/>
                  <a:pt x="2313" y="990"/>
                </a:cubicBezTo>
                <a:cubicBezTo>
                  <a:pt x="2337" y="990"/>
                  <a:pt x="2361" y="989"/>
                  <a:pt x="2385" y="988"/>
                </a:cubicBezTo>
                <a:lnTo>
                  <a:pt x="2385" y="988"/>
                </a:lnTo>
                <a:cubicBezTo>
                  <a:pt x="2391" y="992"/>
                  <a:pt x="2397" y="997"/>
                  <a:pt x="2403" y="1001"/>
                </a:cubicBezTo>
                <a:cubicBezTo>
                  <a:pt x="2469" y="1034"/>
                  <a:pt x="2536" y="1068"/>
                  <a:pt x="2569" y="1101"/>
                </a:cubicBezTo>
                <a:cubicBezTo>
                  <a:pt x="2569" y="1101"/>
                  <a:pt x="2633" y="1144"/>
                  <a:pt x="2625" y="1144"/>
                </a:cubicBezTo>
                <a:cubicBezTo>
                  <a:pt x="2623" y="1144"/>
                  <a:pt x="2616" y="1141"/>
                  <a:pt x="2603" y="1134"/>
                </a:cubicBezTo>
                <a:lnTo>
                  <a:pt x="2603" y="1134"/>
                </a:lnTo>
                <a:lnTo>
                  <a:pt x="2669" y="1168"/>
                </a:lnTo>
                <a:lnTo>
                  <a:pt x="2803" y="1301"/>
                </a:lnTo>
                <a:lnTo>
                  <a:pt x="2803" y="1301"/>
                </a:lnTo>
                <a:lnTo>
                  <a:pt x="2803" y="1301"/>
                </a:lnTo>
                <a:cubicBezTo>
                  <a:pt x="2803" y="1301"/>
                  <a:pt x="2803" y="1301"/>
                  <a:pt x="2803" y="1301"/>
                </a:cubicBezTo>
                <a:lnTo>
                  <a:pt x="2803" y="1301"/>
                </a:lnTo>
                <a:cubicBezTo>
                  <a:pt x="2831" y="1329"/>
                  <a:pt x="2835" y="1340"/>
                  <a:pt x="2831" y="1340"/>
                </a:cubicBezTo>
                <a:cubicBezTo>
                  <a:pt x="2829" y="1340"/>
                  <a:pt x="2823" y="1336"/>
                  <a:pt x="2818" y="1331"/>
                </a:cubicBezTo>
                <a:lnTo>
                  <a:pt x="2818" y="1331"/>
                </a:lnTo>
                <a:lnTo>
                  <a:pt x="2870" y="1435"/>
                </a:lnTo>
                <a:cubicBezTo>
                  <a:pt x="2900" y="1465"/>
                  <a:pt x="2930" y="1522"/>
                  <a:pt x="2960" y="1583"/>
                </a:cubicBezTo>
                <a:lnTo>
                  <a:pt x="2960" y="1583"/>
                </a:lnTo>
                <a:cubicBezTo>
                  <a:pt x="2959" y="1587"/>
                  <a:pt x="2961" y="1601"/>
                  <a:pt x="2970" y="1635"/>
                </a:cubicBezTo>
                <a:lnTo>
                  <a:pt x="3003" y="1701"/>
                </a:lnTo>
                <a:cubicBezTo>
                  <a:pt x="3003" y="1768"/>
                  <a:pt x="3036" y="1835"/>
                  <a:pt x="3036" y="1902"/>
                </a:cubicBezTo>
                <a:cubicBezTo>
                  <a:pt x="3036" y="1935"/>
                  <a:pt x="3036" y="1968"/>
                  <a:pt x="3036" y="2035"/>
                </a:cubicBezTo>
                <a:lnTo>
                  <a:pt x="3036" y="2135"/>
                </a:lnTo>
                <a:cubicBezTo>
                  <a:pt x="3036" y="2202"/>
                  <a:pt x="3003" y="2269"/>
                  <a:pt x="3003" y="2335"/>
                </a:cubicBezTo>
                <a:cubicBezTo>
                  <a:pt x="2979" y="2360"/>
                  <a:pt x="2936" y="2439"/>
                  <a:pt x="2942" y="2439"/>
                </a:cubicBezTo>
                <a:cubicBezTo>
                  <a:pt x="2944" y="2439"/>
                  <a:pt x="2952" y="2428"/>
                  <a:pt x="2970" y="2402"/>
                </a:cubicBezTo>
                <a:lnTo>
                  <a:pt x="2970" y="2402"/>
                </a:lnTo>
                <a:cubicBezTo>
                  <a:pt x="2936" y="2469"/>
                  <a:pt x="2903" y="2535"/>
                  <a:pt x="2836" y="2602"/>
                </a:cubicBezTo>
                <a:cubicBezTo>
                  <a:pt x="2836" y="2602"/>
                  <a:pt x="2787" y="2676"/>
                  <a:pt x="2794" y="2676"/>
                </a:cubicBezTo>
                <a:cubicBezTo>
                  <a:pt x="2795" y="2676"/>
                  <a:pt x="2798" y="2674"/>
                  <a:pt x="2803" y="2669"/>
                </a:cubicBezTo>
                <a:cubicBezTo>
                  <a:pt x="2811" y="2652"/>
                  <a:pt x="2815" y="2646"/>
                  <a:pt x="2816" y="2646"/>
                </a:cubicBezTo>
                <a:lnTo>
                  <a:pt x="2816" y="2646"/>
                </a:lnTo>
                <a:cubicBezTo>
                  <a:pt x="2820" y="2646"/>
                  <a:pt x="2795" y="2702"/>
                  <a:pt x="2770" y="2702"/>
                </a:cubicBezTo>
                <a:cubicBezTo>
                  <a:pt x="2770" y="2702"/>
                  <a:pt x="2703" y="2802"/>
                  <a:pt x="2636" y="2836"/>
                </a:cubicBezTo>
                <a:lnTo>
                  <a:pt x="2569" y="2902"/>
                </a:lnTo>
                <a:lnTo>
                  <a:pt x="2403" y="3002"/>
                </a:lnTo>
                <a:cubicBezTo>
                  <a:pt x="2395" y="3006"/>
                  <a:pt x="2389" y="3009"/>
                  <a:pt x="2384" y="3012"/>
                </a:cubicBezTo>
                <a:lnTo>
                  <a:pt x="2384" y="3012"/>
                </a:lnTo>
                <a:cubicBezTo>
                  <a:pt x="2388" y="3007"/>
                  <a:pt x="2386" y="3002"/>
                  <a:pt x="2369" y="3002"/>
                </a:cubicBezTo>
                <a:lnTo>
                  <a:pt x="2269" y="3036"/>
                </a:lnTo>
                <a:cubicBezTo>
                  <a:pt x="2202" y="3036"/>
                  <a:pt x="2136" y="3069"/>
                  <a:pt x="2069" y="3069"/>
                </a:cubicBezTo>
                <a:lnTo>
                  <a:pt x="1769" y="3069"/>
                </a:lnTo>
                <a:cubicBezTo>
                  <a:pt x="1869" y="3069"/>
                  <a:pt x="1669" y="3069"/>
                  <a:pt x="1635" y="3036"/>
                </a:cubicBezTo>
                <a:cubicBezTo>
                  <a:pt x="1569" y="3036"/>
                  <a:pt x="1502" y="3002"/>
                  <a:pt x="1469" y="3002"/>
                </a:cubicBezTo>
                <a:cubicBezTo>
                  <a:pt x="1535" y="3002"/>
                  <a:pt x="1402" y="2936"/>
                  <a:pt x="1369" y="2936"/>
                </a:cubicBezTo>
                <a:lnTo>
                  <a:pt x="1302" y="2902"/>
                </a:lnTo>
                <a:cubicBezTo>
                  <a:pt x="1302" y="2902"/>
                  <a:pt x="1246" y="2846"/>
                  <a:pt x="1231" y="2846"/>
                </a:cubicBezTo>
                <a:cubicBezTo>
                  <a:pt x="1227" y="2846"/>
                  <a:pt x="1227" y="2852"/>
                  <a:pt x="1235" y="2869"/>
                </a:cubicBezTo>
                <a:cubicBezTo>
                  <a:pt x="1202" y="2802"/>
                  <a:pt x="1135" y="2769"/>
                  <a:pt x="1102" y="2702"/>
                </a:cubicBezTo>
                <a:cubicBezTo>
                  <a:pt x="1102" y="2702"/>
                  <a:pt x="1072" y="2673"/>
                  <a:pt x="1062" y="2673"/>
                </a:cubicBezTo>
                <a:cubicBezTo>
                  <a:pt x="1062" y="2673"/>
                  <a:pt x="1062" y="2673"/>
                  <a:pt x="1061" y="2673"/>
                </a:cubicBezTo>
                <a:lnTo>
                  <a:pt x="1061" y="2673"/>
                </a:lnTo>
                <a:cubicBezTo>
                  <a:pt x="1052" y="2649"/>
                  <a:pt x="1035" y="2626"/>
                  <a:pt x="1035" y="2602"/>
                </a:cubicBezTo>
                <a:cubicBezTo>
                  <a:pt x="1002" y="2569"/>
                  <a:pt x="1002" y="2535"/>
                  <a:pt x="1002" y="2502"/>
                </a:cubicBezTo>
                <a:cubicBezTo>
                  <a:pt x="987" y="2459"/>
                  <a:pt x="985" y="2447"/>
                  <a:pt x="988" y="2447"/>
                </a:cubicBezTo>
                <a:lnTo>
                  <a:pt x="988" y="2447"/>
                </a:lnTo>
                <a:cubicBezTo>
                  <a:pt x="991" y="2447"/>
                  <a:pt x="1002" y="2469"/>
                  <a:pt x="1002" y="2469"/>
                </a:cubicBezTo>
                <a:cubicBezTo>
                  <a:pt x="1002" y="2402"/>
                  <a:pt x="1002" y="2369"/>
                  <a:pt x="1002" y="2302"/>
                </a:cubicBezTo>
                <a:cubicBezTo>
                  <a:pt x="1002" y="2269"/>
                  <a:pt x="1002" y="2235"/>
                  <a:pt x="1002" y="2202"/>
                </a:cubicBezTo>
                <a:lnTo>
                  <a:pt x="1002" y="2168"/>
                </a:lnTo>
                <a:cubicBezTo>
                  <a:pt x="1002" y="2135"/>
                  <a:pt x="1035" y="2035"/>
                  <a:pt x="1035" y="1968"/>
                </a:cubicBezTo>
                <a:cubicBezTo>
                  <a:pt x="1068" y="1902"/>
                  <a:pt x="1068" y="1868"/>
                  <a:pt x="1102" y="1802"/>
                </a:cubicBezTo>
                <a:lnTo>
                  <a:pt x="1168" y="1668"/>
                </a:lnTo>
                <a:cubicBezTo>
                  <a:pt x="1202" y="1601"/>
                  <a:pt x="1235" y="1535"/>
                  <a:pt x="1268" y="1468"/>
                </a:cubicBezTo>
                <a:lnTo>
                  <a:pt x="1335" y="1368"/>
                </a:lnTo>
                <a:cubicBezTo>
                  <a:pt x="1336" y="1367"/>
                  <a:pt x="1337" y="1366"/>
                  <a:pt x="1337" y="1366"/>
                </a:cubicBezTo>
                <a:cubicBezTo>
                  <a:pt x="1337" y="1366"/>
                  <a:pt x="1344" y="1359"/>
                  <a:pt x="1369" y="1335"/>
                </a:cubicBezTo>
                <a:lnTo>
                  <a:pt x="1535" y="1168"/>
                </a:lnTo>
                <a:lnTo>
                  <a:pt x="1602" y="1101"/>
                </a:lnTo>
                <a:lnTo>
                  <a:pt x="1635" y="1068"/>
                </a:lnTo>
                <a:cubicBezTo>
                  <a:pt x="1702" y="1034"/>
                  <a:pt x="1769" y="968"/>
                  <a:pt x="1836" y="934"/>
                </a:cubicBezTo>
                <a:close/>
                <a:moveTo>
                  <a:pt x="1869" y="0"/>
                </a:moveTo>
                <a:cubicBezTo>
                  <a:pt x="1602" y="0"/>
                  <a:pt x="1369" y="100"/>
                  <a:pt x="1168" y="234"/>
                </a:cubicBezTo>
                <a:cubicBezTo>
                  <a:pt x="535" y="701"/>
                  <a:pt x="101" y="1435"/>
                  <a:pt x="34" y="2235"/>
                </a:cubicBezTo>
                <a:cubicBezTo>
                  <a:pt x="1" y="2669"/>
                  <a:pt x="134" y="3102"/>
                  <a:pt x="468" y="3436"/>
                </a:cubicBezTo>
                <a:cubicBezTo>
                  <a:pt x="872" y="3855"/>
                  <a:pt x="1413" y="4065"/>
                  <a:pt x="1953" y="4065"/>
                </a:cubicBezTo>
                <a:cubicBezTo>
                  <a:pt x="2574" y="4065"/>
                  <a:pt x="3193" y="3789"/>
                  <a:pt x="3603" y="3236"/>
                </a:cubicBezTo>
                <a:cubicBezTo>
                  <a:pt x="4371" y="2235"/>
                  <a:pt x="4004" y="767"/>
                  <a:pt x="2870" y="200"/>
                </a:cubicBezTo>
                <a:cubicBezTo>
                  <a:pt x="2828" y="178"/>
                  <a:pt x="2787" y="163"/>
                  <a:pt x="2747" y="154"/>
                </a:cubicBezTo>
                <a:lnTo>
                  <a:pt x="2747" y="154"/>
                </a:lnTo>
                <a:cubicBezTo>
                  <a:pt x="2663" y="90"/>
                  <a:pt x="2563" y="52"/>
                  <a:pt x="2454" y="52"/>
                </a:cubicBezTo>
                <a:cubicBezTo>
                  <a:pt x="2416" y="52"/>
                  <a:pt x="2376" y="57"/>
                  <a:pt x="2336" y="67"/>
                </a:cubicBezTo>
                <a:lnTo>
                  <a:pt x="2202" y="34"/>
                </a:lnTo>
                <a:cubicBezTo>
                  <a:pt x="2069" y="0"/>
                  <a:pt x="1969" y="0"/>
                  <a:pt x="186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"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8" name="Google Shape;848;p21"/>
          <p:cNvGrpSpPr/>
          <p:nvPr/>
        </p:nvGrpSpPr>
        <p:grpSpPr>
          <a:xfrm>
            <a:off x="95" y="25"/>
            <a:ext cx="9143969" cy="5143446"/>
            <a:chOff x="95" y="25"/>
            <a:chExt cx="9143969" cy="5143446"/>
          </a:xfrm>
        </p:grpSpPr>
        <p:sp>
          <p:nvSpPr>
            <p:cNvPr id="849" name="Google Shape;849;p21"/>
            <p:cNvSpPr/>
            <p:nvPr/>
          </p:nvSpPr>
          <p:spPr>
            <a:xfrm>
              <a:off x="95" y="484705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21"/>
            <p:cNvSpPr/>
            <p:nvPr/>
          </p:nvSpPr>
          <p:spPr>
            <a:xfrm>
              <a:off x="95" y="67722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21"/>
            <p:cNvSpPr/>
            <p:nvPr/>
          </p:nvSpPr>
          <p:spPr>
            <a:xfrm>
              <a:off x="95" y="86974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21"/>
            <p:cNvSpPr/>
            <p:nvPr/>
          </p:nvSpPr>
          <p:spPr>
            <a:xfrm>
              <a:off x="95" y="106454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21"/>
            <p:cNvSpPr/>
            <p:nvPr/>
          </p:nvSpPr>
          <p:spPr>
            <a:xfrm>
              <a:off x="95" y="125706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21"/>
            <p:cNvSpPr/>
            <p:nvPr/>
          </p:nvSpPr>
          <p:spPr>
            <a:xfrm>
              <a:off x="95" y="1449643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21"/>
            <p:cNvSpPr/>
            <p:nvPr/>
          </p:nvSpPr>
          <p:spPr>
            <a:xfrm>
              <a:off x="95" y="1642163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21"/>
            <p:cNvSpPr/>
            <p:nvPr/>
          </p:nvSpPr>
          <p:spPr>
            <a:xfrm>
              <a:off x="95" y="1834744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21"/>
            <p:cNvSpPr/>
            <p:nvPr/>
          </p:nvSpPr>
          <p:spPr>
            <a:xfrm>
              <a:off x="95" y="2029479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21"/>
            <p:cNvSpPr/>
            <p:nvPr/>
          </p:nvSpPr>
          <p:spPr>
            <a:xfrm>
              <a:off x="95" y="2222059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21"/>
            <p:cNvSpPr/>
            <p:nvPr/>
          </p:nvSpPr>
          <p:spPr>
            <a:xfrm>
              <a:off x="95" y="241458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21"/>
            <p:cNvSpPr/>
            <p:nvPr/>
          </p:nvSpPr>
          <p:spPr>
            <a:xfrm>
              <a:off x="95" y="260710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21"/>
            <p:cNvSpPr/>
            <p:nvPr/>
          </p:nvSpPr>
          <p:spPr>
            <a:xfrm>
              <a:off x="95" y="280189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21"/>
            <p:cNvSpPr/>
            <p:nvPr/>
          </p:nvSpPr>
          <p:spPr>
            <a:xfrm>
              <a:off x="95" y="299441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21"/>
            <p:cNvSpPr/>
            <p:nvPr/>
          </p:nvSpPr>
          <p:spPr>
            <a:xfrm>
              <a:off x="95" y="3186997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21"/>
            <p:cNvSpPr/>
            <p:nvPr/>
          </p:nvSpPr>
          <p:spPr>
            <a:xfrm>
              <a:off x="95" y="3379517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21"/>
            <p:cNvSpPr/>
            <p:nvPr/>
          </p:nvSpPr>
          <p:spPr>
            <a:xfrm>
              <a:off x="95" y="3572098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21"/>
            <p:cNvSpPr/>
            <p:nvPr/>
          </p:nvSpPr>
          <p:spPr>
            <a:xfrm>
              <a:off x="95" y="3764618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21"/>
            <p:cNvSpPr/>
            <p:nvPr/>
          </p:nvSpPr>
          <p:spPr>
            <a:xfrm>
              <a:off x="95" y="3959413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21"/>
            <p:cNvSpPr/>
            <p:nvPr/>
          </p:nvSpPr>
          <p:spPr>
            <a:xfrm>
              <a:off x="95" y="4151934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21"/>
            <p:cNvSpPr/>
            <p:nvPr/>
          </p:nvSpPr>
          <p:spPr>
            <a:xfrm>
              <a:off x="95" y="4344454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21"/>
            <p:cNvSpPr/>
            <p:nvPr/>
          </p:nvSpPr>
          <p:spPr>
            <a:xfrm>
              <a:off x="95" y="4537035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21"/>
            <p:cNvSpPr/>
            <p:nvPr/>
          </p:nvSpPr>
          <p:spPr>
            <a:xfrm>
              <a:off x="95" y="4731770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21"/>
            <p:cNvSpPr/>
            <p:nvPr/>
          </p:nvSpPr>
          <p:spPr>
            <a:xfrm>
              <a:off x="95" y="4924351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21"/>
            <p:cNvSpPr/>
            <p:nvPr/>
          </p:nvSpPr>
          <p:spPr>
            <a:xfrm>
              <a:off x="704325" y="25"/>
              <a:ext cx="17779" cy="5143446"/>
            </a:xfrm>
            <a:custGeom>
              <a:avLst/>
              <a:gdLst/>
              <a:ahLst/>
              <a:cxnLst/>
              <a:rect l="l" t="t" r="r" b="b"/>
              <a:pathLst>
                <a:path w="297" h="85921" extrusionOk="0">
                  <a:moveTo>
                    <a:pt x="1" y="0"/>
                  </a:moveTo>
                  <a:lnTo>
                    <a:pt x="1" y="85920"/>
                  </a:lnTo>
                  <a:lnTo>
                    <a:pt x="296" y="8592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4" name="Google Shape;874;p21"/>
          <p:cNvSpPr txBox="1">
            <a:spLocks noGrp="1"/>
          </p:cNvSpPr>
          <p:nvPr>
            <p:ph type="title"/>
          </p:nvPr>
        </p:nvSpPr>
        <p:spPr>
          <a:xfrm>
            <a:off x="2209938" y="808050"/>
            <a:ext cx="3969300" cy="119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8400">
                <a:solidFill>
                  <a:srgbClr val="21252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>
            <a:endParaRPr/>
          </a:p>
        </p:txBody>
      </p:sp>
      <p:sp>
        <p:nvSpPr>
          <p:cNvPr id="875" name="Google Shape;875;p21"/>
          <p:cNvSpPr txBox="1">
            <a:spLocks noGrp="1"/>
          </p:cNvSpPr>
          <p:nvPr>
            <p:ph type="subTitle" idx="1"/>
          </p:nvPr>
        </p:nvSpPr>
        <p:spPr>
          <a:xfrm>
            <a:off x="1577775" y="2240950"/>
            <a:ext cx="5233800" cy="2096700"/>
          </a:xfrm>
          <a:prstGeom prst="rect">
            <a:avLst/>
          </a:prstGeom>
          <a:noFill/>
          <a:ln w="19050" cap="rnd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6" name="Google Shape;876;p21"/>
          <p:cNvSpPr/>
          <p:nvPr/>
        </p:nvSpPr>
        <p:spPr>
          <a:xfrm>
            <a:off x="4140013" y="4738600"/>
            <a:ext cx="109275" cy="114525"/>
          </a:xfrm>
          <a:custGeom>
            <a:avLst/>
            <a:gdLst/>
            <a:ahLst/>
            <a:cxnLst/>
            <a:rect l="l" t="t" r="r" b="b"/>
            <a:pathLst>
              <a:path w="4371" h="4581" extrusionOk="0">
                <a:moveTo>
                  <a:pt x="1702" y="1062"/>
                </a:moveTo>
                <a:cubicBezTo>
                  <a:pt x="1780" y="1119"/>
                  <a:pt x="1875" y="1151"/>
                  <a:pt x="1969" y="1151"/>
                </a:cubicBezTo>
                <a:lnTo>
                  <a:pt x="2002" y="1151"/>
                </a:lnTo>
                <a:lnTo>
                  <a:pt x="2102" y="1185"/>
                </a:lnTo>
                <a:cubicBezTo>
                  <a:pt x="2169" y="1185"/>
                  <a:pt x="2236" y="1218"/>
                  <a:pt x="2336" y="1218"/>
                </a:cubicBezTo>
                <a:cubicBezTo>
                  <a:pt x="2436" y="1285"/>
                  <a:pt x="2569" y="1352"/>
                  <a:pt x="2670" y="1418"/>
                </a:cubicBezTo>
                <a:cubicBezTo>
                  <a:pt x="2770" y="1485"/>
                  <a:pt x="2870" y="1552"/>
                  <a:pt x="2936" y="1652"/>
                </a:cubicBezTo>
                <a:cubicBezTo>
                  <a:pt x="3003" y="1752"/>
                  <a:pt x="3070" y="1852"/>
                  <a:pt x="3137" y="1952"/>
                </a:cubicBezTo>
                <a:cubicBezTo>
                  <a:pt x="3170" y="1985"/>
                  <a:pt x="3170" y="2052"/>
                  <a:pt x="3203" y="2085"/>
                </a:cubicBezTo>
                <a:cubicBezTo>
                  <a:pt x="3203" y="2152"/>
                  <a:pt x="3237" y="2219"/>
                  <a:pt x="3237" y="2286"/>
                </a:cubicBezTo>
                <a:lnTo>
                  <a:pt x="3237" y="2319"/>
                </a:lnTo>
                <a:cubicBezTo>
                  <a:pt x="3237" y="2352"/>
                  <a:pt x="3237" y="2386"/>
                  <a:pt x="3237" y="2419"/>
                </a:cubicBezTo>
                <a:cubicBezTo>
                  <a:pt x="3237" y="2519"/>
                  <a:pt x="3237" y="2586"/>
                  <a:pt x="3237" y="2686"/>
                </a:cubicBezTo>
                <a:cubicBezTo>
                  <a:pt x="3237" y="2675"/>
                  <a:pt x="3236" y="2670"/>
                  <a:pt x="3234" y="2670"/>
                </a:cubicBezTo>
                <a:cubicBezTo>
                  <a:pt x="3227" y="2670"/>
                  <a:pt x="3203" y="2791"/>
                  <a:pt x="3203" y="2819"/>
                </a:cubicBezTo>
                <a:cubicBezTo>
                  <a:pt x="3203" y="2886"/>
                  <a:pt x="3170" y="2953"/>
                  <a:pt x="3137" y="2986"/>
                </a:cubicBezTo>
                <a:cubicBezTo>
                  <a:pt x="3146" y="2976"/>
                  <a:pt x="3150" y="2972"/>
                  <a:pt x="3151" y="2972"/>
                </a:cubicBezTo>
                <a:lnTo>
                  <a:pt x="3151" y="2972"/>
                </a:lnTo>
                <a:cubicBezTo>
                  <a:pt x="3153" y="2972"/>
                  <a:pt x="3137" y="2996"/>
                  <a:pt x="3137" y="3019"/>
                </a:cubicBezTo>
                <a:lnTo>
                  <a:pt x="3103" y="3119"/>
                </a:lnTo>
                <a:cubicBezTo>
                  <a:pt x="3070" y="3186"/>
                  <a:pt x="3036" y="3220"/>
                  <a:pt x="3003" y="3253"/>
                </a:cubicBezTo>
                <a:cubicBezTo>
                  <a:pt x="2936" y="3320"/>
                  <a:pt x="2903" y="3353"/>
                  <a:pt x="2836" y="3386"/>
                </a:cubicBezTo>
                <a:lnTo>
                  <a:pt x="2770" y="3453"/>
                </a:lnTo>
                <a:lnTo>
                  <a:pt x="2670" y="3520"/>
                </a:lnTo>
                <a:cubicBezTo>
                  <a:pt x="2603" y="3520"/>
                  <a:pt x="2536" y="3553"/>
                  <a:pt x="2469" y="3553"/>
                </a:cubicBezTo>
                <a:cubicBezTo>
                  <a:pt x="2469" y="3553"/>
                  <a:pt x="2395" y="3568"/>
                  <a:pt x="2366" y="3568"/>
                </a:cubicBezTo>
                <a:cubicBezTo>
                  <a:pt x="2351" y="3568"/>
                  <a:pt x="2347" y="3564"/>
                  <a:pt x="2369" y="3553"/>
                </a:cubicBezTo>
                <a:lnTo>
                  <a:pt x="2303" y="3553"/>
                </a:lnTo>
                <a:cubicBezTo>
                  <a:pt x="2286" y="3570"/>
                  <a:pt x="2261" y="3578"/>
                  <a:pt x="2232" y="3578"/>
                </a:cubicBezTo>
                <a:cubicBezTo>
                  <a:pt x="2203" y="3578"/>
                  <a:pt x="2169" y="3570"/>
                  <a:pt x="2136" y="3553"/>
                </a:cubicBezTo>
                <a:lnTo>
                  <a:pt x="2002" y="3553"/>
                </a:lnTo>
                <a:lnTo>
                  <a:pt x="1902" y="3520"/>
                </a:lnTo>
                <a:lnTo>
                  <a:pt x="1869" y="3520"/>
                </a:lnTo>
                <a:cubicBezTo>
                  <a:pt x="1369" y="3253"/>
                  <a:pt x="1068" y="2753"/>
                  <a:pt x="1068" y="2185"/>
                </a:cubicBezTo>
                <a:cubicBezTo>
                  <a:pt x="1068" y="1885"/>
                  <a:pt x="1168" y="1618"/>
                  <a:pt x="1335" y="1385"/>
                </a:cubicBezTo>
                <a:cubicBezTo>
                  <a:pt x="1437" y="1262"/>
                  <a:pt x="1565" y="1152"/>
                  <a:pt x="1702" y="1062"/>
                </a:cubicBezTo>
                <a:close/>
                <a:moveTo>
                  <a:pt x="1857" y="0"/>
                </a:moveTo>
                <a:cubicBezTo>
                  <a:pt x="1817" y="0"/>
                  <a:pt x="1776" y="6"/>
                  <a:pt x="1736" y="17"/>
                </a:cubicBezTo>
                <a:cubicBezTo>
                  <a:pt x="902" y="284"/>
                  <a:pt x="301" y="985"/>
                  <a:pt x="168" y="1852"/>
                </a:cubicBezTo>
                <a:cubicBezTo>
                  <a:pt x="1" y="2753"/>
                  <a:pt x="368" y="3687"/>
                  <a:pt x="1102" y="4254"/>
                </a:cubicBezTo>
                <a:cubicBezTo>
                  <a:pt x="1429" y="4472"/>
                  <a:pt x="1814" y="4581"/>
                  <a:pt x="2199" y="4581"/>
                </a:cubicBezTo>
                <a:cubicBezTo>
                  <a:pt x="2640" y="4581"/>
                  <a:pt x="3081" y="4438"/>
                  <a:pt x="3437" y="4154"/>
                </a:cubicBezTo>
                <a:cubicBezTo>
                  <a:pt x="4104" y="3620"/>
                  <a:pt x="4371" y="2719"/>
                  <a:pt x="4104" y="1885"/>
                </a:cubicBezTo>
                <a:cubicBezTo>
                  <a:pt x="3834" y="1046"/>
                  <a:pt x="3133" y="422"/>
                  <a:pt x="2268" y="256"/>
                </a:cubicBezTo>
                <a:lnTo>
                  <a:pt x="2268" y="256"/>
                </a:lnTo>
                <a:cubicBezTo>
                  <a:pt x="2188" y="93"/>
                  <a:pt x="2024" y="0"/>
                  <a:pt x="185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7" name="Google Shape;877;p21"/>
          <p:cNvSpPr/>
          <p:nvPr/>
        </p:nvSpPr>
        <p:spPr>
          <a:xfrm>
            <a:off x="7252938" y="4864913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8" name="Google Shape;878;p21"/>
          <p:cNvSpPr/>
          <p:nvPr/>
        </p:nvSpPr>
        <p:spPr>
          <a:xfrm>
            <a:off x="1577775" y="4862350"/>
            <a:ext cx="87600" cy="85725"/>
          </a:xfrm>
          <a:custGeom>
            <a:avLst/>
            <a:gdLst/>
            <a:ahLst/>
            <a:cxnLst/>
            <a:rect l="l" t="t" r="r" b="b"/>
            <a:pathLst>
              <a:path w="3504" h="3429" extrusionOk="0">
                <a:moveTo>
                  <a:pt x="1306" y="1043"/>
                </a:moveTo>
                <a:cubicBezTo>
                  <a:pt x="1302" y="1043"/>
                  <a:pt x="1285" y="1051"/>
                  <a:pt x="1268" y="1068"/>
                </a:cubicBezTo>
                <a:cubicBezTo>
                  <a:pt x="1302" y="1051"/>
                  <a:pt x="1310" y="1043"/>
                  <a:pt x="1306" y="1043"/>
                </a:cubicBezTo>
                <a:close/>
                <a:moveTo>
                  <a:pt x="1049" y="1498"/>
                </a:moveTo>
                <a:cubicBezTo>
                  <a:pt x="1048" y="1498"/>
                  <a:pt x="1043" y="1508"/>
                  <a:pt x="1039" y="1525"/>
                </a:cubicBezTo>
                <a:lnTo>
                  <a:pt x="1039" y="1525"/>
                </a:lnTo>
                <a:cubicBezTo>
                  <a:pt x="1048" y="1506"/>
                  <a:pt x="1050" y="1498"/>
                  <a:pt x="1049" y="1498"/>
                </a:cubicBezTo>
                <a:close/>
                <a:moveTo>
                  <a:pt x="2278" y="2426"/>
                </a:moveTo>
                <a:lnTo>
                  <a:pt x="2278" y="2426"/>
                </a:lnTo>
                <a:cubicBezTo>
                  <a:pt x="2263" y="2428"/>
                  <a:pt x="2252" y="2445"/>
                  <a:pt x="2256" y="2445"/>
                </a:cubicBezTo>
                <a:cubicBezTo>
                  <a:pt x="2258" y="2445"/>
                  <a:pt x="2262" y="2442"/>
                  <a:pt x="2269" y="2435"/>
                </a:cubicBezTo>
                <a:lnTo>
                  <a:pt x="2278" y="2426"/>
                </a:lnTo>
                <a:close/>
                <a:moveTo>
                  <a:pt x="1458" y="943"/>
                </a:moveTo>
                <a:lnTo>
                  <a:pt x="1458" y="943"/>
                </a:lnTo>
                <a:cubicBezTo>
                  <a:pt x="1551" y="978"/>
                  <a:pt x="1643" y="1040"/>
                  <a:pt x="1735" y="1101"/>
                </a:cubicBezTo>
                <a:lnTo>
                  <a:pt x="1869" y="1201"/>
                </a:lnTo>
                <a:lnTo>
                  <a:pt x="1935" y="1234"/>
                </a:lnTo>
                <a:cubicBezTo>
                  <a:pt x="1935" y="1234"/>
                  <a:pt x="1995" y="1264"/>
                  <a:pt x="2004" y="1264"/>
                </a:cubicBezTo>
                <a:cubicBezTo>
                  <a:pt x="2009" y="1264"/>
                  <a:pt x="2002" y="1257"/>
                  <a:pt x="1969" y="1235"/>
                </a:cubicBezTo>
                <a:lnTo>
                  <a:pt x="1969" y="1235"/>
                </a:lnTo>
                <a:cubicBezTo>
                  <a:pt x="2069" y="1302"/>
                  <a:pt x="2136" y="1368"/>
                  <a:pt x="2202" y="1468"/>
                </a:cubicBezTo>
                <a:lnTo>
                  <a:pt x="2236" y="1501"/>
                </a:lnTo>
                <a:cubicBezTo>
                  <a:pt x="2227" y="1485"/>
                  <a:pt x="2225" y="1478"/>
                  <a:pt x="2227" y="1478"/>
                </a:cubicBezTo>
                <a:lnTo>
                  <a:pt x="2227" y="1478"/>
                </a:lnTo>
                <a:cubicBezTo>
                  <a:pt x="2231" y="1478"/>
                  <a:pt x="2269" y="1535"/>
                  <a:pt x="2269" y="1535"/>
                </a:cubicBezTo>
                <a:cubicBezTo>
                  <a:pt x="2302" y="1568"/>
                  <a:pt x="2336" y="1635"/>
                  <a:pt x="2369" y="1702"/>
                </a:cubicBezTo>
                <a:cubicBezTo>
                  <a:pt x="2369" y="1702"/>
                  <a:pt x="2402" y="1735"/>
                  <a:pt x="2402" y="1768"/>
                </a:cubicBezTo>
                <a:lnTo>
                  <a:pt x="2436" y="1902"/>
                </a:lnTo>
                <a:cubicBezTo>
                  <a:pt x="2436" y="1912"/>
                  <a:pt x="2436" y="1923"/>
                  <a:pt x="2436" y="1935"/>
                </a:cubicBezTo>
                <a:cubicBezTo>
                  <a:pt x="2436" y="2002"/>
                  <a:pt x="2436" y="2035"/>
                  <a:pt x="2436" y="2102"/>
                </a:cubicBezTo>
                <a:cubicBezTo>
                  <a:pt x="2436" y="2121"/>
                  <a:pt x="2436" y="2135"/>
                  <a:pt x="2436" y="2135"/>
                </a:cubicBezTo>
                <a:lnTo>
                  <a:pt x="2413" y="2227"/>
                </a:lnTo>
                <a:lnTo>
                  <a:pt x="2413" y="2227"/>
                </a:lnTo>
                <a:cubicBezTo>
                  <a:pt x="2410" y="2228"/>
                  <a:pt x="2407" y="2230"/>
                  <a:pt x="2402" y="2235"/>
                </a:cubicBezTo>
                <a:cubicBezTo>
                  <a:pt x="2402" y="2269"/>
                  <a:pt x="2369" y="2302"/>
                  <a:pt x="2369" y="2302"/>
                </a:cubicBezTo>
                <a:cubicBezTo>
                  <a:pt x="2336" y="2335"/>
                  <a:pt x="2336" y="2369"/>
                  <a:pt x="2336" y="2369"/>
                </a:cubicBezTo>
                <a:lnTo>
                  <a:pt x="2278" y="2426"/>
                </a:lnTo>
                <a:lnTo>
                  <a:pt x="2278" y="2426"/>
                </a:lnTo>
                <a:cubicBezTo>
                  <a:pt x="2279" y="2426"/>
                  <a:pt x="2281" y="2426"/>
                  <a:pt x="2282" y="2426"/>
                </a:cubicBezTo>
                <a:cubicBezTo>
                  <a:pt x="2288" y="2426"/>
                  <a:pt x="2295" y="2428"/>
                  <a:pt x="2302" y="2435"/>
                </a:cubicBezTo>
                <a:lnTo>
                  <a:pt x="2197" y="2488"/>
                </a:lnTo>
                <a:lnTo>
                  <a:pt x="2197" y="2488"/>
                </a:lnTo>
                <a:cubicBezTo>
                  <a:pt x="2177" y="2490"/>
                  <a:pt x="2122" y="2502"/>
                  <a:pt x="2102" y="2502"/>
                </a:cubicBezTo>
                <a:lnTo>
                  <a:pt x="1902" y="2502"/>
                </a:lnTo>
                <a:cubicBezTo>
                  <a:pt x="1835" y="2502"/>
                  <a:pt x="1769" y="2469"/>
                  <a:pt x="1735" y="2435"/>
                </a:cubicBezTo>
                <a:lnTo>
                  <a:pt x="1668" y="2435"/>
                </a:lnTo>
                <a:lnTo>
                  <a:pt x="1502" y="2335"/>
                </a:lnTo>
                <a:lnTo>
                  <a:pt x="1402" y="2269"/>
                </a:lnTo>
                <a:cubicBezTo>
                  <a:pt x="1402" y="2269"/>
                  <a:pt x="1302" y="2202"/>
                  <a:pt x="1302" y="2169"/>
                </a:cubicBezTo>
                <a:lnTo>
                  <a:pt x="1201" y="2102"/>
                </a:lnTo>
                <a:cubicBezTo>
                  <a:pt x="1168" y="2068"/>
                  <a:pt x="1168" y="2035"/>
                  <a:pt x="1135" y="2002"/>
                </a:cubicBezTo>
                <a:cubicBezTo>
                  <a:pt x="1101" y="1968"/>
                  <a:pt x="1068" y="1902"/>
                  <a:pt x="1068" y="1868"/>
                </a:cubicBezTo>
                <a:lnTo>
                  <a:pt x="1068" y="1768"/>
                </a:lnTo>
                <a:cubicBezTo>
                  <a:pt x="1068" y="1768"/>
                  <a:pt x="1068" y="1735"/>
                  <a:pt x="1035" y="1702"/>
                </a:cubicBezTo>
                <a:lnTo>
                  <a:pt x="1035" y="1568"/>
                </a:lnTo>
                <a:cubicBezTo>
                  <a:pt x="1035" y="1551"/>
                  <a:pt x="1037" y="1536"/>
                  <a:pt x="1039" y="1525"/>
                </a:cubicBezTo>
                <a:lnTo>
                  <a:pt x="1039" y="1525"/>
                </a:lnTo>
                <a:cubicBezTo>
                  <a:pt x="1038" y="1528"/>
                  <a:pt x="1036" y="1531"/>
                  <a:pt x="1035" y="1535"/>
                </a:cubicBezTo>
                <a:cubicBezTo>
                  <a:pt x="1035" y="1514"/>
                  <a:pt x="1035" y="1484"/>
                  <a:pt x="1035" y="1468"/>
                </a:cubicBezTo>
                <a:cubicBezTo>
                  <a:pt x="1035" y="1435"/>
                  <a:pt x="1035" y="1435"/>
                  <a:pt x="1035" y="1401"/>
                </a:cubicBezTo>
                <a:lnTo>
                  <a:pt x="1035" y="1368"/>
                </a:lnTo>
                <a:cubicBezTo>
                  <a:pt x="1035" y="1335"/>
                  <a:pt x="1101" y="1268"/>
                  <a:pt x="1135" y="1234"/>
                </a:cubicBezTo>
                <a:cubicBezTo>
                  <a:pt x="1135" y="1201"/>
                  <a:pt x="1135" y="1201"/>
                  <a:pt x="1168" y="1168"/>
                </a:cubicBezTo>
                <a:lnTo>
                  <a:pt x="1201" y="1168"/>
                </a:lnTo>
                <a:lnTo>
                  <a:pt x="1268" y="1068"/>
                </a:lnTo>
                <a:cubicBezTo>
                  <a:pt x="1268" y="1034"/>
                  <a:pt x="1368" y="1001"/>
                  <a:pt x="1402" y="968"/>
                </a:cubicBezTo>
                <a:lnTo>
                  <a:pt x="1368" y="968"/>
                </a:lnTo>
                <a:cubicBezTo>
                  <a:pt x="1368" y="968"/>
                  <a:pt x="1423" y="968"/>
                  <a:pt x="1458" y="943"/>
                </a:cubicBezTo>
                <a:close/>
                <a:moveTo>
                  <a:pt x="1568" y="0"/>
                </a:moveTo>
                <a:lnTo>
                  <a:pt x="1568" y="67"/>
                </a:lnTo>
                <a:cubicBezTo>
                  <a:pt x="868" y="100"/>
                  <a:pt x="301" y="567"/>
                  <a:pt x="134" y="1201"/>
                </a:cubicBezTo>
                <a:cubicBezTo>
                  <a:pt x="1" y="1835"/>
                  <a:pt x="201" y="2502"/>
                  <a:pt x="734" y="2936"/>
                </a:cubicBezTo>
                <a:cubicBezTo>
                  <a:pt x="1078" y="3258"/>
                  <a:pt x="1519" y="3428"/>
                  <a:pt x="1967" y="3428"/>
                </a:cubicBezTo>
                <a:cubicBezTo>
                  <a:pt x="2215" y="3428"/>
                  <a:pt x="2465" y="3376"/>
                  <a:pt x="2703" y="3269"/>
                </a:cubicBezTo>
                <a:cubicBezTo>
                  <a:pt x="3270" y="2902"/>
                  <a:pt x="3503" y="2235"/>
                  <a:pt x="3336" y="1601"/>
                </a:cubicBezTo>
                <a:cubicBezTo>
                  <a:pt x="3103" y="934"/>
                  <a:pt x="2569" y="367"/>
                  <a:pt x="1902" y="134"/>
                </a:cubicBezTo>
                <a:cubicBezTo>
                  <a:pt x="1878" y="122"/>
                  <a:pt x="1855" y="112"/>
                  <a:pt x="1832" y="104"/>
                </a:cubicBezTo>
                <a:lnTo>
                  <a:pt x="1832" y="104"/>
                </a:lnTo>
                <a:cubicBezTo>
                  <a:pt x="1756" y="40"/>
                  <a:pt x="1665" y="0"/>
                  <a:pt x="15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9" name="Google Shape;879;p21"/>
          <p:cNvSpPr/>
          <p:nvPr/>
        </p:nvSpPr>
        <p:spPr>
          <a:xfrm>
            <a:off x="2436525" y="440850"/>
            <a:ext cx="70900" cy="70825"/>
          </a:xfrm>
          <a:custGeom>
            <a:avLst/>
            <a:gdLst/>
            <a:ahLst/>
            <a:cxnLst/>
            <a:rect l="l" t="t" r="r" b="b"/>
            <a:pathLst>
              <a:path w="2836" h="2833" extrusionOk="0">
                <a:moveTo>
                  <a:pt x="958" y="1016"/>
                </a:moveTo>
                <a:cubicBezTo>
                  <a:pt x="951" y="1028"/>
                  <a:pt x="943" y="1033"/>
                  <a:pt x="939" y="1033"/>
                </a:cubicBezTo>
                <a:cubicBezTo>
                  <a:pt x="936" y="1033"/>
                  <a:pt x="939" y="1027"/>
                  <a:pt x="958" y="1016"/>
                </a:cubicBezTo>
                <a:close/>
                <a:moveTo>
                  <a:pt x="1201" y="1126"/>
                </a:moveTo>
                <a:cubicBezTo>
                  <a:pt x="1201" y="1126"/>
                  <a:pt x="1200" y="1138"/>
                  <a:pt x="1197" y="1153"/>
                </a:cubicBezTo>
                <a:lnTo>
                  <a:pt x="1197" y="1153"/>
                </a:lnTo>
                <a:cubicBezTo>
                  <a:pt x="1198" y="1150"/>
                  <a:pt x="1200" y="1147"/>
                  <a:pt x="1201" y="1144"/>
                </a:cubicBezTo>
                <a:cubicBezTo>
                  <a:pt x="1201" y="1131"/>
                  <a:pt x="1201" y="1126"/>
                  <a:pt x="1201" y="1126"/>
                </a:cubicBezTo>
                <a:close/>
                <a:moveTo>
                  <a:pt x="1197" y="1153"/>
                </a:moveTo>
                <a:cubicBezTo>
                  <a:pt x="1187" y="1174"/>
                  <a:pt x="1181" y="1191"/>
                  <a:pt x="1176" y="1208"/>
                </a:cubicBezTo>
                <a:lnTo>
                  <a:pt x="1176" y="1208"/>
                </a:lnTo>
                <a:cubicBezTo>
                  <a:pt x="1188" y="1199"/>
                  <a:pt x="1194" y="1173"/>
                  <a:pt x="1197" y="1153"/>
                </a:cubicBezTo>
                <a:close/>
                <a:moveTo>
                  <a:pt x="1826" y="1273"/>
                </a:moveTo>
                <a:cubicBezTo>
                  <a:pt x="1828" y="1291"/>
                  <a:pt x="1839" y="1306"/>
                  <a:pt x="1843" y="1306"/>
                </a:cubicBezTo>
                <a:cubicBezTo>
                  <a:pt x="1846" y="1306"/>
                  <a:pt x="1845" y="1299"/>
                  <a:pt x="1835" y="1278"/>
                </a:cubicBezTo>
                <a:lnTo>
                  <a:pt x="1826" y="1273"/>
                </a:lnTo>
                <a:close/>
                <a:moveTo>
                  <a:pt x="1316" y="1792"/>
                </a:moveTo>
                <a:cubicBezTo>
                  <a:pt x="1316" y="1792"/>
                  <a:pt x="1327" y="1802"/>
                  <a:pt x="1339" y="1812"/>
                </a:cubicBezTo>
                <a:lnTo>
                  <a:pt x="1339" y="1812"/>
                </a:lnTo>
                <a:cubicBezTo>
                  <a:pt x="1338" y="1812"/>
                  <a:pt x="1336" y="1812"/>
                  <a:pt x="1335" y="1812"/>
                </a:cubicBezTo>
                <a:cubicBezTo>
                  <a:pt x="1321" y="1797"/>
                  <a:pt x="1315" y="1792"/>
                  <a:pt x="1316" y="1792"/>
                </a:cubicBezTo>
                <a:close/>
                <a:moveTo>
                  <a:pt x="1835" y="1778"/>
                </a:moveTo>
                <a:lnTo>
                  <a:pt x="1835" y="1778"/>
                </a:lnTo>
                <a:cubicBezTo>
                  <a:pt x="1816" y="1797"/>
                  <a:pt x="1774" y="1817"/>
                  <a:pt x="1768" y="1817"/>
                </a:cubicBezTo>
                <a:cubicBezTo>
                  <a:pt x="1764" y="1817"/>
                  <a:pt x="1779" y="1806"/>
                  <a:pt x="1835" y="1778"/>
                </a:cubicBezTo>
                <a:close/>
                <a:moveTo>
                  <a:pt x="1270" y="945"/>
                </a:moveTo>
                <a:cubicBezTo>
                  <a:pt x="1303" y="947"/>
                  <a:pt x="1344" y="954"/>
                  <a:pt x="1368" y="978"/>
                </a:cubicBezTo>
                <a:lnTo>
                  <a:pt x="1435" y="978"/>
                </a:lnTo>
                <a:lnTo>
                  <a:pt x="1568" y="1078"/>
                </a:lnTo>
                <a:lnTo>
                  <a:pt x="1635" y="1111"/>
                </a:lnTo>
                <a:cubicBezTo>
                  <a:pt x="1702" y="1144"/>
                  <a:pt x="1735" y="1178"/>
                  <a:pt x="1768" y="1244"/>
                </a:cubicBezTo>
                <a:lnTo>
                  <a:pt x="1826" y="1273"/>
                </a:lnTo>
                <a:lnTo>
                  <a:pt x="1826" y="1273"/>
                </a:lnTo>
                <a:cubicBezTo>
                  <a:pt x="1825" y="1263"/>
                  <a:pt x="1827" y="1253"/>
                  <a:pt x="1835" y="1244"/>
                </a:cubicBezTo>
                <a:lnTo>
                  <a:pt x="1835" y="1244"/>
                </a:lnTo>
                <a:lnTo>
                  <a:pt x="1902" y="1378"/>
                </a:lnTo>
                <a:lnTo>
                  <a:pt x="1935" y="1445"/>
                </a:lnTo>
                <a:cubicBezTo>
                  <a:pt x="1935" y="1478"/>
                  <a:pt x="1935" y="1478"/>
                  <a:pt x="1935" y="1511"/>
                </a:cubicBezTo>
                <a:lnTo>
                  <a:pt x="1935" y="1611"/>
                </a:lnTo>
                <a:lnTo>
                  <a:pt x="1935" y="1645"/>
                </a:lnTo>
                <a:cubicBezTo>
                  <a:pt x="1935" y="1645"/>
                  <a:pt x="1935" y="1662"/>
                  <a:pt x="1923" y="1672"/>
                </a:cubicBezTo>
                <a:lnTo>
                  <a:pt x="1923" y="1672"/>
                </a:lnTo>
                <a:cubicBezTo>
                  <a:pt x="1931" y="1653"/>
                  <a:pt x="1936" y="1629"/>
                  <a:pt x="1925" y="1629"/>
                </a:cubicBezTo>
                <a:cubicBezTo>
                  <a:pt x="1921" y="1629"/>
                  <a:pt x="1913" y="1633"/>
                  <a:pt x="1902" y="1645"/>
                </a:cubicBezTo>
                <a:lnTo>
                  <a:pt x="1835" y="1745"/>
                </a:lnTo>
                <a:cubicBezTo>
                  <a:pt x="1828" y="1759"/>
                  <a:pt x="1828" y="1764"/>
                  <a:pt x="1833" y="1764"/>
                </a:cubicBezTo>
                <a:cubicBezTo>
                  <a:pt x="1845" y="1764"/>
                  <a:pt x="1887" y="1726"/>
                  <a:pt x="1887" y="1726"/>
                </a:cubicBezTo>
                <a:lnTo>
                  <a:pt x="1887" y="1726"/>
                </a:lnTo>
                <a:cubicBezTo>
                  <a:pt x="1888" y="1726"/>
                  <a:pt x="1883" y="1731"/>
                  <a:pt x="1868" y="1745"/>
                </a:cubicBezTo>
                <a:lnTo>
                  <a:pt x="1835" y="1778"/>
                </a:lnTo>
                <a:cubicBezTo>
                  <a:pt x="1802" y="1778"/>
                  <a:pt x="1768" y="1812"/>
                  <a:pt x="1735" y="1812"/>
                </a:cubicBezTo>
                <a:lnTo>
                  <a:pt x="1702" y="1845"/>
                </a:lnTo>
                <a:lnTo>
                  <a:pt x="1668" y="1845"/>
                </a:lnTo>
                <a:cubicBezTo>
                  <a:pt x="1735" y="1812"/>
                  <a:pt x="1735" y="1812"/>
                  <a:pt x="1702" y="1812"/>
                </a:cubicBezTo>
                <a:lnTo>
                  <a:pt x="1602" y="1845"/>
                </a:lnTo>
                <a:lnTo>
                  <a:pt x="1535" y="1845"/>
                </a:lnTo>
                <a:cubicBezTo>
                  <a:pt x="1518" y="1862"/>
                  <a:pt x="1502" y="1870"/>
                  <a:pt x="1485" y="1870"/>
                </a:cubicBezTo>
                <a:cubicBezTo>
                  <a:pt x="1468" y="1870"/>
                  <a:pt x="1451" y="1862"/>
                  <a:pt x="1435" y="1845"/>
                </a:cubicBezTo>
                <a:cubicBezTo>
                  <a:pt x="1414" y="1845"/>
                  <a:pt x="1393" y="1832"/>
                  <a:pt x="1373" y="1822"/>
                </a:cubicBezTo>
                <a:lnTo>
                  <a:pt x="1373" y="1822"/>
                </a:lnTo>
                <a:cubicBezTo>
                  <a:pt x="1372" y="1820"/>
                  <a:pt x="1370" y="1816"/>
                  <a:pt x="1368" y="1812"/>
                </a:cubicBezTo>
                <a:lnTo>
                  <a:pt x="1335" y="1778"/>
                </a:lnTo>
                <a:cubicBezTo>
                  <a:pt x="1301" y="1778"/>
                  <a:pt x="1301" y="1778"/>
                  <a:pt x="1301" y="1745"/>
                </a:cubicBezTo>
                <a:cubicBezTo>
                  <a:pt x="1281" y="1725"/>
                  <a:pt x="1261" y="1692"/>
                  <a:pt x="1263" y="1692"/>
                </a:cubicBezTo>
                <a:lnTo>
                  <a:pt x="1263" y="1692"/>
                </a:lnTo>
                <a:cubicBezTo>
                  <a:pt x="1264" y="1692"/>
                  <a:pt x="1275" y="1706"/>
                  <a:pt x="1301" y="1745"/>
                </a:cubicBezTo>
                <a:cubicBezTo>
                  <a:pt x="1301" y="1711"/>
                  <a:pt x="1235" y="1678"/>
                  <a:pt x="1235" y="1645"/>
                </a:cubicBezTo>
                <a:cubicBezTo>
                  <a:pt x="1218" y="1645"/>
                  <a:pt x="1210" y="1637"/>
                  <a:pt x="1206" y="1625"/>
                </a:cubicBezTo>
                <a:lnTo>
                  <a:pt x="1206" y="1625"/>
                </a:lnTo>
                <a:cubicBezTo>
                  <a:pt x="1207" y="1626"/>
                  <a:pt x="1208" y="1628"/>
                  <a:pt x="1208" y="1628"/>
                </a:cubicBezTo>
                <a:cubicBezTo>
                  <a:pt x="1209" y="1628"/>
                  <a:pt x="1207" y="1624"/>
                  <a:pt x="1203" y="1616"/>
                </a:cubicBezTo>
                <a:lnTo>
                  <a:pt x="1203" y="1616"/>
                </a:lnTo>
                <a:cubicBezTo>
                  <a:pt x="1201" y="1604"/>
                  <a:pt x="1201" y="1591"/>
                  <a:pt x="1201" y="1578"/>
                </a:cubicBezTo>
                <a:cubicBezTo>
                  <a:pt x="1190" y="1567"/>
                  <a:pt x="1183" y="1562"/>
                  <a:pt x="1180" y="1562"/>
                </a:cubicBezTo>
                <a:cubicBezTo>
                  <a:pt x="1176" y="1562"/>
                  <a:pt x="1178" y="1571"/>
                  <a:pt x="1183" y="1582"/>
                </a:cubicBezTo>
                <a:lnTo>
                  <a:pt x="1183" y="1582"/>
                </a:lnTo>
                <a:cubicBezTo>
                  <a:pt x="1141" y="1511"/>
                  <a:pt x="1168" y="1508"/>
                  <a:pt x="1168" y="1478"/>
                </a:cubicBezTo>
                <a:lnTo>
                  <a:pt x="1168" y="1445"/>
                </a:lnTo>
                <a:lnTo>
                  <a:pt x="1168" y="1311"/>
                </a:lnTo>
                <a:cubicBezTo>
                  <a:pt x="1168" y="1269"/>
                  <a:pt x="1168" y="1240"/>
                  <a:pt x="1176" y="1208"/>
                </a:cubicBezTo>
                <a:lnTo>
                  <a:pt x="1176" y="1208"/>
                </a:lnTo>
                <a:cubicBezTo>
                  <a:pt x="1174" y="1210"/>
                  <a:pt x="1171" y="1211"/>
                  <a:pt x="1168" y="1211"/>
                </a:cubicBezTo>
                <a:cubicBezTo>
                  <a:pt x="1135" y="1211"/>
                  <a:pt x="1201" y="1144"/>
                  <a:pt x="1201" y="1111"/>
                </a:cubicBezTo>
                <a:cubicBezTo>
                  <a:pt x="1236" y="1055"/>
                  <a:pt x="1259" y="999"/>
                  <a:pt x="1270" y="945"/>
                </a:cubicBezTo>
                <a:close/>
                <a:moveTo>
                  <a:pt x="1195" y="1"/>
                </a:moveTo>
                <a:cubicBezTo>
                  <a:pt x="988" y="1"/>
                  <a:pt x="784" y="52"/>
                  <a:pt x="601" y="144"/>
                </a:cubicBezTo>
                <a:cubicBezTo>
                  <a:pt x="234" y="344"/>
                  <a:pt x="0" y="677"/>
                  <a:pt x="0" y="1078"/>
                </a:cubicBezTo>
                <a:cubicBezTo>
                  <a:pt x="0" y="1230"/>
                  <a:pt x="66" y="1361"/>
                  <a:pt x="171" y="1445"/>
                </a:cubicBezTo>
                <a:lnTo>
                  <a:pt x="171" y="1445"/>
                </a:lnTo>
                <a:cubicBezTo>
                  <a:pt x="176" y="1712"/>
                  <a:pt x="251" y="1978"/>
                  <a:pt x="401" y="2212"/>
                </a:cubicBezTo>
                <a:cubicBezTo>
                  <a:pt x="636" y="2604"/>
                  <a:pt x="1056" y="2832"/>
                  <a:pt x="1483" y="2832"/>
                </a:cubicBezTo>
                <a:cubicBezTo>
                  <a:pt x="1601" y="2832"/>
                  <a:pt x="1720" y="2815"/>
                  <a:pt x="1835" y="2779"/>
                </a:cubicBezTo>
                <a:cubicBezTo>
                  <a:pt x="2402" y="2612"/>
                  <a:pt x="2802" y="2145"/>
                  <a:pt x="2836" y="1545"/>
                </a:cubicBezTo>
                <a:cubicBezTo>
                  <a:pt x="2769" y="878"/>
                  <a:pt x="2335" y="310"/>
                  <a:pt x="1702" y="110"/>
                </a:cubicBezTo>
                <a:cubicBezTo>
                  <a:pt x="1536" y="35"/>
                  <a:pt x="1364" y="1"/>
                  <a:pt x="11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0" name="Google Shape;880;p21"/>
          <p:cNvSpPr/>
          <p:nvPr/>
        </p:nvSpPr>
        <p:spPr>
          <a:xfrm>
            <a:off x="321600" y="3296000"/>
            <a:ext cx="338600" cy="293575"/>
          </a:xfrm>
          <a:custGeom>
            <a:avLst/>
            <a:gdLst/>
            <a:ahLst/>
            <a:cxnLst/>
            <a:rect l="l" t="t" r="r" b="b"/>
            <a:pathLst>
              <a:path w="13544" h="11743" extrusionOk="0">
                <a:moveTo>
                  <a:pt x="6438" y="992"/>
                </a:moveTo>
                <a:cubicBezTo>
                  <a:pt x="6467" y="992"/>
                  <a:pt x="6479" y="1072"/>
                  <a:pt x="6538" y="1210"/>
                </a:cubicBezTo>
                <a:cubicBezTo>
                  <a:pt x="6672" y="1444"/>
                  <a:pt x="6672" y="1577"/>
                  <a:pt x="6738" y="1777"/>
                </a:cubicBezTo>
                <a:lnTo>
                  <a:pt x="7306" y="3245"/>
                </a:lnTo>
                <a:cubicBezTo>
                  <a:pt x="7606" y="4012"/>
                  <a:pt x="7773" y="4579"/>
                  <a:pt x="8673" y="4579"/>
                </a:cubicBezTo>
                <a:cubicBezTo>
                  <a:pt x="9707" y="4579"/>
                  <a:pt x="10708" y="4579"/>
                  <a:pt x="11742" y="4680"/>
                </a:cubicBezTo>
                <a:cubicBezTo>
                  <a:pt x="11976" y="4680"/>
                  <a:pt x="12209" y="4713"/>
                  <a:pt x="12443" y="4746"/>
                </a:cubicBezTo>
                <a:cubicBezTo>
                  <a:pt x="12276" y="4880"/>
                  <a:pt x="12142" y="4980"/>
                  <a:pt x="12009" y="5113"/>
                </a:cubicBezTo>
                <a:cubicBezTo>
                  <a:pt x="11609" y="5447"/>
                  <a:pt x="11175" y="5714"/>
                  <a:pt x="10741" y="5947"/>
                </a:cubicBezTo>
                <a:cubicBezTo>
                  <a:pt x="10108" y="6314"/>
                  <a:pt x="9240" y="6414"/>
                  <a:pt x="9174" y="7281"/>
                </a:cubicBezTo>
                <a:cubicBezTo>
                  <a:pt x="9174" y="7815"/>
                  <a:pt x="9174" y="8382"/>
                  <a:pt x="9174" y="8949"/>
                </a:cubicBezTo>
                <a:cubicBezTo>
                  <a:pt x="9240" y="9416"/>
                  <a:pt x="9240" y="9917"/>
                  <a:pt x="9174" y="10384"/>
                </a:cubicBezTo>
                <a:cubicBezTo>
                  <a:pt x="9196" y="10498"/>
                  <a:pt x="9204" y="10549"/>
                  <a:pt x="9185" y="10549"/>
                </a:cubicBezTo>
                <a:cubicBezTo>
                  <a:pt x="9176" y="10549"/>
                  <a:pt x="9161" y="10538"/>
                  <a:pt x="9140" y="10517"/>
                </a:cubicBezTo>
                <a:cubicBezTo>
                  <a:pt x="9007" y="10450"/>
                  <a:pt x="8940" y="10384"/>
                  <a:pt x="8873" y="10250"/>
                </a:cubicBezTo>
                <a:cubicBezTo>
                  <a:pt x="8707" y="10050"/>
                  <a:pt x="8573" y="9850"/>
                  <a:pt x="8440" y="9616"/>
                </a:cubicBezTo>
                <a:lnTo>
                  <a:pt x="7572" y="8282"/>
                </a:lnTo>
                <a:cubicBezTo>
                  <a:pt x="7477" y="8130"/>
                  <a:pt x="7327" y="8053"/>
                  <a:pt x="7173" y="8053"/>
                </a:cubicBezTo>
                <a:cubicBezTo>
                  <a:pt x="7057" y="8053"/>
                  <a:pt x="6939" y="8096"/>
                  <a:pt x="6839" y="8182"/>
                </a:cubicBezTo>
                <a:cubicBezTo>
                  <a:pt x="6438" y="8616"/>
                  <a:pt x="6038" y="9049"/>
                  <a:pt x="5604" y="9483"/>
                </a:cubicBezTo>
                <a:cubicBezTo>
                  <a:pt x="5371" y="9650"/>
                  <a:pt x="5171" y="9850"/>
                  <a:pt x="4971" y="10017"/>
                </a:cubicBezTo>
                <a:cubicBezTo>
                  <a:pt x="4737" y="10284"/>
                  <a:pt x="4470" y="10484"/>
                  <a:pt x="4170" y="10651"/>
                </a:cubicBezTo>
                <a:cubicBezTo>
                  <a:pt x="4170" y="10651"/>
                  <a:pt x="4037" y="10751"/>
                  <a:pt x="4037" y="10751"/>
                </a:cubicBezTo>
                <a:cubicBezTo>
                  <a:pt x="4037" y="10617"/>
                  <a:pt x="4070" y="10450"/>
                  <a:pt x="4103" y="10284"/>
                </a:cubicBezTo>
                <a:cubicBezTo>
                  <a:pt x="4170" y="9983"/>
                  <a:pt x="4237" y="9717"/>
                  <a:pt x="4270" y="9416"/>
                </a:cubicBezTo>
                <a:cubicBezTo>
                  <a:pt x="4403" y="8783"/>
                  <a:pt x="4537" y="8182"/>
                  <a:pt x="4704" y="7515"/>
                </a:cubicBezTo>
                <a:cubicBezTo>
                  <a:pt x="4770" y="7281"/>
                  <a:pt x="4604" y="7015"/>
                  <a:pt x="4370" y="6948"/>
                </a:cubicBezTo>
                <a:cubicBezTo>
                  <a:pt x="3770" y="6748"/>
                  <a:pt x="3169" y="6548"/>
                  <a:pt x="2602" y="6281"/>
                </a:cubicBezTo>
                <a:cubicBezTo>
                  <a:pt x="2335" y="6147"/>
                  <a:pt x="2068" y="6014"/>
                  <a:pt x="1768" y="5847"/>
                </a:cubicBezTo>
                <a:lnTo>
                  <a:pt x="1368" y="5647"/>
                </a:lnTo>
                <a:lnTo>
                  <a:pt x="1247" y="5556"/>
                </a:lnTo>
                <a:lnTo>
                  <a:pt x="1247" y="5556"/>
                </a:lnTo>
                <a:cubicBezTo>
                  <a:pt x="1278" y="5542"/>
                  <a:pt x="1306" y="5528"/>
                  <a:pt x="1335" y="5513"/>
                </a:cubicBezTo>
                <a:cubicBezTo>
                  <a:pt x="1535" y="5480"/>
                  <a:pt x="1735" y="5480"/>
                  <a:pt x="1935" y="5447"/>
                </a:cubicBezTo>
                <a:lnTo>
                  <a:pt x="2836" y="5347"/>
                </a:lnTo>
                <a:lnTo>
                  <a:pt x="4937" y="5113"/>
                </a:lnTo>
                <a:cubicBezTo>
                  <a:pt x="5229" y="5079"/>
                  <a:pt x="5379" y="4815"/>
                  <a:pt x="5375" y="4576"/>
                </a:cubicBezTo>
                <a:lnTo>
                  <a:pt x="5375" y="4576"/>
                </a:lnTo>
                <a:cubicBezTo>
                  <a:pt x="5518" y="4540"/>
                  <a:pt x="5638" y="4433"/>
                  <a:pt x="5671" y="4246"/>
                </a:cubicBezTo>
                <a:cubicBezTo>
                  <a:pt x="5771" y="3712"/>
                  <a:pt x="5871" y="3178"/>
                  <a:pt x="6005" y="2611"/>
                </a:cubicBezTo>
                <a:cubicBezTo>
                  <a:pt x="6071" y="2345"/>
                  <a:pt x="6105" y="2078"/>
                  <a:pt x="6171" y="1811"/>
                </a:cubicBezTo>
                <a:cubicBezTo>
                  <a:pt x="6205" y="1577"/>
                  <a:pt x="6238" y="1344"/>
                  <a:pt x="6338" y="1110"/>
                </a:cubicBezTo>
                <a:cubicBezTo>
                  <a:pt x="6392" y="1029"/>
                  <a:pt x="6419" y="992"/>
                  <a:pt x="6438" y="992"/>
                </a:cubicBezTo>
                <a:close/>
                <a:moveTo>
                  <a:pt x="6414" y="0"/>
                </a:moveTo>
                <a:cubicBezTo>
                  <a:pt x="6069" y="0"/>
                  <a:pt x="5728" y="192"/>
                  <a:pt x="5571" y="577"/>
                </a:cubicBezTo>
                <a:cubicBezTo>
                  <a:pt x="5371" y="1044"/>
                  <a:pt x="5237" y="1544"/>
                  <a:pt x="5171" y="2078"/>
                </a:cubicBezTo>
                <a:cubicBezTo>
                  <a:pt x="5037" y="2711"/>
                  <a:pt x="4904" y="3312"/>
                  <a:pt x="4770" y="3979"/>
                </a:cubicBezTo>
                <a:cubicBezTo>
                  <a:pt x="4758" y="4059"/>
                  <a:pt x="4761" y="4132"/>
                  <a:pt x="4775" y="4197"/>
                </a:cubicBezTo>
                <a:lnTo>
                  <a:pt x="4775" y="4197"/>
                </a:lnTo>
                <a:lnTo>
                  <a:pt x="1935" y="4513"/>
                </a:lnTo>
                <a:cubicBezTo>
                  <a:pt x="1335" y="4579"/>
                  <a:pt x="367" y="4613"/>
                  <a:pt x="167" y="5347"/>
                </a:cubicBezTo>
                <a:cubicBezTo>
                  <a:pt x="0" y="6081"/>
                  <a:pt x="1001" y="6514"/>
                  <a:pt x="1535" y="6781"/>
                </a:cubicBezTo>
                <a:cubicBezTo>
                  <a:pt x="2234" y="7145"/>
                  <a:pt x="2934" y="7462"/>
                  <a:pt x="3673" y="7692"/>
                </a:cubicBezTo>
                <a:lnTo>
                  <a:pt x="3673" y="7692"/>
                </a:lnTo>
                <a:cubicBezTo>
                  <a:pt x="3514" y="8436"/>
                  <a:pt x="3375" y="9165"/>
                  <a:pt x="3236" y="9917"/>
                </a:cubicBezTo>
                <a:cubicBezTo>
                  <a:pt x="3103" y="10517"/>
                  <a:pt x="2836" y="11518"/>
                  <a:pt x="3703" y="11718"/>
                </a:cubicBezTo>
                <a:cubicBezTo>
                  <a:pt x="3773" y="11735"/>
                  <a:pt x="3842" y="11742"/>
                  <a:pt x="3911" y="11742"/>
                </a:cubicBezTo>
                <a:cubicBezTo>
                  <a:pt x="4534" y="11742"/>
                  <a:pt x="5117" y="11111"/>
                  <a:pt x="5538" y="10751"/>
                </a:cubicBezTo>
                <a:cubicBezTo>
                  <a:pt x="6090" y="10277"/>
                  <a:pt x="6602" y="9782"/>
                  <a:pt x="7088" y="9267"/>
                </a:cubicBezTo>
                <a:lnTo>
                  <a:pt x="7088" y="9267"/>
                </a:lnTo>
                <a:lnTo>
                  <a:pt x="7639" y="10083"/>
                </a:lnTo>
                <a:cubicBezTo>
                  <a:pt x="7839" y="10450"/>
                  <a:pt x="8106" y="10817"/>
                  <a:pt x="8440" y="11151"/>
                </a:cubicBezTo>
                <a:cubicBezTo>
                  <a:pt x="8643" y="11327"/>
                  <a:pt x="8917" y="11420"/>
                  <a:pt x="9187" y="11420"/>
                </a:cubicBezTo>
                <a:cubicBezTo>
                  <a:pt x="9583" y="11420"/>
                  <a:pt x="9969" y="11220"/>
                  <a:pt x="10108" y="10784"/>
                </a:cubicBezTo>
                <a:cubicBezTo>
                  <a:pt x="10174" y="10284"/>
                  <a:pt x="10174" y="9817"/>
                  <a:pt x="10141" y="9350"/>
                </a:cubicBezTo>
                <a:lnTo>
                  <a:pt x="10141" y="7682"/>
                </a:lnTo>
                <a:cubicBezTo>
                  <a:pt x="10108" y="7515"/>
                  <a:pt x="10108" y="7381"/>
                  <a:pt x="10141" y="7248"/>
                </a:cubicBezTo>
                <a:cubicBezTo>
                  <a:pt x="10174" y="7181"/>
                  <a:pt x="10274" y="7215"/>
                  <a:pt x="10308" y="7181"/>
                </a:cubicBezTo>
                <a:cubicBezTo>
                  <a:pt x="10474" y="7081"/>
                  <a:pt x="10641" y="7015"/>
                  <a:pt x="10841" y="6948"/>
                </a:cubicBezTo>
                <a:cubicBezTo>
                  <a:pt x="11275" y="6748"/>
                  <a:pt x="11709" y="6481"/>
                  <a:pt x="12142" y="6214"/>
                </a:cubicBezTo>
                <a:cubicBezTo>
                  <a:pt x="12676" y="5814"/>
                  <a:pt x="13543" y="5247"/>
                  <a:pt x="13310" y="4446"/>
                </a:cubicBezTo>
                <a:cubicBezTo>
                  <a:pt x="13043" y="3612"/>
                  <a:pt x="11742" y="3746"/>
                  <a:pt x="11042" y="3679"/>
                </a:cubicBezTo>
                <a:cubicBezTo>
                  <a:pt x="10575" y="3645"/>
                  <a:pt x="10074" y="3645"/>
                  <a:pt x="9574" y="3645"/>
                </a:cubicBezTo>
                <a:lnTo>
                  <a:pt x="8773" y="3645"/>
                </a:lnTo>
                <a:cubicBezTo>
                  <a:pt x="8440" y="3645"/>
                  <a:pt x="8406" y="3479"/>
                  <a:pt x="8273" y="3178"/>
                </a:cubicBezTo>
                <a:lnTo>
                  <a:pt x="7773" y="1777"/>
                </a:lnTo>
                <a:cubicBezTo>
                  <a:pt x="7639" y="1344"/>
                  <a:pt x="7439" y="910"/>
                  <a:pt x="7239" y="477"/>
                </a:cubicBezTo>
                <a:cubicBezTo>
                  <a:pt x="7048" y="159"/>
                  <a:pt x="6729" y="0"/>
                  <a:pt x="641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1" name="Google Shape;881;p21"/>
          <p:cNvSpPr/>
          <p:nvPr/>
        </p:nvSpPr>
        <p:spPr>
          <a:xfrm>
            <a:off x="6286213" y="871313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2" name="Google Shape;882;p21"/>
          <p:cNvSpPr/>
          <p:nvPr/>
        </p:nvSpPr>
        <p:spPr>
          <a:xfrm>
            <a:off x="7368825" y="320813"/>
            <a:ext cx="321925" cy="310900"/>
          </a:xfrm>
          <a:custGeom>
            <a:avLst/>
            <a:gdLst/>
            <a:ahLst/>
            <a:cxnLst/>
            <a:rect l="l" t="t" r="r" b="b"/>
            <a:pathLst>
              <a:path w="12877" h="12436" extrusionOk="0">
                <a:moveTo>
                  <a:pt x="5600" y="919"/>
                </a:moveTo>
                <a:cubicBezTo>
                  <a:pt x="6011" y="919"/>
                  <a:pt x="6242" y="1617"/>
                  <a:pt x="6272" y="1936"/>
                </a:cubicBezTo>
                <a:cubicBezTo>
                  <a:pt x="6338" y="2503"/>
                  <a:pt x="6338" y="3104"/>
                  <a:pt x="6272" y="3671"/>
                </a:cubicBezTo>
                <a:cubicBezTo>
                  <a:pt x="6205" y="4449"/>
                  <a:pt x="6019" y="5228"/>
                  <a:pt x="5725" y="5967"/>
                </a:cubicBezTo>
                <a:lnTo>
                  <a:pt x="5725" y="5967"/>
                </a:lnTo>
                <a:cubicBezTo>
                  <a:pt x="5713" y="5987"/>
                  <a:pt x="5702" y="6006"/>
                  <a:pt x="5690" y="6025"/>
                </a:cubicBezTo>
                <a:lnTo>
                  <a:pt x="5690" y="6025"/>
                </a:lnTo>
                <a:cubicBezTo>
                  <a:pt x="5502" y="5836"/>
                  <a:pt x="5353" y="5627"/>
                  <a:pt x="5236" y="5403"/>
                </a:cubicBezTo>
                <a:lnTo>
                  <a:pt x="5236" y="5403"/>
                </a:lnTo>
                <a:cubicBezTo>
                  <a:pt x="5163" y="4899"/>
                  <a:pt x="5042" y="4402"/>
                  <a:pt x="4856" y="3932"/>
                </a:cubicBezTo>
                <a:lnTo>
                  <a:pt x="4856" y="3932"/>
                </a:lnTo>
                <a:cubicBezTo>
                  <a:pt x="4843" y="3756"/>
                  <a:pt x="4837" y="3579"/>
                  <a:pt x="4837" y="3404"/>
                </a:cubicBezTo>
                <a:cubicBezTo>
                  <a:pt x="4837" y="2803"/>
                  <a:pt x="4704" y="1302"/>
                  <a:pt x="5404" y="969"/>
                </a:cubicBezTo>
                <a:cubicBezTo>
                  <a:pt x="5473" y="934"/>
                  <a:pt x="5539" y="919"/>
                  <a:pt x="5600" y="919"/>
                </a:cubicBezTo>
                <a:close/>
                <a:moveTo>
                  <a:pt x="2127" y="2545"/>
                </a:moveTo>
                <a:cubicBezTo>
                  <a:pt x="2894" y="2545"/>
                  <a:pt x="3611" y="3480"/>
                  <a:pt x="3917" y="4097"/>
                </a:cubicBezTo>
                <a:lnTo>
                  <a:pt x="3917" y="4097"/>
                </a:lnTo>
                <a:cubicBezTo>
                  <a:pt x="3967" y="4686"/>
                  <a:pt x="4094" y="5263"/>
                  <a:pt x="4350" y="5780"/>
                </a:cubicBezTo>
                <a:lnTo>
                  <a:pt x="4350" y="5780"/>
                </a:lnTo>
                <a:cubicBezTo>
                  <a:pt x="4367" y="5914"/>
                  <a:pt x="4381" y="6048"/>
                  <a:pt x="4390" y="6182"/>
                </a:cubicBezTo>
                <a:lnTo>
                  <a:pt x="4390" y="6182"/>
                </a:lnTo>
                <a:cubicBezTo>
                  <a:pt x="4175" y="6257"/>
                  <a:pt x="3964" y="6291"/>
                  <a:pt x="3758" y="6291"/>
                </a:cubicBezTo>
                <a:cubicBezTo>
                  <a:pt x="2917" y="6291"/>
                  <a:pt x="2175" y="5715"/>
                  <a:pt x="1735" y="4938"/>
                </a:cubicBezTo>
                <a:cubicBezTo>
                  <a:pt x="1401" y="4404"/>
                  <a:pt x="901" y="2937"/>
                  <a:pt x="1802" y="2603"/>
                </a:cubicBezTo>
                <a:cubicBezTo>
                  <a:pt x="1910" y="2563"/>
                  <a:pt x="2019" y="2545"/>
                  <a:pt x="2127" y="2545"/>
                </a:cubicBezTo>
                <a:close/>
                <a:moveTo>
                  <a:pt x="10594" y="3135"/>
                </a:moveTo>
                <a:cubicBezTo>
                  <a:pt x="10768" y="3135"/>
                  <a:pt x="10931" y="3176"/>
                  <a:pt x="11075" y="3270"/>
                </a:cubicBezTo>
                <a:cubicBezTo>
                  <a:pt x="11542" y="3571"/>
                  <a:pt x="11442" y="4338"/>
                  <a:pt x="11275" y="4805"/>
                </a:cubicBezTo>
                <a:cubicBezTo>
                  <a:pt x="11042" y="5338"/>
                  <a:pt x="10641" y="5772"/>
                  <a:pt x="10141" y="6072"/>
                </a:cubicBezTo>
                <a:cubicBezTo>
                  <a:pt x="9361" y="6563"/>
                  <a:pt x="8432" y="6681"/>
                  <a:pt x="7513" y="6695"/>
                </a:cubicBezTo>
                <a:lnTo>
                  <a:pt x="7513" y="6695"/>
                </a:lnTo>
                <a:cubicBezTo>
                  <a:pt x="7183" y="6649"/>
                  <a:pt x="6844" y="6634"/>
                  <a:pt x="6505" y="6634"/>
                </a:cubicBezTo>
                <a:cubicBezTo>
                  <a:pt x="6485" y="6634"/>
                  <a:pt x="6465" y="6634"/>
                  <a:pt x="6444" y="6634"/>
                </a:cubicBezTo>
                <a:lnTo>
                  <a:pt x="6444" y="6634"/>
                </a:lnTo>
                <a:cubicBezTo>
                  <a:pt x="6448" y="6627"/>
                  <a:pt x="6451" y="6620"/>
                  <a:pt x="6454" y="6612"/>
                </a:cubicBezTo>
                <a:lnTo>
                  <a:pt x="6454" y="6612"/>
                </a:lnTo>
                <a:cubicBezTo>
                  <a:pt x="6891" y="5864"/>
                  <a:pt x="7447" y="5182"/>
                  <a:pt x="8073" y="4605"/>
                </a:cubicBezTo>
                <a:cubicBezTo>
                  <a:pt x="8573" y="4160"/>
                  <a:pt x="9723" y="3135"/>
                  <a:pt x="10594" y="3135"/>
                </a:cubicBezTo>
                <a:close/>
                <a:moveTo>
                  <a:pt x="6540" y="7614"/>
                </a:moveTo>
                <a:cubicBezTo>
                  <a:pt x="6696" y="7616"/>
                  <a:pt x="6853" y="7618"/>
                  <a:pt x="7009" y="7618"/>
                </a:cubicBezTo>
                <a:cubicBezTo>
                  <a:pt x="7109" y="7618"/>
                  <a:pt x="7208" y="7617"/>
                  <a:pt x="7307" y="7616"/>
                </a:cubicBezTo>
                <a:lnTo>
                  <a:pt x="7307" y="7616"/>
                </a:lnTo>
                <a:cubicBezTo>
                  <a:pt x="7800" y="7665"/>
                  <a:pt x="8279" y="7802"/>
                  <a:pt x="8673" y="8140"/>
                </a:cubicBezTo>
                <a:cubicBezTo>
                  <a:pt x="9240" y="8641"/>
                  <a:pt x="9440" y="9475"/>
                  <a:pt x="9174" y="10209"/>
                </a:cubicBezTo>
                <a:cubicBezTo>
                  <a:pt x="9048" y="10586"/>
                  <a:pt x="8684" y="10845"/>
                  <a:pt x="8279" y="10845"/>
                </a:cubicBezTo>
                <a:cubicBezTo>
                  <a:pt x="8255" y="10845"/>
                  <a:pt x="8231" y="10844"/>
                  <a:pt x="8206" y="10842"/>
                </a:cubicBezTo>
                <a:cubicBezTo>
                  <a:pt x="7739" y="10776"/>
                  <a:pt x="7539" y="10109"/>
                  <a:pt x="7372" y="9742"/>
                </a:cubicBezTo>
                <a:cubicBezTo>
                  <a:pt x="7052" y="9048"/>
                  <a:pt x="6775" y="8333"/>
                  <a:pt x="6540" y="7614"/>
                </a:cubicBezTo>
                <a:close/>
                <a:moveTo>
                  <a:pt x="4520" y="7290"/>
                </a:moveTo>
                <a:cubicBezTo>
                  <a:pt x="4587" y="7326"/>
                  <a:pt x="4659" y="7354"/>
                  <a:pt x="4737" y="7373"/>
                </a:cubicBezTo>
                <a:cubicBezTo>
                  <a:pt x="4772" y="7381"/>
                  <a:pt x="4807" y="7385"/>
                  <a:pt x="4841" y="7385"/>
                </a:cubicBezTo>
                <a:cubicBezTo>
                  <a:pt x="4946" y="7385"/>
                  <a:pt x="5045" y="7351"/>
                  <a:pt x="5128" y="7294"/>
                </a:cubicBezTo>
                <a:lnTo>
                  <a:pt x="5128" y="7294"/>
                </a:lnTo>
                <a:cubicBezTo>
                  <a:pt x="5147" y="7485"/>
                  <a:pt x="5281" y="7643"/>
                  <a:pt x="5447" y="7709"/>
                </a:cubicBezTo>
                <a:lnTo>
                  <a:pt x="5447" y="7709"/>
                </a:lnTo>
                <a:cubicBezTo>
                  <a:pt x="5420" y="8415"/>
                  <a:pt x="5227" y="9122"/>
                  <a:pt x="4904" y="9742"/>
                </a:cubicBezTo>
                <a:cubicBezTo>
                  <a:pt x="4737" y="10109"/>
                  <a:pt x="4504" y="10409"/>
                  <a:pt x="4237" y="10709"/>
                </a:cubicBezTo>
                <a:cubicBezTo>
                  <a:pt x="4062" y="10913"/>
                  <a:pt x="3659" y="11446"/>
                  <a:pt x="3338" y="11446"/>
                </a:cubicBezTo>
                <a:cubicBezTo>
                  <a:pt x="3290" y="11446"/>
                  <a:pt x="3245" y="11435"/>
                  <a:pt x="3203" y="11409"/>
                </a:cubicBezTo>
                <a:cubicBezTo>
                  <a:pt x="2869" y="11243"/>
                  <a:pt x="2836" y="10509"/>
                  <a:pt x="2836" y="10209"/>
                </a:cubicBezTo>
                <a:cubicBezTo>
                  <a:pt x="2836" y="9808"/>
                  <a:pt x="2936" y="9408"/>
                  <a:pt x="3103" y="9074"/>
                </a:cubicBezTo>
                <a:cubicBezTo>
                  <a:pt x="3479" y="8403"/>
                  <a:pt x="3963" y="7797"/>
                  <a:pt x="4520" y="7290"/>
                </a:cubicBezTo>
                <a:close/>
                <a:moveTo>
                  <a:pt x="5546" y="1"/>
                </a:moveTo>
                <a:cubicBezTo>
                  <a:pt x="5443" y="1"/>
                  <a:pt x="5340" y="12"/>
                  <a:pt x="5237" y="35"/>
                </a:cubicBezTo>
                <a:cubicBezTo>
                  <a:pt x="4173" y="294"/>
                  <a:pt x="3977" y="1521"/>
                  <a:pt x="3922" y="2496"/>
                </a:cubicBezTo>
                <a:lnTo>
                  <a:pt x="3922" y="2496"/>
                </a:lnTo>
                <a:cubicBezTo>
                  <a:pt x="3405" y="2006"/>
                  <a:pt x="2709" y="1609"/>
                  <a:pt x="2036" y="1609"/>
                </a:cubicBezTo>
                <a:cubicBezTo>
                  <a:pt x="1674" y="1609"/>
                  <a:pt x="1318" y="1724"/>
                  <a:pt x="1001" y="2003"/>
                </a:cubicBezTo>
                <a:cubicBezTo>
                  <a:pt x="0" y="2837"/>
                  <a:pt x="334" y="4438"/>
                  <a:pt x="901" y="5439"/>
                </a:cubicBezTo>
                <a:cubicBezTo>
                  <a:pt x="1421" y="6321"/>
                  <a:pt x="2310" y="7035"/>
                  <a:pt x="3297" y="7205"/>
                </a:cubicBezTo>
                <a:lnTo>
                  <a:pt x="3297" y="7205"/>
                </a:lnTo>
                <a:cubicBezTo>
                  <a:pt x="2731" y="7808"/>
                  <a:pt x="2251" y="8488"/>
                  <a:pt x="2035" y="9308"/>
                </a:cubicBezTo>
                <a:cubicBezTo>
                  <a:pt x="1768" y="10242"/>
                  <a:pt x="1835" y="11776"/>
                  <a:pt x="2836" y="12310"/>
                </a:cubicBezTo>
                <a:cubicBezTo>
                  <a:pt x="2984" y="12397"/>
                  <a:pt x="3137" y="12435"/>
                  <a:pt x="3291" y="12435"/>
                </a:cubicBezTo>
                <a:cubicBezTo>
                  <a:pt x="4144" y="12435"/>
                  <a:pt x="5042" y="11264"/>
                  <a:pt x="5438" y="10642"/>
                </a:cubicBezTo>
                <a:cubicBezTo>
                  <a:pt x="5725" y="10197"/>
                  <a:pt x="5944" y="9721"/>
                  <a:pt x="6095" y="9227"/>
                </a:cubicBezTo>
                <a:lnTo>
                  <a:pt x="6095" y="9227"/>
                </a:lnTo>
                <a:cubicBezTo>
                  <a:pt x="6120" y="9287"/>
                  <a:pt x="6146" y="9348"/>
                  <a:pt x="6171" y="9408"/>
                </a:cubicBezTo>
                <a:cubicBezTo>
                  <a:pt x="6372" y="10008"/>
                  <a:pt x="6672" y="10609"/>
                  <a:pt x="7039" y="11176"/>
                </a:cubicBezTo>
                <a:cubicBezTo>
                  <a:pt x="7372" y="11592"/>
                  <a:pt x="7815" y="11778"/>
                  <a:pt x="8262" y="11778"/>
                </a:cubicBezTo>
                <a:cubicBezTo>
                  <a:pt x="8889" y="11778"/>
                  <a:pt x="9524" y="11413"/>
                  <a:pt x="9874" y="10809"/>
                </a:cubicBezTo>
                <a:cubicBezTo>
                  <a:pt x="10408" y="9842"/>
                  <a:pt x="10274" y="8641"/>
                  <a:pt x="9574" y="7774"/>
                </a:cubicBezTo>
                <a:cubicBezTo>
                  <a:pt x="9468" y="7638"/>
                  <a:pt x="9354" y="7518"/>
                  <a:pt x="9233" y="7412"/>
                </a:cubicBezTo>
                <a:lnTo>
                  <a:pt x="9233" y="7412"/>
                </a:lnTo>
                <a:cubicBezTo>
                  <a:pt x="9892" y="7257"/>
                  <a:pt x="10518" y="6990"/>
                  <a:pt x="11075" y="6539"/>
                </a:cubicBezTo>
                <a:cubicBezTo>
                  <a:pt x="12076" y="5705"/>
                  <a:pt x="12876" y="3971"/>
                  <a:pt x="11909" y="2803"/>
                </a:cubicBezTo>
                <a:cubicBezTo>
                  <a:pt x="11558" y="2373"/>
                  <a:pt x="11118" y="2208"/>
                  <a:pt x="10652" y="2208"/>
                </a:cubicBezTo>
                <a:cubicBezTo>
                  <a:pt x="9747" y="2208"/>
                  <a:pt x="8745" y="2830"/>
                  <a:pt x="8106" y="3337"/>
                </a:cubicBezTo>
                <a:cubicBezTo>
                  <a:pt x="7769" y="3594"/>
                  <a:pt x="7448" y="3873"/>
                  <a:pt x="7147" y="4171"/>
                </a:cubicBezTo>
                <a:lnTo>
                  <a:pt x="7147" y="4171"/>
                </a:lnTo>
                <a:cubicBezTo>
                  <a:pt x="7208" y="3742"/>
                  <a:pt x="7239" y="3307"/>
                  <a:pt x="7239" y="2870"/>
                </a:cubicBezTo>
                <a:cubicBezTo>
                  <a:pt x="7239" y="2136"/>
                  <a:pt x="7239" y="1336"/>
                  <a:pt x="6839" y="735"/>
                </a:cubicBezTo>
                <a:cubicBezTo>
                  <a:pt x="6534" y="265"/>
                  <a:pt x="6046" y="1"/>
                  <a:pt x="55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3" name="Google Shape;883;p21"/>
          <p:cNvGrpSpPr/>
          <p:nvPr/>
        </p:nvGrpSpPr>
        <p:grpSpPr>
          <a:xfrm>
            <a:off x="401325" y="603563"/>
            <a:ext cx="311900" cy="314700"/>
            <a:chOff x="8571050" y="1873050"/>
            <a:chExt cx="311900" cy="314700"/>
          </a:xfrm>
        </p:grpSpPr>
        <p:sp>
          <p:nvSpPr>
            <p:cNvPr id="884" name="Google Shape;884;p21"/>
            <p:cNvSpPr/>
            <p:nvPr/>
          </p:nvSpPr>
          <p:spPr>
            <a:xfrm>
              <a:off x="8571050" y="1873050"/>
              <a:ext cx="311900" cy="314700"/>
            </a:xfrm>
            <a:custGeom>
              <a:avLst/>
              <a:gdLst/>
              <a:ahLst/>
              <a:cxnLst/>
              <a:rect l="l" t="t" r="r" b="b"/>
              <a:pathLst>
                <a:path w="12476" h="12588" extrusionOk="0">
                  <a:moveTo>
                    <a:pt x="6515" y="929"/>
                  </a:moveTo>
                  <a:cubicBezTo>
                    <a:pt x="7071" y="929"/>
                    <a:pt x="7622" y="1043"/>
                    <a:pt x="8139" y="1298"/>
                  </a:cubicBezTo>
                  <a:cubicBezTo>
                    <a:pt x="8210" y="1327"/>
                    <a:pt x="8279" y="1340"/>
                    <a:pt x="8345" y="1340"/>
                  </a:cubicBezTo>
                  <a:cubicBezTo>
                    <a:pt x="8479" y="1340"/>
                    <a:pt x="8599" y="1286"/>
                    <a:pt x="8691" y="1204"/>
                  </a:cubicBezTo>
                  <a:lnTo>
                    <a:pt x="8691" y="1204"/>
                  </a:lnTo>
                  <a:cubicBezTo>
                    <a:pt x="8751" y="1239"/>
                    <a:pt x="8804" y="1285"/>
                    <a:pt x="8873" y="1331"/>
                  </a:cubicBezTo>
                  <a:cubicBezTo>
                    <a:pt x="9107" y="1498"/>
                    <a:pt x="9307" y="1665"/>
                    <a:pt x="9507" y="1865"/>
                  </a:cubicBezTo>
                  <a:cubicBezTo>
                    <a:pt x="9907" y="2265"/>
                    <a:pt x="10241" y="2699"/>
                    <a:pt x="10508" y="3166"/>
                  </a:cubicBezTo>
                  <a:cubicBezTo>
                    <a:pt x="11108" y="4267"/>
                    <a:pt x="11408" y="5468"/>
                    <a:pt x="11442" y="6735"/>
                  </a:cubicBezTo>
                  <a:cubicBezTo>
                    <a:pt x="11475" y="7936"/>
                    <a:pt x="11442" y="9404"/>
                    <a:pt x="10508" y="10304"/>
                  </a:cubicBezTo>
                  <a:cubicBezTo>
                    <a:pt x="9674" y="11038"/>
                    <a:pt x="8640" y="11505"/>
                    <a:pt x="7539" y="11605"/>
                  </a:cubicBezTo>
                  <a:cubicBezTo>
                    <a:pt x="7275" y="11644"/>
                    <a:pt x="7012" y="11662"/>
                    <a:pt x="6751" y="11662"/>
                  </a:cubicBezTo>
                  <a:cubicBezTo>
                    <a:pt x="4966" y="11662"/>
                    <a:pt x="3287" y="10784"/>
                    <a:pt x="2268" y="9270"/>
                  </a:cubicBezTo>
                  <a:cubicBezTo>
                    <a:pt x="1101" y="7569"/>
                    <a:pt x="1034" y="5368"/>
                    <a:pt x="2035" y="3566"/>
                  </a:cubicBezTo>
                  <a:cubicBezTo>
                    <a:pt x="2924" y="2093"/>
                    <a:pt x="4742" y="929"/>
                    <a:pt x="6515" y="929"/>
                  </a:cubicBezTo>
                  <a:close/>
                  <a:moveTo>
                    <a:pt x="6555" y="0"/>
                  </a:moveTo>
                  <a:cubicBezTo>
                    <a:pt x="4670" y="0"/>
                    <a:pt x="2774" y="1021"/>
                    <a:pt x="1635" y="2499"/>
                  </a:cubicBezTo>
                  <a:cubicBezTo>
                    <a:pt x="100" y="4567"/>
                    <a:pt x="0" y="7336"/>
                    <a:pt x="1334" y="9537"/>
                  </a:cubicBezTo>
                  <a:cubicBezTo>
                    <a:pt x="2520" y="11456"/>
                    <a:pt x="4636" y="12587"/>
                    <a:pt x="6855" y="12587"/>
                  </a:cubicBezTo>
                  <a:cubicBezTo>
                    <a:pt x="7259" y="12587"/>
                    <a:pt x="7667" y="12550"/>
                    <a:pt x="8073" y="12473"/>
                  </a:cubicBezTo>
                  <a:cubicBezTo>
                    <a:pt x="9407" y="12239"/>
                    <a:pt x="10641" y="11539"/>
                    <a:pt x="11542" y="10505"/>
                  </a:cubicBezTo>
                  <a:cubicBezTo>
                    <a:pt x="12476" y="9337"/>
                    <a:pt x="12442" y="7469"/>
                    <a:pt x="12309" y="6035"/>
                  </a:cubicBezTo>
                  <a:cubicBezTo>
                    <a:pt x="12209" y="4434"/>
                    <a:pt x="11608" y="2866"/>
                    <a:pt x="10574" y="1632"/>
                  </a:cubicBezTo>
                  <a:cubicBezTo>
                    <a:pt x="10074" y="1031"/>
                    <a:pt x="9507" y="531"/>
                    <a:pt x="8806" y="197"/>
                  </a:cubicBezTo>
                  <a:cubicBezTo>
                    <a:pt x="8667" y="128"/>
                    <a:pt x="8499" y="91"/>
                    <a:pt x="8331" y="91"/>
                  </a:cubicBezTo>
                  <a:cubicBezTo>
                    <a:pt x="8179" y="91"/>
                    <a:pt x="8029" y="121"/>
                    <a:pt x="7902" y="185"/>
                  </a:cubicBezTo>
                  <a:lnTo>
                    <a:pt x="7902" y="185"/>
                  </a:lnTo>
                  <a:cubicBezTo>
                    <a:pt x="7461" y="59"/>
                    <a:pt x="7008" y="0"/>
                    <a:pt x="6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21"/>
            <p:cNvSpPr/>
            <p:nvPr/>
          </p:nvSpPr>
          <p:spPr>
            <a:xfrm>
              <a:off x="8662775" y="1977975"/>
              <a:ext cx="28375" cy="42475"/>
            </a:xfrm>
            <a:custGeom>
              <a:avLst/>
              <a:gdLst/>
              <a:ahLst/>
              <a:cxnLst/>
              <a:rect l="l" t="t" r="r" b="b"/>
              <a:pathLst>
                <a:path w="1135" h="1699" extrusionOk="0">
                  <a:moveTo>
                    <a:pt x="617" y="0"/>
                  </a:moveTo>
                  <a:cubicBezTo>
                    <a:pt x="537" y="0"/>
                    <a:pt x="463" y="29"/>
                    <a:pt x="401" y="70"/>
                  </a:cubicBezTo>
                  <a:cubicBezTo>
                    <a:pt x="267" y="136"/>
                    <a:pt x="201" y="237"/>
                    <a:pt x="167" y="337"/>
                  </a:cubicBezTo>
                  <a:lnTo>
                    <a:pt x="145" y="437"/>
                  </a:lnTo>
                  <a:lnTo>
                    <a:pt x="145" y="437"/>
                  </a:lnTo>
                  <a:cubicBezTo>
                    <a:pt x="127" y="470"/>
                    <a:pt x="112" y="503"/>
                    <a:pt x="101" y="537"/>
                  </a:cubicBezTo>
                  <a:lnTo>
                    <a:pt x="0" y="1104"/>
                  </a:lnTo>
                  <a:cubicBezTo>
                    <a:pt x="0" y="1171"/>
                    <a:pt x="0" y="1237"/>
                    <a:pt x="0" y="1271"/>
                  </a:cubicBezTo>
                  <a:cubicBezTo>
                    <a:pt x="0" y="1337"/>
                    <a:pt x="34" y="1404"/>
                    <a:pt x="67" y="1471"/>
                  </a:cubicBezTo>
                  <a:cubicBezTo>
                    <a:pt x="159" y="1608"/>
                    <a:pt x="313" y="1698"/>
                    <a:pt x="476" y="1698"/>
                  </a:cubicBezTo>
                  <a:cubicBezTo>
                    <a:pt x="551" y="1698"/>
                    <a:pt x="628" y="1679"/>
                    <a:pt x="701" y="1638"/>
                  </a:cubicBezTo>
                  <a:cubicBezTo>
                    <a:pt x="801" y="1571"/>
                    <a:pt x="901" y="1471"/>
                    <a:pt x="934" y="1337"/>
                  </a:cubicBezTo>
                  <a:cubicBezTo>
                    <a:pt x="968" y="1104"/>
                    <a:pt x="1035" y="837"/>
                    <a:pt x="1101" y="603"/>
                  </a:cubicBezTo>
                  <a:cubicBezTo>
                    <a:pt x="1135" y="470"/>
                    <a:pt x="1101" y="337"/>
                    <a:pt x="1035" y="237"/>
                  </a:cubicBezTo>
                  <a:cubicBezTo>
                    <a:pt x="968" y="136"/>
                    <a:pt x="868" y="36"/>
                    <a:pt x="768" y="36"/>
                  </a:cubicBezTo>
                  <a:cubicBezTo>
                    <a:pt x="717" y="11"/>
                    <a:pt x="666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21"/>
            <p:cNvSpPr/>
            <p:nvPr/>
          </p:nvSpPr>
          <p:spPr>
            <a:xfrm>
              <a:off x="8738650" y="1982725"/>
              <a:ext cx="30900" cy="44550"/>
            </a:xfrm>
            <a:custGeom>
              <a:avLst/>
              <a:gdLst/>
              <a:ahLst/>
              <a:cxnLst/>
              <a:rect l="l" t="t" r="r" b="b"/>
              <a:pathLst>
                <a:path w="1236" h="1782" extrusionOk="0">
                  <a:moveTo>
                    <a:pt x="781" y="0"/>
                  </a:moveTo>
                  <a:cubicBezTo>
                    <a:pt x="697" y="0"/>
                    <a:pt x="599" y="31"/>
                    <a:pt x="501" y="80"/>
                  </a:cubicBezTo>
                  <a:cubicBezTo>
                    <a:pt x="469" y="102"/>
                    <a:pt x="440" y="127"/>
                    <a:pt x="414" y="154"/>
                  </a:cubicBezTo>
                  <a:lnTo>
                    <a:pt x="414" y="154"/>
                  </a:lnTo>
                  <a:cubicBezTo>
                    <a:pt x="321" y="194"/>
                    <a:pt x="232" y="289"/>
                    <a:pt x="201" y="413"/>
                  </a:cubicBezTo>
                  <a:cubicBezTo>
                    <a:pt x="168" y="680"/>
                    <a:pt x="101" y="947"/>
                    <a:pt x="34" y="1181"/>
                  </a:cubicBezTo>
                  <a:cubicBezTo>
                    <a:pt x="1" y="1314"/>
                    <a:pt x="34" y="1448"/>
                    <a:pt x="68" y="1548"/>
                  </a:cubicBezTo>
                  <a:cubicBezTo>
                    <a:pt x="134" y="1648"/>
                    <a:pt x="234" y="1748"/>
                    <a:pt x="368" y="1781"/>
                  </a:cubicBezTo>
                  <a:cubicBezTo>
                    <a:pt x="468" y="1781"/>
                    <a:pt x="601" y="1781"/>
                    <a:pt x="735" y="1714"/>
                  </a:cubicBezTo>
                  <a:cubicBezTo>
                    <a:pt x="835" y="1648"/>
                    <a:pt x="902" y="1548"/>
                    <a:pt x="935" y="1448"/>
                  </a:cubicBezTo>
                  <a:cubicBezTo>
                    <a:pt x="1035" y="1147"/>
                    <a:pt x="1135" y="880"/>
                    <a:pt x="1202" y="614"/>
                  </a:cubicBezTo>
                  <a:cubicBezTo>
                    <a:pt x="1235" y="480"/>
                    <a:pt x="1235" y="347"/>
                    <a:pt x="1168" y="247"/>
                  </a:cubicBezTo>
                  <a:cubicBezTo>
                    <a:pt x="1102" y="147"/>
                    <a:pt x="1002" y="47"/>
                    <a:pt x="868" y="13"/>
                  </a:cubicBezTo>
                  <a:cubicBezTo>
                    <a:pt x="841" y="4"/>
                    <a:pt x="812" y="0"/>
                    <a:pt x="7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21"/>
            <p:cNvSpPr/>
            <p:nvPr/>
          </p:nvSpPr>
          <p:spPr>
            <a:xfrm>
              <a:off x="8636225" y="2044500"/>
              <a:ext cx="150825" cy="63025"/>
            </a:xfrm>
            <a:custGeom>
              <a:avLst/>
              <a:gdLst/>
              <a:ahLst/>
              <a:cxnLst/>
              <a:rect l="l" t="t" r="r" b="b"/>
              <a:pathLst>
                <a:path w="6033" h="2521" extrusionOk="0">
                  <a:moveTo>
                    <a:pt x="617" y="1"/>
                  </a:moveTo>
                  <a:cubicBezTo>
                    <a:pt x="314" y="1"/>
                    <a:pt x="1" y="262"/>
                    <a:pt x="162" y="644"/>
                  </a:cubicBezTo>
                  <a:cubicBezTo>
                    <a:pt x="362" y="1912"/>
                    <a:pt x="1696" y="2446"/>
                    <a:pt x="2830" y="2512"/>
                  </a:cubicBezTo>
                  <a:cubicBezTo>
                    <a:pt x="2931" y="2518"/>
                    <a:pt x="3031" y="2520"/>
                    <a:pt x="3131" y="2520"/>
                  </a:cubicBezTo>
                  <a:cubicBezTo>
                    <a:pt x="3663" y="2520"/>
                    <a:pt x="4188" y="2442"/>
                    <a:pt x="4665" y="2246"/>
                  </a:cubicBezTo>
                  <a:cubicBezTo>
                    <a:pt x="5232" y="2012"/>
                    <a:pt x="5666" y="1578"/>
                    <a:pt x="5933" y="1045"/>
                  </a:cubicBezTo>
                  <a:cubicBezTo>
                    <a:pt x="6033" y="811"/>
                    <a:pt x="5966" y="544"/>
                    <a:pt x="5766" y="411"/>
                  </a:cubicBezTo>
                  <a:cubicBezTo>
                    <a:pt x="5683" y="364"/>
                    <a:pt x="5592" y="341"/>
                    <a:pt x="5504" y="341"/>
                  </a:cubicBezTo>
                  <a:cubicBezTo>
                    <a:pt x="5345" y="341"/>
                    <a:pt x="5197" y="415"/>
                    <a:pt x="5132" y="544"/>
                  </a:cubicBezTo>
                  <a:cubicBezTo>
                    <a:pt x="4965" y="945"/>
                    <a:pt x="4665" y="1245"/>
                    <a:pt x="4298" y="1378"/>
                  </a:cubicBezTo>
                  <a:cubicBezTo>
                    <a:pt x="3937" y="1517"/>
                    <a:pt x="3552" y="1587"/>
                    <a:pt x="3164" y="1587"/>
                  </a:cubicBezTo>
                  <a:cubicBezTo>
                    <a:pt x="3086" y="1587"/>
                    <a:pt x="3008" y="1584"/>
                    <a:pt x="2930" y="1578"/>
                  </a:cubicBezTo>
                  <a:cubicBezTo>
                    <a:pt x="2163" y="1545"/>
                    <a:pt x="1196" y="1278"/>
                    <a:pt x="1062" y="378"/>
                  </a:cubicBezTo>
                  <a:cubicBezTo>
                    <a:pt x="1010" y="113"/>
                    <a:pt x="815" y="1"/>
                    <a:pt x="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8" name="Google Shape;888;p21"/>
          <p:cNvGrpSpPr/>
          <p:nvPr/>
        </p:nvGrpSpPr>
        <p:grpSpPr>
          <a:xfrm rot="-4179191">
            <a:off x="8432201" y="3341516"/>
            <a:ext cx="340423" cy="202574"/>
            <a:chOff x="3780075" y="2889150"/>
            <a:chExt cx="340425" cy="202575"/>
          </a:xfrm>
        </p:grpSpPr>
        <p:sp>
          <p:nvSpPr>
            <p:cNvPr id="889" name="Google Shape;889;p21"/>
            <p:cNvSpPr/>
            <p:nvPr/>
          </p:nvSpPr>
          <p:spPr>
            <a:xfrm>
              <a:off x="3826225" y="2907725"/>
              <a:ext cx="294275" cy="184000"/>
            </a:xfrm>
            <a:custGeom>
              <a:avLst/>
              <a:gdLst/>
              <a:ahLst/>
              <a:cxnLst/>
              <a:rect l="l" t="t" r="r" b="b"/>
              <a:pathLst>
                <a:path w="11771" h="7360" extrusionOk="0">
                  <a:moveTo>
                    <a:pt x="551" y="1"/>
                  </a:moveTo>
                  <a:cubicBezTo>
                    <a:pt x="326" y="1"/>
                    <a:pt x="101" y="143"/>
                    <a:pt x="68" y="426"/>
                  </a:cubicBezTo>
                  <a:cubicBezTo>
                    <a:pt x="1" y="2194"/>
                    <a:pt x="435" y="3962"/>
                    <a:pt x="1302" y="5530"/>
                  </a:cubicBezTo>
                  <a:cubicBezTo>
                    <a:pt x="2059" y="6773"/>
                    <a:pt x="3188" y="7360"/>
                    <a:pt x="4513" y="7360"/>
                  </a:cubicBezTo>
                  <a:cubicBezTo>
                    <a:pt x="4822" y="7360"/>
                    <a:pt x="5143" y="7328"/>
                    <a:pt x="5472" y="7264"/>
                  </a:cubicBezTo>
                  <a:cubicBezTo>
                    <a:pt x="8474" y="6631"/>
                    <a:pt x="10875" y="4362"/>
                    <a:pt x="11709" y="1393"/>
                  </a:cubicBezTo>
                  <a:cubicBezTo>
                    <a:pt x="11770" y="1048"/>
                    <a:pt x="11497" y="826"/>
                    <a:pt x="11229" y="826"/>
                  </a:cubicBezTo>
                  <a:cubicBezTo>
                    <a:pt x="11057" y="826"/>
                    <a:pt x="10887" y="918"/>
                    <a:pt x="10809" y="1127"/>
                  </a:cubicBezTo>
                  <a:cubicBezTo>
                    <a:pt x="10108" y="3595"/>
                    <a:pt x="8173" y="5563"/>
                    <a:pt x="5705" y="6264"/>
                  </a:cubicBezTo>
                  <a:cubicBezTo>
                    <a:pt x="5338" y="6380"/>
                    <a:pt x="4963" y="6439"/>
                    <a:pt x="4588" y="6439"/>
                  </a:cubicBezTo>
                  <a:cubicBezTo>
                    <a:pt x="4212" y="6439"/>
                    <a:pt x="3837" y="6380"/>
                    <a:pt x="3470" y="6264"/>
                  </a:cubicBezTo>
                  <a:cubicBezTo>
                    <a:pt x="2836" y="5997"/>
                    <a:pt x="2336" y="5530"/>
                    <a:pt x="2036" y="4929"/>
                  </a:cubicBezTo>
                  <a:cubicBezTo>
                    <a:pt x="1302" y="3528"/>
                    <a:pt x="968" y="1994"/>
                    <a:pt x="1035" y="426"/>
                  </a:cubicBezTo>
                  <a:cubicBezTo>
                    <a:pt x="1002" y="143"/>
                    <a:pt x="777" y="1"/>
                    <a:pt x="5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21"/>
            <p:cNvSpPr/>
            <p:nvPr/>
          </p:nvSpPr>
          <p:spPr>
            <a:xfrm>
              <a:off x="3780075" y="2889150"/>
              <a:ext cx="132075" cy="76975"/>
            </a:xfrm>
            <a:custGeom>
              <a:avLst/>
              <a:gdLst/>
              <a:ahLst/>
              <a:cxnLst/>
              <a:rect l="l" t="t" r="r" b="b"/>
              <a:pathLst>
                <a:path w="5283" h="3079" extrusionOk="0">
                  <a:moveTo>
                    <a:pt x="2227" y="0"/>
                  </a:moveTo>
                  <a:cubicBezTo>
                    <a:pt x="1662" y="0"/>
                    <a:pt x="1372" y="515"/>
                    <a:pt x="1113" y="936"/>
                  </a:cubicBezTo>
                  <a:cubicBezTo>
                    <a:pt x="846" y="1369"/>
                    <a:pt x="513" y="1903"/>
                    <a:pt x="212" y="2403"/>
                  </a:cubicBezTo>
                  <a:cubicBezTo>
                    <a:pt x="1" y="2733"/>
                    <a:pt x="320" y="3078"/>
                    <a:pt x="643" y="3078"/>
                  </a:cubicBezTo>
                  <a:cubicBezTo>
                    <a:pt x="779" y="3078"/>
                    <a:pt x="915" y="3018"/>
                    <a:pt x="1013" y="2870"/>
                  </a:cubicBezTo>
                  <a:cubicBezTo>
                    <a:pt x="1280" y="2470"/>
                    <a:pt x="1513" y="2070"/>
                    <a:pt x="1747" y="1669"/>
                  </a:cubicBezTo>
                  <a:cubicBezTo>
                    <a:pt x="1880" y="1503"/>
                    <a:pt x="1980" y="1303"/>
                    <a:pt x="2114" y="1102"/>
                  </a:cubicBezTo>
                  <a:cubicBezTo>
                    <a:pt x="2147" y="1069"/>
                    <a:pt x="2214" y="936"/>
                    <a:pt x="2281" y="936"/>
                  </a:cubicBezTo>
                  <a:cubicBezTo>
                    <a:pt x="2414" y="936"/>
                    <a:pt x="2614" y="1136"/>
                    <a:pt x="2714" y="1236"/>
                  </a:cubicBezTo>
                  <a:lnTo>
                    <a:pt x="3281" y="1669"/>
                  </a:lnTo>
                  <a:lnTo>
                    <a:pt x="4449" y="2603"/>
                  </a:lnTo>
                  <a:cubicBezTo>
                    <a:pt x="4549" y="2687"/>
                    <a:pt x="4666" y="2729"/>
                    <a:pt x="4782" y="2729"/>
                  </a:cubicBezTo>
                  <a:cubicBezTo>
                    <a:pt x="4899" y="2729"/>
                    <a:pt x="5016" y="2687"/>
                    <a:pt x="5116" y="2603"/>
                  </a:cubicBezTo>
                  <a:cubicBezTo>
                    <a:pt x="5283" y="2403"/>
                    <a:pt x="5283" y="2103"/>
                    <a:pt x="5116" y="1936"/>
                  </a:cubicBezTo>
                  <a:lnTo>
                    <a:pt x="3748" y="836"/>
                  </a:lnTo>
                  <a:cubicBezTo>
                    <a:pt x="3348" y="502"/>
                    <a:pt x="2848" y="2"/>
                    <a:pt x="2281" y="2"/>
                  </a:cubicBezTo>
                  <a:cubicBezTo>
                    <a:pt x="2263" y="1"/>
                    <a:pt x="2245" y="0"/>
                    <a:pt x="22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1" name="Google Shape;891;p21"/>
          <p:cNvGrpSpPr/>
          <p:nvPr/>
        </p:nvGrpSpPr>
        <p:grpSpPr>
          <a:xfrm rot="8795091" flipH="1">
            <a:off x="1224504" y="1491052"/>
            <a:ext cx="288974" cy="174350"/>
            <a:chOff x="4177750" y="2899175"/>
            <a:chExt cx="288975" cy="174350"/>
          </a:xfrm>
        </p:grpSpPr>
        <p:sp>
          <p:nvSpPr>
            <p:cNvPr id="892" name="Google Shape;892;p21"/>
            <p:cNvSpPr/>
            <p:nvPr/>
          </p:nvSpPr>
          <p:spPr>
            <a:xfrm>
              <a:off x="4177750" y="2920450"/>
              <a:ext cx="250650" cy="153075"/>
            </a:xfrm>
            <a:custGeom>
              <a:avLst/>
              <a:gdLst/>
              <a:ahLst/>
              <a:cxnLst/>
              <a:rect l="l" t="t" r="r" b="b"/>
              <a:pathLst>
                <a:path w="10026" h="6123" extrusionOk="0">
                  <a:moveTo>
                    <a:pt x="626" y="0"/>
                  </a:moveTo>
                  <a:cubicBezTo>
                    <a:pt x="321" y="0"/>
                    <a:pt x="0" y="351"/>
                    <a:pt x="183" y="718"/>
                  </a:cubicBezTo>
                  <a:cubicBezTo>
                    <a:pt x="1174" y="2864"/>
                    <a:pt x="2361" y="6123"/>
                    <a:pt x="5266" y="6123"/>
                  </a:cubicBezTo>
                  <a:cubicBezTo>
                    <a:pt x="5295" y="6123"/>
                    <a:pt x="5324" y="6122"/>
                    <a:pt x="5354" y="6122"/>
                  </a:cubicBezTo>
                  <a:cubicBezTo>
                    <a:pt x="8289" y="6055"/>
                    <a:pt x="9223" y="2853"/>
                    <a:pt x="9924" y="584"/>
                  </a:cubicBezTo>
                  <a:cubicBezTo>
                    <a:pt x="10026" y="237"/>
                    <a:pt x="9728" y="3"/>
                    <a:pt x="9444" y="3"/>
                  </a:cubicBezTo>
                  <a:cubicBezTo>
                    <a:pt x="9263" y="3"/>
                    <a:pt x="9088" y="97"/>
                    <a:pt x="9023" y="317"/>
                  </a:cubicBezTo>
                  <a:cubicBezTo>
                    <a:pt x="8656" y="1485"/>
                    <a:pt x="8356" y="2686"/>
                    <a:pt x="7689" y="3653"/>
                  </a:cubicBezTo>
                  <a:cubicBezTo>
                    <a:pt x="7122" y="4487"/>
                    <a:pt x="6221" y="5188"/>
                    <a:pt x="5187" y="5188"/>
                  </a:cubicBezTo>
                  <a:cubicBezTo>
                    <a:pt x="2785" y="5121"/>
                    <a:pt x="1785" y="2019"/>
                    <a:pt x="984" y="251"/>
                  </a:cubicBezTo>
                  <a:cubicBezTo>
                    <a:pt x="900" y="73"/>
                    <a:pt x="765" y="0"/>
                    <a:pt x="6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21"/>
            <p:cNvSpPr/>
            <p:nvPr/>
          </p:nvSpPr>
          <p:spPr>
            <a:xfrm>
              <a:off x="4342725" y="2899175"/>
              <a:ext cx="124000" cy="79875"/>
            </a:xfrm>
            <a:custGeom>
              <a:avLst/>
              <a:gdLst/>
              <a:ahLst/>
              <a:cxnLst/>
              <a:rect l="l" t="t" r="r" b="b"/>
              <a:pathLst>
                <a:path w="4960" h="3195" extrusionOk="0">
                  <a:moveTo>
                    <a:pt x="2291" y="902"/>
                  </a:moveTo>
                  <a:lnTo>
                    <a:pt x="2291" y="902"/>
                  </a:lnTo>
                  <a:cubicBezTo>
                    <a:pt x="2291" y="902"/>
                    <a:pt x="2302" y="913"/>
                    <a:pt x="2315" y="928"/>
                  </a:cubicBezTo>
                  <a:lnTo>
                    <a:pt x="2315" y="928"/>
                  </a:lnTo>
                  <a:cubicBezTo>
                    <a:pt x="2302" y="923"/>
                    <a:pt x="2291" y="915"/>
                    <a:pt x="2291" y="902"/>
                  </a:cubicBezTo>
                  <a:close/>
                  <a:moveTo>
                    <a:pt x="2391" y="1"/>
                  </a:moveTo>
                  <a:cubicBezTo>
                    <a:pt x="2157" y="1"/>
                    <a:pt x="1924" y="68"/>
                    <a:pt x="1724" y="201"/>
                  </a:cubicBezTo>
                  <a:lnTo>
                    <a:pt x="523" y="835"/>
                  </a:lnTo>
                  <a:cubicBezTo>
                    <a:pt x="1" y="1082"/>
                    <a:pt x="271" y="1736"/>
                    <a:pt x="699" y="1736"/>
                  </a:cubicBezTo>
                  <a:cubicBezTo>
                    <a:pt x="790" y="1736"/>
                    <a:pt x="890" y="1706"/>
                    <a:pt x="990" y="1635"/>
                  </a:cubicBezTo>
                  <a:lnTo>
                    <a:pt x="2024" y="1102"/>
                  </a:lnTo>
                  <a:lnTo>
                    <a:pt x="2257" y="1002"/>
                  </a:lnTo>
                  <a:cubicBezTo>
                    <a:pt x="2276" y="1002"/>
                    <a:pt x="2316" y="981"/>
                    <a:pt x="2341" y="962"/>
                  </a:cubicBezTo>
                  <a:lnTo>
                    <a:pt x="2341" y="962"/>
                  </a:lnTo>
                  <a:cubicBezTo>
                    <a:pt x="2350" y="977"/>
                    <a:pt x="2357" y="991"/>
                    <a:pt x="2357" y="1002"/>
                  </a:cubicBezTo>
                  <a:lnTo>
                    <a:pt x="2558" y="1235"/>
                  </a:lnTo>
                  <a:lnTo>
                    <a:pt x="4125" y="3070"/>
                  </a:lnTo>
                  <a:cubicBezTo>
                    <a:pt x="4209" y="3153"/>
                    <a:pt x="4325" y="3195"/>
                    <a:pt x="4446" y="3195"/>
                  </a:cubicBezTo>
                  <a:cubicBezTo>
                    <a:pt x="4567" y="3195"/>
                    <a:pt x="4692" y="3153"/>
                    <a:pt x="4792" y="3070"/>
                  </a:cubicBezTo>
                  <a:cubicBezTo>
                    <a:pt x="4959" y="2870"/>
                    <a:pt x="4959" y="2569"/>
                    <a:pt x="4792" y="2403"/>
                  </a:cubicBezTo>
                  <a:cubicBezTo>
                    <a:pt x="4192" y="1702"/>
                    <a:pt x="3592" y="1002"/>
                    <a:pt x="2991" y="301"/>
                  </a:cubicBezTo>
                  <a:cubicBezTo>
                    <a:pt x="2858" y="134"/>
                    <a:pt x="2624" y="1"/>
                    <a:pt x="23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7"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22"/>
          <p:cNvSpPr txBox="1">
            <a:spLocks noGrp="1"/>
          </p:cNvSpPr>
          <p:nvPr>
            <p:ph type="title" hasCustomPrompt="1"/>
          </p:nvPr>
        </p:nvSpPr>
        <p:spPr>
          <a:xfrm>
            <a:off x="713225" y="535525"/>
            <a:ext cx="1993800" cy="88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96" name="Google Shape;896;p22"/>
          <p:cNvSpPr txBox="1">
            <a:spLocks noGrp="1"/>
          </p:cNvSpPr>
          <p:nvPr>
            <p:ph type="subTitle" idx="1"/>
          </p:nvPr>
        </p:nvSpPr>
        <p:spPr>
          <a:xfrm>
            <a:off x="823216" y="1423783"/>
            <a:ext cx="1773600" cy="8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7" name="Google Shape;897;p22"/>
          <p:cNvSpPr txBox="1">
            <a:spLocks noGrp="1"/>
          </p:cNvSpPr>
          <p:nvPr>
            <p:ph type="title" idx="2" hasCustomPrompt="1"/>
          </p:nvPr>
        </p:nvSpPr>
        <p:spPr>
          <a:xfrm>
            <a:off x="3575100" y="1720259"/>
            <a:ext cx="1993800" cy="88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98" name="Google Shape;898;p22"/>
          <p:cNvSpPr txBox="1">
            <a:spLocks noGrp="1"/>
          </p:cNvSpPr>
          <p:nvPr>
            <p:ph type="subTitle" idx="3"/>
          </p:nvPr>
        </p:nvSpPr>
        <p:spPr>
          <a:xfrm>
            <a:off x="3685091" y="2608566"/>
            <a:ext cx="1773600" cy="8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9" name="Google Shape;899;p22"/>
          <p:cNvSpPr txBox="1">
            <a:spLocks noGrp="1"/>
          </p:cNvSpPr>
          <p:nvPr>
            <p:ph type="title" idx="4" hasCustomPrompt="1"/>
          </p:nvPr>
        </p:nvSpPr>
        <p:spPr>
          <a:xfrm>
            <a:off x="6436975" y="2905042"/>
            <a:ext cx="1993800" cy="88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00" name="Google Shape;900;p22"/>
          <p:cNvSpPr txBox="1">
            <a:spLocks noGrp="1"/>
          </p:cNvSpPr>
          <p:nvPr>
            <p:ph type="subTitle" idx="5"/>
          </p:nvPr>
        </p:nvSpPr>
        <p:spPr>
          <a:xfrm>
            <a:off x="6546966" y="3793349"/>
            <a:ext cx="1773600" cy="8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901" name="Google Shape;901;p22"/>
          <p:cNvGrpSpPr/>
          <p:nvPr/>
        </p:nvGrpSpPr>
        <p:grpSpPr>
          <a:xfrm>
            <a:off x="95" y="25"/>
            <a:ext cx="9143969" cy="5143446"/>
            <a:chOff x="95" y="25"/>
            <a:chExt cx="9143969" cy="5143446"/>
          </a:xfrm>
        </p:grpSpPr>
        <p:sp>
          <p:nvSpPr>
            <p:cNvPr id="902" name="Google Shape;902;p22"/>
            <p:cNvSpPr/>
            <p:nvPr/>
          </p:nvSpPr>
          <p:spPr>
            <a:xfrm>
              <a:off x="95" y="484705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22"/>
            <p:cNvSpPr/>
            <p:nvPr/>
          </p:nvSpPr>
          <p:spPr>
            <a:xfrm>
              <a:off x="95" y="67722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22"/>
            <p:cNvSpPr/>
            <p:nvPr/>
          </p:nvSpPr>
          <p:spPr>
            <a:xfrm>
              <a:off x="95" y="86974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22"/>
            <p:cNvSpPr/>
            <p:nvPr/>
          </p:nvSpPr>
          <p:spPr>
            <a:xfrm>
              <a:off x="95" y="106454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22"/>
            <p:cNvSpPr/>
            <p:nvPr/>
          </p:nvSpPr>
          <p:spPr>
            <a:xfrm>
              <a:off x="95" y="125706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22"/>
            <p:cNvSpPr/>
            <p:nvPr/>
          </p:nvSpPr>
          <p:spPr>
            <a:xfrm>
              <a:off x="95" y="1449643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22"/>
            <p:cNvSpPr/>
            <p:nvPr/>
          </p:nvSpPr>
          <p:spPr>
            <a:xfrm>
              <a:off x="95" y="1642163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22"/>
            <p:cNvSpPr/>
            <p:nvPr/>
          </p:nvSpPr>
          <p:spPr>
            <a:xfrm>
              <a:off x="95" y="1834744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22"/>
            <p:cNvSpPr/>
            <p:nvPr/>
          </p:nvSpPr>
          <p:spPr>
            <a:xfrm>
              <a:off x="95" y="2029479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22"/>
            <p:cNvSpPr/>
            <p:nvPr/>
          </p:nvSpPr>
          <p:spPr>
            <a:xfrm>
              <a:off x="95" y="2222059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22"/>
            <p:cNvSpPr/>
            <p:nvPr/>
          </p:nvSpPr>
          <p:spPr>
            <a:xfrm>
              <a:off x="95" y="241458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22"/>
            <p:cNvSpPr/>
            <p:nvPr/>
          </p:nvSpPr>
          <p:spPr>
            <a:xfrm>
              <a:off x="95" y="260710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22"/>
            <p:cNvSpPr/>
            <p:nvPr/>
          </p:nvSpPr>
          <p:spPr>
            <a:xfrm>
              <a:off x="95" y="280189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22"/>
            <p:cNvSpPr/>
            <p:nvPr/>
          </p:nvSpPr>
          <p:spPr>
            <a:xfrm>
              <a:off x="95" y="299441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22"/>
            <p:cNvSpPr/>
            <p:nvPr/>
          </p:nvSpPr>
          <p:spPr>
            <a:xfrm>
              <a:off x="95" y="3186997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22"/>
            <p:cNvSpPr/>
            <p:nvPr/>
          </p:nvSpPr>
          <p:spPr>
            <a:xfrm>
              <a:off x="95" y="3379517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22"/>
            <p:cNvSpPr/>
            <p:nvPr/>
          </p:nvSpPr>
          <p:spPr>
            <a:xfrm>
              <a:off x="95" y="3572098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22"/>
            <p:cNvSpPr/>
            <p:nvPr/>
          </p:nvSpPr>
          <p:spPr>
            <a:xfrm>
              <a:off x="95" y="3764618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22"/>
            <p:cNvSpPr/>
            <p:nvPr/>
          </p:nvSpPr>
          <p:spPr>
            <a:xfrm>
              <a:off x="95" y="3959413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22"/>
            <p:cNvSpPr/>
            <p:nvPr/>
          </p:nvSpPr>
          <p:spPr>
            <a:xfrm>
              <a:off x="95" y="4151934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22"/>
            <p:cNvSpPr/>
            <p:nvPr/>
          </p:nvSpPr>
          <p:spPr>
            <a:xfrm>
              <a:off x="95" y="4344454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22"/>
            <p:cNvSpPr/>
            <p:nvPr/>
          </p:nvSpPr>
          <p:spPr>
            <a:xfrm>
              <a:off x="95" y="4537035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22"/>
            <p:cNvSpPr/>
            <p:nvPr/>
          </p:nvSpPr>
          <p:spPr>
            <a:xfrm>
              <a:off x="95" y="4731770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22"/>
            <p:cNvSpPr/>
            <p:nvPr/>
          </p:nvSpPr>
          <p:spPr>
            <a:xfrm>
              <a:off x="95" y="4924351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22"/>
            <p:cNvSpPr/>
            <p:nvPr/>
          </p:nvSpPr>
          <p:spPr>
            <a:xfrm>
              <a:off x="704325" y="25"/>
              <a:ext cx="17779" cy="5143446"/>
            </a:xfrm>
            <a:custGeom>
              <a:avLst/>
              <a:gdLst/>
              <a:ahLst/>
              <a:cxnLst/>
              <a:rect l="l" t="t" r="r" b="b"/>
              <a:pathLst>
                <a:path w="297" h="85921" extrusionOk="0">
                  <a:moveTo>
                    <a:pt x="1" y="0"/>
                  </a:moveTo>
                  <a:lnTo>
                    <a:pt x="1" y="85920"/>
                  </a:lnTo>
                  <a:lnTo>
                    <a:pt x="296" y="8592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7" name="Google Shape;927;p22"/>
          <p:cNvSpPr/>
          <p:nvPr/>
        </p:nvSpPr>
        <p:spPr>
          <a:xfrm>
            <a:off x="5955525" y="4779188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8" name="Google Shape;928;p22"/>
          <p:cNvSpPr/>
          <p:nvPr/>
        </p:nvSpPr>
        <p:spPr>
          <a:xfrm>
            <a:off x="3487500" y="4776625"/>
            <a:ext cx="87600" cy="85725"/>
          </a:xfrm>
          <a:custGeom>
            <a:avLst/>
            <a:gdLst/>
            <a:ahLst/>
            <a:cxnLst/>
            <a:rect l="l" t="t" r="r" b="b"/>
            <a:pathLst>
              <a:path w="3504" h="3429" extrusionOk="0">
                <a:moveTo>
                  <a:pt x="1306" y="1043"/>
                </a:moveTo>
                <a:cubicBezTo>
                  <a:pt x="1302" y="1043"/>
                  <a:pt x="1285" y="1051"/>
                  <a:pt x="1268" y="1068"/>
                </a:cubicBezTo>
                <a:cubicBezTo>
                  <a:pt x="1302" y="1051"/>
                  <a:pt x="1310" y="1043"/>
                  <a:pt x="1306" y="1043"/>
                </a:cubicBezTo>
                <a:close/>
                <a:moveTo>
                  <a:pt x="1049" y="1498"/>
                </a:moveTo>
                <a:cubicBezTo>
                  <a:pt x="1048" y="1498"/>
                  <a:pt x="1043" y="1508"/>
                  <a:pt x="1039" y="1525"/>
                </a:cubicBezTo>
                <a:lnTo>
                  <a:pt x="1039" y="1525"/>
                </a:lnTo>
                <a:cubicBezTo>
                  <a:pt x="1048" y="1506"/>
                  <a:pt x="1050" y="1498"/>
                  <a:pt x="1049" y="1498"/>
                </a:cubicBezTo>
                <a:close/>
                <a:moveTo>
                  <a:pt x="2278" y="2426"/>
                </a:moveTo>
                <a:lnTo>
                  <a:pt x="2278" y="2426"/>
                </a:lnTo>
                <a:cubicBezTo>
                  <a:pt x="2263" y="2428"/>
                  <a:pt x="2252" y="2445"/>
                  <a:pt x="2256" y="2445"/>
                </a:cubicBezTo>
                <a:cubicBezTo>
                  <a:pt x="2258" y="2445"/>
                  <a:pt x="2262" y="2442"/>
                  <a:pt x="2269" y="2435"/>
                </a:cubicBezTo>
                <a:lnTo>
                  <a:pt x="2278" y="2426"/>
                </a:lnTo>
                <a:close/>
                <a:moveTo>
                  <a:pt x="1458" y="943"/>
                </a:moveTo>
                <a:lnTo>
                  <a:pt x="1458" y="943"/>
                </a:lnTo>
                <a:cubicBezTo>
                  <a:pt x="1551" y="978"/>
                  <a:pt x="1643" y="1040"/>
                  <a:pt x="1735" y="1101"/>
                </a:cubicBezTo>
                <a:lnTo>
                  <a:pt x="1869" y="1201"/>
                </a:lnTo>
                <a:lnTo>
                  <a:pt x="1935" y="1234"/>
                </a:lnTo>
                <a:cubicBezTo>
                  <a:pt x="1935" y="1234"/>
                  <a:pt x="1995" y="1264"/>
                  <a:pt x="2004" y="1264"/>
                </a:cubicBezTo>
                <a:cubicBezTo>
                  <a:pt x="2009" y="1264"/>
                  <a:pt x="2002" y="1257"/>
                  <a:pt x="1969" y="1235"/>
                </a:cubicBezTo>
                <a:lnTo>
                  <a:pt x="1969" y="1235"/>
                </a:lnTo>
                <a:cubicBezTo>
                  <a:pt x="2069" y="1302"/>
                  <a:pt x="2136" y="1368"/>
                  <a:pt x="2202" y="1468"/>
                </a:cubicBezTo>
                <a:lnTo>
                  <a:pt x="2236" y="1501"/>
                </a:lnTo>
                <a:cubicBezTo>
                  <a:pt x="2227" y="1485"/>
                  <a:pt x="2225" y="1478"/>
                  <a:pt x="2227" y="1478"/>
                </a:cubicBezTo>
                <a:lnTo>
                  <a:pt x="2227" y="1478"/>
                </a:lnTo>
                <a:cubicBezTo>
                  <a:pt x="2231" y="1478"/>
                  <a:pt x="2269" y="1535"/>
                  <a:pt x="2269" y="1535"/>
                </a:cubicBezTo>
                <a:cubicBezTo>
                  <a:pt x="2302" y="1568"/>
                  <a:pt x="2336" y="1635"/>
                  <a:pt x="2369" y="1702"/>
                </a:cubicBezTo>
                <a:cubicBezTo>
                  <a:pt x="2369" y="1702"/>
                  <a:pt x="2402" y="1735"/>
                  <a:pt x="2402" y="1768"/>
                </a:cubicBezTo>
                <a:lnTo>
                  <a:pt x="2436" y="1902"/>
                </a:lnTo>
                <a:cubicBezTo>
                  <a:pt x="2436" y="1912"/>
                  <a:pt x="2436" y="1923"/>
                  <a:pt x="2436" y="1935"/>
                </a:cubicBezTo>
                <a:cubicBezTo>
                  <a:pt x="2436" y="2002"/>
                  <a:pt x="2436" y="2035"/>
                  <a:pt x="2436" y="2102"/>
                </a:cubicBezTo>
                <a:cubicBezTo>
                  <a:pt x="2436" y="2121"/>
                  <a:pt x="2436" y="2135"/>
                  <a:pt x="2436" y="2135"/>
                </a:cubicBezTo>
                <a:lnTo>
                  <a:pt x="2413" y="2227"/>
                </a:lnTo>
                <a:lnTo>
                  <a:pt x="2413" y="2227"/>
                </a:lnTo>
                <a:cubicBezTo>
                  <a:pt x="2410" y="2228"/>
                  <a:pt x="2407" y="2230"/>
                  <a:pt x="2402" y="2235"/>
                </a:cubicBezTo>
                <a:cubicBezTo>
                  <a:pt x="2402" y="2269"/>
                  <a:pt x="2369" y="2302"/>
                  <a:pt x="2369" y="2302"/>
                </a:cubicBezTo>
                <a:cubicBezTo>
                  <a:pt x="2336" y="2335"/>
                  <a:pt x="2336" y="2369"/>
                  <a:pt x="2336" y="2369"/>
                </a:cubicBezTo>
                <a:lnTo>
                  <a:pt x="2278" y="2426"/>
                </a:lnTo>
                <a:lnTo>
                  <a:pt x="2278" y="2426"/>
                </a:lnTo>
                <a:cubicBezTo>
                  <a:pt x="2279" y="2426"/>
                  <a:pt x="2281" y="2426"/>
                  <a:pt x="2282" y="2426"/>
                </a:cubicBezTo>
                <a:cubicBezTo>
                  <a:pt x="2288" y="2426"/>
                  <a:pt x="2295" y="2428"/>
                  <a:pt x="2302" y="2435"/>
                </a:cubicBezTo>
                <a:lnTo>
                  <a:pt x="2197" y="2488"/>
                </a:lnTo>
                <a:lnTo>
                  <a:pt x="2197" y="2488"/>
                </a:lnTo>
                <a:cubicBezTo>
                  <a:pt x="2177" y="2490"/>
                  <a:pt x="2122" y="2502"/>
                  <a:pt x="2102" y="2502"/>
                </a:cubicBezTo>
                <a:lnTo>
                  <a:pt x="1902" y="2502"/>
                </a:lnTo>
                <a:cubicBezTo>
                  <a:pt x="1835" y="2502"/>
                  <a:pt x="1769" y="2469"/>
                  <a:pt x="1735" y="2435"/>
                </a:cubicBezTo>
                <a:lnTo>
                  <a:pt x="1668" y="2435"/>
                </a:lnTo>
                <a:lnTo>
                  <a:pt x="1502" y="2335"/>
                </a:lnTo>
                <a:lnTo>
                  <a:pt x="1402" y="2269"/>
                </a:lnTo>
                <a:cubicBezTo>
                  <a:pt x="1402" y="2269"/>
                  <a:pt x="1302" y="2202"/>
                  <a:pt x="1302" y="2169"/>
                </a:cubicBezTo>
                <a:lnTo>
                  <a:pt x="1201" y="2102"/>
                </a:lnTo>
                <a:cubicBezTo>
                  <a:pt x="1168" y="2068"/>
                  <a:pt x="1168" y="2035"/>
                  <a:pt x="1135" y="2002"/>
                </a:cubicBezTo>
                <a:cubicBezTo>
                  <a:pt x="1101" y="1968"/>
                  <a:pt x="1068" y="1902"/>
                  <a:pt x="1068" y="1868"/>
                </a:cubicBezTo>
                <a:lnTo>
                  <a:pt x="1068" y="1768"/>
                </a:lnTo>
                <a:cubicBezTo>
                  <a:pt x="1068" y="1768"/>
                  <a:pt x="1068" y="1735"/>
                  <a:pt x="1035" y="1702"/>
                </a:cubicBezTo>
                <a:lnTo>
                  <a:pt x="1035" y="1568"/>
                </a:lnTo>
                <a:cubicBezTo>
                  <a:pt x="1035" y="1551"/>
                  <a:pt x="1037" y="1536"/>
                  <a:pt x="1039" y="1525"/>
                </a:cubicBezTo>
                <a:lnTo>
                  <a:pt x="1039" y="1525"/>
                </a:lnTo>
                <a:cubicBezTo>
                  <a:pt x="1038" y="1528"/>
                  <a:pt x="1036" y="1531"/>
                  <a:pt x="1035" y="1535"/>
                </a:cubicBezTo>
                <a:cubicBezTo>
                  <a:pt x="1035" y="1514"/>
                  <a:pt x="1035" y="1484"/>
                  <a:pt x="1035" y="1468"/>
                </a:cubicBezTo>
                <a:cubicBezTo>
                  <a:pt x="1035" y="1435"/>
                  <a:pt x="1035" y="1435"/>
                  <a:pt x="1035" y="1401"/>
                </a:cubicBezTo>
                <a:lnTo>
                  <a:pt x="1035" y="1368"/>
                </a:lnTo>
                <a:cubicBezTo>
                  <a:pt x="1035" y="1335"/>
                  <a:pt x="1101" y="1268"/>
                  <a:pt x="1135" y="1234"/>
                </a:cubicBezTo>
                <a:cubicBezTo>
                  <a:pt x="1135" y="1201"/>
                  <a:pt x="1135" y="1201"/>
                  <a:pt x="1168" y="1168"/>
                </a:cubicBezTo>
                <a:lnTo>
                  <a:pt x="1201" y="1168"/>
                </a:lnTo>
                <a:lnTo>
                  <a:pt x="1268" y="1068"/>
                </a:lnTo>
                <a:cubicBezTo>
                  <a:pt x="1268" y="1034"/>
                  <a:pt x="1368" y="1001"/>
                  <a:pt x="1402" y="968"/>
                </a:cubicBezTo>
                <a:lnTo>
                  <a:pt x="1368" y="968"/>
                </a:lnTo>
                <a:cubicBezTo>
                  <a:pt x="1368" y="968"/>
                  <a:pt x="1423" y="968"/>
                  <a:pt x="1458" y="943"/>
                </a:cubicBezTo>
                <a:close/>
                <a:moveTo>
                  <a:pt x="1568" y="0"/>
                </a:moveTo>
                <a:lnTo>
                  <a:pt x="1568" y="67"/>
                </a:lnTo>
                <a:cubicBezTo>
                  <a:pt x="868" y="100"/>
                  <a:pt x="301" y="567"/>
                  <a:pt x="134" y="1201"/>
                </a:cubicBezTo>
                <a:cubicBezTo>
                  <a:pt x="1" y="1835"/>
                  <a:pt x="201" y="2502"/>
                  <a:pt x="734" y="2936"/>
                </a:cubicBezTo>
                <a:cubicBezTo>
                  <a:pt x="1078" y="3258"/>
                  <a:pt x="1519" y="3428"/>
                  <a:pt x="1967" y="3428"/>
                </a:cubicBezTo>
                <a:cubicBezTo>
                  <a:pt x="2215" y="3428"/>
                  <a:pt x="2465" y="3376"/>
                  <a:pt x="2703" y="3269"/>
                </a:cubicBezTo>
                <a:cubicBezTo>
                  <a:pt x="3270" y="2902"/>
                  <a:pt x="3503" y="2235"/>
                  <a:pt x="3336" y="1601"/>
                </a:cubicBezTo>
                <a:cubicBezTo>
                  <a:pt x="3103" y="934"/>
                  <a:pt x="2569" y="367"/>
                  <a:pt x="1902" y="134"/>
                </a:cubicBezTo>
                <a:cubicBezTo>
                  <a:pt x="1878" y="122"/>
                  <a:pt x="1855" y="112"/>
                  <a:pt x="1832" y="104"/>
                </a:cubicBezTo>
                <a:lnTo>
                  <a:pt x="1832" y="104"/>
                </a:lnTo>
                <a:cubicBezTo>
                  <a:pt x="1756" y="40"/>
                  <a:pt x="1665" y="0"/>
                  <a:pt x="15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9" name="Google Shape;929;p22"/>
          <p:cNvSpPr/>
          <p:nvPr/>
        </p:nvSpPr>
        <p:spPr>
          <a:xfrm>
            <a:off x="2525925" y="2631888"/>
            <a:ext cx="70900" cy="70825"/>
          </a:xfrm>
          <a:custGeom>
            <a:avLst/>
            <a:gdLst/>
            <a:ahLst/>
            <a:cxnLst/>
            <a:rect l="l" t="t" r="r" b="b"/>
            <a:pathLst>
              <a:path w="2836" h="2833" extrusionOk="0">
                <a:moveTo>
                  <a:pt x="958" y="1016"/>
                </a:moveTo>
                <a:cubicBezTo>
                  <a:pt x="951" y="1028"/>
                  <a:pt x="943" y="1033"/>
                  <a:pt x="939" y="1033"/>
                </a:cubicBezTo>
                <a:cubicBezTo>
                  <a:pt x="936" y="1033"/>
                  <a:pt x="939" y="1027"/>
                  <a:pt x="958" y="1016"/>
                </a:cubicBezTo>
                <a:close/>
                <a:moveTo>
                  <a:pt x="1201" y="1126"/>
                </a:moveTo>
                <a:cubicBezTo>
                  <a:pt x="1201" y="1126"/>
                  <a:pt x="1200" y="1138"/>
                  <a:pt x="1197" y="1153"/>
                </a:cubicBezTo>
                <a:lnTo>
                  <a:pt x="1197" y="1153"/>
                </a:lnTo>
                <a:cubicBezTo>
                  <a:pt x="1198" y="1150"/>
                  <a:pt x="1200" y="1147"/>
                  <a:pt x="1201" y="1144"/>
                </a:cubicBezTo>
                <a:cubicBezTo>
                  <a:pt x="1201" y="1131"/>
                  <a:pt x="1201" y="1126"/>
                  <a:pt x="1201" y="1126"/>
                </a:cubicBezTo>
                <a:close/>
                <a:moveTo>
                  <a:pt x="1197" y="1153"/>
                </a:moveTo>
                <a:cubicBezTo>
                  <a:pt x="1187" y="1174"/>
                  <a:pt x="1181" y="1191"/>
                  <a:pt x="1176" y="1208"/>
                </a:cubicBezTo>
                <a:lnTo>
                  <a:pt x="1176" y="1208"/>
                </a:lnTo>
                <a:cubicBezTo>
                  <a:pt x="1188" y="1199"/>
                  <a:pt x="1194" y="1173"/>
                  <a:pt x="1197" y="1153"/>
                </a:cubicBezTo>
                <a:close/>
                <a:moveTo>
                  <a:pt x="1826" y="1273"/>
                </a:moveTo>
                <a:cubicBezTo>
                  <a:pt x="1828" y="1291"/>
                  <a:pt x="1839" y="1306"/>
                  <a:pt x="1843" y="1306"/>
                </a:cubicBezTo>
                <a:cubicBezTo>
                  <a:pt x="1846" y="1306"/>
                  <a:pt x="1845" y="1299"/>
                  <a:pt x="1835" y="1278"/>
                </a:cubicBezTo>
                <a:lnTo>
                  <a:pt x="1826" y="1273"/>
                </a:lnTo>
                <a:close/>
                <a:moveTo>
                  <a:pt x="1316" y="1792"/>
                </a:moveTo>
                <a:cubicBezTo>
                  <a:pt x="1316" y="1792"/>
                  <a:pt x="1327" y="1802"/>
                  <a:pt x="1339" y="1812"/>
                </a:cubicBezTo>
                <a:lnTo>
                  <a:pt x="1339" y="1812"/>
                </a:lnTo>
                <a:cubicBezTo>
                  <a:pt x="1338" y="1812"/>
                  <a:pt x="1336" y="1812"/>
                  <a:pt x="1335" y="1812"/>
                </a:cubicBezTo>
                <a:cubicBezTo>
                  <a:pt x="1321" y="1797"/>
                  <a:pt x="1315" y="1792"/>
                  <a:pt x="1316" y="1792"/>
                </a:cubicBezTo>
                <a:close/>
                <a:moveTo>
                  <a:pt x="1835" y="1778"/>
                </a:moveTo>
                <a:lnTo>
                  <a:pt x="1835" y="1778"/>
                </a:lnTo>
                <a:cubicBezTo>
                  <a:pt x="1816" y="1797"/>
                  <a:pt x="1774" y="1817"/>
                  <a:pt x="1768" y="1817"/>
                </a:cubicBezTo>
                <a:cubicBezTo>
                  <a:pt x="1764" y="1817"/>
                  <a:pt x="1779" y="1806"/>
                  <a:pt x="1835" y="1778"/>
                </a:cubicBezTo>
                <a:close/>
                <a:moveTo>
                  <a:pt x="1270" y="945"/>
                </a:moveTo>
                <a:cubicBezTo>
                  <a:pt x="1303" y="947"/>
                  <a:pt x="1344" y="954"/>
                  <a:pt x="1368" y="978"/>
                </a:cubicBezTo>
                <a:lnTo>
                  <a:pt x="1435" y="978"/>
                </a:lnTo>
                <a:lnTo>
                  <a:pt x="1568" y="1078"/>
                </a:lnTo>
                <a:lnTo>
                  <a:pt x="1635" y="1111"/>
                </a:lnTo>
                <a:cubicBezTo>
                  <a:pt x="1702" y="1144"/>
                  <a:pt x="1735" y="1178"/>
                  <a:pt x="1768" y="1244"/>
                </a:cubicBezTo>
                <a:lnTo>
                  <a:pt x="1826" y="1273"/>
                </a:lnTo>
                <a:lnTo>
                  <a:pt x="1826" y="1273"/>
                </a:lnTo>
                <a:cubicBezTo>
                  <a:pt x="1825" y="1263"/>
                  <a:pt x="1827" y="1253"/>
                  <a:pt x="1835" y="1244"/>
                </a:cubicBezTo>
                <a:lnTo>
                  <a:pt x="1835" y="1244"/>
                </a:lnTo>
                <a:lnTo>
                  <a:pt x="1902" y="1378"/>
                </a:lnTo>
                <a:lnTo>
                  <a:pt x="1935" y="1445"/>
                </a:lnTo>
                <a:cubicBezTo>
                  <a:pt x="1935" y="1478"/>
                  <a:pt x="1935" y="1478"/>
                  <a:pt x="1935" y="1511"/>
                </a:cubicBezTo>
                <a:lnTo>
                  <a:pt x="1935" y="1611"/>
                </a:lnTo>
                <a:lnTo>
                  <a:pt x="1935" y="1645"/>
                </a:lnTo>
                <a:cubicBezTo>
                  <a:pt x="1935" y="1645"/>
                  <a:pt x="1935" y="1662"/>
                  <a:pt x="1923" y="1672"/>
                </a:cubicBezTo>
                <a:lnTo>
                  <a:pt x="1923" y="1672"/>
                </a:lnTo>
                <a:cubicBezTo>
                  <a:pt x="1931" y="1653"/>
                  <a:pt x="1936" y="1629"/>
                  <a:pt x="1925" y="1629"/>
                </a:cubicBezTo>
                <a:cubicBezTo>
                  <a:pt x="1921" y="1629"/>
                  <a:pt x="1913" y="1633"/>
                  <a:pt x="1902" y="1645"/>
                </a:cubicBezTo>
                <a:lnTo>
                  <a:pt x="1835" y="1745"/>
                </a:lnTo>
                <a:cubicBezTo>
                  <a:pt x="1828" y="1759"/>
                  <a:pt x="1828" y="1764"/>
                  <a:pt x="1833" y="1764"/>
                </a:cubicBezTo>
                <a:cubicBezTo>
                  <a:pt x="1845" y="1764"/>
                  <a:pt x="1887" y="1726"/>
                  <a:pt x="1887" y="1726"/>
                </a:cubicBezTo>
                <a:lnTo>
                  <a:pt x="1887" y="1726"/>
                </a:lnTo>
                <a:cubicBezTo>
                  <a:pt x="1888" y="1726"/>
                  <a:pt x="1883" y="1731"/>
                  <a:pt x="1868" y="1745"/>
                </a:cubicBezTo>
                <a:lnTo>
                  <a:pt x="1835" y="1778"/>
                </a:lnTo>
                <a:cubicBezTo>
                  <a:pt x="1802" y="1778"/>
                  <a:pt x="1768" y="1812"/>
                  <a:pt x="1735" y="1812"/>
                </a:cubicBezTo>
                <a:lnTo>
                  <a:pt x="1702" y="1845"/>
                </a:lnTo>
                <a:lnTo>
                  <a:pt x="1668" y="1845"/>
                </a:lnTo>
                <a:cubicBezTo>
                  <a:pt x="1735" y="1812"/>
                  <a:pt x="1735" y="1812"/>
                  <a:pt x="1702" y="1812"/>
                </a:cubicBezTo>
                <a:lnTo>
                  <a:pt x="1602" y="1845"/>
                </a:lnTo>
                <a:lnTo>
                  <a:pt x="1535" y="1845"/>
                </a:lnTo>
                <a:cubicBezTo>
                  <a:pt x="1518" y="1862"/>
                  <a:pt x="1502" y="1870"/>
                  <a:pt x="1485" y="1870"/>
                </a:cubicBezTo>
                <a:cubicBezTo>
                  <a:pt x="1468" y="1870"/>
                  <a:pt x="1451" y="1862"/>
                  <a:pt x="1435" y="1845"/>
                </a:cubicBezTo>
                <a:cubicBezTo>
                  <a:pt x="1414" y="1845"/>
                  <a:pt x="1393" y="1832"/>
                  <a:pt x="1373" y="1822"/>
                </a:cubicBezTo>
                <a:lnTo>
                  <a:pt x="1373" y="1822"/>
                </a:lnTo>
                <a:cubicBezTo>
                  <a:pt x="1372" y="1820"/>
                  <a:pt x="1370" y="1816"/>
                  <a:pt x="1368" y="1812"/>
                </a:cubicBezTo>
                <a:lnTo>
                  <a:pt x="1335" y="1778"/>
                </a:lnTo>
                <a:cubicBezTo>
                  <a:pt x="1301" y="1778"/>
                  <a:pt x="1301" y="1778"/>
                  <a:pt x="1301" y="1745"/>
                </a:cubicBezTo>
                <a:cubicBezTo>
                  <a:pt x="1281" y="1725"/>
                  <a:pt x="1261" y="1692"/>
                  <a:pt x="1263" y="1692"/>
                </a:cubicBezTo>
                <a:lnTo>
                  <a:pt x="1263" y="1692"/>
                </a:lnTo>
                <a:cubicBezTo>
                  <a:pt x="1264" y="1692"/>
                  <a:pt x="1275" y="1706"/>
                  <a:pt x="1301" y="1745"/>
                </a:cubicBezTo>
                <a:cubicBezTo>
                  <a:pt x="1301" y="1711"/>
                  <a:pt x="1235" y="1678"/>
                  <a:pt x="1235" y="1645"/>
                </a:cubicBezTo>
                <a:cubicBezTo>
                  <a:pt x="1218" y="1645"/>
                  <a:pt x="1210" y="1637"/>
                  <a:pt x="1206" y="1625"/>
                </a:cubicBezTo>
                <a:lnTo>
                  <a:pt x="1206" y="1625"/>
                </a:lnTo>
                <a:cubicBezTo>
                  <a:pt x="1207" y="1626"/>
                  <a:pt x="1208" y="1628"/>
                  <a:pt x="1208" y="1628"/>
                </a:cubicBezTo>
                <a:cubicBezTo>
                  <a:pt x="1209" y="1628"/>
                  <a:pt x="1207" y="1624"/>
                  <a:pt x="1203" y="1616"/>
                </a:cubicBezTo>
                <a:lnTo>
                  <a:pt x="1203" y="1616"/>
                </a:lnTo>
                <a:cubicBezTo>
                  <a:pt x="1201" y="1604"/>
                  <a:pt x="1201" y="1591"/>
                  <a:pt x="1201" y="1578"/>
                </a:cubicBezTo>
                <a:cubicBezTo>
                  <a:pt x="1190" y="1567"/>
                  <a:pt x="1183" y="1562"/>
                  <a:pt x="1180" y="1562"/>
                </a:cubicBezTo>
                <a:cubicBezTo>
                  <a:pt x="1176" y="1562"/>
                  <a:pt x="1178" y="1571"/>
                  <a:pt x="1183" y="1582"/>
                </a:cubicBezTo>
                <a:lnTo>
                  <a:pt x="1183" y="1582"/>
                </a:lnTo>
                <a:cubicBezTo>
                  <a:pt x="1141" y="1511"/>
                  <a:pt x="1168" y="1508"/>
                  <a:pt x="1168" y="1478"/>
                </a:cubicBezTo>
                <a:lnTo>
                  <a:pt x="1168" y="1445"/>
                </a:lnTo>
                <a:lnTo>
                  <a:pt x="1168" y="1311"/>
                </a:lnTo>
                <a:cubicBezTo>
                  <a:pt x="1168" y="1269"/>
                  <a:pt x="1168" y="1240"/>
                  <a:pt x="1176" y="1208"/>
                </a:cubicBezTo>
                <a:lnTo>
                  <a:pt x="1176" y="1208"/>
                </a:lnTo>
                <a:cubicBezTo>
                  <a:pt x="1174" y="1210"/>
                  <a:pt x="1171" y="1211"/>
                  <a:pt x="1168" y="1211"/>
                </a:cubicBezTo>
                <a:cubicBezTo>
                  <a:pt x="1135" y="1211"/>
                  <a:pt x="1201" y="1144"/>
                  <a:pt x="1201" y="1111"/>
                </a:cubicBezTo>
                <a:cubicBezTo>
                  <a:pt x="1236" y="1055"/>
                  <a:pt x="1259" y="999"/>
                  <a:pt x="1270" y="945"/>
                </a:cubicBezTo>
                <a:close/>
                <a:moveTo>
                  <a:pt x="1195" y="1"/>
                </a:moveTo>
                <a:cubicBezTo>
                  <a:pt x="988" y="1"/>
                  <a:pt x="784" y="52"/>
                  <a:pt x="601" y="144"/>
                </a:cubicBezTo>
                <a:cubicBezTo>
                  <a:pt x="234" y="344"/>
                  <a:pt x="0" y="677"/>
                  <a:pt x="0" y="1078"/>
                </a:cubicBezTo>
                <a:cubicBezTo>
                  <a:pt x="0" y="1230"/>
                  <a:pt x="66" y="1361"/>
                  <a:pt x="171" y="1445"/>
                </a:cubicBezTo>
                <a:lnTo>
                  <a:pt x="171" y="1445"/>
                </a:lnTo>
                <a:cubicBezTo>
                  <a:pt x="176" y="1712"/>
                  <a:pt x="251" y="1978"/>
                  <a:pt x="401" y="2212"/>
                </a:cubicBezTo>
                <a:cubicBezTo>
                  <a:pt x="636" y="2604"/>
                  <a:pt x="1056" y="2832"/>
                  <a:pt x="1483" y="2832"/>
                </a:cubicBezTo>
                <a:cubicBezTo>
                  <a:pt x="1601" y="2832"/>
                  <a:pt x="1720" y="2815"/>
                  <a:pt x="1835" y="2779"/>
                </a:cubicBezTo>
                <a:cubicBezTo>
                  <a:pt x="2402" y="2612"/>
                  <a:pt x="2802" y="2145"/>
                  <a:pt x="2836" y="1545"/>
                </a:cubicBezTo>
                <a:cubicBezTo>
                  <a:pt x="2769" y="878"/>
                  <a:pt x="2335" y="310"/>
                  <a:pt x="1702" y="110"/>
                </a:cubicBezTo>
                <a:cubicBezTo>
                  <a:pt x="1536" y="35"/>
                  <a:pt x="1364" y="1"/>
                  <a:pt x="11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0" name="Google Shape;930;p22"/>
          <p:cNvSpPr/>
          <p:nvPr/>
        </p:nvSpPr>
        <p:spPr>
          <a:xfrm>
            <a:off x="4697350" y="3842350"/>
            <a:ext cx="338600" cy="293575"/>
          </a:xfrm>
          <a:custGeom>
            <a:avLst/>
            <a:gdLst/>
            <a:ahLst/>
            <a:cxnLst/>
            <a:rect l="l" t="t" r="r" b="b"/>
            <a:pathLst>
              <a:path w="13544" h="11743" extrusionOk="0">
                <a:moveTo>
                  <a:pt x="6438" y="992"/>
                </a:moveTo>
                <a:cubicBezTo>
                  <a:pt x="6467" y="992"/>
                  <a:pt x="6479" y="1072"/>
                  <a:pt x="6538" y="1210"/>
                </a:cubicBezTo>
                <a:cubicBezTo>
                  <a:pt x="6672" y="1444"/>
                  <a:pt x="6672" y="1577"/>
                  <a:pt x="6738" y="1777"/>
                </a:cubicBezTo>
                <a:lnTo>
                  <a:pt x="7306" y="3245"/>
                </a:lnTo>
                <a:cubicBezTo>
                  <a:pt x="7606" y="4012"/>
                  <a:pt x="7773" y="4579"/>
                  <a:pt x="8673" y="4579"/>
                </a:cubicBezTo>
                <a:cubicBezTo>
                  <a:pt x="9707" y="4579"/>
                  <a:pt x="10708" y="4579"/>
                  <a:pt x="11742" y="4680"/>
                </a:cubicBezTo>
                <a:cubicBezTo>
                  <a:pt x="11976" y="4680"/>
                  <a:pt x="12209" y="4713"/>
                  <a:pt x="12443" y="4746"/>
                </a:cubicBezTo>
                <a:cubicBezTo>
                  <a:pt x="12276" y="4880"/>
                  <a:pt x="12142" y="4980"/>
                  <a:pt x="12009" y="5113"/>
                </a:cubicBezTo>
                <a:cubicBezTo>
                  <a:pt x="11609" y="5447"/>
                  <a:pt x="11175" y="5714"/>
                  <a:pt x="10741" y="5947"/>
                </a:cubicBezTo>
                <a:cubicBezTo>
                  <a:pt x="10108" y="6314"/>
                  <a:pt x="9240" y="6414"/>
                  <a:pt x="9174" y="7281"/>
                </a:cubicBezTo>
                <a:cubicBezTo>
                  <a:pt x="9174" y="7815"/>
                  <a:pt x="9174" y="8382"/>
                  <a:pt x="9174" y="8949"/>
                </a:cubicBezTo>
                <a:cubicBezTo>
                  <a:pt x="9240" y="9416"/>
                  <a:pt x="9240" y="9917"/>
                  <a:pt x="9174" y="10384"/>
                </a:cubicBezTo>
                <a:cubicBezTo>
                  <a:pt x="9196" y="10498"/>
                  <a:pt x="9204" y="10549"/>
                  <a:pt x="9185" y="10549"/>
                </a:cubicBezTo>
                <a:cubicBezTo>
                  <a:pt x="9176" y="10549"/>
                  <a:pt x="9161" y="10538"/>
                  <a:pt x="9140" y="10517"/>
                </a:cubicBezTo>
                <a:cubicBezTo>
                  <a:pt x="9007" y="10450"/>
                  <a:pt x="8940" y="10384"/>
                  <a:pt x="8873" y="10250"/>
                </a:cubicBezTo>
                <a:cubicBezTo>
                  <a:pt x="8707" y="10050"/>
                  <a:pt x="8573" y="9850"/>
                  <a:pt x="8440" y="9616"/>
                </a:cubicBezTo>
                <a:lnTo>
                  <a:pt x="7572" y="8282"/>
                </a:lnTo>
                <a:cubicBezTo>
                  <a:pt x="7477" y="8130"/>
                  <a:pt x="7327" y="8053"/>
                  <a:pt x="7173" y="8053"/>
                </a:cubicBezTo>
                <a:cubicBezTo>
                  <a:pt x="7057" y="8053"/>
                  <a:pt x="6939" y="8096"/>
                  <a:pt x="6839" y="8182"/>
                </a:cubicBezTo>
                <a:cubicBezTo>
                  <a:pt x="6438" y="8616"/>
                  <a:pt x="6038" y="9049"/>
                  <a:pt x="5604" y="9483"/>
                </a:cubicBezTo>
                <a:cubicBezTo>
                  <a:pt x="5371" y="9650"/>
                  <a:pt x="5171" y="9850"/>
                  <a:pt x="4971" y="10017"/>
                </a:cubicBezTo>
                <a:cubicBezTo>
                  <a:pt x="4737" y="10284"/>
                  <a:pt x="4470" y="10484"/>
                  <a:pt x="4170" y="10651"/>
                </a:cubicBezTo>
                <a:cubicBezTo>
                  <a:pt x="4170" y="10651"/>
                  <a:pt x="4037" y="10751"/>
                  <a:pt x="4037" y="10751"/>
                </a:cubicBezTo>
                <a:cubicBezTo>
                  <a:pt x="4037" y="10617"/>
                  <a:pt x="4070" y="10450"/>
                  <a:pt x="4103" y="10284"/>
                </a:cubicBezTo>
                <a:cubicBezTo>
                  <a:pt x="4170" y="9983"/>
                  <a:pt x="4237" y="9717"/>
                  <a:pt x="4270" y="9416"/>
                </a:cubicBezTo>
                <a:cubicBezTo>
                  <a:pt x="4403" y="8783"/>
                  <a:pt x="4537" y="8182"/>
                  <a:pt x="4704" y="7515"/>
                </a:cubicBezTo>
                <a:cubicBezTo>
                  <a:pt x="4770" y="7281"/>
                  <a:pt x="4604" y="7015"/>
                  <a:pt x="4370" y="6948"/>
                </a:cubicBezTo>
                <a:cubicBezTo>
                  <a:pt x="3770" y="6748"/>
                  <a:pt x="3169" y="6548"/>
                  <a:pt x="2602" y="6281"/>
                </a:cubicBezTo>
                <a:cubicBezTo>
                  <a:pt x="2335" y="6147"/>
                  <a:pt x="2068" y="6014"/>
                  <a:pt x="1768" y="5847"/>
                </a:cubicBezTo>
                <a:lnTo>
                  <a:pt x="1368" y="5647"/>
                </a:lnTo>
                <a:lnTo>
                  <a:pt x="1247" y="5556"/>
                </a:lnTo>
                <a:lnTo>
                  <a:pt x="1247" y="5556"/>
                </a:lnTo>
                <a:cubicBezTo>
                  <a:pt x="1278" y="5542"/>
                  <a:pt x="1306" y="5528"/>
                  <a:pt x="1335" y="5513"/>
                </a:cubicBezTo>
                <a:cubicBezTo>
                  <a:pt x="1535" y="5480"/>
                  <a:pt x="1735" y="5480"/>
                  <a:pt x="1935" y="5447"/>
                </a:cubicBezTo>
                <a:lnTo>
                  <a:pt x="2836" y="5347"/>
                </a:lnTo>
                <a:lnTo>
                  <a:pt x="4937" y="5113"/>
                </a:lnTo>
                <a:cubicBezTo>
                  <a:pt x="5229" y="5079"/>
                  <a:pt x="5379" y="4815"/>
                  <a:pt x="5375" y="4576"/>
                </a:cubicBezTo>
                <a:lnTo>
                  <a:pt x="5375" y="4576"/>
                </a:lnTo>
                <a:cubicBezTo>
                  <a:pt x="5518" y="4540"/>
                  <a:pt x="5638" y="4433"/>
                  <a:pt x="5671" y="4246"/>
                </a:cubicBezTo>
                <a:cubicBezTo>
                  <a:pt x="5771" y="3712"/>
                  <a:pt x="5871" y="3178"/>
                  <a:pt x="6005" y="2611"/>
                </a:cubicBezTo>
                <a:cubicBezTo>
                  <a:pt x="6071" y="2345"/>
                  <a:pt x="6105" y="2078"/>
                  <a:pt x="6171" y="1811"/>
                </a:cubicBezTo>
                <a:cubicBezTo>
                  <a:pt x="6205" y="1577"/>
                  <a:pt x="6238" y="1344"/>
                  <a:pt x="6338" y="1110"/>
                </a:cubicBezTo>
                <a:cubicBezTo>
                  <a:pt x="6392" y="1029"/>
                  <a:pt x="6419" y="992"/>
                  <a:pt x="6438" y="992"/>
                </a:cubicBezTo>
                <a:close/>
                <a:moveTo>
                  <a:pt x="6414" y="0"/>
                </a:moveTo>
                <a:cubicBezTo>
                  <a:pt x="6069" y="0"/>
                  <a:pt x="5728" y="192"/>
                  <a:pt x="5571" y="577"/>
                </a:cubicBezTo>
                <a:cubicBezTo>
                  <a:pt x="5371" y="1044"/>
                  <a:pt x="5237" y="1544"/>
                  <a:pt x="5171" y="2078"/>
                </a:cubicBezTo>
                <a:cubicBezTo>
                  <a:pt x="5037" y="2711"/>
                  <a:pt x="4904" y="3312"/>
                  <a:pt x="4770" y="3979"/>
                </a:cubicBezTo>
                <a:cubicBezTo>
                  <a:pt x="4758" y="4059"/>
                  <a:pt x="4761" y="4132"/>
                  <a:pt x="4775" y="4197"/>
                </a:cubicBezTo>
                <a:lnTo>
                  <a:pt x="4775" y="4197"/>
                </a:lnTo>
                <a:lnTo>
                  <a:pt x="1935" y="4513"/>
                </a:lnTo>
                <a:cubicBezTo>
                  <a:pt x="1335" y="4579"/>
                  <a:pt x="367" y="4613"/>
                  <a:pt x="167" y="5347"/>
                </a:cubicBezTo>
                <a:cubicBezTo>
                  <a:pt x="0" y="6081"/>
                  <a:pt x="1001" y="6514"/>
                  <a:pt x="1535" y="6781"/>
                </a:cubicBezTo>
                <a:cubicBezTo>
                  <a:pt x="2234" y="7145"/>
                  <a:pt x="2934" y="7462"/>
                  <a:pt x="3673" y="7692"/>
                </a:cubicBezTo>
                <a:lnTo>
                  <a:pt x="3673" y="7692"/>
                </a:lnTo>
                <a:cubicBezTo>
                  <a:pt x="3514" y="8436"/>
                  <a:pt x="3375" y="9165"/>
                  <a:pt x="3236" y="9917"/>
                </a:cubicBezTo>
                <a:cubicBezTo>
                  <a:pt x="3103" y="10517"/>
                  <a:pt x="2836" y="11518"/>
                  <a:pt x="3703" y="11718"/>
                </a:cubicBezTo>
                <a:cubicBezTo>
                  <a:pt x="3773" y="11735"/>
                  <a:pt x="3842" y="11742"/>
                  <a:pt x="3911" y="11742"/>
                </a:cubicBezTo>
                <a:cubicBezTo>
                  <a:pt x="4534" y="11742"/>
                  <a:pt x="5117" y="11111"/>
                  <a:pt x="5538" y="10751"/>
                </a:cubicBezTo>
                <a:cubicBezTo>
                  <a:pt x="6090" y="10277"/>
                  <a:pt x="6602" y="9782"/>
                  <a:pt x="7088" y="9267"/>
                </a:cubicBezTo>
                <a:lnTo>
                  <a:pt x="7088" y="9267"/>
                </a:lnTo>
                <a:lnTo>
                  <a:pt x="7639" y="10083"/>
                </a:lnTo>
                <a:cubicBezTo>
                  <a:pt x="7839" y="10450"/>
                  <a:pt x="8106" y="10817"/>
                  <a:pt x="8440" y="11151"/>
                </a:cubicBezTo>
                <a:cubicBezTo>
                  <a:pt x="8643" y="11327"/>
                  <a:pt x="8917" y="11420"/>
                  <a:pt x="9187" y="11420"/>
                </a:cubicBezTo>
                <a:cubicBezTo>
                  <a:pt x="9583" y="11420"/>
                  <a:pt x="9969" y="11220"/>
                  <a:pt x="10108" y="10784"/>
                </a:cubicBezTo>
                <a:cubicBezTo>
                  <a:pt x="10174" y="10284"/>
                  <a:pt x="10174" y="9817"/>
                  <a:pt x="10141" y="9350"/>
                </a:cubicBezTo>
                <a:lnTo>
                  <a:pt x="10141" y="7682"/>
                </a:lnTo>
                <a:cubicBezTo>
                  <a:pt x="10108" y="7515"/>
                  <a:pt x="10108" y="7381"/>
                  <a:pt x="10141" y="7248"/>
                </a:cubicBezTo>
                <a:cubicBezTo>
                  <a:pt x="10174" y="7181"/>
                  <a:pt x="10274" y="7215"/>
                  <a:pt x="10308" y="7181"/>
                </a:cubicBezTo>
                <a:cubicBezTo>
                  <a:pt x="10474" y="7081"/>
                  <a:pt x="10641" y="7015"/>
                  <a:pt x="10841" y="6948"/>
                </a:cubicBezTo>
                <a:cubicBezTo>
                  <a:pt x="11275" y="6748"/>
                  <a:pt x="11709" y="6481"/>
                  <a:pt x="12142" y="6214"/>
                </a:cubicBezTo>
                <a:cubicBezTo>
                  <a:pt x="12676" y="5814"/>
                  <a:pt x="13543" y="5247"/>
                  <a:pt x="13310" y="4446"/>
                </a:cubicBezTo>
                <a:cubicBezTo>
                  <a:pt x="13043" y="3612"/>
                  <a:pt x="11742" y="3746"/>
                  <a:pt x="11042" y="3679"/>
                </a:cubicBezTo>
                <a:cubicBezTo>
                  <a:pt x="10575" y="3645"/>
                  <a:pt x="10074" y="3645"/>
                  <a:pt x="9574" y="3645"/>
                </a:cubicBezTo>
                <a:lnTo>
                  <a:pt x="8773" y="3645"/>
                </a:lnTo>
                <a:cubicBezTo>
                  <a:pt x="8440" y="3645"/>
                  <a:pt x="8406" y="3479"/>
                  <a:pt x="8273" y="3178"/>
                </a:cubicBezTo>
                <a:lnTo>
                  <a:pt x="7773" y="1777"/>
                </a:lnTo>
                <a:cubicBezTo>
                  <a:pt x="7639" y="1344"/>
                  <a:pt x="7439" y="910"/>
                  <a:pt x="7239" y="477"/>
                </a:cubicBezTo>
                <a:cubicBezTo>
                  <a:pt x="7048" y="159"/>
                  <a:pt x="6729" y="0"/>
                  <a:pt x="641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1" name="Google Shape;931;p22"/>
          <p:cNvSpPr/>
          <p:nvPr/>
        </p:nvSpPr>
        <p:spPr>
          <a:xfrm>
            <a:off x="8671488" y="2303963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2" name="Google Shape;932;p22"/>
          <p:cNvSpPr/>
          <p:nvPr/>
        </p:nvSpPr>
        <p:spPr>
          <a:xfrm>
            <a:off x="5458700" y="309088"/>
            <a:ext cx="321925" cy="310900"/>
          </a:xfrm>
          <a:custGeom>
            <a:avLst/>
            <a:gdLst/>
            <a:ahLst/>
            <a:cxnLst/>
            <a:rect l="l" t="t" r="r" b="b"/>
            <a:pathLst>
              <a:path w="12877" h="12436" extrusionOk="0">
                <a:moveTo>
                  <a:pt x="5600" y="919"/>
                </a:moveTo>
                <a:cubicBezTo>
                  <a:pt x="6011" y="919"/>
                  <a:pt x="6242" y="1617"/>
                  <a:pt x="6272" y="1936"/>
                </a:cubicBezTo>
                <a:cubicBezTo>
                  <a:pt x="6338" y="2503"/>
                  <a:pt x="6338" y="3104"/>
                  <a:pt x="6272" y="3671"/>
                </a:cubicBezTo>
                <a:cubicBezTo>
                  <a:pt x="6205" y="4449"/>
                  <a:pt x="6019" y="5228"/>
                  <a:pt x="5725" y="5967"/>
                </a:cubicBezTo>
                <a:lnTo>
                  <a:pt x="5725" y="5967"/>
                </a:lnTo>
                <a:cubicBezTo>
                  <a:pt x="5713" y="5987"/>
                  <a:pt x="5702" y="6006"/>
                  <a:pt x="5690" y="6025"/>
                </a:cubicBezTo>
                <a:lnTo>
                  <a:pt x="5690" y="6025"/>
                </a:lnTo>
                <a:cubicBezTo>
                  <a:pt x="5502" y="5836"/>
                  <a:pt x="5353" y="5627"/>
                  <a:pt x="5236" y="5403"/>
                </a:cubicBezTo>
                <a:lnTo>
                  <a:pt x="5236" y="5403"/>
                </a:lnTo>
                <a:cubicBezTo>
                  <a:pt x="5163" y="4899"/>
                  <a:pt x="5042" y="4402"/>
                  <a:pt x="4856" y="3932"/>
                </a:cubicBezTo>
                <a:lnTo>
                  <a:pt x="4856" y="3932"/>
                </a:lnTo>
                <a:cubicBezTo>
                  <a:pt x="4843" y="3756"/>
                  <a:pt x="4837" y="3579"/>
                  <a:pt x="4837" y="3404"/>
                </a:cubicBezTo>
                <a:cubicBezTo>
                  <a:pt x="4837" y="2803"/>
                  <a:pt x="4704" y="1302"/>
                  <a:pt x="5404" y="969"/>
                </a:cubicBezTo>
                <a:cubicBezTo>
                  <a:pt x="5473" y="934"/>
                  <a:pt x="5539" y="919"/>
                  <a:pt x="5600" y="919"/>
                </a:cubicBezTo>
                <a:close/>
                <a:moveTo>
                  <a:pt x="2127" y="2545"/>
                </a:moveTo>
                <a:cubicBezTo>
                  <a:pt x="2894" y="2545"/>
                  <a:pt x="3611" y="3480"/>
                  <a:pt x="3917" y="4097"/>
                </a:cubicBezTo>
                <a:lnTo>
                  <a:pt x="3917" y="4097"/>
                </a:lnTo>
                <a:cubicBezTo>
                  <a:pt x="3967" y="4686"/>
                  <a:pt x="4094" y="5263"/>
                  <a:pt x="4350" y="5780"/>
                </a:cubicBezTo>
                <a:lnTo>
                  <a:pt x="4350" y="5780"/>
                </a:lnTo>
                <a:cubicBezTo>
                  <a:pt x="4367" y="5914"/>
                  <a:pt x="4381" y="6048"/>
                  <a:pt x="4390" y="6182"/>
                </a:cubicBezTo>
                <a:lnTo>
                  <a:pt x="4390" y="6182"/>
                </a:lnTo>
                <a:cubicBezTo>
                  <a:pt x="4175" y="6257"/>
                  <a:pt x="3964" y="6291"/>
                  <a:pt x="3758" y="6291"/>
                </a:cubicBezTo>
                <a:cubicBezTo>
                  <a:pt x="2917" y="6291"/>
                  <a:pt x="2175" y="5715"/>
                  <a:pt x="1735" y="4938"/>
                </a:cubicBezTo>
                <a:cubicBezTo>
                  <a:pt x="1401" y="4404"/>
                  <a:pt x="901" y="2937"/>
                  <a:pt x="1802" y="2603"/>
                </a:cubicBezTo>
                <a:cubicBezTo>
                  <a:pt x="1910" y="2563"/>
                  <a:pt x="2019" y="2545"/>
                  <a:pt x="2127" y="2545"/>
                </a:cubicBezTo>
                <a:close/>
                <a:moveTo>
                  <a:pt x="10594" y="3135"/>
                </a:moveTo>
                <a:cubicBezTo>
                  <a:pt x="10768" y="3135"/>
                  <a:pt x="10931" y="3176"/>
                  <a:pt x="11075" y="3270"/>
                </a:cubicBezTo>
                <a:cubicBezTo>
                  <a:pt x="11542" y="3571"/>
                  <a:pt x="11442" y="4338"/>
                  <a:pt x="11275" y="4805"/>
                </a:cubicBezTo>
                <a:cubicBezTo>
                  <a:pt x="11042" y="5338"/>
                  <a:pt x="10641" y="5772"/>
                  <a:pt x="10141" y="6072"/>
                </a:cubicBezTo>
                <a:cubicBezTo>
                  <a:pt x="9361" y="6563"/>
                  <a:pt x="8432" y="6681"/>
                  <a:pt x="7513" y="6695"/>
                </a:cubicBezTo>
                <a:lnTo>
                  <a:pt x="7513" y="6695"/>
                </a:lnTo>
                <a:cubicBezTo>
                  <a:pt x="7183" y="6649"/>
                  <a:pt x="6844" y="6634"/>
                  <a:pt x="6505" y="6634"/>
                </a:cubicBezTo>
                <a:cubicBezTo>
                  <a:pt x="6485" y="6634"/>
                  <a:pt x="6465" y="6634"/>
                  <a:pt x="6444" y="6634"/>
                </a:cubicBezTo>
                <a:lnTo>
                  <a:pt x="6444" y="6634"/>
                </a:lnTo>
                <a:cubicBezTo>
                  <a:pt x="6448" y="6627"/>
                  <a:pt x="6451" y="6620"/>
                  <a:pt x="6454" y="6612"/>
                </a:cubicBezTo>
                <a:lnTo>
                  <a:pt x="6454" y="6612"/>
                </a:lnTo>
                <a:cubicBezTo>
                  <a:pt x="6891" y="5864"/>
                  <a:pt x="7447" y="5182"/>
                  <a:pt x="8073" y="4605"/>
                </a:cubicBezTo>
                <a:cubicBezTo>
                  <a:pt x="8573" y="4160"/>
                  <a:pt x="9723" y="3135"/>
                  <a:pt x="10594" y="3135"/>
                </a:cubicBezTo>
                <a:close/>
                <a:moveTo>
                  <a:pt x="6540" y="7614"/>
                </a:moveTo>
                <a:cubicBezTo>
                  <a:pt x="6696" y="7616"/>
                  <a:pt x="6853" y="7618"/>
                  <a:pt x="7009" y="7618"/>
                </a:cubicBezTo>
                <a:cubicBezTo>
                  <a:pt x="7109" y="7618"/>
                  <a:pt x="7208" y="7617"/>
                  <a:pt x="7307" y="7616"/>
                </a:cubicBezTo>
                <a:lnTo>
                  <a:pt x="7307" y="7616"/>
                </a:lnTo>
                <a:cubicBezTo>
                  <a:pt x="7800" y="7665"/>
                  <a:pt x="8279" y="7802"/>
                  <a:pt x="8673" y="8140"/>
                </a:cubicBezTo>
                <a:cubicBezTo>
                  <a:pt x="9240" y="8641"/>
                  <a:pt x="9440" y="9475"/>
                  <a:pt x="9174" y="10209"/>
                </a:cubicBezTo>
                <a:cubicBezTo>
                  <a:pt x="9048" y="10586"/>
                  <a:pt x="8684" y="10845"/>
                  <a:pt x="8279" y="10845"/>
                </a:cubicBezTo>
                <a:cubicBezTo>
                  <a:pt x="8255" y="10845"/>
                  <a:pt x="8231" y="10844"/>
                  <a:pt x="8206" y="10842"/>
                </a:cubicBezTo>
                <a:cubicBezTo>
                  <a:pt x="7739" y="10776"/>
                  <a:pt x="7539" y="10109"/>
                  <a:pt x="7372" y="9742"/>
                </a:cubicBezTo>
                <a:cubicBezTo>
                  <a:pt x="7052" y="9048"/>
                  <a:pt x="6775" y="8333"/>
                  <a:pt x="6540" y="7614"/>
                </a:cubicBezTo>
                <a:close/>
                <a:moveTo>
                  <a:pt x="4520" y="7290"/>
                </a:moveTo>
                <a:cubicBezTo>
                  <a:pt x="4587" y="7326"/>
                  <a:pt x="4659" y="7354"/>
                  <a:pt x="4737" y="7373"/>
                </a:cubicBezTo>
                <a:cubicBezTo>
                  <a:pt x="4772" y="7381"/>
                  <a:pt x="4807" y="7385"/>
                  <a:pt x="4841" y="7385"/>
                </a:cubicBezTo>
                <a:cubicBezTo>
                  <a:pt x="4946" y="7385"/>
                  <a:pt x="5045" y="7351"/>
                  <a:pt x="5128" y="7294"/>
                </a:cubicBezTo>
                <a:lnTo>
                  <a:pt x="5128" y="7294"/>
                </a:lnTo>
                <a:cubicBezTo>
                  <a:pt x="5147" y="7485"/>
                  <a:pt x="5281" y="7643"/>
                  <a:pt x="5447" y="7709"/>
                </a:cubicBezTo>
                <a:lnTo>
                  <a:pt x="5447" y="7709"/>
                </a:lnTo>
                <a:cubicBezTo>
                  <a:pt x="5420" y="8415"/>
                  <a:pt x="5227" y="9122"/>
                  <a:pt x="4904" y="9742"/>
                </a:cubicBezTo>
                <a:cubicBezTo>
                  <a:pt x="4737" y="10109"/>
                  <a:pt x="4504" y="10409"/>
                  <a:pt x="4237" y="10709"/>
                </a:cubicBezTo>
                <a:cubicBezTo>
                  <a:pt x="4062" y="10913"/>
                  <a:pt x="3659" y="11446"/>
                  <a:pt x="3338" y="11446"/>
                </a:cubicBezTo>
                <a:cubicBezTo>
                  <a:pt x="3290" y="11446"/>
                  <a:pt x="3245" y="11435"/>
                  <a:pt x="3203" y="11409"/>
                </a:cubicBezTo>
                <a:cubicBezTo>
                  <a:pt x="2869" y="11243"/>
                  <a:pt x="2836" y="10509"/>
                  <a:pt x="2836" y="10209"/>
                </a:cubicBezTo>
                <a:cubicBezTo>
                  <a:pt x="2836" y="9808"/>
                  <a:pt x="2936" y="9408"/>
                  <a:pt x="3103" y="9074"/>
                </a:cubicBezTo>
                <a:cubicBezTo>
                  <a:pt x="3479" y="8403"/>
                  <a:pt x="3963" y="7797"/>
                  <a:pt x="4520" y="7290"/>
                </a:cubicBezTo>
                <a:close/>
                <a:moveTo>
                  <a:pt x="5546" y="1"/>
                </a:moveTo>
                <a:cubicBezTo>
                  <a:pt x="5443" y="1"/>
                  <a:pt x="5340" y="12"/>
                  <a:pt x="5237" y="35"/>
                </a:cubicBezTo>
                <a:cubicBezTo>
                  <a:pt x="4173" y="294"/>
                  <a:pt x="3977" y="1521"/>
                  <a:pt x="3922" y="2496"/>
                </a:cubicBezTo>
                <a:lnTo>
                  <a:pt x="3922" y="2496"/>
                </a:lnTo>
                <a:cubicBezTo>
                  <a:pt x="3405" y="2006"/>
                  <a:pt x="2709" y="1609"/>
                  <a:pt x="2036" y="1609"/>
                </a:cubicBezTo>
                <a:cubicBezTo>
                  <a:pt x="1674" y="1609"/>
                  <a:pt x="1318" y="1724"/>
                  <a:pt x="1001" y="2003"/>
                </a:cubicBezTo>
                <a:cubicBezTo>
                  <a:pt x="0" y="2837"/>
                  <a:pt x="334" y="4438"/>
                  <a:pt x="901" y="5439"/>
                </a:cubicBezTo>
                <a:cubicBezTo>
                  <a:pt x="1421" y="6321"/>
                  <a:pt x="2310" y="7035"/>
                  <a:pt x="3297" y="7205"/>
                </a:cubicBezTo>
                <a:lnTo>
                  <a:pt x="3297" y="7205"/>
                </a:lnTo>
                <a:cubicBezTo>
                  <a:pt x="2731" y="7808"/>
                  <a:pt x="2251" y="8488"/>
                  <a:pt x="2035" y="9308"/>
                </a:cubicBezTo>
                <a:cubicBezTo>
                  <a:pt x="1768" y="10242"/>
                  <a:pt x="1835" y="11776"/>
                  <a:pt x="2836" y="12310"/>
                </a:cubicBezTo>
                <a:cubicBezTo>
                  <a:pt x="2984" y="12397"/>
                  <a:pt x="3137" y="12435"/>
                  <a:pt x="3291" y="12435"/>
                </a:cubicBezTo>
                <a:cubicBezTo>
                  <a:pt x="4144" y="12435"/>
                  <a:pt x="5042" y="11264"/>
                  <a:pt x="5438" y="10642"/>
                </a:cubicBezTo>
                <a:cubicBezTo>
                  <a:pt x="5725" y="10197"/>
                  <a:pt x="5944" y="9721"/>
                  <a:pt x="6095" y="9227"/>
                </a:cubicBezTo>
                <a:lnTo>
                  <a:pt x="6095" y="9227"/>
                </a:lnTo>
                <a:cubicBezTo>
                  <a:pt x="6120" y="9287"/>
                  <a:pt x="6146" y="9348"/>
                  <a:pt x="6171" y="9408"/>
                </a:cubicBezTo>
                <a:cubicBezTo>
                  <a:pt x="6372" y="10008"/>
                  <a:pt x="6672" y="10609"/>
                  <a:pt x="7039" y="11176"/>
                </a:cubicBezTo>
                <a:cubicBezTo>
                  <a:pt x="7372" y="11592"/>
                  <a:pt x="7815" y="11778"/>
                  <a:pt x="8262" y="11778"/>
                </a:cubicBezTo>
                <a:cubicBezTo>
                  <a:pt x="8889" y="11778"/>
                  <a:pt x="9524" y="11413"/>
                  <a:pt x="9874" y="10809"/>
                </a:cubicBezTo>
                <a:cubicBezTo>
                  <a:pt x="10408" y="9842"/>
                  <a:pt x="10274" y="8641"/>
                  <a:pt x="9574" y="7774"/>
                </a:cubicBezTo>
                <a:cubicBezTo>
                  <a:pt x="9468" y="7638"/>
                  <a:pt x="9354" y="7518"/>
                  <a:pt x="9233" y="7412"/>
                </a:cubicBezTo>
                <a:lnTo>
                  <a:pt x="9233" y="7412"/>
                </a:lnTo>
                <a:cubicBezTo>
                  <a:pt x="9892" y="7257"/>
                  <a:pt x="10518" y="6990"/>
                  <a:pt x="11075" y="6539"/>
                </a:cubicBezTo>
                <a:cubicBezTo>
                  <a:pt x="12076" y="5705"/>
                  <a:pt x="12876" y="3971"/>
                  <a:pt x="11909" y="2803"/>
                </a:cubicBezTo>
                <a:cubicBezTo>
                  <a:pt x="11558" y="2373"/>
                  <a:pt x="11118" y="2208"/>
                  <a:pt x="10652" y="2208"/>
                </a:cubicBezTo>
                <a:cubicBezTo>
                  <a:pt x="9747" y="2208"/>
                  <a:pt x="8745" y="2830"/>
                  <a:pt x="8106" y="3337"/>
                </a:cubicBezTo>
                <a:cubicBezTo>
                  <a:pt x="7769" y="3594"/>
                  <a:pt x="7448" y="3873"/>
                  <a:pt x="7147" y="4171"/>
                </a:cubicBezTo>
                <a:lnTo>
                  <a:pt x="7147" y="4171"/>
                </a:lnTo>
                <a:cubicBezTo>
                  <a:pt x="7208" y="3742"/>
                  <a:pt x="7239" y="3307"/>
                  <a:pt x="7239" y="2870"/>
                </a:cubicBezTo>
                <a:cubicBezTo>
                  <a:pt x="7239" y="2136"/>
                  <a:pt x="7239" y="1336"/>
                  <a:pt x="6839" y="735"/>
                </a:cubicBezTo>
                <a:cubicBezTo>
                  <a:pt x="6534" y="265"/>
                  <a:pt x="6046" y="1"/>
                  <a:pt x="55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3" name="Google Shape;933;p22"/>
          <p:cNvGrpSpPr/>
          <p:nvPr/>
        </p:nvGrpSpPr>
        <p:grpSpPr>
          <a:xfrm>
            <a:off x="448300" y="2631900"/>
            <a:ext cx="311900" cy="314700"/>
            <a:chOff x="8571050" y="1873050"/>
            <a:chExt cx="311900" cy="314700"/>
          </a:xfrm>
        </p:grpSpPr>
        <p:sp>
          <p:nvSpPr>
            <p:cNvPr id="934" name="Google Shape;934;p22"/>
            <p:cNvSpPr/>
            <p:nvPr/>
          </p:nvSpPr>
          <p:spPr>
            <a:xfrm>
              <a:off x="8571050" y="1873050"/>
              <a:ext cx="311900" cy="314700"/>
            </a:xfrm>
            <a:custGeom>
              <a:avLst/>
              <a:gdLst/>
              <a:ahLst/>
              <a:cxnLst/>
              <a:rect l="l" t="t" r="r" b="b"/>
              <a:pathLst>
                <a:path w="12476" h="12588" extrusionOk="0">
                  <a:moveTo>
                    <a:pt x="6515" y="929"/>
                  </a:moveTo>
                  <a:cubicBezTo>
                    <a:pt x="7071" y="929"/>
                    <a:pt x="7622" y="1043"/>
                    <a:pt x="8139" y="1298"/>
                  </a:cubicBezTo>
                  <a:cubicBezTo>
                    <a:pt x="8210" y="1327"/>
                    <a:pt x="8279" y="1340"/>
                    <a:pt x="8345" y="1340"/>
                  </a:cubicBezTo>
                  <a:cubicBezTo>
                    <a:pt x="8479" y="1340"/>
                    <a:pt x="8599" y="1286"/>
                    <a:pt x="8691" y="1204"/>
                  </a:cubicBezTo>
                  <a:lnTo>
                    <a:pt x="8691" y="1204"/>
                  </a:lnTo>
                  <a:cubicBezTo>
                    <a:pt x="8751" y="1239"/>
                    <a:pt x="8804" y="1285"/>
                    <a:pt x="8873" y="1331"/>
                  </a:cubicBezTo>
                  <a:cubicBezTo>
                    <a:pt x="9107" y="1498"/>
                    <a:pt x="9307" y="1665"/>
                    <a:pt x="9507" y="1865"/>
                  </a:cubicBezTo>
                  <a:cubicBezTo>
                    <a:pt x="9907" y="2265"/>
                    <a:pt x="10241" y="2699"/>
                    <a:pt x="10508" y="3166"/>
                  </a:cubicBezTo>
                  <a:cubicBezTo>
                    <a:pt x="11108" y="4267"/>
                    <a:pt x="11408" y="5468"/>
                    <a:pt x="11442" y="6735"/>
                  </a:cubicBezTo>
                  <a:cubicBezTo>
                    <a:pt x="11475" y="7936"/>
                    <a:pt x="11442" y="9404"/>
                    <a:pt x="10508" y="10304"/>
                  </a:cubicBezTo>
                  <a:cubicBezTo>
                    <a:pt x="9674" y="11038"/>
                    <a:pt x="8640" y="11505"/>
                    <a:pt x="7539" y="11605"/>
                  </a:cubicBezTo>
                  <a:cubicBezTo>
                    <a:pt x="7275" y="11644"/>
                    <a:pt x="7012" y="11662"/>
                    <a:pt x="6751" y="11662"/>
                  </a:cubicBezTo>
                  <a:cubicBezTo>
                    <a:pt x="4966" y="11662"/>
                    <a:pt x="3287" y="10784"/>
                    <a:pt x="2268" y="9270"/>
                  </a:cubicBezTo>
                  <a:cubicBezTo>
                    <a:pt x="1101" y="7569"/>
                    <a:pt x="1034" y="5368"/>
                    <a:pt x="2035" y="3566"/>
                  </a:cubicBezTo>
                  <a:cubicBezTo>
                    <a:pt x="2924" y="2093"/>
                    <a:pt x="4742" y="929"/>
                    <a:pt x="6515" y="929"/>
                  </a:cubicBezTo>
                  <a:close/>
                  <a:moveTo>
                    <a:pt x="6555" y="0"/>
                  </a:moveTo>
                  <a:cubicBezTo>
                    <a:pt x="4670" y="0"/>
                    <a:pt x="2774" y="1021"/>
                    <a:pt x="1635" y="2499"/>
                  </a:cubicBezTo>
                  <a:cubicBezTo>
                    <a:pt x="100" y="4567"/>
                    <a:pt x="0" y="7336"/>
                    <a:pt x="1334" y="9537"/>
                  </a:cubicBezTo>
                  <a:cubicBezTo>
                    <a:pt x="2520" y="11456"/>
                    <a:pt x="4636" y="12587"/>
                    <a:pt x="6855" y="12587"/>
                  </a:cubicBezTo>
                  <a:cubicBezTo>
                    <a:pt x="7259" y="12587"/>
                    <a:pt x="7667" y="12550"/>
                    <a:pt x="8073" y="12473"/>
                  </a:cubicBezTo>
                  <a:cubicBezTo>
                    <a:pt x="9407" y="12239"/>
                    <a:pt x="10641" y="11539"/>
                    <a:pt x="11542" y="10505"/>
                  </a:cubicBezTo>
                  <a:cubicBezTo>
                    <a:pt x="12476" y="9337"/>
                    <a:pt x="12442" y="7469"/>
                    <a:pt x="12309" y="6035"/>
                  </a:cubicBezTo>
                  <a:cubicBezTo>
                    <a:pt x="12209" y="4434"/>
                    <a:pt x="11608" y="2866"/>
                    <a:pt x="10574" y="1632"/>
                  </a:cubicBezTo>
                  <a:cubicBezTo>
                    <a:pt x="10074" y="1031"/>
                    <a:pt x="9507" y="531"/>
                    <a:pt x="8806" y="197"/>
                  </a:cubicBezTo>
                  <a:cubicBezTo>
                    <a:pt x="8667" y="128"/>
                    <a:pt x="8499" y="91"/>
                    <a:pt x="8331" y="91"/>
                  </a:cubicBezTo>
                  <a:cubicBezTo>
                    <a:pt x="8179" y="91"/>
                    <a:pt x="8029" y="121"/>
                    <a:pt x="7902" y="185"/>
                  </a:cubicBezTo>
                  <a:lnTo>
                    <a:pt x="7902" y="185"/>
                  </a:lnTo>
                  <a:cubicBezTo>
                    <a:pt x="7461" y="59"/>
                    <a:pt x="7008" y="0"/>
                    <a:pt x="6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22"/>
            <p:cNvSpPr/>
            <p:nvPr/>
          </p:nvSpPr>
          <p:spPr>
            <a:xfrm>
              <a:off x="8662775" y="1977975"/>
              <a:ext cx="28375" cy="42475"/>
            </a:xfrm>
            <a:custGeom>
              <a:avLst/>
              <a:gdLst/>
              <a:ahLst/>
              <a:cxnLst/>
              <a:rect l="l" t="t" r="r" b="b"/>
              <a:pathLst>
                <a:path w="1135" h="1699" extrusionOk="0">
                  <a:moveTo>
                    <a:pt x="617" y="0"/>
                  </a:moveTo>
                  <a:cubicBezTo>
                    <a:pt x="537" y="0"/>
                    <a:pt x="463" y="29"/>
                    <a:pt x="401" y="70"/>
                  </a:cubicBezTo>
                  <a:cubicBezTo>
                    <a:pt x="267" y="136"/>
                    <a:pt x="201" y="237"/>
                    <a:pt x="167" y="337"/>
                  </a:cubicBezTo>
                  <a:lnTo>
                    <a:pt x="145" y="437"/>
                  </a:lnTo>
                  <a:lnTo>
                    <a:pt x="145" y="437"/>
                  </a:lnTo>
                  <a:cubicBezTo>
                    <a:pt x="127" y="470"/>
                    <a:pt x="112" y="503"/>
                    <a:pt x="101" y="537"/>
                  </a:cubicBezTo>
                  <a:lnTo>
                    <a:pt x="0" y="1104"/>
                  </a:lnTo>
                  <a:cubicBezTo>
                    <a:pt x="0" y="1171"/>
                    <a:pt x="0" y="1237"/>
                    <a:pt x="0" y="1271"/>
                  </a:cubicBezTo>
                  <a:cubicBezTo>
                    <a:pt x="0" y="1337"/>
                    <a:pt x="34" y="1404"/>
                    <a:pt x="67" y="1471"/>
                  </a:cubicBezTo>
                  <a:cubicBezTo>
                    <a:pt x="159" y="1608"/>
                    <a:pt x="313" y="1698"/>
                    <a:pt x="476" y="1698"/>
                  </a:cubicBezTo>
                  <a:cubicBezTo>
                    <a:pt x="551" y="1698"/>
                    <a:pt x="628" y="1679"/>
                    <a:pt x="701" y="1638"/>
                  </a:cubicBezTo>
                  <a:cubicBezTo>
                    <a:pt x="801" y="1571"/>
                    <a:pt x="901" y="1471"/>
                    <a:pt x="934" y="1337"/>
                  </a:cubicBezTo>
                  <a:cubicBezTo>
                    <a:pt x="968" y="1104"/>
                    <a:pt x="1035" y="837"/>
                    <a:pt x="1101" y="603"/>
                  </a:cubicBezTo>
                  <a:cubicBezTo>
                    <a:pt x="1135" y="470"/>
                    <a:pt x="1101" y="337"/>
                    <a:pt x="1035" y="237"/>
                  </a:cubicBezTo>
                  <a:cubicBezTo>
                    <a:pt x="968" y="136"/>
                    <a:pt x="868" y="36"/>
                    <a:pt x="768" y="36"/>
                  </a:cubicBezTo>
                  <a:cubicBezTo>
                    <a:pt x="717" y="11"/>
                    <a:pt x="666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22"/>
            <p:cNvSpPr/>
            <p:nvPr/>
          </p:nvSpPr>
          <p:spPr>
            <a:xfrm>
              <a:off x="8738650" y="1982725"/>
              <a:ext cx="30900" cy="44550"/>
            </a:xfrm>
            <a:custGeom>
              <a:avLst/>
              <a:gdLst/>
              <a:ahLst/>
              <a:cxnLst/>
              <a:rect l="l" t="t" r="r" b="b"/>
              <a:pathLst>
                <a:path w="1236" h="1782" extrusionOk="0">
                  <a:moveTo>
                    <a:pt x="781" y="0"/>
                  </a:moveTo>
                  <a:cubicBezTo>
                    <a:pt x="697" y="0"/>
                    <a:pt x="599" y="31"/>
                    <a:pt x="501" y="80"/>
                  </a:cubicBezTo>
                  <a:cubicBezTo>
                    <a:pt x="469" y="102"/>
                    <a:pt x="440" y="127"/>
                    <a:pt x="414" y="154"/>
                  </a:cubicBezTo>
                  <a:lnTo>
                    <a:pt x="414" y="154"/>
                  </a:lnTo>
                  <a:cubicBezTo>
                    <a:pt x="321" y="194"/>
                    <a:pt x="232" y="289"/>
                    <a:pt x="201" y="413"/>
                  </a:cubicBezTo>
                  <a:cubicBezTo>
                    <a:pt x="168" y="680"/>
                    <a:pt x="101" y="947"/>
                    <a:pt x="34" y="1181"/>
                  </a:cubicBezTo>
                  <a:cubicBezTo>
                    <a:pt x="1" y="1314"/>
                    <a:pt x="34" y="1448"/>
                    <a:pt x="68" y="1548"/>
                  </a:cubicBezTo>
                  <a:cubicBezTo>
                    <a:pt x="134" y="1648"/>
                    <a:pt x="234" y="1748"/>
                    <a:pt x="368" y="1781"/>
                  </a:cubicBezTo>
                  <a:cubicBezTo>
                    <a:pt x="468" y="1781"/>
                    <a:pt x="601" y="1781"/>
                    <a:pt x="735" y="1714"/>
                  </a:cubicBezTo>
                  <a:cubicBezTo>
                    <a:pt x="835" y="1648"/>
                    <a:pt x="902" y="1548"/>
                    <a:pt x="935" y="1448"/>
                  </a:cubicBezTo>
                  <a:cubicBezTo>
                    <a:pt x="1035" y="1147"/>
                    <a:pt x="1135" y="880"/>
                    <a:pt x="1202" y="614"/>
                  </a:cubicBezTo>
                  <a:cubicBezTo>
                    <a:pt x="1235" y="480"/>
                    <a:pt x="1235" y="347"/>
                    <a:pt x="1168" y="247"/>
                  </a:cubicBezTo>
                  <a:cubicBezTo>
                    <a:pt x="1102" y="147"/>
                    <a:pt x="1002" y="47"/>
                    <a:pt x="868" y="13"/>
                  </a:cubicBezTo>
                  <a:cubicBezTo>
                    <a:pt x="841" y="4"/>
                    <a:pt x="812" y="0"/>
                    <a:pt x="7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22"/>
            <p:cNvSpPr/>
            <p:nvPr/>
          </p:nvSpPr>
          <p:spPr>
            <a:xfrm>
              <a:off x="8636225" y="2044500"/>
              <a:ext cx="150825" cy="63025"/>
            </a:xfrm>
            <a:custGeom>
              <a:avLst/>
              <a:gdLst/>
              <a:ahLst/>
              <a:cxnLst/>
              <a:rect l="l" t="t" r="r" b="b"/>
              <a:pathLst>
                <a:path w="6033" h="2521" extrusionOk="0">
                  <a:moveTo>
                    <a:pt x="617" y="1"/>
                  </a:moveTo>
                  <a:cubicBezTo>
                    <a:pt x="314" y="1"/>
                    <a:pt x="1" y="262"/>
                    <a:pt x="162" y="644"/>
                  </a:cubicBezTo>
                  <a:cubicBezTo>
                    <a:pt x="362" y="1912"/>
                    <a:pt x="1696" y="2446"/>
                    <a:pt x="2830" y="2512"/>
                  </a:cubicBezTo>
                  <a:cubicBezTo>
                    <a:pt x="2931" y="2518"/>
                    <a:pt x="3031" y="2520"/>
                    <a:pt x="3131" y="2520"/>
                  </a:cubicBezTo>
                  <a:cubicBezTo>
                    <a:pt x="3663" y="2520"/>
                    <a:pt x="4188" y="2442"/>
                    <a:pt x="4665" y="2246"/>
                  </a:cubicBezTo>
                  <a:cubicBezTo>
                    <a:pt x="5232" y="2012"/>
                    <a:pt x="5666" y="1578"/>
                    <a:pt x="5933" y="1045"/>
                  </a:cubicBezTo>
                  <a:cubicBezTo>
                    <a:pt x="6033" y="811"/>
                    <a:pt x="5966" y="544"/>
                    <a:pt x="5766" y="411"/>
                  </a:cubicBezTo>
                  <a:cubicBezTo>
                    <a:pt x="5683" y="364"/>
                    <a:pt x="5592" y="341"/>
                    <a:pt x="5504" y="341"/>
                  </a:cubicBezTo>
                  <a:cubicBezTo>
                    <a:pt x="5345" y="341"/>
                    <a:pt x="5197" y="415"/>
                    <a:pt x="5132" y="544"/>
                  </a:cubicBezTo>
                  <a:cubicBezTo>
                    <a:pt x="4965" y="945"/>
                    <a:pt x="4665" y="1245"/>
                    <a:pt x="4298" y="1378"/>
                  </a:cubicBezTo>
                  <a:cubicBezTo>
                    <a:pt x="3937" y="1517"/>
                    <a:pt x="3552" y="1587"/>
                    <a:pt x="3164" y="1587"/>
                  </a:cubicBezTo>
                  <a:cubicBezTo>
                    <a:pt x="3086" y="1587"/>
                    <a:pt x="3008" y="1584"/>
                    <a:pt x="2930" y="1578"/>
                  </a:cubicBezTo>
                  <a:cubicBezTo>
                    <a:pt x="2163" y="1545"/>
                    <a:pt x="1196" y="1278"/>
                    <a:pt x="1062" y="378"/>
                  </a:cubicBezTo>
                  <a:cubicBezTo>
                    <a:pt x="1010" y="113"/>
                    <a:pt x="815" y="1"/>
                    <a:pt x="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8" name="Google Shape;938;p22"/>
          <p:cNvGrpSpPr/>
          <p:nvPr/>
        </p:nvGrpSpPr>
        <p:grpSpPr>
          <a:xfrm rot="-4179191">
            <a:off x="8432201" y="3341516"/>
            <a:ext cx="340423" cy="202574"/>
            <a:chOff x="3780075" y="2889150"/>
            <a:chExt cx="340425" cy="202575"/>
          </a:xfrm>
        </p:grpSpPr>
        <p:sp>
          <p:nvSpPr>
            <p:cNvPr id="939" name="Google Shape;939;p22"/>
            <p:cNvSpPr/>
            <p:nvPr/>
          </p:nvSpPr>
          <p:spPr>
            <a:xfrm>
              <a:off x="3826225" y="2907725"/>
              <a:ext cx="294275" cy="184000"/>
            </a:xfrm>
            <a:custGeom>
              <a:avLst/>
              <a:gdLst/>
              <a:ahLst/>
              <a:cxnLst/>
              <a:rect l="l" t="t" r="r" b="b"/>
              <a:pathLst>
                <a:path w="11771" h="7360" extrusionOk="0">
                  <a:moveTo>
                    <a:pt x="551" y="1"/>
                  </a:moveTo>
                  <a:cubicBezTo>
                    <a:pt x="326" y="1"/>
                    <a:pt x="101" y="143"/>
                    <a:pt x="68" y="426"/>
                  </a:cubicBezTo>
                  <a:cubicBezTo>
                    <a:pt x="1" y="2194"/>
                    <a:pt x="435" y="3962"/>
                    <a:pt x="1302" y="5530"/>
                  </a:cubicBezTo>
                  <a:cubicBezTo>
                    <a:pt x="2059" y="6773"/>
                    <a:pt x="3188" y="7360"/>
                    <a:pt x="4513" y="7360"/>
                  </a:cubicBezTo>
                  <a:cubicBezTo>
                    <a:pt x="4822" y="7360"/>
                    <a:pt x="5143" y="7328"/>
                    <a:pt x="5472" y="7264"/>
                  </a:cubicBezTo>
                  <a:cubicBezTo>
                    <a:pt x="8474" y="6631"/>
                    <a:pt x="10875" y="4362"/>
                    <a:pt x="11709" y="1393"/>
                  </a:cubicBezTo>
                  <a:cubicBezTo>
                    <a:pt x="11770" y="1048"/>
                    <a:pt x="11497" y="826"/>
                    <a:pt x="11229" y="826"/>
                  </a:cubicBezTo>
                  <a:cubicBezTo>
                    <a:pt x="11057" y="826"/>
                    <a:pt x="10887" y="918"/>
                    <a:pt x="10809" y="1127"/>
                  </a:cubicBezTo>
                  <a:cubicBezTo>
                    <a:pt x="10108" y="3595"/>
                    <a:pt x="8173" y="5563"/>
                    <a:pt x="5705" y="6264"/>
                  </a:cubicBezTo>
                  <a:cubicBezTo>
                    <a:pt x="5338" y="6380"/>
                    <a:pt x="4963" y="6439"/>
                    <a:pt x="4588" y="6439"/>
                  </a:cubicBezTo>
                  <a:cubicBezTo>
                    <a:pt x="4212" y="6439"/>
                    <a:pt x="3837" y="6380"/>
                    <a:pt x="3470" y="6264"/>
                  </a:cubicBezTo>
                  <a:cubicBezTo>
                    <a:pt x="2836" y="5997"/>
                    <a:pt x="2336" y="5530"/>
                    <a:pt x="2036" y="4929"/>
                  </a:cubicBezTo>
                  <a:cubicBezTo>
                    <a:pt x="1302" y="3528"/>
                    <a:pt x="968" y="1994"/>
                    <a:pt x="1035" y="426"/>
                  </a:cubicBezTo>
                  <a:cubicBezTo>
                    <a:pt x="1002" y="143"/>
                    <a:pt x="777" y="1"/>
                    <a:pt x="5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22"/>
            <p:cNvSpPr/>
            <p:nvPr/>
          </p:nvSpPr>
          <p:spPr>
            <a:xfrm>
              <a:off x="3780075" y="2889150"/>
              <a:ext cx="132075" cy="76975"/>
            </a:xfrm>
            <a:custGeom>
              <a:avLst/>
              <a:gdLst/>
              <a:ahLst/>
              <a:cxnLst/>
              <a:rect l="l" t="t" r="r" b="b"/>
              <a:pathLst>
                <a:path w="5283" h="3079" extrusionOk="0">
                  <a:moveTo>
                    <a:pt x="2227" y="0"/>
                  </a:moveTo>
                  <a:cubicBezTo>
                    <a:pt x="1662" y="0"/>
                    <a:pt x="1372" y="515"/>
                    <a:pt x="1113" y="936"/>
                  </a:cubicBezTo>
                  <a:cubicBezTo>
                    <a:pt x="846" y="1369"/>
                    <a:pt x="513" y="1903"/>
                    <a:pt x="212" y="2403"/>
                  </a:cubicBezTo>
                  <a:cubicBezTo>
                    <a:pt x="1" y="2733"/>
                    <a:pt x="320" y="3078"/>
                    <a:pt x="643" y="3078"/>
                  </a:cubicBezTo>
                  <a:cubicBezTo>
                    <a:pt x="779" y="3078"/>
                    <a:pt x="915" y="3018"/>
                    <a:pt x="1013" y="2870"/>
                  </a:cubicBezTo>
                  <a:cubicBezTo>
                    <a:pt x="1280" y="2470"/>
                    <a:pt x="1513" y="2070"/>
                    <a:pt x="1747" y="1669"/>
                  </a:cubicBezTo>
                  <a:cubicBezTo>
                    <a:pt x="1880" y="1503"/>
                    <a:pt x="1980" y="1303"/>
                    <a:pt x="2114" y="1102"/>
                  </a:cubicBezTo>
                  <a:cubicBezTo>
                    <a:pt x="2147" y="1069"/>
                    <a:pt x="2214" y="936"/>
                    <a:pt x="2281" y="936"/>
                  </a:cubicBezTo>
                  <a:cubicBezTo>
                    <a:pt x="2414" y="936"/>
                    <a:pt x="2614" y="1136"/>
                    <a:pt x="2714" y="1236"/>
                  </a:cubicBezTo>
                  <a:lnTo>
                    <a:pt x="3281" y="1669"/>
                  </a:lnTo>
                  <a:lnTo>
                    <a:pt x="4449" y="2603"/>
                  </a:lnTo>
                  <a:cubicBezTo>
                    <a:pt x="4549" y="2687"/>
                    <a:pt x="4666" y="2729"/>
                    <a:pt x="4782" y="2729"/>
                  </a:cubicBezTo>
                  <a:cubicBezTo>
                    <a:pt x="4899" y="2729"/>
                    <a:pt x="5016" y="2687"/>
                    <a:pt x="5116" y="2603"/>
                  </a:cubicBezTo>
                  <a:cubicBezTo>
                    <a:pt x="5283" y="2403"/>
                    <a:pt x="5283" y="2103"/>
                    <a:pt x="5116" y="1936"/>
                  </a:cubicBezTo>
                  <a:lnTo>
                    <a:pt x="3748" y="836"/>
                  </a:lnTo>
                  <a:cubicBezTo>
                    <a:pt x="3348" y="502"/>
                    <a:pt x="2848" y="2"/>
                    <a:pt x="2281" y="2"/>
                  </a:cubicBezTo>
                  <a:cubicBezTo>
                    <a:pt x="2263" y="1"/>
                    <a:pt x="2245" y="0"/>
                    <a:pt x="22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1" name="Google Shape;941;p22"/>
          <p:cNvGrpSpPr/>
          <p:nvPr/>
        </p:nvGrpSpPr>
        <p:grpSpPr>
          <a:xfrm rot="8795091" flipH="1">
            <a:off x="3599229" y="824440"/>
            <a:ext cx="288974" cy="174350"/>
            <a:chOff x="4177750" y="2899175"/>
            <a:chExt cx="288975" cy="174350"/>
          </a:xfrm>
        </p:grpSpPr>
        <p:sp>
          <p:nvSpPr>
            <p:cNvPr id="942" name="Google Shape;942;p22"/>
            <p:cNvSpPr/>
            <p:nvPr/>
          </p:nvSpPr>
          <p:spPr>
            <a:xfrm>
              <a:off x="4177750" y="2920450"/>
              <a:ext cx="250650" cy="153075"/>
            </a:xfrm>
            <a:custGeom>
              <a:avLst/>
              <a:gdLst/>
              <a:ahLst/>
              <a:cxnLst/>
              <a:rect l="l" t="t" r="r" b="b"/>
              <a:pathLst>
                <a:path w="10026" h="6123" extrusionOk="0">
                  <a:moveTo>
                    <a:pt x="626" y="0"/>
                  </a:moveTo>
                  <a:cubicBezTo>
                    <a:pt x="321" y="0"/>
                    <a:pt x="0" y="351"/>
                    <a:pt x="183" y="718"/>
                  </a:cubicBezTo>
                  <a:cubicBezTo>
                    <a:pt x="1174" y="2864"/>
                    <a:pt x="2361" y="6123"/>
                    <a:pt x="5266" y="6123"/>
                  </a:cubicBezTo>
                  <a:cubicBezTo>
                    <a:pt x="5295" y="6123"/>
                    <a:pt x="5324" y="6122"/>
                    <a:pt x="5354" y="6122"/>
                  </a:cubicBezTo>
                  <a:cubicBezTo>
                    <a:pt x="8289" y="6055"/>
                    <a:pt x="9223" y="2853"/>
                    <a:pt x="9924" y="584"/>
                  </a:cubicBezTo>
                  <a:cubicBezTo>
                    <a:pt x="10026" y="237"/>
                    <a:pt x="9728" y="3"/>
                    <a:pt x="9444" y="3"/>
                  </a:cubicBezTo>
                  <a:cubicBezTo>
                    <a:pt x="9263" y="3"/>
                    <a:pt x="9088" y="97"/>
                    <a:pt x="9023" y="317"/>
                  </a:cubicBezTo>
                  <a:cubicBezTo>
                    <a:pt x="8656" y="1485"/>
                    <a:pt x="8356" y="2686"/>
                    <a:pt x="7689" y="3653"/>
                  </a:cubicBezTo>
                  <a:cubicBezTo>
                    <a:pt x="7122" y="4487"/>
                    <a:pt x="6221" y="5188"/>
                    <a:pt x="5187" y="5188"/>
                  </a:cubicBezTo>
                  <a:cubicBezTo>
                    <a:pt x="2785" y="5121"/>
                    <a:pt x="1785" y="2019"/>
                    <a:pt x="984" y="251"/>
                  </a:cubicBezTo>
                  <a:cubicBezTo>
                    <a:pt x="900" y="73"/>
                    <a:pt x="765" y="0"/>
                    <a:pt x="6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22"/>
            <p:cNvSpPr/>
            <p:nvPr/>
          </p:nvSpPr>
          <p:spPr>
            <a:xfrm>
              <a:off x="4342725" y="2899175"/>
              <a:ext cx="124000" cy="79875"/>
            </a:xfrm>
            <a:custGeom>
              <a:avLst/>
              <a:gdLst/>
              <a:ahLst/>
              <a:cxnLst/>
              <a:rect l="l" t="t" r="r" b="b"/>
              <a:pathLst>
                <a:path w="4960" h="3195" extrusionOk="0">
                  <a:moveTo>
                    <a:pt x="2291" y="902"/>
                  </a:moveTo>
                  <a:lnTo>
                    <a:pt x="2291" y="902"/>
                  </a:lnTo>
                  <a:cubicBezTo>
                    <a:pt x="2291" y="902"/>
                    <a:pt x="2302" y="913"/>
                    <a:pt x="2315" y="928"/>
                  </a:cubicBezTo>
                  <a:lnTo>
                    <a:pt x="2315" y="928"/>
                  </a:lnTo>
                  <a:cubicBezTo>
                    <a:pt x="2302" y="923"/>
                    <a:pt x="2291" y="915"/>
                    <a:pt x="2291" y="902"/>
                  </a:cubicBezTo>
                  <a:close/>
                  <a:moveTo>
                    <a:pt x="2391" y="1"/>
                  </a:moveTo>
                  <a:cubicBezTo>
                    <a:pt x="2157" y="1"/>
                    <a:pt x="1924" y="68"/>
                    <a:pt x="1724" y="201"/>
                  </a:cubicBezTo>
                  <a:lnTo>
                    <a:pt x="523" y="835"/>
                  </a:lnTo>
                  <a:cubicBezTo>
                    <a:pt x="1" y="1082"/>
                    <a:pt x="271" y="1736"/>
                    <a:pt x="699" y="1736"/>
                  </a:cubicBezTo>
                  <a:cubicBezTo>
                    <a:pt x="790" y="1736"/>
                    <a:pt x="890" y="1706"/>
                    <a:pt x="990" y="1635"/>
                  </a:cubicBezTo>
                  <a:lnTo>
                    <a:pt x="2024" y="1102"/>
                  </a:lnTo>
                  <a:lnTo>
                    <a:pt x="2257" y="1002"/>
                  </a:lnTo>
                  <a:cubicBezTo>
                    <a:pt x="2276" y="1002"/>
                    <a:pt x="2316" y="981"/>
                    <a:pt x="2341" y="962"/>
                  </a:cubicBezTo>
                  <a:lnTo>
                    <a:pt x="2341" y="962"/>
                  </a:lnTo>
                  <a:cubicBezTo>
                    <a:pt x="2350" y="977"/>
                    <a:pt x="2357" y="991"/>
                    <a:pt x="2357" y="1002"/>
                  </a:cubicBezTo>
                  <a:lnTo>
                    <a:pt x="2558" y="1235"/>
                  </a:lnTo>
                  <a:lnTo>
                    <a:pt x="4125" y="3070"/>
                  </a:lnTo>
                  <a:cubicBezTo>
                    <a:pt x="4209" y="3153"/>
                    <a:pt x="4325" y="3195"/>
                    <a:pt x="4446" y="3195"/>
                  </a:cubicBezTo>
                  <a:cubicBezTo>
                    <a:pt x="4567" y="3195"/>
                    <a:pt x="4692" y="3153"/>
                    <a:pt x="4792" y="3070"/>
                  </a:cubicBezTo>
                  <a:cubicBezTo>
                    <a:pt x="4959" y="2870"/>
                    <a:pt x="4959" y="2569"/>
                    <a:pt x="4792" y="2403"/>
                  </a:cubicBezTo>
                  <a:cubicBezTo>
                    <a:pt x="4192" y="1702"/>
                    <a:pt x="3592" y="1002"/>
                    <a:pt x="2991" y="301"/>
                  </a:cubicBezTo>
                  <a:cubicBezTo>
                    <a:pt x="2858" y="134"/>
                    <a:pt x="2624" y="1"/>
                    <a:pt x="23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7_1">
    <p:spTree>
      <p:nvGrpSpPr>
        <p:cNvPr id="1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5" name="Google Shape;945;p23"/>
          <p:cNvGrpSpPr/>
          <p:nvPr/>
        </p:nvGrpSpPr>
        <p:grpSpPr>
          <a:xfrm>
            <a:off x="95" y="25"/>
            <a:ext cx="9143969" cy="5143446"/>
            <a:chOff x="95" y="25"/>
            <a:chExt cx="9143969" cy="5143446"/>
          </a:xfrm>
        </p:grpSpPr>
        <p:sp>
          <p:nvSpPr>
            <p:cNvPr id="946" name="Google Shape;946;p23"/>
            <p:cNvSpPr/>
            <p:nvPr/>
          </p:nvSpPr>
          <p:spPr>
            <a:xfrm>
              <a:off x="95" y="484705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23"/>
            <p:cNvSpPr/>
            <p:nvPr/>
          </p:nvSpPr>
          <p:spPr>
            <a:xfrm>
              <a:off x="95" y="67722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23"/>
            <p:cNvSpPr/>
            <p:nvPr/>
          </p:nvSpPr>
          <p:spPr>
            <a:xfrm>
              <a:off x="95" y="86974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23"/>
            <p:cNvSpPr/>
            <p:nvPr/>
          </p:nvSpPr>
          <p:spPr>
            <a:xfrm>
              <a:off x="95" y="106454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23"/>
            <p:cNvSpPr/>
            <p:nvPr/>
          </p:nvSpPr>
          <p:spPr>
            <a:xfrm>
              <a:off x="95" y="125706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23"/>
            <p:cNvSpPr/>
            <p:nvPr/>
          </p:nvSpPr>
          <p:spPr>
            <a:xfrm>
              <a:off x="95" y="1449643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23"/>
            <p:cNvSpPr/>
            <p:nvPr/>
          </p:nvSpPr>
          <p:spPr>
            <a:xfrm>
              <a:off x="95" y="1642163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23"/>
            <p:cNvSpPr/>
            <p:nvPr/>
          </p:nvSpPr>
          <p:spPr>
            <a:xfrm>
              <a:off x="95" y="1834744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23"/>
            <p:cNvSpPr/>
            <p:nvPr/>
          </p:nvSpPr>
          <p:spPr>
            <a:xfrm>
              <a:off x="95" y="2029479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23"/>
            <p:cNvSpPr/>
            <p:nvPr/>
          </p:nvSpPr>
          <p:spPr>
            <a:xfrm>
              <a:off x="95" y="2222059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23"/>
            <p:cNvSpPr/>
            <p:nvPr/>
          </p:nvSpPr>
          <p:spPr>
            <a:xfrm>
              <a:off x="95" y="241458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23"/>
            <p:cNvSpPr/>
            <p:nvPr/>
          </p:nvSpPr>
          <p:spPr>
            <a:xfrm>
              <a:off x="95" y="260710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23"/>
            <p:cNvSpPr/>
            <p:nvPr/>
          </p:nvSpPr>
          <p:spPr>
            <a:xfrm>
              <a:off x="95" y="280189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23"/>
            <p:cNvSpPr/>
            <p:nvPr/>
          </p:nvSpPr>
          <p:spPr>
            <a:xfrm>
              <a:off x="95" y="299441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23"/>
            <p:cNvSpPr/>
            <p:nvPr/>
          </p:nvSpPr>
          <p:spPr>
            <a:xfrm>
              <a:off x="95" y="3186997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23"/>
            <p:cNvSpPr/>
            <p:nvPr/>
          </p:nvSpPr>
          <p:spPr>
            <a:xfrm>
              <a:off x="95" y="3379517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23"/>
            <p:cNvSpPr/>
            <p:nvPr/>
          </p:nvSpPr>
          <p:spPr>
            <a:xfrm>
              <a:off x="95" y="3572098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23"/>
            <p:cNvSpPr/>
            <p:nvPr/>
          </p:nvSpPr>
          <p:spPr>
            <a:xfrm>
              <a:off x="95" y="3764618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23"/>
            <p:cNvSpPr/>
            <p:nvPr/>
          </p:nvSpPr>
          <p:spPr>
            <a:xfrm>
              <a:off x="95" y="3959413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23"/>
            <p:cNvSpPr/>
            <p:nvPr/>
          </p:nvSpPr>
          <p:spPr>
            <a:xfrm>
              <a:off x="95" y="4151934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23"/>
            <p:cNvSpPr/>
            <p:nvPr/>
          </p:nvSpPr>
          <p:spPr>
            <a:xfrm>
              <a:off x="95" y="4344454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23"/>
            <p:cNvSpPr/>
            <p:nvPr/>
          </p:nvSpPr>
          <p:spPr>
            <a:xfrm>
              <a:off x="95" y="4537035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23"/>
            <p:cNvSpPr/>
            <p:nvPr/>
          </p:nvSpPr>
          <p:spPr>
            <a:xfrm>
              <a:off x="95" y="4731770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23"/>
            <p:cNvSpPr/>
            <p:nvPr/>
          </p:nvSpPr>
          <p:spPr>
            <a:xfrm>
              <a:off x="95" y="4924351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23"/>
            <p:cNvSpPr/>
            <p:nvPr/>
          </p:nvSpPr>
          <p:spPr>
            <a:xfrm>
              <a:off x="704325" y="25"/>
              <a:ext cx="17779" cy="5143446"/>
            </a:xfrm>
            <a:custGeom>
              <a:avLst/>
              <a:gdLst/>
              <a:ahLst/>
              <a:cxnLst/>
              <a:rect l="l" t="t" r="r" b="b"/>
              <a:pathLst>
                <a:path w="297" h="85921" extrusionOk="0">
                  <a:moveTo>
                    <a:pt x="1" y="0"/>
                  </a:moveTo>
                  <a:lnTo>
                    <a:pt x="1" y="85920"/>
                  </a:lnTo>
                  <a:lnTo>
                    <a:pt x="296" y="8592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1" name="Google Shape;971;p23"/>
          <p:cNvSpPr txBox="1">
            <a:spLocks noGrp="1"/>
          </p:cNvSpPr>
          <p:nvPr>
            <p:ph type="title" hasCustomPrompt="1"/>
          </p:nvPr>
        </p:nvSpPr>
        <p:spPr>
          <a:xfrm>
            <a:off x="713225" y="1402251"/>
            <a:ext cx="1929300" cy="44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72" name="Google Shape;972;p23"/>
          <p:cNvSpPr txBox="1">
            <a:spLocks noGrp="1"/>
          </p:cNvSpPr>
          <p:nvPr>
            <p:ph type="subTitle" idx="1"/>
          </p:nvPr>
        </p:nvSpPr>
        <p:spPr>
          <a:xfrm>
            <a:off x="934775" y="3430346"/>
            <a:ext cx="1486200" cy="8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3" name="Google Shape;973;p23"/>
          <p:cNvSpPr txBox="1">
            <a:spLocks noGrp="1"/>
          </p:cNvSpPr>
          <p:nvPr>
            <p:ph type="title" idx="2" hasCustomPrompt="1"/>
          </p:nvPr>
        </p:nvSpPr>
        <p:spPr>
          <a:xfrm>
            <a:off x="2642600" y="1402251"/>
            <a:ext cx="1929300" cy="44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74" name="Google Shape;974;p23"/>
          <p:cNvSpPr txBox="1">
            <a:spLocks noGrp="1"/>
          </p:cNvSpPr>
          <p:nvPr>
            <p:ph type="subTitle" idx="3"/>
          </p:nvPr>
        </p:nvSpPr>
        <p:spPr>
          <a:xfrm>
            <a:off x="2864150" y="3430348"/>
            <a:ext cx="1486200" cy="8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5" name="Google Shape;975;p23"/>
          <p:cNvSpPr txBox="1">
            <a:spLocks noGrp="1"/>
          </p:cNvSpPr>
          <p:nvPr>
            <p:ph type="title" idx="4" hasCustomPrompt="1"/>
          </p:nvPr>
        </p:nvSpPr>
        <p:spPr>
          <a:xfrm>
            <a:off x="4571975" y="1402251"/>
            <a:ext cx="1929300" cy="44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76" name="Google Shape;976;p23"/>
          <p:cNvSpPr txBox="1">
            <a:spLocks noGrp="1"/>
          </p:cNvSpPr>
          <p:nvPr>
            <p:ph type="subTitle" idx="5"/>
          </p:nvPr>
        </p:nvSpPr>
        <p:spPr>
          <a:xfrm>
            <a:off x="4793525" y="3430346"/>
            <a:ext cx="1486200" cy="8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7" name="Google Shape;977;p23"/>
          <p:cNvSpPr txBox="1">
            <a:spLocks noGrp="1"/>
          </p:cNvSpPr>
          <p:nvPr>
            <p:ph type="title" idx="6"/>
          </p:nvPr>
        </p:nvSpPr>
        <p:spPr>
          <a:xfrm>
            <a:off x="713225" y="539000"/>
            <a:ext cx="7717500" cy="44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>
            <a:endParaRPr/>
          </a:p>
        </p:txBody>
      </p:sp>
      <p:sp>
        <p:nvSpPr>
          <p:cNvPr id="978" name="Google Shape;978;p23"/>
          <p:cNvSpPr txBox="1">
            <a:spLocks noGrp="1"/>
          </p:cNvSpPr>
          <p:nvPr>
            <p:ph type="title" idx="7"/>
          </p:nvPr>
        </p:nvSpPr>
        <p:spPr>
          <a:xfrm>
            <a:off x="934775" y="3027526"/>
            <a:ext cx="1486200" cy="3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3100" b="1">
                <a:highlight>
                  <a:schemeClr val="dk2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300"/>
              <a:buNone/>
              <a:defRPr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300"/>
              <a:buNone/>
              <a:defRPr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300"/>
              <a:buNone/>
              <a:defRPr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300"/>
              <a:buNone/>
              <a:defRPr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300"/>
              <a:buNone/>
              <a:defRPr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300"/>
              <a:buNone/>
              <a:defRPr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300"/>
              <a:buNone/>
              <a:defRPr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300"/>
              <a:buNone/>
              <a:defRPr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>
            <a:endParaRPr/>
          </a:p>
        </p:txBody>
      </p:sp>
      <p:sp>
        <p:nvSpPr>
          <p:cNvPr id="979" name="Google Shape;979;p23"/>
          <p:cNvSpPr txBox="1">
            <a:spLocks noGrp="1"/>
          </p:cNvSpPr>
          <p:nvPr>
            <p:ph type="title" idx="8"/>
          </p:nvPr>
        </p:nvSpPr>
        <p:spPr>
          <a:xfrm>
            <a:off x="2864150" y="3027526"/>
            <a:ext cx="1486200" cy="3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3100" b="1">
                <a:highlight>
                  <a:schemeClr val="dk2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>
            <a:endParaRPr/>
          </a:p>
        </p:txBody>
      </p:sp>
      <p:sp>
        <p:nvSpPr>
          <p:cNvPr id="980" name="Google Shape;980;p23"/>
          <p:cNvSpPr txBox="1">
            <a:spLocks noGrp="1"/>
          </p:cNvSpPr>
          <p:nvPr>
            <p:ph type="title" idx="9"/>
          </p:nvPr>
        </p:nvSpPr>
        <p:spPr>
          <a:xfrm>
            <a:off x="4793525" y="3027526"/>
            <a:ext cx="1486200" cy="3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3100" b="1">
                <a:highlight>
                  <a:schemeClr val="dk2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>
            <a:endParaRPr/>
          </a:p>
        </p:txBody>
      </p:sp>
      <p:sp>
        <p:nvSpPr>
          <p:cNvPr id="981" name="Google Shape;981;p23"/>
          <p:cNvSpPr txBox="1">
            <a:spLocks noGrp="1"/>
          </p:cNvSpPr>
          <p:nvPr>
            <p:ph type="title" idx="13" hasCustomPrompt="1"/>
          </p:nvPr>
        </p:nvSpPr>
        <p:spPr>
          <a:xfrm>
            <a:off x="6501275" y="1402251"/>
            <a:ext cx="1929300" cy="44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82" name="Google Shape;982;p23"/>
          <p:cNvSpPr txBox="1">
            <a:spLocks noGrp="1"/>
          </p:cNvSpPr>
          <p:nvPr>
            <p:ph type="subTitle" idx="14"/>
          </p:nvPr>
        </p:nvSpPr>
        <p:spPr>
          <a:xfrm>
            <a:off x="6722825" y="3430346"/>
            <a:ext cx="1486200" cy="8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3" name="Google Shape;983;p23"/>
          <p:cNvSpPr txBox="1">
            <a:spLocks noGrp="1"/>
          </p:cNvSpPr>
          <p:nvPr>
            <p:ph type="title" idx="15"/>
          </p:nvPr>
        </p:nvSpPr>
        <p:spPr>
          <a:xfrm>
            <a:off x="6722825" y="3027526"/>
            <a:ext cx="1486200" cy="3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3100" b="1">
                <a:highlight>
                  <a:schemeClr val="dk2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>
            <a:endParaRPr/>
          </a:p>
        </p:txBody>
      </p:sp>
      <p:sp>
        <p:nvSpPr>
          <p:cNvPr id="984" name="Google Shape;984;p23"/>
          <p:cNvSpPr/>
          <p:nvPr/>
        </p:nvSpPr>
        <p:spPr>
          <a:xfrm>
            <a:off x="184975" y="2834025"/>
            <a:ext cx="87600" cy="85725"/>
          </a:xfrm>
          <a:custGeom>
            <a:avLst/>
            <a:gdLst/>
            <a:ahLst/>
            <a:cxnLst/>
            <a:rect l="l" t="t" r="r" b="b"/>
            <a:pathLst>
              <a:path w="3504" h="3429" extrusionOk="0">
                <a:moveTo>
                  <a:pt x="1306" y="1043"/>
                </a:moveTo>
                <a:cubicBezTo>
                  <a:pt x="1302" y="1043"/>
                  <a:pt x="1285" y="1051"/>
                  <a:pt x="1268" y="1068"/>
                </a:cubicBezTo>
                <a:cubicBezTo>
                  <a:pt x="1302" y="1051"/>
                  <a:pt x="1310" y="1043"/>
                  <a:pt x="1306" y="1043"/>
                </a:cubicBezTo>
                <a:close/>
                <a:moveTo>
                  <a:pt x="1049" y="1498"/>
                </a:moveTo>
                <a:cubicBezTo>
                  <a:pt x="1048" y="1498"/>
                  <a:pt x="1043" y="1508"/>
                  <a:pt x="1039" y="1525"/>
                </a:cubicBezTo>
                <a:lnTo>
                  <a:pt x="1039" y="1525"/>
                </a:lnTo>
                <a:cubicBezTo>
                  <a:pt x="1048" y="1506"/>
                  <a:pt x="1050" y="1498"/>
                  <a:pt x="1049" y="1498"/>
                </a:cubicBezTo>
                <a:close/>
                <a:moveTo>
                  <a:pt x="2278" y="2426"/>
                </a:moveTo>
                <a:lnTo>
                  <a:pt x="2278" y="2426"/>
                </a:lnTo>
                <a:cubicBezTo>
                  <a:pt x="2263" y="2428"/>
                  <a:pt x="2252" y="2445"/>
                  <a:pt x="2256" y="2445"/>
                </a:cubicBezTo>
                <a:cubicBezTo>
                  <a:pt x="2258" y="2445"/>
                  <a:pt x="2262" y="2442"/>
                  <a:pt x="2269" y="2435"/>
                </a:cubicBezTo>
                <a:lnTo>
                  <a:pt x="2278" y="2426"/>
                </a:lnTo>
                <a:close/>
                <a:moveTo>
                  <a:pt x="1458" y="943"/>
                </a:moveTo>
                <a:lnTo>
                  <a:pt x="1458" y="943"/>
                </a:lnTo>
                <a:cubicBezTo>
                  <a:pt x="1551" y="978"/>
                  <a:pt x="1643" y="1040"/>
                  <a:pt x="1735" y="1101"/>
                </a:cubicBezTo>
                <a:lnTo>
                  <a:pt x="1869" y="1201"/>
                </a:lnTo>
                <a:lnTo>
                  <a:pt x="1935" y="1234"/>
                </a:lnTo>
                <a:cubicBezTo>
                  <a:pt x="1935" y="1234"/>
                  <a:pt x="1995" y="1264"/>
                  <a:pt x="2004" y="1264"/>
                </a:cubicBezTo>
                <a:cubicBezTo>
                  <a:pt x="2009" y="1264"/>
                  <a:pt x="2002" y="1257"/>
                  <a:pt x="1969" y="1235"/>
                </a:cubicBezTo>
                <a:lnTo>
                  <a:pt x="1969" y="1235"/>
                </a:lnTo>
                <a:cubicBezTo>
                  <a:pt x="2069" y="1302"/>
                  <a:pt x="2136" y="1368"/>
                  <a:pt x="2202" y="1468"/>
                </a:cubicBezTo>
                <a:lnTo>
                  <a:pt x="2236" y="1501"/>
                </a:lnTo>
                <a:cubicBezTo>
                  <a:pt x="2227" y="1485"/>
                  <a:pt x="2225" y="1478"/>
                  <a:pt x="2227" y="1478"/>
                </a:cubicBezTo>
                <a:lnTo>
                  <a:pt x="2227" y="1478"/>
                </a:lnTo>
                <a:cubicBezTo>
                  <a:pt x="2231" y="1478"/>
                  <a:pt x="2269" y="1535"/>
                  <a:pt x="2269" y="1535"/>
                </a:cubicBezTo>
                <a:cubicBezTo>
                  <a:pt x="2302" y="1568"/>
                  <a:pt x="2336" y="1635"/>
                  <a:pt x="2369" y="1702"/>
                </a:cubicBezTo>
                <a:cubicBezTo>
                  <a:pt x="2369" y="1702"/>
                  <a:pt x="2402" y="1735"/>
                  <a:pt x="2402" y="1768"/>
                </a:cubicBezTo>
                <a:lnTo>
                  <a:pt x="2436" y="1902"/>
                </a:lnTo>
                <a:cubicBezTo>
                  <a:pt x="2436" y="1912"/>
                  <a:pt x="2436" y="1923"/>
                  <a:pt x="2436" y="1935"/>
                </a:cubicBezTo>
                <a:cubicBezTo>
                  <a:pt x="2436" y="2002"/>
                  <a:pt x="2436" y="2035"/>
                  <a:pt x="2436" y="2102"/>
                </a:cubicBezTo>
                <a:cubicBezTo>
                  <a:pt x="2436" y="2121"/>
                  <a:pt x="2436" y="2135"/>
                  <a:pt x="2436" y="2135"/>
                </a:cubicBezTo>
                <a:lnTo>
                  <a:pt x="2413" y="2227"/>
                </a:lnTo>
                <a:lnTo>
                  <a:pt x="2413" y="2227"/>
                </a:lnTo>
                <a:cubicBezTo>
                  <a:pt x="2410" y="2228"/>
                  <a:pt x="2407" y="2230"/>
                  <a:pt x="2402" y="2235"/>
                </a:cubicBezTo>
                <a:cubicBezTo>
                  <a:pt x="2402" y="2269"/>
                  <a:pt x="2369" y="2302"/>
                  <a:pt x="2369" y="2302"/>
                </a:cubicBezTo>
                <a:cubicBezTo>
                  <a:pt x="2336" y="2335"/>
                  <a:pt x="2336" y="2369"/>
                  <a:pt x="2336" y="2369"/>
                </a:cubicBezTo>
                <a:lnTo>
                  <a:pt x="2278" y="2426"/>
                </a:lnTo>
                <a:lnTo>
                  <a:pt x="2278" y="2426"/>
                </a:lnTo>
                <a:cubicBezTo>
                  <a:pt x="2279" y="2426"/>
                  <a:pt x="2281" y="2426"/>
                  <a:pt x="2282" y="2426"/>
                </a:cubicBezTo>
                <a:cubicBezTo>
                  <a:pt x="2288" y="2426"/>
                  <a:pt x="2295" y="2428"/>
                  <a:pt x="2302" y="2435"/>
                </a:cubicBezTo>
                <a:lnTo>
                  <a:pt x="2197" y="2488"/>
                </a:lnTo>
                <a:lnTo>
                  <a:pt x="2197" y="2488"/>
                </a:lnTo>
                <a:cubicBezTo>
                  <a:pt x="2177" y="2490"/>
                  <a:pt x="2122" y="2502"/>
                  <a:pt x="2102" y="2502"/>
                </a:cubicBezTo>
                <a:lnTo>
                  <a:pt x="1902" y="2502"/>
                </a:lnTo>
                <a:cubicBezTo>
                  <a:pt x="1835" y="2502"/>
                  <a:pt x="1769" y="2469"/>
                  <a:pt x="1735" y="2435"/>
                </a:cubicBezTo>
                <a:lnTo>
                  <a:pt x="1668" y="2435"/>
                </a:lnTo>
                <a:lnTo>
                  <a:pt x="1502" y="2335"/>
                </a:lnTo>
                <a:lnTo>
                  <a:pt x="1402" y="2269"/>
                </a:lnTo>
                <a:cubicBezTo>
                  <a:pt x="1402" y="2269"/>
                  <a:pt x="1302" y="2202"/>
                  <a:pt x="1302" y="2169"/>
                </a:cubicBezTo>
                <a:lnTo>
                  <a:pt x="1201" y="2102"/>
                </a:lnTo>
                <a:cubicBezTo>
                  <a:pt x="1168" y="2068"/>
                  <a:pt x="1168" y="2035"/>
                  <a:pt x="1135" y="2002"/>
                </a:cubicBezTo>
                <a:cubicBezTo>
                  <a:pt x="1101" y="1968"/>
                  <a:pt x="1068" y="1902"/>
                  <a:pt x="1068" y="1868"/>
                </a:cubicBezTo>
                <a:lnTo>
                  <a:pt x="1068" y="1768"/>
                </a:lnTo>
                <a:cubicBezTo>
                  <a:pt x="1068" y="1768"/>
                  <a:pt x="1068" y="1735"/>
                  <a:pt x="1035" y="1702"/>
                </a:cubicBezTo>
                <a:lnTo>
                  <a:pt x="1035" y="1568"/>
                </a:lnTo>
                <a:cubicBezTo>
                  <a:pt x="1035" y="1551"/>
                  <a:pt x="1037" y="1536"/>
                  <a:pt x="1039" y="1525"/>
                </a:cubicBezTo>
                <a:lnTo>
                  <a:pt x="1039" y="1525"/>
                </a:lnTo>
                <a:cubicBezTo>
                  <a:pt x="1038" y="1528"/>
                  <a:pt x="1036" y="1531"/>
                  <a:pt x="1035" y="1535"/>
                </a:cubicBezTo>
                <a:cubicBezTo>
                  <a:pt x="1035" y="1514"/>
                  <a:pt x="1035" y="1484"/>
                  <a:pt x="1035" y="1468"/>
                </a:cubicBezTo>
                <a:cubicBezTo>
                  <a:pt x="1035" y="1435"/>
                  <a:pt x="1035" y="1435"/>
                  <a:pt x="1035" y="1401"/>
                </a:cubicBezTo>
                <a:lnTo>
                  <a:pt x="1035" y="1368"/>
                </a:lnTo>
                <a:cubicBezTo>
                  <a:pt x="1035" y="1335"/>
                  <a:pt x="1101" y="1268"/>
                  <a:pt x="1135" y="1234"/>
                </a:cubicBezTo>
                <a:cubicBezTo>
                  <a:pt x="1135" y="1201"/>
                  <a:pt x="1135" y="1201"/>
                  <a:pt x="1168" y="1168"/>
                </a:cubicBezTo>
                <a:lnTo>
                  <a:pt x="1201" y="1168"/>
                </a:lnTo>
                <a:lnTo>
                  <a:pt x="1268" y="1068"/>
                </a:lnTo>
                <a:cubicBezTo>
                  <a:pt x="1268" y="1034"/>
                  <a:pt x="1368" y="1001"/>
                  <a:pt x="1402" y="968"/>
                </a:cubicBezTo>
                <a:lnTo>
                  <a:pt x="1368" y="968"/>
                </a:lnTo>
                <a:cubicBezTo>
                  <a:pt x="1368" y="968"/>
                  <a:pt x="1423" y="968"/>
                  <a:pt x="1458" y="943"/>
                </a:cubicBezTo>
                <a:close/>
                <a:moveTo>
                  <a:pt x="1568" y="0"/>
                </a:moveTo>
                <a:lnTo>
                  <a:pt x="1568" y="67"/>
                </a:lnTo>
                <a:cubicBezTo>
                  <a:pt x="868" y="100"/>
                  <a:pt x="301" y="567"/>
                  <a:pt x="134" y="1201"/>
                </a:cubicBezTo>
                <a:cubicBezTo>
                  <a:pt x="1" y="1835"/>
                  <a:pt x="201" y="2502"/>
                  <a:pt x="734" y="2936"/>
                </a:cubicBezTo>
                <a:cubicBezTo>
                  <a:pt x="1078" y="3258"/>
                  <a:pt x="1519" y="3428"/>
                  <a:pt x="1967" y="3428"/>
                </a:cubicBezTo>
                <a:cubicBezTo>
                  <a:pt x="2215" y="3428"/>
                  <a:pt x="2465" y="3376"/>
                  <a:pt x="2703" y="3269"/>
                </a:cubicBezTo>
                <a:cubicBezTo>
                  <a:pt x="3270" y="2902"/>
                  <a:pt x="3503" y="2235"/>
                  <a:pt x="3336" y="1601"/>
                </a:cubicBezTo>
                <a:cubicBezTo>
                  <a:pt x="3103" y="934"/>
                  <a:pt x="2569" y="367"/>
                  <a:pt x="1902" y="134"/>
                </a:cubicBezTo>
                <a:cubicBezTo>
                  <a:pt x="1878" y="122"/>
                  <a:pt x="1855" y="112"/>
                  <a:pt x="1832" y="104"/>
                </a:cubicBezTo>
                <a:lnTo>
                  <a:pt x="1832" y="104"/>
                </a:lnTo>
                <a:cubicBezTo>
                  <a:pt x="1756" y="40"/>
                  <a:pt x="1665" y="0"/>
                  <a:pt x="15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5" name="Google Shape;985;p23"/>
          <p:cNvSpPr/>
          <p:nvPr/>
        </p:nvSpPr>
        <p:spPr>
          <a:xfrm>
            <a:off x="7163088" y="958275"/>
            <a:ext cx="70900" cy="70825"/>
          </a:xfrm>
          <a:custGeom>
            <a:avLst/>
            <a:gdLst/>
            <a:ahLst/>
            <a:cxnLst/>
            <a:rect l="l" t="t" r="r" b="b"/>
            <a:pathLst>
              <a:path w="2836" h="2833" extrusionOk="0">
                <a:moveTo>
                  <a:pt x="958" y="1016"/>
                </a:moveTo>
                <a:cubicBezTo>
                  <a:pt x="951" y="1028"/>
                  <a:pt x="943" y="1033"/>
                  <a:pt x="939" y="1033"/>
                </a:cubicBezTo>
                <a:cubicBezTo>
                  <a:pt x="936" y="1033"/>
                  <a:pt x="939" y="1027"/>
                  <a:pt x="958" y="1016"/>
                </a:cubicBezTo>
                <a:close/>
                <a:moveTo>
                  <a:pt x="1201" y="1126"/>
                </a:moveTo>
                <a:cubicBezTo>
                  <a:pt x="1201" y="1126"/>
                  <a:pt x="1200" y="1138"/>
                  <a:pt x="1197" y="1153"/>
                </a:cubicBezTo>
                <a:lnTo>
                  <a:pt x="1197" y="1153"/>
                </a:lnTo>
                <a:cubicBezTo>
                  <a:pt x="1198" y="1150"/>
                  <a:pt x="1200" y="1147"/>
                  <a:pt x="1201" y="1144"/>
                </a:cubicBezTo>
                <a:cubicBezTo>
                  <a:pt x="1201" y="1131"/>
                  <a:pt x="1201" y="1126"/>
                  <a:pt x="1201" y="1126"/>
                </a:cubicBezTo>
                <a:close/>
                <a:moveTo>
                  <a:pt x="1197" y="1153"/>
                </a:moveTo>
                <a:cubicBezTo>
                  <a:pt x="1187" y="1174"/>
                  <a:pt x="1181" y="1191"/>
                  <a:pt x="1176" y="1208"/>
                </a:cubicBezTo>
                <a:lnTo>
                  <a:pt x="1176" y="1208"/>
                </a:lnTo>
                <a:cubicBezTo>
                  <a:pt x="1188" y="1199"/>
                  <a:pt x="1194" y="1173"/>
                  <a:pt x="1197" y="1153"/>
                </a:cubicBezTo>
                <a:close/>
                <a:moveTo>
                  <a:pt x="1826" y="1273"/>
                </a:moveTo>
                <a:cubicBezTo>
                  <a:pt x="1828" y="1291"/>
                  <a:pt x="1839" y="1306"/>
                  <a:pt x="1843" y="1306"/>
                </a:cubicBezTo>
                <a:cubicBezTo>
                  <a:pt x="1846" y="1306"/>
                  <a:pt x="1845" y="1299"/>
                  <a:pt x="1835" y="1278"/>
                </a:cubicBezTo>
                <a:lnTo>
                  <a:pt x="1826" y="1273"/>
                </a:lnTo>
                <a:close/>
                <a:moveTo>
                  <a:pt x="1316" y="1792"/>
                </a:moveTo>
                <a:cubicBezTo>
                  <a:pt x="1316" y="1792"/>
                  <a:pt x="1327" y="1802"/>
                  <a:pt x="1339" y="1812"/>
                </a:cubicBezTo>
                <a:lnTo>
                  <a:pt x="1339" y="1812"/>
                </a:lnTo>
                <a:cubicBezTo>
                  <a:pt x="1338" y="1812"/>
                  <a:pt x="1336" y="1812"/>
                  <a:pt x="1335" y="1812"/>
                </a:cubicBezTo>
                <a:cubicBezTo>
                  <a:pt x="1321" y="1797"/>
                  <a:pt x="1315" y="1792"/>
                  <a:pt x="1316" y="1792"/>
                </a:cubicBezTo>
                <a:close/>
                <a:moveTo>
                  <a:pt x="1835" y="1778"/>
                </a:moveTo>
                <a:lnTo>
                  <a:pt x="1835" y="1778"/>
                </a:lnTo>
                <a:cubicBezTo>
                  <a:pt x="1816" y="1797"/>
                  <a:pt x="1774" y="1817"/>
                  <a:pt x="1768" y="1817"/>
                </a:cubicBezTo>
                <a:cubicBezTo>
                  <a:pt x="1764" y="1817"/>
                  <a:pt x="1779" y="1806"/>
                  <a:pt x="1835" y="1778"/>
                </a:cubicBezTo>
                <a:close/>
                <a:moveTo>
                  <a:pt x="1270" y="945"/>
                </a:moveTo>
                <a:cubicBezTo>
                  <a:pt x="1303" y="947"/>
                  <a:pt x="1344" y="954"/>
                  <a:pt x="1368" y="978"/>
                </a:cubicBezTo>
                <a:lnTo>
                  <a:pt x="1435" y="978"/>
                </a:lnTo>
                <a:lnTo>
                  <a:pt x="1568" y="1078"/>
                </a:lnTo>
                <a:lnTo>
                  <a:pt x="1635" y="1111"/>
                </a:lnTo>
                <a:cubicBezTo>
                  <a:pt x="1702" y="1144"/>
                  <a:pt x="1735" y="1178"/>
                  <a:pt x="1768" y="1244"/>
                </a:cubicBezTo>
                <a:lnTo>
                  <a:pt x="1826" y="1273"/>
                </a:lnTo>
                <a:lnTo>
                  <a:pt x="1826" y="1273"/>
                </a:lnTo>
                <a:cubicBezTo>
                  <a:pt x="1825" y="1263"/>
                  <a:pt x="1827" y="1253"/>
                  <a:pt x="1835" y="1244"/>
                </a:cubicBezTo>
                <a:lnTo>
                  <a:pt x="1835" y="1244"/>
                </a:lnTo>
                <a:lnTo>
                  <a:pt x="1902" y="1378"/>
                </a:lnTo>
                <a:lnTo>
                  <a:pt x="1935" y="1445"/>
                </a:lnTo>
                <a:cubicBezTo>
                  <a:pt x="1935" y="1478"/>
                  <a:pt x="1935" y="1478"/>
                  <a:pt x="1935" y="1511"/>
                </a:cubicBezTo>
                <a:lnTo>
                  <a:pt x="1935" y="1611"/>
                </a:lnTo>
                <a:lnTo>
                  <a:pt x="1935" y="1645"/>
                </a:lnTo>
                <a:cubicBezTo>
                  <a:pt x="1935" y="1645"/>
                  <a:pt x="1935" y="1662"/>
                  <a:pt x="1923" y="1672"/>
                </a:cubicBezTo>
                <a:lnTo>
                  <a:pt x="1923" y="1672"/>
                </a:lnTo>
                <a:cubicBezTo>
                  <a:pt x="1931" y="1653"/>
                  <a:pt x="1936" y="1629"/>
                  <a:pt x="1925" y="1629"/>
                </a:cubicBezTo>
                <a:cubicBezTo>
                  <a:pt x="1921" y="1629"/>
                  <a:pt x="1913" y="1633"/>
                  <a:pt x="1902" y="1645"/>
                </a:cubicBezTo>
                <a:lnTo>
                  <a:pt x="1835" y="1745"/>
                </a:lnTo>
                <a:cubicBezTo>
                  <a:pt x="1828" y="1759"/>
                  <a:pt x="1828" y="1764"/>
                  <a:pt x="1833" y="1764"/>
                </a:cubicBezTo>
                <a:cubicBezTo>
                  <a:pt x="1845" y="1764"/>
                  <a:pt x="1887" y="1726"/>
                  <a:pt x="1887" y="1726"/>
                </a:cubicBezTo>
                <a:lnTo>
                  <a:pt x="1887" y="1726"/>
                </a:lnTo>
                <a:cubicBezTo>
                  <a:pt x="1888" y="1726"/>
                  <a:pt x="1883" y="1731"/>
                  <a:pt x="1868" y="1745"/>
                </a:cubicBezTo>
                <a:lnTo>
                  <a:pt x="1835" y="1778"/>
                </a:lnTo>
                <a:cubicBezTo>
                  <a:pt x="1802" y="1778"/>
                  <a:pt x="1768" y="1812"/>
                  <a:pt x="1735" y="1812"/>
                </a:cubicBezTo>
                <a:lnTo>
                  <a:pt x="1702" y="1845"/>
                </a:lnTo>
                <a:lnTo>
                  <a:pt x="1668" y="1845"/>
                </a:lnTo>
                <a:cubicBezTo>
                  <a:pt x="1735" y="1812"/>
                  <a:pt x="1735" y="1812"/>
                  <a:pt x="1702" y="1812"/>
                </a:cubicBezTo>
                <a:lnTo>
                  <a:pt x="1602" y="1845"/>
                </a:lnTo>
                <a:lnTo>
                  <a:pt x="1535" y="1845"/>
                </a:lnTo>
                <a:cubicBezTo>
                  <a:pt x="1518" y="1862"/>
                  <a:pt x="1502" y="1870"/>
                  <a:pt x="1485" y="1870"/>
                </a:cubicBezTo>
                <a:cubicBezTo>
                  <a:pt x="1468" y="1870"/>
                  <a:pt x="1451" y="1862"/>
                  <a:pt x="1435" y="1845"/>
                </a:cubicBezTo>
                <a:cubicBezTo>
                  <a:pt x="1414" y="1845"/>
                  <a:pt x="1393" y="1832"/>
                  <a:pt x="1373" y="1822"/>
                </a:cubicBezTo>
                <a:lnTo>
                  <a:pt x="1373" y="1822"/>
                </a:lnTo>
                <a:cubicBezTo>
                  <a:pt x="1372" y="1820"/>
                  <a:pt x="1370" y="1816"/>
                  <a:pt x="1368" y="1812"/>
                </a:cubicBezTo>
                <a:lnTo>
                  <a:pt x="1335" y="1778"/>
                </a:lnTo>
                <a:cubicBezTo>
                  <a:pt x="1301" y="1778"/>
                  <a:pt x="1301" y="1778"/>
                  <a:pt x="1301" y="1745"/>
                </a:cubicBezTo>
                <a:cubicBezTo>
                  <a:pt x="1281" y="1725"/>
                  <a:pt x="1261" y="1692"/>
                  <a:pt x="1263" y="1692"/>
                </a:cubicBezTo>
                <a:lnTo>
                  <a:pt x="1263" y="1692"/>
                </a:lnTo>
                <a:cubicBezTo>
                  <a:pt x="1264" y="1692"/>
                  <a:pt x="1275" y="1706"/>
                  <a:pt x="1301" y="1745"/>
                </a:cubicBezTo>
                <a:cubicBezTo>
                  <a:pt x="1301" y="1711"/>
                  <a:pt x="1235" y="1678"/>
                  <a:pt x="1235" y="1645"/>
                </a:cubicBezTo>
                <a:cubicBezTo>
                  <a:pt x="1218" y="1645"/>
                  <a:pt x="1210" y="1637"/>
                  <a:pt x="1206" y="1625"/>
                </a:cubicBezTo>
                <a:lnTo>
                  <a:pt x="1206" y="1625"/>
                </a:lnTo>
                <a:cubicBezTo>
                  <a:pt x="1207" y="1626"/>
                  <a:pt x="1208" y="1628"/>
                  <a:pt x="1208" y="1628"/>
                </a:cubicBezTo>
                <a:cubicBezTo>
                  <a:pt x="1209" y="1628"/>
                  <a:pt x="1207" y="1624"/>
                  <a:pt x="1203" y="1616"/>
                </a:cubicBezTo>
                <a:lnTo>
                  <a:pt x="1203" y="1616"/>
                </a:lnTo>
                <a:cubicBezTo>
                  <a:pt x="1201" y="1604"/>
                  <a:pt x="1201" y="1591"/>
                  <a:pt x="1201" y="1578"/>
                </a:cubicBezTo>
                <a:cubicBezTo>
                  <a:pt x="1190" y="1567"/>
                  <a:pt x="1183" y="1562"/>
                  <a:pt x="1180" y="1562"/>
                </a:cubicBezTo>
                <a:cubicBezTo>
                  <a:pt x="1176" y="1562"/>
                  <a:pt x="1178" y="1571"/>
                  <a:pt x="1183" y="1582"/>
                </a:cubicBezTo>
                <a:lnTo>
                  <a:pt x="1183" y="1582"/>
                </a:lnTo>
                <a:cubicBezTo>
                  <a:pt x="1141" y="1511"/>
                  <a:pt x="1168" y="1508"/>
                  <a:pt x="1168" y="1478"/>
                </a:cubicBezTo>
                <a:lnTo>
                  <a:pt x="1168" y="1445"/>
                </a:lnTo>
                <a:lnTo>
                  <a:pt x="1168" y="1311"/>
                </a:lnTo>
                <a:cubicBezTo>
                  <a:pt x="1168" y="1269"/>
                  <a:pt x="1168" y="1240"/>
                  <a:pt x="1176" y="1208"/>
                </a:cubicBezTo>
                <a:lnTo>
                  <a:pt x="1176" y="1208"/>
                </a:lnTo>
                <a:cubicBezTo>
                  <a:pt x="1174" y="1210"/>
                  <a:pt x="1171" y="1211"/>
                  <a:pt x="1168" y="1211"/>
                </a:cubicBezTo>
                <a:cubicBezTo>
                  <a:pt x="1135" y="1211"/>
                  <a:pt x="1201" y="1144"/>
                  <a:pt x="1201" y="1111"/>
                </a:cubicBezTo>
                <a:cubicBezTo>
                  <a:pt x="1236" y="1055"/>
                  <a:pt x="1259" y="999"/>
                  <a:pt x="1270" y="945"/>
                </a:cubicBezTo>
                <a:close/>
                <a:moveTo>
                  <a:pt x="1195" y="1"/>
                </a:moveTo>
                <a:cubicBezTo>
                  <a:pt x="988" y="1"/>
                  <a:pt x="784" y="52"/>
                  <a:pt x="601" y="144"/>
                </a:cubicBezTo>
                <a:cubicBezTo>
                  <a:pt x="234" y="344"/>
                  <a:pt x="0" y="677"/>
                  <a:pt x="0" y="1078"/>
                </a:cubicBezTo>
                <a:cubicBezTo>
                  <a:pt x="0" y="1230"/>
                  <a:pt x="66" y="1361"/>
                  <a:pt x="171" y="1445"/>
                </a:cubicBezTo>
                <a:lnTo>
                  <a:pt x="171" y="1445"/>
                </a:lnTo>
                <a:cubicBezTo>
                  <a:pt x="176" y="1712"/>
                  <a:pt x="251" y="1978"/>
                  <a:pt x="401" y="2212"/>
                </a:cubicBezTo>
                <a:cubicBezTo>
                  <a:pt x="636" y="2604"/>
                  <a:pt x="1056" y="2832"/>
                  <a:pt x="1483" y="2832"/>
                </a:cubicBezTo>
                <a:cubicBezTo>
                  <a:pt x="1601" y="2832"/>
                  <a:pt x="1720" y="2815"/>
                  <a:pt x="1835" y="2779"/>
                </a:cubicBezTo>
                <a:cubicBezTo>
                  <a:pt x="2402" y="2612"/>
                  <a:pt x="2802" y="2145"/>
                  <a:pt x="2836" y="1545"/>
                </a:cubicBezTo>
                <a:cubicBezTo>
                  <a:pt x="2769" y="878"/>
                  <a:pt x="2335" y="310"/>
                  <a:pt x="1702" y="110"/>
                </a:cubicBezTo>
                <a:cubicBezTo>
                  <a:pt x="1536" y="35"/>
                  <a:pt x="1364" y="1"/>
                  <a:pt x="11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6" name="Google Shape;986;p23"/>
          <p:cNvSpPr/>
          <p:nvPr/>
        </p:nvSpPr>
        <p:spPr>
          <a:xfrm>
            <a:off x="218675" y="1169650"/>
            <a:ext cx="338600" cy="293575"/>
          </a:xfrm>
          <a:custGeom>
            <a:avLst/>
            <a:gdLst/>
            <a:ahLst/>
            <a:cxnLst/>
            <a:rect l="l" t="t" r="r" b="b"/>
            <a:pathLst>
              <a:path w="13544" h="11743" extrusionOk="0">
                <a:moveTo>
                  <a:pt x="6438" y="992"/>
                </a:moveTo>
                <a:cubicBezTo>
                  <a:pt x="6467" y="992"/>
                  <a:pt x="6479" y="1072"/>
                  <a:pt x="6538" y="1210"/>
                </a:cubicBezTo>
                <a:cubicBezTo>
                  <a:pt x="6672" y="1444"/>
                  <a:pt x="6672" y="1577"/>
                  <a:pt x="6738" y="1777"/>
                </a:cubicBezTo>
                <a:lnTo>
                  <a:pt x="7306" y="3245"/>
                </a:lnTo>
                <a:cubicBezTo>
                  <a:pt x="7606" y="4012"/>
                  <a:pt x="7773" y="4579"/>
                  <a:pt x="8673" y="4579"/>
                </a:cubicBezTo>
                <a:cubicBezTo>
                  <a:pt x="9707" y="4579"/>
                  <a:pt x="10708" y="4579"/>
                  <a:pt x="11742" y="4680"/>
                </a:cubicBezTo>
                <a:cubicBezTo>
                  <a:pt x="11976" y="4680"/>
                  <a:pt x="12209" y="4713"/>
                  <a:pt x="12443" y="4746"/>
                </a:cubicBezTo>
                <a:cubicBezTo>
                  <a:pt x="12276" y="4880"/>
                  <a:pt x="12142" y="4980"/>
                  <a:pt x="12009" y="5113"/>
                </a:cubicBezTo>
                <a:cubicBezTo>
                  <a:pt x="11609" y="5447"/>
                  <a:pt x="11175" y="5714"/>
                  <a:pt x="10741" y="5947"/>
                </a:cubicBezTo>
                <a:cubicBezTo>
                  <a:pt x="10108" y="6314"/>
                  <a:pt x="9240" y="6414"/>
                  <a:pt x="9174" y="7281"/>
                </a:cubicBezTo>
                <a:cubicBezTo>
                  <a:pt x="9174" y="7815"/>
                  <a:pt x="9174" y="8382"/>
                  <a:pt x="9174" y="8949"/>
                </a:cubicBezTo>
                <a:cubicBezTo>
                  <a:pt x="9240" y="9416"/>
                  <a:pt x="9240" y="9917"/>
                  <a:pt x="9174" y="10384"/>
                </a:cubicBezTo>
                <a:cubicBezTo>
                  <a:pt x="9196" y="10498"/>
                  <a:pt x="9204" y="10549"/>
                  <a:pt x="9185" y="10549"/>
                </a:cubicBezTo>
                <a:cubicBezTo>
                  <a:pt x="9176" y="10549"/>
                  <a:pt x="9161" y="10538"/>
                  <a:pt x="9140" y="10517"/>
                </a:cubicBezTo>
                <a:cubicBezTo>
                  <a:pt x="9007" y="10450"/>
                  <a:pt x="8940" y="10384"/>
                  <a:pt x="8873" y="10250"/>
                </a:cubicBezTo>
                <a:cubicBezTo>
                  <a:pt x="8707" y="10050"/>
                  <a:pt x="8573" y="9850"/>
                  <a:pt x="8440" y="9616"/>
                </a:cubicBezTo>
                <a:lnTo>
                  <a:pt x="7572" y="8282"/>
                </a:lnTo>
                <a:cubicBezTo>
                  <a:pt x="7477" y="8130"/>
                  <a:pt x="7327" y="8053"/>
                  <a:pt x="7173" y="8053"/>
                </a:cubicBezTo>
                <a:cubicBezTo>
                  <a:pt x="7057" y="8053"/>
                  <a:pt x="6939" y="8096"/>
                  <a:pt x="6839" y="8182"/>
                </a:cubicBezTo>
                <a:cubicBezTo>
                  <a:pt x="6438" y="8616"/>
                  <a:pt x="6038" y="9049"/>
                  <a:pt x="5604" y="9483"/>
                </a:cubicBezTo>
                <a:cubicBezTo>
                  <a:pt x="5371" y="9650"/>
                  <a:pt x="5171" y="9850"/>
                  <a:pt x="4971" y="10017"/>
                </a:cubicBezTo>
                <a:cubicBezTo>
                  <a:pt x="4737" y="10284"/>
                  <a:pt x="4470" y="10484"/>
                  <a:pt x="4170" y="10651"/>
                </a:cubicBezTo>
                <a:cubicBezTo>
                  <a:pt x="4170" y="10651"/>
                  <a:pt x="4037" y="10751"/>
                  <a:pt x="4037" y="10751"/>
                </a:cubicBezTo>
                <a:cubicBezTo>
                  <a:pt x="4037" y="10617"/>
                  <a:pt x="4070" y="10450"/>
                  <a:pt x="4103" y="10284"/>
                </a:cubicBezTo>
                <a:cubicBezTo>
                  <a:pt x="4170" y="9983"/>
                  <a:pt x="4237" y="9717"/>
                  <a:pt x="4270" y="9416"/>
                </a:cubicBezTo>
                <a:cubicBezTo>
                  <a:pt x="4403" y="8783"/>
                  <a:pt x="4537" y="8182"/>
                  <a:pt x="4704" y="7515"/>
                </a:cubicBezTo>
                <a:cubicBezTo>
                  <a:pt x="4770" y="7281"/>
                  <a:pt x="4604" y="7015"/>
                  <a:pt x="4370" y="6948"/>
                </a:cubicBezTo>
                <a:cubicBezTo>
                  <a:pt x="3770" y="6748"/>
                  <a:pt x="3169" y="6548"/>
                  <a:pt x="2602" y="6281"/>
                </a:cubicBezTo>
                <a:cubicBezTo>
                  <a:pt x="2335" y="6147"/>
                  <a:pt x="2068" y="6014"/>
                  <a:pt x="1768" y="5847"/>
                </a:cubicBezTo>
                <a:lnTo>
                  <a:pt x="1368" y="5647"/>
                </a:lnTo>
                <a:lnTo>
                  <a:pt x="1247" y="5556"/>
                </a:lnTo>
                <a:lnTo>
                  <a:pt x="1247" y="5556"/>
                </a:lnTo>
                <a:cubicBezTo>
                  <a:pt x="1278" y="5542"/>
                  <a:pt x="1306" y="5528"/>
                  <a:pt x="1335" y="5513"/>
                </a:cubicBezTo>
                <a:cubicBezTo>
                  <a:pt x="1535" y="5480"/>
                  <a:pt x="1735" y="5480"/>
                  <a:pt x="1935" y="5447"/>
                </a:cubicBezTo>
                <a:lnTo>
                  <a:pt x="2836" y="5347"/>
                </a:lnTo>
                <a:lnTo>
                  <a:pt x="4937" y="5113"/>
                </a:lnTo>
                <a:cubicBezTo>
                  <a:pt x="5229" y="5079"/>
                  <a:pt x="5379" y="4815"/>
                  <a:pt x="5375" y="4576"/>
                </a:cubicBezTo>
                <a:lnTo>
                  <a:pt x="5375" y="4576"/>
                </a:lnTo>
                <a:cubicBezTo>
                  <a:pt x="5518" y="4540"/>
                  <a:pt x="5638" y="4433"/>
                  <a:pt x="5671" y="4246"/>
                </a:cubicBezTo>
                <a:cubicBezTo>
                  <a:pt x="5771" y="3712"/>
                  <a:pt x="5871" y="3178"/>
                  <a:pt x="6005" y="2611"/>
                </a:cubicBezTo>
                <a:cubicBezTo>
                  <a:pt x="6071" y="2345"/>
                  <a:pt x="6105" y="2078"/>
                  <a:pt x="6171" y="1811"/>
                </a:cubicBezTo>
                <a:cubicBezTo>
                  <a:pt x="6205" y="1577"/>
                  <a:pt x="6238" y="1344"/>
                  <a:pt x="6338" y="1110"/>
                </a:cubicBezTo>
                <a:cubicBezTo>
                  <a:pt x="6392" y="1029"/>
                  <a:pt x="6419" y="992"/>
                  <a:pt x="6438" y="992"/>
                </a:cubicBezTo>
                <a:close/>
                <a:moveTo>
                  <a:pt x="6414" y="0"/>
                </a:moveTo>
                <a:cubicBezTo>
                  <a:pt x="6069" y="0"/>
                  <a:pt x="5728" y="192"/>
                  <a:pt x="5571" y="577"/>
                </a:cubicBezTo>
                <a:cubicBezTo>
                  <a:pt x="5371" y="1044"/>
                  <a:pt x="5237" y="1544"/>
                  <a:pt x="5171" y="2078"/>
                </a:cubicBezTo>
                <a:cubicBezTo>
                  <a:pt x="5037" y="2711"/>
                  <a:pt x="4904" y="3312"/>
                  <a:pt x="4770" y="3979"/>
                </a:cubicBezTo>
                <a:cubicBezTo>
                  <a:pt x="4758" y="4059"/>
                  <a:pt x="4761" y="4132"/>
                  <a:pt x="4775" y="4197"/>
                </a:cubicBezTo>
                <a:lnTo>
                  <a:pt x="4775" y="4197"/>
                </a:lnTo>
                <a:lnTo>
                  <a:pt x="1935" y="4513"/>
                </a:lnTo>
                <a:cubicBezTo>
                  <a:pt x="1335" y="4579"/>
                  <a:pt x="367" y="4613"/>
                  <a:pt x="167" y="5347"/>
                </a:cubicBezTo>
                <a:cubicBezTo>
                  <a:pt x="0" y="6081"/>
                  <a:pt x="1001" y="6514"/>
                  <a:pt x="1535" y="6781"/>
                </a:cubicBezTo>
                <a:cubicBezTo>
                  <a:pt x="2234" y="7145"/>
                  <a:pt x="2934" y="7462"/>
                  <a:pt x="3673" y="7692"/>
                </a:cubicBezTo>
                <a:lnTo>
                  <a:pt x="3673" y="7692"/>
                </a:lnTo>
                <a:cubicBezTo>
                  <a:pt x="3514" y="8436"/>
                  <a:pt x="3375" y="9165"/>
                  <a:pt x="3236" y="9917"/>
                </a:cubicBezTo>
                <a:cubicBezTo>
                  <a:pt x="3103" y="10517"/>
                  <a:pt x="2836" y="11518"/>
                  <a:pt x="3703" y="11718"/>
                </a:cubicBezTo>
                <a:cubicBezTo>
                  <a:pt x="3773" y="11735"/>
                  <a:pt x="3842" y="11742"/>
                  <a:pt x="3911" y="11742"/>
                </a:cubicBezTo>
                <a:cubicBezTo>
                  <a:pt x="4534" y="11742"/>
                  <a:pt x="5117" y="11111"/>
                  <a:pt x="5538" y="10751"/>
                </a:cubicBezTo>
                <a:cubicBezTo>
                  <a:pt x="6090" y="10277"/>
                  <a:pt x="6602" y="9782"/>
                  <a:pt x="7088" y="9267"/>
                </a:cubicBezTo>
                <a:lnTo>
                  <a:pt x="7088" y="9267"/>
                </a:lnTo>
                <a:lnTo>
                  <a:pt x="7639" y="10083"/>
                </a:lnTo>
                <a:cubicBezTo>
                  <a:pt x="7839" y="10450"/>
                  <a:pt x="8106" y="10817"/>
                  <a:pt x="8440" y="11151"/>
                </a:cubicBezTo>
                <a:cubicBezTo>
                  <a:pt x="8643" y="11327"/>
                  <a:pt x="8917" y="11420"/>
                  <a:pt x="9187" y="11420"/>
                </a:cubicBezTo>
                <a:cubicBezTo>
                  <a:pt x="9583" y="11420"/>
                  <a:pt x="9969" y="11220"/>
                  <a:pt x="10108" y="10784"/>
                </a:cubicBezTo>
                <a:cubicBezTo>
                  <a:pt x="10174" y="10284"/>
                  <a:pt x="10174" y="9817"/>
                  <a:pt x="10141" y="9350"/>
                </a:cubicBezTo>
                <a:lnTo>
                  <a:pt x="10141" y="7682"/>
                </a:lnTo>
                <a:cubicBezTo>
                  <a:pt x="10108" y="7515"/>
                  <a:pt x="10108" y="7381"/>
                  <a:pt x="10141" y="7248"/>
                </a:cubicBezTo>
                <a:cubicBezTo>
                  <a:pt x="10174" y="7181"/>
                  <a:pt x="10274" y="7215"/>
                  <a:pt x="10308" y="7181"/>
                </a:cubicBezTo>
                <a:cubicBezTo>
                  <a:pt x="10474" y="7081"/>
                  <a:pt x="10641" y="7015"/>
                  <a:pt x="10841" y="6948"/>
                </a:cubicBezTo>
                <a:cubicBezTo>
                  <a:pt x="11275" y="6748"/>
                  <a:pt x="11709" y="6481"/>
                  <a:pt x="12142" y="6214"/>
                </a:cubicBezTo>
                <a:cubicBezTo>
                  <a:pt x="12676" y="5814"/>
                  <a:pt x="13543" y="5247"/>
                  <a:pt x="13310" y="4446"/>
                </a:cubicBezTo>
                <a:cubicBezTo>
                  <a:pt x="13043" y="3612"/>
                  <a:pt x="11742" y="3746"/>
                  <a:pt x="11042" y="3679"/>
                </a:cubicBezTo>
                <a:cubicBezTo>
                  <a:pt x="10575" y="3645"/>
                  <a:pt x="10074" y="3645"/>
                  <a:pt x="9574" y="3645"/>
                </a:cubicBezTo>
                <a:lnTo>
                  <a:pt x="8773" y="3645"/>
                </a:lnTo>
                <a:cubicBezTo>
                  <a:pt x="8440" y="3645"/>
                  <a:pt x="8406" y="3479"/>
                  <a:pt x="8273" y="3178"/>
                </a:cubicBezTo>
                <a:lnTo>
                  <a:pt x="7773" y="1777"/>
                </a:lnTo>
                <a:cubicBezTo>
                  <a:pt x="7639" y="1344"/>
                  <a:pt x="7439" y="910"/>
                  <a:pt x="7239" y="477"/>
                </a:cubicBezTo>
                <a:cubicBezTo>
                  <a:pt x="7048" y="159"/>
                  <a:pt x="6729" y="0"/>
                  <a:pt x="641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7" name="Google Shape;987;p23"/>
          <p:cNvSpPr/>
          <p:nvPr/>
        </p:nvSpPr>
        <p:spPr>
          <a:xfrm>
            <a:off x="6581900" y="4763438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8" name="Google Shape;988;p23"/>
          <p:cNvSpPr/>
          <p:nvPr/>
        </p:nvSpPr>
        <p:spPr>
          <a:xfrm>
            <a:off x="4411025" y="4452538"/>
            <a:ext cx="321925" cy="310900"/>
          </a:xfrm>
          <a:custGeom>
            <a:avLst/>
            <a:gdLst/>
            <a:ahLst/>
            <a:cxnLst/>
            <a:rect l="l" t="t" r="r" b="b"/>
            <a:pathLst>
              <a:path w="12877" h="12436" extrusionOk="0">
                <a:moveTo>
                  <a:pt x="5600" y="919"/>
                </a:moveTo>
                <a:cubicBezTo>
                  <a:pt x="6011" y="919"/>
                  <a:pt x="6242" y="1617"/>
                  <a:pt x="6272" y="1936"/>
                </a:cubicBezTo>
                <a:cubicBezTo>
                  <a:pt x="6338" y="2503"/>
                  <a:pt x="6338" y="3104"/>
                  <a:pt x="6272" y="3671"/>
                </a:cubicBezTo>
                <a:cubicBezTo>
                  <a:pt x="6205" y="4449"/>
                  <a:pt x="6019" y="5228"/>
                  <a:pt x="5725" y="5967"/>
                </a:cubicBezTo>
                <a:lnTo>
                  <a:pt x="5725" y="5967"/>
                </a:lnTo>
                <a:cubicBezTo>
                  <a:pt x="5713" y="5987"/>
                  <a:pt x="5702" y="6006"/>
                  <a:pt x="5690" y="6025"/>
                </a:cubicBezTo>
                <a:lnTo>
                  <a:pt x="5690" y="6025"/>
                </a:lnTo>
                <a:cubicBezTo>
                  <a:pt x="5502" y="5836"/>
                  <a:pt x="5353" y="5627"/>
                  <a:pt x="5236" y="5403"/>
                </a:cubicBezTo>
                <a:lnTo>
                  <a:pt x="5236" y="5403"/>
                </a:lnTo>
                <a:cubicBezTo>
                  <a:pt x="5163" y="4899"/>
                  <a:pt x="5042" y="4402"/>
                  <a:pt x="4856" y="3932"/>
                </a:cubicBezTo>
                <a:lnTo>
                  <a:pt x="4856" y="3932"/>
                </a:lnTo>
                <a:cubicBezTo>
                  <a:pt x="4843" y="3756"/>
                  <a:pt x="4837" y="3579"/>
                  <a:pt x="4837" y="3404"/>
                </a:cubicBezTo>
                <a:cubicBezTo>
                  <a:pt x="4837" y="2803"/>
                  <a:pt x="4704" y="1302"/>
                  <a:pt x="5404" y="969"/>
                </a:cubicBezTo>
                <a:cubicBezTo>
                  <a:pt x="5473" y="934"/>
                  <a:pt x="5539" y="919"/>
                  <a:pt x="5600" y="919"/>
                </a:cubicBezTo>
                <a:close/>
                <a:moveTo>
                  <a:pt x="2127" y="2545"/>
                </a:moveTo>
                <a:cubicBezTo>
                  <a:pt x="2894" y="2545"/>
                  <a:pt x="3611" y="3480"/>
                  <a:pt x="3917" y="4097"/>
                </a:cubicBezTo>
                <a:lnTo>
                  <a:pt x="3917" y="4097"/>
                </a:lnTo>
                <a:cubicBezTo>
                  <a:pt x="3967" y="4686"/>
                  <a:pt x="4094" y="5263"/>
                  <a:pt x="4350" y="5780"/>
                </a:cubicBezTo>
                <a:lnTo>
                  <a:pt x="4350" y="5780"/>
                </a:lnTo>
                <a:cubicBezTo>
                  <a:pt x="4367" y="5914"/>
                  <a:pt x="4381" y="6048"/>
                  <a:pt x="4390" y="6182"/>
                </a:cubicBezTo>
                <a:lnTo>
                  <a:pt x="4390" y="6182"/>
                </a:lnTo>
                <a:cubicBezTo>
                  <a:pt x="4175" y="6257"/>
                  <a:pt x="3964" y="6291"/>
                  <a:pt x="3758" y="6291"/>
                </a:cubicBezTo>
                <a:cubicBezTo>
                  <a:pt x="2917" y="6291"/>
                  <a:pt x="2175" y="5715"/>
                  <a:pt x="1735" y="4938"/>
                </a:cubicBezTo>
                <a:cubicBezTo>
                  <a:pt x="1401" y="4404"/>
                  <a:pt x="901" y="2937"/>
                  <a:pt x="1802" y="2603"/>
                </a:cubicBezTo>
                <a:cubicBezTo>
                  <a:pt x="1910" y="2563"/>
                  <a:pt x="2019" y="2545"/>
                  <a:pt x="2127" y="2545"/>
                </a:cubicBezTo>
                <a:close/>
                <a:moveTo>
                  <a:pt x="10594" y="3135"/>
                </a:moveTo>
                <a:cubicBezTo>
                  <a:pt x="10768" y="3135"/>
                  <a:pt x="10931" y="3176"/>
                  <a:pt x="11075" y="3270"/>
                </a:cubicBezTo>
                <a:cubicBezTo>
                  <a:pt x="11542" y="3571"/>
                  <a:pt x="11442" y="4338"/>
                  <a:pt x="11275" y="4805"/>
                </a:cubicBezTo>
                <a:cubicBezTo>
                  <a:pt x="11042" y="5338"/>
                  <a:pt x="10641" y="5772"/>
                  <a:pt x="10141" y="6072"/>
                </a:cubicBezTo>
                <a:cubicBezTo>
                  <a:pt x="9361" y="6563"/>
                  <a:pt x="8432" y="6681"/>
                  <a:pt x="7513" y="6695"/>
                </a:cubicBezTo>
                <a:lnTo>
                  <a:pt x="7513" y="6695"/>
                </a:lnTo>
                <a:cubicBezTo>
                  <a:pt x="7183" y="6649"/>
                  <a:pt x="6844" y="6634"/>
                  <a:pt x="6505" y="6634"/>
                </a:cubicBezTo>
                <a:cubicBezTo>
                  <a:pt x="6485" y="6634"/>
                  <a:pt x="6465" y="6634"/>
                  <a:pt x="6444" y="6634"/>
                </a:cubicBezTo>
                <a:lnTo>
                  <a:pt x="6444" y="6634"/>
                </a:lnTo>
                <a:cubicBezTo>
                  <a:pt x="6448" y="6627"/>
                  <a:pt x="6451" y="6620"/>
                  <a:pt x="6454" y="6612"/>
                </a:cubicBezTo>
                <a:lnTo>
                  <a:pt x="6454" y="6612"/>
                </a:lnTo>
                <a:cubicBezTo>
                  <a:pt x="6891" y="5864"/>
                  <a:pt x="7447" y="5182"/>
                  <a:pt x="8073" y="4605"/>
                </a:cubicBezTo>
                <a:cubicBezTo>
                  <a:pt x="8573" y="4160"/>
                  <a:pt x="9723" y="3135"/>
                  <a:pt x="10594" y="3135"/>
                </a:cubicBezTo>
                <a:close/>
                <a:moveTo>
                  <a:pt x="6540" y="7614"/>
                </a:moveTo>
                <a:cubicBezTo>
                  <a:pt x="6696" y="7616"/>
                  <a:pt x="6853" y="7618"/>
                  <a:pt x="7009" y="7618"/>
                </a:cubicBezTo>
                <a:cubicBezTo>
                  <a:pt x="7109" y="7618"/>
                  <a:pt x="7208" y="7617"/>
                  <a:pt x="7307" y="7616"/>
                </a:cubicBezTo>
                <a:lnTo>
                  <a:pt x="7307" y="7616"/>
                </a:lnTo>
                <a:cubicBezTo>
                  <a:pt x="7800" y="7665"/>
                  <a:pt x="8279" y="7802"/>
                  <a:pt x="8673" y="8140"/>
                </a:cubicBezTo>
                <a:cubicBezTo>
                  <a:pt x="9240" y="8641"/>
                  <a:pt x="9440" y="9475"/>
                  <a:pt x="9174" y="10209"/>
                </a:cubicBezTo>
                <a:cubicBezTo>
                  <a:pt x="9048" y="10586"/>
                  <a:pt x="8684" y="10845"/>
                  <a:pt x="8279" y="10845"/>
                </a:cubicBezTo>
                <a:cubicBezTo>
                  <a:pt x="8255" y="10845"/>
                  <a:pt x="8231" y="10844"/>
                  <a:pt x="8206" y="10842"/>
                </a:cubicBezTo>
                <a:cubicBezTo>
                  <a:pt x="7739" y="10776"/>
                  <a:pt x="7539" y="10109"/>
                  <a:pt x="7372" y="9742"/>
                </a:cubicBezTo>
                <a:cubicBezTo>
                  <a:pt x="7052" y="9048"/>
                  <a:pt x="6775" y="8333"/>
                  <a:pt x="6540" y="7614"/>
                </a:cubicBezTo>
                <a:close/>
                <a:moveTo>
                  <a:pt x="4520" y="7290"/>
                </a:moveTo>
                <a:cubicBezTo>
                  <a:pt x="4587" y="7326"/>
                  <a:pt x="4659" y="7354"/>
                  <a:pt x="4737" y="7373"/>
                </a:cubicBezTo>
                <a:cubicBezTo>
                  <a:pt x="4772" y="7381"/>
                  <a:pt x="4807" y="7385"/>
                  <a:pt x="4841" y="7385"/>
                </a:cubicBezTo>
                <a:cubicBezTo>
                  <a:pt x="4946" y="7385"/>
                  <a:pt x="5045" y="7351"/>
                  <a:pt x="5128" y="7294"/>
                </a:cubicBezTo>
                <a:lnTo>
                  <a:pt x="5128" y="7294"/>
                </a:lnTo>
                <a:cubicBezTo>
                  <a:pt x="5147" y="7485"/>
                  <a:pt x="5281" y="7643"/>
                  <a:pt x="5447" y="7709"/>
                </a:cubicBezTo>
                <a:lnTo>
                  <a:pt x="5447" y="7709"/>
                </a:lnTo>
                <a:cubicBezTo>
                  <a:pt x="5420" y="8415"/>
                  <a:pt x="5227" y="9122"/>
                  <a:pt x="4904" y="9742"/>
                </a:cubicBezTo>
                <a:cubicBezTo>
                  <a:pt x="4737" y="10109"/>
                  <a:pt x="4504" y="10409"/>
                  <a:pt x="4237" y="10709"/>
                </a:cubicBezTo>
                <a:cubicBezTo>
                  <a:pt x="4062" y="10913"/>
                  <a:pt x="3659" y="11446"/>
                  <a:pt x="3338" y="11446"/>
                </a:cubicBezTo>
                <a:cubicBezTo>
                  <a:pt x="3290" y="11446"/>
                  <a:pt x="3245" y="11435"/>
                  <a:pt x="3203" y="11409"/>
                </a:cubicBezTo>
                <a:cubicBezTo>
                  <a:pt x="2869" y="11243"/>
                  <a:pt x="2836" y="10509"/>
                  <a:pt x="2836" y="10209"/>
                </a:cubicBezTo>
                <a:cubicBezTo>
                  <a:pt x="2836" y="9808"/>
                  <a:pt x="2936" y="9408"/>
                  <a:pt x="3103" y="9074"/>
                </a:cubicBezTo>
                <a:cubicBezTo>
                  <a:pt x="3479" y="8403"/>
                  <a:pt x="3963" y="7797"/>
                  <a:pt x="4520" y="7290"/>
                </a:cubicBezTo>
                <a:close/>
                <a:moveTo>
                  <a:pt x="5546" y="1"/>
                </a:moveTo>
                <a:cubicBezTo>
                  <a:pt x="5443" y="1"/>
                  <a:pt x="5340" y="12"/>
                  <a:pt x="5237" y="35"/>
                </a:cubicBezTo>
                <a:cubicBezTo>
                  <a:pt x="4173" y="294"/>
                  <a:pt x="3977" y="1521"/>
                  <a:pt x="3922" y="2496"/>
                </a:cubicBezTo>
                <a:lnTo>
                  <a:pt x="3922" y="2496"/>
                </a:lnTo>
                <a:cubicBezTo>
                  <a:pt x="3405" y="2006"/>
                  <a:pt x="2709" y="1609"/>
                  <a:pt x="2036" y="1609"/>
                </a:cubicBezTo>
                <a:cubicBezTo>
                  <a:pt x="1674" y="1609"/>
                  <a:pt x="1318" y="1724"/>
                  <a:pt x="1001" y="2003"/>
                </a:cubicBezTo>
                <a:cubicBezTo>
                  <a:pt x="0" y="2837"/>
                  <a:pt x="334" y="4438"/>
                  <a:pt x="901" y="5439"/>
                </a:cubicBezTo>
                <a:cubicBezTo>
                  <a:pt x="1421" y="6321"/>
                  <a:pt x="2310" y="7035"/>
                  <a:pt x="3297" y="7205"/>
                </a:cubicBezTo>
                <a:lnTo>
                  <a:pt x="3297" y="7205"/>
                </a:lnTo>
                <a:cubicBezTo>
                  <a:pt x="2731" y="7808"/>
                  <a:pt x="2251" y="8488"/>
                  <a:pt x="2035" y="9308"/>
                </a:cubicBezTo>
                <a:cubicBezTo>
                  <a:pt x="1768" y="10242"/>
                  <a:pt x="1835" y="11776"/>
                  <a:pt x="2836" y="12310"/>
                </a:cubicBezTo>
                <a:cubicBezTo>
                  <a:pt x="2984" y="12397"/>
                  <a:pt x="3137" y="12435"/>
                  <a:pt x="3291" y="12435"/>
                </a:cubicBezTo>
                <a:cubicBezTo>
                  <a:pt x="4144" y="12435"/>
                  <a:pt x="5042" y="11264"/>
                  <a:pt x="5438" y="10642"/>
                </a:cubicBezTo>
                <a:cubicBezTo>
                  <a:pt x="5725" y="10197"/>
                  <a:pt x="5944" y="9721"/>
                  <a:pt x="6095" y="9227"/>
                </a:cubicBezTo>
                <a:lnTo>
                  <a:pt x="6095" y="9227"/>
                </a:lnTo>
                <a:cubicBezTo>
                  <a:pt x="6120" y="9287"/>
                  <a:pt x="6146" y="9348"/>
                  <a:pt x="6171" y="9408"/>
                </a:cubicBezTo>
                <a:cubicBezTo>
                  <a:pt x="6372" y="10008"/>
                  <a:pt x="6672" y="10609"/>
                  <a:pt x="7039" y="11176"/>
                </a:cubicBezTo>
                <a:cubicBezTo>
                  <a:pt x="7372" y="11592"/>
                  <a:pt x="7815" y="11778"/>
                  <a:pt x="8262" y="11778"/>
                </a:cubicBezTo>
                <a:cubicBezTo>
                  <a:pt x="8889" y="11778"/>
                  <a:pt x="9524" y="11413"/>
                  <a:pt x="9874" y="10809"/>
                </a:cubicBezTo>
                <a:cubicBezTo>
                  <a:pt x="10408" y="9842"/>
                  <a:pt x="10274" y="8641"/>
                  <a:pt x="9574" y="7774"/>
                </a:cubicBezTo>
                <a:cubicBezTo>
                  <a:pt x="9468" y="7638"/>
                  <a:pt x="9354" y="7518"/>
                  <a:pt x="9233" y="7412"/>
                </a:cubicBezTo>
                <a:lnTo>
                  <a:pt x="9233" y="7412"/>
                </a:lnTo>
                <a:cubicBezTo>
                  <a:pt x="9892" y="7257"/>
                  <a:pt x="10518" y="6990"/>
                  <a:pt x="11075" y="6539"/>
                </a:cubicBezTo>
                <a:cubicBezTo>
                  <a:pt x="12076" y="5705"/>
                  <a:pt x="12876" y="3971"/>
                  <a:pt x="11909" y="2803"/>
                </a:cubicBezTo>
                <a:cubicBezTo>
                  <a:pt x="11558" y="2373"/>
                  <a:pt x="11118" y="2208"/>
                  <a:pt x="10652" y="2208"/>
                </a:cubicBezTo>
                <a:cubicBezTo>
                  <a:pt x="9747" y="2208"/>
                  <a:pt x="8745" y="2830"/>
                  <a:pt x="8106" y="3337"/>
                </a:cubicBezTo>
                <a:cubicBezTo>
                  <a:pt x="7769" y="3594"/>
                  <a:pt x="7448" y="3873"/>
                  <a:pt x="7147" y="4171"/>
                </a:cubicBezTo>
                <a:lnTo>
                  <a:pt x="7147" y="4171"/>
                </a:lnTo>
                <a:cubicBezTo>
                  <a:pt x="7208" y="3742"/>
                  <a:pt x="7239" y="3307"/>
                  <a:pt x="7239" y="2870"/>
                </a:cubicBezTo>
                <a:cubicBezTo>
                  <a:pt x="7239" y="2136"/>
                  <a:pt x="7239" y="1336"/>
                  <a:pt x="6839" y="735"/>
                </a:cubicBezTo>
                <a:cubicBezTo>
                  <a:pt x="6534" y="265"/>
                  <a:pt x="6046" y="1"/>
                  <a:pt x="55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89" name="Google Shape;989;p23"/>
          <p:cNvGrpSpPr/>
          <p:nvPr/>
        </p:nvGrpSpPr>
        <p:grpSpPr>
          <a:xfrm>
            <a:off x="8552600" y="1513888"/>
            <a:ext cx="311900" cy="314700"/>
            <a:chOff x="8571050" y="1873050"/>
            <a:chExt cx="311900" cy="314700"/>
          </a:xfrm>
        </p:grpSpPr>
        <p:sp>
          <p:nvSpPr>
            <p:cNvPr id="990" name="Google Shape;990;p23"/>
            <p:cNvSpPr/>
            <p:nvPr/>
          </p:nvSpPr>
          <p:spPr>
            <a:xfrm>
              <a:off x="8571050" y="1873050"/>
              <a:ext cx="311900" cy="314700"/>
            </a:xfrm>
            <a:custGeom>
              <a:avLst/>
              <a:gdLst/>
              <a:ahLst/>
              <a:cxnLst/>
              <a:rect l="l" t="t" r="r" b="b"/>
              <a:pathLst>
                <a:path w="12476" h="12588" extrusionOk="0">
                  <a:moveTo>
                    <a:pt x="6515" y="929"/>
                  </a:moveTo>
                  <a:cubicBezTo>
                    <a:pt x="7071" y="929"/>
                    <a:pt x="7622" y="1043"/>
                    <a:pt x="8139" y="1298"/>
                  </a:cubicBezTo>
                  <a:cubicBezTo>
                    <a:pt x="8210" y="1327"/>
                    <a:pt x="8279" y="1340"/>
                    <a:pt x="8345" y="1340"/>
                  </a:cubicBezTo>
                  <a:cubicBezTo>
                    <a:pt x="8479" y="1340"/>
                    <a:pt x="8599" y="1286"/>
                    <a:pt x="8691" y="1204"/>
                  </a:cubicBezTo>
                  <a:lnTo>
                    <a:pt x="8691" y="1204"/>
                  </a:lnTo>
                  <a:cubicBezTo>
                    <a:pt x="8751" y="1239"/>
                    <a:pt x="8804" y="1285"/>
                    <a:pt x="8873" y="1331"/>
                  </a:cubicBezTo>
                  <a:cubicBezTo>
                    <a:pt x="9107" y="1498"/>
                    <a:pt x="9307" y="1665"/>
                    <a:pt x="9507" y="1865"/>
                  </a:cubicBezTo>
                  <a:cubicBezTo>
                    <a:pt x="9907" y="2265"/>
                    <a:pt x="10241" y="2699"/>
                    <a:pt x="10508" y="3166"/>
                  </a:cubicBezTo>
                  <a:cubicBezTo>
                    <a:pt x="11108" y="4267"/>
                    <a:pt x="11408" y="5468"/>
                    <a:pt x="11442" y="6735"/>
                  </a:cubicBezTo>
                  <a:cubicBezTo>
                    <a:pt x="11475" y="7936"/>
                    <a:pt x="11442" y="9404"/>
                    <a:pt x="10508" y="10304"/>
                  </a:cubicBezTo>
                  <a:cubicBezTo>
                    <a:pt x="9674" y="11038"/>
                    <a:pt x="8640" y="11505"/>
                    <a:pt x="7539" y="11605"/>
                  </a:cubicBezTo>
                  <a:cubicBezTo>
                    <a:pt x="7275" y="11644"/>
                    <a:pt x="7012" y="11662"/>
                    <a:pt x="6751" y="11662"/>
                  </a:cubicBezTo>
                  <a:cubicBezTo>
                    <a:pt x="4966" y="11662"/>
                    <a:pt x="3287" y="10784"/>
                    <a:pt x="2268" y="9270"/>
                  </a:cubicBezTo>
                  <a:cubicBezTo>
                    <a:pt x="1101" y="7569"/>
                    <a:pt x="1034" y="5368"/>
                    <a:pt x="2035" y="3566"/>
                  </a:cubicBezTo>
                  <a:cubicBezTo>
                    <a:pt x="2924" y="2093"/>
                    <a:pt x="4742" y="929"/>
                    <a:pt x="6515" y="929"/>
                  </a:cubicBezTo>
                  <a:close/>
                  <a:moveTo>
                    <a:pt x="6555" y="0"/>
                  </a:moveTo>
                  <a:cubicBezTo>
                    <a:pt x="4670" y="0"/>
                    <a:pt x="2774" y="1021"/>
                    <a:pt x="1635" y="2499"/>
                  </a:cubicBezTo>
                  <a:cubicBezTo>
                    <a:pt x="100" y="4567"/>
                    <a:pt x="0" y="7336"/>
                    <a:pt x="1334" y="9537"/>
                  </a:cubicBezTo>
                  <a:cubicBezTo>
                    <a:pt x="2520" y="11456"/>
                    <a:pt x="4636" y="12587"/>
                    <a:pt x="6855" y="12587"/>
                  </a:cubicBezTo>
                  <a:cubicBezTo>
                    <a:pt x="7259" y="12587"/>
                    <a:pt x="7667" y="12550"/>
                    <a:pt x="8073" y="12473"/>
                  </a:cubicBezTo>
                  <a:cubicBezTo>
                    <a:pt x="9407" y="12239"/>
                    <a:pt x="10641" y="11539"/>
                    <a:pt x="11542" y="10505"/>
                  </a:cubicBezTo>
                  <a:cubicBezTo>
                    <a:pt x="12476" y="9337"/>
                    <a:pt x="12442" y="7469"/>
                    <a:pt x="12309" y="6035"/>
                  </a:cubicBezTo>
                  <a:cubicBezTo>
                    <a:pt x="12209" y="4434"/>
                    <a:pt x="11608" y="2866"/>
                    <a:pt x="10574" y="1632"/>
                  </a:cubicBezTo>
                  <a:cubicBezTo>
                    <a:pt x="10074" y="1031"/>
                    <a:pt x="9507" y="531"/>
                    <a:pt x="8806" y="197"/>
                  </a:cubicBezTo>
                  <a:cubicBezTo>
                    <a:pt x="8667" y="128"/>
                    <a:pt x="8499" y="91"/>
                    <a:pt x="8331" y="91"/>
                  </a:cubicBezTo>
                  <a:cubicBezTo>
                    <a:pt x="8179" y="91"/>
                    <a:pt x="8029" y="121"/>
                    <a:pt x="7902" y="185"/>
                  </a:cubicBezTo>
                  <a:lnTo>
                    <a:pt x="7902" y="185"/>
                  </a:lnTo>
                  <a:cubicBezTo>
                    <a:pt x="7461" y="59"/>
                    <a:pt x="7008" y="0"/>
                    <a:pt x="6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23"/>
            <p:cNvSpPr/>
            <p:nvPr/>
          </p:nvSpPr>
          <p:spPr>
            <a:xfrm>
              <a:off x="8662775" y="1977975"/>
              <a:ext cx="28375" cy="42475"/>
            </a:xfrm>
            <a:custGeom>
              <a:avLst/>
              <a:gdLst/>
              <a:ahLst/>
              <a:cxnLst/>
              <a:rect l="l" t="t" r="r" b="b"/>
              <a:pathLst>
                <a:path w="1135" h="1699" extrusionOk="0">
                  <a:moveTo>
                    <a:pt x="617" y="0"/>
                  </a:moveTo>
                  <a:cubicBezTo>
                    <a:pt x="537" y="0"/>
                    <a:pt x="463" y="29"/>
                    <a:pt x="401" y="70"/>
                  </a:cubicBezTo>
                  <a:cubicBezTo>
                    <a:pt x="267" y="136"/>
                    <a:pt x="201" y="237"/>
                    <a:pt x="167" y="337"/>
                  </a:cubicBezTo>
                  <a:lnTo>
                    <a:pt x="145" y="437"/>
                  </a:lnTo>
                  <a:lnTo>
                    <a:pt x="145" y="437"/>
                  </a:lnTo>
                  <a:cubicBezTo>
                    <a:pt x="127" y="470"/>
                    <a:pt x="112" y="503"/>
                    <a:pt x="101" y="537"/>
                  </a:cubicBezTo>
                  <a:lnTo>
                    <a:pt x="0" y="1104"/>
                  </a:lnTo>
                  <a:cubicBezTo>
                    <a:pt x="0" y="1171"/>
                    <a:pt x="0" y="1237"/>
                    <a:pt x="0" y="1271"/>
                  </a:cubicBezTo>
                  <a:cubicBezTo>
                    <a:pt x="0" y="1337"/>
                    <a:pt x="34" y="1404"/>
                    <a:pt x="67" y="1471"/>
                  </a:cubicBezTo>
                  <a:cubicBezTo>
                    <a:pt x="159" y="1608"/>
                    <a:pt x="313" y="1698"/>
                    <a:pt x="476" y="1698"/>
                  </a:cubicBezTo>
                  <a:cubicBezTo>
                    <a:pt x="551" y="1698"/>
                    <a:pt x="628" y="1679"/>
                    <a:pt x="701" y="1638"/>
                  </a:cubicBezTo>
                  <a:cubicBezTo>
                    <a:pt x="801" y="1571"/>
                    <a:pt x="901" y="1471"/>
                    <a:pt x="934" y="1337"/>
                  </a:cubicBezTo>
                  <a:cubicBezTo>
                    <a:pt x="968" y="1104"/>
                    <a:pt x="1035" y="837"/>
                    <a:pt x="1101" y="603"/>
                  </a:cubicBezTo>
                  <a:cubicBezTo>
                    <a:pt x="1135" y="470"/>
                    <a:pt x="1101" y="337"/>
                    <a:pt x="1035" y="237"/>
                  </a:cubicBezTo>
                  <a:cubicBezTo>
                    <a:pt x="968" y="136"/>
                    <a:pt x="868" y="36"/>
                    <a:pt x="768" y="36"/>
                  </a:cubicBezTo>
                  <a:cubicBezTo>
                    <a:pt x="717" y="11"/>
                    <a:pt x="666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23"/>
            <p:cNvSpPr/>
            <p:nvPr/>
          </p:nvSpPr>
          <p:spPr>
            <a:xfrm>
              <a:off x="8738650" y="1982725"/>
              <a:ext cx="30900" cy="44550"/>
            </a:xfrm>
            <a:custGeom>
              <a:avLst/>
              <a:gdLst/>
              <a:ahLst/>
              <a:cxnLst/>
              <a:rect l="l" t="t" r="r" b="b"/>
              <a:pathLst>
                <a:path w="1236" h="1782" extrusionOk="0">
                  <a:moveTo>
                    <a:pt x="781" y="0"/>
                  </a:moveTo>
                  <a:cubicBezTo>
                    <a:pt x="697" y="0"/>
                    <a:pt x="599" y="31"/>
                    <a:pt x="501" y="80"/>
                  </a:cubicBezTo>
                  <a:cubicBezTo>
                    <a:pt x="469" y="102"/>
                    <a:pt x="440" y="127"/>
                    <a:pt x="414" y="154"/>
                  </a:cubicBezTo>
                  <a:lnTo>
                    <a:pt x="414" y="154"/>
                  </a:lnTo>
                  <a:cubicBezTo>
                    <a:pt x="321" y="194"/>
                    <a:pt x="232" y="289"/>
                    <a:pt x="201" y="413"/>
                  </a:cubicBezTo>
                  <a:cubicBezTo>
                    <a:pt x="168" y="680"/>
                    <a:pt x="101" y="947"/>
                    <a:pt x="34" y="1181"/>
                  </a:cubicBezTo>
                  <a:cubicBezTo>
                    <a:pt x="1" y="1314"/>
                    <a:pt x="34" y="1448"/>
                    <a:pt x="68" y="1548"/>
                  </a:cubicBezTo>
                  <a:cubicBezTo>
                    <a:pt x="134" y="1648"/>
                    <a:pt x="234" y="1748"/>
                    <a:pt x="368" y="1781"/>
                  </a:cubicBezTo>
                  <a:cubicBezTo>
                    <a:pt x="468" y="1781"/>
                    <a:pt x="601" y="1781"/>
                    <a:pt x="735" y="1714"/>
                  </a:cubicBezTo>
                  <a:cubicBezTo>
                    <a:pt x="835" y="1648"/>
                    <a:pt x="902" y="1548"/>
                    <a:pt x="935" y="1448"/>
                  </a:cubicBezTo>
                  <a:cubicBezTo>
                    <a:pt x="1035" y="1147"/>
                    <a:pt x="1135" y="880"/>
                    <a:pt x="1202" y="614"/>
                  </a:cubicBezTo>
                  <a:cubicBezTo>
                    <a:pt x="1235" y="480"/>
                    <a:pt x="1235" y="347"/>
                    <a:pt x="1168" y="247"/>
                  </a:cubicBezTo>
                  <a:cubicBezTo>
                    <a:pt x="1102" y="147"/>
                    <a:pt x="1002" y="47"/>
                    <a:pt x="868" y="13"/>
                  </a:cubicBezTo>
                  <a:cubicBezTo>
                    <a:pt x="841" y="4"/>
                    <a:pt x="812" y="0"/>
                    <a:pt x="7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23"/>
            <p:cNvSpPr/>
            <p:nvPr/>
          </p:nvSpPr>
          <p:spPr>
            <a:xfrm>
              <a:off x="8636225" y="2044500"/>
              <a:ext cx="150825" cy="63025"/>
            </a:xfrm>
            <a:custGeom>
              <a:avLst/>
              <a:gdLst/>
              <a:ahLst/>
              <a:cxnLst/>
              <a:rect l="l" t="t" r="r" b="b"/>
              <a:pathLst>
                <a:path w="6033" h="2521" extrusionOk="0">
                  <a:moveTo>
                    <a:pt x="617" y="1"/>
                  </a:moveTo>
                  <a:cubicBezTo>
                    <a:pt x="314" y="1"/>
                    <a:pt x="1" y="262"/>
                    <a:pt x="162" y="644"/>
                  </a:cubicBezTo>
                  <a:cubicBezTo>
                    <a:pt x="362" y="1912"/>
                    <a:pt x="1696" y="2446"/>
                    <a:pt x="2830" y="2512"/>
                  </a:cubicBezTo>
                  <a:cubicBezTo>
                    <a:pt x="2931" y="2518"/>
                    <a:pt x="3031" y="2520"/>
                    <a:pt x="3131" y="2520"/>
                  </a:cubicBezTo>
                  <a:cubicBezTo>
                    <a:pt x="3663" y="2520"/>
                    <a:pt x="4188" y="2442"/>
                    <a:pt x="4665" y="2246"/>
                  </a:cubicBezTo>
                  <a:cubicBezTo>
                    <a:pt x="5232" y="2012"/>
                    <a:pt x="5666" y="1578"/>
                    <a:pt x="5933" y="1045"/>
                  </a:cubicBezTo>
                  <a:cubicBezTo>
                    <a:pt x="6033" y="811"/>
                    <a:pt x="5966" y="544"/>
                    <a:pt x="5766" y="411"/>
                  </a:cubicBezTo>
                  <a:cubicBezTo>
                    <a:pt x="5683" y="364"/>
                    <a:pt x="5592" y="341"/>
                    <a:pt x="5504" y="341"/>
                  </a:cubicBezTo>
                  <a:cubicBezTo>
                    <a:pt x="5345" y="341"/>
                    <a:pt x="5197" y="415"/>
                    <a:pt x="5132" y="544"/>
                  </a:cubicBezTo>
                  <a:cubicBezTo>
                    <a:pt x="4965" y="945"/>
                    <a:pt x="4665" y="1245"/>
                    <a:pt x="4298" y="1378"/>
                  </a:cubicBezTo>
                  <a:cubicBezTo>
                    <a:pt x="3937" y="1517"/>
                    <a:pt x="3552" y="1587"/>
                    <a:pt x="3164" y="1587"/>
                  </a:cubicBezTo>
                  <a:cubicBezTo>
                    <a:pt x="3086" y="1587"/>
                    <a:pt x="3008" y="1584"/>
                    <a:pt x="2930" y="1578"/>
                  </a:cubicBezTo>
                  <a:cubicBezTo>
                    <a:pt x="2163" y="1545"/>
                    <a:pt x="1196" y="1278"/>
                    <a:pt x="1062" y="378"/>
                  </a:cubicBezTo>
                  <a:cubicBezTo>
                    <a:pt x="1010" y="113"/>
                    <a:pt x="815" y="1"/>
                    <a:pt x="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4" name="Google Shape;994;p23"/>
          <p:cNvGrpSpPr/>
          <p:nvPr/>
        </p:nvGrpSpPr>
        <p:grpSpPr>
          <a:xfrm>
            <a:off x="498550" y="4406025"/>
            <a:ext cx="311900" cy="314700"/>
            <a:chOff x="8571050" y="1873050"/>
            <a:chExt cx="311900" cy="314700"/>
          </a:xfrm>
        </p:grpSpPr>
        <p:sp>
          <p:nvSpPr>
            <p:cNvPr id="995" name="Google Shape;995;p23"/>
            <p:cNvSpPr/>
            <p:nvPr/>
          </p:nvSpPr>
          <p:spPr>
            <a:xfrm>
              <a:off x="8571050" y="1873050"/>
              <a:ext cx="311900" cy="314700"/>
            </a:xfrm>
            <a:custGeom>
              <a:avLst/>
              <a:gdLst/>
              <a:ahLst/>
              <a:cxnLst/>
              <a:rect l="l" t="t" r="r" b="b"/>
              <a:pathLst>
                <a:path w="12476" h="12588" extrusionOk="0">
                  <a:moveTo>
                    <a:pt x="6515" y="929"/>
                  </a:moveTo>
                  <a:cubicBezTo>
                    <a:pt x="7071" y="929"/>
                    <a:pt x="7622" y="1043"/>
                    <a:pt x="8139" y="1298"/>
                  </a:cubicBezTo>
                  <a:cubicBezTo>
                    <a:pt x="8210" y="1327"/>
                    <a:pt x="8279" y="1340"/>
                    <a:pt x="8345" y="1340"/>
                  </a:cubicBezTo>
                  <a:cubicBezTo>
                    <a:pt x="8479" y="1340"/>
                    <a:pt x="8599" y="1286"/>
                    <a:pt x="8691" y="1204"/>
                  </a:cubicBezTo>
                  <a:lnTo>
                    <a:pt x="8691" y="1204"/>
                  </a:lnTo>
                  <a:cubicBezTo>
                    <a:pt x="8751" y="1239"/>
                    <a:pt x="8804" y="1285"/>
                    <a:pt x="8873" y="1331"/>
                  </a:cubicBezTo>
                  <a:cubicBezTo>
                    <a:pt x="9107" y="1498"/>
                    <a:pt x="9307" y="1665"/>
                    <a:pt x="9507" y="1865"/>
                  </a:cubicBezTo>
                  <a:cubicBezTo>
                    <a:pt x="9907" y="2265"/>
                    <a:pt x="10241" y="2699"/>
                    <a:pt x="10508" y="3166"/>
                  </a:cubicBezTo>
                  <a:cubicBezTo>
                    <a:pt x="11108" y="4267"/>
                    <a:pt x="11408" y="5468"/>
                    <a:pt x="11442" y="6735"/>
                  </a:cubicBezTo>
                  <a:cubicBezTo>
                    <a:pt x="11475" y="7936"/>
                    <a:pt x="11442" y="9404"/>
                    <a:pt x="10508" y="10304"/>
                  </a:cubicBezTo>
                  <a:cubicBezTo>
                    <a:pt x="9674" y="11038"/>
                    <a:pt x="8640" y="11505"/>
                    <a:pt x="7539" y="11605"/>
                  </a:cubicBezTo>
                  <a:cubicBezTo>
                    <a:pt x="7275" y="11644"/>
                    <a:pt x="7012" y="11662"/>
                    <a:pt x="6751" y="11662"/>
                  </a:cubicBezTo>
                  <a:cubicBezTo>
                    <a:pt x="4966" y="11662"/>
                    <a:pt x="3287" y="10784"/>
                    <a:pt x="2268" y="9270"/>
                  </a:cubicBezTo>
                  <a:cubicBezTo>
                    <a:pt x="1101" y="7569"/>
                    <a:pt x="1034" y="5368"/>
                    <a:pt x="2035" y="3566"/>
                  </a:cubicBezTo>
                  <a:cubicBezTo>
                    <a:pt x="2924" y="2093"/>
                    <a:pt x="4742" y="929"/>
                    <a:pt x="6515" y="929"/>
                  </a:cubicBezTo>
                  <a:close/>
                  <a:moveTo>
                    <a:pt x="6555" y="0"/>
                  </a:moveTo>
                  <a:cubicBezTo>
                    <a:pt x="4670" y="0"/>
                    <a:pt x="2774" y="1021"/>
                    <a:pt x="1635" y="2499"/>
                  </a:cubicBezTo>
                  <a:cubicBezTo>
                    <a:pt x="100" y="4567"/>
                    <a:pt x="0" y="7336"/>
                    <a:pt x="1334" y="9537"/>
                  </a:cubicBezTo>
                  <a:cubicBezTo>
                    <a:pt x="2520" y="11456"/>
                    <a:pt x="4636" y="12587"/>
                    <a:pt x="6855" y="12587"/>
                  </a:cubicBezTo>
                  <a:cubicBezTo>
                    <a:pt x="7259" y="12587"/>
                    <a:pt x="7667" y="12550"/>
                    <a:pt x="8073" y="12473"/>
                  </a:cubicBezTo>
                  <a:cubicBezTo>
                    <a:pt x="9407" y="12239"/>
                    <a:pt x="10641" y="11539"/>
                    <a:pt x="11542" y="10505"/>
                  </a:cubicBezTo>
                  <a:cubicBezTo>
                    <a:pt x="12476" y="9337"/>
                    <a:pt x="12442" y="7469"/>
                    <a:pt x="12309" y="6035"/>
                  </a:cubicBezTo>
                  <a:cubicBezTo>
                    <a:pt x="12209" y="4434"/>
                    <a:pt x="11608" y="2866"/>
                    <a:pt x="10574" y="1632"/>
                  </a:cubicBezTo>
                  <a:cubicBezTo>
                    <a:pt x="10074" y="1031"/>
                    <a:pt x="9507" y="531"/>
                    <a:pt x="8806" y="197"/>
                  </a:cubicBezTo>
                  <a:cubicBezTo>
                    <a:pt x="8667" y="128"/>
                    <a:pt x="8499" y="91"/>
                    <a:pt x="8331" y="91"/>
                  </a:cubicBezTo>
                  <a:cubicBezTo>
                    <a:pt x="8179" y="91"/>
                    <a:pt x="8029" y="121"/>
                    <a:pt x="7902" y="185"/>
                  </a:cubicBezTo>
                  <a:lnTo>
                    <a:pt x="7902" y="185"/>
                  </a:lnTo>
                  <a:cubicBezTo>
                    <a:pt x="7461" y="59"/>
                    <a:pt x="7008" y="0"/>
                    <a:pt x="6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23"/>
            <p:cNvSpPr/>
            <p:nvPr/>
          </p:nvSpPr>
          <p:spPr>
            <a:xfrm>
              <a:off x="8662775" y="1977975"/>
              <a:ext cx="28375" cy="42475"/>
            </a:xfrm>
            <a:custGeom>
              <a:avLst/>
              <a:gdLst/>
              <a:ahLst/>
              <a:cxnLst/>
              <a:rect l="l" t="t" r="r" b="b"/>
              <a:pathLst>
                <a:path w="1135" h="1699" extrusionOk="0">
                  <a:moveTo>
                    <a:pt x="617" y="0"/>
                  </a:moveTo>
                  <a:cubicBezTo>
                    <a:pt x="537" y="0"/>
                    <a:pt x="463" y="29"/>
                    <a:pt x="401" y="70"/>
                  </a:cubicBezTo>
                  <a:cubicBezTo>
                    <a:pt x="267" y="136"/>
                    <a:pt x="201" y="237"/>
                    <a:pt x="167" y="337"/>
                  </a:cubicBezTo>
                  <a:lnTo>
                    <a:pt x="145" y="437"/>
                  </a:lnTo>
                  <a:lnTo>
                    <a:pt x="145" y="437"/>
                  </a:lnTo>
                  <a:cubicBezTo>
                    <a:pt x="127" y="470"/>
                    <a:pt x="112" y="503"/>
                    <a:pt x="101" y="537"/>
                  </a:cubicBezTo>
                  <a:lnTo>
                    <a:pt x="0" y="1104"/>
                  </a:lnTo>
                  <a:cubicBezTo>
                    <a:pt x="0" y="1171"/>
                    <a:pt x="0" y="1237"/>
                    <a:pt x="0" y="1271"/>
                  </a:cubicBezTo>
                  <a:cubicBezTo>
                    <a:pt x="0" y="1337"/>
                    <a:pt x="34" y="1404"/>
                    <a:pt x="67" y="1471"/>
                  </a:cubicBezTo>
                  <a:cubicBezTo>
                    <a:pt x="159" y="1608"/>
                    <a:pt x="313" y="1698"/>
                    <a:pt x="476" y="1698"/>
                  </a:cubicBezTo>
                  <a:cubicBezTo>
                    <a:pt x="551" y="1698"/>
                    <a:pt x="628" y="1679"/>
                    <a:pt x="701" y="1638"/>
                  </a:cubicBezTo>
                  <a:cubicBezTo>
                    <a:pt x="801" y="1571"/>
                    <a:pt x="901" y="1471"/>
                    <a:pt x="934" y="1337"/>
                  </a:cubicBezTo>
                  <a:cubicBezTo>
                    <a:pt x="968" y="1104"/>
                    <a:pt x="1035" y="837"/>
                    <a:pt x="1101" y="603"/>
                  </a:cubicBezTo>
                  <a:cubicBezTo>
                    <a:pt x="1135" y="470"/>
                    <a:pt x="1101" y="337"/>
                    <a:pt x="1035" y="237"/>
                  </a:cubicBezTo>
                  <a:cubicBezTo>
                    <a:pt x="968" y="136"/>
                    <a:pt x="868" y="36"/>
                    <a:pt x="768" y="36"/>
                  </a:cubicBezTo>
                  <a:cubicBezTo>
                    <a:pt x="717" y="11"/>
                    <a:pt x="666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23"/>
            <p:cNvSpPr/>
            <p:nvPr/>
          </p:nvSpPr>
          <p:spPr>
            <a:xfrm>
              <a:off x="8738650" y="1982725"/>
              <a:ext cx="30900" cy="44550"/>
            </a:xfrm>
            <a:custGeom>
              <a:avLst/>
              <a:gdLst/>
              <a:ahLst/>
              <a:cxnLst/>
              <a:rect l="l" t="t" r="r" b="b"/>
              <a:pathLst>
                <a:path w="1236" h="1782" extrusionOk="0">
                  <a:moveTo>
                    <a:pt x="781" y="0"/>
                  </a:moveTo>
                  <a:cubicBezTo>
                    <a:pt x="697" y="0"/>
                    <a:pt x="599" y="31"/>
                    <a:pt x="501" y="80"/>
                  </a:cubicBezTo>
                  <a:cubicBezTo>
                    <a:pt x="469" y="102"/>
                    <a:pt x="440" y="127"/>
                    <a:pt x="414" y="154"/>
                  </a:cubicBezTo>
                  <a:lnTo>
                    <a:pt x="414" y="154"/>
                  </a:lnTo>
                  <a:cubicBezTo>
                    <a:pt x="321" y="194"/>
                    <a:pt x="232" y="289"/>
                    <a:pt x="201" y="413"/>
                  </a:cubicBezTo>
                  <a:cubicBezTo>
                    <a:pt x="168" y="680"/>
                    <a:pt x="101" y="947"/>
                    <a:pt x="34" y="1181"/>
                  </a:cubicBezTo>
                  <a:cubicBezTo>
                    <a:pt x="1" y="1314"/>
                    <a:pt x="34" y="1448"/>
                    <a:pt x="68" y="1548"/>
                  </a:cubicBezTo>
                  <a:cubicBezTo>
                    <a:pt x="134" y="1648"/>
                    <a:pt x="234" y="1748"/>
                    <a:pt x="368" y="1781"/>
                  </a:cubicBezTo>
                  <a:cubicBezTo>
                    <a:pt x="468" y="1781"/>
                    <a:pt x="601" y="1781"/>
                    <a:pt x="735" y="1714"/>
                  </a:cubicBezTo>
                  <a:cubicBezTo>
                    <a:pt x="835" y="1648"/>
                    <a:pt x="902" y="1548"/>
                    <a:pt x="935" y="1448"/>
                  </a:cubicBezTo>
                  <a:cubicBezTo>
                    <a:pt x="1035" y="1147"/>
                    <a:pt x="1135" y="880"/>
                    <a:pt x="1202" y="614"/>
                  </a:cubicBezTo>
                  <a:cubicBezTo>
                    <a:pt x="1235" y="480"/>
                    <a:pt x="1235" y="347"/>
                    <a:pt x="1168" y="247"/>
                  </a:cubicBezTo>
                  <a:cubicBezTo>
                    <a:pt x="1102" y="147"/>
                    <a:pt x="1002" y="47"/>
                    <a:pt x="868" y="13"/>
                  </a:cubicBezTo>
                  <a:cubicBezTo>
                    <a:pt x="841" y="4"/>
                    <a:pt x="812" y="0"/>
                    <a:pt x="7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23"/>
            <p:cNvSpPr/>
            <p:nvPr/>
          </p:nvSpPr>
          <p:spPr>
            <a:xfrm>
              <a:off x="8636225" y="2044500"/>
              <a:ext cx="150825" cy="63025"/>
            </a:xfrm>
            <a:custGeom>
              <a:avLst/>
              <a:gdLst/>
              <a:ahLst/>
              <a:cxnLst/>
              <a:rect l="l" t="t" r="r" b="b"/>
              <a:pathLst>
                <a:path w="6033" h="2521" extrusionOk="0">
                  <a:moveTo>
                    <a:pt x="617" y="1"/>
                  </a:moveTo>
                  <a:cubicBezTo>
                    <a:pt x="314" y="1"/>
                    <a:pt x="1" y="262"/>
                    <a:pt x="162" y="644"/>
                  </a:cubicBezTo>
                  <a:cubicBezTo>
                    <a:pt x="362" y="1912"/>
                    <a:pt x="1696" y="2446"/>
                    <a:pt x="2830" y="2512"/>
                  </a:cubicBezTo>
                  <a:cubicBezTo>
                    <a:pt x="2931" y="2518"/>
                    <a:pt x="3031" y="2520"/>
                    <a:pt x="3131" y="2520"/>
                  </a:cubicBezTo>
                  <a:cubicBezTo>
                    <a:pt x="3663" y="2520"/>
                    <a:pt x="4188" y="2442"/>
                    <a:pt x="4665" y="2246"/>
                  </a:cubicBezTo>
                  <a:cubicBezTo>
                    <a:pt x="5232" y="2012"/>
                    <a:pt x="5666" y="1578"/>
                    <a:pt x="5933" y="1045"/>
                  </a:cubicBezTo>
                  <a:cubicBezTo>
                    <a:pt x="6033" y="811"/>
                    <a:pt x="5966" y="544"/>
                    <a:pt x="5766" y="411"/>
                  </a:cubicBezTo>
                  <a:cubicBezTo>
                    <a:pt x="5683" y="364"/>
                    <a:pt x="5592" y="341"/>
                    <a:pt x="5504" y="341"/>
                  </a:cubicBezTo>
                  <a:cubicBezTo>
                    <a:pt x="5345" y="341"/>
                    <a:pt x="5197" y="415"/>
                    <a:pt x="5132" y="544"/>
                  </a:cubicBezTo>
                  <a:cubicBezTo>
                    <a:pt x="4965" y="945"/>
                    <a:pt x="4665" y="1245"/>
                    <a:pt x="4298" y="1378"/>
                  </a:cubicBezTo>
                  <a:cubicBezTo>
                    <a:pt x="3937" y="1517"/>
                    <a:pt x="3552" y="1587"/>
                    <a:pt x="3164" y="1587"/>
                  </a:cubicBezTo>
                  <a:cubicBezTo>
                    <a:pt x="3086" y="1587"/>
                    <a:pt x="3008" y="1584"/>
                    <a:pt x="2930" y="1578"/>
                  </a:cubicBezTo>
                  <a:cubicBezTo>
                    <a:pt x="2163" y="1545"/>
                    <a:pt x="1196" y="1278"/>
                    <a:pt x="1062" y="378"/>
                  </a:cubicBezTo>
                  <a:cubicBezTo>
                    <a:pt x="1010" y="113"/>
                    <a:pt x="815" y="1"/>
                    <a:pt x="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9" name="Google Shape;999;p23"/>
          <p:cNvGrpSpPr/>
          <p:nvPr/>
        </p:nvGrpSpPr>
        <p:grpSpPr>
          <a:xfrm>
            <a:off x="1036400" y="590575"/>
            <a:ext cx="730975" cy="238525"/>
            <a:chOff x="3798300" y="2287225"/>
            <a:chExt cx="730975" cy="238525"/>
          </a:xfrm>
        </p:grpSpPr>
        <p:sp>
          <p:nvSpPr>
            <p:cNvPr id="1000" name="Google Shape;1000;p23"/>
            <p:cNvSpPr/>
            <p:nvPr/>
          </p:nvSpPr>
          <p:spPr>
            <a:xfrm>
              <a:off x="3798300" y="2287225"/>
              <a:ext cx="722625" cy="238525"/>
            </a:xfrm>
            <a:custGeom>
              <a:avLst/>
              <a:gdLst/>
              <a:ahLst/>
              <a:cxnLst/>
              <a:rect l="l" t="t" r="r" b="b"/>
              <a:pathLst>
                <a:path w="28905" h="9541" extrusionOk="0">
                  <a:moveTo>
                    <a:pt x="5536" y="982"/>
                  </a:moveTo>
                  <a:cubicBezTo>
                    <a:pt x="5554" y="982"/>
                    <a:pt x="5571" y="986"/>
                    <a:pt x="5588" y="995"/>
                  </a:cubicBezTo>
                  <a:cubicBezTo>
                    <a:pt x="5821" y="1129"/>
                    <a:pt x="5588" y="2096"/>
                    <a:pt x="5554" y="2263"/>
                  </a:cubicBezTo>
                  <a:cubicBezTo>
                    <a:pt x="5421" y="3164"/>
                    <a:pt x="5154" y="4064"/>
                    <a:pt x="4754" y="4932"/>
                  </a:cubicBezTo>
                  <a:cubicBezTo>
                    <a:pt x="4706" y="5042"/>
                    <a:pt x="4649" y="5168"/>
                    <a:pt x="4585" y="5303"/>
                  </a:cubicBezTo>
                  <a:lnTo>
                    <a:pt x="4585" y="5303"/>
                  </a:lnTo>
                  <a:cubicBezTo>
                    <a:pt x="4305" y="4192"/>
                    <a:pt x="4401" y="2999"/>
                    <a:pt x="4887" y="1929"/>
                  </a:cubicBezTo>
                  <a:cubicBezTo>
                    <a:pt x="4949" y="1743"/>
                    <a:pt x="5299" y="982"/>
                    <a:pt x="5536" y="982"/>
                  </a:cubicBezTo>
                  <a:close/>
                  <a:moveTo>
                    <a:pt x="13440" y="2437"/>
                  </a:moveTo>
                  <a:cubicBezTo>
                    <a:pt x="13700" y="2437"/>
                    <a:pt x="13943" y="2626"/>
                    <a:pt x="13994" y="2930"/>
                  </a:cubicBezTo>
                  <a:cubicBezTo>
                    <a:pt x="14127" y="3564"/>
                    <a:pt x="13760" y="4331"/>
                    <a:pt x="13493" y="4865"/>
                  </a:cubicBezTo>
                  <a:cubicBezTo>
                    <a:pt x="13311" y="5270"/>
                    <a:pt x="13092" y="5663"/>
                    <a:pt x="12843" y="6037"/>
                  </a:cubicBezTo>
                  <a:lnTo>
                    <a:pt x="12843" y="6037"/>
                  </a:lnTo>
                  <a:cubicBezTo>
                    <a:pt x="12692" y="5943"/>
                    <a:pt x="12561" y="5822"/>
                    <a:pt x="12459" y="5665"/>
                  </a:cubicBezTo>
                  <a:cubicBezTo>
                    <a:pt x="12059" y="5032"/>
                    <a:pt x="12226" y="3964"/>
                    <a:pt x="12459" y="3297"/>
                  </a:cubicBezTo>
                  <a:cubicBezTo>
                    <a:pt x="12559" y="2930"/>
                    <a:pt x="12826" y="2630"/>
                    <a:pt x="13193" y="2496"/>
                  </a:cubicBezTo>
                  <a:cubicBezTo>
                    <a:pt x="13273" y="2456"/>
                    <a:pt x="13358" y="2437"/>
                    <a:pt x="13440" y="2437"/>
                  </a:cubicBezTo>
                  <a:close/>
                  <a:moveTo>
                    <a:pt x="5662" y="0"/>
                  </a:moveTo>
                  <a:cubicBezTo>
                    <a:pt x="5196" y="0"/>
                    <a:pt x="4695" y="361"/>
                    <a:pt x="4420" y="762"/>
                  </a:cubicBezTo>
                  <a:cubicBezTo>
                    <a:pt x="3887" y="1629"/>
                    <a:pt x="3553" y="2630"/>
                    <a:pt x="3486" y="3664"/>
                  </a:cubicBezTo>
                  <a:cubicBezTo>
                    <a:pt x="3422" y="4617"/>
                    <a:pt x="3600" y="5555"/>
                    <a:pt x="3986" y="6397"/>
                  </a:cubicBezTo>
                  <a:lnTo>
                    <a:pt x="3986" y="6397"/>
                  </a:lnTo>
                  <a:cubicBezTo>
                    <a:pt x="3401" y="7331"/>
                    <a:pt x="2595" y="8245"/>
                    <a:pt x="1710" y="8245"/>
                  </a:cubicBezTo>
                  <a:cubicBezTo>
                    <a:pt x="1441" y="8245"/>
                    <a:pt x="1164" y="8161"/>
                    <a:pt x="884" y="7967"/>
                  </a:cubicBezTo>
                  <a:cubicBezTo>
                    <a:pt x="801" y="7912"/>
                    <a:pt x="719" y="7888"/>
                    <a:pt x="642" y="7888"/>
                  </a:cubicBezTo>
                  <a:cubicBezTo>
                    <a:pt x="256" y="7888"/>
                    <a:pt x="0" y="8495"/>
                    <a:pt x="417" y="8801"/>
                  </a:cubicBezTo>
                  <a:lnTo>
                    <a:pt x="417" y="8768"/>
                  </a:lnTo>
                  <a:cubicBezTo>
                    <a:pt x="839" y="9054"/>
                    <a:pt x="1255" y="9176"/>
                    <a:pt x="1657" y="9176"/>
                  </a:cubicBezTo>
                  <a:cubicBezTo>
                    <a:pt x="2767" y="9176"/>
                    <a:pt x="3767" y="8243"/>
                    <a:pt x="4484" y="7268"/>
                  </a:cubicBezTo>
                  <a:lnTo>
                    <a:pt x="4484" y="7268"/>
                  </a:lnTo>
                  <a:cubicBezTo>
                    <a:pt x="4859" y="7805"/>
                    <a:pt x="5331" y="8281"/>
                    <a:pt x="5888" y="8668"/>
                  </a:cubicBezTo>
                  <a:cubicBezTo>
                    <a:pt x="6737" y="9246"/>
                    <a:pt x="7733" y="9540"/>
                    <a:pt x="8733" y="9540"/>
                  </a:cubicBezTo>
                  <a:cubicBezTo>
                    <a:pt x="9579" y="9540"/>
                    <a:pt x="10427" y="9329"/>
                    <a:pt x="11192" y="8901"/>
                  </a:cubicBezTo>
                  <a:cubicBezTo>
                    <a:pt x="11962" y="8461"/>
                    <a:pt x="12614" y="7858"/>
                    <a:pt x="13161" y="7165"/>
                  </a:cubicBezTo>
                  <a:lnTo>
                    <a:pt x="13161" y="7165"/>
                  </a:lnTo>
                  <a:cubicBezTo>
                    <a:pt x="13594" y="7281"/>
                    <a:pt x="14053" y="7312"/>
                    <a:pt x="14505" y="7312"/>
                  </a:cubicBezTo>
                  <a:cubicBezTo>
                    <a:pt x="14693" y="7312"/>
                    <a:pt x="14879" y="7306"/>
                    <a:pt x="15061" y="7300"/>
                  </a:cubicBezTo>
                  <a:cubicBezTo>
                    <a:pt x="16496" y="7200"/>
                    <a:pt x="17930" y="7100"/>
                    <a:pt x="19364" y="7000"/>
                  </a:cubicBezTo>
                  <a:lnTo>
                    <a:pt x="28304" y="6433"/>
                  </a:lnTo>
                  <a:cubicBezTo>
                    <a:pt x="28894" y="6400"/>
                    <a:pt x="28904" y="5498"/>
                    <a:pt x="28335" y="5498"/>
                  </a:cubicBezTo>
                  <a:cubicBezTo>
                    <a:pt x="28325" y="5498"/>
                    <a:pt x="28315" y="5498"/>
                    <a:pt x="28304" y="5499"/>
                  </a:cubicBezTo>
                  <a:lnTo>
                    <a:pt x="16662" y="6266"/>
                  </a:lnTo>
                  <a:cubicBezTo>
                    <a:pt x="16009" y="6320"/>
                    <a:pt x="15333" y="6375"/>
                    <a:pt x="14653" y="6375"/>
                  </a:cubicBezTo>
                  <a:cubicBezTo>
                    <a:pt x="14500" y="6375"/>
                    <a:pt x="14347" y="6372"/>
                    <a:pt x="14194" y="6366"/>
                  </a:cubicBezTo>
                  <a:cubicBezTo>
                    <a:pt x="14053" y="6358"/>
                    <a:pt x="13902" y="6346"/>
                    <a:pt x="13749" y="6326"/>
                  </a:cubicBezTo>
                  <a:lnTo>
                    <a:pt x="13749" y="6326"/>
                  </a:lnTo>
                  <a:cubicBezTo>
                    <a:pt x="14094" y="5773"/>
                    <a:pt x="14385" y="5188"/>
                    <a:pt x="14628" y="4598"/>
                  </a:cubicBezTo>
                  <a:cubicBezTo>
                    <a:pt x="14928" y="3831"/>
                    <a:pt x="15161" y="2863"/>
                    <a:pt x="14661" y="2130"/>
                  </a:cubicBezTo>
                  <a:cubicBezTo>
                    <a:pt x="14353" y="1719"/>
                    <a:pt x="13880" y="1497"/>
                    <a:pt x="13391" y="1497"/>
                  </a:cubicBezTo>
                  <a:cubicBezTo>
                    <a:pt x="13086" y="1497"/>
                    <a:pt x="12775" y="1583"/>
                    <a:pt x="12493" y="1763"/>
                  </a:cubicBezTo>
                  <a:cubicBezTo>
                    <a:pt x="11659" y="2296"/>
                    <a:pt x="11425" y="3364"/>
                    <a:pt x="11325" y="4298"/>
                  </a:cubicBezTo>
                  <a:cubicBezTo>
                    <a:pt x="11259" y="5232"/>
                    <a:pt x="11459" y="6199"/>
                    <a:pt x="12293" y="6766"/>
                  </a:cubicBezTo>
                  <a:cubicBezTo>
                    <a:pt x="12293" y="6767"/>
                    <a:pt x="12294" y="6767"/>
                    <a:pt x="12295" y="6768"/>
                  </a:cubicBezTo>
                  <a:lnTo>
                    <a:pt x="12295" y="6768"/>
                  </a:lnTo>
                  <a:cubicBezTo>
                    <a:pt x="11382" y="7799"/>
                    <a:pt x="10156" y="8635"/>
                    <a:pt x="8770" y="8635"/>
                  </a:cubicBezTo>
                  <a:cubicBezTo>
                    <a:pt x="8744" y="8635"/>
                    <a:pt x="8717" y="8635"/>
                    <a:pt x="8690" y="8634"/>
                  </a:cubicBezTo>
                  <a:cubicBezTo>
                    <a:pt x="7189" y="8601"/>
                    <a:pt x="5821" y="7767"/>
                    <a:pt x="5054" y="6499"/>
                  </a:cubicBezTo>
                  <a:cubicBezTo>
                    <a:pt x="5044" y="6481"/>
                    <a:pt x="5034" y="6462"/>
                    <a:pt x="5024" y="6443"/>
                  </a:cubicBezTo>
                  <a:lnTo>
                    <a:pt x="5024" y="6443"/>
                  </a:lnTo>
                  <a:cubicBezTo>
                    <a:pt x="5046" y="6406"/>
                    <a:pt x="5067" y="6369"/>
                    <a:pt x="5087" y="6333"/>
                  </a:cubicBezTo>
                  <a:cubicBezTo>
                    <a:pt x="5655" y="5365"/>
                    <a:pt x="6055" y="4331"/>
                    <a:pt x="6322" y="3264"/>
                  </a:cubicBezTo>
                  <a:cubicBezTo>
                    <a:pt x="6422" y="2763"/>
                    <a:pt x="6488" y="2263"/>
                    <a:pt x="6555" y="1763"/>
                  </a:cubicBezTo>
                  <a:cubicBezTo>
                    <a:pt x="6655" y="1296"/>
                    <a:pt x="6589" y="862"/>
                    <a:pt x="6388" y="428"/>
                  </a:cubicBezTo>
                  <a:cubicBezTo>
                    <a:pt x="6192" y="122"/>
                    <a:pt x="5933" y="0"/>
                    <a:pt x="56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23"/>
            <p:cNvSpPr/>
            <p:nvPr/>
          </p:nvSpPr>
          <p:spPr>
            <a:xfrm>
              <a:off x="4418700" y="2374225"/>
              <a:ext cx="110575" cy="120525"/>
            </a:xfrm>
            <a:custGeom>
              <a:avLst/>
              <a:gdLst/>
              <a:ahLst/>
              <a:cxnLst/>
              <a:rect l="l" t="t" r="r" b="b"/>
              <a:pathLst>
                <a:path w="4423" h="4821" extrusionOk="0">
                  <a:moveTo>
                    <a:pt x="940" y="1"/>
                  </a:moveTo>
                  <a:cubicBezTo>
                    <a:pt x="819" y="1"/>
                    <a:pt x="703" y="51"/>
                    <a:pt x="619" y="151"/>
                  </a:cubicBezTo>
                  <a:cubicBezTo>
                    <a:pt x="419" y="317"/>
                    <a:pt x="419" y="618"/>
                    <a:pt x="619" y="784"/>
                  </a:cubicBezTo>
                  <a:lnTo>
                    <a:pt x="619" y="851"/>
                  </a:lnTo>
                  <a:cubicBezTo>
                    <a:pt x="1345" y="1473"/>
                    <a:pt x="2111" y="2035"/>
                    <a:pt x="2918" y="2552"/>
                  </a:cubicBezTo>
                  <a:lnTo>
                    <a:pt x="2918" y="2552"/>
                  </a:lnTo>
                  <a:lnTo>
                    <a:pt x="453" y="3953"/>
                  </a:lnTo>
                  <a:cubicBezTo>
                    <a:pt x="1" y="4207"/>
                    <a:pt x="266" y="4820"/>
                    <a:pt x="682" y="4820"/>
                  </a:cubicBezTo>
                  <a:cubicBezTo>
                    <a:pt x="757" y="4820"/>
                    <a:pt x="838" y="4800"/>
                    <a:pt x="920" y="4754"/>
                  </a:cubicBezTo>
                  <a:lnTo>
                    <a:pt x="4122" y="2986"/>
                  </a:lnTo>
                  <a:cubicBezTo>
                    <a:pt x="4422" y="2786"/>
                    <a:pt x="4422" y="2319"/>
                    <a:pt x="4122" y="2152"/>
                  </a:cubicBezTo>
                  <a:cubicBezTo>
                    <a:pt x="3088" y="1552"/>
                    <a:pt x="2154" y="884"/>
                    <a:pt x="1286" y="151"/>
                  </a:cubicBezTo>
                  <a:cubicBezTo>
                    <a:pt x="1186" y="51"/>
                    <a:pt x="1061" y="1"/>
                    <a:pt x="9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2" name="Google Shape;1002;p23"/>
          <p:cNvGrpSpPr/>
          <p:nvPr/>
        </p:nvGrpSpPr>
        <p:grpSpPr>
          <a:xfrm>
            <a:off x="8165825" y="4488700"/>
            <a:ext cx="529900" cy="149350"/>
            <a:chOff x="3898800" y="2624300"/>
            <a:chExt cx="529900" cy="149350"/>
          </a:xfrm>
        </p:grpSpPr>
        <p:sp>
          <p:nvSpPr>
            <p:cNvPr id="1003" name="Google Shape;1003;p23"/>
            <p:cNvSpPr/>
            <p:nvPr/>
          </p:nvSpPr>
          <p:spPr>
            <a:xfrm>
              <a:off x="3916975" y="2666775"/>
              <a:ext cx="511725" cy="65425"/>
            </a:xfrm>
            <a:custGeom>
              <a:avLst/>
              <a:gdLst/>
              <a:ahLst/>
              <a:cxnLst/>
              <a:rect l="l" t="t" r="r" b="b"/>
              <a:pathLst>
                <a:path w="20469" h="2617" extrusionOk="0">
                  <a:moveTo>
                    <a:pt x="706" y="0"/>
                  </a:moveTo>
                  <a:cubicBezTo>
                    <a:pt x="336" y="0"/>
                    <a:pt x="1" y="477"/>
                    <a:pt x="340" y="791"/>
                  </a:cubicBezTo>
                  <a:cubicBezTo>
                    <a:pt x="1876" y="2162"/>
                    <a:pt x="3788" y="2617"/>
                    <a:pt x="5745" y="2617"/>
                  </a:cubicBezTo>
                  <a:cubicBezTo>
                    <a:pt x="6978" y="2617"/>
                    <a:pt x="8228" y="2437"/>
                    <a:pt x="9414" y="2192"/>
                  </a:cubicBezTo>
                  <a:cubicBezTo>
                    <a:pt x="11350" y="1797"/>
                    <a:pt x="13463" y="1214"/>
                    <a:pt x="15508" y="1214"/>
                  </a:cubicBezTo>
                  <a:cubicBezTo>
                    <a:pt x="16915" y="1214"/>
                    <a:pt x="18290" y="1490"/>
                    <a:pt x="19554" y="2292"/>
                  </a:cubicBezTo>
                  <a:cubicBezTo>
                    <a:pt x="19635" y="2346"/>
                    <a:pt x="19716" y="2369"/>
                    <a:pt x="19793" y="2369"/>
                  </a:cubicBezTo>
                  <a:cubicBezTo>
                    <a:pt x="20190" y="2369"/>
                    <a:pt x="20468" y="1743"/>
                    <a:pt x="20021" y="1491"/>
                  </a:cubicBezTo>
                  <a:cubicBezTo>
                    <a:pt x="18642" y="609"/>
                    <a:pt x="17110" y="306"/>
                    <a:pt x="15541" y="306"/>
                  </a:cubicBezTo>
                  <a:cubicBezTo>
                    <a:pt x="13846" y="306"/>
                    <a:pt x="12110" y="660"/>
                    <a:pt x="10481" y="1024"/>
                  </a:cubicBezTo>
                  <a:cubicBezTo>
                    <a:pt x="8965" y="1350"/>
                    <a:pt x="7289" y="1700"/>
                    <a:pt x="5668" y="1700"/>
                  </a:cubicBezTo>
                  <a:cubicBezTo>
                    <a:pt x="3973" y="1700"/>
                    <a:pt x="2338" y="1317"/>
                    <a:pt x="1008" y="124"/>
                  </a:cubicBezTo>
                  <a:cubicBezTo>
                    <a:pt x="914" y="37"/>
                    <a:pt x="809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23"/>
            <p:cNvSpPr/>
            <p:nvPr/>
          </p:nvSpPr>
          <p:spPr>
            <a:xfrm>
              <a:off x="3898800" y="2624300"/>
              <a:ext cx="116400" cy="149350"/>
            </a:xfrm>
            <a:custGeom>
              <a:avLst/>
              <a:gdLst/>
              <a:ahLst/>
              <a:cxnLst/>
              <a:rect l="l" t="t" r="r" b="b"/>
              <a:pathLst>
                <a:path w="4656" h="5974" extrusionOk="0">
                  <a:moveTo>
                    <a:pt x="4013" y="1"/>
                  </a:moveTo>
                  <a:cubicBezTo>
                    <a:pt x="3968" y="1"/>
                    <a:pt x="3920" y="7"/>
                    <a:pt x="3869" y="21"/>
                  </a:cubicBezTo>
                  <a:lnTo>
                    <a:pt x="1768" y="688"/>
                  </a:lnTo>
                  <a:lnTo>
                    <a:pt x="767" y="989"/>
                  </a:lnTo>
                  <a:cubicBezTo>
                    <a:pt x="434" y="1055"/>
                    <a:pt x="167" y="1256"/>
                    <a:pt x="33" y="1589"/>
                  </a:cubicBezTo>
                  <a:cubicBezTo>
                    <a:pt x="0" y="1923"/>
                    <a:pt x="67" y="2256"/>
                    <a:pt x="200" y="2556"/>
                  </a:cubicBezTo>
                  <a:cubicBezTo>
                    <a:pt x="300" y="2890"/>
                    <a:pt x="400" y="3224"/>
                    <a:pt x="500" y="3557"/>
                  </a:cubicBezTo>
                  <a:cubicBezTo>
                    <a:pt x="701" y="4258"/>
                    <a:pt x="834" y="4925"/>
                    <a:pt x="934" y="5625"/>
                  </a:cubicBezTo>
                  <a:cubicBezTo>
                    <a:pt x="991" y="5824"/>
                    <a:pt x="1192" y="5974"/>
                    <a:pt x="1394" y="5974"/>
                  </a:cubicBezTo>
                  <a:cubicBezTo>
                    <a:pt x="1430" y="5974"/>
                    <a:pt x="1466" y="5969"/>
                    <a:pt x="1501" y="5959"/>
                  </a:cubicBezTo>
                  <a:cubicBezTo>
                    <a:pt x="1735" y="5859"/>
                    <a:pt x="1901" y="5625"/>
                    <a:pt x="1835" y="5358"/>
                  </a:cubicBezTo>
                  <a:cubicBezTo>
                    <a:pt x="1635" y="4191"/>
                    <a:pt x="1368" y="3057"/>
                    <a:pt x="1001" y="1923"/>
                  </a:cubicBezTo>
                  <a:cubicBezTo>
                    <a:pt x="1001" y="1913"/>
                    <a:pt x="1000" y="1902"/>
                    <a:pt x="999" y="1890"/>
                  </a:cubicBezTo>
                  <a:lnTo>
                    <a:pt x="999" y="1890"/>
                  </a:lnTo>
                  <a:cubicBezTo>
                    <a:pt x="999" y="1890"/>
                    <a:pt x="1000" y="1890"/>
                    <a:pt x="1001" y="1889"/>
                  </a:cubicBezTo>
                  <a:cubicBezTo>
                    <a:pt x="1134" y="1889"/>
                    <a:pt x="1268" y="1823"/>
                    <a:pt x="1401" y="1756"/>
                  </a:cubicBezTo>
                  <a:lnTo>
                    <a:pt x="2302" y="1489"/>
                  </a:lnTo>
                  <a:lnTo>
                    <a:pt x="4136" y="922"/>
                  </a:lnTo>
                  <a:cubicBezTo>
                    <a:pt x="4656" y="769"/>
                    <a:pt x="4504" y="1"/>
                    <a:pt x="4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3"/>
          <p:cNvGrpSpPr/>
          <p:nvPr/>
        </p:nvGrpSpPr>
        <p:grpSpPr>
          <a:xfrm>
            <a:off x="95" y="25"/>
            <a:ext cx="9143969" cy="5143446"/>
            <a:chOff x="95" y="25"/>
            <a:chExt cx="9143969" cy="5143446"/>
          </a:xfrm>
        </p:grpSpPr>
        <p:sp>
          <p:nvSpPr>
            <p:cNvPr id="57" name="Google Shape;57;p3"/>
            <p:cNvSpPr/>
            <p:nvPr/>
          </p:nvSpPr>
          <p:spPr>
            <a:xfrm>
              <a:off x="95" y="484705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95" y="67722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95" y="86974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95" y="106454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95" y="125706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95" y="1449643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95" y="1642163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95" y="1834744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95" y="2029479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95" y="2222059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95" y="241458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95" y="260710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95" y="280189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95" y="299441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95" y="3186997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95" y="3379517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95" y="3572098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95" y="3764618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95" y="3959413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95" y="4151934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95" y="4344454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95" y="4537035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95" y="4731770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95" y="4924351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704325" y="25"/>
              <a:ext cx="17779" cy="5143446"/>
            </a:xfrm>
            <a:custGeom>
              <a:avLst/>
              <a:gdLst/>
              <a:ahLst/>
              <a:cxnLst/>
              <a:rect l="l" t="t" r="r" b="b"/>
              <a:pathLst>
                <a:path w="297" h="85921" extrusionOk="0">
                  <a:moveTo>
                    <a:pt x="1" y="0"/>
                  </a:moveTo>
                  <a:lnTo>
                    <a:pt x="1" y="85920"/>
                  </a:lnTo>
                  <a:lnTo>
                    <a:pt x="296" y="8592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1170425" y="2532250"/>
            <a:ext cx="3858900" cy="81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550">
                <a:solidFill>
                  <a:srgbClr val="21252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title" idx="2" hasCustomPrompt="1"/>
          </p:nvPr>
        </p:nvSpPr>
        <p:spPr>
          <a:xfrm>
            <a:off x="1488725" y="1000931"/>
            <a:ext cx="1255800" cy="11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84" name="Google Shape;84;p3"/>
          <p:cNvSpPr txBox="1">
            <a:spLocks noGrp="1"/>
          </p:cNvSpPr>
          <p:nvPr>
            <p:ph type="subTitle" idx="1"/>
          </p:nvPr>
        </p:nvSpPr>
        <p:spPr>
          <a:xfrm>
            <a:off x="1170425" y="3545650"/>
            <a:ext cx="4266000" cy="5340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"/>
          <p:cNvSpPr/>
          <p:nvPr/>
        </p:nvSpPr>
        <p:spPr>
          <a:xfrm flipH="1">
            <a:off x="360423" y="3498675"/>
            <a:ext cx="109275" cy="114525"/>
          </a:xfrm>
          <a:custGeom>
            <a:avLst/>
            <a:gdLst/>
            <a:ahLst/>
            <a:cxnLst/>
            <a:rect l="l" t="t" r="r" b="b"/>
            <a:pathLst>
              <a:path w="4371" h="4581" extrusionOk="0">
                <a:moveTo>
                  <a:pt x="1702" y="1062"/>
                </a:moveTo>
                <a:cubicBezTo>
                  <a:pt x="1780" y="1119"/>
                  <a:pt x="1875" y="1151"/>
                  <a:pt x="1969" y="1151"/>
                </a:cubicBezTo>
                <a:lnTo>
                  <a:pt x="2002" y="1151"/>
                </a:lnTo>
                <a:lnTo>
                  <a:pt x="2102" y="1185"/>
                </a:lnTo>
                <a:cubicBezTo>
                  <a:pt x="2169" y="1185"/>
                  <a:pt x="2236" y="1218"/>
                  <a:pt x="2336" y="1218"/>
                </a:cubicBezTo>
                <a:cubicBezTo>
                  <a:pt x="2436" y="1285"/>
                  <a:pt x="2569" y="1352"/>
                  <a:pt x="2670" y="1418"/>
                </a:cubicBezTo>
                <a:cubicBezTo>
                  <a:pt x="2770" y="1485"/>
                  <a:pt x="2870" y="1552"/>
                  <a:pt x="2936" y="1652"/>
                </a:cubicBezTo>
                <a:cubicBezTo>
                  <a:pt x="3003" y="1752"/>
                  <a:pt x="3070" y="1852"/>
                  <a:pt x="3137" y="1952"/>
                </a:cubicBezTo>
                <a:cubicBezTo>
                  <a:pt x="3170" y="1985"/>
                  <a:pt x="3170" y="2052"/>
                  <a:pt x="3203" y="2085"/>
                </a:cubicBezTo>
                <a:cubicBezTo>
                  <a:pt x="3203" y="2152"/>
                  <a:pt x="3237" y="2219"/>
                  <a:pt x="3237" y="2286"/>
                </a:cubicBezTo>
                <a:lnTo>
                  <a:pt x="3237" y="2319"/>
                </a:lnTo>
                <a:cubicBezTo>
                  <a:pt x="3237" y="2352"/>
                  <a:pt x="3237" y="2386"/>
                  <a:pt x="3237" y="2419"/>
                </a:cubicBezTo>
                <a:cubicBezTo>
                  <a:pt x="3237" y="2519"/>
                  <a:pt x="3237" y="2586"/>
                  <a:pt x="3237" y="2686"/>
                </a:cubicBezTo>
                <a:cubicBezTo>
                  <a:pt x="3237" y="2675"/>
                  <a:pt x="3236" y="2670"/>
                  <a:pt x="3234" y="2670"/>
                </a:cubicBezTo>
                <a:cubicBezTo>
                  <a:pt x="3227" y="2670"/>
                  <a:pt x="3203" y="2791"/>
                  <a:pt x="3203" y="2819"/>
                </a:cubicBezTo>
                <a:cubicBezTo>
                  <a:pt x="3203" y="2886"/>
                  <a:pt x="3170" y="2953"/>
                  <a:pt x="3137" y="2986"/>
                </a:cubicBezTo>
                <a:cubicBezTo>
                  <a:pt x="3146" y="2976"/>
                  <a:pt x="3150" y="2972"/>
                  <a:pt x="3151" y="2972"/>
                </a:cubicBezTo>
                <a:lnTo>
                  <a:pt x="3151" y="2972"/>
                </a:lnTo>
                <a:cubicBezTo>
                  <a:pt x="3153" y="2972"/>
                  <a:pt x="3137" y="2996"/>
                  <a:pt x="3137" y="3019"/>
                </a:cubicBezTo>
                <a:lnTo>
                  <a:pt x="3103" y="3119"/>
                </a:lnTo>
                <a:cubicBezTo>
                  <a:pt x="3070" y="3186"/>
                  <a:pt x="3036" y="3220"/>
                  <a:pt x="3003" y="3253"/>
                </a:cubicBezTo>
                <a:cubicBezTo>
                  <a:pt x="2936" y="3320"/>
                  <a:pt x="2903" y="3353"/>
                  <a:pt x="2836" y="3386"/>
                </a:cubicBezTo>
                <a:lnTo>
                  <a:pt x="2770" y="3453"/>
                </a:lnTo>
                <a:lnTo>
                  <a:pt x="2670" y="3520"/>
                </a:lnTo>
                <a:cubicBezTo>
                  <a:pt x="2603" y="3520"/>
                  <a:pt x="2536" y="3553"/>
                  <a:pt x="2469" y="3553"/>
                </a:cubicBezTo>
                <a:cubicBezTo>
                  <a:pt x="2469" y="3553"/>
                  <a:pt x="2395" y="3568"/>
                  <a:pt x="2366" y="3568"/>
                </a:cubicBezTo>
                <a:cubicBezTo>
                  <a:pt x="2351" y="3568"/>
                  <a:pt x="2347" y="3564"/>
                  <a:pt x="2369" y="3553"/>
                </a:cubicBezTo>
                <a:lnTo>
                  <a:pt x="2303" y="3553"/>
                </a:lnTo>
                <a:cubicBezTo>
                  <a:pt x="2286" y="3570"/>
                  <a:pt x="2261" y="3578"/>
                  <a:pt x="2232" y="3578"/>
                </a:cubicBezTo>
                <a:cubicBezTo>
                  <a:pt x="2203" y="3578"/>
                  <a:pt x="2169" y="3570"/>
                  <a:pt x="2136" y="3553"/>
                </a:cubicBezTo>
                <a:lnTo>
                  <a:pt x="2002" y="3553"/>
                </a:lnTo>
                <a:lnTo>
                  <a:pt x="1902" y="3520"/>
                </a:lnTo>
                <a:lnTo>
                  <a:pt x="1869" y="3520"/>
                </a:lnTo>
                <a:cubicBezTo>
                  <a:pt x="1369" y="3253"/>
                  <a:pt x="1068" y="2753"/>
                  <a:pt x="1068" y="2185"/>
                </a:cubicBezTo>
                <a:cubicBezTo>
                  <a:pt x="1068" y="1885"/>
                  <a:pt x="1168" y="1618"/>
                  <a:pt x="1335" y="1385"/>
                </a:cubicBezTo>
                <a:cubicBezTo>
                  <a:pt x="1437" y="1262"/>
                  <a:pt x="1565" y="1152"/>
                  <a:pt x="1702" y="1062"/>
                </a:cubicBezTo>
                <a:close/>
                <a:moveTo>
                  <a:pt x="1857" y="0"/>
                </a:moveTo>
                <a:cubicBezTo>
                  <a:pt x="1817" y="0"/>
                  <a:pt x="1776" y="6"/>
                  <a:pt x="1736" y="17"/>
                </a:cubicBezTo>
                <a:cubicBezTo>
                  <a:pt x="902" y="284"/>
                  <a:pt x="301" y="985"/>
                  <a:pt x="168" y="1852"/>
                </a:cubicBezTo>
                <a:cubicBezTo>
                  <a:pt x="1" y="2753"/>
                  <a:pt x="368" y="3687"/>
                  <a:pt x="1102" y="4254"/>
                </a:cubicBezTo>
                <a:cubicBezTo>
                  <a:pt x="1429" y="4472"/>
                  <a:pt x="1814" y="4581"/>
                  <a:pt x="2199" y="4581"/>
                </a:cubicBezTo>
                <a:cubicBezTo>
                  <a:pt x="2640" y="4581"/>
                  <a:pt x="3081" y="4438"/>
                  <a:pt x="3437" y="4154"/>
                </a:cubicBezTo>
                <a:cubicBezTo>
                  <a:pt x="4104" y="3620"/>
                  <a:pt x="4371" y="2719"/>
                  <a:pt x="4104" y="1885"/>
                </a:cubicBezTo>
                <a:cubicBezTo>
                  <a:pt x="3834" y="1046"/>
                  <a:pt x="3133" y="422"/>
                  <a:pt x="2268" y="256"/>
                </a:cubicBezTo>
                <a:lnTo>
                  <a:pt x="2268" y="256"/>
                </a:lnTo>
                <a:cubicBezTo>
                  <a:pt x="2188" y="93"/>
                  <a:pt x="2024" y="0"/>
                  <a:pt x="185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3"/>
          <p:cNvSpPr/>
          <p:nvPr/>
        </p:nvSpPr>
        <p:spPr>
          <a:xfrm flipH="1">
            <a:off x="5039723" y="454938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3"/>
          <p:cNvSpPr/>
          <p:nvPr/>
        </p:nvSpPr>
        <p:spPr>
          <a:xfrm flipH="1">
            <a:off x="8140473" y="452375"/>
            <a:ext cx="87600" cy="85725"/>
          </a:xfrm>
          <a:custGeom>
            <a:avLst/>
            <a:gdLst/>
            <a:ahLst/>
            <a:cxnLst/>
            <a:rect l="l" t="t" r="r" b="b"/>
            <a:pathLst>
              <a:path w="3504" h="3429" extrusionOk="0">
                <a:moveTo>
                  <a:pt x="1306" y="1043"/>
                </a:moveTo>
                <a:cubicBezTo>
                  <a:pt x="1302" y="1043"/>
                  <a:pt x="1285" y="1051"/>
                  <a:pt x="1268" y="1068"/>
                </a:cubicBezTo>
                <a:cubicBezTo>
                  <a:pt x="1302" y="1051"/>
                  <a:pt x="1310" y="1043"/>
                  <a:pt x="1306" y="1043"/>
                </a:cubicBezTo>
                <a:close/>
                <a:moveTo>
                  <a:pt x="1049" y="1498"/>
                </a:moveTo>
                <a:cubicBezTo>
                  <a:pt x="1048" y="1498"/>
                  <a:pt x="1043" y="1508"/>
                  <a:pt x="1039" y="1525"/>
                </a:cubicBezTo>
                <a:lnTo>
                  <a:pt x="1039" y="1525"/>
                </a:lnTo>
                <a:cubicBezTo>
                  <a:pt x="1048" y="1506"/>
                  <a:pt x="1050" y="1498"/>
                  <a:pt x="1049" y="1498"/>
                </a:cubicBezTo>
                <a:close/>
                <a:moveTo>
                  <a:pt x="2278" y="2426"/>
                </a:moveTo>
                <a:lnTo>
                  <a:pt x="2278" y="2426"/>
                </a:lnTo>
                <a:cubicBezTo>
                  <a:pt x="2263" y="2428"/>
                  <a:pt x="2252" y="2445"/>
                  <a:pt x="2256" y="2445"/>
                </a:cubicBezTo>
                <a:cubicBezTo>
                  <a:pt x="2258" y="2445"/>
                  <a:pt x="2262" y="2442"/>
                  <a:pt x="2269" y="2435"/>
                </a:cubicBezTo>
                <a:lnTo>
                  <a:pt x="2278" y="2426"/>
                </a:lnTo>
                <a:close/>
                <a:moveTo>
                  <a:pt x="1458" y="943"/>
                </a:moveTo>
                <a:lnTo>
                  <a:pt x="1458" y="943"/>
                </a:lnTo>
                <a:cubicBezTo>
                  <a:pt x="1551" y="978"/>
                  <a:pt x="1643" y="1040"/>
                  <a:pt x="1735" y="1101"/>
                </a:cubicBezTo>
                <a:lnTo>
                  <a:pt x="1869" y="1201"/>
                </a:lnTo>
                <a:lnTo>
                  <a:pt x="1935" y="1234"/>
                </a:lnTo>
                <a:cubicBezTo>
                  <a:pt x="1935" y="1234"/>
                  <a:pt x="1995" y="1264"/>
                  <a:pt x="2004" y="1264"/>
                </a:cubicBezTo>
                <a:cubicBezTo>
                  <a:pt x="2009" y="1264"/>
                  <a:pt x="2002" y="1257"/>
                  <a:pt x="1969" y="1235"/>
                </a:cubicBezTo>
                <a:lnTo>
                  <a:pt x="1969" y="1235"/>
                </a:lnTo>
                <a:cubicBezTo>
                  <a:pt x="2069" y="1302"/>
                  <a:pt x="2136" y="1368"/>
                  <a:pt x="2202" y="1468"/>
                </a:cubicBezTo>
                <a:lnTo>
                  <a:pt x="2236" y="1501"/>
                </a:lnTo>
                <a:cubicBezTo>
                  <a:pt x="2227" y="1485"/>
                  <a:pt x="2225" y="1478"/>
                  <a:pt x="2227" y="1478"/>
                </a:cubicBezTo>
                <a:lnTo>
                  <a:pt x="2227" y="1478"/>
                </a:lnTo>
                <a:cubicBezTo>
                  <a:pt x="2231" y="1478"/>
                  <a:pt x="2269" y="1535"/>
                  <a:pt x="2269" y="1535"/>
                </a:cubicBezTo>
                <a:cubicBezTo>
                  <a:pt x="2302" y="1568"/>
                  <a:pt x="2336" y="1635"/>
                  <a:pt x="2369" y="1702"/>
                </a:cubicBezTo>
                <a:cubicBezTo>
                  <a:pt x="2369" y="1702"/>
                  <a:pt x="2402" y="1735"/>
                  <a:pt x="2402" y="1768"/>
                </a:cubicBezTo>
                <a:lnTo>
                  <a:pt x="2436" y="1902"/>
                </a:lnTo>
                <a:cubicBezTo>
                  <a:pt x="2436" y="1912"/>
                  <a:pt x="2436" y="1923"/>
                  <a:pt x="2436" y="1935"/>
                </a:cubicBezTo>
                <a:cubicBezTo>
                  <a:pt x="2436" y="2002"/>
                  <a:pt x="2436" y="2035"/>
                  <a:pt x="2436" y="2102"/>
                </a:cubicBezTo>
                <a:cubicBezTo>
                  <a:pt x="2436" y="2121"/>
                  <a:pt x="2436" y="2135"/>
                  <a:pt x="2436" y="2135"/>
                </a:cubicBezTo>
                <a:lnTo>
                  <a:pt x="2413" y="2227"/>
                </a:lnTo>
                <a:lnTo>
                  <a:pt x="2413" y="2227"/>
                </a:lnTo>
                <a:cubicBezTo>
                  <a:pt x="2410" y="2228"/>
                  <a:pt x="2407" y="2230"/>
                  <a:pt x="2402" y="2235"/>
                </a:cubicBezTo>
                <a:cubicBezTo>
                  <a:pt x="2402" y="2269"/>
                  <a:pt x="2369" y="2302"/>
                  <a:pt x="2369" y="2302"/>
                </a:cubicBezTo>
                <a:cubicBezTo>
                  <a:pt x="2336" y="2335"/>
                  <a:pt x="2336" y="2369"/>
                  <a:pt x="2336" y="2369"/>
                </a:cubicBezTo>
                <a:lnTo>
                  <a:pt x="2278" y="2426"/>
                </a:lnTo>
                <a:lnTo>
                  <a:pt x="2278" y="2426"/>
                </a:lnTo>
                <a:cubicBezTo>
                  <a:pt x="2279" y="2426"/>
                  <a:pt x="2281" y="2426"/>
                  <a:pt x="2282" y="2426"/>
                </a:cubicBezTo>
                <a:cubicBezTo>
                  <a:pt x="2288" y="2426"/>
                  <a:pt x="2295" y="2428"/>
                  <a:pt x="2302" y="2435"/>
                </a:cubicBezTo>
                <a:lnTo>
                  <a:pt x="2197" y="2488"/>
                </a:lnTo>
                <a:lnTo>
                  <a:pt x="2197" y="2488"/>
                </a:lnTo>
                <a:cubicBezTo>
                  <a:pt x="2177" y="2490"/>
                  <a:pt x="2122" y="2502"/>
                  <a:pt x="2102" y="2502"/>
                </a:cubicBezTo>
                <a:lnTo>
                  <a:pt x="1902" y="2502"/>
                </a:lnTo>
                <a:cubicBezTo>
                  <a:pt x="1835" y="2502"/>
                  <a:pt x="1769" y="2469"/>
                  <a:pt x="1735" y="2435"/>
                </a:cubicBezTo>
                <a:lnTo>
                  <a:pt x="1668" y="2435"/>
                </a:lnTo>
                <a:lnTo>
                  <a:pt x="1502" y="2335"/>
                </a:lnTo>
                <a:lnTo>
                  <a:pt x="1402" y="2269"/>
                </a:lnTo>
                <a:cubicBezTo>
                  <a:pt x="1402" y="2269"/>
                  <a:pt x="1302" y="2202"/>
                  <a:pt x="1302" y="2169"/>
                </a:cubicBezTo>
                <a:lnTo>
                  <a:pt x="1201" y="2102"/>
                </a:lnTo>
                <a:cubicBezTo>
                  <a:pt x="1168" y="2068"/>
                  <a:pt x="1168" y="2035"/>
                  <a:pt x="1135" y="2002"/>
                </a:cubicBezTo>
                <a:cubicBezTo>
                  <a:pt x="1101" y="1968"/>
                  <a:pt x="1068" y="1902"/>
                  <a:pt x="1068" y="1868"/>
                </a:cubicBezTo>
                <a:lnTo>
                  <a:pt x="1068" y="1768"/>
                </a:lnTo>
                <a:cubicBezTo>
                  <a:pt x="1068" y="1768"/>
                  <a:pt x="1068" y="1735"/>
                  <a:pt x="1035" y="1702"/>
                </a:cubicBezTo>
                <a:lnTo>
                  <a:pt x="1035" y="1568"/>
                </a:lnTo>
                <a:cubicBezTo>
                  <a:pt x="1035" y="1551"/>
                  <a:pt x="1037" y="1536"/>
                  <a:pt x="1039" y="1525"/>
                </a:cubicBezTo>
                <a:lnTo>
                  <a:pt x="1039" y="1525"/>
                </a:lnTo>
                <a:cubicBezTo>
                  <a:pt x="1038" y="1528"/>
                  <a:pt x="1036" y="1531"/>
                  <a:pt x="1035" y="1535"/>
                </a:cubicBezTo>
                <a:cubicBezTo>
                  <a:pt x="1035" y="1514"/>
                  <a:pt x="1035" y="1484"/>
                  <a:pt x="1035" y="1468"/>
                </a:cubicBezTo>
                <a:cubicBezTo>
                  <a:pt x="1035" y="1435"/>
                  <a:pt x="1035" y="1435"/>
                  <a:pt x="1035" y="1401"/>
                </a:cubicBezTo>
                <a:lnTo>
                  <a:pt x="1035" y="1368"/>
                </a:lnTo>
                <a:cubicBezTo>
                  <a:pt x="1035" y="1335"/>
                  <a:pt x="1101" y="1268"/>
                  <a:pt x="1135" y="1234"/>
                </a:cubicBezTo>
                <a:cubicBezTo>
                  <a:pt x="1135" y="1201"/>
                  <a:pt x="1135" y="1201"/>
                  <a:pt x="1168" y="1168"/>
                </a:cubicBezTo>
                <a:lnTo>
                  <a:pt x="1201" y="1168"/>
                </a:lnTo>
                <a:lnTo>
                  <a:pt x="1268" y="1068"/>
                </a:lnTo>
                <a:cubicBezTo>
                  <a:pt x="1268" y="1034"/>
                  <a:pt x="1368" y="1001"/>
                  <a:pt x="1402" y="968"/>
                </a:cubicBezTo>
                <a:lnTo>
                  <a:pt x="1368" y="968"/>
                </a:lnTo>
                <a:cubicBezTo>
                  <a:pt x="1368" y="968"/>
                  <a:pt x="1423" y="968"/>
                  <a:pt x="1458" y="943"/>
                </a:cubicBezTo>
                <a:close/>
                <a:moveTo>
                  <a:pt x="1568" y="0"/>
                </a:moveTo>
                <a:lnTo>
                  <a:pt x="1568" y="67"/>
                </a:lnTo>
                <a:cubicBezTo>
                  <a:pt x="868" y="100"/>
                  <a:pt x="301" y="567"/>
                  <a:pt x="134" y="1201"/>
                </a:cubicBezTo>
                <a:cubicBezTo>
                  <a:pt x="1" y="1835"/>
                  <a:pt x="201" y="2502"/>
                  <a:pt x="734" y="2936"/>
                </a:cubicBezTo>
                <a:cubicBezTo>
                  <a:pt x="1078" y="3258"/>
                  <a:pt x="1519" y="3428"/>
                  <a:pt x="1967" y="3428"/>
                </a:cubicBezTo>
                <a:cubicBezTo>
                  <a:pt x="2215" y="3428"/>
                  <a:pt x="2465" y="3376"/>
                  <a:pt x="2703" y="3269"/>
                </a:cubicBezTo>
                <a:cubicBezTo>
                  <a:pt x="3270" y="2902"/>
                  <a:pt x="3503" y="2235"/>
                  <a:pt x="3336" y="1601"/>
                </a:cubicBezTo>
                <a:cubicBezTo>
                  <a:pt x="3103" y="934"/>
                  <a:pt x="2569" y="367"/>
                  <a:pt x="1902" y="134"/>
                </a:cubicBezTo>
                <a:cubicBezTo>
                  <a:pt x="1878" y="122"/>
                  <a:pt x="1855" y="112"/>
                  <a:pt x="1832" y="104"/>
                </a:cubicBezTo>
                <a:lnTo>
                  <a:pt x="1832" y="104"/>
                </a:lnTo>
                <a:cubicBezTo>
                  <a:pt x="1756" y="40"/>
                  <a:pt x="1665" y="0"/>
                  <a:pt x="15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3"/>
          <p:cNvSpPr/>
          <p:nvPr/>
        </p:nvSpPr>
        <p:spPr>
          <a:xfrm flipH="1">
            <a:off x="677773" y="2076088"/>
            <a:ext cx="70900" cy="70825"/>
          </a:xfrm>
          <a:custGeom>
            <a:avLst/>
            <a:gdLst/>
            <a:ahLst/>
            <a:cxnLst/>
            <a:rect l="l" t="t" r="r" b="b"/>
            <a:pathLst>
              <a:path w="2836" h="2833" extrusionOk="0">
                <a:moveTo>
                  <a:pt x="958" y="1016"/>
                </a:moveTo>
                <a:cubicBezTo>
                  <a:pt x="951" y="1028"/>
                  <a:pt x="943" y="1033"/>
                  <a:pt x="939" y="1033"/>
                </a:cubicBezTo>
                <a:cubicBezTo>
                  <a:pt x="936" y="1033"/>
                  <a:pt x="939" y="1027"/>
                  <a:pt x="958" y="1016"/>
                </a:cubicBezTo>
                <a:close/>
                <a:moveTo>
                  <a:pt x="1201" y="1126"/>
                </a:moveTo>
                <a:cubicBezTo>
                  <a:pt x="1201" y="1126"/>
                  <a:pt x="1200" y="1138"/>
                  <a:pt x="1197" y="1153"/>
                </a:cubicBezTo>
                <a:lnTo>
                  <a:pt x="1197" y="1153"/>
                </a:lnTo>
                <a:cubicBezTo>
                  <a:pt x="1198" y="1150"/>
                  <a:pt x="1200" y="1147"/>
                  <a:pt x="1201" y="1144"/>
                </a:cubicBezTo>
                <a:cubicBezTo>
                  <a:pt x="1201" y="1131"/>
                  <a:pt x="1201" y="1126"/>
                  <a:pt x="1201" y="1126"/>
                </a:cubicBezTo>
                <a:close/>
                <a:moveTo>
                  <a:pt x="1197" y="1153"/>
                </a:moveTo>
                <a:cubicBezTo>
                  <a:pt x="1187" y="1174"/>
                  <a:pt x="1181" y="1191"/>
                  <a:pt x="1176" y="1208"/>
                </a:cubicBezTo>
                <a:lnTo>
                  <a:pt x="1176" y="1208"/>
                </a:lnTo>
                <a:cubicBezTo>
                  <a:pt x="1188" y="1199"/>
                  <a:pt x="1194" y="1173"/>
                  <a:pt x="1197" y="1153"/>
                </a:cubicBezTo>
                <a:close/>
                <a:moveTo>
                  <a:pt x="1826" y="1273"/>
                </a:moveTo>
                <a:cubicBezTo>
                  <a:pt x="1828" y="1291"/>
                  <a:pt x="1839" y="1306"/>
                  <a:pt x="1843" y="1306"/>
                </a:cubicBezTo>
                <a:cubicBezTo>
                  <a:pt x="1846" y="1306"/>
                  <a:pt x="1845" y="1299"/>
                  <a:pt x="1835" y="1278"/>
                </a:cubicBezTo>
                <a:lnTo>
                  <a:pt x="1826" y="1273"/>
                </a:lnTo>
                <a:close/>
                <a:moveTo>
                  <a:pt x="1316" y="1792"/>
                </a:moveTo>
                <a:cubicBezTo>
                  <a:pt x="1316" y="1792"/>
                  <a:pt x="1327" y="1802"/>
                  <a:pt x="1339" y="1812"/>
                </a:cubicBezTo>
                <a:lnTo>
                  <a:pt x="1339" y="1812"/>
                </a:lnTo>
                <a:cubicBezTo>
                  <a:pt x="1338" y="1812"/>
                  <a:pt x="1336" y="1812"/>
                  <a:pt x="1335" y="1812"/>
                </a:cubicBezTo>
                <a:cubicBezTo>
                  <a:pt x="1321" y="1797"/>
                  <a:pt x="1315" y="1792"/>
                  <a:pt x="1316" y="1792"/>
                </a:cubicBezTo>
                <a:close/>
                <a:moveTo>
                  <a:pt x="1835" y="1778"/>
                </a:moveTo>
                <a:lnTo>
                  <a:pt x="1835" y="1778"/>
                </a:lnTo>
                <a:cubicBezTo>
                  <a:pt x="1816" y="1797"/>
                  <a:pt x="1774" y="1817"/>
                  <a:pt x="1768" y="1817"/>
                </a:cubicBezTo>
                <a:cubicBezTo>
                  <a:pt x="1764" y="1817"/>
                  <a:pt x="1779" y="1806"/>
                  <a:pt x="1835" y="1778"/>
                </a:cubicBezTo>
                <a:close/>
                <a:moveTo>
                  <a:pt x="1270" y="945"/>
                </a:moveTo>
                <a:cubicBezTo>
                  <a:pt x="1303" y="947"/>
                  <a:pt x="1344" y="954"/>
                  <a:pt x="1368" y="978"/>
                </a:cubicBezTo>
                <a:lnTo>
                  <a:pt x="1435" y="978"/>
                </a:lnTo>
                <a:lnTo>
                  <a:pt x="1568" y="1078"/>
                </a:lnTo>
                <a:lnTo>
                  <a:pt x="1635" y="1111"/>
                </a:lnTo>
                <a:cubicBezTo>
                  <a:pt x="1702" y="1144"/>
                  <a:pt x="1735" y="1178"/>
                  <a:pt x="1768" y="1244"/>
                </a:cubicBezTo>
                <a:lnTo>
                  <a:pt x="1826" y="1273"/>
                </a:lnTo>
                <a:lnTo>
                  <a:pt x="1826" y="1273"/>
                </a:lnTo>
                <a:cubicBezTo>
                  <a:pt x="1825" y="1263"/>
                  <a:pt x="1827" y="1253"/>
                  <a:pt x="1835" y="1244"/>
                </a:cubicBezTo>
                <a:lnTo>
                  <a:pt x="1835" y="1244"/>
                </a:lnTo>
                <a:lnTo>
                  <a:pt x="1902" y="1378"/>
                </a:lnTo>
                <a:lnTo>
                  <a:pt x="1935" y="1445"/>
                </a:lnTo>
                <a:cubicBezTo>
                  <a:pt x="1935" y="1478"/>
                  <a:pt x="1935" y="1478"/>
                  <a:pt x="1935" y="1511"/>
                </a:cubicBezTo>
                <a:lnTo>
                  <a:pt x="1935" y="1611"/>
                </a:lnTo>
                <a:lnTo>
                  <a:pt x="1935" y="1645"/>
                </a:lnTo>
                <a:cubicBezTo>
                  <a:pt x="1935" y="1645"/>
                  <a:pt x="1935" y="1662"/>
                  <a:pt x="1923" y="1672"/>
                </a:cubicBezTo>
                <a:lnTo>
                  <a:pt x="1923" y="1672"/>
                </a:lnTo>
                <a:cubicBezTo>
                  <a:pt x="1931" y="1653"/>
                  <a:pt x="1936" y="1629"/>
                  <a:pt x="1925" y="1629"/>
                </a:cubicBezTo>
                <a:cubicBezTo>
                  <a:pt x="1921" y="1629"/>
                  <a:pt x="1913" y="1633"/>
                  <a:pt x="1902" y="1645"/>
                </a:cubicBezTo>
                <a:lnTo>
                  <a:pt x="1835" y="1745"/>
                </a:lnTo>
                <a:cubicBezTo>
                  <a:pt x="1828" y="1759"/>
                  <a:pt x="1828" y="1764"/>
                  <a:pt x="1833" y="1764"/>
                </a:cubicBezTo>
                <a:cubicBezTo>
                  <a:pt x="1845" y="1764"/>
                  <a:pt x="1887" y="1726"/>
                  <a:pt x="1887" y="1726"/>
                </a:cubicBezTo>
                <a:lnTo>
                  <a:pt x="1887" y="1726"/>
                </a:lnTo>
                <a:cubicBezTo>
                  <a:pt x="1888" y="1726"/>
                  <a:pt x="1883" y="1731"/>
                  <a:pt x="1868" y="1745"/>
                </a:cubicBezTo>
                <a:lnTo>
                  <a:pt x="1835" y="1778"/>
                </a:lnTo>
                <a:cubicBezTo>
                  <a:pt x="1802" y="1778"/>
                  <a:pt x="1768" y="1812"/>
                  <a:pt x="1735" y="1812"/>
                </a:cubicBezTo>
                <a:lnTo>
                  <a:pt x="1702" y="1845"/>
                </a:lnTo>
                <a:lnTo>
                  <a:pt x="1668" y="1845"/>
                </a:lnTo>
                <a:cubicBezTo>
                  <a:pt x="1735" y="1812"/>
                  <a:pt x="1735" y="1812"/>
                  <a:pt x="1702" y="1812"/>
                </a:cubicBezTo>
                <a:lnTo>
                  <a:pt x="1602" y="1845"/>
                </a:lnTo>
                <a:lnTo>
                  <a:pt x="1535" y="1845"/>
                </a:lnTo>
                <a:cubicBezTo>
                  <a:pt x="1518" y="1862"/>
                  <a:pt x="1502" y="1870"/>
                  <a:pt x="1485" y="1870"/>
                </a:cubicBezTo>
                <a:cubicBezTo>
                  <a:pt x="1468" y="1870"/>
                  <a:pt x="1451" y="1862"/>
                  <a:pt x="1435" y="1845"/>
                </a:cubicBezTo>
                <a:cubicBezTo>
                  <a:pt x="1414" y="1845"/>
                  <a:pt x="1393" y="1832"/>
                  <a:pt x="1373" y="1822"/>
                </a:cubicBezTo>
                <a:lnTo>
                  <a:pt x="1373" y="1822"/>
                </a:lnTo>
                <a:cubicBezTo>
                  <a:pt x="1372" y="1820"/>
                  <a:pt x="1370" y="1816"/>
                  <a:pt x="1368" y="1812"/>
                </a:cubicBezTo>
                <a:lnTo>
                  <a:pt x="1335" y="1778"/>
                </a:lnTo>
                <a:cubicBezTo>
                  <a:pt x="1301" y="1778"/>
                  <a:pt x="1301" y="1778"/>
                  <a:pt x="1301" y="1745"/>
                </a:cubicBezTo>
                <a:cubicBezTo>
                  <a:pt x="1281" y="1725"/>
                  <a:pt x="1261" y="1692"/>
                  <a:pt x="1263" y="1692"/>
                </a:cubicBezTo>
                <a:lnTo>
                  <a:pt x="1263" y="1692"/>
                </a:lnTo>
                <a:cubicBezTo>
                  <a:pt x="1264" y="1692"/>
                  <a:pt x="1275" y="1706"/>
                  <a:pt x="1301" y="1745"/>
                </a:cubicBezTo>
                <a:cubicBezTo>
                  <a:pt x="1301" y="1711"/>
                  <a:pt x="1235" y="1678"/>
                  <a:pt x="1235" y="1645"/>
                </a:cubicBezTo>
                <a:cubicBezTo>
                  <a:pt x="1218" y="1645"/>
                  <a:pt x="1210" y="1637"/>
                  <a:pt x="1206" y="1625"/>
                </a:cubicBezTo>
                <a:lnTo>
                  <a:pt x="1206" y="1625"/>
                </a:lnTo>
                <a:cubicBezTo>
                  <a:pt x="1207" y="1626"/>
                  <a:pt x="1208" y="1628"/>
                  <a:pt x="1208" y="1628"/>
                </a:cubicBezTo>
                <a:cubicBezTo>
                  <a:pt x="1209" y="1628"/>
                  <a:pt x="1207" y="1624"/>
                  <a:pt x="1203" y="1616"/>
                </a:cubicBezTo>
                <a:lnTo>
                  <a:pt x="1203" y="1616"/>
                </a:lnTo>
                <a:cubicBezTo>
                  <a:pt x="1201" y="1604"/>
                  <a:pt x="1201" y="1591"/>
                  <a:pt x="1201" y="1578"/>
                </a:cubicBezTo>
                <a:cubicBezTo>
                  <a:pt x="1190" y="1567"/>
                  <a:pt x="1183" y="1562"/>
                  <a:pt x="1180" y="1562"/>
                </a:cubicBezTo>
                <a:cubicBezTo>
                  <a:pt x="1176" y="1562"/>
                  <a:pt x="1178" y="1571"/>
                  <a:pt x="1183" y="1582"/>
                </a:cubicBezTo>
                <a:lnTo>
                  <a:pt x="1183" y="1582"/>
                </a:lnTo>
                <a:cubicBezTo>
                  <a:pt x="1141" y="1511"/>
                  <a:pt x="1168" y="1508"/>
                  <a:pt x="1168" y="1478"/>
                </a:cubicBezTo>
                <a:lnTo>
                  <a:pt x="1168" y="1445"/>
                </a:lnTo>
                <a:lnTo>
                  <a:pt x="1168" y="1311"/>
                </a:lnTo>
                <a:cubicBezTo>
                  <a:pt x="1168" y="1269"/>
                  <a:pt x="1168" y="1240"/>
                  <a:pt x="1176" y="1208"/>
                </a:cubicBezTo>
                <a:lnTo>
                  <a:pt x="1176" y="1208"/>
                </a:lnTo>
                <a:cubicBezTo>
                  <a:pt x="1174" y="1210"/>
                  <a:pt x="1171" y="1211"/>
                  <a:pt x="1168" y="1211"/>
                </a:cubicBezTo>
                <a:cubicBezTo>
                  <a:pt x="1135" y="1211"/>
                  <a:pt x="1201" y="1144"/>
                  <a:pt x="1201" y="1111"/>
                </a:cubicBezTo>
                <a:cubicBezTo>
                  <a:pt x="1236" y="1055"/>
                  <a:pt x="1259" y="999"/>
                  <a:pt x="1270" y="945"/>
                </a:cubicBezTo>
                <a:close/>
                <a:moveTo>
                  <a:pt x="1195" y="1"/>
                </a:moveTo>
                <a:cubicBezTo>
                  <a:pt x="988" y="1"/>
                  <a:pt x="784" y="52"/>
                  <a:pt x="601" y="144"/>
                </a:cubicBezTo>
                <a:cubicBezTo>
                  <a:pt x="234" y="344"/>
                  <a:pt x="0" y="677"/>
                  <a:pt x="0" y="1078"/>
                </a:cubicBezTo>
                <a:cubicBezTo>
                  <a:pt x="0" y="1230"/>
                  <a:pt x="66" y="1361"/>
                  <a:pt x="171" y="1445"/>
                </a:cubicBezTo>
                <a:lnTo>
                  <a:pt x="171" y="1445"/>
                </a:lnTo>
                <a:cubicBezTo>
                  <a:pt x="176" y="1712"/>
                  <a:pt x="251" y="1978"/>
                  <a:pt x="401" y="2212"/>
                </a:cubicBezTo>
                <a:cubicBezTo>
                  <a:pt x="636" y="2604"/>
                  <a:pt x="1056" y="2832"/>
                  <a:pt x="1483" y="2832"/>
                </a:cubicBezTo>
                <a:cubicBezTo>
                  <a:pt x="1601" y="2832"/>
                  <a:pt x="1720" y="2815"/>
                  <a:pt x="1835" y="2779"/>
                </a:cubicBezTo>
                <a:cubicBezTo>
                  <a:pt x="2402" y="2612"/>
                  <a:pt x="2802" y="2145"/>
                  <a:pt x="2836" y="1545"/>
                </a:cubicBezTo>
                <a:cubicBezTo>
                  <a:pt x="2769" y="878"/>
                  <a:pt x="2335" y="310"/>
                  <a:pt x="1702" y="110"/>
                </a:cubicBezTo>
                <a:cubicBezTo>
                  <a:pt x="1536" y="35"/>
                  <a:pt x="1364" y="1"/>
                  <a:pt x="11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3"/>
          <p:cNvSpPr/>
          <p:nvPr/>
        </p:nvSpPr>
        <p:spPr>
          <a:xfrm flipH="1">
            <a:off x="5370498" y="4344025"/>
            <a:ext cx="338600" cy="293575"/>
          </a:xfrm>
          <a:custGeom>
            <a:avLst/>
            <a:gdLst/>
            <a:ahLst/>
            <a:cxnLst/>
            <a:rect l="l" t="t" r="r" b="b"/>
            <a:pathLst>
              <a:path w="13544" h="11743" extrusionOk="0">
                <a:moveTo>
                  <a:pt x="6438" y="992"/>
                </a:moveTo>
                <a:cubicBezTo>
                  <a:pt x="6467" y="992"/>
                  <a:pt x="6479" y="1072"/>
                  <a:pt x="6538" y="1210"/>
                </a:cubicBezTo>
                <a:cubicBezTo>
                  <a:pt x="6672" y="1444"/>
                  <a:pt x="6672" y="1577"/>
                  <a:pt x="6738" y="1777"/>
                </a:cubicBezTo>
                <a:lnTo>
                  <a:pt x="7306" y="3245"/>
                </a:lnTo>
                <a:cubicBezTo>
                  <a:pt x="7606" y="4012"/>
                  <a:pt x="7773" y="4579"/>
                  <a:pt x="8673" y="4579"/>
                </a:cubicBezTo>
                <a:cubicBezTo>
                  <a:pt x="9707" y="4579"/>
                  <a:pt x="10708" y="4579"/>
                  <a:pt x="11742" y="4680"/>
                </a:cubicBezTo>
                <a:cubicBezTo>
                  <a:pt x="11976" y="4680"/>
                  <a:pt x="12209" y="4713"/>
                  <a:pt x="12443" y="4746"/>
                </a:cubicBezTo>
                <a:cubicBezTo>
                  <a:pt x="12276" y="4880"/>
                  <a:pt x="12142" y="4980"/>
                  <a:pt x="12009" y="5113"/>
                </a:cubicBezTo>
                <a:cubicBezTo>
                  <a:pt x="11609" y="5447"/>
                  <a:pt x="11175" y="5714"/>
                  <a:pt x="10741" y="5947"/>
                </a:cubicBezTo>
                <a:cubicBezTo>
                  <a:pt x="10108" y="6314"/>
                  <a:pt x="9240" y="6414"/>
                  <a:pt x="9174" y="7281"/>
                </a:cubicBezTo>
                <a:cubicBezTo>
                  <a:pt x="9174" y="7815"/>
                  <a:pt x="9174" y="8382"/>
                  <a:pt x="9174" y="8949"/>
                </a:cubicBezTo>
                <a:cubicBezTo>
                  <a:pt x="9240" y="9416"/>
                  <a:pt x="9240" y="9917"/>
                  <a:pt x="9174" y="10384"/>
                </a:cubicBezTo>
                <a:cubicBezTo>
                  <a:pt x="9196" y="10498"/>
                  <a:pt x="9204" y="10549"/>
                  <a:pt x="9185" y="10549"/>
                </a:cubicBezTo>
                <a:cubicBezTo>
                  <a:pt x="9176" y="10549"/>
                  <a:pt x="9161" y="10538"/>
                  <a:pt x="9140" y="10517"/>
                </a:cubicBezTo>
                <a:cubicBezTo>
                  <a:pt x="9007" y="10450"/>
                  <a:pt x="8940" y="10384"/>
                  <a:pt x="8873" y="10250"/>
                </a:cubicBezTo>
                <a:cubicBezTo>
                  <a:pt x="8707" y="10050"/>
                  <a:pt x="8573" y="9850"/>
                  <a:pt x="8440" y="9616"/>
                </a:cubicBezTo>
                <a:lnTo>
                  <a:pt x="7572" y="8282"/>
                </a:lnTo>
                <a:cubicBezTo>
                  <a:pt x="7477" y="8130"/>
                  <a:pt x="7327" y="8053"/>
                  <a:pt x="7173" y="8053"/>
                </a:cubicBezTo>
                <a:cubicBezTo>
                  <a:pt x="7057" y="8053"/>
                  <a:pt x="6939" y="8096"/>
                  <a:pt x="6839" y="8182"/>
                </a:cubicBezTo>
                <a:cubicBezTo>
                  <a:pt x="6438" y="8616"/>
                  <a:pt x="6038" y="9049"/>
                  <a:pt x="5604" y="9483"/>
                </a:cubicBezTo>
                <a:cubicBezTo>
                  <a:pt x="5371" y="9650"/>
                  <a:pt x="5171" y="9850"/>
                  <a:pt x="4971" y="10017"/>
                </a:cubicBezTo>
                <a:cubicBezTo>
                  <a:pt x="4737" y="10284"/>
                  <a:pt x="4470" y="10484"/>
                  <a:pt x="4170" y="10651"/>
                </a:cubicBezTo>
                <a:cubicBezTo>
                  <a:pt x="4170" y="10651"/>
                  <a:pt x="4037" y="10751"/>
                  <a:pt x="4037" y="10751"/>
                </a:cubicBezTo>
                <a:cubicBezTo>
                  <a:pt x="4037" y="10617"/>
                  <a:pt x="4070" y="10450"/>
                  <a:pt x="4103" y="10284"/>
                </a:cubicBezTo>
                <a:cubicBezTo>
                  <a:pt x="4170" y="9983"/>
                  <a:pt x="4237" y="9717"/>
                  <a:pt x="4270" y="9416"/>
                </a:cubicBezTo>
                <a:cubicBezTo>
                  <a:pt x="4403" y="8783"/>
                  <a:pt x="4537" y="8182"/>
                  <a:pt x="4704" y="7515"/>
                </a:cubicBezTo>
                <a:cubicBezTo>
                  <a:pt x="4770" y="7281"/>
                  <a:pt x="4604" y="7015"/>
                  <a:pt x="4370" y="6948"/>
                </a:cubicBezTo>
                <a:cubicBezTo>
                  <a:pt x="3770" y="6748"/>
                  <a:pt x="3169" y="6548"/>
                  <a:pt x="2602" y="6281"/>
                </a:cubicBezTo>
                <a:cubicBezTo>
                  <a:pt x="2335" y="6147"/>
                  <a:pt x="2068" y="6014"/>
                  <a:pt x="1768" y="5847"/>
                </a:cubicBezTo>
                <a:lnTo>
                  <a:pt x="1368" y="5647"/>
                </a:lnTo>
                <a:lnTo>
                  <a:pt x="1247" y="5556"/>
                </a:lnTo>
                <a:lnTo>
                  <a:pt x="1247" y="5556"/>
                </a:lnTo>
                <a:cubicBezTo>
                  <a:pt x="1278" y="5542"/>
                  <a:pt x="1306" y="5528"/>
                  <a:pt x="1335" y="5513"/>
                </a:cubicBezTo>
                <a:cubicBezTo>
                  <a:pt x="1535" y="5480"/>
                  <a:pt x="1735" y="5480"/>
                  <a:pt x="1935" y="5447"/>
                </a:cubicBezTo>
                <a:lnTo>
                  <a:pt x="2836" y="5347"/>
                </a:lnTo>
                <a:lnTo>
                  <a:pt x="4937" y="5113"/>
                </a:lnTo>
                <a:cubicBezTo>
                  <a:pt x="5229" y="5079"/>
                  <a:pt x="5379" y="4815"/>
                  <a:pt x="5375" y="4576"/>
                </a:cubicBezTo>
                <a:lnTo>
                  <a:pt x="5375" y="4576"/>
                </a:lnTo>
                <a:cubicBezTo>
                  <a:pt x="5518" y="4540"/>
                  <a:pt x="5638" y="4433"/>
                  <a:pt x="5671" y="4246"/>
                </a:cubicBezTo>
                <a:cubicBezTo>
                  <a:pt x="5771" y="3712"/>
                  <a:pt x="5871" y="3178"/>
                  <a:pt x="6005" y="2611"/>
                </a:cubicBezTo>
                <a:cubicBezTo>
                  <a:pt x="6071" y="2345"/>
                  <a:pt x="6105" y="2078"/>
                  <a:pt x="6171" y="1811"/>
                </a:cubicBezTo>
                <a:cubicBezTo>
                  <a:pt x="6205" y="1577"/>
                  <a:pt x="6238" y="1344"/>
                  <a:pt x="6338" y="1110"/>
                </a:cubicBezTo>
                <a:cubicBezTo>
                  <a:pt x="6392" y="1029"/>
                  <a:pt x="6419" y="992"/>
                  <a:pt x="6438" y="992"/>
                </a:cubicBezTo>
                <a:close/>
                <a:moveTo>
                  <a:pt x="6414" y="0"/>
                </a:moveTo>
                <a:cubicBezTo>
                  <a:pt x="6069" y="0"/>
                  <a:pt x="5728" y="192"/>
                  <a:pt x="5571" y="577"/>
                </a:cubicBezTo>
                <a:cubicBezTo>
                  <a:pt x="5371" y="1044"/>
                  <a:pt x="5237" y="1544"/>
                  <a:pt x="5171" y="2078"/>
                </a:cubicBezTo>
                <a:cubicBezTo>
                  <a:pt x="5037" y="2711"/>
                  <a:pt x="4904" y="3312"/>
                  <a:pt x="4770" y="3979"/>
                </a:cubicBezTo>
                <a:cubicBezTo>
                  <a:pt x="4758" y="4059"/>
                  <a:pt x="4761" y="4132"/>
                  <a:pt x="4775" y="4197"/>
                </a:cubicBezTo>
                <a:lnTo>
                  <a:pt x="4775" y="4197"/>
                </a:lnTo>
                <a:lnTo>
                  <a:pt x="1935" y="4513"/>
                </a:lnTo>
                <a:cubicBezTo>
                  <a:pt x="1335" y="4579"/>
                  <a:pt x="367" y="4613"/>
                  <a:pt x="167" y="5347"/>
                </a:cubicBezTo>
                <a:cubicBezTo>
                  <a:pt x="0" y="6081"/>
                  <a:pt x="1001" y="6514"/>
                  <a:pt x="1535" y="6781"/>
                </a:cubicBezTo>
                <a:cubicBezTo>
                  <a:pt x="2234" y="7145"/>
                  <a:pt x="2934" y="7462"/>
                  <a:pt x="3673" y="7692"/>
                </a:cubicBezTo>
                <a:lnTo>
                  <a:pt x="3673" y="7692"/>
                </a:lnTo>
                <a:cubicBezTo>
                  <a:pt x="3514" y="8436"/>
                  <a:pt x="3375" y="9165"/>
                  <a:pt x="3236" y="9917"/>
                </a:cubicBezTo>
                <a:cubicBezTo>
                  <a:pt x="3103" y="10517"/>
                  <a:pt x="2836" y="11518"/>
                  <a:pt x="3703" y="11718"/>
                </a:cubicBezTo>
                <a:cubicBezTo>
                  <a:pt x="3773" y="11735"/>
                  <a:pt x="3842" y="11742"/>
                  <a:pt x="3911" y="11742"/>
                </a:cubicBezTo>
                <a:cubicBezTo>
                  <a:pt x="4534" y="11742"/>
                  <a:pt x="5117" y="11111"/>
                  <a:pt x="5538" y="10751"/>
                </a:cubicBezTo>
                <a:cubicBezTo>
                  <a:pt x="6090" y="10277"/>
                  <a:pt x="6602" y="9782"/>
                  <a:pt x="7088" y="9267"/>
                </a:cubicBezTo>
                <a:lnTo>
                  <a:pt x="7088" y="9267"/>
                </a:lnTo>
                <a:lnTo>
                  <a:pt x="7639" y="10083"/>
                </a:lnTo>
                <a:cubicBezTo>
                  <a:pt x="7839" y="10450"/>
                  <a:pt x="8106" y="10817"/>
                  <a:pt x="8440" y="11151"/>
                </a:cubicBezTo>
                <a:cubicBezTo>
                  <a:pt x="8643" y="11327"/>
                  <a:pt x="8917" y="11420"/>
                  <a:pt x="9187" y="11420"/>
                </a:cubicBezTo>
                <a:cubicBezTo>
                  <a:pt x="9583" y="11420"/>
                  <a:pt x="9969" y="11220"/>
                  <a:pt x="10108" y="10784"/>
                </a:cubicBezTo>
                <a:cubicBezTo>
                  <a:pt x="10174" y="10284"/>
                  <a:pt x="10174" y="9817"/>
                  <a:pt x="10141" y="9350"/>
                </a:cubicBezTo>
                <a:lnTo>
                  <a:pt x="10141" y="7682"/>
                </a:lnTo>
                <a:cubicBezTo>
                  <a:pt x="10108" y="7515"/>
                  <a:pt x="10108" y="7381"/>
                  <a:pt x="10141" y="7248"/>
                </a:cubicBezTo>
                <a:cubicBezTo>
                  <a:pt x="10174" y="7181"/>
                  <a:pt x="10274" y="7215"/>
                  <a:pt x="10308" y="7181"/>
                </a:cubicBezTo>
                <a:cubicBezTo>
                  <a:pt x="10474" y="7081"/>
                  <a:pt x="10641" y="7015"/>
                  <a:pt x="10841" y="6948"/>
                </a:cubicBezTo>
                <a:cubicBezTo>
                  <a:pt x="11275" y="6748"/>
                  <a:pt x="11709" y="6481"/>
                  <a:pt x="12142" y="6214"/>
                </a:cubicBezTo>
                <a:cubicBezTo>
                  <a:pt x="12676" y="5814"/>
                  <a:pt x="13543" y="5247"/>
                  <a:pt x="13310" y="4446"/>
                </a:cubicBezTo>
                <a:cubicBezTo>
                  <a:pt x="13043" y="3612"/>
                  <a:pt x="11742" y="3746"/>
                  <a:pt x="11042" y="3679"/>
                </a:cubicBezTo>
                <a:cubicBezTo>
                  <a:pt x="10575" y="3645"/>
                  <a:pt x="10074" y="3645"/>
                  <a:pt x="9574" y="3645"/>
                </a:cubicBezTo>
                <a:lnTo>
                  <a:pt x="8773" y="3645"/>
                </a:lnTo>
                <a:cubicBezTo>
                  <a:pt x="8440" y="3645"/>
                  <a:pt x="8406" y="3479"/>
                  <a:pt x="8273" y="3178"/>
                </a:cubicBezTo>
                <a:lnTo>
                  <a:pt x="7773" y="1777"/>
                </a:lnTo>
                <a:cubicBezTo>
                  <a:pt x="7639" y="1344"/>
                  <a:pt x="7439" y="910"/>
                  <a:pt x="7239" y="477"/>
                </a:cubicBezTo>
                <a:cubicBezTo>
                  <a:pt x="7048" y="159"/>
                  <a:pt x="6729" y="0"/>
                  <a:pt x="641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3"/>
          <p:cNvSpPr/>
          <p:nvPr/>
        </p:nvSpPr>
        <p:spPr>
          <a:xfrm flipH="1">
            <a:off x="8388248" y="4637588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3"/>
          <p:cNvSpPr/>
          <p:nvPr/>
        </p:nvSpPr>
        <p:spPr>
          <a:xfrm flipH="1">
            <a:off x="630173" y="380063"/>
            <a:ext cx="321925" cy="310900"/>
          </a:xfrm>
          <a:custGeom>
            <a:avLst/>
            <a:gdLst/>
            <a:ahLst/>
            <a:cxnLst/>
            <a:rect l="l" t="t" r="r" b="b"/>
            <a:pathLst>
              <a:path w="12877" h="12436" extrusionOk="0">
                <a:moveTo>
                  <a:pt x="5600" y="919"/>
                </a:moveTo>
                <a:cubicBezTo>
                  <a:pt x="6011" y="919"/>
                  <a:pt x="6242" y="1617"/>
                  <a:pt x="6272" y="1936"/>
                </a:cubicBezTo>
                <a:cubicBezTo>
                  <a:pt x="6338" y="2503"/>
                  <a:pt x="6338" y="3104"/>
                  <a:pt x="6272" y="3671"/>
                </a:cubicBezTo>
                <a:cubicBezTo>
                  <a:pt x="6205" y="4449"/>
                  <a:pt x="6019" y="5228"/>
                  <a:pt x="5725" y="5967"/>
                </a:cubicBezTo>
                <a:lnTo>
                  <a:pt x="5725" y="5967"/>
                </a:lnTo>
                <a:cubicBezTo>
                  <a:pt x="5713" y="5987"/>
                  <a:pt x="5702" y="6006"/>
                  <a:pt x="5690" y="6025"/>
                </a:cubicBezTo>
                <a:lnTo>
                  <a:pt x="5690" y="6025"/>
                </a:lnTo>
                <a:cubicBezTo>
                  <a:pt x="5502" y="5836"/>
                  <a:pt x="5353" y="5627"/>
                  <a:pt x="5236" y="5403"/>
                </a:cubicBezTo>
                <a:lnTo>
                  <a:pt x="5236" y="5403"/>
                </a:lnTo>
                <a:cubicBezTo>
                  <a:pt x="5163" y="4899"/>
                  <a:pt x="5042" y="4402"/>
                  <a:pt x="4856" y="3932"/>
                </a:cubicBezTo>
                <a:lnTo>
                  <a:pt x="4856" y="3932"/>
                </a:lnTo>
                <a:cubicBezTo>
                  <a:pt x="4843" y="3756"/>
                  <a:pt x="4837" y="3579"/>
                  <a:pt x="4837" y="3404"/>
                </a:cubicBezTo>
                <a:cubicBezTo>
                  <a:pt x="4837" y="2803"/>
                  <a:pt x="4704" y="1302"/>
                  <a:pt x="5404" y="969"/>
                </a:cubicBezTo>
                <a:cubicBezTo>
                  <a:pt x="5473" y="934"/>
                  <a:pt x="5539" y="919"/>
                  <a:pt x="5600" y="919"/>
                </a:cubicBezTo>
                <a:close/>
                <a:moveTo>
                  <a:pt x="2127" y="2545"/>
                </a:moveTo>
                <a:cubicBezTo>
                  <a:pt x="2894" y="2545"/>
                  <a:pt x="3611" y="3480"/>
                  <a:pt x="3917" y="4097"/>
                </a:cubicBezTo>
                <a:lnTo>
                  <a:pt x="3917" y="4097"/>
                </a:lnTo>
                <a:cubicBezTo>
                  <a:pt x="3967" y="4686"/>
                  <a:pt x="4094" y="5263"/>
                  <a:pt x="4350" y="5780"/>
                </a:cubicBezTo>
                <a:lnTo>
                  <a:pt x="4350" y="5780"/>
                </a:lnTo>
                <a:cubicBezTo>
                  <a:pt x="4367" y="5914"/>
                  <a:pt x="4381" y="6048"/>
                  <a:pt x="4390" y="6182"/>
                </a:cubicBezTo>
                <a:lnTo>
                  <a:pt x="4390" y="6182"/>
                </a:lnTo>
                <a:cubicBezTo>
                  <a:pt x="4175" y="6257"/>
                  <a:pt x="3964" y="6291"/>
                  <a:pt x="3758" y="6291"/>
                </a:cubicBezTo>
                <a:cubicBezTo>
                  <a:pt x="2917" y="6291"/>
                  <a:pt x="2175" y="5715"/>
                  <a:pt x="1735" y="4938"/>
                </a:cubicBezTo>
                <a:cubicBezTo>
                  <a:pt x="1401" y="4404"/>
                  <a:pt x="901" y="2937"/>
                  <a:pt x="1802" y="2603"/>
                </a:cubicBezTo>
                <a:cubicBezTo>
                  <a:pt x="1910" y="2563"/>
                  <a:pt x="2019" y="2545"/>
                  <a:pt x="2127" y="2545"/>
                </a:cubicBezTo>
                <a:close/>
                <a:moveTo>
                  <a:pt x="10594" y="3135"/>
                </a:moveTo>
                <a:cubicBezTo>
                  <a:pt x="10768" y="3135"/>
                  <a:pt x="10931" y="3176"/>
                  <a:pt x="11075" y="3270"/>
                </a:cubicBezTo>
                <a:cubicBezTo>
                  <a:pt x="11542" y="3571"/>
                  <a:pt x="11442" y="4338"/>
                  <a:pt x="11275" y="4805"/>
                </a:cubicBezTo>
                <a:cubicBezTo>
                  <a:pt x="11042" y="5338"/>
                  <a:pt x="10641" y="5772"/>
                  <a:pt x="10141" y="6072"/>
                </a:cubicBezTo>
                <a:cubicBezTo>
                  <a:pt x="9361" y="6563"/>
                  <a:pt x="8432" y="6681"/>
                  <a:pt x="7513" y="6695"/>
                </a:cubicBezTo>
                <a:lnTo>
                  <a:pt x="7513" y="6695"/>
                </a:lnTo>
                <a:cubicBezTo>
                  <a:pt x="7183" y="6649"/>
                  <a:pt x="6844" y="6634"/>
                  <a:pt x="6505" y="6634"/>
                </a:cubicBezTo>
                <a:cubicBezTo>
                  <a:pt x="6485" y="6634"/>
                  <a:pt x="6465" y="6634"/>
                  <a:pt x="6444" y="6634"/>
                </a:cubicBezTo>
                <a:lnTo>
                  <a:pt x="6444" y="6634"/>
                </a:lnTo>
                <a:cubicBezTo>
                  <a:pt x="6448" y="6627"/>
                  <a:pt x="6451" y="6620"/>
                  <a:pt x="6454" y="6612"/>
                </a:cubicBezTo>
                <a:lnTo>
                  <a:pt x="6454" y="6612"/>
                </a:lnTo>
                <a:cubicBezTo>
                  <a:pt x="6891" y="5864"/>
                  <a:pt x="7447" y="5182"/>
                  <a:pt x="8073" y="4605"/>
                </a:cubicBezTo>
                <a:cubicBezTo>
                  <a:pt x="8573" y="4160"/>
                  <a:pt x="9723" y="3135"/>
                  <a:pt x="10594" y="3135"/>
                </a:cubicBezTo>
                <a:close/>
                <a:moveTo>
                  <a:pt x="6540" y="7614"/>
                </a:moveTo>
                <a:cubicBezTo>
                  <a:pt x="6696" y="7616"/>
                  <a:pt x="6853" y="7618"/>
                  <a:pt x="7009" y="7618"/>
                </a:cubicBezTo>
                <a:cubicBezTo>
                  <a:pt x="7109" y="7618"/>
                  <a:pt x="7208" y="7617"/>
                  <a:pt x="7307" y="7616"/>
                </a:cubicBezTo>
                <a:lnTo>
                  <a:pt x="7307" y="7616"/>
                </a:lnTo>
                <a:cubicBezTo>
                  <a:pt x="7800" y="7665"/>
                  <a:pt x="8279" y="7802"/>
                  <a:pt x="8673" y="8140"/>
                </a:cubicBezTo>
                <a:cubicBezTo>
                  <a:pt x="9240" y="8641"/>
                  <a:pt x="9440" y="9475"/>
                  <a:pt x="9174" y="10209"/>
                </a:cubicBezTo>
                <a:cubicBezTo>
                  <a:pt x="9048" y="10586"/>
                  <a:pt x="8684" y="10845"/>
                  <a:pt x="8279" y="10845"/>
                </a:cubicBezTo>
                <a:cubicBezTo>
                  <a:pt x="8255" y="10845"/>
                  <a:pt x="8231" y="10844"/>
                  <a:pt x="8206" y="10842"/>
                </a:cubicBezTo>
                <a:cubicBezTo>
                  <a:pt x="7739" y="10776"/>
                  <a:pt x="7539" y="10109"/>
                  <a:pt x="7372" y="9742"/>
                </a:cubicBezTo>
                <a:cubicBezTo>
                  <a:pt x="7052" y="9048"/>
                  <a:pt x="6775" y="8333"/>
                  <a:pt x="6540" y="7614"/>
                </a:cubicBezTo>
                <a:close/>
                <a:moveTo>
                  <a:pt x="4520" y="7290"/>
                </a:moveTo>
                <a:cubicBezTo>
                  <a:pt x="4587" y="7326"/>
                  <a:pt x="4659" y="7354"/>
                  <a:pt x="4737" y="7373"/>
                </a:cubicBezTo>
                <a:cubicBezTo>
                  <a:pt x="4772" y="7381"/>
                  <a:pt x="4807" y="7385"/>
                  <a:pt x="4841" y="7385"/>
                </a:cubicBezTo>
                <a:cubicBezTo>
                  <a:pt x="4946" y="7385"/>
                  <a:pt x="5045" y="7351"/>
                  <a:pt x="5128" y="7294"/>
                </a:cubicBezTo>
                <a:lnTo>
                  <a:pt x="5128" y="7294"/>
                </a:lnTo>
                <a:cubicBezTo>
                  <a:pt x="5147" y="7485"/>
                  <a:pt x="5281" y="7643"/>
                  <a:pt x="5447" y="7709"/>
                </a:cubicBezTo>
                <a:lnTo>
                  <a:pt x="5447" y="7709"/>
                </a:lnTo>
                <a:cubicBezTo>
                  <a:pt x="5420" y="8415"/>
                  <a:pt x="5227" y="9122"/>
                  <a:pt x="4904" y="9742"/>
                </a:cubicBezTo>
                <a:cubicBezTo>
                  <a:pt x="4737" y="10109"/>
                  <a:pt x="4504" y="10409"/>
                  <a:pt x="4237" y="10709"/>
                </a:cubicBezTo>
                <a:cubicBezTo>
                  <a:pt x="4062" y="10913"/>
                  <a:pt x="3659" y="11446"/>
                  <a:pt x="3338" y="11446"/>
                </a:cubicBezTo>
                <a:cubicBezTo>
                  <a:pt x="3290" y="11446"/>
                  <a:pt x="3245" y="11435"/>
                  <a:pt x="3203" y="11409"/>
                </a:cubicBezTo>
                <a:cubicBezTo>
                  <a:pt x="2869" y="11243"/>
                  <a:pt x="2836" y="10509"/>
                  <a:pt x="2836" y="10209"/>
                </a:cubicBezTo>
                <a:cubicBezTo>
                  <a:pt x="2836" y="9808"/>
                  <a:pt x="2936" y="9408"/>
                  <a:pt x="3103" y="9074"/>
                </a:cubicBezTo>
                <a:cubicBezTo>
                  <a:pt x="3479" y="8403"/>
                  <a:pt x="3963" y="7797"/>
                  <a:pt x="4520" y="7290"/>
                </a:cubicBezTo>
                <a:close/>
                <a:moveTo>
                  <a:pt x="5546" y="1"/>
                </a:moveTo>
                <a:cubicBezTo>
                  <a:pt x="5443" y="1"/>
                  <a:pt x="5340" y="12"/>
                  <a:pt x="5237" y="35"/>
                </a:cubicBezTo>
                <a:cubicBezTo>
                  <a:pt x="4173" y="294"/>
                  <a:pt x="3977" y="1521"/>
                  <a:pt x="3922" y="2496"/>
                </a:cubicBezTo>
                <a:lnTo>
                  <a:pt x="3922" y="2496"/>
                </a:lnTo>
                <a:cubicBezTo>
                  <a:pt x="3405" y="2006"/>
                  <a:pt x="2709" y="1609"/>
                  <a:pt x="2036" y="1609"/>
                </a:cubicBezTo>
                <a:cubicBezTo>
                  <a:pt x="1674" y="1609"/>
                  <a:pt x="1318" y="1724"/>
                  <a:pt x="1001" y="2003"/>
                </a:cubicBezTo>
                <a:cubicBezTo>
                  <a:pt x="0" y="2837"/>
                  <a:pt x="334" y="4438"/>
                  <a:pt x="901" y="5439"/>
                </a:cubicBezTo>
                <a:cubicBezTo>
                  <a:pt x="1421" y="6321"/>
                  <a:pt x="2310" y="7035"/>
                  <a:pt x="3297" y="7205"/>
                </a:cubicBezTo>
                <a:lnTo>
                  <a:pt x="3297" y="7205"/>
                </a:lnTo>
                <a:cubicBezTo>
                  <a:pt x="2731" y="7808"/>
                  <a:pt x="2251" y="8488"/>
                  <a:pt x="2035" y="9308"/>
                </a:cubicBezTo>
                <a:cubicBezTo>
                  <a:pt x="1768" y="10242"/>
                  <a:pt x="1835" y="11776"/>
                  <a:pt x="2836" y="12310"/>
                </a:cubicBezTo>
                <a:cubicBezTo>
                  <a:pt x="2984" y="12397"/>
                  <a:pt x="3137" y="12435"/>
                  <a:pt x="3291" y="12435"/>
                </a:cubicBezTo>
                <a:cubicBezTo>
                  <a:pt x="4144" y="12435"/>
                  <a:pt x="5042" y="11264"/>
                  <a:pt x="5438" y="10642"/>
                </a:cubicBezTo>
                <a:cubicBezTo>
                  <a:pt x="5725" y="10197"/>
                  <a:pt x="5944" y="9721"/>
                  <a:pt x="6095" y="9227"/>
                </a:cubicBezTo>
                <a:lnTo>
                  <a:pt x="6095" y="9227"/>
                </a:lnTo>
                <a:cubicBezTo>
                  <a:pt x="6120" y="9287"/>
                  <a:pt x="6146" y="9348"/>
                  <a:pt x="6171" y="9408"/>
                </a:cubicBezTo>
                <a:cubicBezTo>
                  <a:pt x="6372" y="10008"/>
                  <a:pt x="6672" y="10609"/>
                  <a:pt x="7039" y="11176"/>
                </a:cubicBezTo>
                <a:cubicBezTo>
                  <a:pt x="7372" y="11592"/>
                  <a:pt x="7815" y="11778"/>
                  <a:pt x="8262" y="11778"/>
                </a:cubicBezTo>
                <a:cubicBezTo>
                  <a:pt x="8889" y="11778"/>
                  <a:pt x="9524" y="11413"/>
                  <a:pt x="9874" y="10809"/>
                </a:cubicBezTo>
                <a:cubicBezTo>
                  <a:pt x="10408" y="9842"/>
                  <a:pt x="10274" y="8641"/>
                  <a:pt x="9574" y="7774"/>
                </a:cubicBezTo>
                <a:cubicBezTo>
                  <a:pt x="9468" y="7638"/>
                  <a:pt x="9354" y="7518"/>
                  <a:pt x="9233" y="7412"/>
                </a:cubicBezTo>
                <a:lnTo>
                  <a:pt x="9233" y="7412"/>
                </a:lnTo>
                <a:cubicBezTo>
                  <a:pt x="9892" y="7257"/>
                  <a:pt x="10518" y="6990"/>
                  <a:pt x="11075" y="6539"/>
                </a:cubicBezTo>
                <a:cubicBezTo>
                  <a:pt x="12076" y="5705"/>
                  <a:pt x="12876" y="3971"/>
                  <a:pt x="11909" y="2803"/>
                </a:cubicBezTo>
                <a:cubicBezTo>
                  <a:pt x="11558" y="2373"/>
                  <a:pt x="11118" y="2208"/>
                  <a:pt x="10652" y="2208"/>
                </a:cubicBezTo>
                <a:cubicBezTo>
                  <a:pt x="9747" y="2208"/>
                  <a:pt x="8745" y="2830"/>
                  <a:pt x="8106" y="3337"/>
                </a:cubicBezTo>
                <a:cubicBezTo>
                  <a:pt x="7769" y="3594"/>
                  <a:pt x="7448" y="3873"/>
                  <a:pt x="7147" y="4171"/>
                </a:cubicBezTo>
                <a:lnTo>
                  <a:pt x="7147" y="4171"/>
                </a:lnTo>
                <a:cubicBezTo>
                  <a:pt x="7208" y="3742"/>
                  <a:pt x="7239" y="3307"/>
                  <a:pt x="7239" y="2870"/>
                </a:cubicBezTo>
                <a:cubicBezTo>
                  <a:pt x="7239" y="2136"/>
                  <a:pt x="7239" y="1336"/>
                  <a:pt x="6839" y="735"/>
                </a:cubicBezTo>
                <a:cubicBezTo>
                  <a:pt x="6534" y="265"/>
                  <a:pt x="6046" y="1"/>
                  <a:pt x="55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2" name="Google Shape;92;p3"/>
          <p:cNvGrpSpPr/>
          <p:nvPr/>
        </p:nvGrpSpPr>
        <p:grpSpPr>
          <a:xfrm>
            <a:off x="3569448" y="1303738"/>
            <a:ext cx="529900" cy="149350"/>
            <a:chOff x="3898800" y="2624300"/>
            <a:chExt cx="529900" cy="149350"/>
          </a:xfrm>
        </p:grpSpPr>
        <p:sp>
          <p:nvSpPr>
            <p:cNvPr id="93" name="Google Shape;93;p3"/>
            <p:cNvSpPr/>
            <p:nvPr/>
          </p:nvSpPr>
          <p:spPr>
            <a:xfrm>
              <a:off x="3916975" y="2666775"/>
              <a:ext cx="511725" cy="65425"/>
            </a:xfrm>
            <a:custGeom>
              <a:avLst/>
              <a:gdLst/>
              <a:ahLst/>
              <a:cxnLst/>
              <a:rect l="l" t="t" r="r" b="b"/>
              <a:pathLst>
                <a:path w="20469" h="2617" extrusionOk="0">
                  <a:moveTo>
                    <a:pt x="706" y="0"/>
                  </a:moveTo>
                  <a:cubicBezTo>
                    <a:pt x="336" y="0"/>
                    <a:pt x="1" y="477"/>
                    <a:pt x="340" y="791"/>
                  </a:cubicBezTo>
                  <a:cubicBezTo>
                    <a:pt x="1876" y="2162"/>
                    <a:pt x="3788" y="2617"/>
                    <a:pt x="5745" y="2617"/>
                  </a:cubicBezTo>
                  <a:cubicBezTo>
                    <a:pt x="6978" y="2617"/>
                    <a:pt x="8228" y="2437"/>
                    <a:pt x="9414" y="2192"/>
                  </a:cubicBezTo>
                  <a:cubicBezTo>
                    <a:pt x="11350" y="1797"/>
                    <a:pt x="13463" y="1214"/>
                    <a:pt x="15508" y="1214"/>
                  </a:cubicBezTo>
                  <a:cubicBezTo>
                    <a:pt x="16915" y="1214"/>
                    <a:pt x="18290" y="1490"/>
                    <a:pt x="19554" y="2292"/>
                  </a:cubicBezTo>
                  <a:cubicBezTo>
                    <a:pt x="19635" y="2346"/>
                    <a:pt x="19716" y="2369"/>
                    <a:pt x="19793" y="2369"/>
                  </a:cubicBezTo>
                  <a:cubicBezTo>
                    <a:pt x="20190" y="2369"/>
                    <a:pt x="20468" y="1743"/>
                    <a:pt x="20021" y="1491"/>
                  </a:cubicBezTo>
                  <a:cubicBezTo>
                    <a:pt x="18642" y="609"/>
                    <a:pt x="17110" y="306"/>
                    <a:pt x="15541" y="306"/>
                  </a:cubicBezTo>
                  <a:cubicBezTo>
                    <a:pt x="13846" y="306"/>
                    <a:pt x="12110" y="660"/>
                    <a:pt x="10481" y="1024"/>
                  </a:cubicBezTo>
                  <a:cubicBezTo>
                    <a:pt x="8965" y="1350"/>
                    <a:pt x="7289" y="1700"/>
                    <a:pt x="5668" y="1700"/>
                  </a:cubicBezTo>
                  <a:cubicBezTo>
                    <a:pt x="3973" y="1700"/>
                    <a:pt x="2338" y="1317"/>
                    <a:pt x="1008" y="124"/>
                  </a:cubicBezTo>
                  <a:cubicBezTo>
                    <a:pt x="914" y="37"/>
                    <a:pt x="809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3898800" y="2624300"/>
              <a:ext cx="116400" cy="149350"/>
            </a:xfrm>
            <a:custGeom>
              <a:avLst/>
              <a:gdLst/>
              <a:ahLst/>
              <a:cxnLst/>
              <a:rect l="l" t="t" r="r" b="b"/>
              <a:pathLst>
                <a:path w="4656" h="5974" extrusionOk="0">
                  <a:moveTo>
                    <a:pt x="4013" y="1"/>
                  </a:moveTo>
                  <a:cubicBezTo>
                    <a:pt x="3968" y="1"/>
                    <a:pt x="3920" y="7"/>
                    <a:pt x="3869" y="21"/>
                  </a:cubicBezTo>
                  <a:lnTo>
                    <a:pt x="1768" y="688"/>
                  </a:lnTo>
                  <a:lnTo>
                    <a:pt x="767" y="989"/>
                  </a:lnTo>
                  <a:cubicBezTo>
                    <a:pt x="434" y="1055"/>
                    <a:pt x="167" y="1256"/>
                    <a:pt x="33" y="1589"/>
                  </a:cubicBezTo>
                  <a:cubicBezTo>
                    <a:pt x="0" y="1923"/>
                    <a:pt x="67" y="2256"/>
                    <a:pt x="200" y="2556"/>
                  </a:cubicBezTo>
                  <a:cubicBezTo>
                    <a:pt x="300" y="2890"/>
                    <a:pt x="400" y="3224"/>
                    <a:pt x="500" y="3557"/>
                  </a:cubicBezTo>
                  <a:cubicBezTo>
                    <a:pt x="701" y="4258"/>
                    <a:pt x="834" y="4925"/>
                    <a:pt x="934" y="5625"/>
                  </a:cubicBezTo>
                  <a:cubicBezTo>
                    <a:pt x="991" y="5824"/>
                    <a:pt x="1192" y="5974"/>
                    <a:pt x="1394" y="5974"/>
                  </a:cubicBezTo>
                  <a:cubicBezTo>
                    <a:pt x="1430" y="5974"/>
                    <a:pt x="1466" y="5969"/>
                    <a:pt x="1501" y="5959"/>
                  </a:cubicBezTo>
                  <a:cubicBezTo>
                    <a:pt x="1735" y="5859"/>
                    <a:pt x="1901" y="5625"/>
                    <a:pt x="1835" y="5358"/>
                  </a:cubicBezTo>
                  <a:cubicBezTo>
                    <a:pt x="1635" y="4191"/>
                    <a:pt x="1368" y="3057"/>
                    <a:pt x="1001" y="1923"/>
                  </a:cubicBezTo>
                  <a:cubicBezTo>
                    <a:pt x="1001" y="1913"/>
                    <a:pt x="1000" y="1902"/>
                    <a:pt x="999" y="1890"/>
                  </a:cubicBezTo>
                  <a:lnTo>
                    <a:pt x="999" y="1890"/>
                  </a:lnTo>
                  <a:cubicBezTo>
                    <a:pt x="999" y="1890"/>
                    <a:pt x="1000" y="1890"/>
                    <a:pt x="1001" y="1889"/>
                  </a:cubicBezTo>
                  <a:cubicBezTo>
                    <a:pt x="1134" y="1889"/>
                    <a:pt x="1268" y="1823"/>
                    <a:pt x="1401" y="1756"/>
                  </a:cubicBezTo>
                  <a:lnTo>
                    <a:pt x="2302" y="1489"/>
                  </a:lnTo>
                  <a:lnTo>
                    <a:pt x="4136" y="922"/>
                  </a:lnTo>
                  <a:cubicBezTo>
                    <a:pt x="4656" y="769"/>
                    <a:pt x="4504" y="1"/>
                    <a:pt x="4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" name="Google Shape;95;p3"/>
          <p:cNvGrpSpPr/>
          <p:nvPr/>
        </p:nvGrpSpPr>
        <p:grpSpPr>
          <a:xfrm flipH="1">
            <a:off x="2809210" y="4718175"/>
            <a:ext cx="581325" cy="169475"/>
            <a:chOff x="5393300" y="2420750"/>
            <a:chExt cx="581325" cy="169475"/>
          </a:xfrm>
        </p:grpSpPr>
        <p:sp>
          <p:nvSpPr>
            <p:cNvPr id="96" name="Google Shape;96;p3"/>
            <p:cNvSpPr/>
            <p:nvPr/>
          </p:nvSpPr>
          <p:spPr>
            <a:xfrm>
              <a:off x="5393300" y="2420750"/>
              <a:ext cx="581325" cy="169475"/>
            </a:xfrm>
            <a:custGeom>
              <a:avLst/>
              <a:gdLst/>
              <a:ahLst/>
              <a:cxnLst/>
              <a:rect l="l" t="t" r="r" b="b"/>
              <a:pathLst>
                <a:path w="23253" h="6779" extrusionOk="0">
                  <a:moveTo>
                    <a:pt x="13116" y="2293"/>
                  </a:moveTo>
                  <a:cubicBezTo>
                    <a:pt x="13135" y="2304"/>
                    <a:pt x="13154" y="2315"/>
                    <a:pt x="13172" y="2326"/>
                  </a:cubicBezTo>
                  <a:cubicBezTo>
                    <a:pt x="13906" y="2759"/>
                    <a:pt x="14573" y="3560"/>
                    <a:pt x="14440" y="4494"/>
                  </a:cubicBezTo>
                  <a:cubicBezTo>
                    <a:pt x="14374" y="4890"/>
                    <a:pt x="14133" y="5127"/>
                    <a:pt x="13834" y="5127"/>
                  </a:cubicBezTo>
                  <a:cubicBezTo>
                    <a:pt x="13679" y="5127"/>
                    <a:pt x="13509" y="5064"/>
                    <a:pt x="13339" y="4928"/>
                  </a:cubicBezTo>
                  <a:cubicBezTo>
                    <a:pt x="12972" y="4594"/>
                    <a:pt x="12772" y="4094"/>
                    <a:pt x="12805" y="3593"/>
                  </a:cubicBezTo>
                  <a:cubicBezTo>
                    <a:pt x="12791" y="3083"/>
                    <a:pt x="12907" y="2651"/>
                    <a:pt x="13116" y="2293"/>
                  </a:cubicBezTo>
                  <a:close/>
                  <a:moveTo>
                    <a:pt x="15863" y="0"/>
                  </a:moveTo>
                  <a:cubicBezTo>
                    <a:pt x="14729" y="0"/>
                    <a:pt x="13609" y="359"/>
                    <a:pt x="12840" y="1117"/>
                  </a:cubicBezTo>
                  <a:lnTo>
                    <a:pt x="12840" y="1117"/>
                  </a:lnTo>
                  <a:cubicBezTo>
                    <a:pt x="12235" y="894"/>
                    <a:pt x="11591" y="777"/>
                    <a:pt x="10991" y="777"/>
                  </a:cubicBezTo>
                  <a:cubicBezTo>
                    <a:pt x="10871" y="777"/>
                    <a:pt x="10753" y="782"/>
                    <a:pt x="10637" y="791"/>
                  </a:cubicBezTo>
                  <a:cubicBezTo>
                    <a:pt x="8969" y="958"/>
                    <a:pt x="7468" y="1725"/>
                    <a:pt x="5967" y="2359"/>
                  </a:cubicBezTo>
                  <a:cubicBezTo>
                    <a:pt x="4938" y="2762"/>
                    <a:pt x="3758" y="3165"/>
                    <a:pt x="2610" y="3165"/>
                  </a:cubicBezTo>
                  <a:cubicBezTo>
                    <a:pt x="2046" y="3165"/>
                    <a:pt x="1490" y="3068"/>
                    <a:pt x="963" y="2826"/>
                  </a:cubicBezTo>
                  <a:cubicBezTo>
                    <a:pt x="897" y="2797"/>
                    <a:pt x="831" y="2784"/>
                    <a:pt x="767" y="2784"/>
                  </a:cubicBezTo>
                  <a:cubicBezTo>
                    <a:pt x="322" y="2784"/>
                    <a:pt x="0" y="3427"/>
                    <a:pt x="496" y="3660"/>
                  </a:cubicBezTo>
                  <a:cubicBezTo>
                    <a:pt x="1196" y="3972"/>
                    <a:pt x="1906" y="4100"/>
                    <a:pt x="2617" y="4100"/>
                  </a:cubicBezTo>
                  <a:cubicBezTo>
                    <a:pt x="4108" y="4100"/>
                    <a:pt x="5600" y="3536"/>
                    <a:pt x="7001" y="2926"/>
                  </a:cubicBezTo>
                  <a:cubicBezTo>
                    <a:pt x="8283" y="2374"/>
                    <a:pt x="9697" y="1762"/>
                    <a:pt x="11088" y="1762"/>
                  </a:cubicBezTo>
                  <a:cubicBezTo>
                    <a:pt x="11476" y="1762"/>
                    <a:pt x="11863" y="1810"/>
                    <a:pt x="12244" y="1920"/>
                  </a:cubicBezTo>
                  <a:lnTo>
                    <a:pt x="12244" y="1920"/>
                  </a:lnTo>
                  <a:cubicBezTo>
                    <a:pt x="12088" y="2219"/>
                    <a:pt x="11972" y="2554"/>
                    <a:pt x="11905" y="2926"/>
                  </a:cubicBezTo>
                  <a:cubicBezTo>
                    <a:pt x="11704" y="3994"/>
                    <a:pt x="12038" y="5261"/>
                    <a:pt x="13039" y="5828"/>
                  </a:cubicBezTo>
                  <a:cubicBezTo>
                    <a:pt x="13313" y="5985"/>
                    <a:pt x="13584" y="6055"/>
                    <a:pt x="13839" y="6055"/>
                  </a:cubicBezTo>
                  <a:cubicBezTo>
                    <a:pt x="14667" y="6055"/>
                    <a:pt x="15323" y="5312"/>
                    <a:pt x="15374" y="4394"/>
                  </a:cubicBezTo>
                  <a:cubicBezTo>
                    <a:pt x="15459" y="3149"/>
                    <a:pt x="14759" y="2191"/>
                    <a:pt x="13778" y="1575"/>
                  </a:cubicBezTo>
                  <a:lnTo>
                    <a:pt x="13778" y="1575"/>
                  </a:lnTo>
                  <a:cubicBezTo>
                    <a:pt x="14376" y="1144"/>
                    <a:pt x="15176" y="939"/>
                    <a:pt x="15967" y="939"/>
                  </a:cubicBezTo>
                  <a:cubicBezTo>
                    <a:pt x="16407" y="939"/>
                    <a:pt x="16844" y="1002"/>
                    <a:pt x="17242" y="1125"/>
                  </a:cubicBezTo>
                  <a:cubicBezTo>
                    <a:pt x="18443" y="1592"/>
                    <a:pt x="19543" y="2326"/>
                    <a:pt x="20411" y="3293"/>
                  </a:cubicBezTo>
                  <a:cubicBezTo>
                    <a:pt x="21311" y="4160"/>
                    <a:pt x="22079" y="5161"/>
                    <a:pt x="22279" y="6429"/>
                  </a:cubicBezTo>
                  <a:cubicBezTo>
                    <a:pt x="22319" y="6673"/>
                    <a:pt x="22492" y="6779"/>
                    <a:pt x="22678" y="6779"/>
                  </a:cubicBezTo>
                  <a:cubicBezTo>
                    <a:pt x="22951" y="6779"/>
                    <a:pt x="23252" y="6552"/>
                    <a:pt x="23213" y="6195"/>
                  </a:cubicBezTo>
                  <a:cubicBezTo>
                    <a:pt x="22979" y="4828"/>
                    <a:pt x="22145" y="3693"/>
                    <a:pt x="21211" y="2726"/>
                  </a:cubicBezTo>
                  <a:cubicBezTo>
                    <a:pt x="20244" y="1725"/>
                    <a:pt x="19110" y="925"/>
                    <a:pt x="17875" y="391"/>
                  </a:cubicBezTo>
                  <a:cubicBezTo>
                    <a:pt x="17250" y="134"/>
                    <a:pt x="16554" y="0"/>
                    <a:pt x="158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5395700" y="2435100"/>
              <a:ext cx="80900" cy="141375"/>
            </a:xfrm>
            <a:custGeom>
              <a:avLst/>
              <a:gdLst/>
              <a:ahLst/>
              <a:cxnLst/>
              <a:rect l="l" t="t" r="r" b="b"/>
              <a:pathLst>
                <a:path w="3236" h="5655" extrusionOk="0">
                  <a:moveTo>
                    <a:pt x="2715" y="1"/>
                  </a:moveTo>
                  <a:cubicBezTo>
                    <a:pt x="2594" y="1"/>
                    <a:pt x="2469" y="51"/>
                    <a:pt x="2368" y="151"/>
                  </a:cubicBezTo>
                  <a:lnTo>
                    <a:pt x="1068" y="1251"/>
                  </a:lnTo>
                  <a:cubicBezTo>
                    <a:pt x="701" y="1552"/>
                    <a:pt x="200" y="1885"/>
                    <a:pt x="100" y="2386"/>
                  </a:cubicBezTo>
                  <a:cubicBezTo>
                    <a:pt x="0" y="2919"/>
                    <a:pt x="334" y="3520"/>
                    <a:pt x="567" y="3987"/>
                  </a:cubicBezTo>
                  <a:cubicBezTo>
                    <a:pt x="834" y="4487"/>
                    <a:pt x="1134" y="4987"/>
                    <a:pt x="1468" y="5454"/>
                  </a:cubicBezTo>
                  <a:cubicBezTo>
                    <a:pt x="1558" y="5595"/>
                    <a:pt x="1697" y="5654"/>
                    <a:pt x="1838" y="5654"/>
                  </a:cubicBezTo>
                  <a:cubicBezTo>
                    <a:pt x="2165" y="5654"/>
                    <a:pt x="2501" y="5337"/>
                    <a:pt x="2268" y="4987"/>
                  </a:cubicBezTo>
                  <a:lnTo>
                    <a:pt x="2235" y="4987"/>
                  </a:lnTo>
                  <a:cubicBezTo>
                    <a:pt x="1968" y="4587"/>
                    <a:pt x="1735" y="4187"/>
                    <a:pt x="1501" y="3753"/>
                  </a:cubicBezTo>
                  <a:cubicBezTo>
                    <a:pt x="1368" y="3553"/>
                    <a:pt x="1268" y="3353"/>
                    <a:pt x="1168" y="3153"/>
                  </a:cubicBezTo>
                  <a:cubicBezTo>
                    <a:pt x="1068" y="2953"/>
                    <a:pt x="934" y="2753"/>
                    <a:pt x="1001" y="2586"/>
                  </a:cubicBezTo>
                  <a:cubicBezTo>
                    <a:pt x="1068" y="2386"/>
                    <a:pt x="1201" y="2319"/>
                    <a:pt x="1301" y="2252"/>
                  </a:cubicBezTo>
                  <a:lnTo>
                    <a:pt x="1835" y="1785"/>
                  </a:lnTo>
                  <a:lnTo>
                    <a:pt x="3036" y="784"/>
                  </a:lnTo>
                  <a:cubicBezTo>
                    <a:pt x="3236" y="618"/>
                    <a:pt x="3236" y="317"/>
                    <a:pt x="3036" y="151"/>
                  </a:cubicBezTo>
                  <a:cubicBezTo>
                    <a:pt x="2952" y="51"/>
                    <a:pt x="2835" y="1"/>
                    <a:pt x="27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5">
    <p:spTree>
      <p:nvGrpSpPr>
        <p:cNvPr id="1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6" name="Google Shape;1006;p24"/>
          <p:cNvGrpSpPr/>
          <p:nvPr/>
        </p:nvGrpSpPr>
        <p:grpSpPr>
          <a:xfrm>
            <a:off x="95" y="25"/>
            <a:ext cx="9143969" cy="5143446"/>
            <a:chOff x="95" y="25"/>
            <a:chExt cx="9143969" cy="5143446"/>
          </a:xfrm>
        </p:grpSpPr>
        <p:sp>
          <p:nvSpPr>
            <p:cNvPr id="1007" name="Google Shape;1007;p24"/>
            <p:cNvSpPr/>
            <p:nvPr/>
          </p:nvSpPr>
          <p:spPr>
            <a:xfrm>
              <a:off x="95" y="484705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24"/>
            <p:cNvSpPr/>
            <p:nvPr/>
          </p:nvSpPr>
          <p:spPr>
            <a:xfrm>
              <a:off x="95" y="67722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24"/>
            <p:cNvSpPr/>
            <p:nvPr/>
          </p:nvSpPr>
          <p:spPr>
            <a:xfrm>
              <a:off x="95" y="86974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24"/>
            <p:cNvSpPr/>
            <p:nvPr/>
          </p:nvSpPr>
          <p:spPr>
            <a:xfrm>
              <a:off x="95" y="106454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24"/>
            <p:cNvSpPr/>
            <p:nvPr/>
          </p:nvSpPr>
          <p:spPr>
            <a:xfrm>
              <a:off x="95" y="125706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24"/>
            <p:cNvSpPr/>
            <p:nvPr/>
          </p:nvSpPr>
          <p:spPr>
            <a:xfrm>
              <a:off x="95" y="1449643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24"/>
            <p:cNvSpPr/>
            <p:nvPr/>
          </p:nvSpPr>
          <p:spPr>
            <a:xfrm>
              <a:off x="95" y="1642163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24"/>
            <p:cNvSpPr/>
            <p:nvPr/>
          </p:nvSpPr>
          <p:spPr>
            <a:xfrm>
              <a:off x="95" y="1834744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24"/>
            <p:cNvSpPr/>
            <p:nvPr/>
          </p:nvSpPr>
          <p:spPr>
            <a:xfrm>
              <a:off x="95" y="2029479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24"/>
            <p:cNvSpPr/>
            <p:nvPr/>
          </p:nvSpPr>
          <p:spPr>
            <a:xfrm>
              <a:off x="95" y="2222059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24"/>
            <p:cNvSpPr/>
            <p:nvPr/>
          </p:nvSpPr>
          <p:spPr>
            <a:xfrm>
              <a:off x="95" y="241458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24"/>
            <p:cNvSpPr/>
            <p:nvPr/>
          </p:nvSpPr>
          <p:spPr>
            <a:xfrm>
              <a:off x="95" y="260710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24"/>
            <p:cNvSpPr/>
            <p:nvPr/>
          </p:nvSpPr>
          <p:spPr>
            <a:xfrm>
              <a:off x="95" y="280189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24"/>
            <p:cNvSpPr/>
            <p:nvPr/>
          </p:nvSpPr>
          <p:spPr>
            <a:xfrm>
              <a:off x="95" y="299441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24"/>
            <p:cNvSpPr/>
            <p:nvPr/>
          </p:nvSpPr>
          <p:spPr>
            <a:xfrm>
              <a:off x="95" y="3186997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24"/>
            <p:cNvSpPr/>
            <p:nvPr/>
          </p:nvSpPr>
          <p:spPr>
            <a:xfrm>
              <a:off x="95" y="3379517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24"/>
            <p:cNvSpPr/>
            <p:nvPr/>
          </p:nvSpPr>
          <p:spPr>
            <a:xfrm>
              <a:off x="95" y="3572098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24"/>
            <p:cNvSpPr/>
            <p:nvPr/>
          </p:nvSpPr>
          <p:spPr>
            <a:xfrm>
              <a:off x="95" y="3764618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24"/>
            <p:cNvSpPr/>
            <p:nvPr/>
          </p:nvSpPr>
          <p:spPr>
            <a:xfrm>
              <a:off x="95" y="3959413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24"/>
            <p:cNvSpPr/>
            <p:nvPr/>
          </p:nvSpPr>
          <p:spPr>
            <a:xfrm>
              <a:off x="95" y="4151934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24"/>
            <p:cNvSpPr/>
            <p:nvPr/>
          </p:nvSpPr>
          <p:spPr>
            <a:xfrm>
              <a:off x="95" y="4344454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24"/>
            <p:cNvSpPr/>
            <p:nvPr/>
          </p:nvSpPr>
          <p:spPr>
            <a:xfrm>
              <a:off x="95" y="4537035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24"/>
            <p:cNvSpPr/>
            <p:nvPr/>
          </p:nvSpPr>
          <p:spPr>
            <a:xfrm>
              <a:off x="95" y="4731770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24"/>
            <p:cNvSpPr/>
            <p:nvPr/>
          </p:nvSpPr>
          <p:spPr>
            <a:xfrm>
              <a:off x="95" y="4924351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24"/>
            <p:cNvSpPr/>
            <p:nvPr/>
          </p:nvSpPr>
          <p:spPr>
            <a:xfrm>
              <a:off x="704325" y="25"/>
              <a:ext cx="17779" cy="5143446"/>
            </a:xfrm>
            <a:custGeom>
              <a:avLst/>
              <a:gdLst/>
              <a:ahLst/>
              <a:cxnLst/>
              <a:rect l="l" t="t" r="r" b="b"/>
              <a:pathLst>
                <a:path w="297" h="85921" extrusionOk="0">
                  <a:moveTo>
                    <a:pt x="1" y="0"/>
                  </a:moveTo>
                  <a:lnTo>
                    <a:pt x="1" y="85920"/>
                  </a:lnTo>
                  <a:lnTo>
                    <a:pt x="296" y="8592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2" name="Google Shape;1032;p24"/>
          <p:cNvSpPr txBox="1">
            <a:spLocks noGrp="1"/>
          </p:cNvSpPr>
          <p:nvPr>
            <p:ph type="title"/>
          </p:nvPr>
        </p:nvSpPr>
        <p:spPr>
          <a:xfrm>
            <a:off x="3650175" y="2532250"/>
            <a:ext cx="4320600" cy="81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550">
                <a:solidFill>
                  <a:srgbClr val="212529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33" name="Google Shape;1033;p24"/>
          <p:cNvSpPr txBox="1">
            <a:spLocks noGrp="1"/>
          </p:cNvSpPr>
          <p:nvPr>
            <p:ph type="title" idx="2" hasCustomPrompt="1"/>
          </p:nvPr>
        </p:nvSpPr>
        <p:spPr>
          <a:xfrm>
            <a:off x="6349924" y="1000925"/>
            <a:ext cx="1620900" cy="11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034" name="Google Shape;1034;p24"/>
          <p:cNvSpPr txBox="1">
            <a:spLocks noGrp="1"/>
          </p:cNvSpPr>
          <p:nvPr>
            <p:ph type="subTitle" idx="1"/>
          </p:nvPr>
        </p:nvSpPr>
        <p:spPr>
          <a:xfrm>
            <a:off x="3650175" y="3545650"/>
            <a:ext cx="4270200" cy="5340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5" name="Google Shape;1035;p24"/>
          <p:cNvSpPr/>
          <p:nvPr/>
        </p:nvSpPr>
        <p:spPr>
          <a:xfrm flipH="1">
            <a:off x="4235673" y="3017200"/>
            <a:ext cx="109275" cy="114525"/>
          </a:xfrm>
          <a:custGeom>
            <a:avLst/>
            <a:gdLst/>
            <a:ahLst/>
            <a:cxnLst/>
            <a:rect l="l" t="t" r="r" b="b"/>
            <a:pathLst>
              <a:path w="4371" h="4581" extrusionOk="0">
                <a:moveTo>
                  <a:pt x="1702" y="1062"/>
                </a:moveTo>
                <a:cubicBezTo>
                  <a:pt x="1780" y="1119"/>
                  <a:pt x="1875" y="1151"/>
                  <a:pt x="1969" y="1151"/>
                </a:cubicBezTo>
                <a:lnTo>
                  <a:pt x="2002" y="1151"/>
                </a:lnTo>
                <a:lnTo>
                  <a:pt x="2102" y="1185"/>
                </a:lnTo>
                <a:cubicBezTo>
                  <a:pt x="2169" y="1185"/>
                  <a:pt x="2236" y="1218"/>
                  <a:pt x="2336" y="1218"/>
                </a:cubicBezTo>
                <a:cubicBezTo>
                  <a:pt x="2436" y="1285"/>
                  <a:pt x="2569" y="1352"/>
                  <a:pt x="2670" y="1418"/>
                </a:cubicBezTo>
                <a:cubicBezTo>
                  <a:pt x="2770" y="1485"/>
                  <a:pt x="2870" y="1552"/>
                  <a:pt x="2936" y="1652"/>
                </a:cubicBezTo>
                <a:cubicBezTo>
                  <a:pt x="3003" y="1752"/>
                  <a:pt x="3070" y="1852"/>
                  <a:pt x="3137" y="1952"/>
                </a:cubicBezTo>
                <a:cubicBezTo>
                  <a:pt x="3170" y="1985"/>
                  <a:pt x="3170" y="2052"/>
                  <a:pt x="3203" y="2085"/>
                </a:cubicBezTo>
                <a:cubicBezTo>
                  <a:pt x="3203" y="2152"/>
                  <a:pt x="3237" y="2219"/>
                  <a:pt x="3237" y="2286"/>
                </a:cubicBezTo>
                <a:lnTo>
                  <a:pt x="3237" y="2319"/>
                </a:lnTo>
                <a:cubicBezTo>
                  <a:pt x="3237" y="2352"/>
                  <a:pt x="3237" y="2386"/>
                  <a:pt x="3237" y="2419"/>
                </a:cubicBezTo>
                <a:cubicBezTo>
                  <a:pt x="3237" y="2519"/>
                  <a:pt x="3237" y="2586"/>
                  <a:pt x="3237" y="2686"/>
                </a:cubicBezTo>
                <a:cubicBezTo>
                  <a:pt x="3237" y="2675"/>
                  <a:pt x="3236" y="2670"/>
                  <a:pt x="3234" y="2670"/>
                </a:cubicBezTo>
                <a:cubicBezTo>
                  <a:pt x="3227" y="2670"/>
                  <a:pt x="3203" y="2791"/>
                  <a:pt x="3203" y="2819"/>
                </a:cubicBezTo>
                <a:cubicBezTo>
                  <a:pt x="3203" y="2886"/>
                  <a:pt x="3170" y="2953"/>
                  <a:pt x="3137" y="2986"/>
                </a:cubicBezTo>
                <a:cubicBezTo>
                  <a:pt x="3146" y="2976"/>
                  <a:pt x="3150" y="2972"/>
                  <a:pt x="3151" y="2972"/>
                </a:cubicBezTo>
                <a:lnTo>
                  <a:pt x="3151" y="2972"/>
                </a:lnTo>
                <a:cubicBezTo>
                  <a:pt x="3153" y="2972"/>
                  <a:pt x="3137" y="2996"/>
                  <a:pt x="3137" y="3019"/>
                </a:cubicBezTo>
                <a:lnTo>
                  <a:pt x="3103" y="3119"/>
                </a:lnTo>
                <a:cubicBezTo>
                  <a:pt x="3070" y="3186"/>
                  <a:pt x="3036" y="3220"/>
                  <a:pt x="3003" y="3253"/>
                </a:cubicBezTo>
                <a:cubicBezTo>
                  <a:pt x="2936" y="3320"/>
                  <a:pt x="2903" y="3353"/>
                  <a:pt x="2836" y="3386"/>
                </a:cubicBezTo>
                <a:lnTo>
                  <a:pt x="2770" y="3453"/>
                </a:lnTo>
                <a:lnTo>
                  <a:pt x="2670" y="3520"/>
                </a:lnTo>
                <a:cubicBezTo>
                  <a:pt x="2603" y="3520"/>
                  <a:pt x="2536" y="3553"/>
                  <a:pt x="2469" y="3553"/>
                </a:cubicBezTo>
                <a:cubicBezTo>
                  <a:pt x="2469" y="3553"/>
                  <a:pt x="2395" y="3568"/>
                  <a:pt x="2366" y="3568"/>
                </a:cubicBezTo>
                <a:cubicBezTo>
                  <a:pt x="2351" y="3568"/>
                  <a:pt x="2347" y="3564"/>
                  <a:pt x="2369" y="3553"/>
                </a:cubicBezTo>
                <a:lnTo>
                  <a:pt x="2303" y="3553"/>
                </a:lnTo>
                <a:cubicBezTo>
                  <a:pt x="2286" y="3570"/>
                  <a:pt x="2261" y="3578"/>
                  <a:pt x="2232" y="3578"/>
                </a:cubicBezTo>
                <a:cubicBezTo>
                  <a:pt x="2203" y="3578"/>
                  <a:pt x="2169" y="3570"/>
                  <a:pt x="2136" y="3553"/>
                </a:cubicBezTo>
                <a:lnTo>
                  <a:pt x="2002" y="3553"/>
                </a:lnTo>
                <a:lnTo>
                  <a:pt x="1902" y="3520"/>
                </a:lnTo>
                <a:lnTo>
                  <a:pt x="1869" y="3520"/>
                </a:lnTo>
                <a:cubicBezTo>
                  <a:pt x="1369" y="3253"/>
                  <a:pt x="1068" y="2753"/>
                  <a:pt x="1068" y="2185"/>
                </a:cubicBezTo>
                <a:cubicBezTo>
                  <a:pt x="1068" y="1885"/>
                  <a:pt x="1168" y="1618"/>
                  <a:pt x="1335" y="1385"/>
                </a:cubicBezTo>
                <a:cubicBezTo>
                  <a:pt x="1437" y="1262"/>
                  <a:pt x="1565" y="1152"/>
                  <a:pt x="1702" y="1062"/>
                </a:cubicBezTo>
                <a:close/>
                <a:moveTo>
                  <a:pt x="1857" y="0"/>
                </a:moveTo>
                <a:cubicBezTo>
                  <a:pt x="1817" y="0"/>
                  <a:pt x="1776" y="6"/>
                  <a:pt x="1736" y="17"/>
                </a:cubicBezTo>
                <a:cubicBezTo>
                  <a:pt x="902" y="284"/>
                  <a:pt x="301" y="985"/>
                  <a:pt x="168" y="1852"/>
                </a:cubicBezTo>
                <a:cubicBezTo>
                  <a:pt x="1" y="2753"/>
                  <a:pt x="368" y="3687"/>
                  <a:pt x="1102" y="4254"/>
                </a:cubicBezTo>
                <a:cubicBezTo>
                  <a:pt x="1429" y="4472"/>
                  <a:pt x="1814" y="4581"/>
                  <a:pt x="2199" y="4581"/>
                </a:cubicBezTo>
                <a:cubicBezTo>
                  <a:pt x="2640" y="4581"/>
                  <a:pt x="3081" y="4438"/>
                  <a:pt x="3437" y="4154"/>
                </a:cubicBezTo>
                <a:cubicBezTo>
                  <a:pt x="4104" y="3620"/>
                  <a:pt x="4371" y="2719"/>
                  <a:pt x="4104" y="1885"/>
                </a:cubicBezTo>
                <a:cubicBezTo>
                  <a:pt x="3834" y="1046"/>
                  <a:pt x="3133" y="422"/>
                  <a:pt x="2268" y="256"/>
                </a:cubicBezTo>
                <a:lnTo>
                  <a:pt x="2268" y="256"/>
                </a:lnTo>
                <a:cubicBezTo>
                  <a:pt x="2188" y="93"/>
                  <a:pt x="2024" y="0"/>
                  <a:pt x="185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6" name="Google Shape;1036;p24"/>
          <p:cNvSpPr/>
          <p:nvPr/>
        </p:nvSpPr>
        <p:spPr>
          <a:xfrm flipH="1">
            <a:off x="5039723" y="454938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7" name="Google Shape;1037;p24"/>
          <p:cNvSpPr/>
          <p:nvPr/>
        </p:nvSpPr>
        <p:spPr>
          <a:xfrm flipH="1">
            <a:off x="8140473" y="452375"/>
            <a:ext cx="87600" cy="85725"/>
          </a:xfrm>
          <a:custGeom>
            <a:avLst/>
            <a:gdLst/>
            <a:ahLst/>
            <a:cxnLst/>
            <a:rect l="l" t="t" r="r" b="b"/>
            <a:pathLst>
              <a:path w="3504" h="3429" extrusionOk="0">
                <a:moveTo>
                  <a:pt x="1306" y="1043"/>
                </a:moveTo>
                <a:cubicBezTo>
                  <a:pt x="1302" y="1043"/>
                  <a:pt x="1285" y="1051"/>
                  <a:pt x="1268" y="1068"/>
                </a:cubicBezTo>
                <a:cubicBezTo>
                  <a:pt x="1302" y="1051"/>
                  <a:pt x="1310" y="1043"/>
                  <a:pt x="1306" y="1043"/>
                </a:cubicBezTo>
                <a:close/>
                <a:moveTo>
                  <a:pt x="1049" y="1498"/>
                </a:moveTo>
                <a:cubicBezTo>
                  <a:pt x="1048" y="1498"/>
                  <a:pt x="1043" y="1508"/>
                  <a:pt x="1039" y="1525"/>
                </a:cubicBezTo>
                <a:lnTo>
                  <a:pt x="1039" y="1525"/>
                </a:lnTo>
                <a:cubicBezTo>
                  <a:pt x="1048" y="1506"/>
                  <a:pt x="1050" y="1498"/>
                  <a:pt x="1049" y="1498"/>
                </a:cubicBezTo>
                <a:close/>
                <a:moveTo>
                  <a:pt x="2278" y="2426"/>
                </a:moveTo>
                <a:lnTo>
                  <a:pt x="2278" y="2426"/>
                </a:lnTo>
                <a:cubicBezTo>
                  <a:pt x="2263" y="2428"/>
                  <a:pt x="2252" y="2445"/>
                  <a:pt x="2256" y="2445"/>
                </a:cubicBezTo>
                <a:cubicBezTo>
                  <a:pt x="2258" y="2445"/>
                  <a:pt x="2262" y="2442"/>
                  <a:pt x="2269" y="2435"/>
                </a:cubicBezTo>
                <a:lnTo>
                  <a:pt x="2278" y="2426"/>
                </a:lnTo>
                <a:close/>
                <a:moveTo>
                  <a:pt x="1458" y="943"/>
                </a:moveTo>
                <a:lnTo>
                  <a:pt x="1458" y="943"/>
                </a:lnTo>
                <a:cubicBezTo>
                  <a:pt x="1551" y="978"/>
                  <a:pt x="1643" y="1040"/>
                  <a:pt x="1735" y="1101"/>
                </a:cubicBezTo>
                <a:lnTo>
                  <a:pt x="1869" y="1201"/>
                </a:lnTo>
                <a:lnTo>
                  <a:pt x="1935" y="1234"/>
                </a:lnTo>
                <a:cubicBezTo>
                  <a:pt x="1935" y="1234"/>
                  <a:pt x="1995" y="1264"/>
                  <a:pt x="2004" y="1264"/>
                </a:cubicBezTo>
                <a:cubicBezTo>
                  <a:pt x="2009" y="1264"/>
                  <a:pt x="2002" y="1257"/>
                  <a:pt x="1969" y="1235"/>
                </a:cubicBezTo>
                <a:lnTo>
                  <a:pt x="1969" y="1235"/>
                </a:lnTo>
                <a:cubicBezTo>
                  <a:pt x="2069" y="1302"/>
                  <a:pt x="2136" y="1368"/>
                  <a:pt x="2202" y="1468"/>
                </a:cubicBezTo>
                <a:lnTo>
                  <a:pt x="2236" y="1501"/>
                </a:lnTo>
                <a:cubicBezTo>
                  <a:pt x="2227" y="1485"/>
                  <a:pt x="2225" y="1478"/>
                  <a:pt x="2227" y="1478"/>
                </a:cubicBezTo>
                <a:lnTo>
                  <a:pt x="2227" y="1478"/>
                </a:lnTo>
                <a:cubicBezTo>
                  <a:pt x="2231" y="1478"/>
                  <a:pt x="2269" y="1535"/>
                  <a:pt x="2269" y="1535"/>
                </a:cubicBezTo>
                <a:cubicBezTo>
                  <a:pt x="2302" y="1568"/>
                  <a:pt x="2336" y="1635"/>
                  <a:pt x="2369" y="1702"/>
                </a:cubicBezTo>
                <a:cubicBezTo>
                  <a:pt x="2369" y="1702"/>
                  <a:pt x="2402" y="1735"/>
                  <a:pt x="2402" y="1768"/>
                </a:cubicBezTo>
                <a:lnTo>
                  <a:pt x="2436" y="1902"/>
                </a:lnTo>
                <a:cubicBezTo>
                  <a:pt x="2436" y="1912"/>
                  <a:pt x="2436" y="1923"/>
                  <a:pt x="2436" y="1935"/>
                </a:cubicBezTo>
                <a:cubicBezTo>
                  <a:pt x="2436" y="2002"/>
                  <a:pt x="2436" y="2035"/>
                  <a:pt x="2436" y="2102"/>
                </a:cubicBezTo>
                <a:cubicBezTo>
                  <a:pt x="2436" y="2121"/>
                  <a:pt x="2436" y="2135"/>
                  <a:pt x="2436" y="2135"/>
                </a:cubicBezTo>
                <a:lnTo>
                  <a:pt x="2413" y="2227"/>
                </a:lnTo>
                <a:lnTo>
                  <a:pt x="2413" y="2227"/>
                </a:lnTo>
                <a:cubicBezTo>
                  <a:pt x="2410" y="2228"/>
                  <a:pt x="2407" y="2230"/>
                  <a:pt x="2402" y="2235"/>
                </a:cubicBezTo>
                <a:cubicBezTo>
                  <a:pt x="2402" y="2269"/>
                  <a:pt x="2369" y="2302"/>
                  <a:pt x="2369" y="2302"/>
                </a:cubicBezTo>
                <a:cubicBezTo>
                  <a:pt x="2336" y="2335"/>
                  <a:pt x="2336" y="2369"/>
                  <a:pt x="2336" y="2369"/>
                </a:cubicBezTo>
                <a:lnTo>
                  <a:pt x="2278" y="2426"/>
                </a:lnTo>
                <a:lnTo>
                  <a:pt x="2278" y="2426"/>
                </a:lnTo>
                <a:cubicBezTo>
                  <a:pt x="2279" y="2426"/>
                  <a:pt x="2281" y="2426"/>
                  <a:pt x="2282" y="2426"/>
                </a:cubicBezTo>
                <a:cubicBezTo>
                  <a:pt x="2288" y="2426"/>
                  <a:pt x="2295" y="2428"/>
                  <a:pt x="2302" y="2435"/>
                </a:cubicBezTo>
                <a:lnTo>
                  <a:pt x="2197" y="2488"/>
                </a:lnTo>
                <a:lnTo>
                  <a:pt x="2197" y="2488"/>
                </a:lnTo>
                <a:cubicBezTo>
                  <a:pt x="2177" y="2490"/>
                  <a:pt x="2122" y="2502"/>
                  <a:pt x="2102" y="2502"/>
                </a:cubicBezTo>
                <a:lnTo>
                  <a:pt x="1902" y="2502"/>
                </a:lnTo>
                <a:cubicBezTo>
                  <a:pt x="1835" y="2502"/>
                  <a:pt x="1769" y="2469"/>
                  <a:pt x="1735" y="2435"/>
                </a:cubicBezTo>
                <a:lnTo>
                  <a:pt x="1668" y="2435"/>
                </a:lnTo>
                <a:lnTo>
                  <a:pt x="1502" y="2335"/>
                </a:lnTo>
                <a:lnTo>
                  <a:pt x="1402" y="2269"/>
                </a:lnTo>
                <a:cubicBezTo>
                  <a:pt x="1402" y="2269"/>
                  <a:pt x="1302" y="2202"/>
                  <a:pt x="1302" y="2169"/>
                </a:cubicBezTo>
                <a:lnTo>
                  <a:pt x="1201" y="2102"/>
                </a:lnTo>
                <a:cubicBezTo>
                  <a:pt x="1168" y="2068"/>
                  <a:pt x="1168" y="2035"/>
                  <a:pt x="1135" y="2002"/>
                </a:cubicBezTo>
                <a:cubicBezTo>
                  <a:pt x="1101" y="1968"/>
                  <a:pt x="1068" y="1902"/>
                  <a:pt x="1068" y="1868"/>
                </a:cubicBezTo>
                <a:lnTo>
                  <a:pt x="1068" y="1768"/>
                </a:lnTo>
                <a:cubicBezTo>
                  <a:pt x="1068" y="1768"/>
                  <a:pt x="1068" y="1735"/>
                  <a:pt x="1035" y="1702"/>
                </a:cubicBezTo>
                <a:lnTo>
                  <a:pt x="1035" y="1568"/>
                </a:lnTo>
                <a:cubicBezTo>
                  <a:pt x="1035" y="1551"/>
                  <a:pt x="1037" y="1536"/>
                  <a:pt x="1039" y="1525"/>
                </a:cubicBezTo>
                <a:lnTo>
                  <a:pt x="1039" y="1525"/>
                </a:lnTo>
                <a:cubicBezTo>
                  <a:pt x="1038" y="1528"/>
                  <a:pt x="1036" y="1531"/>
                  <a:pt x="1035" y="1535"/>
                </a:cubicBezTo>
                <a:cubicBezTo>
                  <a:pt x="1035" y="1514"/>
                  <a:pt x="1035" y="1484"/>
                  <a:pt x="1035" y="1468"/>
                </a:cubicBezTo>
                <a:cubicBezTo>
                  <a:pt x="1035" y="1435"/>
                  <a:pt x="1035" y="1435"/>
                  <a:pt x="1035" y="1401"/>
                </a:cubicBezTo>
                <a:lnTo>
                  <a:pt x="1035" y="1368"/>
                </a:lnTo>
                <a:cubicBezTo>
                  <a:pt x="1035" y="1335"/>
                  <a:pt x="1101" y="1268"/>
                  <a:pt x="1135" y="1234"/>
                </a:cubicBezTo>
                <a:cubicBezTo>
                  <a:pt x="1135" y="1201"/>
                  <a:pt x="1135" y="1201"/>
                  <a:pt x="1168" y="1168"/>
                </a:cubicBezTo>
                <a:lnTo>
                  <a:pt x="1201" y="1168"/>
                </a:lnTo>
                <a:lnTo>
                  <a:pt x="1268" y="1068"/>
                </a:lnTo>
                <a:cubicBezTo>
                  <a:pt x="1268" y="1034"/>
                  <a:pt x="1368" y="1001"/>
                  <a:pt x="1402" y="968"/>
                </a:cubicBezTo>
                <a:lnTo>
                  <a:pt x="1368" y="968"/>
                </a:lnTo>
                <a:cubicBezTo>
                  <a:pt x="1368" y="968"/>
                  <a:pt x="1423" y="968"/>
                  <a:pt x="1458" y="943"/>
                </a:cubicBezTo>
                <a:close/>
                <a:moveTo>
                  <a:pt x="1568" y="0"/>
                </a:moveTo>
                <a:lnTo>
                  <a:pt x="1568" y="67"/>
                </a:lnTo>
                <a:cubicBezTo>
                  <a:pt x="868" y="100"/>
                  <a:pt x="301" y="567"/>
                  <a:pt x="134" y="1201"/>
                </a:cubicBezTo>
                <a:cubicBezTo>
                  <a:pt x="1" y="1835"/>
                  <a:pt x="201" y="2502"/>
                  <a:pt x="734" y="2936"/>
                </a:cubicBezTo>
                <a:cubicBezTo>
                  <a:pt x="1078" y="3258"/>
                  <a:pt x="1519" y="3428"/>
                  <a:pt x="1967" y="3428"/>
                </a:cubicBezTo>
                <a:cubicBezTo>
                  <a:pt x="2215" y="3428"/>
                  <a:pt x="2465" y="3376"/>
                  <a:pt x="2703" y="3269"/>
                </a:cubicBezTo>
                <a:cubicBezTo>
                  <a:pt x="3270" y="2902"/>
                  <a:pt x="3503" y="2235"/>
                  <a:pt x="3336" y="1601"/>
                </a:cubicBezTo>
                <a:cubicBezTo>
                  <a:pt x="3103" y="934"/>
                  <a:pt x="2569" y="367"/>
                  <a:pt x="1902" y="134"/>
                </a:cubicBezTo>
                <a:cubicBezTo>
                  <a:pt x="1878" y="122"/>
                  <a:pt x="1855" y="112"/>
                  <a:pt x="1832" y="104"/>
                </a:cubicBezTo>
                <a:lnTo>
                  <a:pt x="1832" y="104"/>
                </a:lnTo>
                <a:cubicBezTo>
                  <a:pt x="1756" y="40"/>
                  <a:pt x="1665" y="0"/>
                  <a:pt x="15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8" name="Google Shape;1038;p24"/>
          <p:cNvSpPr/>
          <p:nvPr/>
        </p:nvSpPr>
        <p:spPr>
          <a:xfrm flipH="1">
            <a:off x="677773" y="2076088"/>
            <a:ext cx="70900" cy="70825"/>
          </a:xfrm>
          <a:custGeom>
            <a:avLst/>
            <a:gdLst/>
            <a:ahLst/>
            <a:cxnLst/>
            <a:rect l="l" t="t" r="r" b="b"/>
            <a:pathLst>
              <a:path w="2836" h="2833" extrusionOk="0">
                <a:moveTo>
                  <a:pt x="958" y="1016"/>
                </a:moveTo>
                <a:cubicBezTo>
                  <a:pt x="951" y="1028"/>
                  <a:pt x="943" y="1033"/>
                  <a:pt x="939" y="1033"/>
                </a:cubicBezTo>
                <a:cubicBezTo>
                  <a:pt x="936" y="1033"/>
                  <a:pt x="939" y="1027"/>
                  <a:pt x="958" y="1016"/>
                </a:cubicBezTo>
                <a:close/>
                <a:moveTo>
                  <a:pt x="1201" y="1126"/>
                </a:moveTo>
                <a:cubicBezTo>
                  <a:pt x="1201" y="1126"/>
                  <a:pt x="1200" y="1138"/>
                  <a:pt x="1197" y="1153"/>
                </a:cubicBezTo>
                <a:lnTo>
                  <a:pt x="1197" y="1153"/>
                </a:lnTo>
                <a:cubicBezTo>
                  <a:pt x="1198" y="1150"/>
                  <a:pt x="1200" y="1147"/>
                  <a:pt x="1201" y="1144"/>
                </a:cubicBezTo>
                <a:cubicBezTo>
                  <a:pt x="1201" y="1131"/>
                  <a:pt x="1201" y="1126"/>
                  <a:pt x="1201" y="1126"/>
                </a:cubicBezTo>
                <a:close/>
                <a:moveTo>
                  <a:pt x="1197" y="1153"/>
                </a:moveTo>
                <a:cubicBezTo>
                  <a:pt x="1187" y="1174"/>
                  <a:pt x="1181" y="1191"/>
                  <a:pt x="1176" y="1208"/>
                </a:cubicBezTo>
                <a:lnTo>
                  <a:pt x="1176" y="1208"/>
                </a:lnTo>
                <a:cubicBezTo>
                  <a:pt x="1188" y="1199"/>
                  <a:pt x="1194" y="1173"/>
                  <a:pt x="1197" y="1153"/>
                </a:cubicBezTo>
                <a:close/>
                <a:moveTo>
                  <a:pt x="1826" y="1273"/>
                </a:moveTo>
                <a:cubicBezTo>
                  <a:pt x="1828" y="1291"/>
                  <a:pt x="1839" y="1306"/>
                  <a:pt x="1843" y="1306"/>
                </a:cubicBezTo>
                <a:cubicBezTo>
                  <a:pt x="1846" y="1306"/>
                  <a:pt x="1845" y="1299"/>
                  <a:pt x="1835" y="1278"/>
                </a:cubicBezTo>
                <a:lnTo>
                  <a:pt x="1826" y="1273"/>
                </a:lnTo>
                <a:close/>
                <a:moveTo>
                  <a:pt x="1316" y="1792"/>
                </a:moveTo>
                <a:cubicBezTo>
                  <a:pt x="1316" y="1792"/>
                  <a:pt x="1327" y="1802"/>
                  <a:pt x="1339" y="1812"/>
                </a:cubicBezTo>
                <a:lnTo>
                  <a:pt x="1339" y="1812"/>
                </a:lnTo>
                <a:cubicBezTo>
                  <a:pt x="1338" y="1812"/>
                  <a:pt x="1336" y="1812"/>
                  <a:pt x="1335" y="1812"/>
                </a:cubicBezTo>
                <a:cubicBezTo>
                  <a:pt x="1321" y="1797"/>
                  <a:pt x="1315" y="1792"/>
                  <a:pt x="1316" y="1792"/>
                </a:cubicBezTo>
                <a:close/>
                <a:moveTo>
                  <a:pt x="1835" y="1778"/>
                </a:moveTo>
                <a:lnTo>
                  <a:pt x="1835" y="1778"/>
                </a:lnTo>
                <a:cubicBezTo>
                  <a:pt x="1816" y="1797"/>
                  <a:pt x="1774" y="1817"/>
                  <a:pt x="1768" y="1817"/>
                </a:cubicBezTo>
                <a:cubicBezTo>
                  <a:pt x="1764" y="1817"/>
                  <a:pt x="1779" y="1806"/>
                  <a:pt x="1835" y="1778"/>
                </a:cubicBezTo>
                <a:close/>
                <a:moveTo>
                  <a:pt x="1270" y="945"/>
                </a:moveTo>
                <a:cubicBezTo>
                  <a:pt x="1303" y="947"/>
                  <a:pt x="1344" y="954"/>
                  <a:pt x="1368" y="978"/>
                </a:cubicBezTo>
                <a:lnTo>
                  <a:pt x="1435" y="978"/>
                </a:lnTo>
                <a:lnTo>
                  <a:pt x="1568" y="1078"/>
                </a:lnTo>
                <a:lnTo>
                  <a:pt x="1635" y="1111"/>
                </a:lnTo>
                <a:cubicBezTo>
                  <a:pt x="1702" y="1144"/>
                  <a:pt x="1735" y="1178"/>
                  <a:pt x="1768" y="1244"/>
                </a:cubicBezTo>
                <a:lnTo>
                  <a:pt x="1826" y="1273"/>
                </a:lnTo>
                <a:lnTo>
                  <a:pt x="1826" y="1273"/>
                </a:lnTo>
                <a:cubicBezTo>
                  <a:pt x="1825" y="1263"/>
                  <a:pt x="1827" y="1253"/>
                  <a:pt x="1835" y="1244"/>
                </a:cubicBezTo>
                <a:lnTo>
                  <a:pt x="1835" y="1244"/>
                </a:lnTo>
                <a:lnTo>
                  <a:pt x="1902" y="1378"/>
                </a:lnTo>
                <a:lnTo>
                  <a:pt x="1935" y="1445"/>
                </a:lnTo>
                <a:cubicBezTo>
                  <a:pt x="1935" y="1478"/>
                  <a:pt x="1935" y="1478"/>
                  <a:pt x="1935" y="1511"/>
                </a:cubicBezTo>
                <a:lnTo>
                  <a:pt x="1935" y="1611"/>
                </a:lnTo>
                <a:lnTo>
                  <a:pt x="1935" y="1645"/>
                </a:lnTo>
                <a:cubicBezTo>
                  <a:pt x="1935" y="1645"/>
                  <a:pt x="1935" y="1662"/>
                  <a:pt x="1923" y="1672"/>
                </a:cubicBezTo>
                <a:lnTo>
                  <a:pt x="1923" y="1672"/>
                </a:lnTo>
                <a:cubicBezTo>
                  <a:pt x="1931" y="1653"/>
                  <a:pt x="1936" y="1629"/>
                  <a:pt x="1925" y="1629"/>
                </a:cubicBezTo>
                <a:cubicBezTo>
                  <a:pt x="1921" y="1629"/>
                  <a:pt x="1913" y="1633"/>
                  <a:pt x="1902" y="1645"/>
                </a:cubicBezTo>
                <a:lnTo>
                  <a:pt x="1835" y="1745"/>
                </a:lnTo>
                <a:cubicBezTo>
                  <a:pt x="1828" y="1759"/>
                  <a:pt x="1828" y="1764"/>
                  <a:pt x="1833" y="1764"/>
                </a:cubicBezTo>
                <a:cubicBezTo>
                  <a:pt x="1845" y="1764"/>
                  <a:pt x="1887" y="1726"/>
                  <a:pt x="1887" y="1726"/>
                </a:cubicBezTo>
                <a:lnTo>
                  <a:pt x="1887" y="1726"/>
                </a:lnTo>
                <a:cubicBezTo>
                  <a:pt x="1888" y="1726"/>
                  <a:pt x="1883" y="1731"/>
                  <a:pt x="1868" y="1745"/>
                </a:cubicBezTo>
                <a:lnTo>
                  <a:pt x="1835" y="1778"/>
                </a:lnTo>
                <a:cubicBezTo>
                  <a:pt x="1802" y="1778"/>
                  <a:pt x="1768" y="1812"/>
                  <a:pt x="1735" y="1812"/>
                </a:cubicBezTo>
                <a:lnTo>
                  <a:pt x="1702" y="1845"/>
                </a:lnTo>
                <a:lnTo>
                  <a:pt x="1668" y="1845"/>
                </a:lnTo>
                <a:cubicBezTo>
                  <a:pt x="1735" y="1812"/>
                  <a:pt x="1735" y="1812"/>
                  <a:pt x="1702" y="1812"/>
                </a:cubicBezTo>
                <a:lnTo>
                  <a:pt x="1602" y="1845"/>
                </a:lnTo>
                <a:lnTo>
                  <a:pt x="1535" y="1845"/>
                </a:lnTo>
                <a:cubicBezTo>
                  <a:pt x="1518" y="1862"/>
                  <a:pt x="1502" y="1870"/>
                  <a:pt x="1485" y="1870"/>
                </a:cubicBezTo>
                <a:cubicBezTo>
                  <a:pt x="1468" y="1870"/>
                  <a:pt x="1451" y="1862"/>
                  <a:pt x="1435" y="1845"/>
                </a:cubicBezTo>
                <a:cubicBezTo>
                  <a:pt x="1414" y="1845"/>
                  <a:pt x="1393" y="1832"/>
                  <a:pt x="1373" y="1822"/>
                </a:cubicBezTo>
                <a:lnTo>
                  <a:pt x="1373" y="1822"/>
                </a:lnTo>
                <a:cubicBezTo>
                  <a:pt x="1372" y="1820"/>
                  <a:pt x="1370" y="1816"/>
                  <a:pt x="1368" y="1812"/>
                </a:cubicBezTo>
                <a:lnTo>
                  <a:pt x="1335" y="1778"/>
                </a:lnTo>
                <a:cubicBezTo>
                  <a:pt x="1301" y="1778"/>
                  <a:pt x="1301" y="1778"/>
                  <a:pt x="1301" y="1745"/>
                </a:cubicBezTo>
                <a:cubicBezTo>
                  <a:pt x="1281" y="1725"/>
                  <a:pt x="1261" y="1692"/>
                  <a:pt x="1263" y="1692"/>
                </a:cubicBezTo>
                <a:lnTo>
                  <a:pt x="1263" y="1692"/>
                </a:lnTo>
                <a:cubicBezTo>
                  <a:pt x="1264" y="1692"/>
                  <a:pt x="1275" y="1706"/>
                  <a:pt x="1301" y="1745"/>
                </a:cubicBezTo>
                <a:cubicBezTo>
                  <a:pt x="1301" y="1711"/>
                  <a:pt x="1235" y="1678"/>
                  <a:pt x="1235" y="1645"/>
                </a:cubicBezTo>
                <a:cubicBezTo>
                  <a:pt x="1218" y="1645"/>
                  <a:pt x="1210" y="1637"/>
                  <a:pt x="1206" y="1625"/>
                </a:cubicBezTo>
                <a:lnTo>
                  <a:pt x="1206" y="1625"/>
                </a:lnTo>
                <a:cubicBezTo>
                  <a:pt x="1207" y="1626"/>
                  <a:pt x="1208" y="1628"/>
                  <a:pt x="1208" y="1628"/>
                </a:cubicBezTo>
                <a:cubicBezTo>
                  <a:pt x="1209" y="1628"/>
                  <a:pt x="1207" y="1624"/>
                  <a:pt x="1203" y="1616"/>
                </a:cubicBezTo>
                <a:lnTo>
                  <a:pt x="1203" y="1616"/>
                </a:lnTo>
                <a:cubicBezTo>
                  <a:pt x="1201" y="1604"/>
                  <a:pt x="1201" y="1591"/>
                  <a:pt x="1201" y="1578"/>
                </a:cubicBezTo>
                <a:cubicBezTo>
                  <a:pt x="1190" y="1567"/>
                  <a:pt x="1183" y="1562"/>
                  <a:pt x="1180" y="1562"/>
                </a:cubicBezTo>
                <a:cubicBezTo>
                  <a:pt x="1176" y="1562"/>
                  <a:pt x="1178" y="1571"/>
                  <a:pt x="1183" y="1582"/>
                </a:cubicBezTo>
                <a:lnTo>
                  <a:pt x="1183" y="1582"/>
                </a:lnTo>
                <a:cubicBezTo>
                  <a:pt x="1141" y="1511"/>
                  <a:pt x="1168" y="1508"/>
                  <a:pt x="1168" y="1478"/>
                </a:cubicBezTo>
                <a:lnTo>
                  <a:pt x="1168" y="1445"/>
                </a:lnTo>
                <a:lnTo>
                  <a:pt x="1168" y="1311"/>
                </a:lnTo>
                <a:cubicBezTo>
                  <a:pt x="1168" y="1269"/>
                  <a:pt x="1168" y="1240"/>
                  <a:pt x="1176" y="1208"/>
                </a:cubicBezTo>
                <a:lnTo>
                  <a:pt x="1176" y="1208"/>
                </a:lnTo>
                <a:cubicBezTo>
                  <a:pt x="1174" y="1210"/>
                  <a:pt x="1171" y="1211"/>
                  <a:pt x="1168" y="1211"/>
                </a:cubicBezTo>
                <a:cubicBezTo>
                  <a:pt x="1135" y="1211"/>
                  <a:pt x="1201" y="1144"/>
                  <a:pt x="1201" y="1111"/>
                </a:cubicBezTo>
                <a:cubicBezTo>
                  <a:pt x="1236" y="1055"/>
                  <a:pt x="1259" y="999"/>
                  <a:pt x="1270" y="945"/>
                </a:cubicBezTo>
                <a:close/>
                <a:moveTo>
                  <a:pt x="1195" y="1"/>
                </a:moveTo>
                <a:cubicBezTo>
                  <a:pt x="988" y="1"/>
                  <a:pt x="784" y="52"/>
                  <a:pt x="601" y="144"/>
                </a:cubicBezTo>
                <a:cubicBezTo>
                  <a:pt x="234" y="344"/>
                  <a:pt x="0" y="677"/>
                  <a:pt x="0" y="1078"/>
                </a:cubicBezTo>
                <a:cubicBezTo>
                  <a:pt x="0" y="1230"/>
                  <a:pt x="66" y="1361"/>
                  <a:pt x="171" y="1445"/>
                </a:cubicBezTo>
                <a:lnTo>
                  <a:pt x="171" y="1445"/>
                </a:lnTo>
                <a:cubicBezTo>
                  <a:pt x="176" y="1712"/>
                  <a:pt x="251" y="1978"/>
                  <a:pt x="401" y="2212"/>
                </a:cubicBezTo>
                <a:cubicBezTo>
                  <a:pt x="636" y="2604"/>
                  <a:pt x="1056" y="2832"/>
                  <a:pt x="1483" y="2832"/>
                </a:cubicBezTo>
                <a:cubicBezTo>
                  <a:pt x="1601" y="2832"/>
                  <a:pt x="1720" y="2815"/>
                  <a:pt x="1835" y="2779"/>
                </a:cubicBezTo>
                <a:cubicBezTo>
                  <a:pt x="2402" y="2612"/>
                  <a:pt x="2802" y="2145"/>
                  <a:pt x="2836" y="1545"/>
                </a:cubicBezTo>
                <a:cubicBezTo>
                  <a:pt x="2769" y="878"/>
                  <a:pt x="2335" y="310"/>
                  <a:pt x="1702" y="110"/>
                </a:cubicBezTo>
                <a:cubicBezTo>
                  <a:pt x="1536" y="35"/>
                  <a:pt x="1364" y="1"/>
                  <a:pt x="11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9" name="Google Shape;1039;p24"/>
          <p:cNvSpPr/>
          <p:nvPr/>
        </p:nvSpPr>
        <p:spPr>
          <a:xfrm flipH="1">
            <a:off x="4701123" y="4531100"/>
            <a:ext cx="338600" cy="293575"/>
          </a:xfrm>
          <a:custGeom>
            <a:avLst/>
            <a:gdLst/>
            <a:ahLst/>
            <a:cxnLst/>
            <a:rect l="l" t="t" r="r" b="b"/>
            <a:pathLst>
              <a:path w="13544" h="11743" extrusionOk="0">
                <a:moveTo>
                  <a:pt x="6438" y="992"/>
                </a:moveTo>
                <a:cubicBezTo>
                  <a:pt x="6467" y="992"/>
                  <a:pt x="6479" y="1072"/>
                  <a:pt x="6538" y="1210"/>
                </a:cubicBezTo>
                <a:cubicBezTo>
                  <a:pt x="6672" y="1444"/>
                  <a:pt x="6672" y="1577"/>
                  <a:pt x="6738" y="1777"/>
                </a:cubicBezTo>
                <a:lnTo>
                  <a:pt x="7306" y="3245"/>
                </a:lnTo>
                <a:cubicBezTo>
                  <a:pt x="7606" y="4012"/>
                  <a:pt x="7773" y="4579"/>
                  <a:pt x="8673" y="4579"/>
                </a:cubicBezTo>
                <a:cubicBezTo>
                  <a:pt x="9707" y="4579"/>
                  <a:pt x="10708" y="4579"/>
                  <a:pt x="11742" y="4680"/>
                </a:cubicBezTo>
                <a:cubicBezTo>
                  <a:pt x="11976" y="4680"/>
                  <a:pt x="12209" y="4713"/>
                  <a:pt x="12443" y="4746"/>
                </a:cubicBezTo>
                <a:cubicBezTo>
                  <a:pt x="12276" y="4880"/>
                  <a:pt x="12142" y="4980"/>
                  <a:pt x="12009" y="5113"/>
                </a:cubicBezTo>
                <a:cubicBezTo>
                  <a:pt x="11609" y="5447"/>
                  <a:pt x="11175" y="5714"/>
                  <a:pt x="10741" y="5947"/>
                </a:cubicBezTo>
                <a:cubicBezTo>
                  <a:pt x="10108" y="6314"/>
                  <a:pt x="9240" y="6414"/>
                  <a:pt x="9174" y="7281"/>
                </a:cubicBezTo>
                <a:cubicBezTo>
                  <a:pt x="9174" y="7815"/>
                  <a:pt x="9174" y="8382"/>
                  <a:pt x="9174" y="8949"/>
                </a:cubicBezTo>
                <a:cubicBezTo>
                  <a:pt x="9240" y="9416"/>
                  <a:pt x="9240" y="9917"/>
                  <a:pt x="9174" y="10384"/>
                </a:cubicBezTo>
                <a:cubicBezTo>
                  <a:pt x="9196" y="10498"/>
                  <a:pt x="9204" y="10549"/>
                  <a:pt x="9185" y="10549"/>
                </a:cubicBezTo>
                <a:cubicBezTo>
                  <a:pt x="9176" y="10549"/>
                  <a:pt x="9161" y="10538"/>
                  <a:pt x="9140" y="10517"/>
                </a:cubicBezTo>
                <a:cubicBezTo>
                  <a:pt x="9007" y="10450"/>
                  <a:pt x="8940" y="10384"/>
                  <a:pt x="8873" y="10250"/>
                </a:cubicBezTo>
                <a:cubicBezTo>
                  <a:pt x="8707" y="10050"/>
                  <a:pt x="8573" y="9850"/>
                  <a:pt x="8440" y="9616"/>
                </a:cubicBezTo>
                <a:lnTo>
                  <a:pt x="7572" y="8282"/>
                </a:lnTo>
                <a:cubicBezTo>
                  <a:pt x="7477" y="8130"/>
                  <a:pt x="7327" y="8053"/>
                  <a:pt x="7173" y="8053"/>
                </a:cubicBezTo>
                <a:cubicBezTo>
                  <a:pt x="7057" y="8053"/>
                  <a:pt x="6939" y="8096"/>
                  <a:pt x="6839" y="8182"/>
                </a:cubicBezTo>
                <a:cubicBezTo>
                  <a:pt x="6438" y="8616"/>
                  <a:pt x="6038" y="9049"/>
                  <a:pt x="5604" y="9483"/>
                </a:cubicBezTo>
                <a:cubicBezTo>
                  <a:pt x="5371" y="9650"/>
                  <a:pt x="5171" y="9850"/>
                  <a:pt x="4971" y="10017"/>
                </a:cubicBezTo>
                <a:cubicBezTo>
                  <a:pt x="4737" y="10284"/>
                  <a:pt x="4470" y="10484"/>
                  <a:pt x="4170" y="10651"/>
                </a:cubicBezTo>
                <a:cubicBezTo>
                  <a:pt x="4170" y="10651"/>
                  <a:pt x="4037" y="10751"/>
                  <a:pt x="4037" y="10751"/>
                </a:cubicBezTo>
                <a:cubicBezTo>
                  <a:pt x="4037" y="10617"/>
                  <a:pt x="4070" y="10450"/>
                  <a:pt x="4103" y="10284"/>
                </a:cubicBezTo>
                <a:cubicBezTo>
                  <a:pt x="4170" y="9983"/>
                  <a:pt x="4237" y="9717"/>
                  <a:pt x="4270" y="9416"/>
                </a:cubicBezTo>
                <a:cubicBezTo>
                  <a:pt x="4403" y="8783"/>
                  <a:pt x="4537" y="8182"/>
                  <a:pt x="4704" y="7515"/>
                </a:cubicBezTo>
                <a:cubicBezTo>
                  <a:pt x="4770" y="7281"/>
                  <a:pt x="4604" y="7015"/>
                  <a:pt x="4370" y="6948"/>
                </a:cubicBezTo>
                <a:cubicBezTo>
                  <a:pt x="3770" y="6748"/>
                  <a:pt x="3169" y="6548"/>
                  <a:pt x="2602" y="6281"/>
                </a:cubicBezTo>
                <a:cubicBezTo>
                  <a:pt x="2335" y="6147"/>
                  <a:pt x="2068" y="6014"/>
                  <a:pt x="1768" y="5847"/>
                </a:cubicBezTo>
                <a:lnTo>
                  <a:pt x="1368" y="5647"/>
                </a:lnTo>
                <a:lnTo>
                  <a:pt x="1247" y="5556"/>
                </a:lnTo>
                <a:lnTo>
                  <a:pt x="1247" y="5556"/>
                </a:lnTo>
                <a:cubicBezTo>
                  <a:pt x="1278" y="5542"/>
                  <a:pt x="1306" y="5528"/>
                  <a:pt x="1335" y="5513"/>
                </a:cubicBezTo>
                <a:cubicBezTo>
                  <a:pt x="1535" y="5480"/>
                  <a:pt x="1735" y="5480"/>
                  <a:pt x="1935" y="5447"/>
                </a:cubicBezTo>
                <a:lnTo>
                  <a:pt x="2836" y="5347"/>
                </a:lnTo>
                <a:lnTo>
                  <a:pt x="4937" y="5113"/>
                </a:lnTo>
                <a:cubicBezTo>
                  <a:pt x="5229" y="5079"/>
                  <a:pt x="5379" y="4815"/>
                  <a:pt x="5375" y="4576"/>
                </a:cubicBezTo>
                <a:lnTo>
                  <a:pt x="5375" y="4576"/>
                </a:lnTo>
                <a:cubicBezTo>
                  <a:pt x="5518" y="4540"/>
                  <a:pt x="5638" y="4433"/>
                  <a:pt x="5671" y="4246"/>
                </a:cubicBezTo>
                <a:cubicBezTo>
                  <a:pt x="5771" y="3712"/>
                  <a:pt x="5871" y="3178"/>
                  <a:pt x="6005" y="2611"/>
                </a:cubicBezTo>
                <a:cubicBezTo>
                  <a:pt x="6071" y="2345"/>
                  <a:pt x="6105" y="2078"/>
                  <a:pt x="6171" y="1811"/>
                </a:cubicBezTo>
                <a:cubicBezTo>
                  <a:pt x="6205" y="1577"/>
                  <a:pt x="6238" y="1344"/>
                  <a:pt x="6338" y="1110"/>
                </a:cubicBezTo>
                <a:cubicBezTo>
                  <a:pt x="6392" y="1029"/>
                  <a:pt x="6419" y="992"/>
                  <a:pt x="6438" y="992"/>
                </a:cubicBezTo>
                <a:close/>
                <a:moveTo>
                  <a:pt x="6414" y="0"/>
                </a:moveTo>
                <a:cubicBezTo>
                  <a:pt x="6069" y="0"/>
                  <a:pt x="5728" y="192"/>
                  <a:pt x="5571" y="577"/>
                </a:cubicBezTo>
                <a:cubicBezTo>
                  <a:pt x="5371" y="1044"/>
                  <a:pt x="5237" y="1544"/>
                  <a:pt x="5171" y="2078"/>
                </a:cubicBezTo>
                <a:cubicBezTo>
                  <a:pt x="5037" y="2711"/>
                  <a:pt x="4904" y="3312"/>
                  <a:pt x="4770" y="3979"/>
                </a:cubicBezTo>
                <a:cubicBezTo>
                  <a:pt x="4758" y="4059"/>
                  <a:pt x="4761" y="4132"/>
                  <a:pt x="4775" y="4197"/>
                </a:cubicBezTo>
                <a:lnTo>
                  <a:pt x="4775" y="4197"/>
                </a:lnTo>
                <a:lnTo>
                  <a:pt x="1935" y="4513"/>
                </a:lnTo>
                <a:cubicBezTo>
                  <a:pt x="1335" y="4579"/>
                  <a:pt x="367" y="4613"/>
                  <a:pt x="167" y="5347"/>
                </a:cubicBezTo>
                <a:cubicBezTo>
                  <a:pt x="0" y="6081"/>
                  <a:pt x="1001" y="6514"/>
                  <a:pt x="1535" y="6781"/>
                </a:cubicBezTo>
                <a:cubicBezTo>
                  <a:pt x="2234" y="7145"/>
                  <a:pt x="2934" y="7462"/>
                  <a:pt x="3673" y="7692"/>
                </a:cubicBezTo>
                <a:lnTo>
                  <a:pt x="3673" y="7692"/>
                </a:lnTo>
                <a:cubicBezTo>
                  <a:pt x="3514" y="8436"/>
                  <a:pt x="3375" y="9165"/>
                  <a:pt x="3236" y="9917"/>
                </a:cubicBezTo>
                <a:cubicBezTo>
                  <a:pt x="3103" y="10517"/>
                  <a:pt x="2836" y="11518"/>
                  <a:pt x="3703" y="11718"/>
                </a:cubicBezTo>
                <a:cubicBezTo>
                  <a:pt x="3773" y="11735"/>
                  <a:pt x="3842" y="11742"/>
                  <a:pt x="3911" y="11742"/>
                </a:cubicBezTo>
                <a:cubicBezTo>
                  <a:pt x="4534" y="11742"/>
                  <a:pt x="5117" y="11111"/>
                  <a:pt x="5538" y="10751"/>
                </a:cubicBezTo>
                <a:cubicBezTo>
                  <a:pt x="6090" y="10277"/>
                  <a:pt x="6602" y="9782"/>
                  <a:pt x="7088" y="9267"/>
                </a:cubicBezTo>
                <a:lnTo>
                  <a:pt x="7088" y="9267"/>
                </a:lnTo>
                <a:lnTo>
                  <a:pt x="7639" y="10083"/>
                </a:lnTo>
                <a:cubicBezTo>
                  <a:pt x="7839" y="10450"/>
                  <a:pt x="8106" y="10817"/>
                  <a:pt x="8440" y="11151"/>
                </a:cubicBezTo>
                <a:cubicBezTo>
                  <a:pt x="8643" y="11327"/>
                  <a:pt x="8917" y="11420"/>
                  <a:pt x="9187" y="11420"/>
                </a:cubicBezTo>
                <a:cubicBezTo>
                  <a:pt x="9583" y="11420"/>
                  <a:pt x="9969" y="11220"/>
                  <a:pt x="10108" y="10784"/>
                </a:cubicBezTo>
                <a:cubicBezTo>
                  <a:pt x="10174" y="10284"/>
                  <a:pt x="10174" y="9817"/>
                  <a:pt x="10141" y="9350"/>
                </a:cubicBezTo>
                <a:lnTo>
                  <a:pt x="10141" y="7682"/>
                </a:lnTo>
                <a:cubicBezTo>
                  <a:pt x="10108" y="7515"/>
                  <a:pt x="10108" y="7381"/>
                  <a:pt x="10141" y="7248"/>
                </a:cubicBezTo>
                <a:cubicBezTo>
                  <a:pt x="10174" y="7181"/>
                  <a:pt x="10274" y="7215"/>
                  <a:pt x="10308" y="7181"/>
                </a:cubicBezTo>
                <a:cubicBezTo>
                  <a:pt x="10474" y="7081"/>
                  <a:pt x="10641" y="7015"/>
                  <a:pt x="10841" y="6948"/>
                </a:cubicBezTo>
                <a:cubicBezTo>
                  <a:pt x="11275" y="6748"/>
                  <a:pt x="11709" y="6481"/>
                  <a:pt x="12142" y="6214"/>
                </a:cubicBezTo>
                <a:cubicBezTo>
                  <a:pt x="12676" y="5814"/>
                  <a:pt x="13543" y="5247"/>
                  <a:pt x="13310" y="4446"/>
                </a:cubicBezTo>
                <a:cubicBezTo>
                  <a:pt x="13043" y="3612"/>
                  <a:pt x="11742" y="3746"/>
                  <a:pt x="11042" y="3679"/>
                </a:cubicBezTo>
                <a:cubicBezTo>
                  <a:pt x="10575" y="3645"/>
                  <a:pt x="10074" y="3645"/>
                  <a:pt x="9574" y="3645"/>
                </a:cubicBezTo>
                <a:lnTo>
                  <a:pt x="8773" y="3645"/>
                </a:lnTo>
                <a:cubicBezTo>
                  <a:pt x="8440" y="3645"/>
                  <a:pt x="8406" y="3479"/>
                  <a:pt x="8273" y="3178"/>
                </a:cubicBezTo>
                <a:lnTo>
                  <a:pt x="7773" y="1777"/>
                </a:lnTo>
                <a:cubicBezTo>
                  <a:pt x="7639" y="1344"/>
                  <a:pt x="7439" y="910"/>
                  <a:pt x="7239" y="477"/>
                </a:cubicBezTo>
                <a:cubicBezTo>
                  <a:pt x="7048" y="159"/>
                  <a:pt x="6729" y="0"/>
                  <a:pt x="641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0" name="Google Shape;1040;p24"/>
          <p:cNvSpPr/>
          <p:nvPr/>
        </p:nvSpPr>
        <p:spPr>
          <a:xfrm flipH="1">
            <a:off x="8601460" y="4168413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1" name="Google Shape;1041;p24"/>
          <p:cNvSpPr/>
          <p:nvPr/>
        </p:nvSpPr>
        <p:spPr>
          <a:xfrm flipH="1">
            <a:off x="935498" y="535513"/>
            <a:ext cx="321925" cy="310900"/>
          </a:xfrm>
          <a:custGeom>
            <a:avLst/>
            <a:gdLst/>
            <a:ahLst/>
            <a:cxnLst/>
            <a:rect l="l" t="t" r="r" b="b"/>
            <a:pathLst>
              <a:path w="12877" h="12436" extrusionOk="0">
                <a:moveTo>
                  <a:pt x="5600" y="919"/>
                </a:moveTo>
                <a:cubicBezTo>
                  <a:pt x="6011" y="919"/>
                  <a:pt x="6242" y="1617"/>
                  <a:pt x="6272" y="1936"/>
                </a:cubicBezTo>
                <a:cubicBezTo>
                  <a:pt x="6338" y="2503"/>
                  <a:pt x="6338" y="3104"/>
                  <a:pt x="6272" y="3671"/>
                </a:cubicBezTo>
                <a:cubicBezTo>
                  <a:pt x="6205" y="4449"/>
                  <a:pt x="6019" y="5228"/>
                  <a:pt x="5725" y="5967"/>
                </a:cubicBezTo>
                <a:lnTo>
                  <a:pt x="5725" y="5967"/>
                </a:lnTo>
                <a:cubicBezTo>
                  <a:pt x="5713" y="5987"/>
                  <a:pt x="5702" y="6006"/>
                  <a:pt x="5690" y="6025"/>
                </a:cubicBezTo>
                <a:lnTo>
                  <a:pt x="5690" y="6025"/>
                </a:lnTo>
                <a:cubicBezTo>
                  <a:pt x="5502" y="5836"/>
                  <a:pt x="5353" y="5627"/>
                  <a:pt x="5236" y="5403"/>
                </a:cubicBezTo>
                <a:lnTo>
                  <a:pt x="5236" y="5403"/>
                </a:lnTo>
                <a:cubicBezTo>
                  <a:pt x="5163" y="4899"/>
                  <a:pt x="5042" y="4402"/>
                  <a:pt x="4856" y="3932"/>
                </a:cubicBezTo>
                <a:lnTo>
                  <a:pt x="4856" y="3932"/>
                </a:lnTo>
                <a:cubicBezTo>
                  <a:pt x="4843" y="3756"/>
                  <a:pt x="4837" y="3579"/>
                  <a:pt x="4837" y="3404"/>
                </a:cubicBezTo>
                <a:cubicBezTo>
                  <a:pt x="4837" y="2803"/>
                  <a:pt x="4704" y="1302"/>
                  <a:pt x="5404" y="969"/>
                </a:cubicBezTo>
                <a:cubicBezTo>
                  <a:pt x="5473" y="934"/>
                  <a:pt x="5539" y="919"/>
                  <a:pt x="5600" y="919"/>
                </a:cubicBezTo>
                <a:close/>
                <a:moveTo>
                  <a:pt x="2127" y="2545"/>
                </a:moveTo>
                <a:cubicBezTo>
                  <a:pt x="2894" y="2545"/>
                  <a:pt x="3611" y="3480"/>
                  <a:pt x="3917" y="4097"/>
                </a:cubicBezTo>
                <a:lnTo>
                  <a:pt x="3917" y="4097"/>
                </a:lnTo>
                <a:cubicBezTo>
                  <a:pt x="3967" y="4686"/>
                  <a:pt x="4094" y="5263"/>
                  <a:pt x="4350" y="5780"/>
                </a:cubicBezTo>
                <a:lnTo>
                  <a:pt x="4350" y="5780"/>
                </a:lnTo>
                <a:cubicBezTo>
                  <a:pt x="4367" y="5914"/>
                  <a:pt x="4381" y="6048"/>
                  <a:pt x="4390" y="6182"/>
                </a:cubicBezTo>
                <a:lnTo>
                  <a:pt x="4390" y="6182"/>
                </a:lnTo>
                <a:cubicBezTo>
                  <a:pt x="4175" y="6257"/>
                  <a:pt x="3964" y="6291"/>
                  <a:pt x="3758" y="6291"/>
                </a:cubicBezTo>
                <a:cubicBezTo>
                  <a:pt x="2917" y="6291"/>
                  <a:pt x="2175" y="5715"/>
                  <a:pt x="1735" y="4938"/>
                </a:cubicBezTo>
                <a:cubicBezTo>
                  <a:pt x="1401" y="4404"/>
                  <a:pt x="901" y="2937"/>
                  <a:pt x="1802" y="2603"/>
                </a:cubicBezTo>
                <a:cubicBezTo>
                  <a:pt x="1910" y="2563"/>
                  <a:pt x="2019" y="2545"/>
                  <a:pt x="2127" y="2545"/>
                </a:cubicBezTo>
                <a:close/>
                <a:moveTo>
                  <a:pt x="10594" y="3135"/>
                </a:moveTo>
                <a:cubicBezTo>
                  <a:pt x="10768" y="3135"/>
                  <a:pt x="10931" y="3176"/>
                  <a:pt x="11075" y="3270"/>
                </a:cubicBezTo>
                <a:cubicBezTo>
                  <a:pt x="11542" y="3571"/>
                  <a:pt x="11442" y="4338"/>
                  <a:pt x="11275" y="4805"/>
                </a:cubicBezTo>
                <a:cubicBezTo>
                  <a:pt x="11042" y="5338"/>
                  <a:pt x="10641" y="5772"/>
                  <a:pt x="10141" y="6072"/>
                </a:cubicBezTo>
                <a:cubicBezTo>
                  <a:pt x="9361" y="6563"/>
                  <a:pt x="8432" y="6681"/>
                  <a:pt x="7513" y="6695"/>
                </a:cubicBezTo>
                <a:lnTo>
                  <a:pt x="7513" y="6695"/>
                </a:lnTo>
                <a:cubicBezTo>
                  <a:pt x="7183" y="6649"/>
                  <a:pt x="6844" y="6634"/>
                  <a:pt x="6505" y="6634"/>
                </a:cubicBezTo>
                <a:cubicBezTo>
                  <a:pt x="6485" y="6634"/>
                  <a:pt x="6465" y="6634"/>
                  <a:pt x="6444" y="6634"/>
                </a:cubicBezTo>
                <a:lnTo>
                  <a:pt x="6444" y="6634"/>
                </a:lnTo>
                <a:cubicBezTo>
                  <a:pt x="6448" y="6627"/>
                  <a:pt x="6451" y="6620"/>
                  <a:pt x="6454" y="6612"/>
                </a:cubicBezTo>
                <a:lnTo>
                  <a:pt x="6454" y="6612"/>
                </a:lnTo>
                <a:cubicBezTo>
                  <a:pt x="6891" y="5864"/>
                  <a:pt x="7447" y="5182"/>
                  <a:pt x="8073" y="4605"/>
                </a:cubicBezTo>
                <a:cubicBezTo>
                  <a:pt x="8573" y="4160"/>
                  <a:pt x="9723" y="3135"/>
                  <a:pt x="10594" y="3135"/>
                </a:cubicBezTo>
                <a:close/>
                <a:moveTo>
                  <a:pt x="6540" y="7614"/>
                </a:moveTo>
                <a:cubicBezTo>
                  <a:pt x="6696" y="7616"/>
                  <a:pt x="6853" y="7618"/>
                  <a:pt x="7009" y="7618"/>
                </a:cubicBezTo>
                <a:cubicBezTo>
                  <a:pt x="7109" y="7618"/>
                  <a:pt x="7208" y="7617"/>
                  <a:pt x="7307" y="7616"/>
                </a:cubicBezTo>
                <a:lnTo>
                  <a:pt x="7307" y="7616"/>
                </a:lnTo>
                <a:cubicBezTo>
                  <a:pt x="7800" y="7665"/>
                  <a:pt x="8279" y="7802"/>
                  <a:pt x="8673" y="8140"/>
                </a:cubicBezTo>
                <a:cubicBezTo>
                  <a:pt x="9240" y="8641"/>
                  <a:pt x="9440" y="9475"/>
                  <a:pt x="9174" y="10209"/>
                </a:cubicBezTo>
                <a:cubicBezTo>
                  <a:pt x="9048" y="10586"/>
                  <a:pt x="8684" y="10845"/>
                  <a:pt x="8279" y="10845"/>
                </a:cubicBezTo>
                <a:cubicBezTo>
                  <a:pt x="8255" y="10845"/>
                  <a:pt x="8231" y="10844"/>
                  <a:pt x="8206" y="10842"/>
                </a:cubicBezTo>
                <a:cubicBezTo>
                  <a:pt x="7739" y="10776"/>
                  <a:pt x="7539" y="10109"/>
                  <a:pt x="7372" y="9742"/>
                </a:cubicBezTo>
                <a:cubicBezTo>
                  <a:pt x="7052" y="9048"/>
                  <a:pt x="6775" y="8333"/>
                  <a:pt x="6540" y="7614"/>
                </a:cubicBezTo>
                <a:close/>
                <a:moveTo>
                  <a:pt x="4520" y="7290"/>
                </a:moveTo>
                <a:cubicBezTo>
                  <a:pt x="4587" y="7326"/>
                  <a:pt x="4659" y="7354"/>
                  <a:pt x="4737" y="7373"/>
                </a:cubicBezTo>
                <a:cubicBezTo>
                  <a:pt x="4772" y="7381"/>
                  <a:pt x="4807" y="7385"/>
                  <a:pt x="4841" y="7385"/>
                </a:cubicBezTo>
                <a:cubicBezTo>
                  <a:pt x="4946" y="7385"/>
                  <a:pt x="5045" y="7351"/>
                  <a:pt x="5128" y="7294"/>
                </a:cubicBezTo>
                <a:lnTo>
                  <a:pt x="5128" y="7294"/>
                </a:lnTo>
                <a:cubicBezTo>
                  <a:pt x="5147" y="7485"/>
                  <a:pt x="5281" y="7643"/>
                  <a:pt x="5447" y="7709"/>
                </a:cubicBezTo>
                <a:lnTo>
                  <a:pt x="5447" y="7709"/>
                </a:lnTo>
                <a:cubicBezTo>
                  <a:pt x="5420" y="8415"/>
                  <a:pt x="5227" y="9122"/>
                  <a:pt x="4904" y="9742"/>
                </a:cubicBezTo>
                <a:cubicBezTo>
                  <a:pt x="4737" y="10109"/>
                  <a:pt x="4504" y="10409"/>
                  <a:pt x="4237" y="10709"/>
                </a:cubicBezTo>
                <a:cubicBezTo>
                  <a:pt x="4062" y="10913"/>
                  <a:pt x="3659" y="11446"/>
                  <a:pt x="3338" y="11446"/>
                </a:cubicBezTo>
                <a:cubicBezTo>
                  <a:pt x="3290" y="11446"/>
                  <a:pt x="3245" y="11435"/>
                  <a:pt x="3203" y="11409"/>
                </a:cubicBezTo>
                <a:cubicBezTo>
                  <a:pt x="2869" y="11243"/>
                  <a:pt x="2836" y="10509"/>
                  <a:pt x="2836" y="10209"/>
                </a:cubicBezTo>
                <a:cubicBezTo>
                  <a:pt x="2836" y="9808"/>
                  <a:pt x="2936" y="9408"/>
                  <a:pt x="3103" y="9074"/>
                </a:cubicBezTo>
                <a:cubicBezTo>
                  <a:pt x="3479" y="8403"/>
                  <a:pt x="3963" y="7797"/>
                  <a:pt x="4520" y="7290"/>
                </a:cubicBezTo>
                <a:close/>
                <a:moveTo>
                  <a:pt x="5546" y="1"/>
                </a:moveTo>
                <a:cubicBezTo>
                  <a:pt x="5443" y="1"/>
                  <a:pt x="5340" y="12"/>
                  <a:pt x="5237" y="35"/>
                </a:cubicBezTo>
                <a:cubicBezTo>
                  <a:pt x="4173" y="294"/>
                  <a:pt x="3977" y="1521"/>
                  <a:pt x="3922" y="2496"/>
                </a:cubicBezTo>
                <a:lnTo>
                  <a:pt x="3922" y="2496"/>
                </a:lnTo>
                <a:cubicBezTo>
                  <a:pt x="3405" y="2006"/>
                  <a:pt x="2709" y="1609"/>
                  <a:pt x="2036" y="1609"/>
                </a:cubicBezTo>
                <a:cubicBezTo>
                  <a:pt x="1674" y="1609"/>
                  <a:pt x="1318" y="1724"/>
                  <a:pt x="1001" y="2003"/>
                </a:cubicBezTo>
                <a:cubicBezTo>
                  <a:pt x="0" y="2837"/>
                  <a:pt x="334" y="4438"/>
                  <a:pt x="901" y="5439"/>
                </a:cubicBezTo>
                <a:cubicBezTo>
                  <a:pt x="1421" y="6321"/>
                  <a:pt x="2310" y="7035"/>
                  <a:pt x="3297" y="7205"/>
                </a:cubicBezTo>
                <a:lnTo>
                  <a:pt x="3297" y="7205"/>
                </a:lnTo>
                <a:cubicBezTo>
                  <a:pt x="2731" y="7808"/>
                  <a:pt x="2251" y="8488"/>
                  <a:pt x="2035" y="9308"/>
                </a:cubicBezTo>
                <a:cubicBezTo>
                  <a:pt x="1768" y="10242"/>
                  <a:pt x="1835" y="11776"/>
                  <a:pt x="2836" y="12310"/>
                </a:cubicBezTo>
                <a:cubicBezTo>
                  <a:pt x="2984" y="12397"/>
                  <a:pt x="3137" y="12435"/>
                  <a:pt x="3291" y="12435"/>
                </a:cubicBezTo>
                <a:cubicBezTo>
                  <a:pt x="4144" y="12435"/>
                  <a:pt x="5042" y="11264"/>
                  <a:pt x="5438" y="10642"/>
                </a:cubicBezTo>
                <a:cubicBezTo>
                  <a:pt x="5725" y="10197"/>
                  <a:pt x="5944" y="9721"/>
                  <a:pt x="6095" y="9227"/>
                </a:cubicBezTo>
                <a:lnTo>
                  <a:pt x="6095" y="9227"/>
                </a:lnTo>
                <a:cubicBezTo>
                  <a:pt x="6120" y="9287"/>
                  <a:pt x="6146" y="9348"/>
                  <a:pt x="6171" y="9408"/>
                </a:cubicBezTo>
                <a:cubicBezTo>
                  <a:pt x="6372" y="10008"/>
                  <a:pt x="6672" y="10609"/>
                  <a:pt x="7039" y="11176"/>
                </a:cubicBezTo>
                <a:cubicBezTo>
                  <a:pt x="7372" y="11592"/>
                  <a:pt x="7815" y="11778"/>
                  <a:pt x="8262" y="11778"/>
                </a:cubicBezTo>
                <a:cubicBezTo>
                  <a:pt x="8889" y="11778"/>
                  <a:pt x="9524" y="11413"/>
                  <a:pt x="9874" y="10809"/>
                </a:cubicBezTo>
                <a:cubicBezTo>
                  <a:pt x="10408" y="9842"/>
                  <a:pt x="10274" y="8641"/>
                  <a:pt x="9574" y="7774"/>
                </a:cubicBezTo>
                <a:cubicBezTo>
                  <a:pt x="9468" y="7638"/>
                  <a:pt x="9354" y="7518"/>
                  <a:pt x="9233" y="7412"/>
                </a:cubicBezTo>
                <a:lnTo>
                  <a:pt x="9233" y="7412"/>
                </a:lnTo>
                <a:cubicBezTo>
                  <a:pt x="9892" y="7257"/>
                  <a:pt x="10518" y="6990"/>
                  <a:pt x="11075" y="6539"/>
                </a:cubicBezTo>
                <a:cubicBezTo>
                  <a:pt x="12076" y="5705"/>
                  <a:pt x="12876" y="3971"/>
                  <a:pt x="11909" y="2803"/>
                </a:cubicBezTo>
                <a:cubicBezTo>
                  <a:pt x="11558" y="2373"/>
                  <a:pt x="11118" y="2208"/>
                  <a:pt x="10652" y="2208"/>
                </a:cubicBezTo>
                <a:cubicBezTo>
                  <a:pt x="9747" y="2208"/>
                  <a:pt x="8745" y="2830"/>
                  <a:pt x="8106" y="3337"/>
                </a:cubicBezTo>
                <a:cubicBezTo>
                  <a:pt x="7769" y="3594"/>
                  <a:pt x="7448" y="3873"/>
                  <a:pt x="7147" y="4171"/>
                </a:cubicBezTo>
                <a:lnTo>
                  <a:pt x="7147" y="4171"/>
                </a:lnTo>
                <a:cubicBezTo>
                  <a:pt x="7208" y="3742"/>
                  <a:pt x="7239" y="3307"/>
                  <a:pt x="7239" y="2870"/>
                </a:cubicBezTo>
                <a:cubicBezTo>
                  <a:pt x="7239" y="2136"/>
                  <a:pt x="7239" y="1336"/>
                  <a:pt x="6839" y="735"/>
                </a:cubicBezTo>
                <a:cubicBezTo>
                  <a:pt x="6534" y="265"/>
                  <a:pt x="6046" y="1"/>
                  <a:pt x="55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42" name="Google Shape;1042;p24"/>
          <p:cNvGrpSpPr/>
          <p:nvPr/>
        </p:nvGrpSpPr>
        <p:grpSpPr>
          <a:xfrm>
            <a:off x="1984148" y="1499250"/>
            <a:ext cx="529900" cy="149350"/>
            <a:chOff x="3898800" y="2624300"/>
            <a:chExt cx="529900" cy="149350"/>
          </a:xfrm>
        </p:grpSpPr>
        <p:sp>
          <p:nvSpPr>
            <p:cNvPr id="1043" name="Google Shape;1043;p24"/>
            <p:cNvSpPr/>
            <p:nvPr/>
          </p:nvSpPr>
          <p:spPr>
            <a:xfrm>
              <a:off x="3916975" y="2666775"/>
              <a:ext cx="511725" cy="65425"/>
            </a:xfrm>
            <a:custGeom>
              <a:avLst/>
              <a:gdLst/>
              <a:ahLst/>
              <a:cxnLst/>
              <a:rect l="l" t="t" r="r" b="b"/>
              <a:pathLst>
                <a:path w="20469" h="2617" extrusionOk="0">
                  <a:moveTo>
                    <a:pt x="706" y="0"/>
                  </a:moveTo>
                  <a:cubicBezTo>
                    <a:pt x="336" y="0"/>
                    <a:pt x="1" y="477"/>
                    <a:pt x="340" y="791"/>
                  </a:cubicBezTo>
                  <a:cubicBezTo>
                    <a:pt x="1876" y="2162"/>
                    <a:pt x="3788" y="2617"/>
                    <a:pt x="5745" y="2617"/>
                  </a:cubicBezTo>
                  <a:cubicBezTo>
                    <a:pt x="6978" y="2617"/>
                    <a:pt x="8228" y="2437"/>
                    <a:pt x="9414" y="2192"/>
                  </a:cubicBezTo>
                  <a:cubicBezTo>
                    <a:pt x="11350" y="1797"/>
                    <a:pt x="13463" y="1214"/>
                    <a:pt x="15508" y="1214"/>
                  </a:cubicBezTo>
                  <a:cubicBezTo>
                    <a:pt x="16915" y="1214"/>
                    <a:pt x="18290" y="1490"/>
                    <a:pt x="19554" y="2292"/>
                  </a:cubicBezTo>
                  <a:cubicBezTo>
                    <a:pt x="19635" y="2346"/>
                    <a:pt x="19716" y="2369"/>
                    <a:pt x="19793" y="2369"/>
                  </a:cubicBezTo>
                  <a:cubicBezTo>
                    <a:pt x="20190" y="2369"/>
                    <a:pt x="20468" y="1743"/>
                    <a:pt x="20021" y="1491"/>
                  </a:cubicBezTo>
                  <a:cubicBezTo>
                    <a:pt x="18642" y="609"/>
                    <a:pt x="17110" y="306"/>
                    <a:pt x="15541" y="306"/>
                  </a:cubicBezTo>
                  <a:cubicBezTo>
                    <a:pt x="13846" y="306"/>
                    <a:pt x="12110" y="660"/>
                    <a:pt x="10481" y="1024"/>
                  </a:cubicBezTo>
                  <a:cubicBezTo>
                    <a:pt x="8965" y="1350"/>
                    <a:pt x="7289" y="1700"/>
                    <a:pt x="5668" y="1700"/>
                  </a:cubicBezTo>
                  <a:cubicBezTo>
                    <a:pt x="3973" y="1700"/>
                    <a:pt x="2338" y="1317"/>
                    <a:pt x="1008" y="124"/>
                  </a:cubicBezTo>
                  <a:cubicBezTo>
                    <a:pt x="914" y="37"/>
                    <a:pt x="809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24"/>
            <p:cNvSpPr/>
            <p:nvPr/>
          </p:nvSpPr>
          <p:spPr>
            <a:xfrm>
              <a:off x="3898800" y="2624300"/>
              <a:ext cx="116400" cy="149350"/>
            </a:xfrm>
            <a:custGeom>
              <a:avLst/>
              <a:gdLst/>
              <a:ahLst/>
              <a:cxnLst/>
              <a:rect l="l" t="t" r="r" b="b"/>
              <a:pathLst>
                <a:path w="4656" h="5974" extrusionOk="0">
                  <a:moveTo>
                    <a:pt x="4013" y="1"/>
                  </a:moveTo>
                  <a:cubicBezTo>
                    <a:pt x="3968" y="1"/>
                    <a:pt x="3920" y="7"/>
                    <a:pt x="3869" y="21"/>
                  </a:cubicBezTo>
                  <a:lnTo>
                    <a:pt x="1768" y="688"/>
                  </a:lnTo>
                  <a:lnTo>
                    <a:pt x="767" y="989"/>
                  </a:lnTo>
                  <a:cubicBezTo>
                    <a:pt x="434" y="1055"/>
                    <a:pt x="167" y="1256"/>
                    <a:pt x="33" y="1589"/>
                  </a:cubicBezTo>
                  <a:cubicBezTo>
                    <a:pt x="0" y="1923"/>
                    <a:pt x="67" y="2256"/>
                    <a:pt x="200" y="2556"/>
                  </a:cubicBezTo>
                  <a:cubicBezTo>
                    <a:pt x="300" y="2890"/>
                    <a:pt x="400" y="3224"/>
                    <a:pt x="500" y="3557"/>
                  </a:cubicBezTo>
                  <a:cubicBezTo>
                    <a:pt x="701" y="4258"/>
                    <a:pt x="834" y="4925"/>
                    <a:pt x="934" y="5625"/>
                  </a:cubicBezTo>
                  <a:cubicBezTo>
                    <a:pt x="991" y="5824"/>
                    <a:pt x="1192" y="5974"/>
                    <a:pt x="1394" y="5974"/>
                  </a:cubicBezTo>
                  <a:cubicBezTo>
                    <a:pt x="1430" y="5974"/>
                    <a:pt x="1466" y="5969"/>
                    <a:pt x="1501" y="5959"/>
                  </a:cubicBezTo>
                  <a:cubicBezTo>
                    <a:pt x="1735" y="5859"/>
                    <a:pt x="1901" y="5625"/>
                    <a:pt x="1835" y="5358"/>
                  </a:cubicBezTo>
                  <a:cubicBezTo>
                    <a:pt x="1635" y="4191"/>
                    <a:pt x="1368" y="3057"/>
                    <a:pt x="1001" y="1923"/>
                  </a:cubicBezTo>
                  <a:cubicBezTo>
                    <a:pt x="1001" y="1913"/>
                    <a:pt x="1000" y="1902"/>
                    <a:pt x="999" y="1890"/>
                  </a:cubicBezTo>
                  <a:lnTo>
                    <a:pt x="999" y="1890"/>
                  </a:lnTo>
                  <a:cubicBezTo>
                    <a:pt x="999" y="1890"/>
                    <a:pt x="1000" y="1890"/>
                    <a:pt x="1001" y="1889"/>
                  </a:cubicBezTo>
                  <a:cubicBezTo>
                    <a:pt x="1134" y="1889"/>
                    <a:pt x="1268" y="1823"/>
                    <a:pt x="1401" y="1756"/>
                  </a:cubicBezTo>
                  <a:lnTo>
                    <a:pt x="2302" y="1489"/>
                  </a:lnTo>
                  <a:lnTo>
                    <a:pt x="4136" y="922"/>
                  </a:lnTo>
                  <a:cubicBezTo>
                    <a:pt x="4656" y="769"/>
                    <a:pt x="4504" y="1"/>
                    <a:pt x="4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5" name="Google Shape;1045;p24"/>
          <p:cNvGrpSpPr/>
          <p:nvPr/>
        </p:nvGrpSpPr>
        <p:grpSpPr>
          <a:xfrm flipH="1">
            <a:off x="1714823" y="4593150"/>
            <a:ext cx="581325" cy="169475"/>
            <a:chOff x="5393300" y="2420750"/>
            <a:chExt cx="581325" cy="169475"/>
          </a:xfrm>
        </p:grpSpPr>
        <p:sp>
          <p:nvSpPr>
            <p:cNvPr id="1046" name="Google Shape;1046;p24"/>
            <p:cNvSpPr/>
            <p:nvPr/>
          </p:nvSpPr>
          <p:spPr>
            <a:xfrm>
              <a:off x="5393300" y="2420750"/>
              <a:ext cx="581325" cy="169475"/>
            </a:xfrm>
            <a:custGeom>
              <a:avLst/>
              <a:gdLst/>
              <a:ahLst/>
              <a:cxnLst/>
              <a:rect l="l" t="t" r="r" b="b"/>
              <a:pathLst>
                <a:path w="23253" h="6779" extrusionOk="0">
                  <a:moveTo>
                    <a:pt x="13116" y="2293"/>
                  </a:moveTo>
                  <a:cubicBezTo>
                    <a:pt x="13135" y="2304"/>
                    <a:pt x="13154" y="2315"/>
                    <a:pt x="13172" y="2326"/>
                  </a:cubicBezTo>
                  <a:cubicBezTo>
                    <a:pt x="13906" y="2759"/>
                    <a:pt x="14573" y="3560"/>
                    <a:pt x="14440" y="4494"/>
                  </a:cubicBezTo>
                  <a:cubicBezTo>
                    <a:pt x="14374" y="4890"/>
                    <a:pt x="14133" y="5127"/>
                    <a:pt x="13834" y="5127"/>
                  </a:cubicBezTo>
                  <a:cubicBezTo>
                    <a:pt x="13679" y="5127"/>
                    <a:pt x="13509" y="5064"/>
                    <a:pt x="13339" y="4928"/>
                  </a:cubicBezTo>
                  <a:cubicBezTo>
                    <a:pt x="12972" y="4594"/>
                    <a:pt x="12772" y="4094"/>
                    <a:pt x="12805" y="3593"/>
                  </a:cubicBezTo>
                  <a:cubicBezTo>
                    <a:pt x="12791" y="3083"/>
                    <a:pt x="12907" y="2651"/>
                    <a:pt x="13116" y="2293"/>
                  </a:cubicBezTo>
                  <a:close/>
                  <a:moveTo>
                    <a:pt x="15863" y="0"/>
                  </a:moveTo>
                  <a:cubicBezTo>
                    <a:pt x="14729" y="0"/>
                    <a:pt x="13609" y="359"/>
                    <a:pt x="12840" y="1117"/>
                  </a:cubicBezTo>
                  <a:lnTo>
                    <a:pt x="12840" y="1117"/>
                  </a:lnTo>
                  <a:cubicBezTo>
                    <a:pt x="12235" y="894"/>
                    <a:pt x="11591" y="777"/>
                    <a:pt x="10991" y="777"/>
                  </a:cubicBezTo>
                  <a:cubicBezTo>
                    <a:pt x="10871" y="777"/>
                    <a:pt x="10753" y="782"/>
                    <a:pt x="10637" y="791"/>
                  </a:cubicBezTo>
                  <a:cubicBezTo>
                    <a:pt x="8969" y="958"/>
                    <a:pt x="7468" y="1725"/>
                    <a:pt x="5967" y="2359"/>
                  </a:cubicBezTo>
                  <a:cubicBezTo>
                    <a:pt x="4938" y="2762"/>
                    <a:pt x="3758" y="3165"/>
                    <a:pt x="2610" y="3165"/>
                  </a:cubicBezTo>
                  <a:cubicBezTo>
                    <a:pt x="2046" y="3165"/>
                    <a:pt x="1490" y="3068"/>
                    <a:pt x="963" y="2826"/>
                  </a:cubicBezTo>
                  <a:cubicBezTo>
                    <a:pt x="897" y="2797"/>
                    <a:pt x="831" y="2784"/>
                    <a:pt x="767" y="2784"/>
                  </a:cubicBezTo>
                  <a:cubicBezTo>
                    <a:pt x="322" y="2784"/>
                    <a:pt x="0" y="3427"/>
                    <a:pt x="496" y="3660"/>
                  </a:cubicBezTo>
                  <a:cubicBezTo>
                    <a:pt x="1196" y="3972"/>
                    <a:pt x="1906" y="4100"/>
                    <a:pt x="2617" y="4100"/>
                  </a:cubicBezTo>
                  <a:cubicBezTo>
                    <a:pt x="4108" y="4100"/>
                    <a:pt x="5600" y="3536"/>
                    <a:pt x="7001" y="2926"/>
                  </a:cubicBezTo>
                  <a:cubicBezTo>
                    <a:pt x="8283" y="2374"/>
                    <a:pt x="9697" y="1762"/>
                    <a:pt x="11088" y="1762"/>
                  </a:cubicBezTo>
                  <a:cubicBezTo>
                    <a:pt x="11476" y="1762"/>
                    <a:pt x="11863" y="1810"/>
                    <a:pt x="12244" y="1920"/>
                  </a:cubicBezTo>
                  <a:lnTo>
                    <a:pt x="12244" y="1920"/>
                  </a:lnTo>
                  <a:cubicBezTo>
                    <a:pt x="12088" y="2219"/>
                    <a:pt x="11972" y="2554"/>
                    <a:pt x="11905" y="2926"/>
                  </a:cubicBezTo>
                  <a:cubicBezTo>
                    <a:pt x="11704" y="3994"/>
                    <a:pt x="12038" y="5261"/>
                    <a:pt x="13039" y="5828"/>
                  </a:cubicBezTo>
                  <a:cubicBezTo>
                    <a:pt x="13313" y="5985"/>
                    <a:pt x="13584" y="6055"/>
                    <a:pt x="13839" y="6055"/>
                  </a:cubicBezTo>
                  <a:cubicBezTo>
                    <a:pt x="14667" y="6055"/>
                    <a:pt x="15323" y="5312"/>
                    <a:pt x="15374" y="4394"/>
                  </a:cubicBezTo>
                  <a:cubicBezTo>
                    <a:pt x="15459" y="3149"/>
                    <a:pt x="14759" y="2191"/>
                    <a:pt x="13778" y="1575"/>
                  </a:cubicBezTo>
                  <a:lnTo>
                    <a:pt x="13778" y="1575"/>
                  </a:lnTo>
                  <a:cubicBezTo>
                    <a:pt x="14376" y="1144"/>
                    <a:pt x="15176" y="939"/>
                    <a:pt x="15967" y="939"/>
                  </a:cubicBezTo>
                  <a:cubicBezTo>
                    <a:pt x="16407" y="939"/>
                    <a:pt x="16844" y="1002"/>
                    <a:pt x="17242" y="1125"/>
                  </a:cubicBezTo>
                  <a:cubicBezTo>
                    <a:pt x="18443" y="1592"/>
                    <a:pt x="19543" y="2326"/>
                    <a:pt x="20411" y="3293"/>
                  </a:cubicBezTo>
                  <a:cubicBezTo>
                    <a:pt x="21311" y="4160"/>
                    <a:pt x="22079" y="5161"/>
                    <a:pt x="22279" y="6429"/>
                  </a:cubicBezTo>
                  <a:cubicBezTo>
                    <a:pt x="22319" y="6673"/>
                    <a:pt x="22492" y="6779"/>
                    <a:pt x="22678" y="6779"/>
                  </a:cubicBezTo>
                  <a:cubicBezTo>
                    <a:pt x="22951" y="6779"/>
                    <a:pt x="23252" y="6552"/>
                    <a:pt x="23213" y="6195"/>
                  </a:cubicBezTo>
                  <a:cubicBezTo>
                    <a:pt x="22979" y="4828"/>
                    <a:pt x="22145" y="3693"/>
                    <a:pt x="21211" y="2726"/>
                  </a:cubicBezTo>
                  <a:cubicBezTo>
                    <a:pt x="20244" y="1725"/>
                    <a:pt x="19110" y="925"/>
                    <a:pt x="17875" y="391"/>
                  </a:cubicBezTo>
                  <a:cubicBezTo>
                    <a:pt x="17250" y="134"/>
                    <a:pt x="16554" y="0"/>
                    <a:pt x="158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24"/>
            <p:cNvSpPr/>
            <p:nvPr/>
          </p:nvSpPr>
          <p:spPr>
            <a:xfrm>
              <a:off x="5395700" y="2435100"/>
              <a:ext cx="80900" cy="141375"/>
            </a:xfrm>
            <a:custGeom>
              <a:avLst/>
              <a:gdLst/>
              <a:ahLst/>
              <a:cxnLst/>
              <a:rect l="l" t="t" r="r" b="b"/>
              <a:pathLst>
                <a:path w="3236" h="5655" extrusionOk="0">
                  <a:moveTo>
                    <a:pt x="2715" y="1"/>
                  </a:moveTo>
                  <a:cubicBezTo>
                    <a:pt x="2594" y="1"/>
                    <a:pt x="2469" y="51"/>
                    <a:pt x="2368" y="151"/>
                  </a:cubicBezTo>
                  <a:lnTo>
                    <a:pt x="1068" y="1251"/>
                  </a:lnTo>
                  <a:cubicBezTo>
                    <a:pt x="701" y="1552"/>
                    <a:pt x="200" y="1885"/>
                    <a:pt x="100" y="2386"/>
                  </a:cubicBezTo>
                  <a:cubicBezTo>
                    <a:pt x="0" y="2919"/>
                    <a:pt x="334" y="3520"/>
                    <a:pt x="567" y="3987"/>
                  </a:cubicBezTo>
                  <a:cubicBezTo>
                    <a:pt x="834" y="4487"/>
                    <a:pt x="1134" y="4987"/>
                    <a:pt x="1468" y="5454"/>
                  </a:cubicBezTo>
                  <a:cubicBezTo>
                    <a:pt x="1558" y="5595"/>
                    <a:pt x="1697" y="5654"/>
                    <a:pt x="1838" y="5654"/>
                  </a:cubicBezTo>
                  <a:cubicBezTo>
                    <a:pt x="2165" y="5654"/>
                    <a:pt x="2501" y="5337"/>
                    <a:pt x="2268" y="4987"/>
                  </a:cubicBezTo>
                  <a:lnTo>
                    <a:pt x="2235" y="4987"/>
                  </a:lnTo>
                  <a:cubicBezTo>
                    <a:pt x="1968" y="4587"/>
                    <a:pt x="1735" y="4187"/>
                    <a:pt x="1501" y="3753"/>
                  </a:cubicBezTo>
                  <a:cubicBezTo>
                    <a:pt x="1368" y="3553"/>
                    <a:pt x="1268" y="3353"/>
                    <a:pt x="1168" y="3153"/>
                  </a:cubicBezTo>
                  <a:cubicBezTo>
                    <a:pt x="1068" y="2953"/>
                    <a:pt x="934" y="2753"/>
                    <a:pt x="1001" y="2586"/>
                  </a:cubicBezTo>
                  <a:cubicBezTo>
                    <a:pt x="1068" y="2386"/>
                    <a:pt x="1201" y="2319"/>
                    <a:pt x="1301" y="2252"/>
                  </a:cubicBezTo>
                  <a:lnTo>
                    <a:pt x="1835" y="1785"/>
                  </a:lnTo>
                  <a:lnTo>
                    <a:pt x="3036" y="784"/>
                  </a:lnTo>
                  <a:cubicBezTo>
                    <a:pt x="3236" y="618"/>
                    <a:pt x="3236" y="317"/>
                    <a:pt x="3036" y="151"/>
                  </a:cubicBezTo>
                  <a:cubicBezTo>
                    <a:pt x="2952" y="51"/>
                    <a:pt x="2835" y="1"/>
                    <a:pt x="27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5_1">
    <p:spTree>
      <p:nvGrpSpPr>
        <p:cNvPr id="1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9" name="Google Shape;1049;p25"/>
          <p:cNvGrpSpPr/>
          <p:nvPr/>
        </p:nvGrpSpPr>
        <p:grpSpPr>
          <a:xfrm>
            <a:off x="95" y="25"/>
            <a:ext cx="9143969" cy="5143446"/>
            <a:chOff x="95" y="25"/>
            <a:chExt cx="9143969" cy="5143446"/>
          </a:xfrm>
        </p:grpSpPr>
        <p:sp>
          <p:nvSpPr>
            <p:cNvPr id="1050" name="Google Shape;1050;p25"/>
            <p:cNvSpPr/>
            <p:nvPr/>
          </p:nvSpPr>
          <p:spPr>
            <a:xfrm>
              <a:off x="95" y="484705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25"/>
            <p:cNvSpPr/>
            <p:nvPr/>
          </p:nvSpPr>
          <p:spPr>
            <a:xfrm>
              <a:off x="95" y="67722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25"/>
            <p:cNvSpPr/>
            <p:nvPr/>
          </p:nvSpPr>
          <p:spPr>
            <a:xfrm>
              <a:off x="95" y="86974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25"/>
            <p:cNvSpPr/>
            <p:nvPr/>
          </p:nvSpPr>
          <p:spPr>
            <a:xfrm>
              <a:off x="95" y="106454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25"/>
            <p:cNvSpPr/>
            <p:nvPr/>
          </p:nvSpPr>
          <p:spPr>
            <a:xfrm>
              <a:off x="95" y="125706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25"/>
            <p:cNvSpPr/>
            <p:nvPr/>
          </p:nvSpPr>
          <p:spPr>
            <a:xfrm>
              <a:off x="95" y="1449643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25"/>
            <p:cNvSpPr/>
            <p:nvPr/>
          </p:nvSpPr>
          <p:spPr>
            <a:xfrm>
              <a:off x="95" y="1642163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25"/>
            <p:cNvSpPr/>
            <p:nvPr/>
          </p:nvSpPr>
          <p:spPr>
            <a:xfrm>
              <a:off x="95" y="1834744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25"/>
            <p:cNvSpPr/>
            <p:nvPr/>
          </p:nvSpPr>
          <p:spPr>
            <a:xfrm>
              <a:off x="95" y="2029479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25"/>
            <p:cNvSpPr/>
            <p:nvPr/>
          </p:nvSpPr>
          <p:spPr>
            <a:xfrm>
              <a:off x="95" y="2222059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25"/>
            <p:cNvSpPr/>
            <p:nvPr/>
          </p:nvSpPr>
          <p:spPr>
            <a:xfrm>
              <a:off x="95" y="241458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25"/>
            <p:cNvSpPr/>
            <p:nvPr/>
          </p:nvSpPr>
          <p:spPr>
            <a:xfrm>
              <a:off x="95" y="260710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25"/>
            <p:cNvSpPr/>
            <p:nvPr/>
          </p:nvSpPr>
          <p:spPr>
            <a:xfrm>
              <a:off x="95" y="280189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25"/>
            <p:cNvSpPr/>
            <p:nvPr/>
          </p:nvSpPr>
          <p:spPr>
            <a:xfrm>
              <a:off x="95" y="299441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25"/>
            <p:cNvSpPr/>
            <p:nvPr/>
          </p:nvSpPr>
          <p:spPr>
            <a:xfrm>
              <a:off x="95" y="3186997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25"/>
            <p:cNvSpPr/>
            <p:nvPr/>
          </p:nvSpPr>
          <p:spPr>
            <a:xfrm>
              <a:off x="95" y="3379517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25"/>
            <p:cNvSpPr/>
            <p:nvPr/>
          </p:nvSpPr>
          <p:spPr>
            <a:xfrm>
              <a:off x="95" y="3572098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25"/>
            <p:cNvSpPr/>
            <p:nvPr/>
          </p:nvSpPr>
          <p:spPr>
            <a:xfrm>
              <a:off x="95" y="3764618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25"/>
            <p:cNvSpPr/>
            <p:nvPr/>
          </p:nvSpPr>
          <p:spPr>
            <a:xfrm>
              <a:off x="95" y="3959413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25"/>
            <p:cNvSpPr/>
            <p:nvPr/>
          </p:nvSpPr>
          <p:spPr>
            <a:xfrm>
              <a:off x="95" y="4151934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25"/>
            <p:cNvSpPr/>
            <p:nvPr/>
          </p:nvSpPr>
          <p:spPr>
            <a:xfrm>
              <a:off x="95" y="4344454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25"/>
            <p:cNvSpPr/>
            <p:nvPr/>
          </p:nvSpPr>
          <p:spPr>
            <a:xfrm>
              <a:off x="95" y="4537035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25"/>
            <p:cNvSpPr/>
            <p:nvPr/>
          </p:nvSpPr>
          <p:spPr>
            <a:xfrm>
              <a:off x="95" y="4731770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25"/>
            <p:cNvSpPr/>
            <p:nvPr/>
          </p:nvSpPr>
          <p:spPr>
            <a:xfrm>
              <a:off x="95" y="4924351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25"/>
            <p:cNvSpPr/>
            <p:nvPr/>
          </p:nvSpPr>
          <p:spPr>
            <a:xfrm>
              <a:off x="704325" y="25"/>
              <a:ext cx="17779" cy="5143446"/>
            </a:xfrm>
            <a:custGeom>
              <a:avLst/>
              <a:gdLst/>
              <a:ahLst/>
              <a:cxnLst/>
              <a:rect l="l" t="t" r="r" b="b"/>
              <a:pathLst>
                <a:path w="297" h="85921" extrusionOk="0">
                  <a:moveTo>
                    <a:pt x="1" y="0"/>
                  </a:moveTo>
                  <a:lnTo>
                    <a:pt x="1" y="85920"/>
                  </a:lnTo>
                  <a:lnTo>
                    <a:pt x="296" y="8592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5" name="Google Shape;1075;p25"/>
          <p:cNvSpPr txBox="1">
            <a:spLocks noGrp="1"/>
          </p:cNvSpPr>
          <p:nvPr>
            <p:ph type="title"/>
          </p:nvPr>
        </p:nvSpPr>
        <p:spPr>
          <a:xfrm>
            <a:off x="2436900" y="2532250"/>
            <a:ext cx="4270200" cy="81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550">
                <a:solidFill>
                  <a:srgbClr val="21252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76" name="Google Shape;1076;p25"/>
          <p:cNvSpPr txBox="1">
            <a:spLocks noGrp="1"/>
          </p:cNvSpPr>
          <p:nvPr>
            <p:ph type="title" idx="2" hasCustomPrompt="1"/>
          </p:nvPr>
        </p:nvSpPr>
        <p:spPr>
          <a:xfrm>
            <a:off x="3944100" y="1000931"/>
            <a:ext cx="1255800" cy="11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077" name="Google Shape;1077;p25"/>
          <p:cNvSpPr txBox="1">
            <a:spLocks noGrp="1"/>
          </p:cNvSpPr>
          <p:nvPr>
            <p:ph type="subTitle" idx="1"/>
          </p:nvPr>
        </p:nvSpPr>
        <p:spPr>
          <a:xfrm>
            <a:off x="2436900" y="3545662"/>
            <a:ext cx="4270200" cy="5340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8" name="Google Shape;1078;p25"/>
          <p:cNvSpPr/>
          <p:nvPr/>
        </p:nvSpPr>
        <p:spPr>
          <a:xfrm>
            <a:off x="5149850" y="4704825"/>
            <a:ext cx="109275" cy="114525"/>
          </a:xfrm>
          <a:custGeom>
            <a:avLst/>
            <a:gdLst/>
            <a:ahLst/>
            <a:cxnLst/>
            <a:rect l="l" t="t" r="r" b="b"/>
            <a:pathLst>
              <a:path w="4371" h="4581" extrusionOk="0">
                <a:moveTo>
                  <a:pt x="1702" y="1062"/>
                </a:moveTo>
                <a:cubicBezTo>
                  <a:pt x="1780" y="1119"/>
                  <a:pt x="1875" y="1151"/>
                  <a:pt x="1969" y="1151"/>
                </a:cubicBezTo>
                <a:lnTo>
                  <a:pt x="2002" y="1151"/>
                </a:lnTo>
                <a:lnTo>
                  <a:pt x="2102" y="1185"/>
                </a:lnTo>
                <a:cubicBezTo>
                  <a:pt x="2169" y="1185"/>
                  <a:pt x="2236" y="1218"/>
                  <a:pt x="2336" y="1218"/>
                </a:cubicBezTo>
                <a:cubicBezTo>
                  <a:pt x="2436" y="1285"/>
                  <a:pt x="2569" y="1352"/>
                  <a:pt x="2670" y="1418"/>
                </a:cubicBezTo>
                <a:cubicBezTo>
                  <a:pt x="2770" y="1485"/>
                  <a:pt x="2870" y="1552"/>
                  <a:pt x="2936" y="1652"/>
                </a:cubicBezTo>
                <a:cubicBezTo>
                  <a:pt x="3003" y="1752"/>
                  <a:pt x="3070" y="1852"/>
                  <a:pt x="3137" y="1952"/>
                </a:cubicBezTo>
                <a:cubicBezTo>
                  <a:pt x="3170" y="1985"/>
                  <a:pt x="3170" y="2052"/>
                  <a:pt x="3203" y="2085"/>
                </a:cubicBezTo>
                <a:cubicBezTo>
                  <a:pt x="3203" y="2152"/>
                  <a:pt x="3237" y="2219"/>
                  <a:pt x="3237" y="2286"/>
                </a:cubicBezTo>
                <a:lnTo>
                  <a:pt x="3237" y="2319"/>
                </a:lnTo>
                <a:cubicBezTo>
                  <a:pt x="3237" y="2352"/>
                  <a:pt x="3237" y="2386"/>
                  <a:pt x="3237" y="2419"/>
                </a:cubicBezTo>
                <a:cubicBezTo>
                  <a:pt x="3237" y="2519"/>
                  <a:pt x="3237" y="2586"/>
                  <a:pt x="3237" y="2686"/>
                </a:cubicBezTo>
                <a:cubicBezTo>
                  <a:pt x="3237" y="2675"/>
                  <a:pt x="3236" y="2670"/>
                  <a:pt x="3234" y="2670"/>
                </a:cubicBezTo>
                <a:cubicBezTo>
                  <a:pt x="3227" y="2670"/>
                  <a:pt x="3203" y="2791"/>
                  <a:pt x="3203" y="2819"/>
                </a:cubicBezTo>
                <a:cubicBezTo>
                  <a:pt x="3203" y="2886"/>
                  <a:pt x="3170" y="2953"/>
                  <a:pt x="3137" y="2986"/>
                </a:cubicBezTo>
                <a:cubicBezTo>
                  <a:pt x="3146" y="2976"/>
                  <a:pt x="3150" y="2972"/>
                  <a:pt x="3151" y="2972"/>
                </a:cubicBezTo>
                <a:lnTo>
                  <a:pt x="3151" y="2972"/>
                </a:lnTo>
                <a:cubicBezTo>
                  <a:pt x="3153" y="2972"/>
                  <a:pt x="3137" y="2996"/>
                  <a:pt x="3137" y="3019"/>
                </a:cubicBezTo>
                <a:lnTo>
                  <a:pt x="3103" y="3119"/>
                </a:lnTo>
                <a:cubicBezTo>
                  <a:pt x="3070" y="3186"/>
                  <a:pt x="3036" y="3220"/>
                  <a:pt x="3003" y="3253"/>
                </a:cubicBezTo>
                <a:cubicBezTo>
                  <a:pt x="2936" y="3320"/>
                  <a:pt x="2903" y="3353"/>
                  <a:pt x="2836" y="3386"/>
                </a:cubicBezTo>
                <a:lnTo>
                  <a:pt x="2770" y="3453"/>
                </a:lnTo>
                <a:lnTo>
                  <a:pt x="2670" y="3520"/>
                </a:lnTo>
                <a:cubicBezTo>
                  <a:pt x="2603" y="3520"/>
                  <a:pt x="2536" y="3553"/>
                  <a:pt x="2469" y="3553"/>
                </a:cubicBezTo>
                <a:cubicBezTo>
                  <a:pt x="2469" y="3553"/>
                  <a:pt x="2395" y="3568"/>
                  <a:pt x="2366" y="3568"/>
                </a:cubicBezTo>
                <a:cubicBezTo>
                  <a:pt x="2351" y="3568"/>
                  <a:pt x="2347" y="3564"/>
                  <a:pt x="2369" y="3553"/>
                </a:cubicBezTo>
                <a:lnTo>
                  <a:pt x="2303" y="3553"/>
                </a:lnTo>
                <a:cubicBezTo>
                  <a:pt x="2286" y="3570"/>
                  <a:pt x="2261" y="3578"/>
                  <a:pt x="2232" y="3578"/>
                </a:cubicBezTo>
                <a:cubicBezTo>
                  <a:pt x="2203" y="3578"/>
                  <a:pt x="2169" y="3570"/>
                  <a:pt x="2136" y="3553"/>
                </a:cubicBezTo>
                <a:lnTo>
                  <a:pt x="2002" y="3553"/>
                </a:lnTo>
                <a:lnTo>
                  <a:pt x="1902" y="3520"/>
                </a:lnTo>
                <a:lnTo>
                  <a:pt x="1869" y="3520"/>
                </a:lnTo>
                <a:cubicBezTo>
                  <a:pt x="1369" y="3253"/>
                  <a:pt x="1068" y="2753"/>
                  <a:pt x="1068" y="2185"/>
                </a:cubicBezTo>
                <a:cubicBezTo>
                  <a:pt x="1068" y="1885"/>
                  <a:pt x="1168" y="1618"/>
                  <a:pt x="1335" y="1385"/>
                </a:cubicBezTo>
                <a:cubicBezTo>
                  <a:pt x="1437" y="1262"/>
                  <a:pt x="1565" y="1152"/>
                  <a:pt x="1702" y="1062"/>
                </a:cubicBezTo>
                <a:close/>
                <a:moveTo>
                  <a:pt x="1857" y="0"/>
                </a:moveTo>
                <a:cubicBezTo>
                  <a:pt x="1817" y="0"/>
                  <a:pt x="1776" y="6"/>
                  <a:pt x="1736" y="17"/>
                </a:cubicBezTo>
                <a:cubicBezTo>
                  <a:pt x="902" y="284"/>
                  <a:pt x="301" y="985"/>
                  <a:pt x="168" y="1852"/>
                </a:cubicBezTo>
                <a:cubicBezTo>
                  <a:pt x="1" y="2753"/>
                  <a:pt x="368" y="3687"/>
                  <a:pt x="1102" y="4254"/>
                </a:cubicBezTo>
                <a:cubicBezTo>
                  <a:pt x="1429" y="4472"/>
                  <a:pt x="1814" y="4581"/>
                  <a:pt x="2199" y="4581"/>
                </a:cubicBezTo>
                <a:cubicBezTo>
                  <a:pt x="2640" y="4581"/>
                  <a:pt x="3081" y="4438"/>
                  <a:pt x="3437" y="4154"/>
                </a:cubicBezTo>
                <a:cubicBezTo>
                  <a:pt x="4104" y="3620"/>
                  <a:pt x="4371" y="2719"/>
                  <a:pt x="4104" y="1885"/>
                </a:cubicBezTo>
                <a:cubicBezTo>
                  <a:pt x="3834" y="1046"/>
                  <a:pt x="3133" y="422"/>
                  <a:pt x="2268" y="256"/>
                </a:cubicBezTo>
                <a:lnTo>
                  <a:pt x="2268" y="256"/>
                </a:lnTo>
                <a:cubicBezTo>
                  <a:pt x="2188" y="93"/>
                  <a:pt x="2024" y="0"/>
                  <a:pt x="185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9" name="Google Shape;1079;p25"/>
          <p:cNvSpPr/>
          <p:nvPr/>
        </p:nvSpPr>
        <p:spPr>
          <a:xfrm>
            <a:off x="1188725" y="4293263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0" name="Google Shape;1080;p25"/>
          <p:cNvSpPr/>
          <p:nvPr/>
        </p:nvSpPr>
        <p:spPr>
          <a:xfrm>
            <a:off x="2869538" y="707350"/>
            <a:ext cx="70900" cy="70825"/>
          </a:xfrm>
          <a:custGeom>
            <a:avLst/>
            <a:gdLst/>
            <a:ahLst/>
            <a:cxnLst/>
            <a:rect l="l" t="t" r="r" b="b"/>
            <a:pathLst>
              <a:path w="2836" h="2833" extrusionOk="0">
                <a:moveTo>
                  <a:pt x="958" y="1016"/>
                </a:moveTo>
                <a:cubicBezTo>
                  <a:pt x="951" y="1028"/>
                  <a:pt x="943" y="1033"/>
                  <a:pt x="939" y="1033"/>
                </a:cubicBezTo>
                <a:cubicBezTo>
                  <a:pt x="936" y="1033"/>
                  <a:pt x="939" y="1027"/>
                  <a:pt x="958" y="1016"/>
                </a:cubicBezTo>
                <a:close/>
                <a:moveTo>
                  <a:pt x="1201" y="1126"/>
                </a:moveTo>
                <a:cubicBezTo>
                  <a:pt x="1201" y="1126"/>
                  <a:pt x="1200" y="1138"/>
                  <a:pt x="1197" y="1153"/>
                </a:cubicBezTo>
                <a:lnTo>
                  <a:pt x="1197" y="1153"/>
                </a:lnTo>
                <a:cubicBezTo>
                  <a:pt x="1198" y="1150"/>
                  <a:pt x="1200" y="1147"/>
                  <a:pt x="1201" y="1144"/>
                </a:cubicBezTo>
                <a:cubicBezTo>
                  <a:pt x="1201" y="1131"/>
                  <a:pt x="1201" y="1126"/>
                  <a:pt x="1201" y="1126"/>
                </a:cubicBezTo>
                <a:close/>
                <a:moveTo>
                  <a:pt x="1197" y="1153"/>
                </a:moveTo>
                <a:cubicBezTo>
                  <a:pt x="1187" y="1174"/>
                  <a:pt x="1181" y="1191"/>
                  <a:pt x="1176" y="1208"/>
                </a:cubicBezTo>
                <a:lnTo>
                  <a:pt x="1176" y="1208"/>
                </a:lnTo>
                <a:cubicBezTo>
                  <a:pt x="1188" y="1199"/>
                  <a:pt x="1194" y="1173"/>
                  <a:pt x="1197" y="1153"/>
                </a:cubicBezTo>
                <a:close/>
                <a:moveTo>
                  <a:pt x="1826" y="1273"/>
                </a:moveTo>
                <a:cubicBezTo>
                  <a:pt x="1828" y="1291"/>
                  <a:pt x="1839" y="1306"/>
                  <a:pt x="1843" y="1306"/>
                </a:cubicBezTo>
                <a:cubicBezTo>
                  <a:pt x="1846" y="1306"/>
                  <a:pt x="1845" y="1299"/>
                  <a:pt x="1835" y="1278"/>
                </a:cubicBezTo>
                <a:lnTo>
                  <a:pt x="1826" y="1273"/>
                </a:lnTo>
                <a:close/>
                <a:moveTo>
                  <a:pt x="1316" y="1792"/>
                </a:moveTo>
                <a:cubicBezTo>
                  <a:pt x="1316" y="1792"/>
                  <a:pt x="1327" y="1802"/>
                  <a:pt x="1339" y="1812"/>
                </a:cubicBezTo>
                <a:lnTo>
                  <a:pt x="1339" y="1812"/>
                </a:lnTo>
                <a:cubicBezTo>
                  <a:pt x="1338" y="1812"/>
                  <a:pt x="1336" y="1812"/>
                  <a:pt x="1335" y="1812"/>
                </a:cubicBezTo>
                <a:cubicBezTo>
                  <a:pt x="1321" y="1797"/>
                  <a:pt x="1315" y="1792"/>
                  <a:pt x="1316" y="1792"/>
                </a:cubicBezTo>
                <a:close/>
                <a:moveTo>
                  <a:pt x="1835" y="1778"/>
                </a:moveTo>
                <a:lnTo>
                  <a:pt x="1835" y="1778"/>
                </a:lnTo>
                <a:cubicBezTo>
                  <a:pt x="1816" y="1797"/>
                  <a:pt x="1774" y="1817"/>
                  <a:pt x="1768" y="1817"/>
                </a:cubicBezTo>
                <a:cubicBezTo>
                  <a:pt x="1764" y="1817"/>
                  <a:pt x="1779" y="1806"/>
                  <a:pt x="1835" y="1778"/>
                </a:cubicBezTo>
                <a:close/>
                <a:moveTo>
                  <a:pt x="1270" y="945"/>
                </a:moveTo>
                <a:cubicBezTo>
                  <a:pt x="1303" y="947"/>
                  <a:pt x="1344" y="954"/>
                  <a:pt x="1368" y="978"/>
                </a:cubicBezTo>
                <a:lnTo>
                  <a:pt x="1435" y="978"/>
                </a:lnTo>
                <a:lnTo>
                  <a:pt x="1568" y="1078"/>
                </a:lnTo>
                <a:lnTo>
                  <a:pt x="1635" y="1111"/>
                </a:lnTo>
                <a:cubicBezTo>
                  <a:pt x="1702" y="1144"/>
                  <a:pt x="1735" y="1178"/>
                  <a:pt x="1768" y="1244"/>
                </a:cubicBezTo>
                <a:lnTo>
                  <a:pt x="1826" y="1273"/>
                </a:lnTo>
                <a:lnTo>
                  <a:pt x="1826" y="1273"/>
                </a:lnTo>
                <a:cubicBezTo>
                  <a:pt x="1825" y="1263"/>
                  <a:pt x="1827" y="1253"/>
                  <a:pt x="1835" y="1244"/>
                </a:cubicBezTo>
                <a:lnTo>
                  <a:pt x="1835" y="1244"/>
                </a:lnTo>
                <a:lnTo>
                  <a:pt x="1902" y="1378"/>
                </a:lnTo>
                <a:lnTo>
                  <a:pt x="1935" y="1445"/>
                </a:lnTo>
                <a:cubicBezTo>
                  <a:pt x="1935" y="1478"/>
                  <a:pt x="1935" y="1478"/>
                  <a:pt x="1935" y="1511"/>
                </a:cubicBezTo>
                <a:lnTo>
                  <a:pt x="1935" y="1611"/>
                </a:lnTo>
                <a:lnTo>
                  <a:pt x="1935" y="1645"/>
                </a:lnTo>
                <a:cubicBezTo>
                  <a:pt x="1935" y="1645"/>
                  <a:pt x="1935" y="1662"/>
                  <a:pt x="1923" y="1672"/>
                </a:cubicBezTo>
                <a:lnTo>
                  <a:pt x="1923" y="1672"/>
                </a:lnTo>
                <a:cubicBezTo>
                  <a:pt x="1931" y="1653"/>
                  <a:pt x="1936" y="1629"/>
                  <a:pt x="1925" y="1629"/>
                </a:cubicBezTo>
                <a:cubicBezTo>
                  <a:pt x="1921" y="1629"/>
                  <a:pt x="1913" y="1633"/>
                  <a:pt x="1902" y="1645"/>
                </a:cubicBezTo>
                <a:lnTo>
                  <a:pt x="1835" y="1745"/>
                </a:lnTo>
                <a:cubicBezTo>
                  <a:pt x="1828" y="1759"/>
                  <a:pt x="1828" y="1764"/>
                  <a:pt x="1833" y="1764"/>
                </a:cubicBezTo>
                <a:cubicBezTo>
                  <a:pt x="1845" y="1764"/>
                  <a:pt x="1887" y="1726"/>
                  <a:pt x="1887" y="1726"/>
                </a:cubicBezTo>
                <a:lnTo>
                  <a:pt x="1887" y="1726"/>
                </a:lnTo>
                <a:cubicBezTo>
                  <a:pt x="1888" y="1726"/>
                  <a:pt x="1883" y="1731"/>
                  <a:pt x="1868" y="1745"/>
                </a:cubicBezTo>
                <a:lnTo>
                  <a:pt x="1835" y="1778"/>
                </a:lnTo>
                <a:cubicBezTo>
                  <a:pt x="1802" y="1778"/>
                  <a:pt x="1768" y="1812"/>
                  <a:pt x="1735" y="1812"/>
                </a:cubicBezTo>
                <a:lnTo>
                  <a:pt x="1702" y="1845"/>
                </a:lnTo>
                <a:lnTo>
                  <a:pt x="1668" y="1845"/>
                </a:lnTo>
                <a:cubicBezTo>
                  <a:pt x="1735" y="1812"/>
                  <a:pt x="1735" y="1812"/>
                  <a:pt x="1702" y="1812"/>
                </a:cubicBezTo>
                <a:lnTo>
                  <a:pt x="1602" y="1845"/>
                </a:lnTo>
                <a:lnTo>
                  <a:pt x="1535" y="1845"/>
                </a:lnTo>
                <a:cubicBezTo>
                  <a:pt x="1518" y="1862"/>
                  <a:pt x="1502" y="1870"/>
                  <a:pt x="1485" y="1870"/>
                </a:cubicBezTo>
                <a:cubicBezTo>
                  <a:pt x="1468" y="1870"/>
                  <a:pt x="1451" y="1862"/>
                  <a:pt x="1435" y="1845"/>
                </a:cubicBezTo>
                <a:cubicBezTo>
                  <a:pt x="1414" y="1845"/>
                  <a:pt x="1393" y="1832"/>
                  <a:pt x="1373" y="1822"/>
                </a:cubicBezTo>
                <a:lnTo>
                  <a:pt x="1373" y="1822"/>
                </a:lnTo>
                <a:cubicBezTo>
                  <a:pt x="1372" y="1820"/>
                  <a:pt x="1370" y="1816"/>
                  <a:pt x="1368" y="1812"/>
                </a:cubicBezTo>
                <a:lnTo>
                  <a:pt x="1335" y="1778"/>
                </a:lnTo>
                <a:cubicBezTo>
                  <a:pt x="1301" y="1778"/>
                  <a:pt x="1301" y="1778"/>
                  <a:pt x="1301" y="1745"/>
                </a:cubicBezTo>
                <a:cubicBezTo>
                  <a:pt x="1281" y="1725"/>
                  <a:pt x="1261" y="1692"/>
                  <a:pt x="1263" y="1692"/>
                </a:cubicBezTo>
                <a:lnTo>
                  <a:pt x="1263" y="1692"/>
                </a:lnTo>
                <a:cubicBezTo>
                  <a:pt x="1264" y="1692"/>
                  <a:pt x="1275" y="1706"/>
                  <a:pt x="1301" y="1745"/>
                </a:cubicBezTo>
                <a:cubicBezTo>
                  <a:pt x="1301" y="1711"/>
                  <a:pt x="1235" y="1678"/>
                  <a:pt x="1235" y="1645"/>
                </a:cubicBezTo>
                <a:cubicBezTo>
                  <a:pt x="1218" y="1645"/>
                  <a:pt x="1210" y="1637"/>
                  <a:pt x="1206" y="1625"/>
                </a:cubicBezTo>
                <a:lnTo>
                  <a:pt x="1206" y="1625"/>
                </a:lnTo>
                <a:cubicBezTo>
                  <a:pt x="1207" y="1626"/>
                  <a:pt x="1208" y="1628"/>
                  <a:pt x="1208" y="1628"/>
                </a:cubicBezTo>
                <a:cubicBezTo>
                  <a:pt x="1209" y="1628"/>
                  <a:pt x="1207" y="1624"/>
                  <a:pt x="1203" y="1616"/>
                </a:cubicBezTo>
                <a:lnTo>
                  <a:pt x="1203" y="1616"/>
                </a:lnTo>
                <a:cubicBezTo>
                  <a:pt x="1201" y="1604"/>
                  <a:pt x="1201" y="1591"/>
                  <a:pt x="1201" y="1578"/>
                </a:cubicBezTo>
                <a:cubicBezTo>
                  <a:pt x="1190" y="1567"/>
                  <a:pt x="1183" y="1562"/>
                  <a:pt x="1180" y="1562"/>
                </a:cubicBezTo>
                <a:cubicBezTo>
                  <a:pt x="1176" y="1562"/>
                  <a:pt x="1178" y="1571"/>
                  <a:pt x="1183" y="1582"/>
                </a:cubicBezTo>
                <a:lnTo>
                  <a:pt x="1183" y="1582"/>
                </a:lnTo>
                <a:cubicBezTo>
                  <a:pt x="1141" y="1511"/>
                  <a:pt x="1168" y="1508"/>
                  <a:pt x="1168" y="1478"/>
                </a:cubicBezTo>
                <a:lnTo>
                  <a:pt x="1168" y="1445"/>
                </a:lnTo>
                <a:lnTo>
                  <a:pt x="1168" y="1311"/>
                </a:lnTo>
                <a:cubicBezTo>
                  <a:pt x="1168" y="1269"/>
                  <a:pt x="1168" y="1240"/>
                  <a:pt x="1176" y="1208"/>
                </a:cubicBezTo>
                <a:lnTo>
                  <a:pt x="1176" y="1208"/>
                </a:lnTo>
                <a:cubicBezTo>
                  <a:pt x="1174" y="1210"/>
                  <a:pt x="1171" y="1211"/>
                  <a:pt x="1168" y="1211"/>
                </a:cubicBezTo>
                <a:cubicBezTo>
                  <a:pt x="1135" y="1211"/>
                  <a:pt x="1201" y="1144"/>
                  <a:pt x="1201" y="1111"/>
                </a:cubicBezTo>
                <a:cubicBezTo>
                  <a:pt x="1236" y="1055"/>
                  <a:pt x="1259" y="999"/>
                  <a:pt x="1270" y="945"/>
                </a:cubicBezTo>
                <a:close/>
                <a:moveTo>
                  <a:pt x="1195" y="1"/>
                </a:moveTo>
                <a:cubicBezTo>
                  <a:pt x="988" y="1"/>
                  <a:pt x="784" y="52"/>
                  <a:pt x="601" y="144"/>
                </a:cubicBezTo>
                <a:cubicBezTo>
                  <a:pt x="234" y="344"/>
                  <a:pt x="0" y="677"/>
                  <a:pt x="0" y="1078"/>
                </a:cubicBezTo>
                <a:cubicBezTo>
                  <a:pt x="0" y="1230"/>
                  <a:pt x="66" y="1361"/>
                  <a:pt x="171" y="1445"/>
                </a:cubicBezTo>
                <a:lnTo>
                  <a:pt x="171" y="1445"/>
                </a:lnTo>
                <a:cubicBezTo>
                  <a:pt x="176" y="1712"/>
                  <a:pt x="251" y="1978"/>
                  <a:pt x="401" y="2212"/>
                </a:cubicBezTo>
                <a:cubicBezTo>
                  <a:pt x="636" y="2604"/>
                  <a:pt x="1056" y="2832"/>
                  <a:pt x="1483" y="2832"/>
                </a:cubicBezTo>
                <a:cubicBezTo>
                  <a:pt x="1601" y="2832"/>
                  <a:pt x="1720" y="2815"/>
                  <a:pt x="1835" y="2779"/>
                </a:cubicBezTo>
                <a:cubicBezTo>
                  <a:pt x="2402" y="2612"/>
                  <a:pt x="2802" y="2145"/>
                  <a:pt x="2836" y="1545"/>
                </a:cubicBezTo>
                <a:cubicBezTo>
                  <a:pt x="2769" y="878"/>
                  <a:pt x="2335" y="310"/>
                  <a:pt x="1702" y="110"/>
                </a:cubicBezTo>
                <a:cubicBezTo>
                  <a:pt x="1536" y="35"/>
                  <a:pt x="1364" y="1"/>
                  <a:pt x="11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1" name="Google Shape;1081;p25"/>
          <p:cNvSpPr/>
          <p:nvPr/>
        </p:nvSpPr>
        <p:spPr>
          <a:xfrm>
            <a:off x="8388225" y="4721788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2" name="Google Shape;1082;p25"/>
          <p:cNvSpPr/>
          <p:nvPr/>
        </p:nvSpPr>
        <p:spPr>
          <a:xfrm>
            <a:off x="552263" y="762525"/>
            <a:ext cx="321925" cy="310900"/>
          </a:xfrm>
          <a:custGeom>
            <a:avLst/>
            <a:gdLst/>
            <a:ahLst/>
            <a:cxnLst/>
            <a:rect l="l" t="t" r="r" b="b"/>
            <a:pathLst>
              <a:path w="12877" h="12436" extrusionOk="0">
                <a:moveTo>
                  <a:pt x="5600" y="919"/>
                </a:moveTo>
                <a:cubicBezTo>
                  <a:pt x="6011" y="919"/>
                  <a:pt x="6242" y="1617"/>
                  <a:pt x="6272" y="1936"/>
                </a:cubicBezTo>
                <a:cubicBezTo>
                  <a:pt x="6338" y="2503"/>
                  <a:pt x="6338" y="3104"/>
                  <a:pt x="6272" y="3671"/>
                </a:cubicBezTo>
                <a:cubicBezTo>
                  <a:pt x="6205" y="4449"/>
                  <a:pt x="6019" y="5228"/>
                  <a:pt x="5725" y="5967"/>
                </a:cubicBezTo>
                <a:lnTo>
                  <a:pt x="5725" y="5967"/>
                </a:lnTo>
                <a:cubicBezTo>
                  <a:pt x="5713" y="5987"/>
                  <a:pt x="5702" y="6006"/>
                  <a:pt x="5690" y="6025"/>
                </a:cubicBezTo>
                <a:lnTo>
                  <a:pt x="5690" y="6025"/>
                </a:lnTo>
                <a:cubicBezTo>
                  <a:pt x="5502" y="5836"/>
                  <a:pt x="5353" y="5627"/>
                  <a:pt x="5236" y="5403"/>
                </a:cubicBezTo>
                <a:lnTo>
                  <a:pt x="5236" y="5403"/>
                </a:lnTo>
                <a:cubicBezTo>
                  <a:pt x="5163" y="4899"/>
                  <a:pt x="5042" y="4402"/>
                  <a:pt x="4856" y="3932"/>
                </a:cubicBezTo>
                <a:lnTo>
                  <a:pt x="4856" y="3932"/>
                </a:lnTo>
                <a:cubicBezTo>
                  <a:pt x="4843" y="3756"/>
                  <a:pt x="4837" y="3579"/>
                  <a:pt x="4837" y="3404"/>
                </a:cubicBezTo>
                <a:cubicBezTo>
                  <a:pt x="4837" y="2803"/>
                  <a:pt x="4704" y="1302"/>
                  <a:pt x="5404" y="969"/>
                </a:cubicBezTo>
                <a:cubicBezTo>
                  <a:pt x="5473" y="934"/>
                  <a:pt x="5539" y="919"/>
                  <a:pt x="5600" y="919"/>
                </a:cubicBezTo>
                <a:close/>
                <a:moveTo>
                  <a:pt x="2127" y="2545"/>
                </a:moveTo>
                <a:cubicBezTo>
                  <a:pt x="2894" y="2545"/>
                  <a:pt x="3611" y="3480"/>
                  <a:pt x="3917" y="4097"/>
                </a:cubicBezTo>
                <a:lnTo>
                  <a:pt x="3917" y="4097"/>
                </a:lnTo>
                <a:cubicBezTo>
                  <a:pt x="3967" y="4686"/>
                  <a:pt x="4094" y="5263"/>
                  <a:pt x="4350" y="5780"/>
                </a:cubicBezTo>
                <a:lnTo>
                  <a:pt x="4350" y="5780"/>
                </a:lnTo>
                <a:cubicBezTo>
                  <a:pt x="4367" y="5914"/>
                  <a:pt x="4381" y="6048"/>
                  <a:pt x="4390" y="6182"/>
                </a:cubicBezTo>
                <a:lnTo>
                  <a:pt x="4390" y="6182"/>
                </a:lnTo>
                <a:cubicBezTo>
                  <a:pt x="4175" y="6257"/>
                  <a:pt x="3964" y="6291"/>
                  <a:pt x="3758" y="6291"/>
                </a:cubicBezTo>
                <a:cubicBezTo>
                  <a:pt x="2917" y="6291"/>
                  <a:pt x="2175" y="5715"/>
                  <a:pt x="1735" y="4938"/>
                </a:cubicBezTo>
                <a:cubicBezTo>
                  <a:pt x="1401" y="4404"/>
                  <a:pt x="901" y="2937"/>
                  <a:pt x="1802" y="2603"/>
                </a:cubicBezTo>
                <a:cubicBezTo>
                  <a:pt x="1910" y="2563"/>
                  <a:pt x="2019" y="2545"/>
                  <a:pt x="2127" y="2545"/>
                </a:cubicBezTo>
                <a:close/>
                <a:moveTo>
                  <a:pt x="10594" y="3135"/>
                </a:moveTo>
                <a:cubicBezTo>
                  <a:pt x="10768" y="3135"/>
                  <a:pt x="10931" y="3176"/>
                  <a:pt x="11075" y="3270"/>
                </a:cubicBezTo>
                <a:cubicBezTo>
                  <a:pt x="11542" y="3571"/>
                  <a:pt x="11442" y="4338"/>
                  <a:pt x="11275" y="4805"/>
                </a:cubicBezTo>
                <a:cubicBezTo>
                  <a:pt x="11042" y="5338"/>
                  <a:pt x="10641" y="5772"/>
                  <a:pt x="10141" y="6072"/>
                </a:cubicBezTo>
                <a:cubicBezTo>
                  <a:pt x="9361" y="6563"/>
                  <a:pt x="8432" y="6681"/>
                  <a:pt x="7513" y="6695"/>
                </a:cubicBezTo>
                <a:lnTo>
                  <a:pt x="7513" y="6695"/>
                </a:lnTo>
                <a:cubicBezTo>
                  <a:pt x="7183" y="6649"/>
                  <a:pt x="6844" y="6634"/>
                  <a:pt x="6505" y="6634"/>
                </a:cubicBezTo>
                <a:cubicBezTo>
                  <a:pt x="6485" y="6634"/>
                  <a:pt x="6465" y="6634"/>
                  <a:pt x="6444" y="6634"/>
                </a:cubicBezTo>
                <a:lnTo>
                  <a:pt x="6444" y="6634"/>
                </a:lnTo>
                <a:cubicBezTo>
                  <a:pt x="6448" y="6627"/>
                  <a:pt x="6451" y="6620"/>
                  <a:pt x="6454" y="6612"/>
                </a:cubicBezTo>
                <a:lnTo>
                  <a:pt x="6454" y="6612"/>
                </a:lnTo>
                <a:cubicBezTo>
                  <a:pt x="6891" y="5864"/>
                  <a:pt x="7447" y="5182"/>
                  <a:pt x="8073" y="4605"/>
                </a:cubicBezTo>
                <a:cubicBezTo>
                  <a:pt x="8573" y="4160"/>
                  <a:pt x="9723" y="3135"/>
                  <a:pt x="10594" y="3135"/>
                </a:cubicBezTo>
                <a:close/>
                <a:moveTo>
                  <a:pt x="6540" y="7614"/>
                </a:moveTo>
                <a:cubicBezTo>
                  <a:pt x="6696" y="7616"/>
                  <a:pt x="6853" y="7618"/>
                  <a:pt x="7009" y="7618"/>
                </a:cubicBezTo>
                <a:cubicBezTo>
                  <a:pt x="7109" y="7618"/>
                  <a:pt x="7208" y="7617"/>
                  <a:pt x="7307" y="7616"/>
                </a:cubicBezTo>
                <a:lnTo>
                  <a:pt x="7307" y="7616"/>
                </a:lnTo>
                <a:cubicBezTo>
                  <a:pt x="7800" y="7665"/>
                  <a:pt x="8279" y="7802"/>
                  <a:pt x="8673" y="8140"/>
                </a:cubicBezTo>
                <a:cubicBezTo>
                  <a:pt x="9240" y="8641"/>
                  <a:pt x="9440" y="9475"/>
                  <a:pt x="9174" y="10209"/>
                </a:cubicBezTo>
                <a:cubicBezTo>
                  <a:pt x="9048" y="10586"/>
                  <a:pt x="8684" y="10845"/>
                  <a:pt x="8279" y="10845"/>
                </a:cubicBezTo>
                <a:cubicBezTo>
                  <a:pt x="8255" y="10845"/>
                  <a:pt x="8231" y="10844"/>
                  <a:pt x="8206" y="10842"/>
                </a:cubicBezTo>
                <a:cubicBezTo>
                  <a:pt x="7739" y="10776"/>
                  <a:pt x="7539" y="10109"/>
                  <a:pt x="7372" y="9742"/>
                </a:cubicBezTo>
                <a:cubicBezTo>
                  <a:pt x="7052" y="9048"/>
                  <a:pt x="6775" y="8333"/>
                  <a:pt x="6540" y="7614"/>
                </a:cubicBezTo>
                <a:close/>
                <a:moveTo>
                  <a:pt x="4520" y="7290"/>
                </a:moveTo>
                <a:cubicBezTo>
                  <a:pt x="4587" y="7326"/>
                  <a:pt x="4659" y="7354"/>
                  <a:pt x="4737" y="7373"/>
                </a:cubicBezTo>
                <a:cubicBezTo>
                  <a:pt x="4772" y="7381"/>
                  <a:pt x="4807" y="7385"/>
                  <a:pt x="4841" y="7385"/>
                </a:cubicBezTo>
                <a:cubicBezTo>
                  <a:pt x="4946" y="7385"/>
                  <a:pt x="5045" y="7351"/>
                  <a:pt x="5128" y="7294"/>
                </a:cubicBezTo>
                <a:lnTo>
                  <a:pt x="5128" y="7294"/>
                </a:lnTo>
                <a:cubicBezTo>
                  <a:pt x="5147" y="7485"/>
                  <a:pt x="5281" y="7643"/>
                  <a:pt x="5447" y="7709"/>
                </a:cubicBezTo>
                <a:lnTo>
                  <a:pt x="5447" y="7709"/>
                </a:lnTo>
                <a:cubicBezTo>
                  <a:pt x="5420" y="8415"/>
                  <a:pt x="5227" y="9122"/>
                  <a:pt x="4904" y="9742"/>
                </a:cubicBezTo>
                <a:cubicBezTo>
                  <a:pt x="4737" y="10109"/>
                  <a:pt x="4504" y="10409"/>
                  <a:pt x="4237" y="10709"/>
                </a:cubicBezTo>
                <a:cubicBezTo>
                  <a:pt x="4062" y="10913"/>
                  <a:pt x="3659" y="11446"/>
                  <a:pt x="3338" y="11446"/>
                </a:cubicBezTo>
                <a:cubicBezTo>
                  <a:pt x="3290" y="11446"/>
                  <a:pt x="3245" y="11435"/>
                  <a:pt x="3203" y="11409"/>
                </a:cubicBezTo>
                <a:cubicBezTo>
                  <a:pt x="2869" y="11243"/>
                  <a:pt x="2836" y="10509"/>
                  <a:pt x="2836" y="10209"/>
                </a:cubicBezTo>
                <a:cubicBezTo>
                  <a:pt x="2836" y="9808"/>
                  <a:pt x="2936" y="9408"/>
                  <a:pt x="3103" y="9074"/>
                </a:cubicBezTo>
                <a:cubicBezTo>
                  <a:pt x="3479" y="8403"/>
                  <a:pt x="3963" y="7797"/>
                  <a:pt x="4520" y="7290"/>
                </a:cubicBezTo>
                <a:close/>
                <a:moveTo>
                  <a:pt x="5546" y="1"/>
                </a:moveTo>
                <a:cubicBezTo>
                  <a:pt x="5443" y="1"/>
                  <a:pt x="5340" y="12"/>
                  <a:pt x="5237" y="35"/>
                </a:cubicBezTo>
                <a:cubicBezTo>
                  <a:pt x="4173" y="294"/>
                  <a:pt x="3977" y="1521"/>
                  <a:pt x="3922" y="2496"/>
                </a:cubicBezTo>
                <a:lnTo>
                  <a:pt x="3922" y="2496"/>
                </a:lnTo>
                <a:cubicBezTo>
                  <a:pt x="3405" y="2006"/>
                  <a:pt x="2709" y="1609"/>
                  <a:pt x="2036" y="1609"/>
                </a:cubicBezTo>
                <a:cubicBezTo>
                  <a:pt x="1674" y="1609"/>
                  <a:pt x="1318" y="1724"/>
                  <a:pt x="1001" y="2003"/>
                </a:cubicBezTo>
                <a:cubicBezTo>
                  <a:pt x="0" y="2837"/>
                  <a:pt x="334" y="4438"/>
                  <a:pt x="901" y="5439"/>
                </a:cubicBezTo>
                <a:cubicBezTo>
                  <a:pt x="1421" y="6321"/>
                  <a:pt x="2310" y="7035"/>
                  <a:pt x="3297" y="7205"/>
                </a:cubicBezTo>
                <a:lnTo>
                  <a:pt x="3297" y="7205"/>
                </a:lnTo>
                <a:cubicBezTo>
                  <a:pt x="2731" y="7808"/>
                  <a:pt x="2251" y="8488"/>
                  <a:pt x="2035" y="9308"/>
                </a:cubicBezTo>
                <a:cubicBezTo>
                  <a:pt x="1768" y="10242"/>
                  <a:pt x="1835" y="11776"/>
                  <a:pt x="2836" y="12310"/>
                </a:cubicBezTo>
                <a:cubicBezTo>
                  <a:pt x="2984" y="12397"/>
                  <a:pt x="3137" y="12435"/>
                  <a:pt x="3291" y="12435"/>
                </a:cubicBezTo>
                <a:cubicBezTo>
                  <a:pt x="4144" y="12435"/>
                  <a:pt x="5042" y="11264"/>
                  <a:pt x="5438" y="10642"/>
                </a:cubicBezTo>
                <a:cubicBezTo>
                  <a:pt x="5725" y="10197"/>
                  <a:pt x="5944" y="9721"/>
                  <a:pt x="6095" y="9227"/>
                </a:cubicBezTo>
                <a:lnTo>
                  <a:pt x="6095" y="9227"/>
                </a:lnTo>
                <a:cubicBezTo>
                  <a:pt x="6120" y="9287"/>
                  <a:pt x="6146" y="9348"/>
                  <a:pt x="6171" y="9408"/>
                </a:cubicBezTo>
                <a:cubicBezTo>
                  <a:pt x="6372" y="10008"/>
                  <a:pt x="6672" y="10609"/>
                  <a:pt x="7039" y="11176"/>
                </a:cubicBezTo>
                <a:cubicBezTo>
                  <a:pt x="7372" y="11592"/>
                  <a:pt x="7815" y="11778"/>
                  <a:pt x="8262" y="11778"/>
                </a:cubicBezTo>
                <a:cubicBezTo>
                  <a:pt x="8889" y="11778"/>
                  <a:pt x="9524" y="11413"/>
                  <a:pt x="9874" y="10809"/>
                </a:cubicBezTo>
                <a:cubicBezTo>
                  <a:pt x="10408" y="9842"/>
                  <a:pt x="10274" y="8641"/>
                  <a:pt x="9574" y="7774"/>
                </a:cubicBezTo>
                <a:cubicBezTo>
                  <a:pt x="9468" y="7638"/>
                  <a:pt x="9354" y="7518"/>
                  <a:pt x="9233" y="7412"/>
                </a:cubicBezTo>
                <a:lnTo>
                  <a:pt x="9233" y="7412"/>
                </a:lnTo>
                <a:cubicBezTo>
                  <a:pt x="9892" y="7257"/>
                  <a:pt x="10518" y="6990"/>
                  <a:pt x="11075" y="6539"/>
                </a:cubicBezTo>
                <a:cubicBezTo>
                  <a:pt x="12076" y="5705"/>
                  <a:pt x="12876" y="3971"/>
                  <a:pt x="11909" y="2803"/>
                </a:cubicBezTo>
                <a:cubicBezTo>
                  <a:pt x="11558" y="2373"/>
                  <a:pt x="11118" y="2208"/>
                  <a:pt x="10652" y="2208"/>
                </a:cubicBezTo>
                <a:cubicBezTo>
                  <a:pt x="9747" y="2208"/>
                  <a:pt x="8745" y="2830"/>
                  <a:pt x="8106" y="3337"/>
                </a:cubicBezTo>
                <a:cubicBezTo>
                  <a:pt x="7769" y="3594"/>
                  <a:pt x="7448" y="3873"/>
                  <a:pt x="7147" y="4171"/>
                </a:cubicBezTo>
                <a:lnTo>
                  <a:pt x="7147" y="4171"/>
                </a:lnTo>
                <a:cubicBezTo>
                  <a:pt x="7208" y="3742"/>
                  <a:pt x="7239" y="3307"/>
                  <a:pt x="7239" y="2870"/>
                </a:cubicBezTo>
                <a:cubicBezTo>
                  <a:pt x="7239" y="2136"/>
                  <a:pt x="7239" y="1336"/>
                  <a:pt x="6839" y="735"/>
                </a:cubicBezTo>
                <a:cubicBezTo>
                  <a:pt x="6534" y="265"/>
                  <a:pt x="6046" y="1"/>
                  <a:pt x="55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83" name="Google Shape;1083;p25"/>
          <p:cNvGrpSpPr/>
          <p:nvPr/>
        </p:nvGrpSpPr>
        <p:grpSpPr>
          <a:xfrm>
            <a:off x="2170700" y="4450613"/>
            <a:ext cx="311900" cy="314700"/>
            <a:chOff x="8571050" y="1873050"/>
            <a:chExt cx="311900" cy="314700"/>
          </a:xfrm>
        </p:grpSpPr>
        <p:sp>
          <p:nvSpPr>
            <p:cNvPr id="1084" name="Google Shape;1084;p25"/>
            <p:cNvSpPr/>
            <p:nvPr/>
          </p:nvSpPr>
          <p:spPr>
            <a:xfrm>
              <a:off x="8571050" y="1873050"/>
              <a:ext cx="311900" cy="314700"/>
            </a:xfrm>
            <a:custGeom>
              <a:avLst/>
              <a:gdLst/>
              <a:ahLst/>
              <a:cxnLst/>
              <a:rect l="l" t="t" r="r" b="b"/>
              <a:pathLst>
                <a:path w="12476" h="12588" extrusionOk="0">
                  <a:moveTo>
                    <a:pt x="6515" y="929"/>
                  </a:moveTo>
                  <a:cubicBezTo>
                    <a:pt x="7071" y="929"/>
                    <a:pt x="7622" y="1043"/>
                    <a:pt x="8139" y="1298"/>
                  </a:cubicBezTo>
                  <a:cubicBezTo>
                    <a:pt x="8210" y="1327"/>
                    <a:pt x="8279" y="1340"/>
                    <a:pt x="8345" y="1340"/>
                  </a:cubicBezTo>
                  <a:cubicBezTo>
                    <a:pt x="8479" y="1340"/>
                    <a:pt x="8599" y="1286"/>
                    <a:pt x="8691" y="1204"/>
                  </a:cubicBezTo>
                  <a:lnTo>
                    <a:pt x="8691" y="1204"/>
                  </a:lnTo>
                  <a:cubicBezTo>
                    <a:pt x="8751" y="1239"/>
                    <a:pt x="8804" y="1285"/>
                    <a:pt x="8873" y="1331"/>
                  </a:cubicBezTo>
                  <a:cubicBezTo>
                    <a:pt x="9107" y="1498"/>
                    <a:pt x="9307" y="1665"/>
                    <a:pt x="9507" y="1865"/>
                  </a:cubicBezTo>
                  <a:cubicBezTo>
                    <a:pt x="9907" y="2265"/>
                    <a:pt x="10241" y="2699"/>
                    <a:pt x="10508" y="3166"/>
                  </a:cubicBezTo>
                  <a:cubicBezTo>
                    <a:pt x="11108" y="4267"/>
                    <a:pt x="11408" y="5468"/>
                    <a:pt x="11442" y="6735"/>
                  </a:cubicBezTo>
                  <a:cubicBezTo>
                    <a:pt x="11475" y="7936"/>
                    <a:pt x="11442" y="9404"/>
                    <a:pt x="10508" y="10304"/>
                  </a:cubicBezTo>
                  <a:cubicBezTo>
                    <a:pt x="9674" y="11038"/>
                    <a:pt x="8640" y="11505"/>
                    <a:pt x="7539" y="11605"/>
                  </a:cubicBezTo>
                  <a:cubicBezTo>
                    <a:pt x="7275" y="11644"/>
                    <a:pt x="7012" y="11662"/>
                    <a:pt x="6751" y="11662"/>
                  </a:cubicBezTo>
                  <a:cubicBezTo>
                    <a:pt x="4966" y="11662"/>
                    <a:pt x="3287" y="10784"/>
                    <a:pt x="2268" y="9270"/>
                  </a:cubicBezTo>
                  <a:cubicBezTo>
                    <a:pt x="1101" y="7569"/>
                    <a:pt x="1034" y="5368"/>
                    <a:pt x="2035" y="3566"/>
                  </a:cubicBezTo>
                  <a:cubicBezTo>
                    <a:pt x="2924" y="2093"/>
                    <a:pt x="4742" y="929"/>
                    <a:pt x="6515" y="929"/>
                  </a:cubicBezTo>
                  <a:close/>
                  <a:moveTo>
                    <a:pt x="6555" y="0"/>
                  </a:moveTo>
                  <a:cubicBezTo>
                    <a:pt x="4670" y="0"/>
                    <a:pt x="2774" y="1021"/>
                    <a:pt x="1635" y="2499"/>
                  </a:cubicBezTo>
                  <a:cubicBezTo>
                    <a:pt x="100" y="4567"/>
                    <a:pt x="0" y="7336"/>
                    <a:pt x="1334" y="9537"/>
                  </a:cubicBezTo>
                  <a:cubicBezTo>
                    <a:pt x="2520" y="11456"/>
                    <a:pt x="4636" y="12587"/>
                    <a:pt x="6855" y="12587"/>
                  </a:cubicBezTo>
                  <a:cubicBezTo>
                    <a:pt x="7259" y="12587"/>
                    <a:pt x="7667" y="12550"/>
                    <a:pt x="8073" y="12473"/>
                  </a:cubicBezTo>
                  <a:cubicBezTo>
                    <a:pt x="9407" y="12239"/>
                    <a:pt x="10641" y="11539"/>
                    <a:pt x="11542" y="10505"/>
                  </a:cubicBezTo>
                  <a:cubicBezTo>
                    <a:pt x="12476" y="9337"/>
                    <a:pt x="12442" y="7469"/>
                    <a:pt x="12309" y="6035"/>
                  </a:cubicBezTo>
                  <a:cubicBezTo>
                    <a:pt x="12209" y="4434"/>
                    <a:pt x="11608" y="2866"/>
                    <a:pt x="10574" y="1632"/>
                  </a:cubicBezTo>
                  <a:cubicBezTo>
                    <a:pt x="10074" y="1031"/>
                    <a:pt x="9507" y="531"/>
                    <a:pt x="8806" y="197"/>
                  </a:cubicBezTo>
                  <a:cubicBezTo>
                    <a:pt x="8667" y="128"/>
                    <a:pt x="8499" y="91"/>
                    <a:pt x="8331" y="91"/>
                  </a:cubicBezTo>
                  <a:cubicBezTo>
                    <a:pt x="8179" y="91"/>
                    <a:pt x="8029" y="121"/>
                    <a:pt x="7902" y="185"/>
                  </a:cubicBezTo>
                  <a:lnTo>
                    <a:pt x="7902" y="185"/>
                  </a:lnTo>
                  <a:cubicBezTo>
                    <a:pt x="7461" y="59"/>
                    <a:pt x="7008" y="0"/>
                    <a:pt x="6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25"/>
            <p:cNvSpPr/>
            <p:nvPr/>
          </p:nvSpPr>
          <p:spPr>
            <a:xfrm>
              <a:off x="8662775" y="1977975"/>
              <a:ext cx="28375" cy="42475"/>
            </a:xfrm>
            <a:custGeom>
              <a:avLst/>
              <a:gdLst/>
              <a:ahLst/>
              <a:cxnLst/>
              <a:rect l="l" t="t" r="r" b="b"/>
              <a:pathLst>
                <a:path w="1135" h="1699" extrusionOk="0">
                  <a:moveTo>
                    <a:pt x="617" y="0"/>
                  </a:moveTo>
                  <a:cubicBezTo>
                    <a:pt x="537" y="0"/>
                    <a:pt x="463" y="29"/>
                    <a:pt x="401" y="70"/>
                  </a:cubicBezTo>
                  <a:cubicBezTo>
                    <a:pt x="267" y="136"/>
                    <a:pt x="201" y="237"/>
                    <a:pt x="167" y="337"/>
                  </a:cubicBezTo>
                  <a:lnTo>
                    <a:pt x="145" y="437"/>
                  </a:lnTo>
                  <a:lnTo>
                    <a:pt x="145" y="437"/>
                  </a:lnTo>
                  <a:cubicBezTo>
                    <a:pt x="127" y="470"/>
                    <a:pt x="112" y="503"/>
                    <a:pt x="101" y="537"/>
                  </a:cubicBezTo>
                  <a:lnTo>
                    <a:pt x="0" y="1104"/>
                  </a:lnTo>
                  <a:cubicBezTo>
                    <a:pt x="0" y="1171"/>
                    <a:pt x="0" y="1237"/>
                    <a:pt x="0" y="1271"/>
                  </a:cubicBezTo>
                  <a:cubicBezTo>
                    <a:pt x="0" y="1337"/>
                    <a:pt x="34" y="1404"/>
                    <a:pt x="67" y="1471"/>
                  </a:cubicBezTo>
                  <a:cubicBezTo>
                    <a:pt x="159" y="1608"/>
                    <a:pt x="313" y="1698"/>
                    <a:pt x="476" y="1698"/>
                  </a:cubicBezTo>
                  <a:cubicBezTo>
                    <a:pt x="551" y="1698"/>
                    <a:pt x="628" y="1679"/>
                    <a:pt x="701" y="1638"/>
                  </a:cubicBezTo>
                  <a:cubicBezTo>
                    <a:pt x="801" y="1571"/>
                    <a:pt x="901" y="1471"/>
                    <a:pt x="934" y="1337"/>
                  </a:cubicBezTo>
                  <a:cubicBezTo>
                    <a:pt x="968" y="1104"/>
                    <a:pt x="1035" y="837"/>
                    <a:pt x="1101" y="603"/>
                  </a:cubicBezTo>
                  <a:cubicBezTo>
                    <a:pt x="1135" y="470"/>
                    <a:pt x="1101" y="337"/>
                    <a:pt x="1035" y="237"/>
                  </a:cubicBezTo>
                  <a:cubicBezTo>
                    <a:pt x="968" y="136"/>
                    <a:pt x="868" y="36"/>
                    <a:pt x="768" y="36"/>
                  </a:cubicBezTo>
                  <a:cubicBezTo>
                    <a:pt x="717" y="11"/>
                    <a:pt x="666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25"/>
            <p:cNvSpPr/>
            <p:nvPr/>
          </p:nvSpPr>
          <p:spPr>
            <a:xfrm>
              <a:off x="8738650" y="1982725"/>
              <a:ext cx="30900" cy="44550"/>
            </a:xfrm>
            <a:custGeom>
              <a:avLst/>
              <a:gdLst/>
              <a:ahLst/>
              <a:cxnLst/>
              <a:rect l="l" t="t" r="r" b="b"/>
              <a:pathLst>
                <a:path w="1236" h="1782" extrusionOk="0">
                  <a:moveTo>
                    <a:pt x="781" y="0"/>
                  </a:moveTo>
                  <a:cubicBezTo>
                    <a:pt x="697" y="0"/>
                    <a:pt x="599" y="31"/>
                    <a:pt x="501" y="80"/>
                  </a:cubicBezTo>
                  <a:cubicBezTo>
                    <a:pt x="469" y="102"/>
                    <a:pt x="440" y="127"/>
                    <a:pt x="414" y="154"/>
                  </a:cubicBezTo>
                  <a:lnTo>
                    <a:pt x="414" y="154"/>
                  </a:lnTo>
                  <a:cubicBezTo>
                    <a:pt x="321" y="194"/>
                    <a:pt x="232" y="289"/>
                    <a:pt x="201" y="413"/>
                  </a:cubicBezTo>
                  <a:cubicBezTo>
                    <a:pt x="168" y="680"/>
                    <a:pt x="101" y="947"/>
                    <a:pt x="34" y="1181"/>
                  </a:cubicBezTo>
                  <a:cubicBezTo>
                    <a:pt x="1" y="1314"/>
                    <a:pt x="34" y="1448"/>
                    <a:pt x="68" y="1548"/>
                  </a:cubicBezTo>
                  <a:cubicBezTo>
                    <a:pt x="134" y="1648"/>
                    <a:pt x="234" y="1748"/>
                    <a:pt x="368" y="1781"/>
                  </a:cubicBezTo>
                  <a:cubicBezTo>
                    <a:pt x="468" y="1781"/>
                    <a:pt x="601" y="1781"/>
                    <a:pt x="735" y="1714"/>
                  </a:cubicBezTo>
                  <a:cubicBezTo>
                    <a:pt x="835" y="1648"/>
                    <a:pt x="902" y="1548"/>
                    <a:pt x="935" y="1448"/>
                  </a:cubicBezTo>
                  <a:cubicBezTo>
                    <a:pt x="1035" y="1147"/>
                    <a:pt x="1135" y="880"/>
                    <a:pt x="1202" y="614"/>
                  </a:cubicBezTo>
                  <a:cubicBezTo>
                    <a:pt x="1235" y="480"/>
                    <a:pt x="1235" y="347"/>
                    <a:pt x="1168" y="247"/>
                  </a:cubicBezTo>
                  <a:cubicBezTo>
                    <a:pt x="1102" y="147"/>
                    <a:pt x="1002" y="47"/>
                    <a:pt x="868" y="13"/>
                  </a:cubicBezTo>
                  <a:cubicBezTo>
                    <a:pt x="841" y="4"/>
                    <a:pt x="812" y="0"/>
                    <a:pt x="7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25"/>
            <p:cNvSpPr/>
            <p:nvPr/>
          </p:nvSpPr>
          <p:spPr>
            <a:xfrm>
              <a:off x="8636225" y="2044500"/>
              <a:ext cx="150825" cy="63025"/>
            </a:xfrm>
            <a:custGeom>
              <a:avLst/>
              <a:gdLst/>
              <a:ahLst/>
              <a:cxnLst/>
              <a:rect l="l" t="t" r="r" b="b"/>
              <a:pathLst>
                <a:path w="6033" h="2521" extrusionOk="0">
                  <a:moveTo>
                    <a:pt x="617" y="1"/>
                  </a:moveTo>
                  <a:cubicBezTo>
                    <a:pt x="314" y="1"/>
                    <a:pt x="1" y="262"/>
                    <a:pt x="162" y="644"/>
                  </a:cubicBezTo>
                  <a:cubicBezTo>
                    <a:pt x="362" y="1912"/>
                    <a:pt x="1696" y="2446"/>
                    <a:pt x="2830" y="2512"/>
                  </a:cubicBezTo>
                  <a:cubicBezTo>
                    <a:pt x="2931" y="2518"/>
                    <a:pt x="3031" y="2520"/>
                    <a:pt x="3131" y="2520"/>
                  </a:cubicBezTo>
                  <a:cubicBezTo>
                    <a:pt x="3663" y="2520"/>
                    <a:pt x="4188" y="2442"/>
                    <a:pt x="4665" y="2246"/>
                  </a:cubicBezTo>
                  <a:cubicBezTo>
                    <a:pt x="5232" y="2012"/>
                    <a:pt x="5666" y="1578"/>
                    <a:pt x="5933" y="1045"/>
                  </a:cubicBezTo>
                  <a:cubicBezTo>
                    <a:pt x="6033" y="811"/>
                    <a:pt x="5966" y="544"/>
                    <a:pt x="5766" y="411"/>
                  </a:cubicBezTo>
                  <a:cubicBezTo>
                    <a:pt x="5683" y="364"/>
                    <a:pt x="5592" y="341"/>
                    <a:pt x="5504" y="341"/>
                  </a:cubicBezTo>
                  <a:cubicBezTo>
                    <a:pt x="5345" y="341"/>
                    <a:pt x="5197" y="415"/>
                    <a:pt x="5132" y="544"/>
                  </a:cubicBezTo>
                  <a:cubicBezTo>
                    <a:pt x="4965" y="945"/>
                    <a:pt x="4665" y="1245"/>
                    <a:pt x="4298" y="1378"/>
                  </a:cubicBezTo>
                  <a:cubicBezTo>
                    <a:pt x="3937" y="1517"/>
                    <a:pt x="3552" y="1587"/>
                    <a:pt x="3164" y="1587"/>
                  </a:cubicBezTo>
                  <a:cubicBezTo>
                    <a:pt x="3086" y="1587"/>
                    <a:pt x="3008" y="1584"/>
                    <a:pt x="2930" y="1578"/>
                  </a:cubicBezTo>
                  <a:cubicBezTo>
                    <a:pt x="2163" y="1545"/>
                    <a:pt x="1196" y="1278"/>
                    <a:pt x="1062" y="378"/>
                  </a:cubicBezTo>
                  <a:cubicBezTo>
                    <a:pt x="1010" y="113"/>
                    <a:pt x="815" y="1"/>
                    <a:pt x="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8" name="Google Shape;1088;p25"/>
          <p:cNvSpPr/>
          <p:nvPr/>
        </p:nvSpPr>
        <p:spPr>
          <a:xfrm rot="989451">
            <a:off x="6924573" y="861363"/>
            <a:ext cx="121724" cy="113202"/>
          </a:xfrm>
          <a:custGeom>
            <a:avLst/>
            <a:gdLst/>
            <a:ahLst/>
            <a:cxnLst/>
            <a:rect l="l" t="t" r="r" b="b"/>
            <a:pathLst>
              <a:path w="4371" h="4065" extrusionOk="0">
                <a:moveTo>
                  <a:pt x="2803" y="1301"/>
                </a:moveTo>
                <a:cubicBezTo>
                  <a:pt x="2803" y="1312"/>
                  <a:pt x="2810" y="1323"/>
                  <a:pt x="2818" y="1331"/>
                </a:cubicBezTo>
                <a:lnTo>
                  <a:pt x="2818" y="1331"/>
                </a:lnTo>
                <a:lnTo>
                  <a:pt x="2803" y="1301"/>
                </a:lnTo>
                <a:close/>
                <a:moveTo>
                  <a:pt x="1902" y="934"/>
                </a:moveTo>
                <a:cubicBezTo>
                  <a:pt x="2039" y="973"/>
                  <a:pt x="2176" y="990"/>
                  <a:pt x="2313" y="990"/>
                </a:cubicBezTo>
                <a:cubicBezTo>
                  <a:pt x="2337" y="990"/>
                  <a:pt x="2361" y="989"/>
                  <a:pt x="2385" y="988"/>
                </a:cubicBezTo>
                <a:lnTo>
                  <a:pt x="2385" y="988"/>
                </a:lnTo>
                <a:cubicBezTo>
                  <a:pt x="2391" y="992"/>
                  <a:pt x="2397" y="997"/>
                  <a:pt x="2403" y="1001"/>
                </a:cubicBezTo>
                <a:cubicBezTo>
                  <a:pt x="2469" y="1034"/>
                  <a:pt x="2536" y="1068"/>
                  <a:pt x="2569" y="1101"/>
                </a:cubicBezTo>
                <a:cubicBezTo>
                  <a:pt x="2569" y="1101"/>
                  <a:pt x="2633" y="1144"/>
                  <a:pt x="2625" y="1144"/>
                </a:cubicBezTo>
                <a:cubicBezTo>
                  <a:pt x="2623" y="1144"/>
                  <a:pt x="2616" y="1141"/>
                  <a:pt x="2603" y="1134"/>
                </a:cubicBezTo>
                <a:lnTo>
                  <a:pt x="2603" y="1134"/>
                </a:lnTo>
                <a:lnTo>
                  <a:pt x="2669" y="1168"/>
                </a:lnTo>
                <a:lnTo>
                  <a:pt x="2803" y="1301"/>
                </a:lnTo>
                <a:lnTo>
                  <a:pt x="2803" y="1301"/>
                </a:lnTo>
                <a:lnTo>
                  <a:pt x="2803" y="1301"/>
                </a:lnTo>
                <a:cubicBezTo>
                  <a:pt x="2803" y="1301"/>
                  <a:pt x="2803" y="1301"/>
                  <a:pt x="2803" y="1301"/>
                </a:cubicBezTo>
                <a:lnTo>
                  <a:pt x="2803" y="1301"/>
                </a:lnTo>
                <a:cubicBezTo>
                  <a:pt x="2831" y="1329"/>
                  <a:pt x="2835" y="1340"/>
                  <a:pt x="2831" y="1340"/>
                </a:cubicBezTo>
                <a:cubicBezTo>
                  <a:pt x="2829" y="1340"/>
                  <a:pt x="2823" y="1336"/>
                  <a:pt x="2818" y="1331"/>
                </a:cubicBezTo>
                <a:lnTo>
                  <a:pt x="2818" y="1331"/>
                </a:lnTo>
                <a:lnTo>
                  <a:pt x="2870" y="1435"/>
                </a:lnTo>
                <a:cubicBezTo>
                  <a:pt x="2900" y="1465"/>
                  <a:pt x="2930" y="1522"/>
                  <a:pt x="2960" y="1583"/>
                </a:cubicBezTo>
                <a:lnTo>
                  <a:pt x="2960" y="1583"/>
                </a:lnTo>
                <a:cubicBezTo>
                  <a:pt x="2959" y="1587"/>
                  <a:pt x="2961" y="1601"/>
                  <a:pt x="2970" y="1635"/>
                </a:cubicBezTo>
                <a:lnTo>
                  <a:pt x="3003" y="1701"/>
                </a:lnTo>
                <a:cubicBezTo>
                  <a:pt x="3003" y="1768"/>
                  <a:pt x="3036" y="1835"/>
                  <a:pt x="3036" y="1902"/>
                </a:cubicBezTo>
                <a:cubicBezTo>
                  <a:pt x="3036" y="1935"/>
                  <a:pt x="3036" y="1968"/>
                  <a:pt x="3036" y="2035"/>
                </a:cubicBezTo>
                <a:lnTo>
                  <a:pt x="3036" y="2135"/>
                </a:lnTo>
                <a:cubicBezTo>
                  <a:pt x="3036" y="2202"/>
                  <a:pt x="3003" y="2269"/>
                  <a:pt x="3003" y="2335"/>
                </a:cubicBezTo>
                <a:cubicBezTo>
                  <a:pt x="2979" y="2360"/>
                  <a:pt x="2936" y="2439"/>
                  <a:pt x="2942" y="2439"/>
                </a:cubicBezTo>
                <a:cubicBezTo>
                  <a:pt x="2944" y="2439"/>
                  <a:pt x="2952" y="2428"/>
                  <a:pt x="2970" y="2402"/>
                </a:cubicBezTo>
                <a:lnTo>
                  <a:pt x="2970" y="2402"/>
                </a:lnTo>
                <a:cubicBezTo>
                  <a:pt x="2936" y="2469"/>
                  <a:pt x="2903" y="2535"/>
                  <a:pt x="2836" y="2602"/>
                </a:cubicBezTo>
                <a:cubicBezTo>
                  <a:pt x="2836" y="2602"/>
                  <a:pt x="2787" y="2676"/>
                  <a:pt x="2794" y="2676"/>
                </a:cubicBezTo>
                <a:cubicBezTo>
                  <a:pt x="2795" y="2676"/>
                  <a:pt x="2798" y="2674"/>
                  <a:pt x="2803" y="2669"/>
                </a:cubicBezTo>
                <a:cubicBezTo>
                  <a:pt x="2811" y="2652"/>
                  <a:pt x="2815" y="2646"/>
                  <a:pt x="2816" y="2646"/>
                </a:cubicBezTo>
                <a:lnTo>
                  <a:pt x="2816" y="2646"/>
                </a:lnTo>
                <a:cubicBezTo>
                  <a:pt x="2820" y="2646"/>
                  <a:pt x="2795" y="2702"/>
                  <a:pt x="2770" y="2702"/>
                </a:cubicBezTo>
                <a:cubicBezTo>
                  <a:pt x="2770" y="2702"/>
                  <a:pt x="2703" y="2802"/>
                  <a:pt x="2636" y="2836"/>
                </a:cubicBezTo>
                <a:lnTo>
                  <a:pt x="2569" y="2902"/>
                </a:lnTo>
                <a:lnTo>
                  <a:pt x="2403" y="3002"/>
                </a:lnTo>
                <a:cubicBezTo>
                  <a:pt x="2395" y="3006"/>
                  <a:pt x="2389" y="3009"/>
                  <a:pt x="2384" y="3012"/>
                </a:cubicBezTo>
                <a:lnTo>
                  <a:pt x="2384" y="3012"/>
                </a:lnTo>
                <a:cubicBezTo>
                  <a:pt x="2388" y="3007"/>
                  <a:pt x="2386" y="3002"/>
                  <a:pt x="2369" y="3002"/>
                </a:cubicBezTo>
                <a:lnTo>
                  <a:pt x="2269" y="3036"/>
                </a:lnTo>
                <a:cubicBezTo>
                  <a:pt x="2202" y="3036"/>
                  <a:pt x="2136" y="3069"/>
                  <a:pt x="2069" y="3069"/>
                </a:cubicBezTo>
                <a:lnTo>
                  <a:pt x="1769" y="3069"/>
                </a:lnTo>
                <a:cubicBezTo>
                  <a:pt x="1869" y="3069"/>
                  <a:pt x="1669" y="3069"/>
                  <a:pt x="1635" y="3036"/>
                </a:cubicBezTo>
                <a:cubicBezTo>
                  <a:pt x="1569" y="3036"/>
                  <a:pt x="1502" y="3002"/>
                  <a:pt x="1469" y="3002"/>
                </a:cubicBezTo>
                <a:cubicBezTo>
                  <a:pt x="1535" y="3002"/>
                  <a:pt x="1402" y="2936"/>
                  <a:pt x="1369" y="2936"/>
                </a:cubicBezTo>
                <a:lnTo>
                  <a:pt x="1302" y="2902"/>
                </a:lnTo>
                <a:cubicBezTo>
                  <a:pt x="1302" y="2902"/>
                  <a:pt x="1246" y="2846"/>
                  <a:pt x="1231" y="2846"/>
                </a:cubicBezTo>
                <a:cubicBezTo>
                  <a:pt x="1227" y="2846"/>
                  <a:pt x="1227" y="2852"/>
                  <a:pt x="1235" y="2869"/>
                </a:cubicBezTo>
                <a:cubicBezTo>
                  <a:pt x="1202" y="2802"/>
                  <a:pt x="1135" y="2769"/>
                  <a:pt x="1102" y="2702"/>
                </a:cubicBezTo>
                <a:cubicBezTo>
                  <a:pt x="1102" y="2702"/>
                  <a:pt x="1072" y="2673"/>
                  <a:pt x="1062" y="2673"/>
                </a:cubicBezTo>
                <a:cubicBezTo>
                  <a:pt x="1062" y="2673"/>
                  <a:pt x="1062" y="2673"/>
                  <a:pt x="1061" y="2673"/>
                </a:cubicBezTo>
                <a:lnTo>
                  <a:pt x="1061" y="2673"/>
                </a:lnTo>
                <a:cubicBezTo>
                  <a:pt x="1052" y="2649"/>
                  <a:pt x="1035" y="2626"/>
                  <a:pt x="1035" y="2602"/>
                </a:cubicBezTo>
                <a:cubicBezTo>
                  <a:pt x="1002" y="2569"/>
                  <a:pt x="1002" y="2535"/>
                  <a:pt x="1002" y="2502"/>
                </a:cubicBezTo>
                <a:cubicBezTo>
                  <a:pt x="987" y="2459"/>
                  <a:pt x="985" y="2447"/>
                  <a:pt x="988" y="2447"/>
                </a:cubicBezTo>
                <a:lnTo>
                  <a:pt x="988" y="2447"/>
                </a:lnTo>
                <a:cubicBezTo>
                  <a:pt x="991" y="2447"/>
                  <a:pt x="1002" y="2469"/>
                  <a:pt x="1002" y="2469"/>
                </a:cubicBezTo>
                <a:cubicBezTo>
                  <a:pt x="1002" y="2402"/>
                  <a:pt x="1002" y="2369"/>
                  <a:pt x="1002" y="2302"/>
                </a:cubicBezTo>
                <a:cubicBezTo>
                  <a:pt x="1002" y="2269"/>
                  <a:pt x="1002" y="2235"/>
                  <a:pt x="1002" y="2202"/>
                </a:cubicBezTo>
                <a:lnTo>
                  <a:pt x="1002" y="2168"/>
                </a:lnTo>
                <a:cubicBezTo>
                  <a:pt x="1002" y="2135"/>
                  <a:pt x="1035" y="2035"/>
                  <a:pt x="1035" y="1968"/>
                </a:cubicBezTo>
                <a:cubicBezTo>
                  <a:pt x="1068" y="1902"/>
                  <a:pt x="1068" y="1868"/>
                  <a:pt x="1102" y="1802"/>
                </a:cubicBezTo>
                <a:lnTo>
                  <a:pt x="1168" y="1668"/>
                </a:lnTo>
                <a:cubicBezTo>
                  <a:pt x="1202" y="1601"/>
                  <a:pt x="1235" y="1535"/>
                  <a:pt x="1268" y="1468"/>
                </a:cubicBezTo>
                <a:lnTo>
                  <a:pt x="1335" y="1368"/>
                </a:lnTo>
                <a:cubicBezTo>
                  <a:pt x="1336" y="1367"/>
                  <a:pt x="1337" y="1366"/>
                  <a:pt x="1337" y="1366"/>
                </a:cubicBezTo>
                <a:cubicBezTo>
                  <a:pt x="1337" y="1366"/>
                  <a:pt x="1344" y="1359"/>
                  <a:pt x="1369" y="1335"/>
                </a:cubicBezTo>
                <a:lnTo>
                  <a:pt x="1535" y="1168"/>
                </a:lnTo>
                <a:lnTo>
                  <a:pt x="1602" y="1101"/>
                </a:lnTo>
                <a:lnTo>
                  <a:pt x="1635" y="1068"/>
                </a:lnTo>
                <a:cubicBezTo>
                  <a:pt x="1702" y="1034"/>
                  <a:pt x="1769" y="968"/>
                  <a:pt x="1836" y="934"/>
                </a:cubicBezTo>
                <a:close/>
                <a:moveTo>
                  <a:pt x="1869" y="0"/>
                </a:moveTo>
                <a:cubicBezTo>
                  <a:pt x="1602" y="0"/>
                  <a:pt x="1369" y="100"/>
                  <a:pt x="1168" y="234"/>
                </a:cubicBezTo>
                <a:cubicBezTo>
                  <a:pt x="535" y="701"/>
                  <a:pt x="101" y="1435"/>
                  <a:pt x="34" y="2235"/>
                </a:cubicBezTo>
                <a:cubicBezTo>
                  <a:pt x="1" y="2669"/>
                  <a:pt x="134" y="3102"/>
                  <a:pt x="468" y="3436"/>
                </a:cubicBezTo>
                <a:cubicBezTo>
                  <a:pt x="872" y="3855"/>
                  <a:pt x="1413" y="4065"/>
                  <a:pt x="1953" y="4065"/>
                </a:cubicBezTo>
                <a:cubicBezTo>
                  <a:pt x="2574" y="4065"/>
                  <a:pt x="3193" y="3789"/>
                  <a:pt x="3603" y="3236"/>
                </a:cubicBezTo>
                <a:cubicBezTo>
                  <a:pt x="4371" y="2235"/>
                  <a:pt x="4004" y="767"/>
                  <a:pt x="2870" y="200"/>
                </a:cubicBezTo>
                <a:cubicBezTo>
                  <a:pt x="2828" y="178"/>
                  <a:pt x="2787" y="163"/>
                  <a:pt x="2747" y="154"/>
                </a:cubicBezTo>
                <a:lnTo>
                  <a:pt x="2747" y="154"/>
                </a:lnTo>
                <a:cubicBezTo>
                  <a:pt x="2663" y="90"/>
                  <a:pt x="2563" y="52"/>
                  <a:pt x="2454" y="52"/>
                </a:cubicBezTo>
                <a:cubicBezTo>
                  <a:pt x="2416" y="52"/>
                  <a:pt x="2376" y="57"/>
                  <a:pt x="2336" y="67"/>
                </a:cubicBezTo>
                <a:lnTo>
                  <a:pt x="2202" y="34"/>
                </a:lnTo>
                <a:cubicBezTo>
                  <a:pt x="2069" y="0"/>
                  <a:pt x="1969" y="0"/>
                  <a:pt x="186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5_1_1">
    <p:spTree>
      <p:nvGrpSpPr>
        <p:cNvPr id="1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0" name="Google Shape;1090;p26"/>
          <p:cNvGrpSpPr/>
          <p:nvPr/>
        </p:nvGrpSpPr>
        <p:grpSpPr>
          <a:xfrm>
            <a:off x="95" y="25"/>
            <a:ext cx="9143969" cy="5143446"/>
            <a:chOff x="95" y="25"/>
            <a:chExt cx="9143969" cy="5143446"/>
          </a:xfrm>
        </p:grpSpPr>
        <p:sp>
          <p:nvSpPr>
            <p:cNvPr id="1091" name="Google Shape;1091;p26"/>
            <p:cNvSpPr/>
            <p:nvPr/>
          </p:nvSpPr>
          <p:spPr>
            <a:xfrm>
              <a:off x="95" y="484705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26"/>
            <p:cNvSpPr/>
            <p:nvPr/>
          </p:nvSpPr>
          <p:spPr>
            <a:xfrm>
              <a:off x="95" y="67722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26"/>
            <p:cNvSpPr/>
            <p:nvPr/>
          </p:nvSpPr>
          <p:spPr>
            <a:xfrm>
              <a:off x="95" y="86974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26"/>
            <p:cNvSpPr/>
            <p:nvPr/>
          </p:nvSpPr>
          <p:spPr>
            <a:xfrm>
              <a:off x="95" y="106454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26"/>
            <p:cNvSpPr/>
            <p:nvPr/>
          </p:nvSpPr>
          <p:spPr>
            <a:xfrm>
              <a:off x="95" y="125706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26"/>
            <p:cNvSpPr/>
            <p:nvPr/>
          </p:nvSpPr>
          <p:spPr>
            <a:xfrm>
              <a:off x="95" y="1449643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26"/>
            <p:cNvSpPr/>
            <p:nvPr/>
          </p:nvSpPr>
          <p:spPr>
            <a:xfrm>
              <a:off x="95" y="1642163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26"/>
            <p:cNvSpPr/>
            <p:nvPr/>
          </p:nvSpPr>
          <p:spPr>
            <a:xfrm>
              <a:off x="95" y="1834744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26"/>
            <p:cNvSpPr/>
            <p:nvPr/>
          </p:nvSpPr>
          <p:spPr>
            <a:xfrm>
              <a:off x="95" y="2029479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26"/>
            <p:cNvSpPr/>
            <p:nvPr/>
          </p:nvSpPr>
          <p:spPr>
            <a:xfrm>
              <a:off x="95" y="2222059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26"/>
            <p:cNvSpPr/>
            <p:nvPr/>
          </p:nvSpPr>
          <p:spPr>
            <a:xfrm>
              <a:off x="95" y="241458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26"/>
            <p:cNvSpPr/>
            <p:nvPr/>
          </p:nvSpPr>
          <p:spPr>
            <a:xfrm>
              <a:off x="95" y="260710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26"/>
            <p:cNvSpPr/>
            <p:nvPr/>
          </p:nvSpPr>
          <p:spPr>
            <a:xfrm>
              <a:off x="95" y="280189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26"/>
            <p:cNvSpPr/>
            <p:nvPr/>
          </p:nvSpPr>
          <p:spPr>
            <a:xfrm>
              <a:off x="95" y="299441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26"/>
            <p:cNvSpPr/>
            <p:nvPr/>
          </p:nvSpPr>
          <p:spPr>
            <a:xfrm>
              <a:off x="95" y="3186997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26"/>
            <p:cNvSpPr/>
            <p:nvPr/>
          </p:nvSpPr>
          <p:spPr>
            <a:xfrm>
              <a:off x="95" y="3379517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26"/>
            <p:cNvSpPr/>
            <p:nvPr/>
          </p:nvSpPr>
          <p:spPr>
            <a:xfrm>
              <a:off x="95" y="3572098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26"/>
            <p:cNvSpPr/>
            <p:nvPr/>
          </p:nvSpPr>
          <p:spPr>
            <a:xfrm>
              <a:off x="95" y="3764618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26"/>
            <p:cNvSpPr/>
            <p:nvPr/>
          </p:nvSpPr>
          <p:spPr>
            <a:xfrm>
              <a:off x="95" y="3959413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26"/>
            <p:cNvSpPr/>
            <p:nvPr/>
          </p:nvSpPr>
          <p:spPr>
            <a:xfrm>
              <a:off x="95" y="4151934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26"/>
            <p:cNvSpPr/>
            <p:nvPr/>
          </p:nvSpPr>
          <p:spPr>
            <a:xfrm>
              <a:off x="95" y="4344454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26"/>
            <p:cNvSpPr/>
            <p:nvPr/>
          </p:nvSpPr>
          <p:spPr>
            <a:xfrm>
              <a:off x="95" y="4537035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26"/>
            <p:cNvSpPr/>
            <p:nvPr/>
          </p:nvSpPr>
          <p:spPr>
            <a:xfrm>
              <a:off x="95" y="4731770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26"/>
            <p:cNvSpPr/>
            <p:nvPr/>
          </p:nvSpPr>
          <p:spPr>
            <a:xfrm>
              <a:off x="95" y="4924351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26"/>
            <p:cNvSpPr/>
            <p:nvPr/>
          </p:nvSpPr>
          <p:spPr>
            <a:xfrm>
              <a:off x="704325" y="25"/>
              <a:ext cx="17779" cy="5143446"/>
            </a:xfrm>
            <a:custGeom>
              <a:avLst/>
              <a:gdLst/>
              <a:ahLst/>
              <a:cxnLst/>
              <a:rect l="l" t="t" r="r" b="b"/>
              <a:pathLst>
                <a:path w="297" h="85921" extrusionOk="0">
                  <a:moveTo>
                    <a:pt x="1" y="0"/>
                  </a:moveTo>
                  <a:lnTo>
                    <a:pt x="1" y="85920"/>
                  </a:lnTo>
                  <a:lnTo>
                    <a:pt x="296" y="8592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6" name="Google Shape;1116;p26"/>
          <p:cNvSpPr txBox="1">
            <a:spLocks noGrp="1"/>
          </p:cNvSpPr>
          <p:nvPr>
            <p:ph type="title"/>
          </p:nvPr>
        </p:nvSpPr>
        <p:spPr>
          <a:xfrm>
            <a:off x="3677026" y="1861775"/>
            <a:ext cx="4270200" cy="81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550">
                <a:solidFill>
                  <a:srgbClr val="21252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17" name="Google Shape;1117;p26"/>
          <p:cNvSpPr txBox="1">
            <a:spLocks noGrp="1"/>
          </p:cNvSpPr>
          <p:nvPr>
            <p:ph type="title" idx="2" hasCustomPrompt="1"/>
          </p:nvPr>
        </p:nvSpPr>
        <p:spPr>
          <a:xfrm>
            <a:off x="1935363" y="1967119"/>
            <a:ext cx="1255800" cy="11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118" name="Google Shape;1118;p26"/>
          <p:cNvSpPr txBox="1">
            <a:spLocks noGrp="1"/>
          </p:cNvSpPr>
          <p:nvPr>
            <p:ph type="subTitle" idx="1"/>
          </p:nvPr>
        </p:nvSpPr>
        <p:spPr>
          <a:xfrm>
            <a:off x="3677013" y="2828211"/>
            <a:ext cx="4270200" cy="5340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9" name="Google Shape;1119;p26"/>
          <p:cNvSpPr/>
          <p:nvPr/>
        </p:nvSpPr>
        <p:spPr>
          <a:xfrm>
            <a:off x="7580575" y="3941288"/>
            <a:ext cx="109275" cy="114525"/>
          </a:xfrm>
          <a:custGeom>
            <a:avLst/>
            <a:gdLst/>
            <a:ahLst/>
            <a:cxnLst/>
            <a:rect l="l" t="t" r="r" b="b"/>
            <a:pathLst>
              <a:path w="4371" h="4581" extrusionOk="0">
                <a:moveTo>
                  <a:pt x="1702" y="1062"/>
                </a:moveTo>
                <a:cubicBezTo>
                  <a:pt x="1780" y="1119"/>
                  <a:pt x="1875" y="1151"/>
                  <a:pt x="1969" y="1151"/>
                </a:cubicBezTo>
                <a:lnTo>
                  <a:pt x="2002" y="1151"/>
                </a:lnTo>
                <a:lnTo>
                  <a:pt x="2102" y="1185"/>
                </a:lnTo>
                <a:cubicBezTo>
                  <a:pt x="2169" y="1185"/>
                  <a:pt x="2236" y="1218"/>
                  <a:pt x="2336" y="1218"/>
                </a:cubicBezTo>
                <a:cubicBezTo>
                  <a:pt x="2436" y="1285"/>
                  <a:pt x="2569" y="1352"/>
                  <a:pt x="2670" y="1418"/>
                </a:cubicBezTo>
                <a:cubicBezTo>
                  <a:pt x="2770" y="1485"/>
                  <a:pt x="2870" y="1552"/>
                  <a:pt x="2936" y="1652"/>
                </a:cubicBezTo>
                <a:cubicBezTo>
                  <a:pt x="3003" y="1752"/>
                  <a:pt x="3070" y="1852"/>
                  <a:pt x="3137" y="1952"/>
                </a:cubicBezTo>
                <a:cubicBezTo>
                  <a:pt x="3170" y="1985"/>
                  <a:pt x="3170" y="2052"/>
                  <a:pt x="3203" y="2085"/>
                </a:cubicBezTo>
                <a:cubicBezTo>
                  <a:pt x="3203" y="2152"/>
                  <a:pt x="3237" y="2219"/>
                  <a:pt x="3237" y="2286"/>
                </a:cubicBezTo>
                <a:lnTo>
                  <a:pt x="3237" y="2319"/>
                </a:lnTo>
                <a:cubicBezTo>
                  <a:pt x="3237" y="2352"/>
                  <a:pt x="3237" y="2386"/>
                  <a:pt x="3237" y="2419"/>
                </a:cubicBezTo>
                <a:cubicBezTo>
                  <a:pt x="3237" y="2519"/>
                  <a:pt x="3237" y="2586"/>
                  <a:pt x="3237" y="2686"/>
                </a:cubicBezTo>
                <a:cubicBezTo>
                  <a:pt x="3237" y="2675"/>
                  <a:pt x="3236" y="2670"/>
                  <a:pt x="3234" y="2670"/>
                </a:cubicBezTo>
                <a:cubicBezTo>
                  <a:pt x="3227" y="2670"/>
                  <a:pt x="3203" y="2791"/>
                  <a:pt x="3203" y="2819"/>
                </a:cubicBezTo>
                <a:cubicBezTo>
                  <a:pt x="3203" y="2886"/>
                  <a:pt x="3170" y="2953"/>
                  <a:pt x="3137" y="2986"/>
                </a:cubicBezTo>
                <a:cubicBezTo>
                  <a:pt x="3146" y="2976"/>
                  <a:pt x="3150" y="2972"/>
                  <a:pt x="3151" y="2972"/>
                </a:cubicBezTo>
                <a:lnTo>
                  <a:pt x="3151" y="2972"/>
                </a:lnTo>
                <a:cubicBezTo>
                  <a:pt x="3153" y="2972"/>
                  <a:pt x="3137" y="2996"/>
                  <a:pt x="3137" y="3019"/>
                </a:cubicBezTo>
                <a:lnTo>
                  <a:pt x="3103" y="3119"/>
                </a:lnTo>
                <a:cubicBezTo>
                  <a:pt x="3070" y="3186"/>
                  <a:pt x="3036" y="3220"/>
                  <a:pt x="3003" y="3253"/>
                </a:cubicBezTo>
                <a:cubicBezTo>
                  <a:pt x="2936" y="3320"/>
                  <a:pt x="2903" y="3353"/>
                  <a:pt x="2836" y="3386"/>
                </a:cubicBezTo>
                <a:lnTo>
                  <a:pt x="2770" y="3453"/>
                </a:lnTo>
                <a:lnTo>
                  <a:pt x="2670" y="3520"/>
                </a:lnTo>
                <a:cubicBezTo>
                  <a:pt x="2603" y="3520"/>
                  <a:pt x="2536" y="3553"/>
                  <a:pt x="2469" y="3553"/>
                </a:cubicBezTo>
                <a:cubicBezTo>
                  <a:pt x="2469" y="3553"/>
                  <a:pt x="2395" y="3568"/>
                  <a:pt x="2366" y="3568"/>
                </a:cubicBezTo>
                <a:cubicBezTo>
                  <a:pt x="2351" y="3568"/>
                  <a:pt x="2347" y="3564"/>
                  <a:pt x="2369" y="3553"/>
                </a:cubicBezTo>
                <a:lnTo>
                  <a:pt x="2303" y="3553"/>
                </a:lnTo>
                <a:cubicBezTo>
                  <a:pt x="2286" y="3570"/>
                  <a:pt x="2261" y="3578"/>
                  <a:pt x="2232" y="3578"/>
                </a:cubicBezTo>
                <a:cubicBezTo>
                  <a:pt x="2203" y="3578"/>
                  <a:pt x="2169" y="3570"/>
                  <a:pt x="2136" y="3553"/>
                </a:cubicBezTo>
                <a:lnTo>
                  <a:pt x="2002" y="3553"/>
                </a:lnTo>
                <a:lnTo>
                  <a:pt x="1902" y="3520"/>
                </a:lnTo>
                <a:lnTo>
                  <a:pt x="1869" y="3520"/>
                </a:lnTo>
                <a:cubicBezTo>
                  <a:pt x="1369" y="3253"/>
                  <a:pt x="1068" y="2753"/>
                  <a:pt x="1068" y="2185"/>
                </a:cubicBezTo>
                <a:cubicBezTo>
                  <a:pt x="1068" y="1885"/>
                  <a:pt x="1168" y="1618"/>
                  <a:pt x="1335" y="1385"/>
                </a:cubicBezTo>
                <a:cubicBezTo>
                  <a:pt x="1437" y="1262"/>
                  <a:pt x="1565" y="1152"/>
                  <a:pt x="1702" y="1062"/>
                </a:cubicBezTo>
                <a:close/>
                <a:moveTo>
                  <a:pt x="1857" y="0"/>
                </a:moveTo>
                <a:cubicBezTo>
                  <a:pt x="1817" y="0"/>
                  <a:pt x="1776" y="6"/>
                  <a:pt x="1736" y="17"/>
                </a:cubicBezTo>
                <a:cubicBezTo>
                  <a:pt x="902" y="284"/>
                  <a:pt x="301" y="985"/>
                  <a:pt x="168" y="1852"/>
                </a:cubicBezTo>
                <a:cubicBezTo>
                  <a:pt x="1" y="2753"/>
                  <a:pt x="368" y="3687"/>
                  <a:pt x="1102" y="4254"/>
                </a:cubicBezTo>
                <a:cubicBezTo>
                  <a:pt x="1429" y="4472"/>
                  <a:pt x="1814" y="4581"/>
                  <a:pt x="2199" y="4581"/>
                </a:cubicBezTo>
                <a:cubicBezTo>
                  <a:pt x="2640" y="4581"/>
                  <a:pt x="3081" y="4438"/>
                  <a:pt x="3437" y="4154"/>
                </a:cubicBezTo>
                <a:cubicBezTo>
                  <a:pt x="4104" y="3620"/>
                  <a:pt x="4371" y="2719"/>
                  <a:pt x="4104" y="1885"/>
                </a:cubicBezTo>
                <a:cubicBezTo>
                  <a:pt x="3834" y="1046"/>
                  <a:pt x="3133" y="422"/>
                  <a:pt x="2268" y="256"/>
                </a:cubicBezTo>
                <a:lnTo>
                  <a:pt x="2268" y="256"/>
                </a:lnTo>
                <a:cubicBezTo>
                  <a:pt x="2188" y="93"/>
                  <a:pt x="2024" y="0"/>
                  <a:pt x="185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0" name="Google Shape;1120;p26"/>
          <p:cNvSpPr/>
          <p:nvPr/>
        </p:nvSpPr>
        <p:spPr>
          <a:xfrm>
            <a:off x="2087775" y="4779513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1" name="Google Shape;1121;p26"/>
          <p:cNvSpPr/>
          <p:nvPr/>
        </p:nvSpPr>
        <p:spPr>
          <a:xfrm>
            <a:off x="2399575" y="898825"/>
            <a:ext cx="87600" cy="85725"/>
          </a:xfrm>
          <a:custGeom>
            <a:avLst/>
            <a:gdLst/>
            <a:ahLst/>
            <a:cxnLst/>
            <a:rect l="l" t="t" r="r" b="b"/>
            <a:pathLst>
              <a:path w="3504" h="3429" extrusionOk="0">
                <a:moveTo>
                  <a:pt x="1306" y="1043"/>
                </a:moveTo>
                <a:cubicBezTo>
                  <a:pt x="1302" y="1043"/>
                  <a:pt x="1285" y="1051"/>
                  <a:pt x="1268" y="1068"/>
                </a:cubicBezTo>
                <a:cubicBezTo>
                  <a:pt x="1302" y="1051"/>
                  <a:pt x="1310" y="1043"/>
                  <a:pt x="1306" y="1043"/>
                </a:cubicBezTo>
                <a:close/>
                <a:moveTo>
                  <a:pt x="1049" y="1498"/>
                </a:moveTo>
                <a:cubicBezTo>
                  <a:pt x="1048" y="1498"/>
                  <a:pt x="1043" y="1508"/>
                  <a:pt x="1039" y="1525"/>
                </a:cubicBezTo>
                <a:lnTo>
                  <a:pt x="1039" y="1525"/>
                </a:lnTo>
                <a:cubicBezTo>
                  <a:pt x="1048" y="1506"/>
                  <a:pt x="1050" y="1498"/>
                  <a:pt x="1049" y="1498"/>
                </a:cubicBezTo>
                <a:close/>
                <a:moveTo>
                  <a:pt x="2278" y="2426"/>
                </a:moveTo>
                <a:lnTo>
                  <a:pt x="2278" y="2426"/>
                </a:lnTo>
                <a:cubicBezTo>
                  <a:pt x="2263" y="2428"/>
                  <a:pt x="2252" y="2445"/>
                  <a:pt x="2256" y="2445"/>
                </a:cubicBezTo>
                <a:cubicBezTo>
                  <a:pt x="2258" y="2445"/>
                  <a:pt x="2262" y="2442"/>
                  <a:pt x="2269" y="2435"/>
                </a:cubicBezTo>
                <a:lnTo>
                  <a:pt x="2278" y="2426"/>
                </a:lnTo>
                <a:close/>
                <a:moveTo>
                  <a:pt x="1458" y="943"/>
                </a:moveTo>
                <a:lnTo>
                  <a:pt x="1458" y="943"/>
                </a:lnTo>
                <a:cubicBezTo>
                  <a:pt x="1551" y="978"/>
                  <a:pt x="1643" y="1040"/>
                  <a:pt x="1735" y="1101"/>
                </a:cubicBezTo>
                <a:lnTo>
                  <a:pt x="1869" y="1201"/>
                </a:lnTo>
                <a:lnTo>
                  <a:pt x="1935" y="1234"/>
                </a:lnTo>
                <a:cubicBezTo>
                  <a:pt x="1935" y="1234"/>
                  <a:pt x="1995" y="1264"/>
                  <a:pt x="2004" y="1264"/>
                </a:cubicBezTo>
                <a:cubicBezTo>
                  <a:pt x="2009" y="1264"/>
                  <a:pt x="2002" y="1257"/>
                  <a:pt x="1969" y="1235"/>
                </a:cubicBezTo>
                <a:lnTo>
                  <a:pt x="1969" y="1235"/>
                </a:lnTo>
                <a:cubicBezTo>
                  <a:pt x="2069" y="1302"/>
                  <a:pt x="2136" y="1368"/>
                  <a:pt x="2202" y="1468"/>
                </a:cubicBezTo>
                <a:lnTo>
                  <a:pt x="2236" y="1501"/>
                </a:lnTo>
                <a:cubicBezTo>
                  <a:pt x="2227" y="1485"/>
                  <a:pt x="2225" y="1478"/>
                  <a:pt x="2227" y="1478"/>
                </a:cubicBezTo>
                <a:lnTo>
                  <a:pt x="2227" y="1478"/>
                </a:lnTo>
                <a:cubicBezTo>
                  <a:pt x="2231" y="1478"/>
                  <a:pt x="2269" y="1535"/>
                  <a:pt x="2269" y="1535"/>
                </a:cubicBezTo>
                <a:cubicBezTo>
                  <a:pt x="2302" y="1568"/>
                  <a:pt x="2336" y="1635"/>
                  <a:pt x="2369" y="1702"/>
                </a:cubicBezTo>
                <a:cubicBezTo>
                  <a:pt x="2369" y="1702"/>
                  <a:pt x="2402" y="1735"/>
                  <a:pt x="2402" y="1768"/>
                </a:cubicBezTo>
                <a:lnTo>
                  <a:pt x="2436" y="1902"/>
                </a:lnTo>
                <a:cubicBezTo>
                  <a:pt x="2436" y="1912"/>
                  <a:pt x="2436" y="1923"/>
                  <a:pt x="2436" y="1935"/>
                </a:cubicBezTo>
                <a:cubicBezTo>
                  <a:pt x="2436" y="2002"/>
                  <a:pt x="2436" y="2035"/>
                  <a:pt x="2436" y="2102"/>
                </a:cubicBezTo>
                <a:cubicBezTo>
                  <a:pt x="2436" y="2121"/>
                  <a:pt x="2436" y="2135"/>
                  <a:pt x="2436" y="2135"/>
                </a:cubicBezTo>
                <a:lnTo>
                  <a:pt x="2413" y="2227"/>
                </a:lnTo>
                <a:lnTo>
                  <a:pt x="2413" y="2227"/>
                </a:lnTo>
                <a:cubicBezTo>
                  <a:pt x="2410" y="2228"/>
                  <a:pt x="2407" y="2230"/>
                  <a:pt x="2402" y="2235"/>
                </a:cubicBezTo>
                <a:cubicBezTo>
                  <a:pt x="2402" y="2269"/>
                  <a:pt x="2369" y="2302"/>
                  <a:pt x="2369" y="2302"/>
                </a:cubicBezTo>
                <a:cubicBezTo>
                  <a:pt x="2336" y="2335"/>
                  <a:pt x="2336" y="2369"/>
                  <a:pt x="2336" y="2369"/>
                </a:cubicBezTo>
                <a:lnTo>
                  <a:pt x="2278" y="2426"/>
                </a:lnTo>
                <a:lnTo>
                  <a:pt x="2278" y="2426"/>
                </a:lnTo>
                <a:cubicBezTo>
                  <a:pt x="2279" y="2426"/>
                  <a:pt x="2281" y="2426"/>
                  <a:pt x="2282" y="2426"/>
                </a:cubicBezTo>
                <a:cubicBezTo>
                  <a:pt x="2288" y="2426"/>
                  <a:pt x="2295" y="2428"/>
                  <a:pt x="2302" y="2435"/>
                </a:cubicBezTo>
                <a:lnTo>
                  <a:pt x="2197" y="2488"/>
                </a:lnTo>
                <a:lnTo>
                  <a:pt x="2197" y="2488"/>
                </a:lnTo>
                <a:cubicBezTo>
                  <a:pt x="2177" y="2490"/>
                  <a:pt x="2122" y="2502"/>
                  <a:pt x="2102" y="2502"/>
                </a:cubicBezTo>
                <a:lnTo>
                  <a:pt x="1902" y="2502"/>
                </a:lnTo>
                <a:cubicBezTo>
                  <a:pt x="1835" y="2502"/>
                  <a:pt x="1769" y="2469"/>
                  <a:pt x="1735" y="2435"/>
                </a:cubicBezTo>
                <a:lnTo>
                  <a:pt x="1668" y="2435"/>
                </a:lnTo>
                <a:lnTo>
                  <a:pt x="1502" y="2335"/>
                </a:lnTo>
                <a:lnTo>
                  <a:pt x="1402" y="2269"/>
                </a:lnTo>
                <a:cubicBezTo>
                  <a:pt x="1402" y="2269"/>
                  <a:pt x="1302" y="2202"/>
                  <a:pt x="1302" y="2169"/>
                </a:cubicBezTo>
                <a:lnTo>
                  <a:pt x="1201" y="2102"/>
                </a:lnTo>
                <a:cubicBezTo>
                  <a:pt x="1168" y="2068"/>
                  <a:pt x="1168" y="2035"/>
                  <a:pt x="1135" y="2002"/>
                </a:cubicBezTo>
                <a:cubicBezTo>
                  <a:pt x="1101" y="1968"/>
                  <a:pt x="1068" y="1902"/>
                  <a:pt x="1068" y="1868"/>
                </a:cubicBezTo>
                <a:lnTo>
                  <a:pt x="1068" y="1768"/>
                </a:lnTo>
                <a:cubicBezTo>
                  <a:pt x="1068" y="1768"/>
                  <a:pt x="1068" y="1735"/>
                  <a:pt x="1035" y="1702"/>
                </a:cubicBezTo>
                <a:lnTo>
                  <a:pt x="1035" y="1568"/>
                </a:lnTo>
                <a:cubicBezTo>
                  <a:pt x="1035" y="1551"/>
                  <a:pt x="1037" y="1536"/>
                  <a:pt x="1039" y="1525"/>
                </a:cubicBezTo>
                <a:lnTo>
                  <a:pt x="1039" y="1525"/>
                </a:lnTo>
                <a:cubicBezTo>
                  <a:pt x="1038" y="1528"/>
                  <a:pt x="1036" y="1531"/>
                  <a:pt x="1035" y="1535"/>
                </a:cubicBezTo>
                <a:cubicBezTo>
                  <a:pt x="1035" y="1514"/>
                  <a:pt x="1035" y="1484"/>
                  <a:pt x="1035" y="1468"/>
                </a:cubicBezTo>
                <a:cubicBezTo>
                  <a:pt x="1035" y="1435"/>
                  <a:pt x="1035" y="1435"/>
                  <a:pt x="1035" y="1401"/>
                </a:cubicBezTo>
                <a:lnTo>
                  <a:pt x="1035" y="1368"/>
                </a:lnTo>
                <a:cubicBezTo>
                  <a:pt x="1035" y="1335"/>
                  <a:pt x="1101" y="1268"/>
                  <a:pt x="1135" y="1234"/>
                </a:cubicBezTo>
                <a:cubicBezTo>
                  <a:pt x="1135" y="1201"/>
                  <a:pt x="1135" y="1201"/>
                  <a:pt x="1168" y="1168"/>
                </a:cubicBezTo>
                <a:lnTo>
                  <a:pt x="1201" y="1168"/>
                </a:lnTo>
                <a:lnTo>
                  <a:pt x="1268" y="1068"/>
                </a:lnTo>
                <a:cubicBezTo>
                  <a:pt x="1268" y="1034"/>
                  <a:pt x="1368" y="1001"/>
                  <a:pt x="1402" y="968"/>
                </a:cubicBezTo>
                <a:lnTo>
                  <a:pt x="1368" y="968"/>
                </a:lnTo>
                <a:cubicBezTo>
                  <a:pt x="1368" y="968"/>
                  <a:pt x="1423" y="968"/>
                  <a:pt x="1458" y="943"/>
                </a:cubicBezTo>
                <a:close/>
                <a:moveTo>
                  <a:pt x="1568" y="0"/>
                </a:moveTo>
                <a:lnTo>
                  <a:pt x="1568" y="67"/>
                </a:lnTo>
                <a:cubicBezTo>
                  <a:pt x="868" y="100"/>
                  <a:pt x="301" y="567"/>
                  <a:pt x="134" y="1201"/>
                </a:cubicBezTo>
                <a:cubicBezTo>
                  <a:pt x="1" y="1835"/>
                  <a:pt x="201" y="2502"/>
                  <a:pt x="734" y="2936"/>
                </a:cubicBezTo>
                <a:cubicBezTo>
                  <a:pt x="1078" y="3258"/>
                  <a:pt x="1519" y="3428"/>
                  <a:pt x="1967" y="3428"/>
                </a:cubicBezTo>
                <a:cubicBezTo>
                  <a:pt x="2215" y="3428"/>
                  <a:pt x="2465" y="3376"/>
                  <a:pt x="2703" y="3269"/>
                </a:cubicBezTo>
                <a:cubicBezTo>
                  <a:pt x="3270" y="2902"/>
                  <a:pt x="3503" y="2235"/>
                  <a:pt x="3336" y="1601"/>
                </a:cubicBezTo>
                <a:cubicBezTo>
                  <a:pt x="3103" y="934"/>
                  <a:pt x="2569" y="367"/>
                  <a:pt x="1902" y="134"/>
                </a:cubicBezTo>
                <a:cubicBezTo>
                  <a:pt x="1878" y="122"/>
                  <a:pt x="1855" y="112"/>
                  <a:pt x="1832" y="104"/>
                </a:cubicBezTo>
                <a:lnTo>
                  <a:pt x="1832" y="104"/>
                </a:lnTo>
                <a:cubicBezTo>
                  <a:pt x="1756" y="40"/>
                  <a:pt x="1665" y="0"/>
                  <a:pt x="15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2" name="Google Shape;1122;p26"/>
          <p:cNvSpPr/>
          <p:nvPr/>
        </p:nvSpPr>
        <p:spPr>
          <a:xfrm>
            <a:off x="442663" y="3059775"/>
            <a:ext cx="70900" cy="70825"/>
          </a:xfrm>
          <a:custGeom>
            <a:avLst/>
            <a:gdLst/>
            <a:ahLst/>
            <a:cxnLst/>
            <a:rect l="l" t="t" r="r" b="b"/>
            <a:pathLst>
              <a:path w="2836" h="2833" extrusionOk="0">
                <a:moveTo>
                  <a:pt x="958" y="1016"/>
                </a:moveTo>
                <a:cubicBezTo>
                  <a:pt x="951" y="1028"/>
                  <a:pt x="943" y="1033"/>
                  <a:pt x="939" y="1033"/>
                </a:cubicBezTo>
                <a:cubicBezTo>
                  <a:pt x="936" y="1033"/>
                  <a:pt x="939" y="1027"/>
                  <a:pt x="958" y="1016"/>
                </a:cubicBezTo>
                <a:close/>
                <a:moveTo>
                  <a:pt x="1201" y="1126"/>
                </a:moveTo>
                <a:cubicBezTo>
                  <a:pt x="1201" y="1126"/>
                  <a:pt x="1200" y="1138"/>
                  <a:pt x="1197" y="1153"/>
                </a:cubicBezTo>
                <a:lnTo>
                  <a:pt x="1197" y="1153"/>
                </a:lnTo>
                <a:cubicBezTo>
                  <a:pt x="1198" y="1150"/>
                  <a:pt x="1200" y="1147"/>
                  <a:pt x="1201" y="1144"/>
                </a:cubicBezTo>
                <a:cubicBezTo>
                  <a:pt x="1201" y="1131"/>
                  <a:pt x="1201" y="1126"/>
                  <a:pt x="1201" y="1126"/>
                </a:cubicBezTo>
                <a:close/>
                <a:moveTo>
                  <a:pt x="1197" y="1153"/>
                </a:moveTo>
                <a:cubicBezTo>
                  <a:pt x="1187" y="1174"/>
                  <a:pt x="1181" y="1191"/>
                  <a:pt x="1176" y="1208"/>
                </a:cubicBezTo>
                <a:lnTo>
                  <a:pt x="1176" y="1208"/>
                </a:lnTo>
                <a:cubicBezTo>
                  <a:pt x="1188" y="1199"/>
                  <a:pt x="1194" y="1173"/>
                  <a:pt x="1197" y="1153"/>
                </a:cubicBezTo>
                <a:close/>
                <a:moveTo>
                  <a:pt x="1826" y="1273"/>
                </a:moveTo>
                <a:cubicBezTo>
                  <a:pt x="1828" y="1291"/>
                  <a:pt x="1839" y="1306"/>
                  <a:pt x="1843" y="1306"/>
                </a:cubicBezTo>
                <a:cubicBezTo>
                  <a:pt x="1846" y="1306"/>
                  <a:pt x="1845" y="1299"/>
                  <a:pt x="1835" y="1278"/>
                </a:cubicBezTo>
                <a:lnTo>
                  <a:pt x="1826" y="1273"/>
                </a:lnTo>
                <a:close/>
                <a:moveTo>
                  <a:pt x="1316" y="1792"/>
                </a:moveTo>
                <a:cubicBezTo>
                  <a:pt x="1316" y="1792"/>
                  <a:pt x="1327" y="1802"/>
                  <a:pt x="1339" y="1812"/>
                </a:cubicBezTo>
                <a:lnTo>
                  <a:pt x="1339" y="1812"/>
                </a:lnTo>
                <a:cubicBezTo>
                  <a:pt x="1338" y="1812"/>
                  <a:pt x="1336" y="1812"/>
                  <a:pt x="1335" y="1812"/>
                </a:cubicBezTo>
                <a:cubicBezTo>
                  <a:pt x="1321" y="1797"/>
                  <a:pt x="1315" y="1792"/>
                  <a:pt x="1316" y="1792"/>
                </a:cubicBezTo>
                <a:close/>
                <a:moveTo>
                  <a:pt x="1835" y="1778"/>
                </a:moveTo>
                <a:lnTo>
                  <a:pt x="1835" y="1778"/>
                </a:lnTo>
                <a:cubicBezTo>
                  <a:pt x="1816" y="1797"/>
                  <a:pt x="1774" y="1817"/>
                  <a:pt x="1768" y="1817"/>
                </a:cubicBezTo>
                <a:cubicBezTo>
                  <a:pt x="1764" y="1817"/>
                  <a:pt x="1779" y="1806"/>
                  <a:pt x="1835" y="1778"/>
                </a:cubicBezTo>
                <a:close/>
                <a:moveTo>
                  <a:pt x="1270" y="945"/>
                </a:moveTo>
                <a:cubicBezTo>
                  <a:pt x="1303" y="947"/>
                  <a:pt x="1344" y="954"/>
                  <a:pt x="1368" y="978"/>
                </a:cubicBezTo>
                <a:lnTo>
                  <a:pt x="1435" y="978"/>
                </a:lnTo>
                <a:lnTo>
                  <a:pt x="1568" y="1078"/>
                </a:lnTo>
                <a:lnTo>
                  <a:pt x="1635" y="1111"/>
                </a:lnTo>
                <a:cubicBezTo>
                  <a:pt x="1702" y="1144"/>
                  <a:pt x="1735" y="1178"/>
                  <a:pt x="1768" y="1244"/>
                </a:cubicBezTo>
                <a:lnTo>
                  <a:pt x="1826" y="1273"/>
                </a:lnTo>
                <a:lnTo>
                  <a:pt x="1826" y="1273"/>
                </a:lnTo>
                <a:cubicBezTo>
                  <a:pt x="1825" y="1263"/>
                  <a:pt x="1827" y="1253"/>
                  <a:pt x="1835" y="1244"/>
                </a:cubicBezTo>
                <a:lnTo>
                  <a:pt x="1835" y="1244"/>
                </a:lnTo>
                <a:lnTo>
                  <a:pt x="1902" y="1378"/>
                </a:lnTo>
                <a:lnTo>
                  <a:pt x="1935" y="1445"/>
                </a:lnTo>
                <a:cubicBezTo>
                  <a:pt x="1935" y="1478"/>
                  <a:pt x="1935" y="1478"/>
                  <a:pt x="1935" y="1511"/>
                </a:cubicBezTo>
                <a:lnTo>
                  <a:pt x="1935" y="1611"/>
                </a:lnTo>
                <a:lnTo>
                  <a:pt x="1935" y="1645"/>
                </a:lnTo>
                <a:cubicBezTo>
                  <a:pt x="1935" y="1645"/>
                  <a:pt x="1935" y="1662"/>
                  <a:pt x="1923" y="1672"/>
                </a:cubicBezTo>
                <a:lnTo>
                  <a:pt x="1923" y="1672"/>
                </a:lnTo>
                <a:cubicBezTo>
                  <a:pt x="1931" y="1653"/>
                  <a:pt x="1936" y="1629"/>
                  <a:pt x="1925" y="1629"/>
                </a:cubicBezTo>
                <a:cubicBezTo>
                  <a:pt x="1921" y="1629"/>
                  <a:pt x="1913" y="1633"/>
                  <a:pt x="1902" y="1645"/>
                </a:cubicBezTo>
                <a:lnTo>
                  <a:pt x="1835" y="1745"/>
                </a:lnTo>
                <a:cubicBezTo>
                  <a:pt x="1828" y="1759"/>
                  <a:pt x="1828" y="1764"/>
                  <a:pt x="1833" y="1764"/>
                </a:cubicBezTo>
                <a:cubicBezTo>
                  <a:pt x="1845" y="1764"/>
                  <a:pt x="1887" y="1726"/>
                  <a:pt x="1887" y="1726"/>
                </a:cubicBezTo>
                <a:lnTo>
                  <a:pt x="1887" y="1726"/>
                </a:lnTo>
                <a:cubicBezTo>
                  <a:pt x="1888" y="1726"/>
                  <a:pt x="1883" y="1731"/>
                  <a:pt x="1868" y="1745"/>
                </a:cubicBezTo>
                <a:lnTo>
                  <a:pt x="1835" y="1778"/>
                </a:lnTo>
                <a:cubicBezTo>
                  <a:pt x="1802" y="1778"/>
                  <a:pt x="1768" y="1812"/>
                  <a:pt x="1735" y="1812"/>
                </a:cubicBezTo>
                <a:lnTo>
                  <a:pt x="1702" y="1845"/>
                </a:lnTo>
                <a:lnTo>
                  <a:pt x="1668" y="1845"/>
                </a:lnTo>
                <a:cubicBezTo>
                  <a:pt x="1735" y="1812"/>
                  <a:pt x="1735" y="1812"/>
                  <a:pt x="1702" y="1812"/>
                </a:cubicBezTo>
                <a:lnTo>
                  <a:pt x="1602" y="1845"/>
                </a:lnTo>
                <a:lnTo>
                  <a:pt x="1535" y="1845"/>
                </a:lnTo>
                <a:cubicBezTo>
                  <a:pt x="1518" y="1862"/>
                  <a:pt x="1502" y="1870"/>
                  <a:pt x="1485" y="1870"/>
                </a:cubicBezTo>
                <a:cubicBezTo>
                  <a:pt x="1468" y="1870"/>
                  <a:pt x="1451" y="1862"/>
                  <a:pt x="1435" y="1845"/>
                </a:cubicBezTo>
                <a:cubicBezTo>
                  <a:pt x="1414" y="1845"/>
                  <a:pt x="1393" y="1832"/>
                  <a:pt x="1373" y="1822"/>
                </a:cubicBezTo>
                <a:lnTo>
                  <a:pt x="1373" y="1822"/>
                </a:lnTo>
                <a:cubicBezTo>
                  <a:pt x="1372" y="1820"/>
                  <a:pt x="1370" y="1816"/>
                  <a:pt x="1368" y="1812"/>
                </a:cubicBezTo>
                <a:lnTo>
                  <a:pt x="1335" y="1778"/>
                </a:lnTo>
                <a:cubicBezTo>
                  <a:pt x="1301" y="1778"/>
                  <a:pt x="1301" y="1778"/>
                  <a:pt x="1301" y="1745"/>
                </a:cubicBezTo>
                <a:cubicBezTo>
                  <a:pt x="1281" y="1725"/>
                  <a:pt x="1261" y="1692"/>
                  <a:pt x="1263" y="1692"/>
                </a:cubicBezTo>
                <a:lnTo>
                  <a:pt x="1263" y="1692"/>
                </a:lnTo>
                <a:cubicBezTo>
                  <a:pt x="1264" y="1692"/>
                  <a:pt x="1275" y="1706"/>
                  <a:pt x="1301" y="1745"/>
                </a:cubicBezTo>
                <a:cubicBezTo>
                  <a:pt x="1301" y="1711"/>
                  <a:pt x="1235" y="1678"/>
                  <a:pt x="1235" y="1645"/>
                </a:cubicBezTo>
                <a:cubicBezTo>
                  <a:pt x="1218" y="1645"/>
                  <a:pt x="1210" y="1637"/>
                  <a:pt x="1206" y="1625"/>
                </a:cubicBezTo>
                <a:lnTo>
                  <a:pt x="1206" y="1625"/>
                </a:lnTo>
                <a:cubicBezTo>
                  <a:pt x="1207" y="1626"/>
                  <a:pt x="1208" y="1628"/>
                  <a:pt x="1208" y="1628"/>
                </a:cubicBezTo>
                <a:cubicBezTo>
                  <a:pt x="1209" y="1628"/>
                  <a:pt x="1207" y="1624"/>
                  <a:pt x="1203" y="1616"/>
                </a:cubicBezTo>
                <a:lnTo>
                  <a:pt x="1203" y="1616"/>
                </a:lnTo>
                <a:cubicBezTo>
                  <a:pt x="1201" y="1604"/>
                  <a:pt x="1201" y="1591"/>
                  <a:pt x="1201" y="1578"/>
                </a:cubicBezTo>
                <a:cubicBezTo>
                  <a:pt x="1190" y="1567"/>
                  <a:pt x="1183" y="1562"/>
                  <a:pt x="1180" y="1562"/>
                </a:cubicBezTo>
                <a:cubicBezTo>
                  <a:pt x="1176" y="1562"/>
                  <a:pt x="1178" y="1571"/>
                  <a:pt x="1183" y="1582"/>
                </a:cubicBezTo>
                <a:lnTo>
                  <a:pt x="1183" y="1582"/>
                </a:lnTo>
                <a:cubicBezTo>
                  <a:pt x="1141" y="1511"/>
                  <a:pt x="1168" y="1508"/>
                  <a:pt x="1168" y="1478"/>
                </a:cubicBezTo>
                <a:lnTo>
                  <a:pt x="1168" y="1445"/>
                </a:lnTo>
                <a:lnTo>
                  <a:pt x="1168" y="1311"/>
                </a:lnTo>
                <a:cubicBezTo>
                  <a:pt x="1168" y="1269"/>
                  <a:pt x="1168" y="1240"/>
                  <a:pt x="1176" y="1208"/>
                </a:cubicBezTo>
                <a:lnTo>
                  <a:pt x="1176" y="1208"/>
                </a:lnTo>
                <a:cubicBezTo>
                  <a:pt x="1174" y="1210"/>
                  <a:pt x="1171" y="1211"/>
                  <a:pt x="1168" y="1211"/>
                </a:cubicBezTo>
                <a:cubicBezTo>
                  <a:pt x="1135" y="1211"/>
                  <a:pt x="1201" y="1144"/>
                  <a:pt x="1201" y="1111"/>
                </a:cubicBezTo>
                <a:cubicBezTo>
                  <a:pt x="1236" y="1055"/>
                  <a:pt x="1259" y="999"/>
                  <a:pt x="1270" y="945"/>
                </a:cubicBezTo>
                <a:close/>
                <a:moveTo>
                  <a:pt x="1195" y="1"/>
                </a:moveTo>
                <a:cubicBezTo>
                  <a:pt x="988" y="1"/>
                  <a:pt x="784" y="52"/>
                  <a:pt x="601" y="144"/>
                </a:cubicBezTo>
                <a:cubicBezTo>
                  <a:pt x="234" y="344"/>
                  <a:pt x="0" y="677"/>
                  <a:pt x="0" y="1078"/>
                </a:cubicBezTo>
                <a:cubicBezTo>
                  <a:pt x="0" y="1230"/>
                  <a:pt x="66" y="1361"/>
                  <a:pt x="171" y="1445"/>
                </a:cubicBezTo>
                <a:lnTo>
                  <a:pt x="171" y="1445"/>
                </a:lnTo>
                <a:cubicBezTo>
                  <a:pt x="176" y="1712"/>
                  <a:pt x="251" y="1978"/>
                  <a:pt x="401" y="2212"/>
                </a:cubicBezTo>
                <a:cubicBezTo>
                  <a:pt x="636" y="2604"/>
                  <a:pt x="1056" y="2832"/>
                  <a:pt x="1483" y="2832"/>
                </a:cubicBezTo>
                <a:cubicBezTo>
                  <a:pt x="1601" y="2832"/>
                  <a:pt x="1720" y="2815"/>
                  <a:pt x="1835" y="2779"/>
                </a:cubicBezTo>
                <a:cubicBezTo>
                  <a:pt x="2402" y="2612"/>
                  <a:pt x="2802" y="2145"/>
                  <a:pt x="2836" y="1545"/>
                </a:cubicBezTo>
                <a:cubicBezTo>
                  <a:pt x="2769" y="878"/>
                  <a:pt x="2335" y="310"/>
                  <a:pt x="1702" y="110"/>
                </a:cubicBezTo>
                <a:cubicBezTo>
                  <a:pt x="1536" y="35"/>
                  <a:pt x="1364" y="1"/>
                  <a:pt x="11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3" name="Google Shape;1123;p26"/>
          <p:cNvSpPr/>
          <p:nvPr/>
        </p:nvSpPr>
        <p:spPr>
          <a:xfrm>
            <a:off x="4092475" y="605238"/>
            <a:ext cx="338600" cy="293575"/>
          </a:xfrm>
          <a:custGeom>
            <a:avLst/>
            <a:gdLst/>
            <a:ahLst/>
            <a:cxnLst/>
            <a:rect l="l" t="t" r="r" b="b"/>
            <a:pathLst>
              <a:path w="13544" h="11743" extrusionOk="0">
                <a:moveTo>
                  <a:pt x="6438" y="992"/>
                </a:moveTo>
                <a:cubicBezTo>
                  <a:pt x="6467" y="992"/>
                  <a:pt x="6479" y="1072"/>
                  <a:pt x="6538" y="1210"/>
                </a:cubicBezTo>
                <a:cubicBezTo>
                  <a:pt x="6672" y="1444"/>
                  <a:pt x="6672" y="1577"/>
                  <a:pt x="6738" y="1777"/>
                </a:cubicBezTo>
                <a:lnTo>
                  <a:pt x="7306" y="3245"/>
                </a:lnTo>
                <a:cubicBezTo>
                  <a:pt x="7606" y="4012"/>
                  <a:pt x="7773" y="4579"/>
                  <a:pt x="8673" y="4579"/>
                </a:cubicBezTo>
                <a:cubicBezTo>
                  <a:pt x="9707" y="4579"/>
                  <a:pt x="10708" y="4579"/>
                  <a:pt x="11742" y="4680"/>
                </a:cubicBezTo>
                <a:cubicBezTo>
                  <a:pt x="11976" y="4680"/>
                  <a:pt x="12209" y="4713"/>
                  <a:pt x="12443" y="4746"/>
                </a:cubicBezTo>
                <a:cubicBezTo>
                  <a:pt x="12276" y="4880"/>
                  <a:pt x="12142" y="4980"/>
                  <a:pt x="12009" y="5113"/>
                </a:cubicBezTo>
                <a:cubicBezTo>
                  <a:pt x="11609" y="5447"/>
                  <a:pt x="11175" y="5714"/>
                  <a:pt x="10741" y="5947"/>
                </a:cubicBezTo>
                <a:cubicBezTo>
                  <a:pt x="10108" y="6314"/>
                  <a:pt x="9240" y="6414"/>
                  <a:pt x="9174" y="7281"/>
                </a:cubicBezTo>
                <a:cubicBezTo>
                  <a:pt x="9174" y="7815"/>
                  <a:pt x="9174" y="8382"/>
                  <a:pt x="9174" y="8949"/>
                </a:cubicBezTo>
                <a:cubicBezTo>
                  <a:pt x="9240" y="9416"/>
                  <a:pt x="9240" y="9917"/>
                  <a:pt x="9174" y="10384"/>
                </a:cubicBezTo>
                <a:cubicBezTo>
                  <a:pt x="9196" y="10498"/>
                  <a:pt x="9204" y="10549"/>
                  <a:pt x="9185" y="10549"/>
                </a:cubicBezTo>
                <a:cubicBezTo>
                  <a:pt x="9176" y="10549"/>
                  <a:pt x="9161" y="10538"/>
                  <a:pt x="9140" y="10517"/>
                </a:cubicBezTo>
                <a:cubicBezTo>
                  <a:pt x="9007" y="10450"/>
                  <a:pt x="8940" y="10384"/>
                  <a:pt x="8873" y="10250"/>
                </a:cubicBezTo>
                <a:cubicBezTo>
                  <a:pt x="8707" y="10050"/>
                  <a:pt x="8573" y="9850"/>
                  <a:pt x="8440" y="9616"/>
                </a:cubicBezTo>
                <a:lnTo>
                  <a:pt x="7572" y="8282"/>
                </a:lnTo>
                <a:cubicBezTo>
                  <a:pt x="7477" y="8130"/>
                  <a:pt x="7327" y="8053"/>
                  <a:pt x="7173" y="8053"/>
                </a:cubicBezTo>
                <a:cubicBezTo>
                  <a:pt x="7057" y="8053"/>
                  <a:pt x="6939" y="8096"/>
                  <a:pt x="6839" y="8182"/>
                </a:cubicBezTo>
                <a:cubicBezTo>
                  <a:pt x="6438" y="8616"/>
                  <a:pt x="6038" y="9049"/>
                  <a:pt x="5604" y="9483"/>
                </a:cubicBezTo>
                <a:cubicBezTo>
                  <a:pt x="5371" y="9650"/>
                  <a:pt x="5171" y="9850"/>
                  <a:pt x="4971" y="10017"/>
                </a:cubicBezTo>
                <a:cubicBezTo>
                  <a:pt x="4737" y="10284"/>
                  <a:pt x="4470" y="10484"/>
                  <a:pt x="4170" y="10651"/>
                </a:cubicBezTo>
                <a:cubicBezTo>
                  <a:pt x="4170" y="10651"/>
                  <a:pt x="4037" y="10751"/>
                  <a:pt x="4037" y="10751"/>
                </a:cubicBezTo>
                <a:cubicBezTo>
                  <a:pt x="4037" y="10617"/>
                  <a:pt x="4070" y="10450"/>
                  <a:pt x="4103" y="10284"/>
                </a:cubicBezTo>
                <a:cubicBezTo>
                  <a:pt x="4170" y="9983"/>
                  <a:pt x="4237" y="9717"/>
                  <a:pt x="4270" y="9416"/>
                </a:cubicBezTo>
                <a:cubicBezTo>
                  <a:pt x="4403" y="8783"/>
                  <a:pt x="4537" y="8182"/>
                  <a:pt x="4704" y="7515"/>
                </a:cubicBezTo>
                <a:cubicBezTo>
                  <a:pt x="4770" y="7281"/>
                  <a:pt x="4604" y="7015"/>
                  <a:pt x="4370" y="6948"/>
                </a:cubicBezTo>
                <a:cubicBezTo>
                  <a:pt x="3770" y="6748"/>
                  <a:pt x="3169" y="6548"/>
                  <a:pt x="2602" y="6281"/>
                </a:cubicBezTo>
                <a:cubicBezTo>
                  <a:pt x="2335" y="6147"/>
                  <a:pt x="2068" y="6014"/>
                  <a:pt x="1768" y="5847"/>
                </a:cubicBezTo>
                <a:lnTo>
                  <a:pt x="1368" y="5647"/>
                </a:lnTo>
                <a:lnTo>
                  <a:pt x="1247" y="5556"/>
                </a:lnTo>
                <a:lnTo>
                  <a:pt x="1247" y="5556"/>
                </a:lnTo>
                <a:cubicBezTo>
                  <a:pt x="1278" y="5542"/>
                  <a:pt x="1306" y="5528"/>
                  <a:pt x="1335" y="5513"/>
                </a:cubicBezTo>
                <a:cubicBezTo>
                  <a:pt x="1535" y="5480"/>
                  <a:pt x="1735" y="5480"/>
                  <a:pt x="1935" y="5447"/>
                </a:cubicBezTo>
                <a:lnTo>
                  <a:pt x="2836" y="5347"/>
                </a:lnTo>
                <a:lnTo>
                  <a:pt x="4937" y="5113"/>
                </a:lnTo>
                <a:cubicBezTo>
                  <a:pt x="5229" y="5079"/>
                  <a:pt x="5379" y="4815"/>
                  <a:pt x="5375" y="4576"/>
                </a:cubicBezTo>
                <a:lnTo>
                  <a:pt x="5375" y="4576"/>
                </a:lnTo>
                <a:cubicBezTo>
                  <a:pt x="5518" y="4540"/>
                  <a:pt x="5638" y="4433"/>
                  <a:pt x="5671" y="4246"/>
                </a:cubicBezTo>
                <a:cubicBezTo>
                  <a:pt x="5771" y="3712"/>
                  <a:pt x="5871" y="3178"/>
                  <a:pt x="6005" y="2611"/>
                </a:cubicBezTo>
                <a:cubicBezTo>
                  <a:pt x="6071" y="2345"/>
                  <a:pt x="6105" y="2078"/>
                  <a:pt x="6171" y="1811"/>
                </a:cubicBezTo>
                <a:cubicBezTo>
                  <a:pt x="6205" y="1577"/>
                  <a:pt x="6238" y="1344"/>
                  <a:pt x="6338" y="1110"/>
                </a:cubicBezTo>
                <a:cubicBezTo>
                  <a:pt x="6392" y="1029"/>
                  <a:pt x="6419" y="992"/>
                  <a:pt x="6438" y="992"/>
                </a:cubicBezTo>
                <a:close/>
                <a:moveTo>
                  <a:pt x="6414" y="0"/>
                </a:moveTo>
                <a:cubicBezTo>
                  <a:pt x="6069" y="0"/>
                  <a:pt x="5728" y="192"/>
                  <a:pt x="5571" y="577"/>
                </a:cubicBezTo>
                <a:cubicBezTo>
                  <a:pt x="5371" y="1044"/>
                  <a:pt x="5237" y="1544"/>
                  <a:pt x="5171" y="2078"/>
                </a:cubicBezTo>
                <a:cubicBezTo>
                  <a:pt x="5037" y="2711"/>
                  <a:pt x="4904" y="3312"/>
                  <a:pt x="4770" y="3979"/>
                </a:cubicBezTo>
                <a:cubicBezTo>
                  <a:pt x="4758" y="4059"/>
                  <a:pt x="4761" y="4132"/>
                  <a:pt x="4775" y="4197"/>
                </a:cubicBezTo>
                <a:lnTo>
                  <a:pt x="4775" y="4197"/>
                </a:lnTo>
                <a:lnTo>
                  <a:pt x="1935" y="4513"/>
                </a:lnTo>
                <a:cubicBezTo>
                  <a:pt x="1335" y="4579"/>
                  <a:pt x="367" y="4613"/>
                  <a:pt x="167" y="5347"/>
                </a:cubicBezTo>
                <a:cubicBezTo>
                  <a:pt x="0" y="6081"/>
                  <a:pt x="1001" y="6514"/>
                  <a:pt x="1535" y="6781"/>
                </a:cubicBezTo>
                <a:cubicBezTo>
                  <a:pt x="2234" y="7145"/>
                  <a:pt x="2934" y="7462"/>
                  <a:pt x="3673" y="7692"/>
                </a:cubicBezTo>
                <a:lnTo>
                  <a:pt x="3673" y="7692"/>
                </a:lnTo>
                <a:cubicBezTo>
                  <a:pt x="3514" y="8436"/>
                  <a:pt x="3375" y="9165"/>
                  <a:pt x="3236" y="9917"/>
                </a:cubicBezTo>
                <a:cubicBezTo>
                  <a:pt x="3103" y="10517"/>
                  <a:pt x="2836" y="11518"/>
                  <a:pt x="3703" y="11718"/>
                </a:cubicBezTo>
                <a:cubicBezTo>
                  <a:pt x="3773" y="11735"/>
                  <a:pt x="3842" y="11742"/>
                  <a:pt x="3911" y="11742"/>
                </a:cubicBezTo>
                <a:cubicBezTo>
                  <a:pt x="4534" y="11742"/>
                  <a:pt x="5117" y="11111"/>
                  <a:pt x="5538" y="10751"/>
                </a:cubicBezTo>
                <a:cubicBezTo>
                  <a:pt x="6090" y="10277"/>
                  <a:pt x="6602" y="9782"/>
                  <a:pt x="7088" y="9267"/>
                </a:cubicBezTo>
                <a:lnTo>
                  <a:pt x="7088" y="9267"/>
                </a:lnTo>
                <a:lnTo>
                  <a:pt x="7639" y="10083"/>
                </a:lnTo>
                <a:cubicBezTo>
                  <a:pt x="7839" y="10450"/>
                  <a:pt x="8106" y="10817"/>
                  <a:pt x="8440" y="11151"/>
                </a:cubicBezTo>
                <a:cubicBezTo>
                  <a:pt x="8643" y="11327"/>
                  <a:pt x="8917" y="11420"/>
                  <a:pt x="9187" y="11420"/>
                </a:cubicBezTo>
                <a:cubicBezTo>
                  <a:pt x="9583" y="11420"/>
                  <a:pt x="9969" y="11220"/>
                  <a:pt x="10108" y="10784"/>
                </a:cubicBezTo>
                <a:cubicBezTo>
                  <a:pt x="10174" y="10284"/>
                  <a:pt x="10174" y="9817"/>
                  <a:pt x="10141" y="9350"/>
                </a:cubicBezTo>
                <a:lnTo>
                  <a:pt x="10141" y="7682"/>
                </a:lnTo>
                <a:cubicBezTo>
                  <a:pt x="10108" y="7515"/>
                  <a:pt x="10108" y="7381"/>
                  <a:pt x="10141" y="7248"/>
                </a:cubicBezTo>
                <a:cubicBezTo>
                  <a:pt x="10174" y="7181"/>
                  <a:pt x="10274" y="7215"/>
                  <a:pt x="10308" y="7181"/>
                </a:cubicBezTo>
                <a:cubicBezTo>
                  <a:pt x="10474" y="7081"/>
                  <a:pt x="10641" y="7015"/>
                  <a:pt x="10841" y="6948"/>
                </a:cubicBezTo>
                <a:cubicBezTo>
                  <a:pt x="11275" y="6748"/>
                  <a:pt x="11709" y="6481"/>
                  <a:pt x="12142" y="6214"/>
                </a:cubicBezTo>
                <a:cubicBezTo>
                  <a:pt x="12676" y="5814"/>
                  <a:pt x="13543" y="5247"/>
                  <a:pt x="13310" y="4446"/>
                </a:cubicBezTo>
                <a:cubicBezTo>
                  <a:pt x="13043" y="3612"/>
                  <a:pt x="11742" y="3746"/>
                  <a:pt x="11042" y="3679"/>
                </a:cubicBezTo>
                <a:cubicBezTo>
                  <a:pt x="10575" y="3645"/>
                  <a:pt x="10074" y="3645"/>
                  <a:pt x="9574" y="3645"/>
                </a:cubicBezTo>
                <a:lnTo>
                  <a:pt x="8773" y="3645"/>
                </a:lnTo>
                <a:cubicBezTo>
                  <a:pt x="8440" y="3645"/>
                  <a:pt x="8406" y="3479"/>
                  <a:pt x="8273" y="3178"/>
                </a:cubicBezTo>
                <a:lnTo>
                  <a:pt x="7773" y="1777"/>
                </a:lnTo>
                <a:cubicBezTo>
                  <a:pt x="7639" y="1344"/>
                  <a:pt x="7439" y="910"/>
                  <a:pt x="7239" y="477"/>
                </a:cubicBezTo>
                <a:cubicBezTo>
                  <a:pt x="7048" y="159"/>
                  <a:pt x="6729" y="0"/>
                  <a:pt x="641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4" name="Google Shape;1124;p26"/>
          <p:cNvSpPr/>
          <p:nvPr/>
        </p:nvSpPr>
        <p:spPr>
          <a:xfrm>
            <a:off x="5716338" y="1088475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5" name="Google Shape;1125;p26"/>
          <p:cNvSpPr/>
          <p:nvPr/>
        </p:nvSpPr>
        <p:spPr>
          <a:xfrm>
            <a:off x="915925" y="1656213"/>
            <a:ext cx="321925" cy="310900"/>
          </a:xfrm>
          <a:custGeom>
            <a:avLst/>
            <a:gdLst/>
            <a:ahLst/>
            <a:cxnLst/>
            <a:rect l="l" t="t" r="r" b="b"/>
            <a:pathLst>
              <a:path w="12877" h="12436" extrusionOk="0">
                <a:moveTo>
                  <a:pt x="5600" y="919"/>
                </a:moveTo>
                <a:cubicBezTo>
                  <a:pt x="6011" y="919"/>
                  <a:pt x="6242" y="1617"/>
                  <a:pt x="6272" y="1936"/>
                </a:cubicBezTo>
                <a:cubicBezTo>
                  <a:pt x="6338" y="2503"/>
                  <a:pt x="6338" y="3104"/>
                  <a:pt x="6272" y="3671"/>
                </a:cubicBezTo>
                <a:cubicBezTo>
                  <a:pt x="6205" y="4449"/>
                  <a:pt x="6019" y="5228"/>
                  <a:pt x="5725" y="5967"/>
                </a:cubicBezTo>
                <a:lnTo>
                  <a:pt x="5725" y="5967"/>
                </a:lnTo>
                <a:cubicBezTo>
                  <a:pt x="5713" y="5987"/>
                  <a:pt x="5702" y="6006"/>
                  <a:pt x="5690" y="6025"/>
                </a:cubicBezTo>
                <a:lnTo>
                  <a:pt x="5690" y="6025"/>
                </a:lnTo>
                <a:cubicBezTo>
                  <a:pt x="5502" y="5836"/>
                  <a:pt x="5353" y="5627"/>
                  <a:pt x="5236" y="5403"/>
                </a:cubicBezTo>
                <a:lnTo>
                  <a:pt x="5236" y="5403"/>
                </a:lnTo>
                <a:cubicBezTo>
                  <a:pt x="5163" y="4899"/>
                  <a:pt x="5042" y="4402"/>
                  <a:pt x="4856" y="3932"/>
                </a:cubicBezTo>
                <a:lnTo>
                  <a:pt x="4856" y="3932"/>
                </a:lnTo>
                <a:cubicBezTo>
                  <a:pt x="4843" y="3756"/>
                  <a:pt x="4837" y="3579"/>
                  <a:pt x="4837" y="3404"/>
                </a:cubicBezTo>
                <a:cubicBezTo>
                  <a:pt x="4837" y="2803"/>
                  <a:pt x="4704" y="1302"/>
                  <a:pt x="5404" y="969"/>
                </a:cubicBezTo>
                <a:cubicBezTo>
                  <a:pt x="5473" y="934"/>
                  <a:pt x="5539" y="919"/>
                  <a:pt x="5600" y="919"/>
                </a:cubicBezTo>
                <a:close/>
                <a:moveTo>
                  <a:pt x="2127" y="2545"/>
                </a:moveTo>
                <a:cubicBezTo>
                  <a:pt x="2894" y="2545"/>
                  <a:pt x="3611" y="3480"/>
                  <a:pt x="3917" y="4097"/>
                </a:cubicBezTo>
                <a:lnTo>
                  <a:pt x="3917" y="4097"/>
                </a:lnTo>
                <a:cubicBezTo>
                  <a:pt x="3967" y="4686"/>
                  <a:pt x="4094" y="5263"/>
                  <a:pt x="4350" y="5780"/>
                </a:cubicBezTo>
                <a:lnTo>
                  <a:pt x="4350" y="5780"/>
                </a:lnTo>
                <a:cubicBezTo>
                  <a:pt x="4367" y="5914"/>
                  <a:pt x="4381" y="6048"/>
                  <a:pt x="4390" y="6182"/>
                </a:cubicBezTo>
                <a:lnTo>
                  <a:pt x="4390" y="6182"/>
                </a:lnTo>
                <a:cubicBezTo>
                  <a:pt x="4175" y="6257"/>
                  <a:pt x="3964" y="6291"/>
                  <a:pt x="3758" y="6291"/>
                </a:cubicBezTo>
                <a:cubicBezTo>
                  <a:pt x="2917" y="6291"/>
                  <a:pt x="2175" y="5715"/>
                  <a:pt x="1735" y="4938"/>
                </a:cubicBezTo>
                <a:cubicBezTo>
                  <a:pt x="1401" y="4404"/>
                  <a:pt x="901" y="2937"/>
                  <a:pt x="1802" y="2603"/>
                </a:cubicBezTo>
                <a:cubicBezTo>
                  <a:pt x="1910" y="2563"/>
                  <a:pt x="2019" y="2545"/>
                  <a:pt x="2127" y="2545"/>
                </a:cubicBezTo>
                <a:close/>
                <a:moveTo>
                  <a:pt x="10594" y="3135"/>
                </a:moveTo>
                <a:cubicBezTo>
                  <a:pt x="10768" y="3135"/>
                  <a:pt x="10931" y="3176"/>
                  <a:pt x="11075" y="3270"/>
                </a:cubicBezTo>
                <a:cubicBezTo>
                  <a:pt x="11542" y="3571"/>
                  <a:pt x="11442" y="4338"/>
                  <a:pt x="11275" y="4805"/>
                </a:cubicBezTo>
                <a:cubicBezTo>
                  <a:pt x="11042" y="5338"/>
                  <a:pt x="10641" y="5772"/>
                  <a:pt x="10141" y="6072"/>
                </a:cubicBezTo>
                <a:cubicBezTo>
                  <a:pt x="9361" y="6563"/>
                  <a:pt x="8432" y="6681"/>
                  <a:pt x="7513" y="6695"/>
                </a:cubicBezTo>
                <a:lnTo>
                  <a:pt x="7513" y="6695"/>
                </a:lnTo>
                <a:cubicBezTo>
                  <a:pt x="7183" y="6649"/>
                  <a:pt x="6844" y="6634"/>
                  <a:pt x="6505" y="6634"/>
                </a:cubicBezTo>
                <a:cubicBezTo>
                  <a:pt x="6485" y="6634"/>
                  <a:pt x="6465" y="6634"/>
                  <a:pt x="6444" y="6634"/>
                </a:cubicBezTo>
                <a:lnTo>
                  <a:pt x="6444" y="6634"/>
                </a:lnTo>
                <a:cubicBezTo>
                  <a:pt x="6448" y="6627"/>
                  <a:pt x="6451" y="6620"/>
                  <a:pt x="6454" y="6612"/>
                </a:cubicBezTo>
                <a:lnTo>
                  <a:pt x="6454" y="6612"/>
                </a:lnTo>
                <a:cubicBezTo>
                  <a:pt x="6891" y="5864"/>
                  <a:pt x="7447" y="5182"/>
                  <a:pt x="8073" y="4605"/>
                </a:cubicBezTo>
                <a:cubicBezTo>
                  <a:pt x="8573" y="4160"/>
                  <a:pt x="9723" y="3135"/>
                  <a:pt x="10594" y="3135"/>
                </a:cubicBezTo>
                <a:close/>
                <a:moveTo>
                  <a:pt x="6540" y="7614"/>
                </a:moveTo>
                <a:cubicBezTo>
                  <a:pt x="6696" y="7616"/>
                  <a:pt x="6853" y="7618"/>
                  <a:pt x="7009" y="7618"/>
                </a:cubicBezTo>
                <a:cubicBezTo>
                  <a:pt x="7109" y="7618"/>
                  <a:pt x="7208" y="7617"/>
                  <a:pt x="7307" y="7616"/>
                </a:cubicBezTo>
                <a:lnTo>
                  <a:pt x="7307" y="7616"/>
                </a:lnTo>
                <a:cubicBezTo>
                  <a:pt x="7800" y="7665"/>
                  <a:pt x="8279" y="7802"/>
                  <a:pt x="8673" y="8140"/>
                </a:cubicBezTo>
                <a:cubicBezTo>
                  <a:pt x="9240" y="8641"/>
                  <a:pt x="9440" y="9475"/>
                  <a:pt x="9174" y="10209"/>
                </a:cubicBezTo>
                <a:cubicBezTo>
                  <a:pt x="9048" y="10586"/>
                  <a:pt x="8684" y="10845"/>
                  <a:pt x="8279" y="10845"/>
                </a:cubicBezTo>
                <a:cubicBezTo>
                  <a:pt x="8255" y="10845"/>
                  <a:pt x="8231" y="10844"/>
                  <a:pt x="8206" y="10842"/>
                </a:cubicBezTo>
                <a:cubicBezTo>
                  <a:pt x="7739" y="10776"/>
                  <a:pt x="7539" y="10109"/>
                  <a:pt x="7372" y="9742"/>
                </a:cubicBezTo>
                <a:cubicBezTo>
                  <a:pt x="7052" y="9048"/>
                  <a:pt x="6775" y="8333"/>
                  <a:pt x="6540" y="7614"/>
                </a:cubicBezTo>
                <a:close/>
                <a:moveTo>
                  <a:pt x="4520" y="7290"/>
                </a:moveTo>
                <a:cubicBezTo>
                  <a:pt x="4587" y="7326"/>
                  <a:pt x="4659" y="7354"/>
                  <a:pt x="4737" y="7373"/>
                </a:cubicBezTo>
                <a:cubicBezTo>
                  <a:pt x="4772" y="7381"/>
                  <a:pt x="4807" y="7385"/>
                  <a:pt x="4841" y="7385"/>
                </a:cubicBezTo>
                <a:cubicBezTo>
                  <a:pt x="4946" y="7385"/>
                  <a:pt x="5045" y="7351"/>
                  <a:pt x="5128" y="7294"/>
                </a:cubicBezTo>
                <a:lnTo>
                  <a:pt x="5128" y="7294"/>
                </a:lnTo>
                <a:cubicBezTo>
                  <a:pt x="5147" y="7485"/>
                  <a:pt x="5281" y="7643"/>
                  <a:pt x="5447" y="7709"/>
                </a:cubicBezTo>
                <a:lnTo>
                  <a:pt x="5447" y="7709"/>
                </a:lnTo>
                <a:cubicBezTo>
                  <a:pt x="5420" y="8415"/>
                  <a:pt x="5227" y="9122"/>
                  <a:pt x="4904" y="9742"/>
                </a:cubicBezTo>
                <a:cubicBezTo>
                  <a:pt x="4737" y="10109"/>
                  <a:pt x="4504" y="10409"/>
                  <a:pt x="4237" y="10709"/>
                </a:cubicBezTo>
                <a:cubicBezTo>
                  <a:pt x="4062" y="10913"/>
                  <a:pt x="3659" y="11446"/>
                  <a:pt x="3338" y="11446"/>
                </a:cubicBezTo>
                <a:cubicBezTo>
                  <a:pt x="3290" y="11446"/>
                  <a:pt x="3245" y="11435"/>
                  <a:pt x="3203" y="11409"/>
                </a:cubicBezTo>
                <a:cubicBezTo>
                  <a:pt x="2869" y="11243"/>
                  <a:pt x="2836" y="10509"/>
                  <a:pt x="2836" y="10209"/>
                </a:cubicBezTo>
                <a:cubicBezTo>
                  <a:pt x="2836" y="9808"/>
                  <a:pt x="2936" y="9408"/>
                  <a:pt x="3103" y="9074"/>
                </a:cubicBezTo>
                <a:cubicBezTo>
                  <a:pt x="3479" y="8403"/>
                  <a:pt x="3963" y="7797"/>
                  <a:pt x="4520" y="7290"/>
                </a:cubicBezTo>
                <a:close/>
                <a:moveTo>
                  <a:pt x="5546" y="1"/>
                </a:moveTo>
                <a:cubicBezTo>
                  <a:pt x="5443" y="1"/>
                  <a:pt x="5340" y="12"/>
                  <a:pt x="5237" y="35"/>
                </a:cubicBezTo>
                <a:cubicBezTo>
                  <a:pt x="4173" y="294"/>
                  <a:pt x="3977" y="1521"/>
                  <a:pt x="3922" y="2496"/>
                </a:cubicBezTo>
                <a:lnTo>
                  <a:pt x="3922" y="2496"/>
                </a:lnTo>
                <a:cubicBezTo>
                  <a:pt x="3405" y="2006"/>
                  <a:pt x="2709" y="1609"/>
                  <a:pt x="2036" y="1609"/>
                </a:cubicBezTo>
                <a:cubicBezTo>
                  <a:pt x="1674" y="1609"/>
                  <a:pt x="1318" y="1724"/>
                  <a:pt x="1001" y="2003"/>
                </a:cubicBezTo>
                <a:cubicBezTo>
                  <a:pt x="0" y="2837"/>
                  <a:pt x="334" y="4438"/>
                  <a:pt x="901" y="5439"/>
                </a:cubicBezTo>
                <a:cubicBezTo>
                  <a:pt x="1421" y="6321"/>
                  <a:pt x="2310" y="7035"/>
                  <a:pt x="3297" y="7205"/>
                </a:cubicBezTo>
                <a:lnTo>
                  <a:pt x="3297" y="7205"/>
                </a:lnTo>
                <a:cubicBezTo>
                  <a:pt x="2731" y="7808"/>
                  <a:pt x="2251" y="8488"/>
                  <a:pt x="2035" y="9308"/>
                </a:cubicBezTo>
                <a:cubicBezTo>
                  <a:pt x="1768" y="10242"/>
                  <a:pt x="1835" y="11776"/>
                  <a:pt x="2836" y="12310"/>
                </a:cubicBezTo>
                <a:cubicBezTo>
                  <a:pt x="2984" y="12397"/>
                  <a:pt x="3137" y="12435"/>
                  <a:pt x="3291" y="12435"/>
                </a:cubicBezTo>
                <a:cubicBezTo>
                  <a:pt x="4144" y="12435"/>
                  <a:pt x="5042" y="11264"/>
                  <a:pt x="5438" y="10642"/>
                </a:cubicBezTo>
                <a:cubicBezTo>
                  <a:pt x="5725" y="10197"/>
                  <a:pt x="5944" y="9721"/>
                  <a:pt x="6095" y="9227"/>
                </a:cubicBezTo>
                <a:lnTo>
                  <a:pt x="6095" y="9227"/>
                </a:lnTo>
                <a:cubicBezTo>
                  <a:pt x="6120" y="9287"/>
                  <a:pt x="6146" y="9348"/>
                  <a:pt x="6171" y="9408"/>
                </a:cubicBezTo>
                <a:cubicBezTo>
                  <a:pt x="6372" y="10008"/>
                  <a:pt x="6672" y="10609"/>
                  <a:pt x="7039" y="11176"/>
                </a:cubicBezTo>
                <a:cubicBezTo>
                  <a:pt x="7372" y="11592"/>
                  <a:pt x="7815" y="11778"/>
                  <a:pt x="8262" y="11778"/>
                </a:cubicBezTo>
                <a:cubicBezTo>
                  <a:pt x="8889" y="11778"/>
                  <a:pt x="9524" y="11413"/>
                  <a:pt x="9874" y="10809"/>
                </a:cubicBezTo>
                <a:cubicBezTo>
                  <a:pt x="10408" y="9842"/>
                  <a:pt x="10274" y="8641"/>
                  <a:pt x="9574" y="7774"/>
                </a:cubicBezTo>
                <a:cubicBezTo>
                  <a:pt x="9468" y="7638"/>
                  <a:pt x="9354" y="7518"/>
                  <a:pt x="9233" y="7412"/>
                </a:cubicBezTo>
                <a:lnTo>
                  <a:pt x="9233" y="7412"/>
                </a:lnTo>
                <a:cubicBezTo>
                  <a:pt x="9892" y="7257"/>
                  <a:pt x="10518" y="6990"/>
                  <a:pt x="11075" y="6539"/>
                </a:cubicBezTo>
                <a:cubicBezTo>
                  <a:pt x="12076" y="5705"/>
                  <a:pt x="12876" y="3971"/>
                  <a:pt x="11909" y="2803"/>
                </a:cubicBezTo>
                <a:cubicBezTo>
                  <a:pt x="11558" y="2373"/>
                  <a:pt x="11118" y="2208"/>
                  <a:pt x="10652" y="2208"/>
                </a:cubicBezTo>
                <a:cubicBezTo>
                  <a:pt x="9747" y="2208"/>
                  <a:pt x="8745" y="2830"/>
                  <a:pt x="8106" y="3337"/>
                </a:cubicBezTo>
                <a:cubicBezTo>
                  <a:pt x="7769" y="3594"/>
                  <a:pt x="7448" y="3873"/>
                  <a:pt x="7147" y="4171"/>
                </a:cubicBezTo>
                <a:lnTo>
                  <a:pt x="7147" y="4171"/>
                </a:lnTo>
                <a:cubicBezTo>
                  <a:pt x="7208" y="3742"/>
                  <a:pt x="7239" y="3307"/>
                  <a:pt x="7239" y="2870"/>
                </a:cubicBezTo>
                <a:cubicBezTo>
                  <a:pt x="7239" y="2136"/>
                  <a:pt x="7239" y="1336"/>
                  <a:pt x="6839" y="735"/>
                </a:cubicBezTo>
                <a:cubicBezTo>
                  <a:pt x="6534" y="265"/>
                  <a:pt x="6046" y="1"/>
                  <a:pt x="55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6" name="Google Shape;1126;p26"/>
          <p:cNvGrpSpPr/>
          <p:nvPr/>
        </p:nvGrpSpPr>
        <p:grpSpPr>
          <a:xfrm>
            <a:off x="5450525" y="4284600"/>
            <a:ext cx="311900" cy="314700"/>
            <a:chOff x="8571050" y="1873050"/>
            <a:chExt cx="311900" cy="314700"/>
          </a:xfrm>
        </p:grpSpPr>
        <p:sp>
          <p:nvSpPr>
            <p:cNvPr id="1127" name="Google Shape;1127;p26"/>
            <p:cNvSpPr/>
            <p:nvPr/>
          </p:nvSpPr>
          <p:spPr>
            <a:xfrm>
              <a:off x="8571050" y="1873050"/>
              <a:ext cx="311900" cy="314700"/>
            </a:xfrm>
            <a:custGeom>
              <a:avLst/>
              <a:gdLst/>
              <a:ahLst/>
              <a:cxnLst/>
              <a:rect l="l" t="t" r="r" b="b"/>
              <a:pathLst>
                <a:path w="12476" h="12588" extrusionOk="0">
                  <a:moveTo>
                    <a:pt x="6515" y="929"/>
                  </a:moveTo>
                  <a:cubicBezTo>
                    <a:pt x="7071" y="929"/>
                    <a:pt x="7622" y="1043"/>
                    <a:pt x="8139" y="1298"/>
                  </a:cubicBezTo>
                  <a:cubicBezTo>
                    <a:pt x="8210" y="1327"/>
                    <a:pt x="8279" y="1340"/>
                    <a:pt x="8345" y="1340"/>
                  </a:cubicBezTo>
                  <a:cubicBezTo>
                    <a:pt x="8479" y="1340"/>
                    <a:pt x="8599" y="1286"/>
                    <a:pt x="8691" y="1204"/>
                  </a:cubicBezTo>
                  <a:lnTo>
                    <a:pt x="8691" y="1204"/>
                  </a:lnTo>
                  <a:cubicBezTo>
                    <a:pt x="8751" y="1239"/>
                    <a:pt x="8804" y="1285"/>
                    <a:pt x="8873" y="1331"/>
                  </a:cubicBezTo>
                  <a:cubicBezTo>
                    <a:pt x="9107" y="1498"/>
                    <a:pt x="9307" y="1665"/>
                    <a:pt x="9507" y="1865"/>
                  </a:cubicBezTo>
                  <a:cubicBezTo>
                    <a:pt x="9907" y="2265"/>
                    <a:pt x="10241" y="2699"/>
                    <a:pt x="10508" y="3166"/>
                  </a:cubicBezTo>
                  <a:cubicBezTo>
                    <a:pt x="11108" y="4267"/>
                    <a:pt x="11408" y="5468"/>
                    <a:pt x="11442" y="6735"/>
                  </a:cubicBezTo>
                  <a:cubicBezTo>
                    <a:pt x="11475" y="7936"/>
                    <a:pt x="11442" y="9404"/>
                    <a:pt x="10508" y="10304"/>
                  </a:cubicBezTo>
                  <a:cubicBezTo>
                    <a:pt x="9674" y="11038"/>
                    <a:pt x="8640" y="11505"/>
                    <a:pt x="7539" y="11605"/>
                  </a:cubicBezTo>
                  <a:cubicBezTo>
                    <a:pt x="7275" y="11644"/>
                    <a:pt x="7012" y="11662"/>
                    <a:pt x="6751" y="11662"/>
                  </a:cubicBezTo>
                  <a:cubicBezTo>
                    <a:pt x="4966" y="11662"/>
                    <a:pt x="3287" y="10784"/>
                    <a:pt x="2268" y="9270"/>
                  </a:cubicBezTo>
                  <a:cubicBezTo>
                    <a:pt x="1101" y="7569"/>
                    <a:pt x="1034" y="5368"/>
                    <a:pt x="2035" y="3566"/>
                  </a:cubicBezTo>
                  <a:cubicBezTo>
                    <a:pt x="2924" y="2093"/>
                    <a:pt x="4742" y="929"/>
                    <a:pt x="6515" y="929"/>
                  </a:cubicBezTo>
                  <a:close/>
                  <a:moveTo>
                    <a:pt x="6555" y="0"/>
                  </a:moveTo>
                  <a:cubicBezTo>
                    <a:pt x="4670" y="0"/>
                    <a:pt x="2774" y="1021"/>
                    <a:pt x="1635" y="2499"/>
                  </a:cubicBezTo>
                  <a:cubicBezTo>
                    <a:pt x="100" y="4567"/>
                    <a:pt x="0" y="7336"/>
                    <a:pt x="1334" y="9537"/>
                  </a:cubicBezTo>
                  <a:cubicBezTo>
                    <a:pt x="2520" y="11456"/>
                    <a:pt x="4636" y="12587"/>
                    <a:pt x="6855" y="12587"/>
                  </a:cubicBezTo>
                  <a:cubicBezTo>
                    <a:pt x="7259" y="12587"/>
                    <a:pt x="7667" y="12550"/>
                    <a:pt x="8073" y="12473"/>
                  </a:cubicBezTo>
                  <a:cubicBezTo>
                    <a:pt x="9407" y="12239"/>
                    <a:pt x="10641" y="11539"/>
                    <a:pt x="11542" y="10505"/>
                  </a:cubicBezTo>
                  <a:cubicBezTo>
                    <a:pt x="12476" y="9337"/>
                    <a:pt x="12442" y="7469"/>
                    <a:pt x="12309" y="6035"/>
                  </a:cubicBezTo>
                  <a:cubicBezTo>
                    <a:pt x="12209" y="4434"/>
                    <a:pt x="11608" y="2866"/>
                    <a:pt x="10574" y="1632"/>
                  </a:cubicBezTo>
                  <a:cubicBezTo>
                    <a:pt x="10074" y="1031"/>
                    <a:pt x="9507" y="531"/>
                    <a:pt x="8806" y="197"/>
                  </a:cubicBezTo>
                  <a:cubicBezTo>
                    <a:pt x="8667" y="128"/>
                    <a:pt x="8499" y="91"/>
                    <a:pt x="8331" y="91"/>
                  </a:cubicBezTo>
                  <a:cubicBezTo>
                    <a:pt x="8179" y="91"/>
                    <a:pt x="8029" y="121"/>
                    <a:pt x="7902" y="185"/>
                  </a:cubicBezTo>
                  <a:lnTo>
                    <a:pt x="7902" y="185"/>
                  </a:lnTo>
                  <a:cubicBezTo>
                    <a:pt x="7461" y="59"/>
                    <a:pt x="7008" y="0"/>
                    <a:pt x="6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26"/>
            <p:cNvSpPr/>
            <p:nvPr/>
          </p:nvSpPr>
          <p:spPr>
            <a:xfrm>
              <a:off x="8662775" y="1977975"/>
              <a:ext cx="28375" cy="42475"/>
            </a:xfrm>
            <a:custGeom>
              <a:avLst/>
              <a:gdLst/>
              <a:ahLst/>
              <a:cxnLst/>
              <a:rect l="l" t="t" r="r" b="b"/>
              <a:pathLst>
                <a:path w="1135" h="1699" extrusionOk="0">
                  <a:moveTo>
                    <a:pt x="617" y="0"/>
                  </a:moveTo>
                  <a:cubicBezTo>
                    <a:pt x="537" y="0"/>
                    <a:pt x="463" y="29"/>
                    <a:pt x="401" y="70"/>
                  </a:cubicBezTo>
                  <a:cubicBezTo>
                    <a:pt x="267" y="136"/>
                    <a:pt x="201" y="237"/>
                    <a:pt x="167" y="337"/>
                  </a:cubicBezTo>
                  <a:lnTo>
                    <a:pt x="145" y="437"/>
                  </a:lnTo>
                  <a:lnTo>
                    <a:pt x="145" y="437"/>
                  </a:lnTo>
                  <a:cubicBezTo>
                    <a:pt x="127" y="470"/>
                    <a:pt x="112" y="503"/>
                    <a:pt x="101" y="537"/>
                  </a:cubicBezTo>
                  <a:lnTo>
                    <a:pt x="0" y="1104"/>
                  </a:lnTo>
                  <a:cubicBezTo>
                    <a:pt x="0" y="1171"/>
                    <a:pt x="0" y="1237"/>
                    <a:pt x="0" y="1271"/>
                  </a:cubicBezTo>
                  <a:cubicBezTo>
                    <a:pt x="0" y="1337"/>
                    <a:pt x="34" y="1404"/>
                    <a:pt x="67" y="1471"/>
                  </a:cubicBezTo>
                  <a:cubicBezTo>
                    <a:pt x="159" y="1608"/>
                    <a:pt x="313" y="1698"/>
                    <a:pt x="476" y="1698"/>
                  </a:cubicBezTo>
                  <a:cubicBezTo>
                    <a:pt x="551" y="1698"/>
                    <a:pt x="628" y="1679"/>
                    <a:pt x="701" y="1638"/>
                  </a:cubicBezTo>
                  <a:cubicBezTo>
                    <a:pt x="801" y="1571"/>
                    <a:pt x="901" y="1471"/>
                    <a:pt x="934" y="1337"/>
                  </a:cubicBezTo>
                  <a:cubicBezTo>
                    <a:pt x="968" y="1104"/>
                    <a:pt x="1035" y="837"/>
                    <a:pt x="1101" y="603"/>
                  </a:cubicBezTo>
                  <a:cubicBezTo>
                    <a:pt x="1135" y="470"/>
                    <a:pt x="1101" y="337"/>
                    <a:pt x="1035" y="237"/>
                  </a:cubicBezTo>
                  <a:cubicBezTo>
                    <a:pt x="968" y="136"/>
                    <a:pt x="868" y="36"/>
                    <a:pt x="768" y="36"/>
                  </a:cubicBezTo>
                  <a:cubicBezTo>
                    <a:pt x="717" y="11"/>
                    <a:pt x="666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26"/>
            <p:cNvSpPr/>
            <p:nvPr/>
          </p:nvSpPr>
          <p:spPr>
            <a:xfrm>
              <a:off x="8738650" y="1982725"/>
              <a:ext cx="30900" cy="44550"/>
            </a:xfrm>
            <a:custGeom>
              <a:avLst/>
              <a:gdLst/>
              <a:ahLst/>
              <a:cxnLst/>
              <a:rect l="l" t="t" r="r" b="b"/>
              <a:pathLst>
                <a:path w="1236" h="1782" extrusionOk="0">
                  <a:moveTo>
                    <a:pt x="781" y="0"/>
                  </a:moveTo>
                  <a:cubicBezTo>
                    <a:pt x="697" y="0"/>
                    <a:pt x="599" y="31"/>
                    <a:pt x="501" y="80"/>
                  </a:cubicBezTo>
                  <a:cubicBezTo>
                    <a:pt x="469" y="102"/>
                    <a:pt x="440" y="127"/>
                    <a:pt x="414" y="154"/>
                  </a:cubicBezTo>
                  <a:lnTo>
                    <a:pt x="414" y="154"/>
                  </a:lnTo>
                  <a:cubicBezTo>
                    <a:pt x="321" y="194"/>
                    <a:pt x="232" y="289"/>
                    <a:pt x="201" y="413"/>
                  </a:cubicBezTo>
                  <a:cubicBezTo>
                    <a:pt x="168" y="680"/>
                    <a:pt x="101" y="947"/>
                    <a:pt x="34" y="1181"/>
                  </a:cubicBezTo>
                  <a:cubicBezTo>
                    <a:pt x="1" y="1314"/>
                    <a:pt x="34" y="1448"/>
                    <a:pt x="68" y="1548"/>
                  </a:cubicBezTo>
                  <a:cubicBezTo>
                    <a:pt x="134" y="1648"/>
                    <a:pt x="234" y="1748"/>
                    <a:pt x="368" y="1781"/>
                  </a:cubicBezTo>
                  <a:cubicBezTo>
                    <a:pt x="468" y="1781"/>
                    <a:pt x="601" y="1781"/>
                    <a:pt x="735" y="1714"/>
                  </a:cubicBezTo>
                  <a:cubicBezTo>
                    <a:pt x="835" y="1648"/>
                    <a:pt x="902" y="1548"/>
                    <a:pt x="935" y="1448"/>
                  </a:cubicBezTo>
                  <a:cubicBezTo>
                    <a:pt x="1035" y="1147"/>
                    <a:pt x="1135" y="880"/>
                    <a:pt x="1202" y="614"/>
                  </a:cubicBezTo>
                  <a:cubicBezTo>
                    <a:pt x="1235" y="480"/>
                    <a:pt x="1235" y="347"/>
                    <a:pt x="1168" y="247"/>
                  </a:cubicBezTo>
                  <a:cubicBezTo>
                    <a:pt x="1102" y="147"/>
                    <a:pt x="1002" y="47"/>
                    <a:pt x="868" y="13"/>
                  </a:cubicBezTo>
                  <a:cubicBezTo>
                    <a:pt x="841" y="4"/>
                    <a:pt x="812" y="0"/>
                    <a:pt x="7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26"/>
            <p:cNvSpPr/>
            <p:nvPr/>
          </p:nvSpPr>
          <p:spPr>
            <a:xfrm>
              <a:off x="8636225" y="2044500"/>
              <a:ext cx="150825" cy="63025"/>
            </a:xfrm>
            <a:custGeom>
              <a:avLst/>
              <a:gdLst/>
              <a:ahLst/>
              <a:cxnLst/>
              <a:rect l="l" t="t" r="r" b="b"/>
              <a:pathLst>
                <a:path w="6033" h="2521" extrusionOk="0">
                  <a:moveTo>
                    <a:pt x="617" y="1"/>
                  </a:moveTo>
                  <a:cubicBezTo>
                    <a:pt x="314" y="1"/>
                    <a:pt x="1" y="262"/>
                    <a:pt x="162" y="644"/>
                  </a:cubicBezTo>
                  <a:cubicBezTo>
                    <a:pt x="362" y="1912"/>
                    <a:pt x="1696" y="2446"/>
                    <a:pt x="2830" y="2512"/>
                  </a:cubicBezTo>
                  <a:cubicBezTo>
                    <a:pt x="2931" y="2518"/>
                    <a:pt x="3031" y="2520"/>
                    <a:pt x="3131" y="2520"/>
                  </a:cubicBezTo>
                  <a:cubicBezTo>
                    <a:pt x="3663" y="2520"/>
                    <a:pt x="4188" y="2442"/>
                    <a:pt x="4665" y="2246"/>
                  </a:cubicBezTo>
                  <a:cubicBezTo>
                    <a:pt x="5232" y="2012"/>
                    <a:pt x="5666" y="1578"/>
                    <a:pt x="5933" y="1045"/>
                  </a:cubicBezTo>
                  <a:cubicBezTo>
                    <a:pt x="6033" y="811"/>
                    <a:pt x="5966" y="544"/>
                    <a:pt x="5766" y="411"/>
                  </a:cubicBezTo>
                  <a:cubicBezTo>
                    <a:pt x="5683" y="364"/>
                    <a:pt x="5592" y="341"/>
                    <a:pt x="5504" y="341"/>
                  </a:cubicBezTo>
                  <a:cubicBezTo>
                    <a:pt x="5345" y="341"/>
                    <a:pt x="5197" y="415"/>
                    <a:pt x="5132" y="544"/>
                  </a:cubicBezTo>
                  <a:cubicBezTo>
                    <a:pt x="4965" y="945"/>
                    <a:pt x="4665" y="1245"/>
                    <a:pt x="4298" y="1378"/>
                  </a:cubicBezTo>
                  <a:cubicBezTo>
                    <a:pt x="3937" y="1517"/>
                    <a:pt x="3552" y="1587"/>
                    <a:pt x="3164" y="1587"/>
                  </a:cubicBezTo>
                  <a:cubicBezTo>
                    <a:pt x="3086" y="1587"/>
                    <a:pt x="3008" y="1584"/>
                    <a:pt x="2930" y="1578"/>
                  </a:cubicBezTo>
                  <a:cubicBezTo>
                    <a:pt x="2163" y="1545"/>
                    <a:pt x="1196" y="1278"/>
                    <a:pt x="1062" y="378"/>
                  </a:cubicBezTo>
                  <a:cubicBezTo>
                    <a:pt x="1010" y="113"/>
                    <a:pt x="815" y="1"/>
                    <a:pt x="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1" name="Google Shape;1131;p26"/>
          <p:cNvGrpSpPr/>
          <p:nvPr/>
        </p:nvGrpSpPr>
        <p:grpSpPr>
          <a:xfrm flipH="1">
            <a:off x="7917350" y="2521938"/>
            <a:ext cx="730975" cy="238525"/>
            <a:chOff x="3798300" y="2287225"/>
            <a:chExt cx="730975" cy="238525"/>
          </a:xfrm>
        </p:grpSpPr>
        <p:sp>
          <p:nvSpPr>
            <p:cNvPr id="1132" name="Google Shape;1132;p26"/>
            <p:cNvSpPr/>
            <p:nvPr/>
          </p:nvSpPr>
          <p:spPr>
            <a:xfrm>
              <a:off x="3798300" y="2287225"/>
              <a:ext cx="722625" cy="238525"/>
            </a:xfrm>
            <a:custGeom>
              <a:avLst/>
              <a:gdLst/>
              <a:ahLst/>
              <a:cxnLst/>
              <a:rect l="l" t="t" r="r" b="b"/>
              <a:pathLst>
                <a:path w="28905" h="9541" extrusionOk="0">
                  <a:moveTo>
                    <a:pt x="5536" y="982"/>
                  </a:moveTo>
                  <a:cubicBezTo>
                    <a:pt x="5554" y="982"/>
                    <a:pt x="5571" y="986"/>
                    <a:pt x="5588" y="995"/>
                  </a:cubicBezTo>
                  <a:cubicBezTo>
                    <a:pt x="5821" y="1129"/>
                    <a:pt x="5588" y="2096"/>
                    <a:pt x="5554" y="2263"/>
                  </a:cubicBezTo>
                  <a:cubicBezTo>
                    <a:pt x="5421" y="3164"/>
                    <a:pt x="5154" y="4064"/>
                    <a:pt x="4754" y="4932"/>
                  </a:cubicBezTo>
                  <a:cubicBezTo>
                    <a:pt x="4706" y="5042"/>
                    <a:pt x="4649" y="5168"/>
                    <a:pt x="4585" y="5303"/>
                  </a:cubicBezTo>
                  <a:lnTo>
                    <a:pt x="4585" y="5303"/>
                  </a:lnTo>
                  <a:cubicBezTo>
                    <a:pt x="4305" y="4192"/>
                    <a:pt x="4401" y="2999"/>
                    <a:pt x="4887" y="1929"/>
                  </a:cubicBezTo>
                  <a:cubicBezTo>
                    <a:pt x="4949" y="1743"/>
                    <a:pt x="5299" y="982"/>
                    <a:pt x="5536" y="982"/>
                  </a:cubicBezTo>
                  <a:close/>
                  <a:moveTo>
                    <a:pt x="13440" y="2437"/>
                  </a:moveTo>
                  <a:cubicBezTo>
                    <a:pt x="13700" y="2437"/>
                    <a:pt x="13943" y="2626"/>
                    <a:pt x="13994" y="2930"/>
                  </a:cubicBezTo>
                  <a:cubicBezTo>
                    <a:pt x="14127" y="3564"/>
                    <a:pt x="13760" y="4331"/>
                    <a:pt x="13493" y="4865"/>
                  </a:cubicBezTo>
                  <a:cubicBezTo>
                    <a:pt x="13311" y="5270"/>
                    <a:pt x="13092" y="5663"/>
                    <a:pt x="12843" y="6037"/>
                  </a:cubicBezTo>
                  <a:lnTo>
                    <a:pt x="12843" y="6037"/>
                  </a:lnTo>
                  <a:cubicBezTo>
                    <a:pt x="12692" y="5943"/>
                    <a:pt x="12561" y="5822"/>
                    <a:pt x="12459" y="5665"/>
                  </a:cubicBezTo>
                  <a:cubicBezTo>
                    <a:pt x="12059" y="5032"/>
                    <a:pt x="12226" y="3964"/>
                    <a:pt x="12459" y="3297"/>
                  </a:cubicBezTo>
                  <a:cubicBezTo>
                    <a:pt x="12559" y="2930"/>
                    <a:pt x="12826" y="2630"/>
                    <a:pt x="13193" y="2496"/>
                  </a:cubicBezTo>
                  <a:cubicBezTo>
                    <a:pt x="13273" y="2456"/>
                    <a:pt x="13358" y="2437"/>
                    <a:pt x="13440" y="2437"/>
                  </a:cubicBezTo>
                  <a:close/>
                  <a:moveTo>
                    <a:pt x="5662" y="0"/>
                  </a:moveTo>
                  <a:cubicBezTo>
                    <a:pt x="5196" y="0"/>
                    <a:pt x="4695" y="361"/>
                    <a:pt x="4420" y="762"/>
                  </a:cubicBezTo>
                  <a:cubicBezTo>
                    <a:pt x="3887" y="1629"/>
                    <a:pt x="3553" y="2630"/>
                    <a:pt x="3486" y="3664"/>
                  </a:cubicBezTo>
                  <a:cubicBezTo>
                    <a:pt x="3422" y="4617"/>
                    <a:pt x="3600" y="5555"/>
                    <a:pt x="3986" y="6397"/>
                  </a:cubicBezTo>
                  <a:lnTo>
                    <a:pt x="3986" y="6397"/>
                  </a:lnTo>
                  <a:cubicBezTo>
                    <a:pt x="3401" y="7331"/>
                    <a:pt x="2595" y="8245"/>
                    <a:pt x="1710" y="8245"/>
                  </a:cubicBezTo>
                  <a:cubicBezTo>
                    <a:pt x="1441" y="8245"/>
                    <a:pt x="1164" y="8161"/>
                    <a:pt x="884" y="7967"/>
                  </a:cubicBezTo>
                  <a:cubicBezTo>
                    <a:pt x="801" y="7912"/>
                    <a:pt x="719" y="7888"/>
                    <a:pt x="642" y="7888"/>
                  </a:cubicBezTo>
                  <a:cubicBezTo>
                    <a:pt x="256" y="7888"/>
                    <a:pt x="0" y="8495"/>
                    <a:pt x="417" y="8801"/>
                  </a:cubicBezTo>
                  <a:lnTo>
                    <a:pt x="417" y="8768"/>
                  </a:lnTo>
                  <a:cubicBezTo>
                    <a:pt x="839" y="9054"/>
                    <a:pt x="1255" y="9176"/>
                    <a:pt x="1657" y="9176"/>
                  </a:cubicBezTo>
                  <a:cubicBezTo>
                    <a:pt x="2767" y="9176"/>
                    <a:pt x="3767" y="8243"/>
                    <a:pt x="4484" y="7268"/>
                  </a:cubicBezTo>
                  <a:lnTo>
                    <a:pt x="4484" y="7268"/>
                  </a:lnTo>
                  <a:cubicBezTo>
                    <a:pt x="4859" y="7805"/>
                    <a:pt x="5331" y="8281"/>
                    <a:pt x="5888" y="8668"/>
                  </a:cubicBezTo>
                  <a:cubicBezTo>
                    <a:pt x="6737" y="9246"/>
                    <a:pt x="7733" y="9540"/>
                    <a:pt x="8733" y="9540"/>
                  </a:cubicBezTo>
                  <a:cubicBezTo>
                    <a:pt x="9579" y="9540"/>
                    <a:pt x="10427" y="9329"/>
                    <a:pt x="11192" y="8901"/>
                  </a:cubicBezTo>
                  <a:cubicBezTo>
                    <a:pt x="11962" y="8461"/>
                    <a:pt x="12614" y="7858"/>
                    <a:pt x="13161" y="7165"/>
                  </a:cubicBezTo>
                  <a:lnTo>
                    <a:pt x="13161" y="7165"/>
                  </a:lnTo>
                  <a:cubicBezTo>
                    <a:pt x="13594" y="7281"/>
                    <a:pt x="14053" y="7312"/>
                    <a:pt x="14505" y="7312"/>
                  </a:cubicBezTo>
                  <a:cubicBezTo>
                    <a:pt x="14693" y="7312"/>
                    <a:pt x="14879" y="7306"/>
                    <a:pt x="15061" y="7300"/>
                  </a:cubicBezTo>
                  <a:cubicBezTo>
                    <a:pt x="16496" y="7200"/>
                    <a:pt x="17930" y="7100"/>
                    <a:pt x="19364" y="7000"/>
                  </a:cubicBezTo>
                  <a:lnTo>
                    <a:pt x="28304" y="6433"/>
                  </a:lnTo>
                  <a:cubicBezTo>
                    <a:pt x="28894" y="6400"/>
                    <a:pt x="28904" y="5498"/>
                    <a:pt x="28335" y="5498"/>
                  </a:cubicBezTo>
                  <a:cubicBezTo>
                    <a:pt x="28325" y="5498"/>
                    <a:pt x="28315" y="5498"/>
                    <a:pt x="28304" y="5499"/>
                  </a:cubicBezTo>
                  <a:lnTo>
                    <a:pt x="16662" y="6266"/>
                  </a:lnTo>
                  <a:cubicBezTo>
                    <a:pt x="16009" y="6320"/>
                    <a:pt x="15333" y="6375"/>
                    <a:pt x="14653" y="6375"/>
                  </a:cubicBezTo>
                  <a:cubicBezTo>
                    <a:pt x="14500" y="6375"/>
                    <a:pt x="14347" y="6372"/>
                    <a:pt x="14194" y="6366"/>
                  </a:cubicBezTo>
                  <a:cubicBezTo>
                    <a:pt x="14053" y="6358"/>
                    <a:pt x="13902" y="6346"/>
                    <a:pt x="13749" y="6326"/>
                  </a:cubicBezTo>
                  <a:lnTo>
                    <a:pt x="13749" y="6326"/>
                  </a:lnTo>
                  <a:cubicBezTo>
                    <a:pt x="14094" y="5773"/>
                    <a:pt x="14385" y="5188"/>
                    <a:pt x="14628" y="4598"/>
                  </a:cubicBezTo>
                  <a:cubicBezTo>
                    <a:pt x="14928" y="3831"/>
                    <a:pt x="15161" y="2863"/>
                    <a:pt x="14661" y="2130"/>
                  </a:cubicBezTo>
                  <a:cubicBezTo>
                    <a:pt x="14353" y="1719"/>
                    <a:pt x="13880" y="1497"/>
                    <a:pt x="13391" y="1497"/>
                  </a:cubicBezTo>
                  <a:cubicBezTo>
                    <a:pt x="13086" y="1497"/>
                    <a:pt x="12775" y="1583"/>
                    <a:pt x="12493" y="1763"/>
                  </a:cubicBezTo>
                  <a:cubicBezTo>
                    <a:pt x="11659" y="2296"/>
                    <a:pt x="11425" y="3364"/>
                    <a:pt x="11325" y="4298"/>
                  </a:cubicBezTo>
                  <a:cubicBezTo>
                    <a:pt x="11259" y="5232"/>
                    <a:pt x="11459" y="6199"/>
                    <a:pt x="12293" y="6766"/>
                  </a:cubicBezTo>
                  <a:cubicBezTo>
                    <a:pt x="12293" y="6767"/>
                    <a:pt x="12294" y="6767"/>
                    <a:pt x="12295" y="6768"/>
                  </a:cubicBezTo>
                  <a:lnTo>
                    <a:pt x="12295" y="6768"/>
                  </a:lnTo>
                  <a:cubicBezTo>
                    <a:pt x="11382" y="7799"/>
                    <a:pt x="10156" y="8635"/>
                    <a:pt x="8770" y="8635"/>
                  </a:cubicBezTo>
                  <a:cubicBezTo>
                    <a:pt x="8744" y="8635"/>
                    <a:pt x="8717" y="8635"/>
                    <a:pt x="8690" y="8634"/>
                  </a:cubicBezTo>
                  <a:cubicBezTo>
                    <a:pt x="7189" y="8601"/>
                    <a:pt x="5821" y="7767"/>
                    <a:pt x="5054" y="6499"/>
                  </a:cubicBezTo>
                  <a:cubicBezTo>
                    <a:pt x="5044" y="6481"/>
                    <a:pt x="5034" y="6462"/>
                    <a:pt x="5024" y="6443"/>
                  </a:cubicBezTo>
                  <a:lnTo>
                    <a:pt x="5024" y="6443"/>
                  </a:lnTo>
                  <a:cubicBezTo>
                    <a:pt x="5046" y="6406"/>
                    <a:pt x="5067" y="6369"/>
                    <a:pt x="5087" y="6333"/>
                  </a:cubicBezTo>
                  <a:cubicBezTo>
                    <a:pt x="5655" y="5365"/>
                    <a:pt x="6055" y="4331"/>
                    <a:pt x="6322" y="3264"/>
                  </a:cubicBezTo>
                  <a:cubicBezTo>
                    <a:pt x="6422" y="2763"/>
                    <a:pt x="6488" y="2263"/>
                    <a:pt x="6555" y="1763"/>
                  </a:cubicBezTo>
                  <a:cubicBezTo>
                    <a:pt x="6655" y="1296"/>
                    <a:pt x="6589" y="862"/>
                    <a:pt x="6388" y="428"/>
                  </a:cubicBezTo>
                  <a:cubicBezTo>
                    <a:pt x="6192" y="122"/>
                    <a:pt x="5933" y="0"/>
                    <a:pt x="56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26"/>
            <p:cNvSpPr/>
            <p:nvPr/>
          </p:nvSpPr>
          <p:spPr>
            <a:xfrm>
              <a:off x="4418700" y="2374225"/>
              <a:ext cx="110575" cy="120525"/>
            </a:xfrm>
            <a:custGeom>
              <a:avLst/>
              <a:gdLst/>
              <a:ahLst/>
              <a:cxnLst/>
              <a:rect l="l" t="t" r="r" b="b"/>
              <a:pathLst>
                <a:path w="4423" h="4821" extrusionOk="0">
                  <a:moveTo>
                    <a:pt x="940" y="1"/>
                  </a:moveTo>
                  <a:cubicBezTo>
                    <a:pt x="819" y="1"/>
                    <a:pt x="703" y="51"/>
                    <a:pt x="619" y="151"/>
                  </a:cubicBezTo>
                  <a:cubicBezTo>
                    <a:pt x="419" y="317"/>
                    <a:pt x="419" y="618"/>
                    <a:pt x="619" y="784"/>
                  </a:cubicBezTo>
                  <a:lnTo>
                    <a:pt x="619" y="851"/>
                  </a:lnTo>
                  <a:cubicBezTo>
                    <a:pt x="1345" y="1473"/>
                    <a:pt x="2111" y="2035"/>
                    <a:pt x="2918" y="2552"/>
                  </a:cubicBezTo>
                  <a:lnTo>
                    <a:pt x="2918" y="2552"/>
                  </a:lnTo>
                  <a:lnTo>
                    <a:pt x="453" y="3953"/>
                  </a:lnTo>
                  <a:cubicBezTo>
                    <a:pt x="1" y="4207"/>
                    <a:pt x="266" y="4820"/>
                    <a:pt x="682" y="4820"/>
                  </a:cubicBezTo>
                  <a:cubicBezTo>
                    <a:pt x="757" y="4820"/>
                    <a:pt x="838" y="4800"/>
                    <a:pt x="920" y="4754"/>
                  </a:cubicBezTo>
                  <a:lnTo>
                    <a:pt x="4122" y="2986"/>
                  </a:lnTo>
                  <a:cubicBezTo>
                    <a:pt x="4422" y="2786"/>
                    <a:pt x="4422" y="2319"/>
                    <a:pt x="4122" y="2152"/>
                  </a:cubicBezTo>
                  <a:cubicBezTo>
                    <a:pt x="3088" y="1552"/>
                    <a:pt x="2154" y="884"/>
                    <a:pt x="1286" y="151"/>
                  </a:cubicBezTo>
                  <a:cubicBezTo>
                    <a:pt x="1186" y="51"/>
                    <a:pt x="1061" y="1"/>
                    <a:pt x="9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4" name="Google Shape;1134;p26"/>
          <p:cNvGrpSpPr/>
          <p:nvPr/>
        </p:nvGrpSpPr>
        <p:grpSpPr>
          <a:xfrm flipH="1">
            <a:off x="3129650" y="4135250"/>
            <a:ext cx="529900" cy="149350"/>
            <a:chOff x="3898800" y="2624300"/>
            <a:chExt cx="529900" cy="149350"/>
          </a:xfrm>
        </p:grpSpPr>
        <p:sp>
          <p:nvSpPr>
            <p:cNvPr id="1135" name="Google Shape;1135;p26"/>
            <p:cNvSpPr/>
            <p:nvPr/>
          </p:nvSpPr>
          <p:spPr>
            <a:xfrm>
              <a:off x="3916975" y="2666775"/>
              <a:ext cx="511725" cy="65425"/>
            </a:xfrm>
            <a:custGeom>
              <a:avLst/>
              <a:gdLst/>
              <a:ahLst/>
              <a:cxnLst/>
              <a:rect l="l" t="t" r="r" b="b"/>
              <a:pathLst>
                <a:path w="20469" h="2617" extrusionOk="0">
                  <a:moveTo>
                    <a:pt x="706" y="0"/>
                  </a:moveTo>
                  <a:cubicBezTo>
                    <a:pt x="336" y="0"/>
                    <a:pt x="1" y="477"/>
                    <a:pt x="340" y="791"/>
                  </a:cubicBezTo>
                  <a:cubicBezTo>
                    <a:pt x="1876" y="2162"/>
                    <a:pt x="3788" y="2617"/>
                    <a:pt x="5745" y="2617"/>
                  </a:cubicBezTo>
                  <a:cubicBezTo>
                    <a:pt x="6978" y="2617"/>
                    <a:pt x="8228" y="2437"/>
                    <a:pt x="9414" y="2192"/>
                  </a:cubicBezTo>
                  <a:cubicBezTo>
                    <a:pt x="11350" y="1797"/>
                    <a:pt x="13463" y="1214"/>
                    <a:pt x="15508" y="1214"/>
                  </a:cubicBezTo>
                  <a:cubicBezTo>
                    <a:pt x="16915" y="1214"/>
                    <a:pt x="18290" y="1490"/>
                    <a:pt x="19554" y="2292"/>
                  </a:cubicBezTo>
                  <a:cubicBezTo>
                    <a:pt x="19635" y="2346"/>
                    <a:pt x="19716" y="2369"/>
                    <a:pt x="19793" y="2369"/>
                  </a:cubicBezTo>
                  <a:cubicBezTo>
                    <a:pt x="20190" y="2369"/>
                    <a:pt x="20468" y="1743"/>
                    <a:pt x="20021" y="1491"/>
                  </a:cubicBezTo>
                  <a:cubicBezTo>
                    <a:pt x="18642" y="609"/>
                    <a:pt x="17110" y="306"/>
                    <a:pt x="15541" y="306"/>
                  </a:cubicBezTo>
                  <a:cubicBezTo>
                    <a:pt x="13846" y="306"/>
                    <a:pt x="12110" y="660"/>
                    <a:pt x="10481" y="1024"/>
                  </a:cubicBezTo>
                  <a:cubicBezTo>
                    <a:pt x="8965" y="1350"/>
                    <a:pt x="7289" y="1700"/>
                    <a:pt x="5668" y="1700"/>
                  </a:cubicBezTo>
                  <a:cubicBezTo>
                    <a:pt x="3973" y="1700"/>
                    <a:pt x="2338" y="1317"/>
                    <a:pt x="1008" y="124"/>
                  </a:cubicBezTo>
                  <a:cubicBezTo>
                    <a:pt x="914" y="37"/>
                    <a:pt x="809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26"/>
            <p:cNvSpPr/>
            <p:nvPr/>
          </p:nvSpPr>
          <p:spPr>
            <a:xfrm>
              <a:off x="3898800" y="2624300"/>
              <a:ext cx="116400" cy="149350"/>
            </a:xfrm>
            <a:custGeom>
              <a:avLst/>
              <a:gdLst/>
              <a:ahLst/>
              <a:cxnLst/>
              <a:rect l="l" t="t" r="r" b="b"/>
              <a:pathLst>
                <a:path w="4656" h="5974" extrusionOk="0">
                  <a:moveTo>
                    <a:pt x="4013" y="1"/>
                  </a:moveTo>
                  <a:cubicBezTo>
                    <a:pt x="3968" y="1"/>
                    <a:pt x="3920" y="7"/>
                    <a:pt x="3869" y="21"/>
                  </a:cubicBezTo>
                  <a:lnTo>
                    <a:pt x="1768" y="688"/>
                  </a:lnTo>
                  <a:lnTo>
                    <a:pt x="767" y="989"/>
                  </a:lnTo>
                  <a:cubicBezTo>
                    <a:pt x="434" y="1055"/>
                    <a:pt x="167" y="1256"/>
                    <a:pt x="33" y="1589"/>
                  </a:cubicBezTo>
                  <a:cubicBezTo>
                    <a:pt x="0" y="1923"/>
                    <a:pt x="67" y="2256"/>
                    <a:pt x="200" y="2556"/>
                  </a:cubicBezTo>
                  <a:cubicBezTo>
                    <a:pt x="300" y="2890"/>
                    <a:pt x="400" y="3224"/>
                    <a:pt x="500" y="3557"/>
                  </a:cubicBezTo>
                  <a:cubicBezTo>
                    <a:pt x="701" y="4258"/>
                    <a:pt x="834" y="4925"/>
                    <a:pt x="934" y="5625"/>
                  </a:cubicBezTo>
                  <a:cubicBezTo>
                    <a:pt x="991" y="5824"/>
                    <a:pt x="1192" y="5974"/>
                    <a:pt x="1394" y="5974"/>
                  </a:cubicBezTo>
                  <a:cubicBezTo>
                    <a:pt x="1430" y="5974"/>
                    <a:pt x="1466" y="5969"/>
                    <a:pt x="1501" y="5959"/>
                  </a:cubicBezTo>
                  <a:cubicBezTo>
                    <a:pt x="1735" y="5859"/>
                    <a:pt x="1901" y="5625"/>
                    <a:pt x="1835" y="5358"/>
                  </a:cubicBezTo>
                  <a:cubicBezTo>
                    <a:pt x="1635" y="4191"/>
                    <a:pt x="1368" y="3057"/>
                    <a:pt x="1001" y="1923"/>
                  </a:cubicBezTo>
                  <a:cubicBezTo>
                    <a:pt x="1001" y="1913"/>
                    <a:pt x="1000" y="1902"/>
                    <a:pt x="999" y="1890"/>
                  </a:cubicBezTo>
                  <a:lnTo>
                    <a:pt x="999" y="1890"/>
                  </a:lnTo>
                  <a:cubicBezTo>
                    <a:pt x="999" y="1890"/>
                    <a:pt x="1000" y="1890"/>
                    <a:pt x="1001" y="1889"/>
                  </a:cubicBezTo>
                  <a:cubicBezTo>
                    <a:pt x="1134" y="1889"/>
                    <a:pt x="1268" y="1823"/>
                    <a:pt x="1401" y="1756"/>
                  </a:cubicBezTo>
                  <a:lnTo>
                    <a:pt x="2302" y="1489"/>
                  </a:lnTo>
                  <a:lnTo>
                    <a:pt x="4136" y="922"/>
                  </a:lnTo>
                  <a:cubicBezTo>
                    <a:pt x="4656" y="769"/>
                    <a:pt x="4504" y="1"/>
                    <a:pt x="4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3">
    <p:spTree>
      <p:nvGrpSpPr>
        <p:cNvPr id="1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8" name="Google Shape;1138;p27"/>
          <p:cNvGrpSpPr/>
          <p:nvPr/>
        </p:nvGrpSpPr>
        <p:grpSpPr>
          <a:xfrm>
            <a:off x="95" y="25"/>
            <a:ext cx="9143969" cy="5143446"/>
            <a:chOff x="95" y="25"/>
            <a:chExt cx="9143969" cy="5143446"/>
          </a:xfrm>
        </p:grpSpPr>
        <p:sp>
          <p:nvSpPr>
            <p:cNvPr id="1139" name="Google Shape;1139;p27"/>
            <p:cNvSpPr/>
            <p:nvPr/>
          </p:nvSpPr>
          <p:spPr>
            <a:xfrm>
              <a:off x="95" y="484705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27"/>
            <p:cNvSpPr/>
            <p:nvPr/>
          </p:nvSpPr>
          <p:spPr>
            <a:xfrm>
              <a:off x="95" y="67722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27"/>
            <p:cNvSpPr/>
            <p:nvPr/>
          </p:nvSpPr>
          <p:spPr>
            <a:xfrm>
              <a:off x="95" y="86974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27"/>
            <p:cNvSpPr/>
            <p:nvPr/>
          </p:nvSpPr>
          <p:spPr>
            <a:xfrm>
              <a:off x="95" y="106454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27"/>
            <p:cNvSpPr/>
            <p:nvPr/>
          </p:nvSpPr>
          <p:spPr>
            <a:xfrm>
              <a:off x="95" y="125706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27"/>
            <p:cNvSpPr/>
            <p:nvPr/>
          </p:nvSpPr>
          <p:spPr>
            <a:xfrm>
              <a:off x="95" y="1449643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27"/>
            <p:cNvSpPr/>
            <p:nvPr/>
          </p:nvSpPr>
          <p:spPr>
            <a:xfrm>
              <a:off x="95" y="1642163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7"/>
            <p:cNvSpPr/>
            <p:nvPr/>
          </p:nvSpPr>
          <p:spPr>
            <a:xfrm>
              <a:off x="95" y="1834744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7"/>
            <p:cNvSpPr/>
            <p:nvPr/>
          </p:nvSpPr>
          <p:spPr>
            <a:xfrm>
              <a:off x="95" y="2029479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7"/>
            <p:cNvSpPr/>
            <p:nvPr/>
          </p:nvSpPr>
          <p:spPr>
            <a:xfrm>
              <a:off x="95" y="2222059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27"/>
            <p:cNvSpPr/>
            <p:nvPr/>
          </p:nvSpPr>
          <p:spPr>
            <a:xfrm>
              <a:off x="95" y="241458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27"/>
            <p:cNvSpPr/>
            <p:nvPr/>
          </p:nvSpPr>
          <p:spPr>
            <a:xfrm>
              <a:off x="95" y="260710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7"/>
            <p:cNvSpPr/>
            <p:nvPr/>
          </p:nvSpPr>
          <p:spPr>
            <a:xfrm>
              <a:off x="95" y="280189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7"/>
            <p:cNvSpPr/>
            <p:nvPr/>
          </p:nvSpPr>
          <p:spPr>
            <a:xfrm>
              <a:off x="95" y="299441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7"/>
            <p:cNvSpPr/>
            <p:nvPr/>
          </p:nvSpPr>
          <p:spPr>
            <a:xfrm>
              <a:off x="95" y="3186997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7"/>
            <p:cNvSpPr/>
            <p:nvPr/>
          </p:nvSpPr>
          <p:spPr>
            <a:xfrm>
              <a:off x="95" y="3379517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7"/>
            <p:cNvSpPr/>
            <p:nvPr/>
          </p:nvSpPr>
          <p:spPr>
            <a:xfrm>
              <a:off x="95" y="3572098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27"/>
            <p:cNvSpPr/>
            <p:nvPr/>
          </p:nvSpPr>
          <p:spPr>
            <a:xfrm>
              <a:off x="95" y="3764618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27"/>
            <p:cNvSpPr/>
            <p:nvPr/>
          </p:nvSpPr>
          <p:spPr>
            <a:xfrm>
              <a:off x="95" y="3959413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27"/>
            <p:cNvSpPr/>
            <p:nvPr/>
          </p:nvSpPr>
          <p:spPr>
            <a:xfrm>
              <a:off x="95" y="4151934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27"/>
            <p:cNvSpPr/>
            <p:nvPr/>
          </p:nvSpPr>
          <p:spPr>
            <a:xfrm>
              <a:off x="95" y="4344454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7"/>
            <p:cNvSpPr/>
            <p:nvPr/>
          </p:nvSpPr>
          <p:spPr>
            <a:xfrm>
              <a:off x="95" y="4537035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7"/>
            <p:cNvSpPr/>
            <p:nvPr/>
          </p:nvSpPr>
          <p:spPr>
            <a:xfrm>
              <a:off x="95" y="4731770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7"/>
            <p:cNvSpPr/>
            <p:nvPr/>
          </p:nvSpPr>
          <p:spPr>
            <a:xfrm>
              <a:off x="95" y="4924351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7"/>
            <p:cNvSpPr/>
            <p:nvPr/>
          </p:nvSpPr>
          <p:spPr>
            <a:xfrm>
              <a:off x="704325" y="25"/>
              <a:ext cx="17779" cy="5143446"/>
            </a:xfrm>
            <a:custGeom>
              <a:avLst/>
              <a:gdLst/>
              <a:ahLst/>
              <a:cxnLst/>
              <a:rect l="l" t="t" r="r" b="b"/>
              <a:pathLst>
                <a:path w="297" h="85921" extrusionOk="0">
                  <a:moveTo>
                    <a:pt x="1" y="0"/>
                  </a:moveTo>
                  <a:lnTo>
                    <a:pt x="1" y="85920"/>
                  </a:lnTo>
                  <a:lnTo>
                    <a:pt x="296" y="8592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64" name="Google Shape;1164;p27"/>
          <p:cNvSpPr txBox="1">
            <a:spLocks noGrp="1"/>
          </p:cNvSpPr>
          <p:nvPr>
            <p:ph type="title"/>
          </p:nvPr>
        </p:nvSpPr>
        <p:spPr>
          <a:xfrm flipH="1">
            <a:off x="5574175" y="968750"/>
            <a:ext cx="2856600" cy="21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1pPr>
            <a:lvl2pPr lvl="1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>
            <a:endParaRPr/>
          </a:p>
        </p:txBody>
      </p:sp>
      <p:sp>
        <p:nvSpPr>
          <p:cNvPr id="1165" name="Google Shape;1165;p27"/>
          <p:cNvSpPr txBox="1">
            <a:spLocks noGrp="1"/>
          </p:cNvSpPr>
          <p:nvPr>
            <p:ph type="subTitle" idx="1"/>
          </p:nvPr>
        </p:nvSpPr>
        <p:spPr>
          <a:xfrm flipH="1">
            <a:off x="4790550" y="3235162"/>
            <a:ext cx="3640200" cy="9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6" name="Google Shape;1166;p27"/>
          <p:cNvSpPr/>
          <p:nvPr/>
        </p:nvSpPr>
        <p:spPr>
          <a:xfrm>
            <a:off x="6334238" y="592800"/>
            <a:ext cx="70900" cy="70825"/>
          </a:xfrm>
          <a:custGeom>
            <a:avLst/>
            <a:gdLst/>
            <a:ahLst/>
            <a:cxnLst/>
            <a:rect l="l" t="t" r="r" b="b"/>
            <a:pathLst>
              <a:path w="2836" h="2833" extrusionOk="0">
                <a:moveTo>
                  <a:pt x="958" y="1016"/>
                </a:moveTo>
                <a:cubicBezTo>
                  <a:pt x="951" y="1028"/>
                  <a:pt x="943" y="1033"/>
                  <a:pt x="939" y="1033"/>
                </a:cubicBezTo>
                <a:cubicBezTo>
                  <a:pt x="936" y="1033"/>
                  <a:pt x="939" y="1027"/>
                  <a:pt x="958" y="1016"/>
                </a:cubicBezTo>
                <a:close/>
                <a:moveTo>
                  <a:pt x="1201" y="1126"/>
                </a:moveTo>
                <a:cubicBezTo>
                  <a:pt x="1201" y="1126"/>
                  <a:pt x="1200" y="1138"/>
                  <a:pt x="1197" y="1153"/>
                </a:cubicBezTo>
                <a:lnTo>
                  <a:pt x="1197" y="1153"/>
                </a:lnTo>
                <a:cubicBezTo>
                  <a:pt x="1198" y="1150"/>
                  <a:pt x="1200" y="1147"/>
                  <a:pt x="1201" y="1144"/>
                </a:cubicBezTo>
                <a:cubicBezTo>
                  <a:pt x="1201" y="1131"/>
                  <a:pt x="1201" y="1126"/>
                  <a:pt x="1201" y="1126"/>
                </a:cubicBezTo>
                <a:close/>
                <a:moveTo>
                  <a:pt x="1197" y="1153"/>
                </a:moveTo>
                <a:cubicBezTo>
                  <a:pt x="1187" y="1174"/>
                  <a:pt x="1181" y="1191"/>
                  <a:pt x="1176" y="1208"/>
                </a:cubicBezTo>
                <a:lnTo>
                  <a:pt x="1176" y="1208"/>
                </a:lnTo>
                <a:cubicBezTo>
                  <a:pt x="1188" y="1199"/>
                  <a:pt x="1194" y="1173"/>
                  <a:pt x="1197" y="1153"/>
                </a:cubicBezTo>
                <a:close/>
                <a:moveTo>
                  <a:pt x="1826" y="1273"/>
                </a:moveTo>
                <a:cubicBezTo>
                  <a:pt x="1828" y="1291"/>
                  <a:pt x="1839" y="1306"/>
                  <a:pt x="1843" y="1306"/>
                </a:cubicBezTo>
                <a:cubicBezTo>
                  <a:pt x="1846" y="1306"/>
                  <a:pt x="1845" y="1299"/>
                  <a:pt x="1835" y="1278"/>
                </a:cubicBezTo>
                <a:lnTo>
                  <a:pt x="1826" y="1273"/>
                </a:lnTo>
                <a:close/>
                <a:moveTo>
                  <a:pt x="1316" y="1792"/>
                </a:moveTo>
                <a:cubicBezTo>
                  <a:pt x="1316" y="1792"/>
                  <a:pt x="1327" y="1802"/>
                  <a:pt x="1339" y="1812"/>
                </a:cubicBezTo>
                <a:lnTo>
                  <a:pt x="1339" y="1812"/>
                </a:lnTo>
                <a:cubicBezTo>
                  <a:pt x="1338" y="1812"/>
                  <a:pt x="1336" y="1812"/>
                  <a:pt x="1335" y="1812"/>
                </a:cubicBezTo>
                <a:cubicBezTo>
                  <a:pt x="1321" y="1797"/>
                  <a:pt x="1315" y="1792"/>
                  <a:pt x="1316" y="1792"/>
                </a:cubicBezTo>
                <a:close/>
                <a:moveTo>
                  <a:pt x="1835" y="1778"/>
                </a:moveTo>
                <a:lnTo>
                  <a:pt x="1835" y="1778"/>
                </a:lnTo>
                <a:cubicBezTo>
                  <a:pt x="1816" y="1797"/>
                  <a:pt x="1774" y="1817"/>
                  <a:pt x="1768" y="1817"/>
                </a:cubicBezTo>
                <a:cubicBezTo>
                  <a:pt x="1764" y="1817"/>
                  <a:pt x="1779" y="1806"/>
                  <a:pt x="1835" y="1778"/>
                </a:cubicBezTo>
                <a:close/>
                <a:moveTo>
                  <a:pt x="1270" y="945"/>
                </a:moveTo>
                <a:cubicBezTo>
                  <a:pt x="1303" y="947"/>
                  <a:pt x="1344" y="954"/>
                  <a:pt x="1368" y="978"/>
                </a:cubicBezTo>
                <a:lnTo>
                  <a:pt x="1435" y="978"/>
                </a:lnTo>
                <a:lnTo>
                  <a:pt x="1568" y="1078"/>
                </a:lnTo>
                <a:lnTo>
                  <a:pt x="1635" y="1111"/>
                </a:lnTo>
                <a:cubicBezTo>
                  <a:pt x="1702" y="1144"/>
                  <a:pt x="1735" y="1178"/>
                  <a:pt x="1768" y="1244"/>
                </a:cubicBezTo>
                <a:lnTo>
                  <a:pt x="1826" y="1273"/>
                </a:lnTo>
                <a:lnTo>
                  <a:pt x="1826" y="1273"/>
                </a:lnTo>
                <a:cubicBezTo>
                  <a:pt x="1825" y="1263"/>
                  <a:pt x="1827" y="1253"/>
                  <a:pt x="1835" y="1244"/>
                </a:cubicBezTo>
                <a:lnTo>
                  <a:pt x="1835" y="1244"/>
                </a:lnTo>
                <a:lnTo>
                  <a:pt x="1902" y="1378"/>
                </a:lnTo>
                <a:lnTo>
                  <a:pt x="1935" y="1445"/>
                </a:lnTo>
                <a:cubicBezTo>
                  <a:pt x="1935" y="1478"/>
                  <a:pt x="1935" y="1478"/>
                  <a:pt x="1935" y="1511"/>
                </a:cubicBezTo>
                <a:lnTo>
                  <a:pt x="1935" y="1611"/>
                </a:lnTo>
                <a:lnTo>
                  <a:pt x="1935" y="1645"/>
                </a:lnTo>
                <a:cubicBezTo>
                  <a:pt x="1935" y="1645"/>
                  <a:pt x="1935" y="1662"/>
                  <a:pt x="1923" y="1672"/>
                </a:cubicBezTo>
                <a:lnTo>
                  <a:pt x="1923" y="1672"/>
                </a:lnTo>
                <a:cubicBezTo>
                  <a:pt x="1931" y="1653"/>
                  <a:pt x="1936" y="1629"/>
                  <a:pt x="1925" y="1629"/>
                </a:cubicBezTo>
                <a:cubicBezTo>
                  <a:pt x="1921" y="1629"/>
                  <a:pt x="1913" y="1633"/>
                  <a:pt x="1902" y="1645"/>
                </a:cubicBezTo>
                <a:lnTo>
                  <a:pt x="1835" y="1745"/>
                </a:lnTo>
                <a:cubicBezTo>
                  <a:pt x="1828" y="1759"/>
                  <a:pt x="1828" y="1764"/>
                  <a:pt x="1833" y="1764"/>
                </a:cubicBezTo>
                <a:cubicBezTo>
                  <a:pt x="1845" y="1764"/>
                  <a:pt x="1887" y="1726"/>
                  <a:pt x="1887" y="1726"/>
                </a:cubicBezTo>
                <a:lnTo>
                  <a:pt x="1887" y="1726"/>
                </a:lnTo>
                <a:cubicBezTo>
                  <a:pt x="1888" y="1726"/>
                  <a:pt x="1883" y="1731"/>
                  <a:pt x="1868" y="1745"/>
                </a:cubicBezTo>
                <a:lnTo>
                  <a:pt x="1835" y="1778"/>
                </a:lnTo>
                <a:cubicBezTo>
                  <a:pt x="1802" y="1778"/>
                  <a:pt x="1768" y="1812"/>
                  <a:pt x="1735" y="1812"/>
                </a:cubicBezTo>
                <a:lnTo>
                  <a:pt x="1702" y="1845"/>
                </a:lnTo>
                <a:lnTo>
                  <a:pt x="1668" y="1845"/>
                </a:lnTo>
                <a:cubicBezTo>
                  <a:pt x="1735" y="1812"/>
                  <a:pt x="1735" y="1812"/>
                  <a:pt x="1702" y="1812"/>
                </a:cubicBezTo>
                <a:lnTo>
                  <a:pt x="1602" y="1845"/>
                </a:lnTo>
                <a:lnTo>
                  <a:pt x="1535" y="1845"/>
                </a:lnTo>
                <a:cubicBezTo>
                  <a:pt x="1518" y="1862"/>
                  <a:pt x="1502" y="1870"/>
                  <a:pt x="1485" y="1870"/>
                </a:cubicBezTo>
                <a:cubicBezTo>
                  <a:pt x="1468" y="1870"/>
                  <a:pt x="1451" y="1862"/>
                  <a:pt x="1435" y="1845"/>
                </a:cubicBezTo>
                <a:cubicBezTo>
                  <a:pt x="1414" y="1845"/>
                  <a:pt x="1393" y="1832"/>
                  <a:pt x="1373" y="1822"/>
                </a:cubicBezTo>
                <a:lnTo>
                  <a:pt x="1373" y="1822"/>
                </a:lnTo>
                <a:cubicBezTo>
                  <a:pt x="1372" y="1820"/>
                  <a:pt x="1370" y="1816"/>
                  <a:pt x="1368" y="1812"/>
                </a:cubicBezTo>
                <a:lnTo>
                  <a:pt x="1335" y="1778"/>
                </a:lnTo>
                <a:cubicBezTo>
                  <a:pt x="1301" y="1778"/>
                  <a:pt x="1301" y="1778"/>
                  <a:pt x="1301" y="1745"/>
                </a:cubicBezTo>
                <a:cubicBezTo>
                  <a:pt x="1281" y="1725"/>
                  <a:pt x="1261" y="1692"/>
                  <a:pt x="1263" y="1692"/>
                </a:cubicBezTo>
                <a:lnTo>
                  <a:pt x="1263" y="1692"/>
                </a:lnTo>
                <a:cubicBezTo>
                  <a:pt x="1264" y="1692"/>
                  <a:pt x="1275" y="1706"/>
                  <a:pt x="1301" y="1745"/>
                </a:cubicBezTo>
                <a:cubicBezTo>
                  <a:pt x="1301" y="1711"/>
                  <a:pt x="1235" y="1678"/>
                  <a:pt x="1235" y="1645"/>
                </a:cubicBezTo>
                <a:cubicBezTo>
                  <a:pt x="1218" y="1645"/>
                  <a:pt x="1210" y="1637"/>
                  <a:pt x="1206" y="1625"/>
                </a:cubicBezTo>
                <a:lnTo>
                  <a:pt x="1206" y="1625"/>
                </a:lnTo>
                <a:cubicBezTo>
                  <a:pt x="1207" y="1626"/>
                  <a:pt x="1208" y="1628"/>
                  <a:pt x="1208" y="1628"/>
                </a:cubicBezTo>
                <a:cubicBezTo>
                  <a:pt x="1209" y="1628"/>
                  <a:pt x="1207" y="1624"/>
                  <a:pt x="1203" y="1616"/>
                </a:cubicBezTo>
                <a:lnTo>
                  <a:pt x="1203" y="1616"/>
                </a:lnTo>
                <a:cubicBezTo>
                  <a:pt x="1201" y="1604"/>
                  <a:pt x="1201" y="1591"/>
                  <a:pt x="1201" y="1578"/>
                </a:cubicBezTo>
                <a:cubicBezTo>
                  <a:pt x="1190" y="1567"/>
                  <a:pt x="1183" y="1562"/>
                  <a:pt x="1180" y="1562"/>
                </a:cubicBezTo>
                <a:cubicBezTo>
                  <a:pt x="1176" y="1562"/>
                  <a:pt x="1178" y="1571"/>
                  <a:pt x="1183" y="1582"/>
                </a:cubicBezTo>
                <a:lnTo>
                  <a:pt x="1183" y="1582"/>
                </a:lnTo>
                <a:cubicBezTo>
                  <a:pt x="1141" y="1511"/>
                  <a:pt x="1168" y="1508"/>
                  <a:pt x="1168" y="1478"/>
                </a:cubicBezTo>
                <a:lnTo>
                  <a:pt x="1168" y="1445"/>
                </a:lnTo>
                <a:lnTo>
                  <a:pt x="1168" y="1311"/>
                </a:lnTo>
                <a:cubicBezTo>
                  <a:pt x="1168" y="1269"/>
                  <a:pt x="1168" y="1240"/>
                  <a:pt x="1176" y="1208"/>
                </a:cubicBezTo>
                <a:lnTo>
                  <a:pt x="1176" y="1208"/>
                </a:lnTo>
                <a:cubicBezTo>
                  <a:pt x="1174" y="1210"/>
                  <a:pt x="1171" y="1211"/>
                  <a:pt x="1168" y="1211"/>
                </a:cubicBezTo>
                <a:cubicBezTo>
                  <a:pt x="1135" y="1211"/>
                  <a:pt x="1201" y="1144"/>
                  <a:pt x="1201" y="1111"/>
                </a:cubicBezTo>
                <a:cubicBezTo>
                  <a:pt x="1236" y="1055"/>
                  <a:pt x="1259" y="999"/>
                  <a:pt x="1270" y="945"/>
                </a:cubicBezTo>
                <a:close/>
                <a:moveTo>
                  <a:pt x="1195" y="1"/>
                </a:moveTo>
                <a:cubicBezTo>
                  <a:pt x="988" y="1"/>
                  <a:pt x="784" y="52"/>
                  <a:pt x="601" y="144"/>
                </a:cubicBezTo>
                <a:cubicBezTo>
                  <a:pt x="234" y="344"/>
                  <a:pt x="0" y="677"/>
                  <a:pt x="0" y="1078"/>
                </a:cubicBezTo>
                <a:cubicBezTo>
                  <a:pt x="0" y="1230"/>
                  <a:pt x="66" y="1361"/>
                  <a:pt x="171" y="1445"/>
                </a:cubicBezTo>
                <a:lnTo>
                  <a:pt x="171" y="1445"/>
                </a:lnTo>
                <a:cubicBezTo>
                  <a:pt x="176" y="1712"/>
                  <a:pt x="251" y="1978"/>
                  <a:pt x="401" y="2212"/>
                </a:cubicBezTo>
                <a:cubicBezTo>
                  <a:pt x="636" y="2604"/>
                  <a:pt x="1056" y="2832"/>
                  <a:pt x="1483" y="2832"/>
                </a:cubicBezTo>
                <a:cubicBezTo>
                  <a:pt x="1601" y="2832"/>
                  <a:pt x="1720" y="2815"/>
                  <a:pt x="1835" y="2779"/>
                </a:cubicBezTo>
                <a:cubicBezTo>
                  <a:pt x="2402" y="2612"/>
                  <a:pt x="2802" y="2145"/>
                  <a:pt x="2836" y="1545"/>
                </a:cubicBezTo>
                <a:cubicBezTo>
                  <a:pt x="2769" y="878"/>
                  <a:pt x="2335" y="310"/>
                  <a:pt x="1702" y="110"/>
                </a:cubicBezTo>
                <a:cubicBezTo>
                  <a:pt x="1536" y="35"/>
                  <a:pt x="1364" y="1"/>
                  <a:pt x="11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7" name="Google Shape;1167;p27"/>
          <p:cNvSpPr/>
          <p:nvPr/>
        </p:nvSpPr>
        <p:spPr>
          <a:xfrm>
            <a:off x="4363363" y="3994275"/>
            <a:ext cx="321925" cy="310900"/>
          </a:xfrm>
          <a:custGeom>
            <a:avLst/>
            <a:gdLst/>
            <a:ahLst/>
            <a:cxnLst/>
            <a:rect l="l" t="t" r="r" b="b"/>
            <a:pathLst>
              <a:path w="12877" h="12436" extrusionOk="0">
                <a:moveTo>
                  <a:pt x="5600" y="919"/>
                </a:moveTo>
                <a:cubicBezTo>
                  <a:pt x="6011" y="919"/>
                  <a:pt x="6242" y="1617"/>
                  <a:pt x="6272" y="1936"/>
                </a:cubicBezTo>
                <a:cubicBezTo>
                  <a:pt x="6338" y="2503"/>
                  <a:pt x="6338" y="3104"/>
                  <a:pt x="6272" y="3671"/>
                </a:cubicBezTo>
                <a:cubicBezTo>
                  <a:pt x="6205" y="4449"/>
                  <a:pt x="6019" y="5228"/>
                  <a:pt x="5725" y="5967"/>
                </a:cubicBezTo>
                <a:lnTo>
                  <a:pt x="5725" y="5967"/>
                </a:lnTo>
                <a:cubicBezTo>
                  <a:pt x="5713" y="5987"/>
                  <a:pt x="5702" y="6006"/>
                  <a:pt x="5690" y="6025"/>
                </a:cubicBezTo>
                <a:lnTo>
                  <a:pt x="5690" y="6025"/>
                </a:lnTo>
                <a:cubicBezTo>
                  <a:pt x="5502" y="5836"/>
                  <a:pt x="5353" y="5627"/>
                  <a:pt x="5236" y="5403"/>
                </a:cubicBezTo>
                <a:lnTo>
                  <a:pt x="5236" y="5403"/>
                </a:lnTo>
                <a:cubicBezTo>
                  <a:pt x="5163" y="4899"/>
                  <a:pt x="5042" y="4402"/>
                  <a:pt x="4856" y="3932"/>
                </a:cubicBezTo>
                <a:lnTo>
                  <a:pt x="4856" y="3932"/>
                </a:lnTo>
                <a:cubicBezTo>
                  <a:pt x="4843" y="3756"/>
                  <a:pt x="4837" y="3579"/>
                  <a:pt x="4837" y="3404"/>
                </a:cubicBezTo>
                <a:cubicBezTo>
                  <a:pt x="4837" y="2803"/>
                  <a:pt x="4704" y="1302"/>
                  <a:pt x="5404" y="969"/>
                </a:cubicBezTo>
                <a:cubicBezTo>
                  <a:pt x="5473" y="934"/>
                  <a:pt x="5539" y="919"/>
                  <a:pt x="5600" y="919"/>
                </a:cubicBezTo>
                <a:close/>
                <a:moveTo>
                  <a:pt x="2127" y="2545"/>
                </a:moveTo>
                <a:cubicBezTo>
                  <a:pt x="2894" y="2545"/>
                  <a:pt x="3611" y="3480"/>
                  <a:pt x="3917" y="4097"/>
                </a:cubicBezTo>
                <a:lnTo>
                  <a:pt x="3917" y="4097"/>
                </a:lnTo>
                <a:cubicBezTo>
                  <a:pt x="3967" y="4686"/>
                  <a:pt x="4094" y="5263"/>
                  <a:pt x="4350" y="5780"/>
                </a:cubicBezTo>
                <a:lnTo>
                  <a:pt x="4350" y="5780"/>
                </a:lnTo>
                <a:cubicBezTo>
                  <a:pt x="4367" y="5914"/>
                  <a:pt x="4381" y="6048"/>
                  <a:pt x="4390" y="6182"/>
                </a:cubicBezTo>
                <a:lnTo>
                  <a:pt x="4390" y="6182"/>
                </a:lnTo>
                <a:cubicBezTo>
                  <a:pt x="4175" y="6257"/>
                  <a:pt x="3964" y="6291"/>
                  <a:pt x="3758" y="6291"/>
                </a:cubicBezTo>
                <a:cubicBezTo>
                  <a:pt x="2917" y="6291"/>
                  <a:pt x="2175" y="5715"/>
                  <a:pt x="1735" y="4938"/>
                </a:cubicBezTo>
                <a:cubicBezTo>
                  <a:pt x="1401" y="4404"/>
                  <a:pt x="901" y="2937"/>
                  <a:pt x="1802" y="2603"/>
                </a:cubicBezTo>
                <a:cubicBezTo>
                  <a:pt x="1910" y="2563"/>
                  <a:pt x="2019" y="2545"/>
                  <a:pt x="2127" y="2545"/>
                </a:cubicBezTo>
                <a:close/>
                <a:moveTo>
                  <a:pt x="10594" y="3135"/>
                </a:moveTo>
                <a:cubicBezTo>
                  <a:pt x="10768" y="3135"/>
                  <a:pt x="10931" y="3176"/>
                  <a:pt x="11075" y="3270"/>
                </a:cubicBezTo>
                <a:cubicBezTo>
                  <a:pt x="11542" y="3571"/>
                  <a:pt x="11442" y="4338"/>
                  <a:pt x="11275" y="4805"/>
                </a:cubicBezTo>
                <a:cubicBezTo>
                  <a:pt x="11042" y="5338"/>
                  <a:pt x="10641" y="5772"/>
                  <a:pt x="10141" y="6072"/>
                </a:cubicBezTo>
                <a:cubicBezTo>
                  <a:pt x="9361" y="6563"/>
                  <a:pt x="8432" y="6681"/>
                  <a:pt x="7513" y="6695"/>
                </a:cubicBezTo>
                <a:lnTo>
                  <a:pt x="7513" y="6695"/>
                </a:lnTo>
                <a:cubicBezTo>
                  <a:pt x="7183" y="6649"/>
                  <a:pt x="6844" y="6634"/>
                  <a:pt x="6505" y="6634"/>
                </a:cubicBezTo>
                <a:cubicBezTo>
                  <a:pt x="6485" y="6634"/>
                  <a:pt x="6465" y="6634"/>
                  <a:pt x="6444" y="6634"/>
                </a:cubicBezTo>
                <a:lnTo>
                  <a:pt x="6444" y="6634"/>
                </a:lnTo>
                <a:cubicBezTo>
                  <a:pt x="6448" y="6627"/>
                  <a:pt x="6451" y="6620"/>
                  <a:pt x="6454" y="6612"/>
                </a:cubicBezTo>
                <a:lnTo>
                  <a:pt x="6454" y="6612"/>
                </a:lnTo>
                <a:cubicBezTo>
                  <a:pt x="6891" y="5864"/>
                  <a:pt x="7447" y="5182"/>
                  <a:pt x="8073" y="4605"/>
                </a:cubicBezTo>
                <a:cubicBezTo>
                  <a:pt x="8573" y="4160"/>
                  <a:pt x="9723" y="3135"/>
                  <a:pt x="10594" y="3135"/>
                </a:cubicBezTo>
                <a:close/>
                <a:moveTo>
                  <a:pt x="6540" y="7614"/>
                </a:moveTo>
                <a:cubicBezTo>
                  <a:pt x="6696" y="7616"/>
                  <a:pt x="6853" y="7618"/>
                  <a:pt x="7009" y="7618"/>
                </a:cubicBezTo>
                <a:cubicBezTo>
                  <a:pt x="7109" y="7618"/>
                  <a:pt x="7208" y="7617"/>
                  <a:pt x="7307" y="7616"/>
                </a:cubicBezTo>
                <a:lnTo>
                  <a:pt x="7307" y="7616"/>
                </a:lnTo>
                <a:cubicBezTo>
                  <a:pt x="7800" y="7665"/>
                  <a:pt x="8279" y="7802"/>
                  <a:pt x="8673" y="8140"/>
                </a:cubicBezTo>
                <a:cubicBezTo>
                  <a:pt x="9240" y="8641"/>
                  <a:pt x="9440" y="9475"/>
                  <a:pt x="9174" y="10209"/>
                </a:cubicBezTo>
                <a:cubicBezTo>
                  <a:pt x="9048" y="10586"/>
                  <a:pt x="8684" y="10845"/>
                  <a:pt x="8279" y="10845"/>
                </a:cubicBezTo>
                <a:cubicBezTo>
                  <a:pt x="8255" y="10845"/>
                  <a:pt x="8231" y="10844"/>
                  <a:pt x="8206" y="10842"/>
                </a:cubicBezTo>
                <a:cubicBezTo>
                  <a:pt x="7739" y="10776"/>
                  <a:pt x="7539" y="10109"/>
                  <a:pt x="7372" y="9742"/>
                </a:cubicBezTo>
                <a:cubicBezTo>
                  <a:pt x="7052" y="9048"/>
                  <a:pt x="6775" y="8333"/>
                  <a:pt x="6540" y="7614"/>
                </a:cubicBezTo>
                <a:close/>
                <a:moveTo>
                  <a:pt x="4520" y="7290"/>
                </a:moveTo>
                <a:cubicBezTo>
                  <a:pt x="4587" y="7326"/>
                  <a:pt x="4659" y="7354"/>
                  <a:pt x="4737" y="7373"/>
                </a:cubicBezTo>
                <a:cubicBezTo>
                  <a:pt x="4772" y="7381"/>
                  <a:pt x="4807" y="7385"/>
                  <a:pt x="4841" y="7385"/>
                </a:cubicBezTo>
                <a:cubicBezTo>
                  <a:pt x="4946" y="7385"/>
                  <a:pt x="5045" y="7351"/>
                  <a:pt x="5128" y="7294"/>
                </a:cubicBezTo>
                <a:lnTo>
                  <a:pt x="5128" y="7294"/>
                </a:lnTo>
                <a:cubicBezTo>
                  <a:pt x="5147" y="7485"/>
                  <a:pt x="5281" y="7643"/>
                  <a:pt x="5447" y="7709"/>
                </a:cubicBezTo>
                <a:lnTo>
                  <a:pt x="5447" y="7709"/>
                </a:lnTo>
                <a:cubicBezTo>
                  <a:pt x="5420" y="8415"/>
                  <a:pt x="5227" y="9122"/>
                  <a:pt x="4904" y="9742"/>
                </a:cubicBezTo>
                <a:cubicBezTo>
                  <a:pt x="4737" y="10109"/>
                  <a:pt x="4504" y="10409"/>
                  <a:pt x="4237" y="10709"/>
                </a:cubicBezTo>
                <a:cubicBezTo>
                  <a:pt x="4062" y="10913"/>
                  <a:pt x="3659" y="11446"/>
                  <a:pt x="3338" y="11446"/>
                </a:cubicBezTo>
                <a:cubicBezTo>
                  <a:pt x="3290" y="11446"/>
                  <a:pt x="3245" y="11435"/>
                  <a:pt x="3203" y="11409"/>
                </a:cubicBezTo>
                <a:cubicBezTo>
                  <a:pt x="2869" y="11243"/>
                  <a:pt x="2836" y="10509"/>
                  <a:pt x="2836" y="10209"/>
                </a:cubicBezTo>
                <a:cubicBezTo>
                  <a:pt x="2836" y="9808"/>
                  <a:pt x="2936" y="9408"/>
                  <a:pt x="3103" y="9074"/>
                </a:cubicBezTo>
                <a:cubicBezTo>
                  <a:pt x="3479" y="8403"/>
                  <a:pt x="3963" y="7797"/>
                  <a:pt x="4520" y="7290"/>
                </a:cubicBezTo>
                <a:close/>
                <a:moveTo>
                  <a:pt x="5546" y="1"/>
                </a:moveTo>
                <a:cubicBezTo>
                  <a:pt x="5443" y="1"/>
                  <a:pt x="5340" y="12"/>
                  <a:pt x="5237" y="35"/>
                </a:cubicBezTo>
                <a:cubicBezTo>
                  <a:pt x="4173" y="294"/>
                  <a:pt x="3977" y="1521"/>
                  <a:pt x="3922" y="2496"/>
                </a:cubicBezTo>
                <a:lnTo>
                  <a:pt x="3922" y="2496"/>
                </a:lnTo>
                <a:cubicBezTo>
                  <a:pt x="3405" y="2006"/>
                  <a:pt x="2709" y="1609"/>
                  <a:pt x="2036" y="1609"/>
                </a:cubicBezTo>
                <a:cubicBezTo>
                  <a:pt x="1674" y="1609"/>
                  <a:pt x="1318" y="1724"/>
                  <a:pt x="1001" y="2003"/>
                </a:cubicBezTo>
                <a:cubicBezTo>
                  <a:pt x="0" y="2837"/>
                  <a:pt x="334" y="4438"/>
                  <a:pt x="901" y="5439"/>
                </a:cubicBezTo>
                <a:cubicBezTo>
                  <a:pt x="1421" y="6321"/>
                  <a:pt x="2310" y="7035"/>
                  <a:pt x="3297" y="7205"/>
                </a:cubicBezTo>
                <a:lnTo>
                  <a:pt x="3297" y="7205"/>
                </a:lnTo>
                <a:cubicBezTo>
                  <a:pt x="2731" y="7808"/>
                  <a:pt x="2251" y="8488"/>
                  <a:pt x="2035" y="9308"/>
                </a:cubicBezTo>
                <a:cubicBezTo>
                  <a:pt x="1768" y="10242"/>
                  <a:pt x="1835" y="11776"/>
                  <a:pt x="2836" y="12310"/>
                </a:cubicBezTo>
                <a:cubicBezTo>
                  <a:pt x="2984" y="12397"/>
                  <a:pt x="3137" y="12435"/>
                  <a:pt x="3291" y="12435"/>
                </a:cubicBezTo>
                <a:cubicBezTo>
                  <a:pt x="4144" y="12435"/>
                  <a:pt x="5042" y="11264"/>
                  <a:pt x="5438" y="10642"/>
                </a:cubicBezTo>
                <a:cubicBezTo>
                  <a:pt x="5725" y="10197"/>
                  <a:pt x="5944" y="9721"/>
                  <a:pt x="6095" y="9227"/>
                </a:cubicBezTo>
                <a:lnTo>
                  <a:pt x="6095" y="9227"/>
                </a:lnTo>
                <a:cubicBezTo>
                  <a:pt x="6120" y="9287"/>
                  <a:pt x="6146" y="9348"/>
                  <a:pt x="6171" y="9408"/>
                </a:cubicBezTo>
                <a:cubicBezTo>
                  <a:pt x="6372" y="10008"/>
                  <a:pt x="6672" y="10609"/>
                  <a:pt x="7039" y="11176"/>
                </a:cubicBezTo>
                <a:cubicBezTo>
                  <a:pt x="7372" y="11592"/>
                  <a:pt x="7815" y="11778"/>
                  <a:pt x="8262" y="11778"/>
                </a:cubicBezTo>
                <a:cubicBezTo>
                  <a:pt x="8889" y="11778"/>
                  <a:pt x="9524" y="11413"/>
                  <a:pt x="9874" y="10809"/>
                </a:cubicBezTo>
                <a:cubicBezTo>
                  <a:pt x="10408" y="9842"/>
                  <a:pt x="10274" y="8641"/>
                  <a:pt x="9574" y="7774"/>
                </a:cubicBezTo>
                <a:cubicBezTo>
                  <a:pt x="9468" y="7638"/>
                  <a:pt x="9354" y="7518"/>
                  <a:pt x="9233" y="7412"/>
                </a:cubicBezTo>
                <a:lnTo>
                  <a:pt x="9233" y="7412"/>
                </a:lnTo>
                <a:cubicBezTo>
                  <a:pt x="9892" y="7257"/>
                  <a:pt x="10518" y="6990"/>
                  <a:pt x="11075" y="6539"/>
                </a:cubicBezTo>
                <a:cubicBezTo>
                  <a:pt x="12076" y="5705"/>
                  <a:pt x="12876" y="3971"/>
                  <a:pt x="11909" y="2803"/>
                </a:cubicBezTo>
                <a:cubicBezTo>
                  <a:pt x="11558" y="2373"/>
                  <a:pt x="11118" y="2208"/>
                  <a:pt x="10652" y="2208"/>
                </a:cubicBezTo>
                <a:cubicBezTo>
                  <a:pt x="9747" y="2208"/>
                  <a:pt x="8745" y="2830"/>
                  <a:pt x="8106" y="3337"/>
                </a:cubicBezTo>
                <a:cubicBezTo>
                  <a:pt x="7769" y="3594"/>
                  <a:pt x="7448" y="3873"/>
                  <a:pt x="7147" y="4171"/>
                </a:cubicBezTo>
                <a:lnTo>
                  <a:pt x="7147" y="4171"/>
                </a:lnTo>
                <a:cubicBezTo>
                  <a:pt x="7208" y="3742"/>
                  <a:pt x="7239" y="3307"/>
                  <a:pt x="7239" y="2870"/>
                </a:cubicBezTo>
                <a:cubicBezTo>
                  <a:pt x="7239" y="2136"/>
                  <a:pt x="7239" y="1336"/>
                  <a:pt x="6839" y="735"/>
                </a:cubicBezTo>
                <a:cubicBezTo>
                  <a:pt x="6534" y="265"/>
                  <a:pt x="6046" y="1"/>
                  <a:pt x="55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68" name="Google Shape;1168;p27"/>
          <p:cNvGrpSpPr/>
          <p:nvPr/>
        </p:nvGrpSpPr>
        <p:grpSpPr>
          <a:xfrm>
            <a:off x="8430750" y="4407838"/>
            <a:ext cx="311900" cy="314700"/>
            <a:chOff x="8571050" y="1873050"/>
            <a:chExt cx="311900" cy="314700"/>
          </a:xfrm>
        </p:grpSpPr>
        <p:sp>
          <p:nvSpPr>
            <p:cNvPr id="1169" name="Google Shape;1169;p27"/>
            <p:cNvSpPr/>
            <p:nvPr/>
          </p:nvSpPr>
          <p:spPr>
            <a:xfrm>
              <a:off x="8571050" y="1873050"/>
              <a:ext cx="311900" cy="314700"/>
            </a:xfrm>
            <a:custGeom>
              <a:avLst/>
              <a:gdLst/>
              <a:ahLst/>
              <a:cxnLst/>
              <a:rect l="l" t="t" r="r" b="b"/>
              <a:pathLst>
                <a:path w="12476" h="12588" extrusionOk="0">
                  <a:moveTo>
                    <a:pt x="6515" y="929"/>
                  </a:moveTo>
                  <a:cubicBezTo>
                    <a:pt x="7071" y="929"/>
                    <a:pt x="7622" y="1043"/>
                    <a:pt x="8139" y="1298"/>
                  </a:cubicBezTo>
                  <a:cubicBezTo>
                    <a:pt x="8210" y="1327"/>
                    <a:pt x="8279" y="1340"/>
                    <a:pt x="8345" y="1340"/>
                  </a:cubicBezTo>
                  <a:cubicBezTo>
                    <a:pt x="8479" y="1340"/>
                    <a:pt x="8599" y="1286"/>
                    <a:pt x="8691" y="1204"/>
                  </a:cubicBezTo>
                  <a:lnTo>
                    <a:pt x="8691" y="1204"/>
                  </a:lnTo>
                  <a:cubicBezTo>
                    <a:pt x="8751" y="1239"/>
                    <a:pt x="8804" y="1285"/>
                    <a:pt x="8873" y="1331"/>
                  </a:cubicBezTo>
                  <a:cubicBezTo>
                    <a:pt x="9107" y="1498"/>
                    <a:pt x="9307" y="1665"/>
                    <a:pt x="9507" y="1865"/>
                  </a:cubicBezTo>
                  <a:cubicBezTo>
                    <a:pt x="9907" y="2265"/>
                    <a:pt x="10241" y="2699"/>
                    <a:pt x="10508" y="3166"/>
                  </a:cubicBezTo>
                  <a:cubicBezTo>
                    <a:pt x="11108" y="4267"/>
                    <a:pt x="11408" y="5468"/>
                    <a:pt x="11442" y="6735"/>
                  </a:cubicBezTo>
                  <a:cubicBezTo>
                    <a:pt x="11475" y="7936"/>
                    <a:pt x="11442" y="9404"/>
                    <a:pt x="10508" y="10304"/>
                  </a:cubicBezTo>
                  <a:cubicBezTo>
                    <a:pt x="9674" y="11038"/>
                    <a:pt x="8640" y="11505"/>
                    <a:pt x="7539" y="11605"/>
                  </a:cubicBezTo>
                  <a:cubicBezTo>
                    <a:pt x="7275" y="11644"/>
                    <a:pt x="7012" y="11662"/>
                    <a:pt x="6751" y="11662"/>
                  </a:cubicBezTo>
                  <a:cubicBezTo>
                    <a:pt x="4966" y="11662"/>
                    <a:pt x="3287" y="10784"/>
                    <a:pt x="2268" y="9270"/>
                  </a:cubicBezTo>
                  <a:cubicBezTo>
                    <a:pt x="1101" y="7569"/>
                    <a:pt x="1034" y="5368"/>
                    <a:pt x="2035" y="3566"/>
                  </a:cubicBezTo>
                  <a:cubicBezTo>
                    <a:pt x="2924" y="2093"/>
                    <a:pt x="4742" y="929"/>
                    <a:pt x="6515" y="929"/>
                  </a:cubicBezTo>
                  <a:close/>
                  <a:moveTo>
                    <a:pt x="6555" y="0"/>
                  </a:moveTo>
                  <a:cubicBezTo>
                    <a:pt x="4670" y="0"/>
                    <a:pt x="2774" y="1021"/>
                    <a:pt x="1635" y="2499"/>
                  </a:cubicBezTo>
                  <a:cubicBezTo>
                    <a:pt x="100" y="4567"/>
                    <a:pt x="0" y="7336"/>
                    <a:pt x="1334" y="9537"/>
                  </a:cubicBezTo>
                  <a:cubicBezTo>
                    <a:pt x="2520" y="11456"/>
                    <a:pt x="4636" y="12587"/>
                    <a:pt x="6855" y="12587"/>
                  </a:cubicBezTo>
                  <a:cubicBezTo>
                    <a:pt x="7259" y="12587"/>
                    <a:pt x="7667" y="12550"/>
                    <a:pt x="8073" y="12473"/>
                  </a:cubicBezTo>
                  <a:cubicBezTo>
                    <a:pt x="9407" y="12239"/>
                    <a:pt x="10641" y="11539"/>
                    <a:pt x="11542" y="10505"/>
                  </a:cubicBezTo>
                  <a:cubicBezTo>
                    <a:pt x="12476" y="9337"/>
                    <a:pt x="12442" y="7469"/>
                    <a:pt x="12309" y="6035"/>
                  </a:cubicBezTo>
                  <a:cubicBezTo>
                    <a:pt x="12209" y="4434"/>
                    <a:pt x="11608" y="2866"/>
                    <a:pt x="10574" y="1632"/>
                  </a:cubicBezTo>
                  <a:cubicBezTo>
                    <a:pt x="10074" y="1031"/>
                    <a:pt x="9507" y="531"/>
                    <a:pt x="8806" y="197"/>
                  </a:cubicBezTo>
                  <a:cubicBezTo>
                    <a:pt x="8667" y="128"/>
                    <a:pt x="8499" y="91"/>
                    <a:pt x="8331" y="91"/>
                  </a:cubicBezTo>
                  <a:cubicBezTo>
                    <a:pt x="8179" y="91"/>
                    <a:pt x="8029" y="121"/>
                    <a:pt x="7902" y="185"/>
                  </a:cubicBezTo>
                  <a:lnTo>
                    <a:pt x="7902" y="185"/>
                  </a:lnTo>
                  <a:cubicBezTo>
                    <a:pt x="7461" y="59"/>
                    <a:pt x="7008" y="0"/>
                    <a:pt x="6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27"/>
            <p:cNvSpPr/>
            <p:nvPr/>
          </p:nvSpPr>
          <p:spPr>
            <a:xfrm>
              <a:off x="8662775" y="1977975"/>
              <a:ext cx="28375" cy="42475"/>
            </a:xfrm>
            <a:custGeom>
              <a:avLst/>
              <a:gdLst/>
              <a:ahLst/>
              <a:cxnLst/>
              <a:rect l="l" t="t" r="r" b="b"/>
              <a:pathLst>
                <a:path w="1135" h="1699" extrusionOk="0">
                  <a:moveTo>
                    <a:pt x="617" y="0"/>
                  </a:moveTo>
                  <a:cubicBezTo>
                    <a:pt x="537" y="0"/>
                    <a:pt x="463" y="29"/>
                    <a:pt x="401" y="70"/>
                  </a:cubicBezTo>
                  <a:cubicBezTo>
                    <a:pt x="267" y="136"/>
                    <a:pt x="201" y="237"/>
                    <a:pt x="167" y="337"/>
                  </a:cubicBezTo>
                  <a:lnTo>
                    <a:pt x="145" y="437"/>
                  </a:lnTo>
                  <a:lnTo>
                    <a:pt x="145" y="437"/>
                  </a:lnTo>
                  <a:cubicBezTo>
                    <a:pt x="127" y="470"/>
                    <a:pt x="112" y="503"/>
                    <a:pt x="101" y="537"/>
                  </a:cubicBezTo>
                  <a:lnTo>
                    <a:pt x="0" y="1104"/>
                  </a:lnTo>
                  <a:cubicBezTo>
                    <a:pt x="0" y="1171"/>
                    <a:pt x="0" y="1237"/>
                    <a:pt x="0" y="1271"/>
                  </a:cubicBezTo>
                  <a:cubicBezTo>
                    <a:pt x="0" y="1337"/>
                    <a:pt x="34" y="1404"/>
                    <a:pt x="67" y="1471"/>
                  </a:cubicBezTo>
                  <a:cubicBezTo>
                    <a:pt x="159" y="1608"/>
                    <a:pt x="313" y="1698"/>
                    <a:pt x="476" y="1698"/>
                  </a:cubicBezTo>
                  <a:cubicBezTo>
                    <a:pt x="551" y="1698"/>
                    <a:pt x="628" y="1679"/>
                    <a:pt x="701" y="1638"/>
                  </a:cubicBezTo>
                  <a:cubicBezTo>
                    <a:pt x="801" y="1571"/>
                    <a:pt x="901" y="1471"/>
                    <a:pt x="934" y="1337"/>
                  </a:cubicBezTo>
                  <a:cubicBezTo>
                    <a:pt x="968" y="1104"/>
                    <a:pt x="1035" y="837"/>
                    <a:pt x="1101" y="603"/>
                  </a:cubicBezTo>
                  <a:cubicBezTo>
                    <a:pt x="1135" y="470"/>
                    <a:pt x="1101" y="337"/>
                    <a:pt x="1035" y="237"/>
                  </a:cubicBezTo>
                  <a:cubicBezTo>
                    <a:pt x="968" y="136"/>
                    <a:pt x="868" y="36"/>
                    <a:pt x="768" y="36"/>
                  </a:cubicBezTo>
                  <a:cubicBezTo>
                    <a:pt x="717" y="11"/>
                    <a:pt x="666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27"/>
            <p:cNvSpPr/>
            <p:nvPr/>
          </p:nvSpPr>
          <p:spPr>
            <a:xfrm>
              <a:off x="8738650" y="1982725"/>
              <a:ext cx="30900" cy="44550"/>
            </a:xfrm>
            <a:custGeom>
              <a:avLst/>
              <a:gdLst/>
              <a:ahLst/>
              <a:cxnLst/>
              <a:rect l="l" t="t" r="r" b="b"/>
              <a:pathLst>
                <a:path w="1236" h="1782" extrusionOk="0">
                  <a:moveTo>
                    <a:pt x="781" y="0"/>
                  </a:moveTo>
                  <a:cubicBezTo>
                    <a:pt x="697" y="0"/>
                    <a:pt x="599" y="31"/>
                    <a:pt x="501" y="80"/>
                  </a:cubicBezTo>
                  <a:cubicBezTo>
                    <a:pt x="469" y="102"/>
                    <a:pt x="440" y="127"/>
                    <a:pt x="414" y="154"/>
                  </a:cubicBezTo>
                  <a:lnTo>
                    <a:pt x="414" y="154"/>
                  </a:lnTo>
                  <a:cubicBezTo>
                    <a:pt x="321" y="194"/>
                    <a:pt x="232" y="289"/>
                    <a:pt x="201" y="413"/>
                  </a:cubicBezTo>
                  <a:cubicBezTo>
                    <a:pt x="168" y="680"/>
                    <a:pt x="101" y="947"/>
                    <a:pt x="34" y="1181"/>
                  </a:cubicBezTo>
                  <a:cubicBezTo>
                    <a:pt x="1" y="1314"/>
                    <a:pt x="34" y="1448"/>
                    <a:pt x="68" y="1548"/>
                  </a:cubicBezTo>
                  <a:cubicBezTo>
                    <a:pt x="134" y="1648"/>
                    <a:pt x="234" y="1748"/>
                    <a:pt x="368" y="1781"/>
                  </a:cubicBezTo>
                  <a:cubicBezTo>
                    <a:pt x="468" y="1781"/>
                    <a:pt x="601" y="1781"/>
                    <a:pt x="735" y="1714"/>
                  </a:cubicBezTo>
                  <a:cubicBezTo>
                    <a:pt x="835" y="1648"/>
                    <a:pt x="902" y="1548"/>
                    <a:pt x="935" y="1448"/>
                  </a:cubicBezTo>
                  <a:cubicBezTo>
                    <a:pt x="1035" y="1147"/>
                    <a:pt x="1135" y="880"/>
                    <a:pt x="1202" y="614"/>
                  </a:cubicBezTo>
                  <a:cubicBezTo>
                    <a:pt x="1235" y="480"/>
                    <a:pt x="1235" y="347"/>
                    <a:pt x="1168" y="247"/>
                  </a:cubicBezTo>
                  <a:cubicBezTo>
                    <a:pt x="1102" y="147"/>
                    <a:pt x="1002" y="47"/>
                    <a:pt x="868" y="13"/>
                  </a:cubicBezTo>
                  <a:cubicBezTo>
                    <a:pt x="841" y="4"/>
                    <a:pt x="812" y="0"/>
                    <a:pt x="7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7"/>
            <p:cNvSpPr/>
            <p:nvPr/>
          </p:nvSpPr>
          <p:spPr>
            <a:xfrm>
              <a:off x="8636225" y="2044500"/>
              <a:ext cx="150825" cy="63025"/>
            </a:xfrm>
            <a:custGeom>
              <a:avLst/>
              <a:gdLst/>
              <a:ahLst/>
              <a:cxnLst/>
              <a:rect l="l" t="t" r="r" b="b"/>
              <a:pathLst>
                <a:path w="6033" h="2521" extrusionOk="0">
                  <a:moveTo>
                    <a:pt x="617" y="1"/>
                  </a:moveTo>
                  <a:cubicBezTo>
                    <a:pt x="314" y="1"/>
                    <a:pt x="1" y="262"/>
                    <a:pt x="162" y="644"/>
                  </a:cubicBezTo>
                  <a:cubicBezTo>
                    <a:pt x="362" y="1912"/>
                    <a:pt x="1696" y="2446"/>
                    <a:pt x="2830" y="2512"/>
                  </a:cubicBezTo>
                  <a:cubicBezTo>
                    <a:pt x="2931" y="2518"/>
                    <a:pt x="3031" y="2520"/>
                    <a:pt x="3131" y="2520"/>
                  </a:cubicBezTo>
                  <a:cubicBezTo>
                    <a:pt x="3663" y="2520"/>
                    <a:pt x="4188" y="2442"/>
                    <a:pt x="4665" y="2246"/>
                  </a:cubicBezTo>
                  <a:cubicBezTo>
                    <a:pt x="5232" y="2012"/>
                    <a:pt x="5666" y="1578"/>
                    <a:pt x="5933" y="1045"/>
                  </a:cubicBezTo>
                  <a:cubicBezTo>
                    <a:pt x="6033" y="811"/>
                    <a:pt x="5966" y="544"/>
                    <a:pt x="5766" y="411"/>
                  </a:cubicBezTo>
                  <a:cubicBezTo>
                    <a:pt x="5683" y="364"/>
                    <a:pt x="5592" y="341"/>
                    <a:pt x="5504" y="341"/>
                  </a:cubicBezTo>
                  <a:cubicBezTo>
                    <a:pt x="5345" y="341"/>
                    <a:pt x="5197" y="415"/>
                    <a:pt x="5132" y="544"/>
                  </a:cubicBezTo>
                  <a:cubicBezTo>
                    <a:pt x="4965" y="945"/>
                    <a:pt x="4665" y="1245"/>
                    <a:pt x="4298" y="1378"/>
                  </a:cubicBezTo>
                  <a:cubicBezTo>
                    <a:pt x="3937" y="1517"/>
                    <a:pt x="3552" y="1587"/>
                    <a:pt x="3164" y="1587"/>
                  </a:cubicBezTo>
                  <a:cubicBezTo>
                    <a:pt x="3086" y="1587"/>
                    <a:pt x="3008" y="1584"/>
                    <a:pt x="2930" y="1578"/>
                  </a:cubicBezTo>
                  <a:cubicBezTo>
                    <a:pt x="2163" y="1545"/>
                    <a:pt x="1196" y="1278"/>
                    <a:pt x="1062" y="378"/>
                  </a:cubicBezTo>
                  <a:cubicBezTo>
                    <a:pt x="1010" y="113"/>
                    <a:pt x="815" y="1"/>
                    <a:pt x="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3" name="Google Shape;1173;p27"/>
          <p:cNvGrpSpPr/>
          <p:nvPr/>
        </p:nvGrpSpPr>
        <p:grpSpPr>
          <a:xfrm>
            <a:off x="6405150" y="4490525"/>
            <a:ext cx="529900" cy="149350"/>
            <a:chOff x="3898800" y="2624300"/>
            <a:chExt cx="529900" cy="149350"/>
          </a:xfrm>
        </p:grpSpPr>
        <p:sp>
          <p:nvSpPr>
            <p:cNvPr id="1174" name="Google Shape;1174;p27"/>
            <p:cNvSpPr/>
            <p:nvPr/>
          </p:nvSpPr>
          <p:spPr>
            <a:xfrm>
              <a:off x="3916975" y="2666775"/>
              <a:ext cx="511725" cy="65425"/>
            </a:xfrm>
            <a:custGeom>
              <a:avLst/>
              <a:gdLst/>
              <a:ahLst/>
              <a:cxnLst/>
              <a:rect l="l" t="t" r="r" b="b"/>
              <a:pathLst>
                <a:path w="20469" h="2617" extrusionOk="0">
                  <a:moveTo>
                    <a:pt x="706" y="0"/>
                  </a:moveTo>
                  <a:cubicBezTo>
                    <a:pt x="336" y="0"/>
                    <a:pt x="1" y="477"/>
                    <a:pt x="340" y="791"/>
                  </a:cubicBezTo>
                  <a:cubicBezTo>
                    <a:pt x="1876" y="2162"/>
                    <a:pt x="3788" y="2617"/>
                    <a:pt x="5745" y="2617"/>
                  </a:cubicBezTo>
                  <a:cubicBezTo>
                    <a:pt x="6978" y="2617"/>
                    <a:pt x="8228" y="2437"/>
                    <a:pt x="9414" y="2192"/>
                  </a:cubicBezTo>
                  <a:cubicBezTo>
                    <a:pt x="11350" y="1797"/>
                    <a:pt x="13463" y="1214"/>
                    <a:pt x="15508" y="1214"/>
                  </a:cubicBezTo>
                  <a:cubicBezTo>
                    <a:pt x="16915" y="1214"/>
                    <a:pt x="18290" y="1490"/>
                    <a:pt x="19554" y="2292"/>
                  </a:cubicBezTo>
                  <a:cubicBezTo>
                    <a:pt x="19635" y="2346"/>
                    <a:pt x="19716" y="2369"/>
                    <a:pt x="19793" y="2369"/>
                  </a:cubicBezTo>
                  <a:cubicBezTo>
                    <a:pt x="20190" y="2369"/>
                    <a:pt x="20468" y="1743"/>
                    <a:pt x="20021" y="1491"/>
                  </a:cubicBezTo>
                  <a:cubicBezTo>
                    <a:pt x="18642" y="609"/>
                    <a:pt x="17110" y="306"/>
                    <a:pt x="15541" y="306"/>
                  </a:cubicBezTo>
                  <a:cubicBezTo>
                    <a:pt x="13846" y="306"/>
                    <a:pt x="12110" y="660"/>
                    <a:pt x="10481" y="1024"/>
                  </a:cubicBezTo>
                  <a:cubicBezTo>
                    <a:pt x="8965" y="1350"/>
                    <a:pt x="7289" y="1700"/>
                    <a:pt x="5668" y="1700"/>
                  </a:cubicBezTo>
                  <a:cubicBezTo>
                    <a:pt x="3973" y="1700"/>
                    <a:pt x="2338" y="1317"/>
                    <a:pt x="1008" y="124"/>
                  </a:cubicBezTo>
                  <a:cubicBezTo>
                    <a:pt x="914" y="37"/>
                    <a:pt x="809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27"/>
            <p:cNvSpPr/>
            <p:nvPr/>
          </p:nvSpPr>
          <p:spPr>
            <a:xfrm>
              <a:off x="3898800" y="2624300"/>
              <a:ext cx="116400" cy="149350"/>
            </a:xfrm>
            <a:custGeom>
              <a:avLst/>
              <a:gdLst/>
              <a:ahLst/>
              <a:cxnLst/>
              <a:rect l="l" t="t" r="r" b="b"/>
              <a:pathLst>
                <a:path w="4656" h="5974" extrusionOk="0">
                  <a:moveTo>
                    <a:pt x="4013" y="1"/>
                  </a:moveTo>
                  <a:cubicBezTo>
                    <a:pt x="3968" y="1"/>
                    <a:pt x="3920" y="7"/>
                    <a:pt x="3869" y="21"/>
                  </a:cubicBezTo>
                  <a:lnTo>
                    <a:pt x="1768" y="688"/>
                  </a:lnTo>
                  <a:lnTo>
                    <a:pt x="767" y="989"/>
                  </a:lnTo>
                  <a:cubicBezTo>
                    <a:pt x="434" y="1055"/>
                    <a:pt x="167" y="1256"/>
                    <a:pt x="33" y="1589"/>
                  </a:cubicBezTo>
                  <a:cubicBezTo>
                    <a:pt x="0" y="1923"/>
                    <a:pt x="67" y="2256"/>
                    <a:pt x="200" y="2556"/>
                  </a:cubicBezTo>
                  <a:cubicBezTo>
                    <a:pt x="300" y="2890"/>
                    <a:pt x="400" y="3224"/>
                    <a:pt x="500" y="3557"/>
                  </a:cubicBezTo>
                  <a:cubicBezTo>
                    <a:pt x="701" y="4258"/>
                    <a:pt x="834" y="4925"/>
                    <a:pt x="934" y="5625"/>
                  </a:cubicBezTo>
                  <a:cubicBezTo>
                    <a:pt x="991" y="5824"/>
                    <a:pt x="1192" y="5974"/>
                    <a:pt x="1394" y="5974"/>
                  </a:cubicBezTo>
                  <a:cubicBezTo>
                    <a:pt x="1430" y="5974"/>
                    <a:pt x="1466" y="5969"/>
                    <a:pt x="1501" y="5959"/>
                  </a:cubicBezTo>
                  <a:cubicBezTo>
                    <a:pt x="1735" y="5859"/>
                    <a:pt x="1901" y="5625"/>
                    <a:pt x="1835" y="5358"/>
                  </a:cubicBezTo>
                  <a:cubicBezTo>
                    <a:pt x="1635" y="4191"/>
                    <a:pt x="1368" y="3057"/>
                    <a:pt x="1001" y="1923"/>
                  </a:cubicBezTo>
                  <a:cubicBezTo>
                    <a:pt x="1001" y="1913"/>
                    <a:pt x="1000" y="1902"/>
                    <a:pt x="999" y="1890"/>
                  </a:cubicBezTo>
                  <a:lnTo>
                    <a:pt x="999" y="1890"/>
                  </a:lnTo>
                  <a:cubicBezTo>
                    <a:pt x="999" y="1890"/>
                    <a:pt x="1000" y="1890"/>
                    <a:pt x="1001" y="1889"/>
                  </a:cubicBezTo>
                  <a:cubicBezTo>
                    <a:pt x="1134" y="1889"/>
                    <a:pt x="1268" y="1823"/>
                    <a:pt x="1401" y="1756"/>
                  </a:cubicBezTo>
                  <a:lnTo>
                    <a:pt x="2302" y="1489"/>
                  </a:lnTo>
                  <a:lnTo>
                    <a:pt x="4136" y="922"/>
                  </a:lnTo>
                  <a:cubicBezTo>
                    <a:pt x="4656" y="769"/>
                    <a:pt x="4504" y="1"/>
                    <a:pt x="4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3_1_1">
    <p:spTree>
      <p:nvGrpSpPr>
        <p:cNvPr id="1" name="Shape 1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7" name="Google Shape;1177;p28"/>
          <p:cNvGrpSpPr/>
          <p:nvPr/>
        </p:nvGrpSpPr>
        <p:grpSpPr>
          <a:xfrm>
            <a:off x="95" y="25"/>
            <a:ext cx="9143969" cy="5143446"/>
            <a:chOff x="95" y="25"/>
            <a:chExt cx="9143969" cy="5143446"/>
          </a:xfrm>
        </p:grpSpPr>
        <p:sp>
          <p:nvSpPr>
            <p:cNvPr id="1178" name="Google Shape;1178;p28"/>
            <p:cNvSpPr/>
            <p:nvPr/>
          </p:nvSpPr>
          <p:spPr>
            <a:xfrm>
              <a:off x="95" y="484705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28"/>
            <p:cNvSpPr/>
            <p:nvPr/>
          </p:nvSpPr>
          <p:spPr>
            <a:xfrm>
              <a:off x="95" y="67722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28"/>
            <p:cNvSpPr/>
            <p:nvPr/>
          </p:nvSpPr>
          <p:spPr>
            <a:xfrm>
              <a:off x="95" y="86974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8"/>
            <p:cNvSpPr/>
            <p:nvPr/>
          </p:nvSpPr>
          <p:spPr>
            <a:xfrm>
              <a:off x="95" y="106454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8"/>
            <p:cNvSpPr/>
            <p:nvPr/>
          </p:nvSpPr>
          <p:spPr>
            <a:xfrm>
              <a:off x="95" y="125706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28"/>
            <p:cNvSpPr/>
            <p:nvPr/>
          </p:nvSpPr>
          <p:spPr>
            <a:xfrm>
              <a:off x="95" y="1449643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28"/>
            <p:cNvSpPr/>
            <p:nvPr/>
          </p:nvSpPr>
          <p:spPr>
            <a:xfrm>
              <a:off x="95" y="1642163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28"/>
            <p:cNvSpPr/>
            <p:nvPr/>
          </p:nvSpPr>
          <p:spPr>
            <a:xfrm>
              <a:off x="95" y="1834744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28"/>
            <p:cNvSpPr/>
            <p:nvPr/>
          </p:nvSpPr>
          <p:spPr>
            <a:xfrm>
              <a:off x="95" y="2029479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28"/>
            <p:cNvSpPr/>
            <p:nvPr/>
          </p:nvSpPr>
          <p:spPr>
            <a:xfrm>
              <a:off x="95" y="2222059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28"/>
            <p:cNvSpPr/>
            <p:nvPr/>
          </p:nvSpPr>
          <p:spPr>
            <a:xfrm>
              <a:off x="95" y="241458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28"/>
            <p:cNvSpPr/>
            <p:nvPr/>
          </p:nvSpPr>
          <p:spPr>
            <a:xfrm>
              <a:off x="95" y="260710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28"/>
            <p:cNvSpPr/>
            <p:nvPr/>
          </p:nvSpPr>
          <p:spPr>
            <a:xfrm>
              <a:off x="95" y="280189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28"/>
            <p:cNvSpPr/>
            <p:nvPr/>
          </p:nvSpPr>
          <p:spPr>
            <a:xfrm>
              <a:off x="95" y="299441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28"/>
            <p:cNvSpPr/>
            <p:nvPr/>
          </p:nvSpPr>
          <p:spPr>
            <a:xfrm>
              <a:off x="95" y="3186997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28"/>
            <p:cNvSpPr/>
            <p:nvPr/>
          </p:nvSpPr>
          <p:spPr>
            <a:xfrm>
              <a:off x="95" y="3379517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28"/>
            <p:cNvSpPr/>
            <p:nvPr/>
          </p:nvSpPr>
          <p:spPr>
            <a:xfrm>
              <a:off x="95" y="3572098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28"/>
            <p:cNvSpPr/>
            <p:nvPr/>
          </p:nvSpPr>
          <p:spPr>
            <a:xfrm>
              <a:off x="95" y="3764618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28"/>
            <p:cNvSpPr/>
            <p:nvPr/>
          </p:nvSpPr>
          <p:spPr>
            <a:xfrm>
              <a:off x="95" y="3959413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28"/>
            <p:cNvSpPr/>
            <p:nvPr/>
          </p:nvSpPr>
          <p:spPr>
            <a:xfrm>
              <a:off x="95" y="4151934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28"/>
            <p:cNvSpPr/>
            <p:nvPr/>
          </p:nvSpPr>
          <p:spPr>
            <a:xfrm>
              <a:off x="95" y="4344454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28"/>
            <p:cNvSpPr/>
            <p:nvPr/>
          </p:nvSpPr>
          <p:spPr>
            <a:xfrm>
              <a:off x="95" y="4537035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28"/>
            <p:cNvSpPr/>
            <p:nvPr/>
          </p:nvSpPr>
          <p:spPr>
            <a:xfrm>
              <a:off x="95" y="4731770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28"/>
            <p:cNvSpPr/>
            <p:nvPr/>
          </p:nvSpPr>
          <p:spPr>
            <a:xfrm>
              <a:off x="95" y="4924351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28"/>
            <p:cNvSpPr/>
            <p:nvPr/>
          </p:nvSpPr>
          <p:spPr>
            <a:xfrm>
              <a:off x="704325" y="25"/>
              <a:ext cx="17779" cy="5143446"/>
            </a:xfrm>
            <a:custGeom>
              <a:avLst/>
              <a:gdLst/>
              <a:ahLst/>
              <a:cxnLst/>
              <a:rect l="l" t="t" r="r" b="b"/>
              <a:pathLst>
                <a:path w="297" h="85921" extrusionOk="0">
                  <a:moveTo>
                    <a:pt x="1" y="0"/>
                  </a:moveTo>
                  <a:lnTo>
                    <a:pt x="1" y="85920"/>
                  </a:lnTo>
                  <a:lnTo>
                    <a:pt x="296" y="8592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03" name="Google Shape;1203;p28"/>
          <p:cNvSpPr txBox="1">
            <a:spLocks noGrp="1"/>
          </p:cNvSpPr>
          <p:nvPr>
            <p:ph type="title"/>
          </p:nvPr>
        </p:nvSpPr>
        <p:spPr>
          <a:xfrm flipH="1">
            <a:off x="1143030" y="1301575"/>
            <a:ext cx="3714300" cy="103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1pPr>
            <a:lvl2pPr lvl="1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>
            <a:endParaRPr/>
          </a:p>
        </p:txBody>
      </p:sp>
      <p:sp>
        <p:nvSpPr>
          <p:cNvPr id="1204" name="Google Shape;1204;p28"/>
          <p:cNvSpPr txBox="1">
            <a:spLocks noGrp="1"/>
          </p:cNvSpPr>
          <p:nvPr>
            <p:ph type="subTitle" idx="1"/>
          </p:nvPr>
        </p:nvSpPr>
        <p:spPr>
          <a:xfrm flipH="1">
            <a:off x="1143425" y="2335075"/>
            <a:ext cx="6438600" cy="13659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5" name="Google Shape;1205;p28"/>
          <p:cNvSpPr/>
          <p:nvPr/>
        </p:nvSpPr>
        <p:spPr>
          <a:xfrm>
            <a:off x="3965250" y="958263"/>
            <a:ext cx="109275" cy="114525"/>
          </a:xfrm>
          <a:custGeom>
            <a:avLst/>
            <a:gdLst/>
            <a:ahLst/>
            <a:cxnLst/>
            <a:rect l="l" t="t" r="r" b="b"/>
            <a:pathLst>
              <a:path w="4371" h="4581" extrusionOk="0">
                <a:moveTo>
                  <a:pt x="1702" y="1062"/>
                </a:moveTo>
                <a:cubicBezTo>
                  <a:pt x="1780" y="1119"/>
                  <a:pt x="1875" y="1151"/>
                  <a:pt x="1969" y="1151"/>
                </a:cubicBezTo>
                <a:lnTo>
                  <a:pt x="2002" y="1151"/>
                </a:lnTo>
                <a:lnTo>
                  <a:pt x="2102" y="1185"/>
                </a:lnTo>
                <a:cubicBezTo>
                  <a:pt x="2169" y="1185"/>
                  <a:pt x="2236" y="1218"/>
                  <a:pt x="2336" y="1218"/>
                </a:cubicBezTo>
                <a:cubicBezTo>
                  <a:pt x="2436" y="1285"/>
                  <a:pt x="2569" y="1352"/>
                  <a:pt x="2670" y="1418"/>
                </a:cubicBezTo>
                <a:cubicBezTo>
                  <a:pt x="2770" y="1485"/>
                  <a:pt x="2870" y="1552"/>
                  <a:pt x="2936" y="1652"/>
                </a:cubicBezTo>
                <a:cubicBezTo>
                  <a:pt x="3003" y="1752"/>
                  <a:pt x="3070" y="1852"/>
                  <a:pt x="3137" y="1952"/>
                </a:cubicBezTo>
                <a:cubicBezTo>
                  <a:pt x="3170" y="1985"/>
                  <a:pt x="3170" y="2052"/>
                  <a:pt x="3203" y="2085"/>
                </a:cubicBezTo>
                <a:cubicBezTo>
                  <a:pt x="3203" y="2152"/>
                  <a:pt x="3237" y="2219"/>
                  <a:pt x="3237" y="2286"/>
                </a:cubicBezTo>
                <a:lnTo>
                  <a:pt x="3237" y="2319"/>
                </a:lnTo>
                <a:cubicBezTo>
                  <a:pt x="3237" y="2352"/>
                  <a:pt x="3237" y="2386"/>
                  <a:pt x="3237" y="2419"/>
                </a:cubicBezTo>
                <a:cubicBezTo>
                  <a:pt x="3237" y="2519"/>
                  <a:pt x="3237" y="2586"/>
                  <a:pt x="3237" y="2686"/>
                </a:cubicBezTo>
                <a:cubicBezTo>
                  <a:pt x="3237" y="2675"/>
                  <a:pt x="3236" y="2670"/>
                  <a:pt x="3234" y="2670"/>
                </a:cubicBezTo>
                <a:cubicBezTo>
                  <a:pt x="3227" y="2670"/>
                  <a:pt x="3203" y="2791"/>
                  <a:pt x="3203" y="2819"/>
                </a:cubicBezTo>
                <a:cubicBezTo>
                  <a:pt x="3203" y="2886"/>
                  <a:pt x="3170" y="2953"/>
                  <a:pt x="3137" y="2986"/>
                </a:cubicBezTo>
                <a:cubicBezTo>
                  <a:pt x="3146" y="2976"/>
                  <a:pt x="3150" y="2972"/>
                  <a:pt x="3151" y="2972"/>
                </a:cubicBezTo>
                <a:lnTo>
                  <a:pt x="3151" y="2972"/>
                </a:lnTo>
                <a:cubicBezTo>
                  <a:pt x="3153" y="2972"/>
                  <a:pt x="3137" y="2996"/>
                  <a:pt x="3137" y="3019"/>
                </a:cubicBezTo>
                <a:lnTo>
                  <a:pt x="3103" y="3119"/>
                </a:lnTo>
                <a:cubicBezTo>
                  <a:pt x="3070" y="3186"/>
                  <a:pt x="3036" y="3220"/>
                  <a:pt x="3003" y="3253"/>
                </a:cubicBezTo>
                <a:cubicBezTo>
                  <a:pt x="2936" y="3320"/>
                  <a:pt x="2903" y="3353"/>
                  <a:pt x="2836" y="3386"/>
                </a:cubicBezTo>
                <a:lnTo>
                  <a:pt x="2770" y="3453"/>
                </a:lnTo>
                <a:lnTo>
                  <a:pt x="2670" y="3520"/>
                </a:lnTo>
                <a:cubicBezTo>
                  <a:pt x="2603" y="3520"/>
                  <a:pt x="2536" y="3553"/>
                  <a:pt x="2469" y="3553"/>
                </a:cubicBezTo>
                <a:cubicBezTo>
                  <a:pt x="2469" y="3553"/>
                  <a:pt x="2395" y="3568"/>
                  <a:pt x="2366" y="3568"/>
                </a:cubicBezTo>
                <a:cubicBezTo>
                  <a:pt x="2351" y="3568"/>
                  <a:pt x="2347" y="3564"/>
                  <a:pt x="2369" y="3553"/>
                </a:cubicBezTo>
                <a:lnTo>
                  <a:pt x="2303" y="3553"/>
                </a:lnTo>
                <a:cubicBezTo>
                  <a:pt x="2286" y="3570"/>
                  <a:pt x="2261" y="3578"/>
                  <a:pt x="2232" y="3578"/>
                </a:cubicBezTo>
                <a:cubicBezTo>
                  <a:pt x="2203" y="3578"/>
                  <a:pt x="2169" y="3570"/>
                  <a:pt x="2136" y="3553"/>
                </a:cubicBezTo>
                <a:lnTo>
                  <a:pt x="2002" y="3553"/>
                </a:lnTo>
                <a:lnTo>
                  <a:pt x="1902" y="3520"/>
                </a:lnTo>
                <a:lnTo>
                  <a:pt x="1869" y="3520"/>
                </a:lnTo>
                <a:cubicBezTo>
                  <a:pt x="1369" y="3253"/>
                  <a:pt x="1068" y="2753"/>
                  <a:pt x="1068" y="2185"/>
                </a:cubicBezTo>
                <a:cubicBezTo>
                  <a:pt x="1068" y="1885"/>
                  <a:pt x="1168" y="1618"/>
                  <a:pt x="1335" y="1385"/>
                </a:cubicBezTo>
                <a:cubicBezTo>
                  <a:pt x="1437" y="1262"/>
                  <a:pt x="1565" y="1152"/>
                  <a:pt x="1702" y="1062"/>
                </a:cubicBezTo>
                <a:close/>
                <a:moveTo>
                  <a:pt x="1857" y="0"/>
                </a:moveTo>
                <a:cubicBezTo>
                  <a:pt x="1817" y="0"/>
                  <a:pt x="1776" y="6"/>
                  <a:pt x="1736" y="17"/>
                </a:cubicBezTo>
                <a:cubicBezTo>
                  <a:pt x="902" y="284"/>
                  <a:pt x="301" y="985"/>
                  <a:pt x="168" y="1852"/>
                </a:cubicBezTo>
                <a:cubicBezTo>
                  <a:pt x="1" y="2753"/>
                  <a:pt x="368" y="3687"/>
                  <a:pt x="1102" y="4254"/>
                </a:cubicBezTo>
                <a:cubicBezTo>
                  <a:pt x="1429" y="4472"/>
                  <a:pt x="1814" y="4581"/>
                  <a:pt x="2199" y="4581"/>
                </a:cubicBezTo>
                <a:cubicBezTo>
                  <a:pt x="2640" y="4581"/>
                  <a:pt x="3081" y="4438"/>
                  <a:pt x="3437" y="4154"/>
                </a:cubicBezTo>
                <a:cubicBezTo>
                  <a:pt x="4104" y="3620"/>
                  <a:pt x="4371" y="2719"/>
                  <a:pt x="4104" y="1885"/>
                </a:cubicBezTo>
                <a:cubicBezTo>
                  <a:pt x="3834" y="1046"/>
                  <a:pt x="3133" y="422"/>
                  <a:pt x="2268" y="256"/>
                </a:cubicBezTo>
                <a:lnTo>
                  <a:pt x="2268" y="256"/>
                </a:lnTo>
                <a:cubicBezTo>
                  <a:pt x="2188" y="93"/>
                  <a:pt x="2024" y="0"/>
                  <a:pt x="185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6" name="Google Shape;1206;p28"/>
          <p:cNvSpPr/>
          <p:nvPr/>
        </p:nvSpPr>
        <p:spPr>
          <a:xfrm>
            <a:off x="208500" y="2878650"/>
            <a:ext cx="87600" cy="85725"/>
          </a:xfrm>
          <a:custGeom>
            <a:avLst/>
            <a:gdLst/>
            <a:ahLst/>
            <a:cxnLst/>
            <a:rect l="l" t="t" r="r" b="b"/>
            <a:pathLst>
              <a:path w="3504" h="3429" extrusionOk="0">
                <a:moveTo>
                  <a:pt x="1306" y="1043"/>
                </a:moveTo>
                <a:cubicBezTo>
                  <a:pt x="1302" y="1043"/>
                  <a:pt x="1285" y="1051"/>
                  <a:pt x="1268" y="1068"/>
                </a:cubicBezTo>
                <a:cubicBezTo>
                  <a:pt x="1302" y="1051"/>
                  <a:pt x="1310" y="1043"/>
                  <a:pt x="1306" y="1043"/>
                </a:cubicBezTo>
                <a:close/>
                <a:moveTo>
                  <a:pt x="1049" y="1498"/>
                </a:moveTo>
                <a:cubicBezTo>
                  <a:pt x="1048" y="1498"/>
                  <a:pt x="1043" y="1508"/>
                  <a:pt x="1039" y="1525"/>
                </a:cubicBezTo>
                <a:lnTo>
                  <a:pt x="1039" y="1525"/>
                </a:lnTo>
                <a:cubicBezTo>
                  <a:pt x="1048" y="1506"/>
                  <a:pt x="1050" y="1498"/>
                  <a:pt x="1049" y="1498"/>
                </a:cubicBezTo>
                <a:close/>
                <a:moveTo>
                  <a:pt x="2278" y="2426"/>
                </a:moveTo>
                <a:lnTo>
                  <a:pt x="2278" y="2426"/>
                </a:lnTo>
                <a:cubicBezTo>
                  <a:pt x="2263" y="2428"/>
                  <a:pt x="2252" y="2445"/>
                  <a:pt x="2256" y="2445"/>
                </a:cubicBezTo>
                <a:cubicBezTo>
                  <a:pt x="2258" y="2445"/>
                  <a:pt x="2262" y="2442"/>
                  <a:pt x="2269" y="2435"/>
                </a:cubicBezTo>
                <a:lnTo>
                  <a:pt x="2278" y="2426"/>
                </a:lnTo>
                <a:close/>
                <a:moveTo>
                  <a:pt x="1458" y="943"/>
                </a:moveTo>
                <a:lnTo>
                  <a:pt x="1458" y="943"/>
                </a:lnTo>
                <a:cubicBezTo>
                  <a:pt x="1551" y="978"/>
                  <a:pt x="1643" y="1040"/>
                  <a:pt x="1735" y="1101"/>
                </a:cubicBezTo>
                <a:lnTo>
                  <a:pt x="1869" y="1201"/>
                </a:lnTo>
                <a:lnTo>
                  <a:pt x="1935" y="1234"/>
                </a:lnTo>
                <a:cubicBezTo>
                  <a:pt x="1935" y="1234"/>
                  <a:pt x="1995" y="1264"/>
                  <a:pt x="2004" y="1264"/>
                </a:cubicBezTo>
                <a:cubicBezTo>
                  <a:pt x="2009" y="1264"/>
                  <a:pt x="2002" y="1257"/>
                  <a:pt x="1969" y="1235"/>
                </a:cubicBezTo>
                <a:lnTo>
                  <a:pt x="1969" y="1235"/>
                </a:lnTo>
                <a:cubicBezTo>
                  <a:pt x="2069" y="1302"/>
                  <a:pt x="2136" y="1368"/>
                  <a:pt x="2202" y="1468"/>
                </a:cubicBezTo>
                <a:lnTo>
                  <a:pt x="2236" y="1501"/>
                </a:lnTo>
                <a:cubicBezTo>
                  <a:pt x="2227" y="1485"/>
                  <a:pt x="2225" y="1478"/>
                  <a:pt x="2227" y="1478"/>
                </a:cubicBezTo>
                <a:lnTo>
                  <a:pt x="2227" y="1478"/>
                </a:lnTo>
                <a:cubicBezTo>
                  <a:pt x="2231" y="1478"/>
                  <a:pt x="2269" y="1535"/>
                  <a:pt x="2269" y="1535"/>
                </a:cubicBezTo>
                <a:cubicBezTo>
                  <a:pt x="2302" y="1568"/>
                  <a:pt x="2336" y="1635"/>
                  <a:pt x="2369" y="1702"/>
                </a:cubicBezTo>
                <a:cubicBezTo>
                  <a:pt x="2369" y="1702"/>
                  <a:pt x="2402" y="1735"/>
                  <a:pt x="2402" y="1768"/>
                </a:cubicBezTo>
                <a:lnTo>
                  <a:pt x="2436" y="1902"/>
                </a:lnTo>
                <a:cubicBezTo>
                  <a:pt x="2436" y="1912"/>
                  <a:pt x="2436" y="1923"/>
                  <a:pt x="2436" y="1935"/>
                </a:cubicBezTo>
                <a:cubicBezTo>
                  <a:pt x="2436" y="2002"/>
                  <a:pt x="2436" y="2035"/>
                  <a:pt x="2436" y="2102"/>
                </a:cubicBezTo>
                <a:cubicBezTo>
                  <a:pt x="2436" y="2121"/>
                  <a:pt x="2436" y="2135"/>
                  <a:pt x="2436" y="2135"/>
                </a:cubicBezTo>
                <a:lnTo>
                  <a:pt x="2413" y="2227"/>
                </a:lnTo>
                <a:lnTo>
                  <a:pt x="2413" y="2227"/>
                </a:lnTo>
                <a:cubicBezTo>
                  <a:pt x="2410" y="2228"/>
                  <a:pt x="2407" y="2230"/>
                  <a:pt x="2402" y="2235"/>
                </a:cubicBezTo>
                <a:cubicBezTo>
                  <a:pt x="2402" y="2269"/>
                  <a:pt x="2369" y="2302"/>
                  <a:pt x="2369" y="2302"/>
                </a:cubicBezTo>
                <a:cubicBezTo>
                  <a:pt x="2336" y="2335"/>
                  <a:pt x="2336" y="2369"/>
                  <a:pt x="2336" y="2369"/>
                </a:cubicBezTo>
                <a:lnTo>
                  <a:pt x="2278" y="2426"/>
                </a:lnTo>
                <a:lnTo>
                  <a:pt x="2278" y="2426"/>
                </a:lnTo>
                <a:cubicBezTo>
                  <a:pt x="2279" y="2426"/>
                  <a:pt x="2281" y="2426"/>
                  <a:pt x="2282" y="2426"/>
                </a:cubicBezTo>
                <a:cubicBezTo>
                  <a:pt x="2288" y="2426"/>
                  <a:pt x="2295" y="2428"/>
                  <a:pt x="2302" y="2435"/>
                </a:cubicBezTo>
                <a:lnTo>
                  <a:pt x="2197" y="2488"/>
                </a:lnTo>
                <a:lnTo>
                  <a:pt x="2197" y="2488"/>
                </a:lnTo>
                <a:cubicBezTo>
                  <a:pt x="2177" y="2490"/>
                  <a:pt x="2122" y="2502"/>
                  <a:pt x="2102" y="2502"/>
                </a:cubicBezTo>
                <a:lnTo>
                  <a:pt x="1902" y="2502"/>
                </a:lnTo>
                <a:cubicBezTo>
                  <a:pt x="1835" y="2502"/>
                  <a:pt x="1769" y="2469"/>
                  <a:pt x="1735" y="2435"/>
                </a:cubicBezTo>
                <a:lnTo>
                  <a:pt x="1668" y="2435"/>
                </a:lnTo>
                <a:lnTo>
                  <a:pt x="1502" y="2335"/>
                </a:lnTo>
                <a:lnTo>
                  <a:pt x="1402" y="2269"/>
                </a:lnTo>
                <a:cubicBezTo>
                  <a:pt x="1402" y="2269"/>
                  <a:pt x="1302" y="2202"/>
                  <a:pt x="1302" y="2169"/>
                </a:cubicBezTo>
                <a:lnTo>
                  <a:pt x="1201" y="2102"/>
                </a:lnTo>
                <a:cubicBezTo>
                  <a:pt x="1168" y="2068"/>
                  <a:pt x="1168" y="2035"/>
                  <a:pt x="1135" y="2002"/>
                </a:cubicBezTo>
                <a:cubicBezTo>
                  <a:pt x="1101" y="1968"/>
                  <a:pt x="1068" y="1902"/>
                  <a:pt x="1068" y="1868"/>
                </a:cubicBezTo>
                <a:lnTo>
                  <a:pt x="1068" y="1768"/>
                </a:lnTo>
                <a:cubicBezTo>
                  <a:pt x="1068" y="1768"/>
                  <a:pt x="1068" y="1735"/>
                  <a:pt x="1035" y="1702"/>
                </a:cubicBezTo>
                <a:lnTo>
                  <a:pt x="1035" y="1568"/>
                </a:lnTo>
                <a:cubicBezTo>
                  <a:pt x="1035" y="1551"/>
                  <a:pt x="1037" y="1536"/>
                  <a:pt x="1039" y="1525"/>
                </a:cubicBezTo>
                <a:lnTo>
                  <a:pt x="1039" y="1525"/>
                </a:lnTo>
                <a:cubicBezTo>
                  <a:pt x="1038" y="1528"/>
                  <a:pt x="1036" y="1531"/>
                  <a:pt x="1035" y="1535"/>
                </a:cubicBezTo>
                <a:cubicBezTo>
                  <a:pt x="1035" y="1514"/>
                  <a:pt x="1035" y="1484"/>
                  <a:pt x="1035" y="1468"/>
                </a:cubicBezTo>
                <a:cubicBezTo>
                  <a:pt x="1035" y="1435"/>
                  <a:pt x="1035" y="1435"/>
                  <a:pt x="1035" y="1401"/>
                </a:cubicBezTo>
                <a:lnTo>
                  <a:pt x="1035" y="1368"/>
                </a:lnTo>
                <a:cubicBezTo>
                  <a:pt x="1035" y="1335"/>
                  <a:pt x="1101" y="1268"/>
                  <a:pt x="1135" y="1234"/>
                </a:cubicBezTo>
                <a:cubicBezTo>
                  <a:pt x="1135" y="1201"/>
                  <a:pt x="1135" y="1201"/>
                  <a:pt x="1168" y="1168"/>
                </a:cubicBezTo>
                <a:lnTo>
                  <a:pt x="1201" y="1168"/>
                </a:lnTo>
                <a:lnTo>
                  <a:pt x="1268" y="1068"/>
                </a:lnTo>
                <a:cubicBezTo>
                  <a:pt x="1268" y="1034"/>
                  <a:pt x="1368" y="1001"/>
                  <a:pt x="1402" y="968"/>
                </a:cubicBezTo>
                <a:lnTo>
                  <a:pt x="1368" y="968"/>
                </a:lnTo>
                <a:cubicBezTo>
                  <a:pt x="1368" y="968"/>
                  <a:pt x="1423" y="968"/>
                  <a:pt x="1458" y="943"/>
                </a:cubicBezTo>
                <a:close/>
                <a:moveTo>
                  <a:pt x="1568" y="0"/>
                </a:moveTo>
                <a:lnTo>
                  <a:pt x="1568" y="67"/>
                </a:lnTo>
                <a:cubicBezTo>
                  <a:pt x="868" y="100"/>
                  <a:pt x="301" y="567"/>
                  <a:pt x="134" y="1201"/>
                </a:cubicBezTo>
                <a:cubicBezTo>
                  <a:pt x="1" y="1835"/>
                  <a:pt x="201" y="2502"/>
                  <a:pt x="734" y="2936"/>
                </a:cubicBezTo>
                <a:cubicBezTo>
                  <a:pt x="1078" y="3258"/>
                  <a:pt x="1519" y="3428"/>
                  <a:pt x="1967" y="3428"/>
                </a:cubicBezTo>
                <a:cubicBezTo>
                  <a:pt x="2215" y="3428"/>
                  <a:pt x="2465" y="3376"/>
                  <a:pt x="2703" y="3269"/>
                </a:cubicBezTo>
                <a:cubicBezTo>
                  <a:pt x="3270" y="2902"/>
                  <a:pt x="3503" y="2235"/>
                  <a:pt x="3336" y="1601"/>
                </a:cubicBezTo>
                <a:cubicBezTo>
                  <a:pt x="3103" y="934"/>
                  <a:pt x="2569" y="367"/>
                  <a:pt x="1902" y="134"/>
                </a:cubicBezTo>
                <a:cubicBezTo>
                  <a:pt x="1878" y="122"/>
                  <a:pt x="1855" y="112"/>
                  <a:pt x="1832" y="104"/>
                </a:cubicBezTo>
                <a:lnTo>
                  <a:pt x="1832" y="104"/>
                </a:lnTo>
                <a:cubicBezTo>
                  <a:pt x="1756" y="40"/>
                  <a:pt x="1665" y="0"/>
                  <a:pt x="15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7" name="Google Shape;1207;p28"/>
          <p:cNvSpPr/>
          <p:nvPr/>
        </p:nvSpPr>
        <p:spPr>
          <a:xfrm>
            <a:off x="4673538" y="4446050"/>
            <a:ext cx="70900" cy="70825"/>
          </a:xfrm>
          <a:custGeom>
            <a:avLst/>
            <a:gdLst/>
            <a:ahLst/>
            <a:cxnLst/>
            <a:rect l="l" t="t" r="r" b="b"/>
            <a:pathLst>
              <a:path w="2836" h="2833" extrusionOk="0">
                <a:moveTo>
                  <a:pt x="958" y="1016"/>
                </a:moveTo>
                <a:cubicBezTo>
                  <a:pt x="951" y="1028"/>
                  <a:pt x="943" y="1033"/>
                  <a:pt x="939" y="1033"/>
                </a:cubicBezTo>
                <a:cubicBezTo>
                  <a:pt x="936" y="1033"/>
                  <a:pt x="939" y="1027"/>
                  <a:pt x="958" y="1016"/>
                </a:cubicBezTo>
                <a:close/>
                <a:moveTo>
                  <a:pt x="1201" y="1126"/>
                </a:moveTo>
                <a:cubicBezTo>
                  <a:pt x="1201" y="1126"/>
                  <a:pt x="1200" y="1138"/>
                  <a:pt x="1197" y="1153"/>
                </a:cubicBezTo>
                <a:lnTo>
                  <a:pt x="1197" y="1153"/>
                </a:lnTo>
                <a:cubicBezTo>
                  <a:pt x="1198" y="1150"/>
                  <a:pt x="1200" y="1147"/>
                  <a:pt x="1201" y="1144"/>
                </a:cubicBezTo>
                <a:cubicBezTo>
                  <a:pt x="1201" y="1131"/>
                  <a:pt x="1201" y="1126"/>
                  <a:pt x="1201" y="1126"/>
                </a:cubicBezTo>
                <a:close/>
                <a:moveTo>
                  <a:pt x="1197" y="1153"/>
                </a:moveTo>
                <a:cubicBezTo>
                  <a:pt x="1187" y="1174"/>
                  <a:pt x="1181" y="1191"/>
                  <a:pt x="1176" y="1208"/>
                </a:cubicBezTo>
                <a:lnTo>
                  <a:pt x="1176" y="1208"/>
                </a:lnTo>
                <a:cubicBezTo>
                  <a:pt x="1188" y="1199"/>
                  <a:pt x="1194" y="1173"/>
                  <a:pt x="1197" y="1153"/>
                </a:cubicBezTo>
                <a:close/>
                <a:moveTo>
                  <a:pt x="1826" y="1273"/>
                </a:moveTo>
                <a:cubicBezTo>
                  <a:pt x="1828" y="1291"/>
                  <a:pt x="1839" y="1306"/>
                  <a:pt x="1843" y="1306"/>
                </a:cubicBezTo>
                <a:cubicBezTo>
                  <a:pt x="1846" y="1306"/>
                  <a:pt x="1845" y="1299"/>
                  <a:pt x="1835" y="1278"/>
                </a:cubicBezTo>
                <a:lnTo>
                  <a:pt x="1826" y="1273"/>
                </a:lnTo>
                <a:close/>
                <a:moveTo>
                  <a:pt x="1316" y="1792"/>
                </a:moveTo>
                <a:cubicBezTo>
                  <a:pt x="1316" y="1792"/>
                  <a:pt x="1327" y="1802"/>
                  <a:pt x="1339" y="1812"/>
                </a:cubicBezTo>
                <a:lnTo>
                  <a:pt x="1339" y="1812"/>
                </a:lnTo>
                <a:cubicBezTo>
                  <a:pt x="1338" y="1812"/>
                  <a:pt x="1336" y="1812"/>
                  <a:pt x="1335" y="1812"/>
                </a:cubicBezTo>
                <a:cubicBezTo>
                  <a:pt x="1321" y="1797"/>
                  <a:pt x="1315" y="1792"/>
                  <a:pt x="1316" y="1792"/>
                </a:cubicBezTo>
                <a:close/>
                <a:moveTo>
                  <a:pt x="1835" y="1778"/>
                </a:moveTo>
                <a:lnTo>
                  <a:pt x="1835" y="1778"/>
                </a:lnTo>
                <a:cubicBezTo>
                  <a:pt x="1816" y="1797"/>
                  <a:pt x="1774" y="1817"/>
                  <a:pt x="1768" y="1817"/>
                </a:cubicBezTo>
                <a:cubicBezTo>
                  <a:pt x="1764" y="1817"/>
                  <a:pt x="1779" y="1806"/>
                  <a:pt x="1835" y="1778"/>
                </a:cubicBezTo>
                <a:close/>
                <a:moveTo>
                  <a:pt x="1270" y="945"/>
                </a:moveTo>
                <a:cubicBezTo>
                  <a:pt x="1303" y="947"/>
                  <a:pt x="1344" y="954"/>
                  <a:pt x="1368" y="978"/>
                </a:cubicBezTo>
                <a:lnTo>
                  <a:pt x="1435" y="978"/>
                </a:lnTo>
                <a:lnTo>
                  <a:pt x="1568" y="1078"/>
                </a:lnTo>
                <a:lnTo>
                  <a:pt x="1635" y="1111"/>
                </a:lnTo>
                <a:cubicBezTo>
                  <a:pt x="1702" y="1144"/>
                  <a:pt x="1735" y="1178"/>
                  <a:pt x="1768" y="1244"/>
                </a:cubicBezTo>
                <a:lnTo>
                  <a:pt x="1826" y="1273"/>
                </a:lnTo>
                <a:lnTo>
                  <a:pt x="1826" y="1273"/>
                </a:lnTo>
                <a:cubicBezTo>
                  <a:pt x="1825" y="1263"/>
                  <a:pt x="1827" y="1253"/>
                  <a:pt x="1835" y="1244"/>
                </a:cubicBezTo>
                <a:lnTo>
                  <a:pt x="1835" y="1244"/>
                </a:lnTo>
                <a:lnTo>
                  <a:pt x="1902" y="1378"/>
                </a:lnTo>
                <a:lnTo>
                  <a:pt x="1935" y="1445"/>
                </a:lnTo>
                <a:cubicBezTo>
                  <a:pt x="1935" y="1478"/>
                  <a:pt x="1935" y="1478"/>
                  <a:pt x="1935" y="1511"/>
                </a:cubicBezTo>
                <a:lnTo>
                  <a:pt x="1935" y="1611"/>
                </a:lnTo>
                <a:lnTo>
                  <a:pt x="1935" y="1645"/>
                </a:lnTo>
                <a:cubicBezTo>
                  <a:pt x="1935" y="1645"/>
                  <a:pt x="1935" y="1662"/>
                  <a:pt x="1923" y="1672"/>
                </a:cubicBezTo>
                <a:lnTo>
                  <a:pt x="1923" y="1672"/>
                </a:lnTo>
                <a:cubicBezTo>
                  <a:pt x="1931" y="1653"/>
                  <a:pt x="1936" y="1629"/>
                  <a:pt x="1925" y="1629"/>
                </a:cubicBezTo>
                <a:cubicBezTo>
                  <a:pt x="1921" y="1629"/>
                  <a:pt x="1913" y="1633"/>
                  <a:pt x="1902" y="1645"/>
                </a:cubicBezTo>
                <a:lnTo>
                  <a:pt x="1835" y="1745"/>
                </a:lnTo>
                <a:cubicBezTo>
                  <a:pt x="1828" y="1759"/>
                  <a:pt x="1828" y="1764"/>
                  <a:pt x="1833" y="1764"/>
                </a:cubicBezTo>
                <a:cubicBezTo>
                  <a:pt x="1845" y="1764"/>
                  <a:pt x="1887" y="1726"/>
                  <a:pt x="1887" y="1726"/>
                </a:cubicBezTo>
                <a:lnTo>
                  <a:pt x="1887" y="1726"/>
                </a:lnTo>
                <a:cubicBezTo>
                  <a:pt x="1888" y="1726"/>
                  <a:pt x="1883" y="1731"/>
                  <a:pt x="1868" y="1745"/>
                </a:cubicBezTo>
                <a:lnTo>
                  <a:pt x="1835" y="1778"/>
                </a:lnTo>
                <a:cubicBezTo>
                  <a:pt x="1802" y="1778"/>
                  <a:pt x="1768" y="1812"/>
                  <a:pt x="1735" y="1812"/>
                </a:cubicBezTo>
                <a:lnTo>
                  <a:pt x="1702" y="1845"/>
                </a:lnTo>
                <a:lnTo>
                  <a:pt x="1668" y="1845"/>
                </a:lnTo>
                <a:cubicBezTo>
                  <a:pt x="1735" y="1812"/>
                  <a:pt x="1735" y="1812"/>
                  <a:pt x="1702" y="1812"/>
                </a:cubicBezTo>
                <a:lnTo>
                  <a:pt x="1602" y="1845"/>
                </a:lnTo>
                <a:lnTo>
                  <a:pt x="1535" y="1845"/>
                </a:lnTo>
                <a:cubicBezTo>
                  <a:pt x="1518" y="1862"/>
                  <a:pt x="1502" y="1870"/>
                  <a:pt x="1485" y="1870"/>
                </a:cubicBezTo>
                <a:cubicBezTo>
                  <a:pt x="1468" y="1870"/>
                  <a:pt x="1451" y="1862"/>
                  <a:pt x="1435" y="1845"/>
                </a:cubicBezTo>
                <a:cubicBezTo>
                  <a:pt x="1414" y="1845"/>
                  <a:pt x="1393" y="1832"/>
                  <a:pt x="1373" y="1822"/>
                </a:cubicBezTo>
                <a:lnTo>
                  <a:pt x="1373" y="1822"/>
                </a:lnTo>
                <a:cubicBezTo>
                  <a:pt x="1372" y="1820"/>
                  <a:pt x="1370" y="1816"/>
                  <a:pt x="1368" y="1812"/>
                </a:cubicBezTo>
                <a:lnTo>
                  <a:pt x="1335" y="1778"/>
                </a:lnTo>
                <a:cubicBezTo>
                  <a:pt x="1301" y="1778"/>
                  <a:pt x="1301" y="1778"/>
                  <a:pt x="1301" y="1745"/>
                </a:cubicBezTo>
                <a:cubicBezTo>
                  <a:pt x="1281" y="1725"/>
                  <a:pt x="1261" y="1692"/>
                  <a:pt x="1263" y="1692"/>
                </a:cubicBezTo>
                <a:lnTo>
                  <a:pt x="1263" y="1692"/>
                </a:lnTo>
                <a:cubicBezTo>
                  <a:pt x="1264" y="1692"/>
                  <a:pt x="1275" y="1706"/>
                  <a:pt x="1301" y="1745"/>
                </a:cubicBezTo>
                <a:cubicBezTo>
                  <a:pt x="1301" y="1711"/>
                  <a:pt x="1235" y="1678"/>
                  <a:pt x="1235" y="1645"/>
                </a:cubicBezTo>
                <a:cubicBezTo>
                  <a:pt x="1218" y="1645"/>
                  <a:pt x="1210" y="1637"/>
                  <a:pt x="1206" y="1625"/>
                </a:cubicBezTo>
                <a:lnTo>
                  <a:pt x="1206" y="1625"/>
                </a:lnTo>
                <a:cubicBezTo>
                  <a:pt x="1207" y="1626"/>
                  <a:pt x="1208" y="1628"/>
                  <a:pt x="1208" y="1628"/>
                </a:cubicBezTo>
                <a:cubicBezTo>
                  <a:pt x="1209" y="1628"/>
                  <a:pt x="1207" y="1624"/>
                  <a:pt x="1203" y="1616"/>
                </a:cubicBezTo>
                <a:lnTo>
                  <a:pt x="1203" y="1616"/>
                </a:lnTo>
                <a:cubicBezTo>
                  <a:pt x="1201" y="1604"/>
                  <a:pt x="1201" y="1591"/>
                  <a:pt x="1201" y="1578"/>
                </a:cubicBezTo>
                <a:cubicBezTo>
                  <a:pt x="1190" y="1567"/>
                  <a:pt x="1183" y="1562"/>
                  <a:pt x="1180" y="1562"/>
                </a:cubicBezTo>
                <a:cubicBezTo>
                  <a:pt x="1176" y="1562"/>
                  <a:pt x="1178" y="1571"/>
                  <a:pt x="1183" y="1582"/>
                </a:cubicBezTo>
                <a:lnTo>
                  <a:pt x="1183" y="1582"/>
                </a:lnTo>
                <a:cubicBezTo>
                  <a:pt x="1141" y="1511"/>
                  <a:pt x="1168" y="1508"/>
                  <a:pt x="1168" y="1478"/>
                </a:cubicBezTo>
                <a:lnTo>
                  <a:pt x="1168" y="1445"/>
                </a:lnTo>
                <a:lnTo>
                  <a:pt x="1168" y="1311"/>
                </a:lnTo>
                <a:cubicBezTo>
                  <a:pt x="1168" y="1269"/>
                  <a:pt x="1168" y="1240"/>
                  <a:pt x="1176" y="1208"/>
                </a:cubicBezTo>
                <a:lnTo>
                  <a:pt x="1176" y="1208"/>
                </a:lnTo>
                <a:cubicBezTo>
                  <a:pt x="1174" y="1210"/>
                  <a:pt x="1171" y="1211"/>
                  <a:pt x="1168" y="1211"/>
                </a:cubicBezTo>
                <a:cubicBezTo>
                  <a:pt x="1135" y="1211"/>
                  <a:pt x="1201" y="1144"/>
                  <a:pt x="1201" y="1111"/>
                </a:cubicBezTo>
                <a:cubicBezTo>
                  <a:pt x="1236" y="1055"/>
                  <a:pt x="1259" y="999"/>
                  <a:pt x="1270" y="945"/>
                </a:cubicBezTo>
                <a:close/>
                <a:moveTo>
                  <a:pt x="1195" y="1"/>
                </a:moveTo>
                <a:cubicBezTo>
                  <a:pt x="988" y="1"/>
                  <a:pt x="784" y="52"/>
                  <a:pt x="601" y="144"/>
                </a:cubicBezTo>
                <a:cubicBezTo>
                  <a:pt x="234" y="344"/>
                  <a:pt x="0" y="677"/>
                  <a:pt x="0" y="1078"/>
                </a:cubicBezTo>
                <a:cubicBezTo>
                  <a:pt x="0" y="1230"/>
                  <a:pt x="66" y="1361"/>
                  <a:pt x="171" y="1445"/>
                </a:cubicBezTo>
                <a:lnTo>
                  <a:pt x="171" y="1445"/>
                </a:lnTo>
                <a:cubicBezTo>
                  <a:pt x="176" y="1712"/>
                  <a:pt x="251" y="1978"/>
                  <a:pt x="401" y="2212"/>
                </a:cubicBezTo>
                <a:cubicBezTo>
                  <a:pt x="636" y="2604"/>
                  <a:pt x="1056" y="2832"/>
                  <a:pt x="1483" y="2832"/>
                </a:cubicBezTo>
                <a:cubicBezTo>
                  <a:pt x="1601" y="2832"/>
                  <a:pt x="1720" y="2815"/>
                  <a:pt x="1835" y="2779"/>
                </a:cubicBezTo>
                <a:cubicBezTo>
                  <a:pt x="2402" y="2612"/>
                  <a:pt x="2802" y="2145"/>
                  <a:pt x="2836" y="1545"/>
                </a:cubicBezTo>
                <a:cubicBezTo>
                  <a:pt x="2769" y="878"/>
                  <a:pt x="2335" y="310"/>
                  <a:pt x="1702" y="110"/>
                </a:cubicBezTo>
                <a:cubicBezTo>
                  <a:pt x="1536" y="35"/>
                  <a:pt x="1364" y="1"/>
                  <a:pt x="11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8" name="Google Shape;1208;p28"/>
          <p:cNvSpPr/>
          <p:nvPr/>
        </p:nvSpPr>
        <p:spPr>
          <a:xfrm>
            <a:off x="353075" y="664700"/>
            <a:ext cx="338600" cy="293575"/>
          </a:xfrm>
          <a:custGeom>
            <a:avLst/>
            <a:gdLst/>
            <a:ahLst/>
            <a:cxnLst/>
            <a:rect l="l" t="t" r="r" b="b"/>
            <a:pathLst>
              <a:path w="13544" h="11743" extrusionOk="0">
                <a:moveTo>
                  <a:pt x="6438" y="992"/>
                </a:moveTo>
                <a:cubicBezTo>
                  <a:pt x="6467" y="992"/>
                  <a:pt x="6479" y="1072"/>
                  <a:pt x="6538" y="1210"/>
                </a:cubicBezTo>
                <a:cubicBezTo>
                  <a:pt x="6672" y="1444"/>
                  <a:pt x="6672" y="1577"/>
                  <a:pt x="6738" y="1777"/>
                </a:cubicBezTo>
                <a:lnTo>
                  <a:pt x="7306" y="3245"/>
                </a:lnTo>
                <a:cubicBezTo>
                  <a:pt x="7606" y="4012"/>
                  <a:pt x="7773" y="4579"/>
                  <a:pt x="8673" y="4579"/>
                </a:cubicBezTo>
                <a:cubicBezTo>
                  <a:pt x="9707" y="4579"/>
                  <a:pt x="10708" y="4579"/>
                  <a:pt x="11742" y="4680"/>
                </a:cubicBezTo>
                <a:cubicBezTo>
                  <a:pt x="11976" y="4680"/>
                  <a:pt x="12209" y="4713"/>
                  <a:pt x="12443" y="4746"/>
                </a:cubicBezTo>
                <a:cubicBezTo>
                  <a:pt x="12276" y="4880"/>
                  <a:pt x="12142" y="4980"/>
                  <a:pt x="12009" y="5113"/>
                </a:cubicBezTo>
                <a:cubicBezTo>
                  <a:pt x="11609" y="5447"/>
                  <a:pt x="11175" y="5714"/>
                  <a:pt x="10741" y="5947"/>
                </a:cubicBezTo>
                <a:cubicBezTo>
                  <a:pt x="10108" y="6314"/>
                  <a:pt x="9240" y="6414"/>
                  <a:pt x="9174" y="7281"/>
                </a:cubicBezTo>
                <a:cubicBezTo>
                  <a:pt x="9174" y="7815"/>
                  <a:pt x="9174" y="8382"/>
                  <a:pt x="9174" y="8949"/>
                </a:cubicBezTo>
                <a:cubicBezTo>
                  <a:pt x="9240" y="9416"/>
                  <a:pt x="9240" y="9917"/>
                  <a:pt x="9174" y="10384"/>
                </a:cubicBezTo>
                <a:cubicBezTo>
                  <a:pt x="9196" y="10498"/>
                  <a:pt x="9204" y="10549"/>
                  <a:pt x="9185" y="10549"/>
                </a:cubicBezTo>
                <a:cubicBezTo>
                  <a:pt x="9176" y="10549"/>
                  <a:pt x="9161" y="10538"/>
                  <a:pt x="9140" y="10517"/>
                </a:cubicBezTo>
                <a:cubicBezTo>
                  <a:pt x="9007" y="10450"/>
                  <a:pt x="8940" y="10384"/>
                  <a:pt x="8873" y="10250"/>
                </a:cubicBezTo>
                <a:cubicBezTo>
                  <a:pt x="8707" y="10050"/>
                  <a:pt x="8573" y="9850"/>
                  <a:pt x="8440" y="9616"/>
                </a:cubicBezTo>
                <a:lnTo>
                  <a:pt x="7572" y="8282"/>
                </a:lnTo>
                <a:cubicBezTo>
                  <a:pt x="7477" y="8130"/>
                  <a:pt x="7327" y="8053"/>
                  <a:pt x="7173" y="8053"/>
                </a:cubicBezTo>
                <a:cubicBezTo>
                  <a:pt x="7057" y="8053"/>
                  <a:pt x="6939" y="8096"/>
                  <a:pt x="6839" y="8182"/>
                </a:cubicBezTo>
                <a:cubicBezTo>
                  <a:pt x="6438" y="8616"/>
                  <a:pt x="6038" y="9049"/>
                  <a:pt x="5604" y="9483"/>
                </a:cubicBezTo>
                <a:cubicBezTo>
                  <a:pt x="5371" y="9650"/>
                  <a:pt x="5171" y="9850"/>
                  <a:pt x="4971" y="10017"/>
                </a:cubicBezTo>
                <a:cubicBezTo>
                  <a:pt x="4737" y="10284"/>
                  <a:pt x="4470" y="10484"/>
                  <a:pt x="4170" y="10651"/>
                </a:cubicBezTo>
                <a:cubicBezTo>
                  <a:pt x="4170" y="10651"/>
                  <a:pt x="4037" y="10751"/>
                  <a:pt x="4037" y="10751"/>
                </a:cubicBezTo>
                <a:cubicBezTo>
                  <a:pt x="4037" y="10617"/>
                  <a:pt x="4070" y="10450"/>
                  <a:pt x="4103" y="10284"/>
                </a:cubicBezTo>
                <a:cubicBezTo>
                  <a:pt x="4170" y="9983"/>
                  <a:pt x="4237" y="9717"/>
                  <a:pt x="4270" y="9416"/>
                </a:cubicBezTo>
                <a:cubicBezTo>
                  <a:pt x="4403" y="8783"/>
                  <a:pt x="4537" y="8182"/>
                  <a:pt x="4704" y="7515"/>
                </a:cubicBezTo>
                <a:cubicBezTo>
                  <a:pt x="4770" y="7281"/>
                  <a:pt x="4604" y="7015"/>
                  <a:pt x="4370" y="6948"/>
                </a:cubicBezTo>
                <a:cubicBezTo>
                  <a:pt x="3770" y="6748"/>
                  <a:pt x="3169" y="6548"/>
                  <a:pt x="2602" y="6281"/>
                </a:cubicBezTo>
                <a:cubicBezTo>
                  <a:pt x="2335" y="6147"/>
                  <a:pt x="2068" y="6014"/>
                  <a:pt x="1768" y="5847"/>
                </a:cubicBezTo>
                <a:lnTo>
                  <a:pt x="1368" y="5647"/>
                </a:lnTo>
                <a:lnTo>
                  <a:pt x="1247" y="5556"/>
                </a:lnTo>
                <a:lnTo>
                  <a:pt x="1247" y="5556"/>
                </a:lnTo>
                <a:cubicBezTo>
                  <a:pt x="1278" y="5542"/>
                  <a:pt x="1306" y="5528"/>
                  <a:pt x="1335" y="5513"/>
                </a:cubicBezTo>
                <a:cubicBezTo>
                  <a:pt x="1535" y="5480"/>
                  <a:pt x="1735" y="5480"/>
                  <a:pt x="1935" y="5447"/>
                </a:cubicBezTo>
                <a:lnTo>
                  <a:pt x="2836" y="5347"/>
                </a:lnTo>
                <a:lnTo>
                  <a:pt x="4937" y="5113"/>
                </a:lnTo>
                <a:cubicBezTo>
                  <a:pt x="5229" y="5079"/>
                  <a:pt x="5379" y="4815"/>
                  <a:pt x="5375" y="4576"/>
                </a:cubicBezTo>
                <a:lnTo>
                  <a:pt x="5375" y="4576"/>
                </a:lnTo>
                <a:cubicBezTo>
                  <a:pt x="5518" y="4540"/>
                  <a:pt x="5638" y="4433"/>
                  <a:pt x="5671" y="4246"/>
                </a:cubicBezTo>
                <a:cubicBezTo>
                  <a:pt x="5771" y="3712"/>
                  <a:pt x="5871" y="3178"/>
                  <a:pt x="6005" y="2611"/>
                </a:cubicBezTo>
                <a:cubicBezTo>
                  <a:pt x="6071" y="2345"/>
                  <a:pt x="6105" y="2078"/>
                  <a:pt x="6171" y="1811"/>
                </a:cubicBezTo>
                <a:cubicBezTo>
                  <a:pt x="6205" y="1577"/>
                  <a:pt x="6238" y="1344"/>
                  <a:pt x="6338" y="1110"/>
                </a:cubicBezTo>
                <a:cubicBezTo>
                  <a:pt x="6392" y="1029"/>
                  <a:pt x="6419" y="992"/>
                  <a:pt x="6438" y="992"/>
                </a:cubicBezTo>
                <a:close/>
                <a:moveTo>
                  <a:pt x="6414" y="0"/>
                </a:moveTo>
                <a:cubicBezTo>
                  <a:pt x="6069" y="0"/>
                  <a:pt x="5728" y="192"/>
                  <a:pt x="5571" y="577"/>
                </a:cubicBezTo>
                <a:cubicBezTo>
                  <a:pt x="5371" y="1044"/>
                  <a:pt x="5237" y="1544"/>
                  <a:pt x="5171" y="2078"/>
                </a:cubicBezTo>
                <a:cubicBezTo>
                  <a:pt x="5037" y="2711"/>
                  <a:pt x="4904" y="3312"/>
                  <a:pt x="4770" y="3979"/>
                </a:cubicBezTo>
                <a:cubicBezTo>
                  <a:pt x="4758" y="4059"/>
                  <a:pt x="4761" y="4132"/>
                  <a:pt x="4775" y="4197"/>
                </a:cubicBezTo>
                <a:lnTo>
                  <a:pt x="4775" y="4197"/>
                </a:lnTo>
                <a:lnTo>
                  <a:pt x="1935" y="4513"/>
                </a:lnTo>
                <a:cubicBezTo>
                  <a:pt x="1335" y="4579"/>
                  <a:pt x="367" y="4613"/>
                  <a:pt x="167" y="5347"/>
                </a:cubicBezTo>
                <a:cubicBezTo>
                  <a:pt x="0" y="6081"/>
                  <a:pt x="1001" y="6514"/>
                  <a:pt x="1535" y="6781"/>
                </a:cubicBezTo>
                <a:cubicBezTo>
                  <a:pt x="2234" y="7145"/>
                  <a:pt x="2934" y="7462"/>
                  <a:pt x="3673" y="7692"/>
                </a:cubicBezTo>
                <a:lnTo>
                  <a:pt x="3673" y="7692"/>
                </a:lnTo>
                <a:cubicBezTo>
                  <a:pt x="3514" y="8436"/>
                  <a:pt x="3375" y="9165"/>
                  <a:pt x="3236" y="9917"/>
                </a:cubicBezTo>
                <a:cubicBezTo>
                  <a:pt x="3103" y="10517"/>
                  <a:pt x="2836" y="11518"/>
                  <a:pt x="3703" y="11718"/>
                </a:cubicBezTo>
                <a:cubicBezTo>
                  <a:pt x="3773" y="11735"/>
                  <a:pt x="3842" y="11742"/>
                  <a:pt x="3911" y="11742"/>
                </a:cubicBezTo>
                <a:cubicBezTo>
                  <a:pt x="4534" y="11742"/>
                  <a:pt x="5117" y="11111"/>
                  <a:pt x="5538" y="10751"/>
                </a:cubicBezTo>
                <a:cubicBezTo>
                  <a:pt x="6090" y="10277"/>
                  <a:pt x="6602" y="9782"/>
                  <a:pt x="7088" y="9267"/>
                </a:cubicBezTo>
                <a:lnTo>
                  <a:pt x="7088" y="9267"/>
                </a:lnTo>
                <a:lnTo>
                  <a:pt x="7639" y="10083"/>
                </a:lnTo>
                <a:cubicBezTo>
                  <a:pt x="7839" y="10450"/>
                  <a:pt x="8106" y="10817"/>
                  <a:pt x="8440" y="11151"/>
                </a:cubicBezTo>
                <a:cubicBezTo>
                  <a:pt x="8643" y="11327"/>
                  <a:pt x="8917" y="11420"/>
                  <a:pt x="9187" y="11420"/>
                </a:cubicBezTo>
                <a:cubicBezTo>
                  <a:pt x="9583" y="11420"/>
                  <a:pt x="9969" y="11220"/>
                  <a:pt x="10108" y="10784"/>
                </a:cubicBezTo>
                <a:cubicBezTo>
                  <a:pt x="10174" y="10284"/>
                  <a:pt x="10174" y="9817"/>
                  <a:pt x="10141" y="9350"/>
                </a:cubicBezTo>
                <a:lnTo>
                  <a:pt x="10141" y="7682"/>
                </a:lnTo>
                <a:cubicBezTo>
                  <a:pt x="10108" y="7515"/>
                  <a:pt x="10108" y="7381"/>
                  <a:pt x="10141" y="7248"/>
                </a:cubicBezTo>
                <a:cubicBezTo>
                  <a:pt x="10174" y="7181"/>
                  <a:pt x="10274" y="7215"/>
                  <a:pt x="10308" y="7181"/>
                </a:cubicBezTo>
                <a:cubicBezTo>
                  <a:pt x="10474" y="7081"/>
                  <a:pt x="10641" y="7015"/>
                  <a:pt x="10841" y="6948"/>
                </a:cubicBezTo>
                <a:cubicBezTo>
                  <a:pt x="11275" y="6748"/>
                  <a:pt x="11709" y="6481"/>
                  <a:pt x="12142" y="6214"/>
                </a:cubicBezTo>
                <a:cubicBezTo>
                  <a:pt x="12676" y="5814"/>
                  <a:pt x="13543" y="5247"/>
                  <a:pt x="13310" y="4446"/>
                </a:cubicBezTo>
                <a:cubicBezTo>
                  <a:pt x="13043" y="3612"/>
                  <a:pt x="11742" y="3746"/>
                  <a:pt x="11042" y="3679"/>
                </a:cubicBezTo>
                <a:cubicBezTo>
                  <a:pt x="10575" y="3645"/>
                  <a:pt x="10074" y="3645"/>
                  <a:pt x="9574" y="3645"/>
                </a:cubicBezTo>
                <a:lnTo>
                  <a:pt x="8773" y="3645"/>
                </a:lnTo>
                <a:cubicBezTo>
                  <a:pt x="8440" y="3645"/>
                  <a:pt x="8406" y="3479"/>
                  <a:pt x="8273" y="3178"/>
                </a:cubicBezTo>
                <a:lnTo>
                  <a:pt x="7773" y="1777"/>
                </a:lnTo>
                <a:cubicBezTo>
                  <a:pt x="7639" y="1344"/>
                  <a:pt x="7439" y="910"/>
                  <a:pt x="7239" y="477"/>
                </a:cubicBezTo>
                <a:cubicBezTo>
                  <a:pt x="7048" y="159"/>
                  <a:pt x="6729" y="0"/>
                  <a:pt x="641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9" name="Google Shape;1209;p28"/>
          <p:cNvSpPr/>
          <p:nvPr/>
        </p:nvSpPr>
        <p:spPr>
          <a:xfrm>
            <a:off x="8579100" y="1560513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0" name="Google Shape;1210;p28"/>
          <p:cNvSpPr/>
          <p:nvPr/>
        </p:nvSpPr>
        <p:spPr>
          <a:xfrm>
            <a:off x="6394938" y="4452525"/>
            <a:ext cx="321925" cy="310900"/>
          </a:xfrm>
          <a:custGeom>
            <a:avLst/>
            <a:gdLst/>
            <a:ahLst/>
            <a:cxnLst/>
            <a:rect l="l" t="t" r="r" b="b"/>
            <a:pathLst>
              <a:path w="12877" h="12436" extrusionOk="0">
                <a:moveTo>
                  <a:pt x="5600" y="919"/>
                </a:moveTo>
                <a:cubicBezTo>
                  <a:pt x="6011" y="919"/>
                  <a:pt x="6242" y="1617"/>
                  <a:pt x="6272" y="1936"/>
                </a:cubicBezTo>
                <a:cubicBezTo>
                  <a:pt x="6338" y="2503"/>
                  <a:pt x="6338" y="3104"/>
                  <a:pt x="6272" y="3671"/>
                </a:cubicBezTo>
                <a:cubicBezTo>
                  <a:pt x="6205" y="4449"/>
                  <a:pt x="6019" y="5228"/>
                  <a:pt x="5725" y="5967"/>
                </a:cubicBezTo>
                <a:lnTo>
                  <a:pt x="5725" y="5967"/>
                </a:lnTo>
                <a:cubicBezTo>
                  <a:pt x="5713" y="5987"/>
                  <a:pt x="5702" y="6006"/>
                  <a:pt x="5690" y="6025"/>
                </a:cubicBezTo>
                <a:lnTo>
                  <a:pt x="5690" y="6025"/>
                </a:lnTo>
                <a:cubicBezTo>
                  <a:pt x="5502" y="5836"/>
                  <a:pt x="5353" y="5627"/>
                  <a:pt x="5236" y="5403"/>
                </a:cubicBezTo>
                <a:lnTo>
                  <a:pt x="5236" y="5403"/>
                </a:lnTo>
                <a:cubicBezTo>
                  <a:pt x="5163" y="4899"/>
                  <a:pt x="5042" y="4402"/>
                  <a:pt x="4856" y="3932"/>
                </a:cubicBezTo>
                <a:lnTo>
                  <a:pt x="4856" y="3932"/>
                </a:lnTo>
                <a:cubicBezTo>
                  <a:pt x="4843" y="3756"/>
                  <a:pt x="4837" y="3579"/>
                  <a:pt x="4837" y="3404"/>
                </a:cubicBezTo>
                <a:cubicBezTo>
                  <a:pt x="4837" y="2803"/>
                  <a:pt x="4704" y="1302"/>
                  <a:pt x="5404" y="969"/>
                </a:cubicBezTo>
                <a:cubicBezTo>
                  <a:pt x="5473" y="934"/>
                  <a:pt x="5539" y="919"/>
                  <a:pt x="5600" y="919"/>
                </a:cubicBezTo>
                <a:close/>
                <a:moveTo>
                  <a:pt x="2127" y="2545"/>
                </a:moveTo>
                <a:cubicBezTo>
                  <a:pt x="2894" y="2545"/>
                  <a:pt x="3611" y="3480"/>
                  <a:pt x="3917" y="4097"/>
                </a:cubicBezTo>
                <a:lnTo>
                  <a:pt x="3917" y="4097"/>
                </a:lnTo>
                <a:cubicBezTo>
                  <a:pt x="3967" y="4686"/>
                  <a:pt x="4094" y="5263"/>
                  <a:pt x="4350" y="5780"/>
                </a:cubicBezTo>
                <a:lnTo>
                  <a:pt x="4350" y="5780"/>
                </a:lnTo>
                <a:cubicBezTo>
                  <a:pt x="4367" y="5914"/>
                  <a:pt x="4381" y="6048"/>
                  <a:pt x="4390" y="6182"/>
                </a:cubicBezTo>
                <a:lnTo>
                  <a:pt x="4390" y="6182"/>
                </a:lnTo>
                <a:cubicBezTo>
                  <a:pt x="4175" y="6257"/>
                  <a:pt x="3964" y="6291"/>
                  <a:pt x="3758" y="6291"/>
                </a:cubicBezTo>
                <a:cubicBezTo>
                  <a:pt x="2917" y="6291"/>
                  <a:pt x="2175" y="5715"/>
                  <a:pt x="1735" y="4938"/>
                </a:cubicBezTo>
                <a:cubicBezTo>
                  <a:pt x="1401" y="4404"/>
                  <a:pt x="901" y="2937"/>
                  <a:pt x="1802" y="2603"/>
                </a:cubicBezTo>
                <a:cubicBezTo>
                  <a:pt x="1910" y="2563"/>
                  <a:pt x="2019" y="2545"/>
                  <a:pt x="2127" y="2545"/>
                </a:cubicBezTo>
                <a:close/>
                <a:moveTo>
                  <a:pt x="10594" y="3135"/>
                </a:moveTo>
                <a:cubicBezTo>
                  <a:pt x="10768" y="3135"/>
                  <a:pt x="10931" y="3176"/>
                  <a:pt x="11075" y="3270"/>
                </a:cubicBezTo>
                <a:cubicBezTo>
                  <a:pt x="11542" y="3571"/>
                  <a:pt x="11442" y="4338"/>
                  <a:pt x="11275" y="4805"/>
                </a:cubicBezTo>
                <a:cubicBezTo>
                  <a:pt x="11042" y="5338"/>
                  <a:pt x="10641" y="5772"/>
                  <a:pt x="10141" y="6072"/>
                </a:cubicBezTo>
                <a:cubicBezTo>
                  <a:pt x="9361" y="6563"/>
                  <a:pt x="8432" y="6681"/>
                  <a:pt x="7513" y="6695"/>
                </a:cubicBezTo>
                <a:lnTo>
                  <a:pt x="7513" y="6695"/>
                </a:lnTo>
                <a:cubicBezTo>
                  <a:pt x="7183" y="6649"/>
                  <a:pt x="6844" y="6634"/>
                  <a:pt x="6505" y="6634"/>
                </a:cubicBezTo>
                <a:cubicBezTo>
                  <a:pt x="6485" y="6634"/>
                  <a:pt x="6465" y="6634"/>
                  <a:pt x="6444" y="6634"/>
                </a:cubicBezTo>
                <a:lnTo>
                  <a:pt x="6444" y="6634"/>
                </a:lnTo>
                <a:cubicBezTo>
                  <a:pt x="6448" y="6627"/>
                  <a:pt x="6451" y="6620"/>
                  <a:pt x="6454" y="6612"/>
                </a:cubicBezTo>
                <a:lnTo>
                  <a:pt x="6454" y="6612"/>
                </a:lnTo>
                <a:cubicBezTo>
                  <a:pt x="6891" y="5864"/>
                  <a:pt x="7447" y="5182"/>
                  <a:pt x="8073" y="4605"/>
                </a:cubicBezTo>
                <a:cubicBezTo>
                  <a:pt x="8573" y="4160"/>
                  <a:pt x="9723" y="3135"/>
                  <a:pt x="10594" y="3135"/>
                </a:cubicBezTo>
                <a:close/>
                <a:moveTo>
                  <a:pt x="6540" y="7614"/>
                </a:moveTo>
                <a:cubicBezTo>
                  <a:pt x="6696" y="7616"/>
                  <a:pt x="6853" y="7618"/>
                  <a:pt x="7009" y="7618"/>
                </a:cubicBezTo>
                <a:cubicBezTo>
                  <a:pt x="7109" y="7618"/>
                  <a:pt x="7208" y="7617"/>
                  <a:pt x="7307" y="7616"/>
                </a:cubicBezTo>
                <a:lnTo>
                  <a:pt x="7307" y="7616"/>
                </a:lnTo>
                <a:cubicBezTo>
                  <a:pt x="7800" y="7665"/>
                  <a:pt x="8279" y="7802"/>
                  <a:pt x="8673" y="8140"/>
                </a:cubicBezTo>
                <a:cubicBezTo>
                  <a:pt x="9240" y="8641"/>
                  <a:pt x="9440" y="9475"/>
                  <a:pt x="9174" y="10209"/>
                </a:cubicBezTo>
                <a:cubicBezTo>
                  <a:pt x="9048" y="10586"/>
                  <a:pt x="8684" y="10845"/>
                  <a:pt x="8279" y="10845"/>
                </a:cubicBezTo>
                <a:cubicBezTo>
                  <a:pt x="8255" y="10845"/>
                  <a:pt x="8231" y="10844"/>
                  <a:pt x="8206" y="10842"/>
                </a:cubicBezTo>
                <a:cubicBezTo>
                  <a:pt x="7739" y="10776"/>
                  <a:pt x="7539" y="10109"/>
                  <a:pt x="7372" y="9742"/>
                </a:cubicBezTo>
                <a:cubicBezTo>
                  <a:pt x="7052" y="9048"/>
                  <a:pt x="6775" y="8333"/>
                  <a:pt x="6540" y="7614"/>
                </a:cubicBezTo>
                <a:close/>
                <a:moveTo>
                  <a:pt x="4520" y="7290"/>
                </a:moveTo>
                <a:cubicBezTo>
                  <a:pt x="4587" y="7326"/>
                  <a:pt x="4659" y="7354"/>
                  <a:pt x="4737" y="7373"/>
                </a:cubicBezTo>
                <a:cubicBezTo>
                  <a:pt x="4772" y="7381"/>
                  <a:pt x="4807" y="7385"/>
                  <a:pt x="4841" y="7385"/>
                </a:cubicBezTo>
                <a:cubicBezTo>
                  <a:pt x="4946" y="7385"/>
                  <a:pt x="5045" y="7351"/>
                  <a:pt x="5128" y="7294"/>
                </a:cubicBezTo>
                <a:lnTo>
                  <a:pt x="5128" y="7294"/>
                </a:lnTo>
                <a:cubicBezTo>
                  <a:pt x="5147" y="7485"/>
                  <a:pt x="5281" y="7643"/>
                  <a:pt x="5447" y="7709"/>
                </a:cubicBezTo>
                <a:lnTo>
                  <a:pt x="5447" y="7709"/>
                </a:lnTo>
                <a:cubicBezTo>
                  <a:pt x="5420" y="8415"/>
                  <a:pt x="5227" y="9122"/>
                  <a:pt x="4904" y="9742"/>
                </a:cubicBezTo>
                <a:cubicBezTo>
                  <a:pt x="4737" y="10109"/>
                  <a:pt x="4504" y="10409"/>
                  <a:pt x="4237" y="10709"/>
                </a:cubicBezTo>
                <a:cubicBezTo>
                  <a:pt x="4062" y="10913"/>
                  <a:pt x="3659" y="11446"/>
                  <a:pt x="3338" y="11446"/>
                </a:cubicBezTo>
                <a:cubicBezTo>
                  <a:pt x="3290" y="11446"/>
                  <a:pt x="3245" y="11435"/>
                  <a:pt x="3203" y="11409"/>
                </a:cubicBezTo>
                <a:cubicBezTo>
                  <a:pt x="2869" y="11243"/>
                  <a:pt x="2836" y="10509"/>
                  <a:pt x="2836" y="10209"/>
                </a:cubicBezTo>
                <a:cubicBezTo>
                  <a:pt x="2836" y="9808"/>
                  <a:pt x="2936" y="9408"/>
                  <a:pt x="3103" y="9074"/>
                </a:cubicBezTo>
                <a:cubicBezTo>
                  <a:pt x="3479" y="8403"/>
                  <a:pt x="3963" y="7797"/>
                  <a:pt x="4520" y="7290"/>
                </a:cubicBezTo>
                <a:close/>
                <a:moveTo>
                  <a:pt x="5546" y="1"/>
                </a:moveTo>
                <a:cubicBezTo>
                  <a:pt x="5443" y="1"/>
                  <a:pt x="5340" y="12"/>
                  <a:pt x="5237" y="35"/>
                </a:cubicBezTo>
                <a:cubicBezTo>
                  <a:pt x="4173" y="294"/>
                  <a:pt x="3977" y="1521"/>
                  <a:pt x="3922" y="2496"/>
                </a:cubicBezTo>
                <a:lnTo>
                  <a:pt x="3922" y="2496"/>
                </a:lnTo>
                <a:cubicBezTo>
                  <a:pt x="3405" y="2006"/>
                  <a:pt x="2709" y="1609"/>
                  <a:pt x="2036" y="1609"/>
                </a:cubicBezTo>
                <a:cubicBezTo>
                  <a:pt x="1674" y="1609"/>
                  <a:pt x="1318" y="1724"/>
                  <a:pt x="1001" y="2003"/>
                </a:cubicBezTo>
                <a:cubicBezTo>
                  <a:pt x="0" y="2837"/>
                  <a:pt x="334" y="4438"/>
                  <a:pt x="901" y="5439"/>
                </a:cubicBezTo>
                <a:cubicBezTo>
                  <a:pt x="1421" y="6321"/>
                  <a:pt x="2310" y="7035"/>
                  <a:pt x="3297" y="7205"/>
                </a:cubicBezTo>
                <a:lnTo>
                  <a:pt x="3297" y="7205"/>
                </a:lnTo>
                <a:cubicBezTo>
                  <a:pt x="2731" y="7808"/>
                  <a:pt x="2251" y="8488"/>
                  <a:pt x="2035" y="9308"/>
                </a:cubicBezTo>
                <a:cubicBezTo>
                  <a:pt x="1768" y="10242"/>
                  <a:pt x="1835" y="11776"/>
                  <a:pt x="2836" y="12310"/>
                </a:cubicBezTo>
                <a:cubicBezTo>
                  <a:pt x="2984" y="12397"/>
                  <a:pt x="3137" y="12435"/>
                  <a:pt x="3291" y="12435"/>
                </a:cubicBezTo>
                <a:cubicBezTo>
                  <a:pt x="4144" y="12435"/>
                  <a:pt x="5042" y="11264"/>
                  <a:pt x="5438" y="10642"/>
                </a:cubicBezTo>
                <a:cubicBezTo>
                  <a:pt x="5725" y="10197"/>
                  <a:pt x="5944" y="9721"/>
                  <a:pt x="6095" y="9227"/>
                </a:cubicBezTo>
                <a:lnTo>
                  <a:pt x="6095" y="9227"/>
                </a:lnTo>
                <a:cubicBezTo>
                  <a:pt x="6120" y="9287"/>
                  <a:pt x="6146" y="9348"/>
                  <a:pt x="6171" y="9408"/>
                </a:cubicBezTo>
                <a:cubicBezTo>
                  <a:pt x="6372" y="10008"/>
                  <a:pt x="6672" y="10609"/>
                  <a:pt x="7039" y="11176"/>
                </a:cubicBezTo>
                <a:cubicBezTo>
                  <a:pt x="7372" y="11592"/>
                  <a:pt x="7815" y="11778"/>
                  <a:pt x="8262" y="11778"/>
                </a:cubicBezTo>
                <a:cubicBezTo>
                  <a:pt x="8889" y="11778"/>
                  <a:pt x="9524" y="11413"/>
                  <a:pt x="9874" y="10809"/>
                </a:cubicBezTo>
                <a:cubicBezTo>
                  <a:pt x="10408" y="9842"/>
                  <a:pt x="10274" y="8641"/>
                  <a:pt x="9574" y="7774"/>
                </a:cubicBezTo>
                <a:cubicBezTo>
                  <a:pt x="9468" y="7638"/>
                  <a:pt x="9354" y="7518"/>
                  <a:pt x="9233" y="7412"/>
                </a:cubicBezTo>
                <a:lnTo>
                  <a:pt x="9233" y="7412"/>
                </a:lnTo>
                <a:cubicBezTo>
                  <a:pt x="9892" y="7257"/>
                  <a:pt x="10518" y="6990"/>
                  <a:pt x="11075" y="6539"/>
                </a:cubicBezTo>
                <a:cubicBezTo>
                  <a:pt x="12076" y="5705"/>
                  <a:pt x="12876" y="3971"/>
                  <a:pt x="11909" y="2803"/>
                </a:cubicBezTo>
                <a:cubicBezTo>
                  <a:pt x="11558" y="2373"/>
                  <a:pt x="11118" y="2208"/>
                  <a:pt x="10652" y="2208"/>
                </a:cubicBezTo>
                <a:cubicBezTo>
                  <a:pt x="9747" y="2208"/>
                  <a:pt x="8745" y="2830"/>
                  <a:pt x="8106" y="3337"/>
                </a:cubicBezTo>
                <a:cubicBezTo>
                  <a:pt x="7769" y="3594"/>
                  <a:pt x="7448" y="3873"/>
                  <a:pt x="7147" y="4171"/>
                </a:cubicBezTo>
                <a:lnTo>
                  <a:pt x="7147" y="4171"/>
                </a:lnTo>
                <a:cubicBezTo>
                  <a:pt x="7208" y="3742"/>
                  <a:pt x="7239" y="3307"/>
                  <a:pt x="7239" y="2870"/>
                </a:cubicBezTo>
                <a:cubicBezTo>
                  <a:pt x="7239" y="2136"/>
                  <a:pt x="7239" y="1336"/>
                  <a:pt x="6839" y="735"/>
                </a:cubicBezTo>
                <a:cubicBezTo>
                  <a:pt x="6534" y="265"/>
                  <a:pt x="6046" y="1"/>
                  <a:pt x="55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11" name="Google Shape;1211;p28"/>
          <p:cNvGrpSpPr/>
          <p:nvPr/>
        </p:nvGrpSpPr>
        <p:grpSpPr>
          <a:xfrm>
            <a:off x="5220250" y="1443438"/>
            <a:ext cx="311900" cy="314700"/>
            <a:chOff x="8571050" y="1873050"/>
            <a:chExt cx="311900" cy="314700"/>
          </a:xfrm>
        </p:grpSpPr>
        <p:sp>
          <p:nvSpPr>
            <p:cNvPr id="1212" name="Google Shape;1212;p28"/>
            <p:cNvSpPr/>
            <p:nvPr/>
          </p:nvSpPr>
          <p:spPr>
            <a:xfrm>
              <a:off x="8571050" y="1873050"/>
              <a:ext cx="311900" cy="314700"/>
            </a:xfrm>
            <a:custGeom>
              <a:avLst/>
              <a:gdLst/>
              <a:ahLst/>
              <a:cxnLst/>
              <a:rect l="l" t="t" r="r" b="b"/>
              <a:pathLst>
                <a:path w="12476" h="12588" extrusionOk="0">
                  <a:moveTo>
                    <a:pt x="6515" y="929"/>
                  </a:moveTo>
                  <a:cubicBezTo>
                    <a:pt x="7071" y="929"/>
                    <a:pt x="7622" y="1043"/>
                    <a:pt x="8139" y="1298"/>
                  </a:cubicBezTo>
                  <a:cubicBezTo>
                    <a:pt x="8210" y="1327"/>
                    <a:pt x="8279" y="1340"/>
                    <a:pt x="8345" y="1340"/>
                  </a:cubicBezTo>
                  <a:cubicBezTo>
                    <a:pt x="8479" y="1340"/>
                    <a:pt x="8599" y="1286"/>
                    <a:pt x="8691" y="1204"/>
                  </a:cubicBezTo>
                  <a:lnTo>
                    <a:pt x="8691" y="1204"/>
                  </a:lnTo>
                  <a:cubicBezTo>
                    <a:pt x="8751" y="1239"/>
                    <a:pt x="8804" y="1285"/>
                    <a:pt x="8873" y="1331"/>
                  </a:cubicBezTo>
                  <a:cubicBezTo>
                    <a:pt x="9107" y="1498"/>
                    <a:pt x="9307" y="1665"/>
                    <a:pt x="9507" y="1865"/>
                  </a:cubicBezTo>
                  <a:cubicBezTo>
                    <a:pt x="9907" y="2265"/>
                    <a:pt x="10241" y="2699"/>
                    <a:pt x="10508" y="3166"/>
                  </a:cubicBezTo>
                  <a:cubicBezTo>
                    <a:pt x="11108" y="4267"/>
                    <a:pt x="11408" y="5468"/>
                    <a:pt x="11442" y="6735"/>
                  </a:cubicBezTo>
                  <a:cubicBezTo>
                    <a:pt x="11475" y="7936"/>
                    <a:pt x="11442" y="9404"/>
                    <a:pt x="10508" y="10304"/>
                  </a:cubicBezTo>
                  <a:cubicBezTo>
                    <a:pt x="9674" y="11038"/>
                    <a:pt x="8640" y="11505"/>
                    <a:pt x="7539" y="11605"/>
                  </a:cubicBezTo>
                  <a:cubicBezTo>
                    <a:pt x="7275" y="11644"/>
                    <a:pt x="7012" y="11662"/>
                    <a:pt x="6751" y="11662"/>
                  </a:cubicBezTo>
                  <a:cubicBezTo>
                    <a:pt x="4966" y="11662"/>
                    <a:pt x="3287" y="10784"/>
                    <a:pt x="2268" y="9270"/>
                  </a:cubicBezTo>
                  <a:cubicBezTo>
                    <a:pt x="1101" y="7569"/>
                    <a:pt x="1034" y="5368"/>
                    <a:pt x="2035" y="3566"/>
                  </a:cubicBezTo>
                  <a:cubicBezTo>
                    <a:pt x="2924" y="2093"/>
                    <a:pt x="4742" y="929"/>
                    <a:pt x="6515" y="929"/>
                  </a:cubicBezTo>
                  <a:close/>
                  <a:moveTo>
                    <a:pt x="6555" y="0"/>
                  </a:moveTo>
                  <a:cubicBezTo>
                    <a:pt x="4670" y="0"/>
                    <a:pt x="2774" y="1021"/>
                    <a:pt x="1635" y="2499"/>
                  </a:cubicBezTo>
                  <a:cubicBezTo>
                    <a:pt x="100" y="4567"/>
                    <a:pt x="0" y="7336"/>
                    <a:pt x="1334" y="9537"/>
                  </a:cubicBezTo>
                  <a:cubicBezTo>
                    <a:pt x="2520" y="11456"/>
                    <a:pt x="4636" y="12587"/>
                    <a:pt x="6855" y="12587"/>
                  </a:cubicBezTo>
                  <a:cubicBezTo>
                    <a:pt x="7259" y="12587"/>
                    <a:pt x="7667" y="12550"/>
                    <a:pt x="8073" y="12473"/>
                  </a:cubicBezTo>
                  <a:cubicBezTo>
                    <a:pt x="9407" y="12239"/>
                    <a:pt x="10641" y="11539"/>
                    <a:pt x="11542" y="10505"/>
                  </a:cubicBezTo>
                  <a:cubicBezTo>
                    <a:pt x="12476" y="9337"/>
                    <a:pt x="12442" y="7469"/>
                    <a:pt x="12309" y="6035"/>
                  </a:cubicBezTo>
                  <a:cubicBezTo>
                    <a:pt x="12209" y="4434"/>
                    <a:pt x="11608" y="2866"/>
                    <a:pt x="10574" y="1632"/>
                  </a:cubicBezTo>
                  <a:cubicBezTo>
                    <a:pt x="10074" y="1031"/>
                    <a:pt x="9507" y="531"/>
                    <a:pt x="8806" y="197"/>
                  </a:cubicBezTo>
                  <a:cubicBezTo>
                    <a:pt x="8667" y="128"/>
                    <a:pt x="8499" y="91"/>
                    <a:pt x="8331" y="91"/>
                  </a:cubicBezTo>
                  <a:cubicBezTo>
                    <a:pt x="8179" y="91"/>
                    <a:pt x="8029" y="121"/>
                    <a:pt x="7902" y="185"/>
                  </a:cubicBezTo>
                  <a:lnTo>
                    <a:pt x="7902" y="185"/>
                  </a:lnTo>
                  <a:cubicBezTo>
                    <a:pt x="7461" y="59"/>
                    <a:pt x="7008" y="0"/>
                    <a:pt x="6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28"/>
            <p:cNvSpPr/>
            <p:nvPr/>
          </p:nvSpPr>
          <p:spPr>
            <a:xfrm>
              <a:off x="8662775" y="1977975"/>
              <a:ext cx="28375" cy="42475"/>
            </a:xfrm>
            <a:custGeom>
              <a:avLst/>
              <a:gdLst/>
              <a:ahLst/>
              <a:cxnLst/>
              <a:rect l="l" t="t" r="r" b="b"/>
              <a:pathLst>
                <a:path w="1135" h="1699" extrusionOk="0">
                  <a:moveTo>
                    <a:pt x="617" y="0"/>
                  </a:moveTo>
                  <a:cubicBezTo>
                    <a:pt x="537" y="0"/>
                    <a:pt x="463" y="29"/>
                    <a:pt x="401" y="70"/>
                  </a:cubicBezTo>
                  <a:cubicBezTo>
                    <a:pt x="267" y="136"/>
                    <a:pt x="201" y="237"/>
                    <a:pt x="167" y="337"/>
                  </a:cubicBezTo>
                  <a:lnTo>
                    <a:pt x="145" y="437"/>
                  </a:lnTo>
                  <a:lnTo>
                    <a:pt x="145" y="437"/>
                  </a:lnTo>
                  <a:cubicBezTo>
                    <a:pt x="127" y="470"/>
                    <a:pt x="112" y="503"/>
                    <a:pt x="101" y="537"/>
                  </a:cubicBezTo>
                  <a:lnTo>
                    <a:pt x="0" y="1104"/>
                  </a:lnTo>
                  <a:cubicBezTo>
                    <a:pt x="0" y="1171"/>
                    <a:pt x="0" y="1237"/>
                    <a:pt x="0" y="1271"/>
                  </a:cubicBezTo>
                  <a:cubicBezTo>
                    <a:pt x="0" y="1337"/>
                    <a:pt x="34" y="1404"/>
                    <a:pt x="67" y="1471"/>
                  </a:cubicBezTo>
                  <a:cubicBezTo>
                    <a:pt x="159" y="1608"/>
                    <a:pt x="313" y="1698"/>
                    <a:pt x="476" y="1698"/>
                  </a:cubicBezTo>
                  <a:cubicBezTo>
                    <a:pt x="551" y="1698"/>
                    <a:pt x="628" y="1679"/>
                    <a:pt x="701" y="1638"/>
                  </a:cubicBezTo>
                  <a:cubicBezTo>
                    <a:pt x="801" y="1571"/>
                    <a:pt x="901" y="1471"/>
                    <a:pt x="934" y="1337"/>
                  </a:cubicBezTo>
                  <a:cubicBezTo>
                    <a:pt x="968" y="1104"/>
                    <a:pt x="1035" y="837"/>
                    <a:pt x="1101" y="603"/>
                  </a:cubicBezTo>
                  <a:cubicBezTo>
                    <a:pt x="1135" y="470"/>
                    <a:pt x="1101" y="337"/>
                    <a:pt x="1035" y="237"/>
                  </a:cubicBezTo>
                  <a:cubicBezTo>
                    <a:pt x="968" y="136"/>
                    <a:pt x="868" y="36"/>
                    <a:pt x="768" y="36"/>
                  </a:cubicBezTo>
                  <a:cubicBezTo>
                    <a:pt x="717" y="11"/>
                    <a:pt x="666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28"/>
            <p:cNvSpPr/>
            <p:nvPr/>
          </p:nvSpPr>
          <p:spPr>
            <a:xfrm>
              <a:off x="8738650" y="1982725"/>
              <a:ext cx="30900" cy="44550"/>
            </a:xfrm>
            <a:custGeom>
              <a:avLst/>
              <a:gdLst/>
              <a:ahLst/>
              <a:cxnLst/>
              <a:rect l="l" t="t" r="r" b="b"/>
              <a:pathLst>
                <a:path w="1236" h="1782" extrusionOk="0">
                  <a:moveTo>
                    <a:pt x="781" y="0"/>
                  </a:moveTo>
                  <a:cubicBezTo>
                    <a:pt x="697" y="0"/>
                    <a:pt x="599" y="31"/>
                    <a:pt x="501" y="80"/>
                  </a:cubicBezTo>
                  <a:cubicBezTo>
                    <a:pt x="469" y="102"/>
                    <a:pt x="440" y="127"/>
                    <a:pt x="414" y="154"/>
                  </a:cubicBezTo>
                  <a:lnTo>
                    <a:pt x="414" y="154"/>
                  </a:lnTo>
                  <a:cubicBezTo>
                    <a:pt x="321" y="194"/>
                    <a:pt x="232" y="289"/>
                    <a:pt x="201" y="413"/>
                  </a:cubicBezTo>
                  <a:cubicBezTo>
                    <a:pt x="168" y="680"/>
                    <a:pt x="101" y="947"/>
                    <a:pt x="34" y="1181"/>
                  </a:cubicBezTo>
                  <a:cubicBezTo>
                    <a:pt x="1" y="1314"/>
                    <a:pt x="34" y="1448"/>
                    <a:pt x="68" y="1548"/>
                  </a:cubicBezTo>
                  <a:cubicBezTo>
                    <a:pt x="134" y="1648"/>
                    <a:pt x="234" y="1748"/>
                    <a:pt x="368" y="1781"/>
                  </a:cubicBezTo>
                  <a:cubicBezTo>
                    <a:pt x="468" y="1781"/>
                    <a:pt x="601" y="1781"/>
                    <a:pt x="735" y="1714"/>
                  </a:cubicBezTo>
                  <a:cubicBezTo>
                    <a:pt x="835" y="1648"/>
                    <a:pt x="902" y="1548"/>
                    <a:pt x="935" y="1448"/>
                  </a:cubicBezTo>
                  <a:cubicBezTo>
                    <a:pt x="1035" y="1147"/>
                    <a:pt x="1135" y="880"/>
                    <a:pt x="1202" y="614"/>
                  </a:cubicBezTo>
                  <a:cubicBezTo>
                    <a:pt x="1235" y="480"/>
                    <a:pt x="1235" y="347"/>
                    <a:pt x="1168" y="247"/>
                  </a:cubicBezTo>
                  <a:cubicBezTo>
                    <a:pt x="1102" y="147"/>
                    <a:pt x="1002" y="47"/>
                    <a:pt x="868" y="13"/>
                  </a:cubicBezTo>
                  <a:cubicBezTo>
                    <a:pt x="841" y="4"/>
                    <a:pt x="812" y="0"/>
                    <a:pt x="7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28"/>
            <p:cNvSpPr/>
            <p:nvPr/>
          </p:nvSpPr>
          <p:spPr>
            <a:xfrm>
              <a:off x="8636225" y="2044500"/>
              <a:ext cx="150825" cy="63025"/>
            </a:xfrm>
            <a:custGeom>
              <a:avLst/>
              <a:gdLst/>
              <a:ahLst/>
              <a:cxnLst/>
              <a:rect l="l" t="t" r="r" b="b"/>
              <a:pathLst>
                <a:path w="6033" h="2521" extrusionOk="0">
                  <a:moveTo>
                    <a:pt x="617" y="1"/>
                  </a:moveTo>
                  <a:cubicBezTo>
                    <a:pt x="314" y="1"/>
                    <a:pt x="1" y="262"/>
                    <a:pt x="162" y="644"/>
                  </a:cubicBezTo>
                  <a:cubicBezTo>
                    <a:pt x="362" y="1912"/>
                    <a:pt x="1696" y="2446"/>
                    <a:pt x="2830" y="2512"/>
                  </a:cubicBezTo>
                  <a:cubicBezTo>
                    <a:pt x="2931" y="2518"/>
                    <a:pt x="3031" y="2520"/>
                    <a:pt x="3131" y="2520"/>
                  </a:cubicBezTo>
                  <a:cubicBezTo>
                    <a:pt x="3663" y="2520"/>
                    <a:pt x="4188" y="2442"/>
                    <a:pt x="4665" y="2246"/>
                  </a:cubicBezTo>
                  <a:cubicBezTo>
                    <a:pt x="5232" y="2012"/>
                    <a:pt x="5666" y="1578"/>
                    <a:pt x="5933" y="1045"/>
                  </a:cubicBezTo>
                  <a:cubicBezTo>
                    <a:pt x="6033" y="811"/>
                    <a:pt x="5966" y="544"/>
                    <a:pt x="5766" y="411"/>
                  </a:cubicBezTo>
                  <a:cubicBezTo>
                    <a:pt x="5683" y="364"/>
                    <a:pt x="5592" y="341"/>
                    <a:pt x="5504" y="341"/>
                  </a:cubicBezTo>
                  <a:cubicBezTo>
                    <a:pt x="5345" y="341"/>
                    <a:pt x="5197" y="415"/>
                    <a:pt x="5132" y="544"/>
                  </a:cubicBezTo>
                  <a:cubicBezTo>
                    <a:pt x="4965" y="945"/>
                    <a:pt x="4665" y="1245"/>
                    <a:pt x="4298" y="1378"/>
                  </a:cubicBezTo>
                  <a:cubicBezTo>
                    <a:pt x="3937" y="1517"/>
                    <a:pt x="3552" y="1587"/>
                    <a:pt x="3164" y="1587"/>
                  </a:cubicBezTo>
                  <a:cubicBezTo>
                    <a:pt x="3086" y="1587"/>
                    <a:pt x="3008" y="1584"/>
                    <a:pt x="2930" y="1578"/>
                  </a:cubicBezTo>
                  <a:cubicBezTo>
                    <a:pt x="2163" y="1545"/>
                    <a:pt x="1196" y="1278"/>
                    <a:pt x="1062" y="378"/>
                  </a:cubicBezTo>
                  <a:cubicBezTo>
                    <a:pt x="1010" y="113"/>
                    <a:pt x="815" y="1"/>
                    <a:pt x="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6" name="Google Shape;1216;p28"/>
          <p:cNvGrpSpPr/>
          <p:nvPr/>
        </p:nvGrpSpPr>
        <p:grpSpPr>
          <a:xfrm>
            <a:off x="836125" y="4365463"/>
            <a:ext cx="311900" cy="314700"/>
            <a:chOff x="8571050" y="1873050"/>
            <a:chExt cx="311900" cy="314700"/>
          </a:xfrm>
        </p:grpSpPr>
        <p:sp>
          <p:nvSpPr>
            <p:cNvPr id="1217" name="Google Shape;1217;p28"/>
            <p:cNvSpPr/>
            <p:nvPr/>
          </p:nvSpPr>
          <p:spPr>
            <a:xfrm>
              <a:off x="8571050" y="1873050"/>
              <a:ext cx="311900" cy="314700"/>
            </a:xfrm>
            <a:custGeom>
              <a:avLst/>
              <a:gdLst/>
              <a:ahLst/>
              <a:cxnLst/>
              <a:rect l="l" t="t" r="r" b="b"/>
              <a:pathLst>
                <a:path w="12476" h="12588" extrusionOk="0">
                  <a:moveTo>
                    <a:pt x="6515" y="929"/>
                  </a:moveTo>
                  <a:cubicBezTo>
                    <a:pt x="7071" y="929"/>
                    <a:pt x="7622" y="1043"/>
                    <a:pt x="8139" y="1298"/>
                  </a:cubicBezTo>
                  <a:cubicBezTo>
                    <a:pt x="8210" y="1327"/>
                    <a:pt x="8279" y="1340"/>
                    <a:pt x="8345" y="1340"/>
                  </a:cubicBezTo>
                  <a:cubicBezTo>
                    <a:pt x="8479" y="1340"/>
                    <a:pt x="8599" y="1286"/>
                    <a:pt x="8691" y="1204"/>
                  </a:cubicBezTo>
                  <a:lnTo>
                    <a:pt x="8691" y="1204"/>
                  </a:lnTo>
                  <a:cubicBezTo>
                    <a:pt x="8751" y="1239"/>
                    <a:pt x="8804" y="1285"/>
                    <a:pt x="8873" y="1331"/>
                  </a:cubicBezTo>
                  <a:cubicBezTo>
                    <a:pt x="9107" y="1498"/>
                    <a:pt x="9307" y="1665"/>
                    <a:pt x="9507" y="1865"/>
                  </a:cubicBezTo>
                  <a:cubicBezTo>
                    <a:pt x="9907" y="2265"/>
                    <a:pt x="10241" y="2699"/>
                    <a:pt x="10508" y="3166"/>
                  </a:cubicBezTo>
                  <a:cubicBezTo>
                    <a:pt x="11108" y="4267"/>
                    <a:pt x="11408" y="5468"/>
                    <a:pt x="11442" y="6735"/>
                  </a:cubicBezTo>
                  <a:cubicBezTo>
                    <a:pt x="11475" y="7936"/>
                    <a:pt x="11442" y="9404"/>
                    <a:pt x="10508" y="10304"/>
                  </a:cubicBezTo>
                  <a:cubicBezTo>
                    <a:pt x="9674" y="11038"/>
                    <a:pt x="8640" y="11505"/>
                    <a:pt x="7539" y="11605"/>
                  </a:cubicBezTo>
                  <a:cubicBezTo>
                    <a:pt x="7275" y="11644"/>
                    <a:pt x="7012" y="11662"/>
                    <a:pt x="6751" y="11662"/>
                  </a:cubicBezTo>
                  <a:cubicBezTo>
                    <a:pt x="4966" y="11662"/>
                    <a:pt x="3287" y="10784"/>
                    <a:pt x="2268" y="9270"/>
                  </a:cubicBezTo>
                  <a:cubicBezTo>
                    <a:pt x="1101" y="7569"/>
                    <a:pt x="1034" y="5368"/>
                    <a:pt x="2035" y="3566"/>
                  </a:cubicBezTo>
                  <a:cubicBezTo>
                    <a:pt x="2924" y="2093"/>
                    <a:pt x="4742" y="929"/>
                    <a:pt x="6515" y="929"/>
                  </a:cubicBezTo>
                  <a:close/>
                  <a:moveTo>
                    <a:pt x="6555" y="0"/>
                  </a:moveTo>
                  <a:cubicBezTo>
                    <a:pt x="4670" y="0"/>
                    <a:pt x="2774" y="1021"/>
                    <a:pt x="1635" y="2499"/>
                  </a:cubicBezTo>
                  <a:cubicBezTo>
                    <a:pt x="100" y="4567"/>
                    <a:pt x="0" y="7336"/>
                    <a:pt x="1334" y="9537"/>
                  </a:cubicBezTo>
                  <a:cubicBezTo>
                    <a:pt x="2520" y="11456"/>
                    <a:pt x="4636" y="12587"/>
                    <a:pt x="6855" y="12587"/>
                  </a:cubicBezTo>
                  <a:cubicBezTo>
                    <a:pt x="7259" y="12587"/>
                    <a:pt x="7667" y="12550"/>
                    <a:pt x="8073" y="12473"/>
                  </a:cubicBezTo>
                  <a:cubicBezTo>
                    <a:pt x="9407" y="12239"/>
                    <a:pt x="10641" y="11539"/>
                    <a:pt x="11542" y="10505"/>
                  </a:cubicBezTo>
                  <a:cubicBezTo>
                    <a:pt x="12476" y="9337"/>
                    <a:pt x="12442" y="7469"/>
                    <a:pt x="12309" y="6035"/>
                  </a:cubicBezTo>
                  <a:cubicBezTo>
                    <a:pt x="12209" y="4434"/>
                    <a:pt x="11608" y="2866"/>
                    <a:pt x="10574" y="1632"/>
                  </a:cubicBezTo>
                  <a:cubicBezTo>
                    <a:pt x="10074" y="1031"/>
                    <a:pt x="9507" y="531"/>
                    <a:pt x="8806" y="197"/>
                  </a:cubicBezTo>
                  <a:cubicBezTo>
                    <a:pt x="8667" y="128"/>
                    <a:pt x="8499" y="91"/>
                    <a:pt x="8331" y="91"/>
                  </a:cubicBezTo>
                  <a:cubicBezTo>
                    <a:pt x="8179" y="91"/>
                    <a:pt x="8029" y="121"/>
                    <a:pt x="7902" y="185"/>
                  </a:cubicBezTo>
                  <a:lnTo>
                    <a:pt x="7902" y="185"/>
                  </a:lnTo>
                  <a:cubicBezTo>
                    <a:pt x="7461" y="59"/>
                    <a:pt x="7008" y="0"/>
                    <a:pt x="6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28"/>
            <p:cNvSpPr/>
            <p:nvPr/>
          </p:nvSpPr>
          <p:spPr>
            <a:xfrm>
              <a:off x="8662775" y="1977975"/>
              <a:ext cx="28375" cy="42475"/>
            </a:xfrm>
            <a:custGeom>
              <a:avLst/>
              <a:gdLst/>
              <a:ahLst/>
              <a:cxnLst/>
              <a:rect l="l" t="t" r="r" b="b"/>
              <a:pathLst>
                <a:path w="1135" h="1699" extrusionOk="0">
                  <a:moveTo>
                    <a:pt x="617" y="0"/>
                  </a:moveTo>
                  <a:cubicBezTo>
                    <a:pt x="537" y="0"/>
                    <a:pt x="463" y="29"/>
                    <a:pt x="401" y="70"/>
                  </a:cubicBezTo>
                  <a:cubicBezTo>
                    <a:pt x="267" y="136"/>
                    <a:pt x="201" y="237"/>
                    <a:pt x="167" y="337"/>
                  </a:cubicBezTo>
                  <a:lnTo>
                    <a:pt x="145" y="437"/>
                  </a:lnTo>
                  <a:lnTo>
                    <a:pt x="145" y="437"/>
                  </a:lnTo>
                  <a:cubicBezTo>
                    <a:pt x="127" y="470"/>
                    <a:pt x="112" y="503"/>
                    <a:pt x="101" y="537"/>
                  </a:cubicBezTo>
                  <a:lnTo>
                    <a:pt x="0" y="1104"/>
                  </a:lnTo>
                  <a:cubicBezTo>
                    <a:pt x="0" y="1171"/>
                    <a:pt x="0" y="1237"/>
                    <a:pt x="0" y="1271"/>
                  </a:cubicBezTo>
                  <a:cubicBezTo>
                    <a:pt x="0" y="1337"/>
                    <a:pt x="34" y="1404"/>
                    <a:pt x="67" y="1471"/>
                  </a:cubicBezTo>
                  <a:cubicBezTo>
                    <a:pt x="159" y="1608"/>
                    <a:pt x="313" y="1698"/>
                    <a:pt x="476" y="1698"/>
                  </a:cubicBezTo>
                  <a:cubicBezTo>
                    <a:pt x="551" y="1698"/>
                    <a:pt x="628" y="1679"/>
                    <a:pt x="701" y="1638"/>
                  </a:cubicBezTo>
                  <a:cubicBezTo>
                    <a:pt x="801" y="1571"/>
                    <a:pt x="901" y="1471"/>
                    <a:pt x="934" y="1337"/>
                  </a:cubicBezTo>
                  <a:cubicBezTo>
                    <a:pt x="968" y="1104"/>
                    <a:pt x="1035" y="837"/>
                    <a:pt x="1101" y="603"/>
                  </a:cubicBezTo>
                  <a:cubicBezTo>
                    <a:pt x="1135" y="470"/>
                    <a:pt x="1101" y="337"/>
                    <a:pt x="1035" y="237"/>
                  </a:cubicBezTo>
                  <a:cubicBezTo>
                    <a:pt x="968" y="136"/>
                    <a:pt x="868" y="36"/>
                    <a:pt x="768" y="36"/>
                  </a:cubicBezTo>
                  <a:cubicBezTo>
                    <a:pt x="717" y="11"/>
                    <a:pt x="666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28"/>
            <p:cNvSpPr/>
            <p:nvPr/>
          </p:nvSpPr>
          <p:spPr>
            <a:xfrm>
              <a:off x="8738650" y="1982725"/>
              <a:ext cx="30900" cy="44550"/>
            </a:xfrm>
            <a:custGeom>
              <a:avLst/>
              <a:gdLst/>
              <a:ahLst/>
              <a:cxnLst/>
              <a:rect l="l" t="t" r="r" b="b"/>
              <a:pathLst>
                <a:path w="1236" h="1782" extrusionOk="0">
                  <a:moveTo>
                    <a:pt x="781" y="0"/>
                  </a:moveTo>
                  <a:cubicBezTo>
                    <a:pt x="697" y="0"/>
                    <a:pt x="599" y="31"/>
                    <a:pt x="501" y="80"/>
                  </a:cubicBezTo>
                  <a:cubicBezTo>
                    <a:pt x="469" y="102"/>
                    <a:pt x="440" y="127"/>
                    <a:pt x="414" y="154"/>
                  </a:cubicBezTo>
                  <a:lnTo>
                    <a:pt x="414" y="154"/>
                  </a:lnTo>
                  <a:cubicBezTo>
                    <a:pt x="321" y="194"/>
                    <a:pt x="232" y="289"/>
                    <a:pt x="201" y="413"/>
                  </a:cubicBezTo>
                  <a:cubicBezTo>
                    <a:pt x="168" y="680"/>
                    <a:pt x="101" y="947"/>
                    <a:pt x="34" y="1181"/>
                  </a:cubicBezTo>
                  <a:cubicBezTo>
                    <a:pt x="1" y="1314"/>
                    <a:pt x="34" y="1448"/>
                    <a:pt x="68" y="1548"/>
                  </a:cubicBezTo>
                  <a:cubicBezTo>
                    <a:pt x="134" y="1648"/>
                    <a:pt x="234" y="1748"/>
                    <a:pt x="368" y="1781"/>
                  </a:cubicBezTo>
                  <a:cubicBezTo>
                    <a:pt x="468" y="1781"/>
                    <a:pt x="601" y="1781"/>
                    <a:pt x="735" y="1714"/>
                  </a:cubicBezTo>
                  <a:cubicBezTo>
                    <a:pt x="835" y="1648"/>
                    <a:pt x="902" y="1548"/>
                    <a:pt x="935" y="1448"/>
                  </a:cubicBezTo>
                  <a:cubicBezTo>
                    <a:pt x="1035" y="1147"/>
                    <a:pt x="1135" y="880"/>
                    <a:pt x="1202" y="614"/>
                  </a:cubicBezTo>
                  <a:cubicBezTo>
                    <a:pt x="1235" y="480"/>
                    <a:pt x="1235" y="347"/>
                    <a:pt x="1168" y="247"/>
                  </a:cubicBezTo>
                  <a:cubicBezTo>
                    <a:pt x="1102" y="147"/>
                    <a:pt x="1002" y="47"/>
                    <a:pt x="868" y="13"/>
                  </a:cubicBezTo>
                  <a:cubicBezTo>
                    <a:pt x="841" y="4"/>
                    <a:pt x="812" y="0"/>
                    <a:pt x="7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28"/>
            <p:cNvSpPr/>
            <p:nvPr/>
          </p:nvSpPr>
          <p:spPr>
            <a:xfrm>
              <a:off x="8636225" y="2044500"/>
              <a:ext cx="150825" cy="63025"/>
            </a:xfrm>
            <a:custGeom>
              <a:avLst/>
              <a:gdLst/>
              <a:ahLst/>
              <a:cxnLst/>
              <a:rect l="l" t="t" r="r" b="b"/>
              <a:pathLst>
                <a:path w="6033" h="2521" extrusionOk="0">
                  <a:moveTo>
                    <a:pt x="617" y="1"/>
                  </a:moveTo>
                  <a:cubicBezTo>
                    <a:pt x="314" y="1"/>
                    <a:pt x="1" y="262"/>
                    <a:pt x="162" y="644"/>
                  </a:cubicBezTo>
                  <a:cubicBezTo>
                    <a:pt x="362" y="1912"/>
                    <a:pt x="1696" y="2446"/>
                    <a:pt x="2830" y="2512"/>
                  </a:cubicBezTo>
                  <a:cubicBezTo>
                    <a:pt x="2931" y="2518"/>
                    <a:pt x="3031" y="2520"/>
                    <a:pt x="3131" y="2520"/>
                  </a:cubicBezTo>
                  <a:cubicBezTo>
                    <a:pt x="3663" y="2520"/>
                    <a:pt x="4188" y="2442"/>
                    <a:pt x="4665" y="2246"/>
                  </a:cubicBezTo>
                  <a:cubicBezTo>
                    <a:pt x="5232" y="2012"/>
                    <a:pt x="5666" y="1578"/>
                    <a:pt x="5933" y="1045"/>
                  </a:cubicBezTo>
                  <a:cubicBezTo>
                    <a:pt x="6033" y="811"/>
                    <a:pt x="5966" y="544"/>
                    <a:pt x="5766" y="411"/>
                  </a:cubicBezTo>
                  <a:cubicBezTo>
                    <a:pt x="5683" y="364"/>
                    <a:pt x="5592" y="341"/>
                    <a:pt x="5504" y="341"/>
                  </a:cubicBezTo>
                  <a:cubicBezTo>
                    <a:pt x="5345" y="341"/>
                    <a:pt x="5197" y="415"/>
                    <a:pt x="5132" y="544"/>
                  </a:cubicBezTo>
                  <a:cubicBezTo>
                    <a:pt x="4965" y="945"/>
                    <a:pt x="4665" y="1245"/>
                    <a:pt x="4298" y="1378"/>
                  </a:cubicBezTo>
                  <a:cubicBezTo>
                    <a:pt x="3937" y="1517"/>
                    <a:pt x="3552" y="1587"/>
                    <a:pt x="3164" y="1587"/>
                  </a:cubicBezTo>
                  <a:cubicBezTo>
                    <a:pt x="3086" y="1587"/>
                    <a:pt x="3008" y="1584"/>
                    <a:pt x="2930" y="1578"/>
                  </a:cubicBezTo>
                  <a:cubicBezTo>
                    <a:pt x="2163" y="1545"/>
                    <a:pt x="1196" y="1278"/>
                    <a:pt x="1062" y="378"/>
                  </a:cubicBezTo>
                  <a:cubicBezTo>
                    <a:pt x="1010" y="113"/>
                    <a:pt x="815" y="1"/>
                    <a:pt x="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1" name="Google Shape;1221;p28"/>
          <p:cNvGrpSpPr/>
          <p:nvPr/>
        </p:nvGrpSpPr>
        <p:grpSpPr>
          <a:xfrm>
            <a:off x="2029863" y="535513"/>
            <a:ext cx="730975" cy="238525"/>
            <a:chOff x="3798300" y="2287225"/>
            <a:chExt cx="730975" cy="238525"/>
          </a:xfrm>
        </p:grpSpPr>
        <p:sp>
          <p:nvSpPr>
            <p:cNvPr id="1222" name="Google Shape;1222;p28"/>
            <p:cNvSpPr/>
            <p:nvPr/>
          </p:nvSpPr>
          <p:spPr>
            <a:xfrm>
              <a:off x="3798300" y="2287225"/>
              <a:ext cx="722625" cy="238525"/>
            </a:xfrm>
            <a:custGeom>
              <a:avLst/>
              <a:gdLst/>
              <a:ahLst/>
              <a:cxnLst/>
              <a:rect l="l" t="t" r="r" b="b"/>
              <a:pathLst>
                <a:path w="28905" h="9541" extrusionOk="0">
                  <a:moveTo>
                    <a:pt x="5536" y="982"/>
                  </a:moveTo>
                  <a:cubicBezTo>
                    <a:pt x="5554" y="982"/>
                    <a:pt x="5571" y="986"/>
                    <a:pt x="5588" y="995"/>
                  </a:cubicBezTo>
                  <a:cubicBezTo>
                    <a:pt x="5821" y="1129"/>
                    <a:pt x="5588" y="2096"/>
                    <a:pt x="5554" y="2263"/>
                  </a:cubicBezTo>
                  <a:cubicBezTo>
                    <a:pt x="5421" y="3164"/>
                    <a:pt x="5154" y="4064"/>
                    <a:pt x="4754" y="4932"/>
                  </a:cubicBezTo>
                  <a:cubicBezTo>
                    <a:pt x="4706" y="5042"/>
                    <a:pt x="4649" y="5168"/>
                    <a:pt x="4585" y="5303"/>
                  </a:cubicBezTo>
                  <a:lnTo>
                    <a:pt x="4585" y="5303"/>
                  </a:lnTo>
                  <a:cubicBezTo>
                    <a:pt x="4305" y="4192"/>
                    <a:pt x="4401" y="2999"/>
                    <a:pt x="4887" y="1929"/>
                  </a:cubicBezTo>
                  <a:cubicBezTo>
                    <a:pt x="4949" y="1743"/>
                    <a:pt x="5299" y="982"/>
                    <a:pt x="5536" y="982"/>
                  </a:cubicBezTo>
                  <a:close/>
                  <a:moveTo>
                    <a:pt x="13440" y="2437"/>
                  </a:moveTo>
                  <a:cubicBezTo>
                    <a:pt x="13700" y="2437"/>
                    <a:pt x="13943" y="2626"/>
                    <a:pt x="13994" y="2930"/>
                  </a:cubicBezTo>
                  <a:cubicBezTo>
                    <a:pt x="14127" y="3564"/>
                    <a:pt x="13760" y="4331"/>
                    <a:pt x="13493" y="4865"/>
                  </a:cubicBezTo>
                  <a:cubicBezTo>
                    <a:pt x="13311" y="5270"/>
                    <a:pt x="13092" y="5663"/>
                    <a:pt x="12843" y="6037"/>
                  </a:cubicBezTo>
                  <a:lnTo>
                    <a:pt x="12843" y="6037"/>
                  </a:lnTo>
                  <a:cubicBezTo>
                    <a:pt x="12692" y="5943"/>
                    <a:pt x="12561" y="5822"/>
                    <a:pt x="12459" y="5665"/>
                  </a:cubicBezTo>
                  <a:cubicBezTo>
                    <a:pt x="12059" y="5032"/>
                    <a:pt x="12226" y="3964"/>
                    <a:pt x="12459" y="3297"/>
                  </a:cubicBezTo>
                  <a:cubicBezTo>
                    <a:pt x="12559" y="2930"/>
                    <a:pt x="12826" y="2630"/>
                    <a:pt x="13193" y="2496"/>
                  </a:cubicBezTo>
                  <a:cubicBezTo>
                    <a:pt x="13273" y="2456"/>
                    <a:pt x="13358" y="2437"/>
                    <a:pt x="13440" y="2437"/>
                  </a:cubicBezTo>
                  <a:close/>
                  <a:moveTo>
                    <a:pt x="5662" y="0"/>
                  </a:moveTo>
                  <a:cubicBezTo>
                    <a:pt x="5196" y="0"/>
                    <a:pt x="4695" y="361"/>
                    <a:pt x="4420" y="762"/>
                  </a:cubicBezTo>
                  <a:cubicBezTo>
                    <a:pt x="3887" y="1629"/>
                    <a:pt x="3553" y="2630"/>
                    <a:pt x="3486" y="3664"/>
                  </a:cubicBezTo>
                  <a:cubicBezTo>
                    <a:pt x="3422" y="4617"/>
                    <a:pt x="3600" y="5555"/>
                    <a:pt x="3986" y="6397"/>
                  </a:cubicBezTo>
                  <a:lnTo>
                    <a:pt x="3986" y="6397"/>
                  </a:lnTo>
                  <a:cubicBezTo>
                    <a:pt x="3401" y="7331"/>
                    <a:pt x="2595" y="8245"/>
                    <a:pt x="1710" y="8245"/>
                  </a:cubicBezTo>
                  <a:cubicBezTo>
                    <a:pt x="1441" y="8245"/>
                    <a:pt x="1164" y="8161"/>
                    <a:pt x="884" y="7967"/>
                  </a:cubicBezTo>
                  <a:cubicBezTo>
                    <a:pt x="801" y="7912"/>
                    <a:pt x="719" y="7888"/>
                    <a:pt x="642" y="7888"/>
                  </a:cubicBezTo>
                  <a:cubicBezTo>
                    <a:pt x="256" y="7888"/>
                    <a:pt x="0" y="8495"/>
                    <a:pt x="417" y="8801"/>
                  </a:cubicBezTo>
                  <a:lnTo>
                    <a:pt x="417" y="8768"/>
                  </a:lnTo>
                  <a:cubicBezTo>
                    <a:pt x="839" y="9054"/>
                    <a:pt x="1255" y="9176"/>
                    <a:pt x="1657" y="9176"/>
                  </a:cubicBezTo>
                  <a:cubicBezTo>
                    <a:pt x="2767" y="9176"/>
                    <a:pt x="3767" y="8243"/>
                    <a:pt x="4484" y="7268"/>
                  </a:cubicBezTo>
                  <a:lnTo>
                    <a:pt x="4484" y="7268"/>
                  </a:lnTo>
                  <a:cubicBezTo>
                    <a:pt x="4859" y="7805"/>
                    <a:pt x="5331" y="8281"/>
                    <a:pt x="5888" y="8668"/>
                  </a:cubicBezTo>
                  <a:cubicBezTo>
                    <a:pt x="6737" y="9246"/>
                    <a:pt x="7733" y="9540"/>
                    <a:pt x="8733" y="9540"/>
                  </a:cubicBezTo>
                  <a:cubicBezTo>
                    <a:pt x="9579" y="9540"/>
                    <a:pt x="10427" y="9329"/>
                    <a:pt x="11192" y="8901"/>
                  </a:cubicBezTo>
                  <a:cubicBezTo>
                    <a:pt x="11962" y="8461"/>
                    <a:pt x="12614" y="7858"/>
                    <a:pt x="13161" y="7165"/>
                  </a:cubicBezTo>
                  <a:lnTo>
                    <a:pt x="13161" y="7165"/>
                  </a:lnTo>
                  <a:cubicBezTo>
                    <a:pt x="13594" y="7281"/>
                    <a:pt x="14053" y="7312"/>
                    <a:pt x="14505" y="7312"/>
                  </a:cubicBezTo>
                  <a:cubicBezTo>
                    <a:pt x="14693" y="7312"/>
                    <a:pt x="14879" y="7306"/>
                    <a:pt x="15061" y="7300"/>
                  </a:cubicBezTo>
                  <a:cubicBezTo>
                    <a:pt x="16496" y="7200"/>
                    <a:pt x="17930" y="7100"/>
                    <a:pt x="19364" y="7000"/>
                  </a:cubicBezTo>
                  <a:lnTo>
                    <a:pt x="28304" y="6433"/>
                  </a:lnTo>
                  <a:cubicBezTo>
                    <a:pt x="28894" y="6400"/>
                    <a:pt x="28904" y="5498"/>
                    <a:pt x="28335" y="5498"/>
                  </a:cubicBezTo>
                  <a:cubicBezTo>
                    <a:pt x="28325" y="5498"/>
                    <a:pt x="28315" y="5498"/>
                    <a:pt x="28304" y="5499"/>
                  </a:cubicBezTo>
                  <a:lnTo>
                    <a:pt x="16662" y="6266"/>
                  </a:lnTo>
                  <a:cubicBezTo>
                    <a:pt x="16009" y="6320"/>
                    <a:pt x="15333" y="6375"/>
                    <a:pt x="14653" y="6375"/>
                  </a:cubicBezTo>
                  <a:cubicBezTo>
                    <a:pt x="14500" y="6375"/>
                    <a:pt x="14347" y="6372"/>
                    <a:pt x="14194" y="6366"/>
                  </a:cubicBezTo>
                  <a:cubicBezTo>
                    <a:pt x="14053" y="6358"/>
                    <a:pt x="13902" y="6346"/>
                    <a:pt x="13749" y="6326"/>
                  </a:cubicBezTo>
                  <a:lnTo>
                    <a:pt x="13749" y="6326"/>
                  </a:lnTo>
                  <a:cubicBezTo>
                    <a:pt x="14094" y="5773"/>
                    <a:pt x="14385" y="5188"/>
                    <a:pt x="14628" y="4598"/>
                  </a:cubicBezTo>
                  <a:cubicBezTo>
                    <a:pt x="14928" y="3831"/>
                    <a:pt x="15161" y="2863"/>
                    <a:pt x="14661" y="2130"/>
                  </a:cubicBezTo>
                  <a:cubicBezTo>
                    <a:pt x="14353" y="1719"/>
                    <a:pt x="13880" y="1497"/>
                    <a:pt x="13391" y="1497"/>
                  </a:cubicBezTo>
                  <a:cubicBezTo>
                    <a:pt x="13086" y="1497"/>
                    <a:pt x="12775" y="1583"/>
                    <a:pt x="12493" y="1763"/>
                  </a:cubicBezTo>
                  <a:cubicBezTo>
                    <a:pt x="11659" y="2296"/>
                    <a:pt x="11425" y="3364"/>
                    <a:pt x="11325" y="4298"/>
                  </a:cubicBezTo>
                  <a:cubicBezTo>
                    <a:pt x="11259" y="5232"/>
                    <a:pt x="11459" y="6199"/>
                    <a:pt x="12293" y="6766"/>
                  </a:cubicBezTo>
                  <a:cubicBezTo>
                    <a:pt x="12293" y="6767"/>
                    <a:pt x="12294" y="6767"/>
                    <a:pt x="12295" y="6768"/>
                  </a:cubicBezTo>
                  <a:lnTo>
                    <a:pt x="12295" y="6768"/>
                  </a:lnTo>
                  <a:cubicBezTo>
                    <a:pt x="11382" y="7799"/>
                    <a:pt x="10156" y="8635"/>
                    <a:pt x="8770" y="8635"/>
                  </a:cubicBezTo>
                  <a:cubicBezTo>
                    <a:pt x="8744" y="8635"/>
                    <a:pt x="8717" y="8635"/>
                    <a:pt x="8690" y="8634"/>
                  </a:cubicBezTo>
                  <a:cubicBezTo>
                    <a:pt x="7189" y="8601"/>
                    <a:pt x="5821" y="7767"/>
                    <a:pt x="5054" y="6499"/>
                  </a:cubicBezTo>
                  <a:cubicBezTo>
                    <a:pt x="5044" y="6481"/>
                    <a:pt x="5034" y="6462"/>
                    <a:pt x="5024" y="6443"/>
                  </a:cubicBezTo>
                  <a:lnTo>
                    <a:pt x="5024" y="6443"/>
                  </a:lnTo>
                  <a:cubicBezTo>
                    <a:pt x="5046" y="6406"/>
                    <a:pt x="5067" y="6369"/>
                    <a:pt x="5087" y="6333"/>
                  </a:cubicBezTo>
                  <a:cubicBezTo>
                    <a:pt x="5655" y="5365"/>
                    <a:pt x="6055" y="4331"/>
                    <a:pt x="6322" y="3264"/>
                  </a:cubicBezTo>
                  <a:cubicBezTo>
                    <a:pt x="6422" y="2763"/>
                    <a:pt x="6488" y="2263"/>
                    <a:pt x="6555" y="1763"/>
                  </a:cubicBezTo>
                  <a:cubicBezTo>
                    <a:pt x="6655" y="1296"/>
                    <a:pt x="6589" y="862"/>
                    <a:pt x="6388" y="428"/>
                  </a:cubicBezTo>
                  <a:cubicBezTo>
                    <a:pt x="6192" y="122"/>
                    <a:pt x="5933" y="0"/>
                    <a:pt x="56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28"/>
            <p:cNvSpPr/>
            <p:nvPr/>
          </p:nvSpPr>
          <p:spPr>
            <a:xfrm>
              <a:off x="4418700" y="2374225"/>
              <a:ext cx="110575" cy="120525"/>
            </a:xfrm>
            <a:custGeom>
              <a:avLst/>
              <a:gdLst/>
              <a:ahLst/>
              <a:cxnLst/>
              <a:rect l="l" t="t" r="r" b="b"/>
              <a:pathLst>
                <a:path w="4423" h="4821" extrusionOk="0">
                  <a:moveTo>
                    <a:pt x="940" y="1"/>
                  </a:moveTo>
                  <a:cubicBezTo>
                    <a:pt x="819" y="1"/>
                    <a:pt x="703" y="51"/>
                    <a:pt x="619" y="151"/>
                  </a:cubicBezTo>
                  <a:cubicBezTo>
                    <a:pt x="419" y="317"/>
                    <a:pt x="419" y="618"/>
                    <a:pt x="619" y="784"/>
                  </a:cubicBezTo>
                  <a:lnTo>
                    <a:pt x="619" y="851"/>
                  </a:lnTo>
                  <a:cubicBezTo>
                    <a:pt x="1345" y="1473"/>
                    <a:pt x="2111" y="2035"/>
                    <a:pt x="2918" y="2552"/>
                  </a:cubicBezTo>
                  <a:lnTo>
                    <a:pt x="2918" y="2552"/>
                  </a:lnTo>
                  <a:lnTo>
                    <a:pt x="453" y="3953"/>
                  </a:lnTo>
                  <a:cubicBezTo>
                    <a:pt x="1" y="4207"/>
                    <a:pt x="266" y="4820"/>
                    <a:pt x="682" y="4820"/>
                  </a:cubicBezTo>
                  <a:cubicBezTo>
                    <a:pt x="757" y="4820"/>
                    <a:pt x="838" y="4800"/>
                    <a:pt x="920" y="4754"/>
                  </a:cubicBezTo>
                  <a:lnTo>
                    <a:pt x="4122" y="2986"/>
                  </a:lnTo>
                  <a:cubicBezTo>
                    <a:pt x="4422" y="2786"/>
                    <a:pt x="4422" y="2319"/>
                    <a:pt x="4122" y="2152"/>
                  </a:cubicBezTo>
                  <a:cubicBezTo>
                    <a:pt x="3088" y="1552"/>
                    <a:pt x="2154" y="884"/>
                    <a:pt x="1286" y="151"/>
                  </a:cubicBezTo>
                  <a:cubicBezTo>
                    <a:pt x="1186" y="51"/>
                    <a:pt x="1061" y="1"/>
                    <a:pt x="9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4" name="Google Shape;1224;p28"/>
          <p:cNvGrpSpPr/>
          <p:nvPr/>
        </p:nvGrpSpPr>
        <p:grpSpPr>
          <a:xfrm>
            <a:off x="8049200" y="4100600"/>
            <a:ext cx="529900" cy="149350"/>
            <a:chOff x="3898800" y="2624300"/>
            <a:chExt cx="529900" cy="149350"/>
          </a:xfrm>
        </p:grpSpPr>
        <p:sp>
          <p:nvSpPr>
            <p:cNvPr id="1225" name="Google Shape;1225;p28"/>
            <p:cNvSpPr/>
            <p:nvPr/>
          </p:nvSpPr>
          <p:spPr>
            <a:xfrm>
              <a:off x="3916975" y="2666775"/>
              <a:ext cx="511725" cy="65425"/>
            </a:xfrm>
            <a:custGeom>
              <a:avLst/>
              <a:gdLst/>
              <a:ahLst/>
              <a:cxnLst/>
              <a:rect l="l" t="t" r="r" b="b"/>
              <a:pathLst>
                <a:path w="20469" h="2617" extrusionOk="0">
                  <a:moveTo>
                    <a:pt x="706" y="0"/>
                  </a:moveTo>
                  <a:cubicBezTo>
                    <a:pt x="336" y="0"/>
                    <a:pt x="1" y="477"/>
                    <a:pt x="340" y="791"/>
                  </a:cubicBezTo>
                  <a:cubicBezTo>
                    <a:pt x="1876" y="2162"/>
                    <a:pt x="3788" y="2617"/>
                    <a:pt x="5745" y="2617"/>
                  </a:cubicBezTo>
                  <a:cubicBezTo>
                    <a:pt x="6978" y="2617"/>
                    <a:pt x="8228" y="2437"/>
                    <a:pt x="9414" y="2192"/>
                  </a:cubicBezTo>
                  <a:cubicBezTo>
                    <a:pt x="11350" y="1797"/>
                    <a:pt x="13463" y="1214"/>
                    <a:pt x="15508" y="1214"/>
                  </a:cubicBezTo>
                  <a:cubicBezTo>
                    <a:pt x="16915" y="1214"/>
                    <a:pt x="18290" y="1490"/>
                    <a:pt x="19554" y="2292"/>
                  </a:cubicBezTo>
                  <a:cubicBezTo>
                    <a:pt x="19635" y="2346"/>
                    <a:pt x="19716" y="2369"/>
                    <a:pt x="19793" y="2369"/>
                  </a:cubicBezTo>
                  <a:cubicBezTo>
                    <a:pt x="20190" y="2369"/>
                    <a:pt x="20468" y="1743"/>
                    <a:pt x="20021" y="1491"/>
                  </a:cubicBezTo>
                  <a:cubicBezTo>
                    <a:pt x="18642" y="609"/>
                    <a:pt x="17110" y="306"/>
                    <a:pt x="15541" y="306"/>
                  </a:cubicBezTo>
                  <a:cubicBezTo>
                    <a:pt x="13846" y="306"/>
                    <a:pt x="12110" y="660"/>
                    <a:pt x="10481" y="1024"/>
                  </a:cubicBezTo>
                  <a:cubicBezTo>
                    <a:pt x="8965" y="1350"/>
                    <a:pt x="7289" y="1700"/>
                    <a:pt x="5668" y="1700"/>
                  </a:cubicBezTo>
                  <a:cubicBezTo>
                    <a:pt x="3973" y="1700"/>
                    <a:pt x="2338" y="1317"/>
                    <a:pt x="1008" y="124"/>
                  </a:cubicBezTo>
                  <a:cubicBezTo>
                    <a:pt x="914" y="37"/>
                    <a:pt x="809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28"/>
            <p:cNvSpPr/>
            <p:nvPr/>
          </p:nvSpPr>
          <p:spPr>
            <a:xfrm>
              <a:off x="3898800" y="2624300"/>
              <a:ext cx="116400" cy="149350"/>
            </a:xfrm>
            <a:custGeom>
              <a:avLst/>
              <a:gdLst/>
              <a:ahLst/>
              <a:cxnLst/>
              <a:rect l="l" t="t" r="r" b="b"/>
              <a:pathLst>
                <a:path w="4656" h="5974" extrusionOk="0">
                  <a:moveTo>
                    <a:pt x="4013" y="1"/>
                  </a:moveTo>
                  <a:cubicBezTo>
                    <a:pt x="3968" y="1"/>
                    <a:pt x="3920" y="7"/>
                    <a:pt x="3869" y="21"/>
                  </a:cubicBezTo>
                  <a:lnTo>
                    <a:pt x="1768" y="688"/>
                  </a:lnTo>
                  <a:lnTo>
                    <a:pt x="767" y="989"/>
                  </a:lnTo>
                  <a:cubicBezTo>
                    <a:pt x="434" y="1055"/>
                    <a:pt x="167" y="1256"/>
                    <a:pt x="33" y="1589"/>
                  </a:cubicBezTo>
                  <a:cubicBezTo>
                    <a:pt x="0" y="1923"/>
                    <a:pt x="67" y="2256"/>
                    <a:pt x="200" y="2556"/>
                  </a:cubicBezTo>
                  <a:cubicBezTo>
                    <a:pt x="300" y="2890"/>
                    <a:pt x="400" y="3224"/>
                    <a:pt x="500" y="3557"/>
                  </a:cubicBezTo>
                  <a:cubicBezTo>
                    <a:pt x="701" y="4258"/>
                    <a:pt x="834" y="4925"/>
                    <a:pt x="934" y="5625"/>
                  </a:cubicBezTo>
                  <a:cubicBezTo>
                    <a:pt x="991" y="5824"/>
                    <a:pt x="1192" y="5974"/>
                    <a:pt x="1394" y="5974"/>
                  </a:cubicBezTo>
                  <a:cubicBezTo>
                    <a:pt x="1430" y="5974"/>
                    <a:pt x="1466" y="5969"/>
                    <a:pt x="1501" y="5959"/>
                  </a:cubicBezTo>
                  <a:cubicBezTo>
                    <a:pt x="1735" y="5859"/>
                    <a:pt x="1901" y="5625"/>
                    <a:pt x="1835" y="5358"/>
                  </a:cubicBezTo>
                  <a:cubicBezTo>
                    <a:pt x="1635" y="4191"/>
                    <a:pt x="1368" y="3057"/>
                    <a:pt x="1001" y="1923"/>
                  </a:cubicBezTo>
                  <a:cubicBezTo>
                    <a:pt x="1001" y="1913"/>
                    <a:pt x="1000" y="1902"/>
                    <a:pt x="999" y="1890"/>
                  </a:cubicBezTo>
                  <a:lnTo>
                    <a:pt x="999" y="1890"/>
                  </a:lnTo>
                  <a:cubicBezTo>
                    <a:pt x="999" y="1890"/>
                    <a:pt x="1000" y="1890"/>
                    <a:pt x="1001" y="1889"/>
                  </a:cubicBezTo>
                  <a:cubicBezTo>
                    <a:pt x="1134" y="1889"/>
                    <a:pt x="1268" y="1823"/>
                    <a:pt x="1401" y="1756"/>
                  </a:cubicBezTo>
                  <a:lnTo>
                    <a:pt x="2302" y="1489"/>
                  </a:lnTo>
                  <a:lnTo>
                    <a:pt x="4136" y="922"/>
                  </a:lnTo>
                  <a:cubicBezTo>
                    <a:pt x="4656" y="769"/>
                    <a:pt x="4504" y="1"/>
                    <a:pt x="4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3_1_2">
    <p:spTree>
      <p:nvGrpSpPr>
        <p:cNvPr id="1" name="Shape 1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8" name="Google Shape;1228;p29"/>
          <p:cNvGrpSpPr/>
          <p:nvPr/>
        </p:nvGrpSpPr>
        <p:grpSpPr>
          <a:xfrm>
            <a:off x="95" y="25"/>
            <a:ext cx="9143969" cy="5143446"/>
            <a:chOff x="95" y="25"/>
            <a:chExt cx="9143969" cy="5143446"/>
          </a:xfrm>
        </p:grpSpPr>
        <p:sp>
          <p:nvSpPr>
            <p:cNvPr id="1229" name="Google Shape;1229;p29"/>
            <p:cNvSpPr/>
            <p:nvPr/>
          </p:nvSpPr>
          <p:spPr>
            <a:xfrm>
              <a:off x="95" y="484705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29"/>
            <p:cNvSpPr/>
            <p:nvPr/>
          </p:nvSpPr>
          <p:spPr>
            <a:xfrm>
              <a:off x="95" y="67722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29"/>
            <p:cNvSpPr/>
            <p:nvPr/>
          </p:nvSpPr>
          <p:spPr>
            <a:xfrm>
              <a:off x="95" y="86974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29"/>
            <p:cNvSpPr/>
            <p:nvPr/>
          </p:nvSpPr>
          <p:spPr>
            <a:xfrm>
              <a:off x="95" y="106454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29"/>
            <p:cNvSpPr/>
            <p:nvPr/>
          </p:nvSpPr>
          <p:spPr>
            <a:xfrm>
              <a:off x="95" y="125706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29"/>
            <p:cNvSpPr/>
            <p:nvPr/>
          </p:nvSpPr>
          <p:spPr>
            <a:xfrm>
              <a:off x="95" y="1449643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29"/>
            <p:cNvSpPr/>
            <p:nvPr/>
          </p:nvSpPr>
          <p:spPr>
            <a:xfrm>
              <a:off x="95" y="1642163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29"/>
            <p:cNvSpPr/>
            <p:nvPr/>
          </p:nvSpPr>
          <p:spPr>
            <a:xfrm>
              <a:off x="95" y="1834744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29"/>
            <p:cNvSpPr/>
            <p:nvPr/>
          </p:nvSpPr>
          <p:spPr>
            <a:xfrm>
              <a:off x="95" y="2029479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29"/>
            <p:cNvSpPr/>
            <p:nvPr/>
          </p:nvSpPr>
          <p:spPr>
            <a:xfrm>
              <a:off x="95" y="2222059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29"/>
            <p:cNvSpPr/>
            <p:nvPr/>
          </p:nvSpPr>
          <p:spPr>
            <a:xfrm>
              <a:off x="95" y="241458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29"/>
            <p:cNvSpPr/>
            <p:nvPr/>
          </p:nvSpPr>
          <p:spPr>
            <a:xfrm>
              <a:off x="95" y="260710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29"/>
            <p:cNvSpPr/>
            <p:nvPr/>
          </p:nvSpPr>
          <p:spPr>
            <a:xfrm>
              <a:off x="95" y="280189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29"/>
            <p:cNvSpPr/>
            <p:nvPr/>
          </p:nvSpPr>
          <p:spPr>
            <a:xfrm>
              <a:off x="95" y="299441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29"/>
            <p:cNvSpPr/>
            <p:nvPr/>
          </p:nvSpPr>
          <p:spPr>
            <a:xfrm>
              <a:off x="95" y="3186997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29"/>
            <p:cNvSpPr/>
            <p:nvPr/>
          </p:nvSpPr>
          <p:spPr>
            <a:xfrm>
              <a:off x="95" y="3379517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29"/>
            <p:cNvSpPr/>
            <p:nvPr/>
          </p:nvSpPr>
          <p:spPr>
            <a:xfrm>
              <a:off x="95" y="3572098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29"/>
            <p:cNvSpPr/>
            <p:nvPr/>
          </p:nvSpPr>
          <p:spPr>
            <a:xfrm>
              <a:off x="95" y="3764618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29"/>
            <p:cNvSpPr/>
            <p:nvPr/>
          </p:nvSpPr>
          <p:spPr>
            <a:xfrm>
              <a:off x="95" y="3959413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29"/>
            <p:cNvSpPr/>
            <p:nvPr/>
          </p:nvSpPr>
          <p:spPr>
            <a:xfrm>
              <a:off x="95" y="4151934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29"/>
            <p:cNvSpPr/>
            <p:nvPr/>
          </p:nvSpPr>
          <p:spPr>
            <a:xfrm>
              <a:off x="95" y="4344454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29"/>
            <p:cNvSpPr/>
            <p:nvPr/>
          </p:nvSpPr>
          <p:spPr>
            <a:xfrm>
              <a:off x="95" y="4537035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29"/>
            <p:cNvSpPr/>
            <p:nvPr/>
          </p:nvSpPr>
          <p:spPr>
            <a:xfrm>
              <a:off x="95" y="4731770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29"/>
            <p:cNvSpPr/>
            <p:nvPr/>
          </p:nvSpPr>
          <p:spPr>
            <a:xfrm>
              <a:off x="95" y="4924351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29"/>
            <p:cNvSpPr/>
            <p:nvPr/>
          </p:nvSpPr>
          <p:spPr>
            <a:xfrm>
              <a:off x="704325" y="25"/>
              <a:ext cx="17779" cy="5143446"/>
            </a:xfrm>
            <a:custGeom>
              <a:avLst/>
              <a:gdLst/>
              <a:ahLst/>
              <a:cxnLst/>
              <a:rect l="l" t="t" r="r" b="b"/>
              <a:pathLst>
                <a:path w="297" h="85921" extrusionOk="0">
                  <a:moveTo>
                    <a:pt x="1" y="0"/>
                  </a:moveTo>
                  <a:lnTo>
                    <a:pt x="1" y="85920"/>
                  </a:lnTo>
                  <a:lnTo>
                    <a:pt x="296" y="8592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4" name="Google Shape;1254;p29"/>
          <p:cNvSpPr txBox="1">
            <a:spLocks noGrp="1"/>
          </p:cNvSpPr>
          <p:nvPr>
            <p:ph type="title"/>
          </p:nvPr>
        </p:nvSpPr>
        <p:spPr>
          <a:xfrm flipH="1">
            <a:off x="865700" y="1771400"/>
            <a:ext cx="3960000" cy="79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>
                <a:solidFill>
                  <a:srgbClr val="21252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>
            <a:endParaRPr/>
          </a:p>
        </p:txBody>
      </p:sp>
      <p:sp>
        <p:nvSpPr>
          <p:cNvPr id="1255" name="Google Shape;1255;p29"/>
          <p:cNvSpPr txBox="1">
            <a:spLocks noGrp="1"/>
          </p:cNvSpPr>
          <p:nvPr>
            <p:ph type="subTitle" idx="1"/>
          </p:nvPr>
        </p:nvSpPr>
        <p:spPr>
          <a:xfrm flipH="1">
            <a:off x="865800" y="2566100"/>
            <a:ext cx="3960000" cy="10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6" name="Google Shape;1256;p29"/>
          <p:cNvSpPr/>
          <p:nvPr/>
        </p:nvSpPr>
        <p:spPr>
          <a:xfrm>
            <a:off x="2180325" y="500088"/>
            <a:ext cx="109275" cy="114525"/>
          </a:xfrm>
          <a:custGeom>
            <a:avLst/>
            <a:gdLst/>
            <a:ahLst/>
            <a:cxnLst/>
            <a:rect l="l" t="t" r="r" b="b"/>
            <a:pathLst>
              <a:path w="4371" h="4581" extrusionOk="0">
                <a:moveTo>
                  <a:pt x="1702" y="1062"/>
                </a:moveTo>
                <a:cubicBezTo>
                  <a:pt x="1780" y="1119"/>
                  <a:pt x="1875" y="1151"/>
                  <a:pt x="1969" y="1151"/>
                </a:cubicBezTo>
                <a:lnTo>
                  <a:pt x="2002" y="1151"/>
                </a:lnTo>
                <a:lnTo>
                  <a:pt x="2102" y="1185"/>
                </a:lnTo>
                <a:cubicBezTo>
                  <a:pt x="2169" y="1185"/>
                  <a:pt x="2236" y="1218"/>
                  <a:pt x="2336" y="1218"/>
                </a:cubicBezTo>
                <a:cubicBezTo>
                  <a:pt x="2436" y="1285"/>
                  <a:pt x="2569" y="1352"/>
                  <a:pt x="2670" y="1418"/>
                </a:cubicBezTo>
                <a:cubicBezTo>
                  <a:pt x="2770" y="1485"/>
                  <a:pt x="2870" y="1552"/>
                  <a:pt x="2936" y="1652"/>
                </a:cubicBezTo>
                <a:cubicBezTo>
                  <a:pt x="3003" y="1752"/>
                  <a:pt x="3070" y="1852"/>
                  <a:pt x="3137" y="1952"/>
                </a:cubicBezTo>
                <a:cubicBezTo>
                  <a:pt x="3170" y="1985"/>
                  <a:pt x="3170" y="2052"/>
                  <a:pt x="3203" y="2085"/>
                </a:cubicBezTo>
                <a:cubicBezTo>
                  <a:pt x="3203" y="2152"/>
                  <a:pt x="3237" y="2219"/>
                  <a:pt x="3237" y="2286"/>
                </a:cubicBezTo>
                <a:lnTo>
                  <a:pt x="3237" y="2319"/>
                </a:lnTo>
                <a:cubicBezTo>
                  <a:pt x="3237" y="2352"/>
                  <a:pt x="3237" y="2386"/>
                  <a:pt x="3237" y="2419"/>
                </a:cubicBezTo>
                <a:cubicBezTo>
                  <a:pt x="3237" y="2519"/>
                  <a:pt x="3237" y="2586"/>
                  <a:pt x="3237" y="2686"/>
                </a:cubicBezTo>
                <a:cubicBezTo>
                  <a:pt x="3237" y="2675"/>
                  <a:pt x="3236" y="2670"/>
                  <a:pt x="3234" y="2670"/>
                </a:cubicBezTo>
                <a:cubicBezTo>
                  <a:pt x="3227" y="2670"/>
                  <a:pt x="3203" y="2791"/>
                  <a:pt x="3203" y="2819"/>
                </a:cubicBezTo>
                <a:cubicBezTo>
                  <a:pt x="3203" y="2886"/>
                  <a:pt x="3170" y="2953"/>
                  <a:pt x="3137" y="2986"/>
                </a:cubicBezTo>
                <a:cubicBezTo>
                  <a:pt x="3146" y="2976"/>
                  <a:pt x="3150" y="2972"/>
                  <a:pt x="3151" y="2972"/>
                </a:cubicBezTo>
                <a:lnTo>
                  <a:pt x="3151" y="2972"/>
                </a:lnTo>
                <a:cubicBezTo>
                  <a:pt x="3153" y="2972"/>
                  <a:pt x="3137" y="2996"/>
                  <a:pt x="3137" y="3019"/>
                </a:cubicBezTo>
                <a:lnTo>
                  <a:pt x="3103" y="3119"/>
                </a:lnTo>
                <a:cubicBezTo>
                  <a:pt x="3070" y="3186"/>
                  <a:pt x="3036" y="3220"/>
                  <a:pt x="3003" y="3253"/>
                </a:cubicBezTo>
                <a:cubicBezTo>
                  <a:pt x="2936" y="3320"/>
                  <a:pt x="2903" y="3353"/>
                  <a:pt x="2836" y="3386"/>
                </a:cubicBezTo>
                <a:lnTo>
                  <a:pt x="2770" y="3453"/>
                </a:lnTo>
                <a:lnTo>
                  <a:pt x="2670" y="3520"/>
                </a:lnTo>
                <a:cubicBezTo>
                  <a:pt x="2603" y="3520"/>
                  <a:pt x="2536" y="3553"/>
                  <a:pt x="2469" y="3553"/>
                </a:cubicBezTo>
                <a:cubicBezTo>
                  <a:pt x="2469" y="3553"/>
                  <a:pt x="2395" y="3568"/>
                  <a:pt x="2366" y="3568"/>
                </a:cubicBezTo>
                <a:cubicBezTo>
                  <a:pt x="2351" y="3568"/>
                  <a:pt x="2347" y="3564"/>
                  <a:pt x="2369" y="3553"/>
                </a:cubicBezTo>
                <a:lnTo>
                  <a:pt x="2303" y="3553"/>
                </a:lnTo>
                <a:cubicBezTo>
                  <a:pt x="2286" y="3570"/>
                  <a:pt x="2261" y="3578"/>
                  <a:pt x="2232" y="3578"/>
                </a:cubicBezTo>
                <a:cubicBezTo>
                  <a:pt x="2203" y="3578"/>
                  <a:pt x="2169" y="3570"/>
                  <a:pt x="2136" y="3553"/>
                </a:cubicBezTo>
                <a:lnTo>
                  <a:pt x="2002" y="3553"/>
                </a:lnTo>
                <a:lnTo>
                  <a:pt x="1902" y="3520"/>
                </a:lnTo>
                <a:lnTo>
                  <a:pt x="1869" y="3520"/>
                </a:lnTo>
                <a:cubicBezTo>
                  <a:pt x="1369" y="3253"/>
                  <a:pt x="1068" y="2753"/>
                  <a:pt x="1068" y="2185"/>
                </a:cubicBezTo>
                <a:cubicBezTo>
                  <a:pt x="1068" y="1885"/>
                  <a:pt x="1168" y="1618"/>
                  <a:pt x="1335" y="1385"/>
                </a:cubicBezTo>
                <a:cubicBezTo>
                  <a:pt x="1437" y="1262"/>
                  <a:pt x="1565" y="1152"/>
                  <a:pt x="1702" y="1062"/>
                </a:cubicBezTo>
                <a:close/>
                <a:moveTo>
                  <a:pt x="1857" y="0"/>
                </a:moveTo>
                <a:cubicBezTo>
                  <a:pt x="1817" y="0"/>
                  <a:pt x="1776" y="6"/>
                  <a:pt x="1736" y="17"/>
                </a:cubicBezTo>
                <a:cubicBezTo>
                  <a:pt x="902" y="284"/>
                  <a:pt x="301" y="985"/>
                  <a:pt x="168" y="1852"/>
                </a:cubicBezTo>
                <a:cubicBezTo>
                  <a:pt x="1" y="2753"/>
                  <a:pt x="368" y="3687"/>
                  <a:pt x="1102" y="4254"/>
                </a:cubicBezTo>
                <a:cubicBezTo>
                  <a:pt x="1429" y="4472"/>
                  <a:pt x="1814" y="4581"/>
                  <a:pt x="2199" y="4581"/>
                </a:cubicBezTo>
                <a:cubicBezTo>
                  <a:pt x="2640" y="4581"/>
                  <a:pt x="3081" y="4438"/>
                  <a:pt x="3437" y="4154"/>
                </a:cubicBezTo>
                <a:cubicBezTo>
                  <a:pt x="4104" y="3620"/>
                  <a:pt x="4371" y="2719"/>
                  <a:pt x="4104" y="1885"/>
                </a:cubicBezTo>
                <a:cubicBezTo>
                  <a:pt x="3834" y="1046"/>
                  <a:pt x="3133" y="422"/>
                  <a:pt x="2268" y="256"/>
                </a:cubicBezTo>
                <a:lnTo>
                  <a:pt x="2268" y="256"/>
                </a:lnTo>
                <a:cubicBezTo>
                  <a:pt x="2188" y="93"/>
                  <a:pt x="2024" y="0"/>
                  <a:pt x="185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7" name="Google Shape;1257;p29"/>
          <p:cNvSpPr/>
          <p:nvPr/>
        </p:nvSpPr>
        <p:spPr>
          <a:xfrm>
            <a:off x="2983125" y="4609813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8" name="Google Shape;1258;p29"/>
          <p:cNvSpPr/>
          <p:nvPr/>
        </p:nvSpPr>
        <p:spPr>
          <a:xfrm>
            <a:off x="265775" y="3113500"/>
            <a:ext cx="87600" cy="85725"/>
          </a:xfrm>
          <a:custGeom>
            <a:avLst/>
            <a:gdLst/>
            <a:ahLst/>
            <a:cxnLst/>
            <a:rect l="l" t="t" r="r" b="b"/>
            <a:pathLst>
              <a:path w="3504" h="3429" extrusionOk="0">
                <a:moveTo>
                  <a:pt x="1306" y="1043"/>
                </a:moveTo>
                <a:cubicBezTo>
                  <a:pt x="1302" y="1043"/>
                  <a:pt x="1285" y="1051"/>
                  <a:pt x="1268" y="1068"/>
                </a:cubicBezTo>
                <a:cubicBezTo>
                  <a:pt x="1302" y="1051"/>
                  <a:pt x="1310" y="1043"/>
                  <a:pt x="1306" y="1043"/>
                </a:cubicBezTo>
                <a:close/>
                <a:moveTo>
                  <a:pt x="1049" y="1498"/>
                </a:moveTo>
                <a:cubicBezTo>
                  <a:pt x="1048" y="1498"/>
                  <a:pt x="1043" y="1508"/>
                  <a:pt x="1039" y="1525"/>
                </a:cubicBezTo>
                <a:lnTo>
                  <a:pt x="1039" y="1525"/>
                </a:lnTo>
                <a:cubicBezTo>
                  <a:pt x="1048" y="1506"/>
                  <a:pt x="1050" y="1498"/>
                  <a:pt x="1049" y="1498"/>
                </a:cubicBezTo>
                <a:close/>
                <a:moveTo>
                  <a:pt x="2278" y="2426"/>
                </a:moveTo>
                <a:lnTo>
                  <a:pt x="2278" y="2426"/>
                </a:lnTo>
                <a:cubicBezTo>
                  <a:pt x="2263" y="2428"/>
                  <a:pt x="2252" y="2445"/>
                  <a:pt x="2256" y="2445"/>
                </a:cubicBezTo>
                <a:cubicBezTo>
                  <a:pt x="2258" y="2445"/>
                  <a:pt x="2262" y="2442"/>
                  <a:pt x="2269" y="2435"/>
                </a:cubicBezTo>
                <a:lnTo>
                  <a:pt x="2278" y="2426"/>
                </a:lnTo>
                <a:close/>
                <a:moveTo>
                  <a:pt x="1458" y="943"/>
                </a:moveTo>
                <a:lnTo>
                  <a:pt x="1458" y="943"/>
                </a:lnTo>
                <a:cubicBezTo>
                  <a:pt x="1551" y="978"/>
                  <a:pt x="1643" y="1040"/>
                  <a:pt x="1735" y="1101"/>
                </a:cubicBezTo>
                <a:lnTo>
                  <a:pt x="1869" y="1201"/>
                </a:lnTo>
                <a:lnTo>
                  <a:pt x="1935" y="1234"/>
                </a:lnTo>
                <a:cubicBezTo>
                  <a:pt x="1935" y="1234"/>
                  <a:pt x="1995" y="1264"/>
                  <a:pt x="2004" y="1264"/>
                </a:cubicBezTo>
                <a:cubicBezTo>
                  <a:pt x="2009" y="1264"/>
                  <a:pt x="2002" y="1257"/>
                  <a:pt x="1969" y="1235"/>
                </a:cubicBezTo>
                <a:lnTo>
                  <a:pt x="1969" y="1235"/>
                </a:lnTo>
                <a:cubicBezTo>
                  <a:pt x="2069" y="1302"/>
                  <a:pt x="2136" y="1368"/>
                  <a:pt x="2202" y="1468"/>
                </a:cubicBezTo>
                <a:lnTo>
                  <a:pt x="2236" y="1501"/>
                </a:lnTo>
                <a:cubicBezTo>
                  <a:pt x="2227" y="1485"/>
                  <a:pt x="2225" y="1478"/>
                  <a:pt x="2227" y="1478"/>
                </a:cubicBezTo>
                <a:lnTo>
                  <a:pt x="2227" y="1478"/>
                </a:lnTo>
                <a:cubicBezTo>
                  <a:pt x="2231" y="1478"/>
                  <a:pt x="2269" y="1535"/>
                  <a:pt x="2269" y="1535"/>
                </a:cubicBezTo>
                <a:cubicBezTo>
                  <a:pt x="2302" y="1568"/>
                  <a:pt x="2336" y="1635"/>
                  <a:pt x="2369" y="1702"/>
                </a:cubicBezTo>
                <a:cubicBezTo>
                  <a:pt x="2369" y="1702"/>
                  <a:pt x="2402" y="1735"/>
                  <a:pt x="2402" y="1768"/>
                </a:cubicBezTo>
                <a:lnTo>
                  <a:pt x="2436" y="1902"/>
                </a:lnTo>
                <a:cubicBezTo>
                  <a:pt x="2436" y="1912"/>
                  <a:pt x="2436" y="1923"/>
                  <a:pt x="2436" y="1935"/>
                </a:cubicBezTo>
                <a:cubicBezTo>
                  <a:pt x="2436" y="2002"/>
                  <a:pt x="2436" y="2035"/>
                  <a:pt x="2436" y="2102"/>
                </a:cubicBezTo>
                <a:cubicBezTo>
                  <a:pt x="2436" y="2121"/>
                  <a:pt x="2436" y="2135"/>
                  <a:pt x="2436" y="2135"/>
                </a:cubicBezTo>
                <a:lnTo>
                  <a:pt x="2413" y="2227"/>
                </a:lnTo>
                <a:lnTo>
                  <a:pt x="2413" y="2227"/>
                </a:lnTo>
                <a:cubicBezTo>
                  <a:pt x="2410" y="2228"/>
                  <a:pt x="2407" y="2230"/>
                  <a:pt x="2402" y="2235"/>
                </a:cubicBezTo>
                <a:cubicBezTo>
                  <a:pt x="2402" y="2269"/>
                  <a:pt x="2369" y="2302"/>
                  <a:pt x="2369" y="2302"/>
                </a:cubicBezTo>
                <a:cubicBezTo>
                  <a:pt x="2336" y="2335"/>
                  <a:pt x="2336" y="2369"/>
                  <a:pt x="2336" y="2369"/>
                </a:cubicBezTo>
                <a:lnTo>
                  <a:pt x="2278" y="2426"/>
                </a:lnTo>
                <a:lnTo>
                  <a:pt x="2278" y="2426"/>
                </a:lnTo>
                <a:cubicBezTo>
                  <a:pt x="2279" y="2426"/>
                  <a:pt x="2281" y="2426"/>
                  <a:pt x="2282" y="2426"/>
                </a:cubicBezTo>
                <a:cubicBezTo>
                  <a:pt x="2288" y="2426"/>
                  <a:pt x="2295" y="2428"/>
                  <a:pt x="2302" y="2435"/>
                </a:cubicBezTo>
                <a:lnTo>
                  <a:pt x="2197" y="2488"/>
                </a:lnTo>
                <a:lnTo>
                  <a:pt x="2197" y="2488"/>
                </a:lnTo>
                <a:cubicBezTo>
                  <a:pt x="2177" y="2490"/>
                  <a:pt x="2122" y="2502"/>
                  <a:pt x="2102" y="2502"/>
                </a:cubicBezTo>
                <a:lnTo>
                  <a:pt x="1902" y="2502"/>
                </a:lnTo>
                <a:cubicBezTo>
                  <a:pt x="1835" y="2502"/>
                  <a:pt x="1769" y="2469"/>
                  <a:pt x="1735" y="2435"/>
                </a:cubicBezTo>
                <a:lnTo>
                  <a:pt x="1668" y="2435"/>
                </a:lnTo>
                <a:lnTo>
                  <a:pt x="1502" y="2335"/>
                </a:lnTo>
                <a:lnTo>
                  <a:pt x="1402" y="2269"/>
                </a:lnTo>
                <a:cubicBezTo>
                  <a:pt x="1402" y="2269"/>
                  <a:pt x="1302" y="2202"/>
                  <a:pt x="1302" y="2169"/>
                </a:cubicBezTo>
                <a:lnTo>
                  <a:pt x="1201" y="2102"/>
                </a:lnTo>
                <a:cubicBezTo>
                  <a:pt x="1168" y="2068"/>
                  <a:pt x="1168" y="2035"/>
                  <a:pt x="1135" y="2002"/>
                </a:cubicBezTo>
                <a:cubicBezTo>
                  <a:pt x="1101" y="1968"/>
                  <a:pt x="1068" y="1902"/>
                  <a:pt x="1068" y="1868"/>
                </a:cubicBezTo>
                <a:lnTo>
                  <a:pt x="1068" y="1768"/>
                </a:lnTo>
                <a:cubicBezTo>
                  <a:pt x="1068" y="1768"/>
                  <a:pt x="1068" y="1735"/>
                  <a:pt x="1035" y="1702"/>
                </a:cubicBezTo>
                <a:lnTo>
                  <a:pt x="1035" y="1568"/>
                </a:lnTo>
                <a:cubicBezTo>
                  <a:pt x="1035" y="1551"/>
                  <a:pt x="1037" y="1536"/>
                  <a:pt x="1039" y="1525"/>
                </a:cubicBezTo>
                <a:lnTo>
                  <a:pt x="1039" y="1525"/>
                </a:lnTo>
                <a:cubicBezTo>
                  <a:pt x="1038" y="1528"/>
                  <a:pt x="1036" y="1531"/>
                  <a:pt x="1035" y="1535"/>
                </a:cubicBezTo>
                <a:cubicBezTo>
                  <a:pt x="1035" y="1514"/>
                  <a:pt x="1035" y="1484"/>
                  <a:pt x="1035" y="1468"/>
                </a:cubicBezTo>
                <a:cubicBezTo>
                  <a:pt x="1035" y="1435"/>
                  <a:pt x="1035" y="1435"/>
                  <a:pt x="1035" y="1401"/>
                </a:cubicBezTo>
                <a:lnTo>
                  <a:pt x="1035" y="1368"/>
                </a:lnTo>
                <a:cubicBezTo>
                  <a:pt x="1035" y="1335"/>
                  <a:pt x="1101" y="1268"/>
                  <a:pt x="1135" y="1234"/>
                </a:cubicBezTo>
                <a:cubicBezTo>
                  <a:pt x="1135" y="1201"/>
                  <a:pt x="1135" y="1201"/>
                  <a:pt x="1168" y="1168"/>
                </a:cubicBezTo>
                <a:lnTo>
                  <a:pt x="1201" y="1168"/>
                </a:lnTo>
                <a:lnTo>
                  <a:pt x="1268" y="1068"/>
                </a:lnTo>
                <a:cubicBezTo>
                  <a:pt x="1268" y="1034"/>
                  <a:pt x="1368" y="1001"/>
                  <a:pt x="1402" y="968"/>
                </a:cubicBezTo>
                <a:lnTo>
                  <a:pt x="1368" y="968"/>
                </a:lnTo>
                <a:cubicBezTo>
                  <a:pt x="1368" y="968"/>
                  <a:pt x="1423" y="968"/>
                  <a:pt x="1458" y="943"/>
                </a:cubicBezTo>
                <a:close/>
                <a:moveTo>
                  <a:pt x="1568" y="0"/>
                </a:moveTo>
                <a:lnTo>
                  <a:pt x="1568" y="67"/>
                </a:lnTo>
                <a:cubicBezTo>
                  <a:pt x="868" y="100"/>
                  <a:pt x="301" y="567"/>
                  <a:pt x="134" y="1201"/>
                </a:cubicBezTo>
                <a:cubicBezTo>
                  <a:pt x="1" y="1835"/>
                  <a:pt x="201" y="2502"/>
                  <a:pt x="734" y="2936"/>
                </a:cubicBezTo>
                <a:cubicBezTo>
                  <a:pt x="1078" y="3258"/>
                  <a:pt x="1519" y="3428"/>
                  <a:pt x="1967" y="3428"/>
                </a:cubicBezTo>
                <a:cubicBezTo>
                  <a:pt x="2215" y="3428"/>
                  <a:pt x="2465" y="3376"/>
                  <a:pt x="2703" y="3269"/>
                </a:cubicBezTo>
                <a:cubicBezTo>
                  <a:pt x="3270" y="2902"/>
                  <a:pt x="3503" y="2235"/>
                  <a:pt x="3336" y="1601"/>
                </a:cubicBezTo>
                <a:cubicBezTo>
                  <a:pt x="3103" y="934"/>
                  <a:pt x="2569" y="367"/>
                  <a:pt x="1902" y="134"/>
                </a:cubicBezTo>
                <a:cubicBezTo>
                  <a:pt x="1878" y="122"/>
                  <a:pt x="1855" y="112"/>
                  <a:pt x="1832" y="104"/>
                </a:cubicBezTo>
                <a:lnTo>
                  <a:pt x="1832" y="104"/>
                </a:lnTo>
                <a:cubicBezTo>
                  <a:pt x="1756" y="40"/>
                  <a:pt x="1665" y="0"/>
                  <a:pt x="15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9" name="Google Shape;1259;p29"/>
          <p:cNvSpPr/>
          <p:nvPr/>
        </p:nvSpPr>
        <p:spPr>
          <a:xfrm>
            <a:off x="6728588" y="500100"/>
            <a:ext cx="70900" cy="70825"/>
          </a:xfrm>
          <a:custGeom>
            <a:avLst/>
            <a:gdLst/>
            <a:ahLst/>
            <a:cxnLst/>
            <a:rect l="l" t="t" r="r" b="b"/>
            <a:pathLst>
              <a:path w="2836" h="2833" extrusionOk="0">
                <a:moveTo>
                  <a:pt x="958" y="1016"/>
                </a:moveTo>
                <a:cubicBezTo>
                  <a:pt x="951" y="1028"/>
                  <a:pt x="943" y="1033"/>
                  <a:pt x="939" y="1033"/>
                </a:cubicBezTo>
                <a:cubicBezTo>
                  <a:pt x="936" y="1033"/>
                  <a:pt x="939" y="1027"/>
                  <a:pt x="958" y="1016"/>
                </a:cubicBezTo>
                <a:close/>
                <a:moveTo>
                  <a:pt x="1201" y="1126"/>
                </a:moveTo>
                <a:cubicBezTo>
                  <a:pt x="1201" y="1126"/>
                  <a:pt x="1200" y="1138"/>
                  <a:pt x="1197" y="1153"/>
                </a:cubicBezTo>
                <a:lnTo>
                  <a:pt x="1197" y="1153"/>
                </a:lnTo>
                <a:cubicBezTo>
                  <a:pt x="1198" y="1150"/>
                  <a:pt x="1200" y="1147"/>
                  <a:pt x="1201" y="1144"/>
                </a:cubicBezTo>
                <a:cubicBezTo>
                  <a:pt x="1201" y="1131"/>
                  <a:pt x="1201" y="1126"/>
                  <a:pt x="1201" y="1126"/>
                </a:cubicBezTo>
                <a:close/>
                <a:moveTo>
                  <a:pt x="1197" y="1153"/>
                </a:moveTo>
                <a:cubicBezTo>
                  <a:pt x="1187" y="1174"/>
                  <a:pt x="1181" y="1191"/>
                  <a:pt x="1176" y="1208"/>
                </a:cubicBezTo>
                <a:lnTo>
                  <a:pt x="1176" y="1208"/>
                </a:lnTo>
                <a:cubicBezTo>
                  <a:pt x="1188" y="1199"/>
                  <a:pt x="1194" y="1173"/>
                  <a:pt x="1197" y="1153"/>
                </a:cubicBezTo>
                <a:close/>
                <a:moveTo>
                  <a:pt x="1826" y="1273"/>
                </a:moveTo>
                <a:cubicBezTo>
                  <a:pt x="1828" y="1291"/>
                  <a:pt x="1839" y="1306"/>
                  <a:pt x="1843" y="1306"/>
                </a:cubicBezTo>
                <a:cubicBezTo>
                  <a:pt x="1846" y="1306"/>
                  <a:pt x="1845" y="1299"/>
                  <a:pt x="1835" y="1278"/>
                </a:cubicBezTo>
                <a:lnTo>
                  <a:pt x="1826" y="1273"/>
                </a:lnTo>
                <a:close/>
                <a:moveTo>
                  <a:pt x="1316" y="1792"/>
                </a:moveTo>
                <a:cubicBezTo>
                  <a:pt x="1316" y="1792"/>
                  <a:pt x="1327" y="1802"/>
                  <a:pt x="1339" y="1812"/>
                </a:cubicBezTo>
                <a:lnTo>
                  <a:pt x="1339" y="1812"/>
                </a:lnTo>
                <a:cubicBezTo>
                  <a:pt x="1338" y="1812"/>
                  <a:pt x="1336" y="1812"/>
                  <a:pt x="1335" y="1812"/>
                </a:cubicBezTo>
                <a:cubicBezTo>
                  <a:pt x="1321" y="1797"/>
                  <a:pt x="1315" y="1792"/>
                  <a:pt x="1316" y="1792"/>
                </a:cubicBezTo>
                <a:close/>
                <a:moveTo>
                  <a:pt x="1835" y="1778"/>
                </a:moveTo>
                <a:lnTo>
                  <a:pt x="1835" y="1778"/>
                </a:lnTo>
                <a:cubicBezTo>
                  <a:pt x="1816" y="1797"/>
                  <a:pt x="1774" y="1817"/>
                  <a:pt x="1768" y="1817"/>
                </a:cubicBezTo>
                <a:cubicBezTo>
                  <a:pt x="1764" y="1817"/>
                  <a:pt x="1779" y="1806"/>
                  <a:pt x="1835" y="1778"/>
                </a:cubicBezTo>
                <a:close/>
                <a:moveTo>
                  <a:pt x="1270" y="945"/>
                </a:moveTo>
                <a:cubicBezTo>
                  <a:pt x="1303" y="947"/>
                  <a:pt x="1344" y="954"/>
                  <a:pt x="1368" y="978"/>
                </a:cubicBezTo>
                <a:lnTo>
                  <a:pt x="1435" y="978"/>
                </a:lnTo>
                <a:lnTo>
                  <a:pt x="1568" y="1078"/>
                </a:lnTo>
                <a:lnTo>
                  <a:pt x="1635" y="1111"/>
                </a:lnTo>
                <a:cubicBezTo>
                  <a:pt x="1702" y="1144"/>
                  <a:pt x="1735" y="1178"/>
                  <a:pt x="1768" y="1244"/>
                </a:cubicBezTo>
                <a:lnTo>
                  <a:pt x="1826" y="1273"/>
                </a:lnTo>
                <a:lnTo>
                  <a:pt x="1826" y="1273"/>
                </a:lnTo>
                <a:cubicBezTo>
                  <a:pt x="1825" y="1263"/>
                  <a:pt x="1827" y="1253"/>
                  <a:pt x="1835" y="1244"/>
                </a:cubicBezTo>
                <a:lnTo>
                  <a:pt x="1835" y="1244"/>
                </a:lnTo>
                <a:lnTo>
                  <a:pt x="1902" y="1378"/>
                </a:lnTo>
                <a:lnTo>
                  <a:pt x="1935" y="1445"/>
                </a:lnTo>
                <a:cubicBezTo>
                  <a:pt x="1935" y="1478"/>
                  <a:pt x="1935" y="1478"/>
                  <a:pt x="1935" y="1511"/>
                </a:cubicBezTo>
                <a:lnTo>
                  <a:pt x="1935" y="1611"/>
                </a:lnTo>
                <a:lnTo>
                  <a:pt x="1935" y="1645"/>
                </a:lnTo>
                <a:cubicBezTo>
                  <a:pt x="1935" y="1645"/>
                  <a:pt x="1935" y="1662"/>
                  <a:pt x="1923" y="1672"/>
                </a:cubicBezTo>
                <a:lnTo>
                  <a:pt x="1923" y="1672"/>
                </a:lnTo>
                <a:cubicBezTo>
                  <a:pt x="1931" y="1653"/>
                  <a:pt x="1936" y="1629"/>
                  <a:pt x="1925" y="1629"/>
                </a:cubicBezTo>
                <a:cubicBezTo>
                  <a:pt x="1921" y="1629"/>
                  <a:pt x="1913" y="1633"/>
                  <a:pt x="1902" y="1645"/>
                </a:cubicBezTo>
                <a:lnTo>
                  <a:pt x="1835" y="1745"/>
                </a:lnTo>
                <a:cubicBezTo>
                  <a:pt x="1828" y="1759"/>
                  <a:pt x="1828" y="1764"/>
                  <a:pt x="1833" y="1764"/>
                </a:cubicBezTo>
                <a:cubicBezTo>
                  <a:pt x="1845" y="1764"/>
                  <a:pt x="1887" y="1726"/>
                  <a:pt x="1887" y="1726"/>
                </a:cubicBezTo>
                <a:lnTo>
                  <a:pt x="1887" y="1726"/>
                </a:lnTo>
                <a:cubicBezTo>
                  <a:pt x="1888" y="1726"/>
                  <a:pt x="1883" y="1731"/>
                  <a:pt x="1868" y="1745"/>
                </a:cubicBezTo>
                <a:lnTo>
                  <a:pt x="1835" y="1778"/>
                </a:lnTo>
                <a:cubicBezTo>
                  <a:pt x="1802" y="1778"/>
                  <a:pt x="1768" y="1812"/>
                  <a:pt x="1735" y="1812"/>
                </a:cubicBezTo>
                <a:lnTo>
                  <a:pt x="1702" y="1845"/>
                </a:lnTo>
                <a:lnTo>
                  <a:pt x="1668" y="1845"/>
                </a:lnTo>
                <a:cubicBezTo>
                  <a:pt x="1735" y="1812"/>
                  <a:pt x="1735" y="1812"/>
                  <a:pt x="1702" y="1812"/>
                </a:cubicBezTo>
                <a:lnTo>
                  <a:pt x="1602" y="1845"/>
                </a:lnTo>
                <a:lnTo>
                  <a:pt x="1535" y="1845"/>
                </a:lnTo>
                <a:cubicBezTo>
                  <a:pt x="1518" y="1862"/>
                  <a:pt x="1502" y="1870"/>
                  <a:pt x="1485" y="1870"/>
                </a:cubicBezTo>
                <a:cubicBezTo>
                  <a:pt x="1468" y="1870"/>
                  <a:pt x="1451" y="1862"/>
                  <a:pt x="1435" y="1845"/>
                </a:cubicBezTo>
                <a:cubicBezTo>
                  <a:pt x="1414" y="1845"/>
                  <a:pt x="1393" y="1832"/>
                  <a:pt x="1373" y="1822"/>
                </a:cubicBezTo>
                <a:lnTo>
                  <a:pt x="1373" y="1822"/>
                </a:lnTo>
                <a:cubicBezTo>
                  <a:pt x="1372" y="1820"/>
                  <a:pt x="1370" y="1816"/>
                  <a:pt x="1368" y="1812"/>
                </a:cubicBezTo>
                <a:lnTo>
                  <a:pt x="1335" y="1778"/>
                </a:lnTo>
                <a:cubicBezTo>
                  <a:pt x="1301" y="1778"/>
                  <a:pt x="1301" y="1778"/>
                  <a:pt x="1301" y="1745"/>
                </a:cubicBezTo>
                <a:cubicBezTo>
                  <a:pt x="1281" y="1725"/>
                  <a:pt x="1261" y="1692"/>
                  <a:pt x="1263" y="1692"/>
                </a:cubicBezTo>
                <a:lnTo>
                  <a:pt x="1263" y="1692"/>
                </a:lnTo>
                <a:cubicBezTo>
                  <a:pt x="1264" y="1692"/>
                  <a:pt x="1275" y="1706"/>
                  <a:pt x="1301" y="1745"/>
                </a:cubicBezTo>
                <a:cubicBezTo>
                  <a:pt x="1301" y="1711"/>
                  <a:pt x="1235" y="1678"/>
                  <a:pt x="1235" y="1645"/>
                </a:cubicBezTo>
                <a:cubicBezTo>
                  <a:pt x="1218" y="1645"/>
                  <a:pt x="1210" y="1637"/>
                  <a:pt x="1206" y="1625"/>
                </a:cubicBezTo>
                <a:lnTo>
                  <a:pt x="1206" y="1625"/>
                </a:lnTo>
                <a:cubicBezTo>
                  <a:pt x="1207" y="1626"/>
                  <a:pt x="1208" y="1628"/>
                  <a:pt x="1208" y="1628"/>
                </a:cubicBezTo>
                <a:cubicBezTo>
                  <a:pt x="1209" y="1628"/>
                  <a:pt x="1207" y="1624"/>
                  <a:pt x="1203" y="1616"/>
                </a:cubicBezTo>
                <a:lnTo>
                  <a:pt x="1203" y="1616"/>
                </a:lnTo>
                <a:cubicBezTo>
                  <a:pt x="1201" y="1604"/>
                  <a:pt x="1201" y="1591"/>
                  <a:pt x="1201" y="1578"/>
                </a:cubicBezTo>
                <a:cubicBezTo>
                  <a:pt x="1190" y="1567"/>
                  <a:pt x="1183" y="1562"/>
                  <a:pt x="1180" y="1562"/>
                </a:cubicBezTo>
                <a:cubicBezTo>
                  <a:pt x="1176" y="1562"/>
                  <a:pt x="1178" y="1571"/>
                  <a:pt x="1183" y="1582"/>
                </a:cubicBezTo>
                <a:lnTo>
                  <a:pt x="1183" y="1582"/>
                </a:lnTo>
                <a:cubicBezTo>
                  <a:pt x="1141" y="1511"/>
                  <a:pt x="1168" y="1508"/>
                  <a:pt x="1168" y="1478"/>
                </a:cubicBezTo>
                <a:lnTo>
                  <a:pt x="1168" y="1445"/>
                </a:lnTo>
                <a:lnTo>
                  <a:pt x="1168" y="1311"/>
                </a:lnTo>
                <a:cubicBezTo>
                  <a:pt x="1168" y="1269"/>
                  <a:pt x="1168" y="1240"/>
                  <a:pt x="1176" y="1208"/>
                </a:cubicBezTo>
                <a:lnTo>
                  <a:pt x="1176" y="1208"/>
                </a:lnTo>
                <a:cubicBezTo>
                  <a:pt x="1174" y="1210"/>
                  <a:pt x="1171" y="1211"/>
                  <a:pt x="1168" y="1211"/>
                </a:cubicBezTo>
                <a:cubicBezTo>
                  <a:pt x="1135" y="1211"/>
                  <a:pt x="1201" y="1144"/>
                  <a:pt x="1201" y="1111"/>
                </a:cubicBezTo>
                <a:cubicBezTo>
                  <a:pt x="1236" y="1055"/>
                  <a:pt x="1259" y="999"/>
                  <a:pt x="1270" y="945"/>
                </a:cubicBezTo>
                <a:close/>
                <a:moveTo>
                  <a:pt x="1195" y="1"/>
                </a:moveTo>
                <a:cubicBezTo>
                  <a:pt x="988" y="1"/>
                  <a:pt x="784" y="52"/>
                  <a:pt x="601" y="144"/>
                </a:cubicBezTo>
                <a:cubicBezTo>
                  <a:pt x="234" y="344"/>
                  <a:pt x="0" y="677"/>
                  <a:pt x="0" y="1078"/>
                </a:cubicBezTo>
                <a:cubicBezTo>
                  <a:pt x="0" y="1230"/>
                  <a:pt x="66" y="1361"/>
                  <a:pt x="171" y="1445"/>
                </a:cubicBezTo>
                <a:lnTo>
                  <a:pt x="171" y="1445"/>
                </a:lnTo>
                <a:cubicBezTo>
                  <a:pt x="176" y="1712"/>
                  <a:pt x="251" y="1978"/>
                  <a:pt x="401" y="2212"/>
                </a:cubicBezTo>
                <a:cubicBezTo>
                  <a:pt x="636" y="2604"/>
                  <a:pt x="1056" y="2832"/>
                  <a:pt x="1483" y="2832"/>
                </a:cubicBezTo>
                <a:cubicBezTo>
                  <a:pt x="1601" y="2832"/>
                  <a:pt x="1720" y="2815"/>
                  <a:pt x="1835" y="2779"/>
                </a:cubicBezTo>
                <a:cubicBezTo>
                  <a:pt x="2402" y="2612"/>
                  <a:pt x="2802" y="2145"/>
                  <a:pt x="2836" y="1545"/>
                </a:cubicBezTo>
                <a:cubicBezTo>
                  <a:pt x="2769" y="878"/>
                  <a:pt x="2335" y="310"/>
                  <a:pt x="1702" y="110"/>
                </a:cubicBezTo>
                <a:cubicBezTo>
                  <a:pt x="1536" y="35"/>
                  <a:pt x="1364" y="1"/>
                  <a:pt x="11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0" name="Google Shape;1260;p29"/>
          <p:cNvSpPr/>
          <p:nvPr/>
        </p:nvSpPr>
        <p:spPr>
          <a:xfrm>
            <a:off x="3359325" y="1019713"/>
            <a:ext cx="338600" cy="293575"/>
          </a:xfrm>
          <a:custGeom>
            <a:avLst/>
            <a:gdLst/>
            <a:ahLst/>
            <a:cxnLst/>
            <a:rect l="l" t="t" r="r" b="b"/>
            <a:pathLst>
              <a:path w="13544" h="11743" extrusionOk="0">
                <a:moveTo>
                  <a:pt x="6438" y="992"/>
                </a:moveTo>
                <a:cubicBezTo>
                  <a:pt x="6467" y="992"/>
                  <a:pt x="6479" y="1072"/>
                  <a:pt x="6538" y="1210"/>
                </a:cubicBezTo>
                <a:cubicBezTo>
                  <a:pt x="6672" y="1444"/>
                  <a:pt x="6672" y="1577"/>
                  <a:pt x="6738" y="1777"/>
                </a:cubicBezTo>
                <a:lnTo>
                  <a:pt x="7306" y="3245"/>
                </a:lnTo>
                <a:cubicBezTo>
                  <a:pt x="7606" y="4012"/>
                  <a:pt x="7773" y="4579"/>
                  <a:pt x="8673" y="4579"/>
                </a:cubicBezTo>
                <a:cubicBezTo>
                  <a:pt x="9707" y="4579"/>
                  <a:pt x="10708" y="4579"/>
                  <a:pt x="11742" y="4680"/>
                </a:cubicBezTo>
                <a:cubicBezTo>
                  <a:pt x="11976" y="4680"/>
                  <a:pt x="12209" y="4713"/>
                  <a:pt x="12443" y="4746"/>
                </a:cubicBezTo>
                <a:cubicBezTo>
                  <a:pt x="12276" y="4880"/>
                  <a:pt x="12142" y="4980"/>
                  <a:pt x="12009" y="5113"/>
                </a:cubicBezTo>
                <a:cubicBezTo>
                  <a:pt x="11609" y="5447"/>
                  <a:pt x="11175" y="5714"/>
                  <a:pt x="10741" y="5947"/>
                </a:cubicBezTo>
                <a:cubicBezTo>
                  <a:pt x="10108" y="6314"/>
                  <a:pt x="9240" y="6414"/>
                  <a:pt x="9174" y="7281"/>
                </a:cubicBezTo>
                <a:cubicBezTo>
                  <a:pt x="9174" y="7815"/>
                  <a:pt x="9174" y="8382"/>
                  <a:pt x="9174" y="8949"/>
                </a:cubicBezTo>
                <a:cubicBezTo>
                  <a:pt x="9240" y="9416"/>
                  <a:pt x="9240" y="9917"/>
                  <a:pt x="9174" y="10384"/>
                </a:cubicBezTo>
                <a:cubicBezTo>
                  <a:pt x="9196" y="10498"/>
                  <a:pt x="9204" y="10549"/>
                  <a:pt x="9185" y="10549"/>
                </a:cubicBezTo>
                <a:cubicBezTo>
                  <a:pt x="9176" y="10549"/>
                  <a:pt x="9161" y="10538"/>
                  <a:pt x="9140" y="10517"/>
                </a:cubicBezTo>
                <a:cubicBezTo>
                  <a:pt x="9007" y="10450"/>
                  <a:pt x="8940" y="10384"/>
                  <a:pt x="8873" y="10250"/>
                </a:cubicBezTo>
                <a:cubicBezTo>
                  <a:pt x="8707" y="10050"/>
                  <a:pt x="8573" y="9850"/>
                  <a:pt x="8440" y="9616"/>
                </a:cubicBezTo>
                <a:lnTo>
                  <a:pt x="7572" y="8282"/>
                </a:lnTo>
                <a:cubicBezTo>
                  <a:pt x="7477" y="8130"/>
                  <a:pt x="7327" y="8053"/>
                  <a:pt x="7173" y="8053"/>
                </a:cubicBezTo>
                <a:cubicBezTo>
                  <a:pt x="7057" y="8053"/>
                  <a:pt x="6939" y="8096"/>
                  <a:pt x="6839" y="8182"/>
                </a:cubicBezTo>
                <a:cubicBezTo>
                  <a:pt x="6438" y="8616"/>
                  <a:pt x="6038" y="9049"/>
                  <a:pt x="5604" y="9483"/>
                </a:cubicBezTo>
                <a:cubicBezTo>
                  <a:pt x="5371" y="9650"/>
                  <a:pt x="5171" y="9850"/>
                  <a:pt x="4971" y="10017"/>
                </a:cubicBezTo>
                <a:cubicBezTo>
                  <a:pt x="4737" y="10284"/>
                  <a:pt x="4470" y="10484"/>
                  <a:pt x="4170" y="10651"/>
                </a:cubicBezTo>
                <a:cubicBezTo>
                  <a:pt x="4170" y="10651"/>
                  <a:pt x="4037" y="10751"/>
                  <a:pt x="4037" y="10751"/>
                </a:cubicBezTo>
                <a:cubicBezTo>
                  <a:pt x="4037" y="10617"/>
                  <a:pt x="4070" y="10450"/>
                  <a:pt x="4103" y="10284"/>
                </a:cubicBezTo>
                <a:cubicBezTo>
                  <a:pt x="4170" y="9983"/>
                  <a:pt x="4237" y="9717"/>
                  <a:pt x="4270" y="9416"/>
                </a:cubicBezTo>
                <a:cubicBezTo>
                  <a:pt x="4403" y="8783"/>
                  <a:pt x="4537" y="8182"/>
                  <a:pt x="4704" y="7515"/>
                </a:cubicBezTo>
                <a:cubicBezTo>
                  <a:pt x="4770" y="7281"/>
                  <a:pt x="4604" y="7015"/>
                  <a:pt x="4370" y="6948"/>
                </a:cubicBezTo>
                <a:cubicBezTo>
                  <a:pt x="3770" y="6748"/>
                  <a:pt x="3169" y="6548"/>
                  <a:pt x="2602" y="6281"/>
                </a:cubicBezTo>
                <a:cubicBezTo>
                  <a:pt x="2335" y="6147"/>
                  <a:pt x="2068" y="6014"/>
                  <a:pt x="1768" y="5847"/>
                </a:cubicBezTo>
                <a:lnTo>
                  <a:pt x="1368" y="5647"/>
                </a:lnTo>
                <a:lnTo>
                  <a:pt x="1247" y="5556"/>
                </a:lnTo>
                <a:lnTo>
                  <a:pt x="1247" y="5556"/>
                </a:lnTo>
                <a:cubicBezTo>
                  <a:pt x="1278" y="5542"/>
                  <a:pt x="1306" y="5528"/>
                  <a:pt x="1335" y="5513"/>
                </a:cubicBezTo>
                <a:cubicBezTo>
                  <a:pt x="1535" y="5480"/>
                  <a:pt x="1735" y="5480"/>
                  <a:pt x="1935" y="5447"/>
                </a:cubicBezTo>
                <a:lnTo>
                  <a:pt x="2836" y="5347"/>
                </a:lnTo>
                <a:lnTo>
                  <a:pt x="4937" y="5113"/>
                </a:lnTo>
                <a:cubicBezTo>
                  <a:pt x="5229" y="5079"/>
                  <a:pt x="5379" y="4815"/>
                  <a:pt x="5375" y="4576"/>
                </a:cubicBezTo>
                <a:lnTo>
                  <a:pt x="5375" y="4576"/>
                </a:lnTo>
                <a:cubicBezTo>
                  <a:pt x="5518" y="4540"/>
                  <a:pt x="5638" y="4433"/>
                  <a:pt x="5671" y="4246"/>
                </a:cubicBezTo>
                <a:cubicBezTo>
                  <a:pt x="5771" y="3712"/>
                  <a:pt x="5871" y="3178"/>
                  <a:pt x="6005" y="2611"/>
                </a:cubicBezTo>
                <a:cubicBezTo>
                  <a:pt x="6071" y="2345"/>
                  <a:pt x="6105" y="2078"/>
                  <a:pt x="6171" y="1811"/>
                </a:cubicBezTo>
                <a:cubicBezTo>
                  <a:pt x="6205" y="1577"/>
                  <a:pt x="6238" y="1344"/>
                  <a:pt x="6338" y="1110"/>
                </a:cubicBezTo>
                <a:cubicBezTo>
                  <a:pt x="6392" y="1029"/>
                  <a:pt x="6419" y="992"/>
                  <a:pt x="6438" y="992"/>
                </a:cubicBezTo>
                <a:close/>
                <a:moveTo>
                  <a:pt x="6414" y="0"/>
                </a:moveTo>
                <a:cubicBezTo>
                  <a:pt x="6069" y="0"/>
                  <a:pt x="5728" y="192"/>
                  <a:pt x="5571" y="577"/>
                </a:cubicBezTo>
                <a:cubicBezTo>
                  <a:pt x="5371" y="1044"/>
                  <a:pt x="5237" y="1544"/>
                  <a:pt x="5171" y="2078"/>
                </a:cubicBezTo>
                <a:cubicBezTo>
                  <a:pt x="5037" y="2711"/>
                  <a:pt x="4904" y="3312"/>
                  <a:pt x="4770" y="3979"/>
                </a:cubicBezTo>
                <a:cubicBezTo>
                  <a:pt x="4758" y="4059"/>
                  <a:pt x="4761" y="4132"/>
                  <a:pt x="4775" y="4197"/>
                </a:cubicBezTo>
                <a:lnTo>
                  <a:pt x="4775" y="4197"/>
                </a:lnTo>
                <a:lnTo>
                  <a:pt x="1935" y="4513"/>
                </a:lnTo>
                <a:cubicBezTo>
                  <a:pt x="1335" y="4579"/>
                  <a:pt x="367" y="4613"/>
                  <a:pt x="167" y="5347"/>
                </a:cubicBezTo>
                <a:cubicBezTo>
                  <a:pt x="0" y="6081"/>
                  <a:pt x="1001" y="6514"/>
                  <a:pt x="1535" y="6781"/>
                </a:cubicBezTo>
                <a:cubicBezTo>
                  <a:pt x="2234" y="7145"/>
                  <a:pt x="2934" y="7462"/>
                  <a:pt x="3673" y="7692"/>
                </a:cubicBezTo>
                <a:lnTo>
                  <a:pt x="3673" y="7692"/>
                </a:lnTo>
                <a:cubicBezTo>
                  <a:pt x="3514" y="8436"/>
                  <a:pt x="3375" y="9165"/>
                  <a:pt x="3236" y="9917"/>
                </a:cubicBezTo>
                <a:cubicBezTo>
                  <a:pt x="3103" y="10517"/>
                  <a:pt x="2836" y="11518"/>
                  <a:pt x="3703" y="11718"/>
                </a:cubicBezTo>
                <a:cubicBezTo>
                  <a:pt x="3773" y="11735"/>
                  <a:pt x="3842" y="11742"/>
                  <a:pt x="3911" y="11742"/>
                </a:cubicBezTo>
                <a:cubicBezTo>
                  <a:pt x="4534" y="11742"/>
                  <a:pt x="5117" y="11111"/>
                  <a:pt x="5538" y="10751"/>
                </a:cubicBezTo>
                <a:cubicBezTo>
                  <a:pt x="6090" y="10277"/>
                  <a:pt x="6602" y="9782"/>
                  <a:pt x="7088" y="9267"/>
                </a:cubicBezTo>
                <a:lnTo>
                  <a:pt x="7088" y="9267"/>
                </a:lnTo>
                <a:lnTo>
                  <a:pt x="7639" y="10083"/>
                </a:lnTo>
                <a:cubicBezTo>
                  <a:pt x="7839" y="10450"/>
                  <a:pt x="8106" y="10817"/>
                  <a:pt x="8440" y="11151"/>
                </a:cubicBezTo>
                <a:cubicBezTo>
                  <a:pt x="8643" y="11327"/>
                  <a:pt x="8917" y="11420"/>
                  <a:pt x="9187" y="11420"/>
                </a:cubicBezTo>
                <a:cubicBezTo>
                  <a:pt x="9583" y="11420"/>
                  <a:pt x="9969" y="11220"/>
                  <a:pt x="10108" y="10784"/>
                </a:cubicBezTo>
                <a:cubicBezTo>
                  <a:pt x="10174" y="10284"/>
                  <a:pt x="10174" y="9817"/>
                  <a:pt x="10141" y="9350"/>
                </a:cubicBezTo>
                <a:lnTo>
                  <a:pt x="10141" y="7682"/>
                </a:lnTo>
                <a:cubicBezTo>
                  <a:pt x="10108" y="7515"/>
                  <a:pt x="10108" y="7381"/>
                  <a:pt x="10141" y="7248"/>
                </a:cubicBezTo>
                <a:cubicBezTo>
                  <a:pt x="10174" y="7181"/>
                  <a:pt x="10274" y="7215"/>
                  <a:pt x="10308" y="7181"/>
                </a:cubicBezTo>
                <a:cubicBezTo>
                  <a:pt x="10474" y="7081"/>
                  <a:pt x="10641" y="7015"/>
                  <a:pt x="10841" y="6948"/>
                </a:cubicBezTo>
                <a:cubicBezTo>
                  <a:pt x="11275" y="6748"/>
                  <a:pt x="11709" y="6481"/>
                  <a:pt x="12142" y="6214"/>
                </a:cubicBezTo>
                <a:cubicBezTo>
                  <a:pt x="12676" y="5814"/>
                  <a:pt x="13543" y="5247"/>
                  <a:pt x="13310" y="4446"/>
                </a:cubicBezTo>
                <a:cubicBezTo>
                  <a:pt x="13043" y="3612"/>
                  <a:pt x="11742" y="3746"/>
                  <a:pt x="11042" y="3679"/>
                </a:cubicBezTo>
                <a:cubicBezTo>
                  <a:pt x="10575" y="3645"/>
                  <a:pt x="10074" y="3645"/>
                  <a:pt x="9574" y="3645"/>
                </a:cubicBezTo>
                <a:lnTo>
                  <a:pt x="8773" y="3645"/>
                </a:lnTo>
                <a:cubicBezTo>
                  <a:pt x="8440" y="3645"/>
                  <a:pt x="8406" y="3479"/>
                  <a:pt x="8273" y="3178"/>
                </a:cubicBezTo>
                <a:lnTo>
                  <a:pt x="7773" y="1777"/>
                </a:lnTo>
                <a:cubicBezTo>
                  <a:pt x="7639" y="1344"/>
                  <a:pt x="7439" y="910"/>
                  <a:pt x="7239" y="477"/>
                </a:cubicBezTo>
                <a:cubicBezTo>
                  <a:pt x="7048" y="159"/>
                  <a:pt x="6729" y="0"/>
                  <a:pt x="641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1" name="Google Shape;1261;p29"/>
          <p:cNvSpPr/>
          <p:nvPr/>
        </p:nvSpPr>
        <p:spPr>
          <a:xfrm>
            <a:off x="7653575" y="4365475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2" name="Google Shape;1262;p29"/>
          <p:cNvSpPr/>
          <p:nvPr/>
        </p:nvSpPr>
        <p:spPr>
          <a:xfrm>
            <a:off x="6077863" y="4640150"/>
            <a:ext cx="321925" cy="310900"/>
          </a:xfrm>
          <a:custGeom>
            <a:avLst/>
            <a:gdLst/>
            <a:ahLst/>
            <a:cxnLst/>
            <a:rect l="l" t="t" r="r" b="b"/>
            <a:pathLst>
              <a:path w="12877" h="12436" extrusionOk="0">
                <a:moveTo>
                  <a:pt x="5600" y="919"/>
                </a:moveTo>
                <a:cubicBezTo>
                  <a:pt x="6011" y="919"/>
                  <a:pt x="6242" y="1617"/>
                  <a:pt x="6272" y="1936"/>
                </a:cubicBezTo>
                <a:cubicBezTo>
                  <a:pt x="6338" y="2503"/>
                  <a:pt x="6338" y="3104"/>
                  <a:pt x="6272" y="3671"/>
                </a:cubicBezTo>
                <a:cubicBezTo>
                  <a:pt x="6205" y="4449"/>
                  <a:pt x="6019" y="5228"/>
                  <a:pt x="5725" y="5967"/>
                </a:cubicBezTo>
                <a:lnTo>
                  <a:pt x="5725" y="5967"/>
                </a:lnTo>
                <a:cubicBezTo>
                  <a:pt x="5713" y="5987"/>
                  <a:pt x="5702" y="6006"/>
                  <a:pt x="5690" y="6025"/>
                </a:cubicBezTo>
                <a:lnTo>
                  <a:pt x="5690" y="6025"/>
                </a:lnTo>
                <a:cubicBezTo>
                  <a:pt x="5502" y="5836"/>
                  <a:pt x="5353" y="5627"/>
                  <a:pt x="5236" y="5403"/>
                </a:cubicBezTo>
                <a:lnTo>
                  <a:pt x="5236" y="5403"/>
                </a:lnTo>
                <a:cubicBezTo>
                  <a:pt x="5163" y="4899"/>
                  <a:pt x="5042" y="4402"/>
                  <a:pt x="4856" y="3932"/>
                </a:cubicBezTo>
                <a:lnTo>
                  <a:pt x="4856" y="3932"/>
                </a:lnTo>
                <a:cubicBezTo>
                  <a:pt x="4843" y="3756"/>
                  <a:pt x="4837" y="3579"/>
                  <a:pt x="4837" y="3404"/>
                </a:cubicBezTo>
                <a:cubicBezTo>
                  <a:pt x="4837" y="2803"/>
                  <a:pt x="4704" y="1302"/>
                  <a:pt x="5404" y="969"/>
                </a:cubicBezTo>
                <a:cubicBezTo>
                  <a:pt x="5473" y="934"/>
                  <a:pt x="5539" y="919"/>
                  <a:pt x="5600" y="919"/>
                </a:cubicBezTo>
                <a:close/>
                <a:moveTo>
                  <a:pt x="2127" y="2545"/>
                </a:moveTo>
                <a:cubicBezTo>
                  <a:pt x="2894" y="2545"/>
                  <a:pt x="3611" y="3480"/>
                  <a:pt x="3917" y="4097"/>
                </a:cubicBezTo>
                <a:lnTo>
                  <a:pt x="3917" y="4097"/>
                </a:lnTo>
                <a:cubicBezTo>
                  <a:pt x="3967" y="4686"/>
                  <a:pt x="4094" y="5263"/>
                  <a:pt x="4350" y="5780"/>
                </a:cubicBezTo>
                <a:lnTo>
                  <a:pt x="4350" y="5780"/>
                </a:lnTo>
                <a:cubicBezTo>
                  <a:pt x="4367" y="5914"/>
                  <a:pt x="4381" y="6048"/>
                  <a:pt x="4390" y="6182"/>
                </a:cubicBezTo>
                <a:lnTo>
                  <a:pt x="4390" y="6182"/>
                </a:lnTo>
                <a:cubicBezTo>
                  <a:pt x="4175" y="6257"/>
                  <a:pt x="3964" y="6291"/>
                  <a:pt x="3758" y="6291"/>
                </a:cubicBezTo>
                <a:cubicBezTo>
                  <a:pt x="2917" y="6291"/>
                  <a:pt x="2175" y="5715"/>
                  <a:pt x="1735" y="4938"/>
                </a:cubicBezTo>
                <a:cubicBezTo>
                  <a:pt x="1401" y="4404"/>
                  <a:pt x="901" y="2937"/>
                  <a:pt x="1802" y="2603"/>
                </a:cubicBezTo>
                <a:cubicBezTo>
                  <a:pt x="1910" y="2563"/>
                  <a:pt x="2019" y="2545"/>
                  <a:pt x="2127" y="2545"/>
                </a:cubicBezTo>
                <a:close/>
                <a:moveTo>
                  <a:pt x="10594" y="3135"/>
                </a:moveTo>
                <a:cubicBezTo>
                  <a:pt x="10768" y="3135"/>
                  <a:pt x="10931" y="3176"/>
                  <a:pt x="11075" y="3270"/>
                </a:cubicBezTo>
                <a:cubicBezTo>
                  <a:pt x="11542" y="3571"/>
                  <a:pt x="11442" y="4338"/>
                  <a:pt x="11275" y="4805"/>
                </a:cubicBezTo>
                <a:cubicBezTo>
                  <a:pt x="11042" y="5338"/>
                  <a:pt x="10641" y="5772"/>
                  <a:pt x="10141" y="6072"/>
                </a:cubicBezTo>
                <a:cubicBezTo>
                  <a:pt x="9361" y="6563"/>
                  <a:pt x="8432" y="6681"/>
                  <a:pt x="7513" y="6695"/>
                </a:cubicBezTo>
                <a:lnTo>
                  <a:pt x="7513" y="6695"/>
                </a:lnTo>
                <a:cubicBezTo>
                  <a:pt x="7183" y="6649"/>
                  <a:pt x="6844" y="6634"/>
                  <a:pt x="6505" y="6634"/>
                </a:cubicBezTo>
                <a:cubicBezTo>
                  <a:pt x="6485" y="6634"/>
                  <a:pt x="6465" y="6634"/>
                  <a:pt x="6444" y="6634"/>
                </a:cubicBezTo>
                <a:lnTo>
                  <a:pt x="6444" y="6634"/>
                </a:lnTo>
                <a:cubicBezTo>
                  <a:pt x="6448" y="6627"/>
                  <a:pt x="6451" y="6620"/>
                  <a:pt x="6454" y="6612"/>
                </a:cubicBezTo>
                <a:lnTo>
                  <a:pt x="6454" y="6612"/>
                </a:lnTo>
                <a:cubicBezTo>
                  <a:pt x="6891" y="5864"/>
                  <a:pt x="7447" y="5182"/>
                  <a:pt x="8073" y="4605"/>
                </a:cubicBezTo>
                <a:cubicBezTo>
                  <a:pt x="8573" y="4160"/>
                  <a:pt x="9723" y="3135"/>
                  <a:pt x="10594" y="3135"/>
                </a:cubicBezTo>
                <a:close/>
                <a:moveTo>
                  <a:pt x="6540" y="7614"/>
                </a:moveTo>
                <a:cubicBezTo>
                  <a:pt x="6696" y="7616"/>
                  <a:pt x="6853" y="7618"/>
                  <a:pt x="7009" y="7618"/>
                </a:cubicBezTo>
                <a:cubicBezTo>
                  <a:pt x="7109" y="7618"/>
                  <a:pt x="7208" y="7617"/>
                  <a:pt x="7307" y="7616"/>
                </a:cubicBezTo>
                <a:lnTo>
                  <a:pt x="7307" y="7616"/>
                </a:lnTo>
                <a:cubicBezTo>
                  <a:pt x="7800" y="7665"/>
                  <a:pt x="8279" y="7802"/>
                  <a:pt x="8673" y="8140"/>
                </a:cubicBezTo>
                <a:cubicBezTo>
                  <a:pt x="9240" y="8641"/>
                  <a:pt x="9440" y="9475"/>
                  <a:pt x="9174" y="10209"/>
                </a:cubicBezTo>
                <a:cubicBezTo>
                  <a:pt x="9048" y="10586"/>
                  <a:pt x="8684" y="10845"/>
                  <a:pt x="8279" y="10845"/>
                </a:cubicBezTo>
                <a:cubicBezTo>
                  <a:pt x="8255" y="10845"/>
                  <a:pt x="8231" y="10844"/>
                  <a:pt x="8206" y="10842"/>
                </a:cubicBezTo>
                <a:cubicBezTo>
                  <a:pt x="7739" y="10776"/>
                  <a:pt x="7539" y="10109"/>
                  <a:pt x="7372" y="9742"/>
                </a:cubicBezTo>
                <a:cubicBezTo>
                  <a:pt x="7052" y="9048"/>
                  <a:pt x="6775" y="8333"/>
                  <a:pt x="6540" y="7614"/>
                </a:cubicBezTo>
                <a:close/>
                <a:moveTo>
                  <a:pt x="4520" y="7290"/>
                </a:moveTo>
                <a:cubicBezTo>
                  <a:pt x="4587" y="7326"/>
                  <a:pt x="4659" y="7354"/>
                  <a:pt x="4737" y="7373"/>
                </a:cubicBezTo>
                <a:cubicBezTo>
                  <a:pt x="4772" y="7381"/>
                  <a:pt x="4807" y="7385"/>
                  <a:pt x="4841" y="7385"/>
                </a:cubicBezTo>
                <a:cubicBezTo>
                  <a:pt x="4946" y="7385"/>
                  <a:pt x="5045" y="7351"/>
                  <a:pt x="5128" y="7294"/>
                </a:cubicBezTo>
                <a:lnTo>
                  <a:pt x="5128" y="7294"/>
                </a:lnTo>
                <a:cubicBezTo>
                  <a:pt x="5147" y="7485"/>
                  <a:pt x="5281" y="7643"/>
                  <a:pt x="5447" y="7709"/>
                </a:cubicBezTo>
                <a:lnTo>
                  <a:pt x="5447" y="7709"/>
                </a:lnTo>
                <a:cubicBezTo>
                  <a:pt x="5420" y="8415"/>
                  <a:pt x="5227" y="9122"/>
                  <a:pt x="4904" y="9742"/>
                </a:cubicBezTo>
                <a:cubicBezTo>
                  <a:pt x="4737" y="10109"/>
                  <a:pt x="4504" y="10409"/>
                  <a:pt x="4237" y="10709"/>
                </a:cubicBezTo>
                <a:cubicBezTo>
                  <a:pt x="4062" y="10913"/>
                  <a:pt x="3659" y="11446"/>
                  <a:pt x="3338" y="11446"/>
                </a:cubicBezTo>
                <a:cubicBezTo>
                  <a:pt x="3290" y="11446"/>
                  <a:pt x="3245" y="11435"/>
                  <a:pt x="3203" y="11409"/>
                </a:cubicBezTo>
                <a:cubicBezTo>
                  <a:pt x="2869" y="11243"/>
                  <a:pt x="2836" y="10509"/>
                  <a:pt x="2836" y="10209"/>
                </a:cubicBezTo>
                <a:cubicBezTo>
                  <a:pt x="2836" y="9808"/>
                  <a:pt x="2936" y="9408"/>
                  <a:pt x="3103" y="9074"/>
                </a:cubicBezTo>
                <a:cubicBezTo>
                  <a:pt x="3479" y="8403"/>
                  <a:pt x="3963" y="7797"/>
                  <a:pt x="4520" y="7290"/>
                </a:cubicBezTo>
                <a:close/>
                <a:moveTo>
                  <a:pt x="5546" y="1"/>
                </a:moveTo>
                <a:cubicBezTo>
                  <a:pt x="5443" y="1"/>
                  <a:pt x="5340" y="12"/>
                  <a:pt x="5237" y="35"/>
                </a:cubicBezTo>
                <a:cubicBezTo>
                  <a:pt x="4173" y="294"/>
                  <a:pt x="3977" y="1521"/>
                  <a:pt x="3922" y="2496"/>
                </a:cubicBezTo>
                <a:lnTo>
                  <a:pt x="3922" y="2496"/>
                </a:lnTo>
                <a:cubicBezTo>
                  <a:pt x="3405" y="2006"/>
                  <a:pt x="2709" y="1609"/>
                  <a:pt x="2036" y="1609"/>
                </a:cubicBezTo>
                <a:cubicBezTo>
                  <a:pt x="1674" y="1609"/>
                  <a:pt x="1318" y="1724"/>
                  <a:pt x="1001" y="2003"/>
                </a:cubicBezTo>
                <a:cubicBezTo>
                  <a:pt x="0" y="2837"/>
                  <a:pt x="334" y="4438"/>
                  <a:pt x="901" y="5439"/>
                </a:cubicBezTo>
                <a:cubicBezTo>
                  <a:pt x="1421" y="6321"/>
                  <a:pt x="2310" y="7035"/>
                  <a:pt x="3297" y="7205"/>
                </a:cubicBezTo>
                <a:lnTo>
                  <a:pt x="3297" y="7205"/>
                </a:lnTo>
                <a:cubicBezTo>
                  <a:pt x="2731" y="7808"/>
                  <a:pt x="2251" y="8488"/>
                  <a:pt x="2035" y="9308"/>
                </a:cubicBezTo>
                <a:cubicBezTo>
                  <a:pt x="1768" y="10242"/>
                  <a:pt x="1835" y="11776"/>
                  <a:pt x="2836" y="12310"/>
                </a:cubicBezTo>
                <a:cubicBezTo>
                  <a:pt x="2984" y="12397"/>
                  <a:pt x="3137" y="12435"/>
                  <a:pt x="3291" y="12435"/>
                </a:cubicBezTo>
                <a:cubicBezTo>
                  <a:pt x="4144" y="12435"/>
                  <a:pt x="5042" y="11264"/>
                  <a:pt x="5438" y="10642"/>
                </a:cubicBezTo>
                <a:cubicBezTo>
                  <a:pt x="5725" y="10197"/>
                  <a:pt x="5944" y="9721"/>
                  <a:pt x="6095" y="9227"/>
                </a:cubicBezTo>
                <a:lnTo>
                  <a:pt x="6095" y="9227"/>
                </a:lnTo>
                <a:cubicBezTo>
                  <a:pt x="6120" y="9287"/>
                  <a:pt x="6146" y="9348"/>
                  <a:pt x="6171" y="9408"/>
                </a:cubicBezTo>
                <a:cubicBezTo>
                  <a:pt x="6372" y="10008"/>
                  <a:pt x="6672" y="10609"/>
                  <a:pt x="7039" y="11176"/>
                </a:cubicBezTo>
                <a:cubicBezTo>
                  <a:pt x="7372" y="11592"/>
                  <a:pt x="7815" y="11778"/>
                  <a:pt x="8262" y="11778"/>
                </a:cubicBezTo>
                <a:cubicBezTo>
                  <a:pt x="8889" y="11778"/>
                  <a:pt x="9524" y="11413"/>
                  <a:pt x="9874" y="10809"/>
                </a:cubicBezTo>
                <a:cubicBezTo>
                  <a:pt x="10408" y="9842"/>
                  <a:pt x="10274" y="8641"/>
                  <a:pt x="9574" y="7774"/>
                </a:cubicBezTo>
                <a:cubicBezTo>
                  <a:pt x="9468" y="7638"/>
                  <a:pt x="9354" y="7518"/>
                  <a:pt x="9233" y="7412"/>
                </a:cubicBezTo>
                <a:lnTo>
                  <a:pt x="9233" y="7412"/>
                </a:lnTo>
                <a:cubicBezTo>
                  <a:pt x="9892" y="7257"/>
                  <a:pt x="10518" y="6990"/>
                  <a:pt x="11075" y="6539"/>
                </a:cubicBezTo>
                <a:cubicBezTo>
                  <a:pt x="12076" y="5705"/>
                  <a:pt x="12876" y="3971"/>
                  <a:pt x="11909" y="2803"/>
                </a:cubicBezTo>
                <a:cubicBezTo>
                  <a:pt x="11558" y="2373"/>
                  <a:pt x="11118" y="2208"/>
                  <a:pt x="10652" y="2208"/>
                </a:cubicBezTo>
                <a:cubicBezTo>
                  <a:pt x="9747" y="2208"/>
                  <a:pt x="8745" y="2830"/>
                  <a:pt x="8106" y="3337"/>
                </a:cubicBezTo>
                <a:cubicBezTo>
                  <a:pt x="7769" y="3594"/>
                  <a:pt x="7448" y="3873"/>
                  <a:pt x="7147" y="4171"/>
                </a:cubicBezTo>
                <a:lnTo>
                  <a:pt x="7147" y="4171"/>
                </a:lnTo>
                <a:cubicBezTo>
                  <a:pt x="7208" y="3742"/>
                  <a:pt x="7239" y="3307"/>
                  <a:pt x="7239" y="2870"/>
                </a:cubicBezTo>
                <a:cubicBezTo>
                  <a:pt x="7239" y="2136"/>
                  <a:pt x="7239" y="1336"/>
                  <a:pt x="6839" y="735"/>
                </a:cubicBezTo>
                <a:cubicBezTo>
                  <a:pt x="6534" y="265"/>
                  <a:pt x="6046" y="1"/>
                  <a:pt x="55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63" name="Google Shape;1263;p29"/>
          <p:cNvGrpSpPr/>
          <p:nvPr/>
        </p:nvGrpSpPr>
        <p:grpSpPr>
          <a:xfrm>
            <a:off x="3791875" y="3813588"/>
            <a:ext cx="311900" cy="314700"/>
            <a:chOff x="8571050" y="1873050"/>
            <a:chExt cx="311900" cy="314700"/>
          </a:xfrm>
        </p:grpSpPr>
        <p:sp>
          <p:nvSpPr>
            <p:cNvPr id="1264" name="Google Shape;1264;p29"/>
            <p:cNvSpPr/>
            <p:nvPr/>
          </p:nvSpPr>
          <p:spPr>
            <a:xfrm>
              <a:off x="8571050" y="1873050"/>
              <a:ext cx="311900" cy="314700"/>
            </a:xfrm>
            <a:custGeom>
              <a:avLst/>
              <a:gdLst/>
              <a:ahLst/>
              <a:cxnLst/>
              <a:rect l="l" t="t" r="r" b="b"/>
              <a:pathLst>
                <a:path w="12476" h="12588" extrusionOk="0">
                  <a:moveTo>
                    <a:pt x="6515" y="929"/>
                  </a:moveTo>
                  <a:cubicBezTo>
                    <a:pt x="7071" y="929"/>
                    <a:pt x="7622" y="1043"/>
                    <a:pt x="8139" y="1298"/>
                  </a:cubicBezTo>
                  <a:cubicBezTo>
                    <a:pt x="8210" y="1327"/>
                    <a:pt x="8279" y="1340"/>
                    <a:pt x="8345" y="1340"/>
                  </a:cubicBezTo>
                  <a:cubicBezTo>
                    <a:pt x="8479" y="1340"/>
                    <a:pt x="8599" y="1286"/>
                    <a:pt x="8691" y="1204"/>
                  </a:cubicBezTo>
                  <a:lnTo>
                    <a:pt x="8691" y="1204"/>
                  </a:lnTo>
                  <a:cubicBezTo>
                    <a:pt x="8751" y="1239"/>
                    <a:pt x="8804" y="1285"/>
                    <a:pt x="8873" y="1331"/>
                  </a:cubicBezTo>
                  <a:cubicBezTo>
                    <a:pt x="9107" y="1498"/>
                    <a:pt x="9307" y="1665"/>
                    <a:pt x="9507" y="1865"/>
                  </a:cubicBezTo>
                  <a:cubicBezTo>
                    <a:pt x="9907" y="2265"/>
                    <a:pt x="10241" y="2699"/>
                    <a:pt x="10508" y="3166"/>
                  </a:cubicBezTo>
                  <a:cubicBezTo>
                    <a:pt x="11108" y="4267"/>
                    <a:pt x="11408" y="5468"/>
                    <a:pt x="11442" y="6735"/>
                  </a:cubicBezTo>
                  <a:cubicBezTo>
                    <a:pt x="11475" y="7936"/>
                    <a:pt x="11442" y="9404"/>
                    <a:pt x="10508" y="10304"/>
                  </a:cubicBezTo>
                  <a:cubicBezTo>
                    <a:pt x="9674" y="11038"/>
                    <a:pt x="8640" y="11505"/>
                    <a:pt x="7539" y="11605"/>
                  </a:cubicBezTo>
                  <a:cubicBezTo>
                    <a:pt x="7275" y="11644"/>
                    <a:pt x="7012" y="11662"/>
                    <a:pt x="6751" y="11662"/>
                  </a:cubicBezTo>
                  <a:cubicBezTo>
                    <a:pt x="4966" y="11662"/>
                    <a:pt x="3287" y="10784"/>
                    <a:pt x="2268" y="9270"/>
                  </a:cubicBezTo>
                  <a:cubicBezTo>
                    <a:pt x="1101" y="7569"/>
                    <a:pt x="1034" y="5368"/>
                    <a:pt x="2035" y="3566"/>
                  </a:cubicBezTo>
                  <a:cubicBezTo>
                    <a:pt x="2924" y="2093"/>
                    <a:pt x="4742" y="929"/>
                    <a:pt x="6515" y="929"/>
                  </a:cubicBezTo>
                  <a:close/>
                  <a:moveTo>
                    <a:pt x="6555" y="0"/>
                  </a:moveTo>
                  <a:cubicBezTo>
                    <a:pt x="4670" y="0"/>
                    <a:pt x="2774" y="1021"/>
                    <a:pt x="1635" y="2499"/>
                  </a:cubicBezTo>
                  <a:cubicBezTo>
                    <a:pt x="100" y="4567"/>
                    <a:pt x="0" y="7336"/>
                    <a:pt x="1334" y="9537"/>
                  </a:cubicBezTo>
                  <a:cubicBezTo>
                    <a:pt x="2520" y="11456"/>
                    <a:pt x="4636" y="12587"/>
                    <a:pt x="6855" y="12587"/>
                  </a:cubicBezTo>
                  <a:cubicBezTo>
                    <a:pt x="7259" y="12587"/>
                    <a:pt x="7667" y="12550"/>
                    <a:pt x="8073" y="12473"/>
                  </a:cubicBezTo>
                  <a:cubicBezTo>
                    <a:pt x="9407" y="12239"/>
                    <a:pt x="10641" y="11539"/>
                    <a:pt x="11542" y="10505"/>
                  </a:cubicBezTo>
                  <a:cubicBezTo>
                    <a:pt x="12476" y="9337"/>
                    <a:pt x="12442" y="7469"/>
                    <a:pt x="12309" y="6035"/>
                  </a:cubicBezTo>
                  <a:cubicBezTo>
                    <a:pt x="12209" y="4434"/>
                    <a:pt x="11608" y="2866"/>
                    <a:pt x="10574" y="1632"/>
                  </a:cubicBezTo>
                  <a:cubicBezTo>
                    <a:pt x="10074" y="1031"/>
                    <a:pt x="9507" y="531"/>
                    <a:pt x="8806" y="197"/>
                  </a:cubicBezTo>
                  <a:cubicBezTo>
                    <a:pt x="8667" y="128"/>
                    <a:pt x="8499" y="91"/>
                    <a:pt x="8331" y="91"/>
                  </a:cubicBezTo>
                  <a:cubicBezTo>
                    <a:pt x="8179" y="91"/>
                    <a:pt x="8029" y="121"/>
                    <a:pt x="7902" y="185"/>
                  </a:cubicBezTo>
                  <a:lnTo>
                    <a:pt x="7902" y="185"/>
                  </a:lnTo>
                  <a:cubicBezTo>
                    <a:pt x="7461" y="59"/>
                    <a:pt x="7008" y="0"/>
                    <a:pt x="6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29"/>
            <p:cNvSpPr/>
            <p:nvPr/>
          </p:nvSpPr>
          <p:spPr>
            <a:xfrm>
              <a:off x="8662775" y="1977975"/>
              <a:ext cx="28375" cy="42475"/>
            </a:xfrm>
            <a:custGeom>
              <a:avLst/>
              <a:gdLst/>
              <a:ahLst/>
              <a:cxnLst/>
              <a:rect l="l" t="t" r="r" b="b"/>
              <a:pathLst>
                <a:path w="1135" h="1699" extrusionOk="0">
                  <a:moveTo>
                    <a:pt x="617" y="0"/>
                  </a:moveTo>
                  <a:cubicBezTo>
                    <a:pt x="537" y="0"/>
                    <a:pt x="463" y="29"/>
                    <a:pt x="401" y="70"/>
                  </a:cubicBezTo>
                  <a:cubicBezTo>
                    <a:pt x="267" y="136"/>
                    <a:pt x="201" y="237"/>
                    <a:pt x="167" y="337"/>
                  </a:cubicBezTo>
                  <a:lnTo>
                    <a:pt x="145" y="437"/>
                  </a:lnTo>
                  <a:lnTo>
                    <a:pt x="145" y="437"/>
                  </a:lnTo>
                  <a:cubicBezTo>
                    <a:pt x="127" y="470"/>
                    <a:pt x="112" y="503"/>
                    <a:pt x="101" y="537"/>
                  </a:cubicBezTo>
                  <a:lnTo>
                    <a:pt x="0" y="1104"/>
                  </a:lnTo>
                  <a:cubicBezTo>
                    <a:pt x="0" y="1171"/>
                    <a:pt x="0" y="1237"/>
                    <a:pt x="0" y="1271"/>
                  </a:cubicBezTo>
                  <a:cubicBezTo>
                    <a:pt x="0" y="1337"/>
                    <a:pt x="34" y="1404"/>
                    <a:pt x="67" y="1471"/>
                  </a:cubicBezTo>
                  <a:cubicBezTo>
                    <a:pt x="159" y="1608"/>
                    <a:pt x="313" y="1698"/>
                    <a:pt x="476" y="1698"/>
                  </a:cubicBezTo>
                  <a:cubicBezTo>
                    <a:pt x="551" y="1698"/>
                    <a:pt x="628" y="1679"/>
                    <a:pt x="701" y="1638"/>
                  </a:cubicBezTo>
                  <a:cubicBezTo>
                    <a:pt x="801" y="1571"/>
                    <a:pt x="901" y="1471"/>
                    <a:pt x="934" y="1337"/>
                  </a:cubicBezTo>
                  <a:cubicBezTo>
                    <a:pt x="968" y="1104"/>
                    <a:pt x="1035" y="837"/>
                    <a:pt x="1101" y="603"/>
                  </a:cubicBezTo>
                  <a:cubicBezTo>
                    <a:pt x="1135" y="470"/>
                    <a:pt x="1101" y="337"/>
                    <a:pt x="1035" y="237"/>
                  </a:cubicBezTo>
                  <a:cubicBezTo>
                    <a:pt x="968" y="136"/>
                    <a:pt x="868" y="36"/>
                    <a:pt x="768" y="36"/>
                  </a:cubicBezTo>
                  <a:cubicBezTo>
                    <a:pt x="717" y="11"/>
                    <a:pt x="666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29"/>
            <p:cNvSpPr/>
            <p:nvPr/>
          </p:nvSpPr>
          <p:spPr>
            <a:xfrm>
              <a:off x="8738650" y="1982725"/>
              <a:ext cx="30900" cy="44550"/>
            </a:xfrm>
            <a:custGeom>
              <a:avLst/>
              <a:gdLst/>
              <a:ahLst/>
              <a:cxnLst/>
              <a:rect l="l" t="t" r="r" b="b"/>
              <a:pathLst>
                <a:path w="1236" h="1782" extrusionOk="0">
                  <a:moveTo>
                    <a:pt x="781" y="0"/>
                  </a:moveTo>
                  <a:cubicBezTo>
                    <a:pt x="697" y="0"/>
                    <a:pt x="599" y="31"/>
                    <a:pt x="501" y="80"/>
                  </a:cubicBezTo>
                  <a:cubicBezTo>
                    <a:pt x="469" y="102"/>
                    <a:pt x="440" y="127"/>
                    <a:pt x="414" y="154"/>
                  </a:cubicBezTo>
                  <a:lnTo>
                    <a:pt x="414" y="154"/>
                  </a:lnTo>
                  <a:cubicBezTo>
                    <a:pt x="321" y="194"/>
                    <a:pt x="232" y="289"/>
                    <a:pt x="201" y="413"/>
                  </a:cubicBezTo>
                  <a:cubicBezTo>
                    <a:pt x="168" y="680"/>
                    <a:pt x="101" y="947"/>
                    <a:pt x="34" y="1181"/>
                  </a:cubicBezTo>
                  <a:cubicBezTo>
                    <a:pt x="1" y="1314"/>
                    <a:pt x="34" y="1448"/>
                    <a:pt x="68" y="1548"/>
                  </a:cubicBezTo>
                  <a:cubicBezTo>
                    <a:pt x="134" y="1648"/>
                    <a:pt x="234" y="1748"/>
                    <a:pt x="368" y="1781"/>
                  </a:cubicBezTo>
                  <a:cubicBezTo>
                    <a:pt x="468" y="1781"/>
                    <a:pt x="601" y="1781"/>
                    <a:pt x="735" y="1714"/>
                  </a:cubicBezTo>
                  <a:cubicBezTo>
                    <a:pt x="835" y="1648"/>
                    <a:pt x="902" y="1548"/>
                    <a:pt x="935" y="1448"/>
                  </a:cubicBezTo>
                  <a:cubicBezTo>
                    <a:pt x="1035" y="1147"/>
                    <a:pt x="1135" y="880"/>
                    <a:pt x="1202" y="614"/>
                  </a:cubicBezTo>
                  <a:cubicBezTo>
                    <a:pt x="1235" y="480"/>
                    <a:pt x="1235" y="347"/>
                    <a:pt x="1168" y="247"/>
                  </a:cubicBezTo>
                  <a:cubicBezTo>
                    <a:pt x="1102" y="147"/>
                    <a:pt x="1002" y="47"/>
                    <a:pt x="868" y="13"/>
                  </a:cubicBezTo>
                  <a:cubicBezTo>
                    <a:pt x="841" y="4"/>
                    <a:pt x="812" y="0"/>
                    <a:pt x="7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29"/>
            <p:cNvSpPr/>
            <p:nvPr/>
          </p:nvSpPr>
          <p:spPr>
            <a:xfrm>
              <a:off x="8636225" y="2044500"/>
              <a:ext cx="150825" cy="63025"/>
            </a:xfrm>
            <a:custGeom>
              <a:avLst/>
              <a:gdLst/>
              <a:ahLst/>
              <a:cxnLst/>
              <a:rect l="l" t="t" r="r" b="b"/>
              <a:pathLst>
                <a:path w="6033" h="2521" extrusionOk="0">
                  <a:moveTo>
                    <a:pt x="617" y="1"/>
                  </a:moveTo>
                  <a:cubicBezTo>
                    <a:pt x="314" y="1"/>
                    <a:pt x="1" y="262"/>
                    <a:pt x="162" y="644"/>
                  </a:cubicBezTo>
                  <a:cubicBezTo>
                    <a:pt x="362" y="1912"/>
                    <a:pt x="1696" y="2446"/>
                    <a:pt x="2830" y="2512"/>
                  </a:cubicBezTo>
                  <a:cubicBezTo>
                    <a:pt x="2931" y="2518"/>
                    <a:pt x="3031" y="2520"/>
                    <a:pt x="3131" y="2520"/>
                  </a:cubicBezTo>
                  <a:cubicBezTo>
                    <a:pt x="3663" y="2520"/>
                    <a:pt x="4188" y="2442"/>
                    <a:pt x="4665" y="2246"/>
                  </a:cubicBezTo>
                  <a:cubicBezTo>
                    <a:pt x="5232" y="2012"/>
                    <a:pt x="5666" y="1578"/>
                    <a:pt x="5933" y="1045"/>
                  </a:cubicBezTo>
                  <a:cubicBezTo>
                    <a:pt x="6033" y="811"/>
                    <a:pt x="5966" y="544"/>
                    <a:pt x="5766" y="411"/>
                  </a:cubicBezTo>
                  <a:cubicBezTo>
                    <a:pt x="5683" y="364"/>
                    <a:pt x="5592" y="341"/>
                    <a:pt x="5504" y="341"/>
                  </a:cubicBezTo>
                  <a:cubicBezTo>
                    <a:pt x="5345" y="341"/>
                    <a:pt x="5197" y="415"/>
                    <a:pt x="5132" y="544"/>
                  </a:cubicBezTo>
                  <a:cubicBezTo>
                    <a:pt x="4965" y="945"/>
                    <a:pt x="4665" y="1245"/>
                    <a:pt x="4298" y="1378"/>
                  </a:cubicBezTo>
                  <a:cubicBezTo>
                    <a:pt x="3937" y="1517"/>
                    <a:pt x="3552" y="1587"/>
                    <a:pt x="3164" y="1587"/>
                  </a:cubicBezTo>
                  <a:cubicBezTo>
                    <a:pt x="3086" y="1587"/>
                    <a:pt x="3008" y="1584"/>
                    <a:pt x="2930" y="1578"/>
                  </a:cubicBezTo>
                  <a:cubicBezTo>
                    <a:pt x="2163" y="1545"/>
                    <a:pt x="1196" y="1278"/>
                    <a:pt x="1062" y="378"/>
                  </a:cubicBezTo>
                  <a:cubicBezTo>
                    <a:pt x="1010" y="113"/>
                    <a:pt x="815" y="1"/>
                    <a:pt x="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8" name="Google Shape;1268;p29"/>
          <p:cNvGrpSpPr/>
          <p:nvPr/>
        </p:nvGrpSpPr>
        <p:grpSpPr>
          <a:xfrm>
            <a:off x="877850" y="4192275"/>
            <a:ext cx="730975" cy="238525"/>
            <a:chOff x="3798300" y="2287225"/>
            <a:chExt cx="730975" cy="238525"/>
          </a:xfrm>
        </p:grpSpPr>
        <p:sp>
          <p:nvSpPr>
            <p:cNvPr id="1269" name="Google Shape;1269;p29"/>
            <p:cNvSpPr/>
            <p:nvPr/>
          </p:nvSpPr>
          <p:spPr>
            <a:xfrm>
              <a:off x="3798300" y="2287225"/>
              <a:ext cx="722625" cy="238525"/>
            </a:xfrm>
            <a:custGeom>
              <a:avLst/>
              <a:gdLst/>
              <a:ahLst/>
              <a:cxnLst/>
              <a:rect l="l" t="t" r="r" b="b"/>
              <a:pathLst>
                <a:path w="28905" h="9541" extrusionOk="0">
                  <a:moveTo>
                    <a:pt x="5536" y="982"/>
                  </a:moveTo>
                  <a:cubicBezTo>
                    <a:pt x="5554" y="982"/>
                    <a:pt x="5571" y="986"/>
                    <a:pt x="5588" y="995"/>
                  </a:cubicBezTo>
                  <a:cubicBezTo>
                    <a:pt x="5821" y="1129"/>
                    <a:pt x="5588" y="2096"/>
                    <a:pt x="5554" y="2263"/>
                  </a:cubicBezTo>
                  <a:cubicBezTo>
                    <a:pt x="5421" y="3164"/>
                    <a:pt x="5154" y="4064"/>
                    <a:pt x="4754" y="4932"/>
                  </a:cubicBezTo>
                  <a:cubicBezTo>
                    <a:pt x="4706" y="5042"/>
                    <a:pt x="4649" y="5168"/>
                    <a:pt x="4585" y="5303"/>
                  </a:cubicBezTo>
                  <a:lnTo>
                    <a:pt x="4585" y="5303"/>
                  </a:lnTo>
                  <a:cubicBezTo>
                    <a:pt x="4305" y="4192"/>
                    <a:pt x="4401" y="2999"/>
                    <a:pt x="4887" y="1929"/>
                  </a:cubicBezTo>
                  <a:cubicBezTo>
                    <a:pt x="4949" y="1743"/>
                    <a:pt x="5299" y="982"/>
                    <a:pt x="5536" y="982"/>
                  </a:cubicBezTo>
                  <a:close/>
                  <a:moveTo>
                    <a:pt x="13440" y="2437"/>
                  </a:moveTo>
                  <a:cubicBezTo>
                    <a:pt x="13700" y="2437"/>
                    <a:pt x="13943" y="2626"/>
                    <a:pt x="13994" y="2930"/>
                  </a:cubicBezTo>
                  <a:cubicBezTo>
                    <a:pt x="14127" y="3564"/>
                    <a:pt x="13760" y="4331"/>
                    <a:pt x="13493" y="4865"/>
                  </a:cubicBezTo>
                  <a:cubicBezTo>
                    <a:pt x="13311" y="5270"/>
                    <a:pt x="13092" y="5663"/>
                    <a:pt x="12843" y="6037"/>
                  </a:cubicBezTo>
                  <a:lnTo>
                    <a:pt x="12843" y="6037"/>
                  </a:lnTo>
                  <a:cubicBezTo>
                    <a:pt x="12692" y="5943"/>
                    <a:pt x="12561" y="5822"/>
                    <a:pt x="12459" y="5665"/>
                  </a:cubicBezTo>
                  <a:cubicBezTo>
                    <a:pt x="12059" y="5032"/>
                    <a:pt x="12226" y="3964"/>
                    <a:pt x="12459" y="3297"/>
                  </a:cubicBezTo>
                  <a:cubicBezTo>
                    <a:pt x="12559" y="2930"/>
                    <a:pt x="12826" y="2630"/>
                    <a:pt x="13193" y="2496"/>
                  </a:cubicBezTo>
                  <a:cubicBezTo>
                    <a:pt x="13273" y="2456"/>
                    <a:pt x="13358" y="2437"/>
                    <a:pt x="13440" y="2437"/>
                  </a:cubicBezTo>
                  <a:close/>
                  <a:moveTo>
                    <a:pt x="5662" y="0"/>
                  </a:moveTo>
                  <a:cubicBezTo>
                    <a:pt x="5196" y="0"/>
                    <a:pt x="4695" y="361"/>
                    <a:pt x="4420" y="762"/>
                  </a:cubicBezTo>
                  <a:cubicBezTo>
                    <a:pt x="3887" y="1629"/>
                    <a:pt x="3553" y="2630"/>
                    <a:pt x="3486" y="3664"/>
                  </a:cubicBezTo>
                  <a:cubicBezTo>
                    <a:pt x="3422" y="4617"/>
                    <a:pt x="3600" y="5555"/>
                    <a:pt x="3986" y="6397"/>
                  </a:cubicBezTo>
                  <a:lnTo>
                    <a:pt x="3986" y="6397"/>
                  </a:lnTo>
                  <a:cubicBezTo>
                    <a:pt x="3401" y="7331"/>
                    <a:pt x="2595" y="8245"/>
                    <a:pt x="1710" y="8245"/>
                  </a:cubicBezTo>
                  <a:cubicBezTo>
                    <a:pt x="1441" y="8245"/>
                    <a:pt x="1164" y="8161"/>
                    <a:pt x="884" y="7967"/>
                  </a:cubicBezTo>
                  <a:cubicBezTo>
                    <a:pt x="801" y="7912"/>
                    <a:pt x="719" y="7888"/>
                    <a:pt x="642" y="7888"/>
                  </a:cubicBezTo>
                  <a:cubicBezTo>
                    <a:pt x="256" y="7888"/>
                    <a:pt x="0" y="8495"/>
                    <a:pt x="417" y="8801"/>
                  </a:cubicBezTo>
                  <a:lnTo>
                    <a:pt x="417" y="8768"/>
                  </a:lnTo>
                  <a:cubicBezTo>
                    <a:pt x="839" y="9054"/>
                    <a:pt x="1255" y="9176"/>
                    <a:pt x="1657" y="9176"/>
                  </a:cubicBezTo>
                  <a:cubicBezTo>
                    <a:pt x="2767" y="9176"/>
                    <a:pt x="3767" y="8243"/>
                    <a:pt x="4484" y="7268"/>
                  </a:cubicBezTo>
                  <a:lnTo>
                    <a:pt x="4484" y="7268"/>
                  </a:lnTo>
                  <a:cubicBezTo>
                    <a:pt x="4859" y="7805"/>
                    <a:pt x="5331" y="8281"/>
                    <a:pt x="5888" y="8668"/>
                  </a:cubicBezTo>
                  <a:cubicBezTo>
                    <a:pt x="6737" y="9246"/>
                    <a:pt x="7733" y="9540"/>
                    <a:pt x="8733" y="9540"/>
                  </a:cubicBezTo>
                  <a:cubicBezTo>
                    <a:pt x="9579" y="9540"/>
                    <a:pt x="10427" y="9329"/>
                    <a:pt x="11192" y="8901"/>
                  </a:cubicBezTo>
                  <a:cubicBezTo>
                    <a:pt x="11962" y="8461"/>
                    <a:pt x="12614" y="7858"/>
                    <a:pt x="13161" y="7165"/>
                  </a:cubicBezTo>
                  <a:lnTo>
                    <a:pt x="13161" y="7165"/>
                  </a:lnTo>
                  <a:cubicBezTo>
                    <a:pt x="13594" y="7281"/>
                    <a:pt x="14053" y="7312"/>
                    <a:pt x="14505" y="7312"/>
                  </a:cubicBezTo>
                  <a:cubicBezTo>
                    <a:pt x="14693" y="7312"/>
                    <a:pt x="14879" y="7306"/>
                    <a:pt x="15061" y="7300"/>
                  </a:cubicBezTo>
                  <a:cubicBezTo>
                    <a:pt x="16496" y="7200"/>
                    <a:pt x="17930" y="7100"/>
                    <a:pt x="19364" y="7000"/>
                  </a:cubicBezTo>
                  <a:lnTo>
                    <a:pt x="28304" y="6433"/>
                  </a:lnTo>
                  <a:cubicBezTo>
                    <a:pt x="28894" y="6400"/>
                    <a:pt x="28904" y="5498"/>
                    <a:pt x="28335" y="5498"/>
                  </a:cubicBezTo>
                  <a:cubicBezTo>
                    <a:pt x="28325" y="5498"/>
                    <a:pt x="28315" y="5498"/>
                    <a:pt x="28304" y="5499"/>
                  </a:cubicBezTo>
                  <a:lnTo>
                    <a:pt x="16662" y="6266"/>
                  </a:lnTo>
                  <a:cubicBezTo>
                    <a:pt x="16009" y="6320"/>
                    <a:pt x="15333" y="6375"/>
                    <a:pt x="14653" y="6375"/>
                  </a:cubicBezTo>
                  <a:cubicBezTo>
                    <a:pt x="14500" y="6375"/>
                    <a:pt x="14347" y="6372"/>
                    <a:pt x="14194" y="6366"/>
                  </a:cubicBezTo>
                  <a:cubicBezTo>
                    <a:pt x="14053" y="6358"/>
                    <a:pt x="13902" y="6346"/>
                    <a:pt x="13749" y="6326"/>
                  </a:cubicBezTo>
                  <a:lnTo>
                    <a:pt x="13749" y="6326"/>
                  </a:lnTo>
                  <a:cubicBezTo>
                    <a:pt x="14094" y="5773"/>
                    <a:pt x="14385" y="5188"/>
                    <a:pt x="14628" y="4598"/>
                  </a:cubicBezTo>
                  <a:cubicBezTo>
                    <a:pt x="14928" y="3831"/>
                    <a:pt x="15161" y="2863"/>
                    <a:pt x="14661" y="2130"/>
                  </a:cubicBezTo>
                  <a:cubicBezTo>
                    <a:pt x="14353" y="1719"/>
                    <a:pt x="13880" y="1497"/>
                    <a:pt x="13391" y="1497"/>
                  </a:cubicBezTo>
                  <a:cubicBezTo>
                    <a:pt x="13086" y="1497"/>
                    <a:pt x="12775" y="1583"/>
                    <a:pt x="12493" y="1763"/>
                  </a:cubicBezTo>
                  <a:cubicBezTo>
                    <a:pt x="11659" y="2296"/>
                    <a:pt x="11425" y="3364"/>
                    <a:pt x="11325" y="4298"/>
                  </a:cubicBezTo>
                  <a:cubicBezTo>
                    <a:pt x="11259" y="5232"/>
                    <a:pt x="11459" y="6199"/>
                    <a:pt x="12293" y="6766"/>
                  </a:cubicBezTo>
                  <a:cubicBezTo>
                    <a:pt x="12293" y="6767"/>
                    <a:pt x="12294" y="6767"/>
                    <a:pt x="12295" y="6768"/>
                  </a:cubicBezTo>
                  <a:lnTo>
                    <a:pt x="12295" y="6768"/>
                  </a:lnTo>
                  <a:cubicBezTo>
                    <a:pt x="11382" y="7799"/>
                    <a:pt x="10156" y="8635"/>
                    <a:pt x="8770" y="8635"/>
                  </a:cubicBezTo>
                  <a:cubicBezTo>
                    <a:pt x="8744" y="8635"/>
                    <a:pt x="8717" y="8635"/>
                    <a:pt x="8690" y="8634"/>
                  </a:cubicBezTo>
                  <a:cubicBezTo>
                    <a:pt x="7189" y="8601"/>
                    <a:pt x="5821" y="7767"/>
                    <a:pt x="5054" y="6499"/>
                  </a:cubicBezTo>
                  <a:cubicBezTo>
                    <a:pt x="5044" y="6481"/>
                    <a:pt x="5034" y="6462"/>
                    <a:pt x="5024" y="6443"/>
                  </a:cubicBezTo>
                  <a:lnTo>
                    <a:pt x="5024" y="6443"/>
                  </a:lnTo>
                  <a:cubicBezTo>
                    <a:pt x="5046" y="6406"/>
                    <a:pt x="5067" y="6369"/>
                    <a:pt x="5087" y="6333"/>
                  </a:cubicBezTo>
                  <a:cubicBezTo>
                    <a:pt x="5655" y="5365"/>
                    <a:pt x="6055" y="4331"/>
                    <a:pt x="6322" y="3264"/>
                  </a:cubicBezTo>
                  <a:cubicBezTo>
                    <a:pt x="6422" y="2763"/>
                    <a:pt x="6488" y="2263"/>
                    <a:pt x="6555" y="1763"/>
                  </a:cubicBezTo>
                  <a:cubicBezTo>
                    <a:pt x="6655" y="1296"/>
                    <a:pt x="6589" y="862"/>
                    <a:pt x="6388" y="428"/>
                  </a:cubicBezTo>
                  <a:cubicBezTo>
                    <a:pt x="6192" y="122"/>
                    <a:pt x="5933" y="0"/>
                    <a:pt x="56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29"/>
            <p:cNvSpPr/>
            <p:nvPr/>
          </p:nvSpPr>
          <p:spPr>
            <a:xfrm>
              <a:off x="4418700" y="2374225"/>
              <a:ext cx="110575" cy="120525"/>
            </a:xfrm>
            <a:custGeom>
              <a:avLst/>
              <a:gdLst/>
              <a:ahLst/>
              <a:cxnLst/>
              <a:rect l="l" t="t" r="r" b="b"/>
              <a:pathLst>
                <a:path w="4423" h="4821" extrusionOk="0">
                  <a:moveTo>
                    <a:pt x="940" y="1"/>
                  </a:moveTo>
                  <a:cubicBezTo>
                    <a:pt x="819" y="1"/>
                    <a:pt x="703" y="51"/>
                    <a:pt x="619" y="151"/>
                  </a:cubicBezTo>
                  <a:cubicBezTo>
                    <a:pt x="419" y="317"/>
                    <a:pt x="419" y="618"/>
                    <a:pt x="619" y="784"/>
                  </a:cubicBezTo>
                  <a:lnTo>
                    <a:pt x="619" y="851"/>
                  </a:lnTo>
                  <a:cubicBezTo>
                    <a:pt x="1345" y="1473"/>
                    <a:pt x="2111" y="2035"/>
                    <a:pt x="2918" y="2552"/>
                  </a:cubicBezTo>
                  <a:lnTo>
                    <a:pt x="2918" y="2552"/>
                  </a:lnTo>
                  <a:lnTo>
                    <a:pt x="453" y="3953"/>
                  </a:lnTo>
                  <a:cubicBezTo>
                    <a:pt x="1" y="4207"/>
                    <a:pt x="266" y="4820"/>
                    <a:pt x="682" y="4820"/>
                  </a:cubicBezTo>
                  <a:cubicBezTo>
                    <a:pt x="757" y="4820"/>
                    <a:pt x="838" y="4800"/>
                    <a:pt x="920" y="4754"/>
                  </a:cubicBezTo>
                  <a:lnTo>
                    <a:pt x="4122" y="2986"/>
                  </a:lnTo>
                  <a:cubicBezTo>
                    <a:pt x="4422" y="2786"/>
                    <a:pt x="4422" y="2319"/>
                    <a:pt x="4122" y="2152"/>
                  </a:cubicBezTo>
                  <a:cubicBezTo>
                    <a:pt x="3088" y="1552"/>
                    <a:pt x="2154" y="884"/>
                    <a:pt x="1286" y="151"/>
                  </a:cubicBezTo>
                  <a:cubicBezTo>
                    <a:pt x="1186" y="51"/>
                    <a:pt x="1061" y="1"/>
                    <a:pt x="9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1" name="Google Shape;1271;p29"/>
          <p:cNvGrpSpPr/>
          <p:nvPr/>
        </p:nvGrpSpPr>
        <p:grpSpPr>
          <a:xfrm>
            <a:off x="8165825" y="3896275"/>
            <a:ext cx="529900" cy="149350"/>
            <a:chOff x="3898800" y="2624300"/>
            <a:chExt cx="529900" cy="149350"/>
          </a:xfrm>
        </p:grpSpPr>
        <p:sp>
          <p:nvSpPr>
            <p:cNvPr id="1272" name="Google Shape;1272;p29"/>
            <p:cNvSpPr/>
            <p:nvPr/>
          </p:nvSpPr>
          <p:spPr>
            <a:xfrm>
              <a:off x="3916975" y="2666775"/>
              <a:ext cx="511725" cy="65425"/>
            </a:xfrm>
            <a:custGeom>
              <a:avLst/>
              <a:gdLst/>
              <a:ahLst/>
              <a:cxnLst/>
              <a:rect l="l" t="t" r="r" b="b"/>
              <a:pathLst>
                <a:path w="20469" h="2617" extrusionOk="0">
                  <a:moveTo>
                    <a:pt x="706" y="0"/>
                  </a:moveTo>
                  <a:cubicBezTo>
                    <a:pt x="336" y="0"/>
                    <a:pt x="1" y="477"/>
                    <a:pt x="340" y="791"/>
                  </a:cubicBezTo>
                  <a:cubicBezTo>
                    <a:pt x="1876" y="2162"/>
                    <a:pt x="3788" y="2617"/>
                    <a:pt x="5745" y="2617"/>
                  </a:cubicBezTo>
                  <a:cubicBezTo>
                    <a:pt x="6978" y="2617"/>
                    <a:pt x="8228" y="2437"/>
                    <a:pt x="9414" y="2192"/>
                  </a:cubicBezTo>
                  <a:cubicBezTo>
                    <a:pt x="11350" y="1797"/>
                    <a:pt x="13463" y="1214"/>
                    <a:pt x="15508" y="1214"/>
                  </a:cubicBezTo>
                  <a:cubicBezTo>
                    <a:pt x="16915" y="1214"/>
                    <a:pt x="18290" y="1490"/>
                    <a:pt x="19554" y="2292"/>
                  </a:cubicBezTo>
                  <a:cubicBezTo>
                    <a:pt x="19635" y="2346"/>
                    <a:pt x="19716" y="2369"/>
                    <a:pt x="19793" y="2369"/>
                  </a:cubicBezTo>
                  <a:cubicBezTo>
                    <a:pt x="20190" y="2369"/>
                    <a:pt x="20468" y="1743"/>
                    <a:pt x="20021" y="1491"/>
                  </a:cubicBezTo>
                  <a:cubicBezTo>
                    <a:pt x="18642" y="609"/>
                    <a:pt x="17110" y="306"/>
                    <a:pt x="15541" y="306"/>
                  </a:cubicBezTo>
                  <a:cubicBezTo>
                    <a:pt x="13846" y="306"/>
                    <a:pt x="12110" y="660"/>
                    <a:pt x="10481" y="1024"/>
                  </a:cubicBezTo>
                  <a:cubicBezTo>
                    <a:pt x="8965" y="1350"/>
                    <a:pt x="7289" y="1700"/>
                    <a:pt x="5668" y="1700"/>
                  </a:cubicBezTo>
                  <a:cubicBezTo>
                    <a:pt x="3973" y="1700"/>
                    <a:pt x="2338" y="1317"/>
                    <a:pt x="1008" y="124"/>
                  </a:cubicBezTo>
                  <a:cubicBezTo>
                    <a:pt x="914" y="37"/>
                    <a:pt x="809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29"/>
            <p:cNvSpPr/>
            <p:nvPr/>
          </p:nvSpPr>
          <p:spPr>
            <a:xfrm>
              <a:off x="3898800" y="2624300"/>
              <a:ext cx="116400" cy="149350"/>
            </a:xfrm>
            <a:custGeom>
              <a:avLst/>
              <a:gdLst/>
              <a:ahLst/>
              <a:cxnLst/>
              <a:rect l="l" t="t" r="r" b="b"/>
              <a:pathLst>
                <a:path w="4656" h="5974" extrusionOk="0">
                  <a:moveTo>
                    <a:pt x="4013" y="1"/>
                  </a:moveTo>
                  <a:cubicBezTo>
                    <a:pt x="3968" y="1"/>
                    <a:pt x="3920" y="7"/>
                    <a:pt x="3869" y="21"/>
                  </a:cubicBezTo>
                  <a:lnTo>
                    <a:pt x="1768" y="688"/>
                  </a:lnTo>
                  <a:lnTo>
                    <a:pt x="767" y="989"/>
                  </a:lnTo>
                  <a:cubicBezTo>
                    <a:pt x="434" y="1055"/>
                    <a:pt x="167" y="1256"/>
                    <a:pt x="33" y="1589"/>
                  </a:cubicBezTo>
                  <a:cubicBezTo>
                    <a:pt x="0" y="1923"/>
                    <a:pt x="67" y="2256"/>
                    <a:pt x="200" y="2556"/>
                  </a:cubicBezTo>
                  <a:cubicBezTo>
                    <a:pt x="300" y="2890"/>
                    <a:pt x="400" y="3224"/>
                    <a:pt x="500" y="3557"/>
                  </a:cubicBezTo>
                  <a:cubicBezTo>
                    <a:pt x="701" y="4258"/>
                    <a:pt x="834" y="4925"/>
                    <a:pt x="934" y="5625"/>
                  </a:cubicBezTo>
                  <a:cubicBezTo>
                    <a:pt x="991" y="5824"/>
                    <a:pt x="1192" y="5974"/>
                    <a:pt x="1394" y="5974"/>
                  </a:cubicBezTo>
                  <a:cubicBezTo>
                    <a:pt x="1430" y="5974"/>
                    <a:pt x="1466" y="5969"/>
                    <a:pt x="1501" y="5959"/>
                  </a:cubicBezTo>
                  <a:cubicBezTo>
                    <a:pt x="1735" y="5859"/>
                    <a:pt x="1901" y="5625"/>
                    <a:pt x="1835" y="5358"/>
                  </a:cubicBezTo>
                  <a:cubicBezTo>
                    <a:pt x="1635" y="4191"/>
                    <a:pt x="1368" y="3057"/>
                    <a:pt x="1001" y="1923"/>
                  </a:cubicBezTo>
                  <a:cubicBezTo>
                    <a:pt x="1001" y="1913"/>
                    <a:pt x="1000" y="1902"/>
                    <a:pt x="999" y="1890"/>
                  </a:cubicBezTo>
                  <a:lnTo>
                    <a:pt x="999" y="1890"/>
                  </a:lnTo>
                  <a:cubicBezTo>
                    <a:pt x="999" y="1890"/>
                    <a:pt x="1000" y="1890"/>
                    <a:pt x="1001" y="1889"/>
                  </a:cubicBezTo>
                  <a:cubicBezTo>
                    <a:pt x="1134" y="1889"/>
                    <a:pt x="1268" y="1823"/>
                    <a:pt x="1401" y="1756"/>
                  </a:cubicBezTo>
                  <a:lnTo>
                    <a:pt x="2302" y="1489"/>
                  </a:lnTo>
                  <a:lnTo>
                    <a:pt x="4136" y="922"/>
                  </a:lnTo>
                  <a:cubicBezTo>
                    <a:pt x="4656" y="769"/>
                    <a:pt x="4504" y="1"/>
                    <a:pt x="4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3_1_2_1">
    <p:spTree>
      <p:nvGrpSpPr>
        <p:cNvPr id="1" name="Shape 1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5" name="Google Shape;1275;p30"/>
          <p:cNvGrpSpPr/>
          <p:nvPr/>
        </p:nvGrpSpPr>
        <p:grpSpPr>
          <a:xfrm>
            <a:off x="95" y="25"/>
            <a:ext cx="9143969" cy="5143446"/>
            <a:chOff x="95" y="25"/>
            <a:chExt cx="9143969" cy="5143446"/>
          </a:xfrm>
        </p:grpSpPr>
        <p:sp>
          <p:nvSpPr>
            <p:cNvPr id="1276" name="Google Shape;1276;p30"/>
            <p:cNvSpPr/>
            <p:nvPr/>
          </p:nvSpPr>
          <p:spPr>
            <a:xfrm>
              <a:off x="95" y="484705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30"/>
            <p:cNvSpPr/>
            <p:nvPr/>
          </p:nvSpPr>
          <p:spPr>
            <a:xfrm>
              <a:off x="95" y="67722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30"/>
            <p:cNvSpPr/>
            <p:nvPr/>
          </p:nvSpPr>
          <p:spPr>
            <a:xfrm>
              <a:off x="95" y="86974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30"/>
            <p:cNvSpPr/>
            <p:nvPr/>
          </p:nvSpPr>
          <p:spPr>
            <a:xfrm>
              <a:off x="95" y="106454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30"/>
            <p:cNvSpPr/>
            <p:nvPr/>
          </p:nvSpPr>
          <p:spPr>
            <a:xfrm>
              <a:off x="95" y="125706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30"/>
            <p:cNvSpPr/>
            <p:nvPr/>
          </p:nvSpPr>
          <p:spPr>
            <a:xfrm>
              <a:off x="95" y="1449643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30"/>
            <p:cNvSpPr/>
            <p:nvPr/>
          </p:nvSpPr>
          <p:spPr>
            <a:xfrm>
              <a:off x="95" y="1642163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30"/>
            <p:cNvSpPr/>
            <p:nvPr/>
          </p:nvSpPr>
          <p:spPr>
            <a:xfrm>
              <a:off x="95" y="1834744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30"/>
            <p:cNvSpPr/>
            <p:nvPr/>
          </p:nvSpPr>
          <p:spPr>
            <a:xfrm>
              <a:off x="95" y="2029479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30"/>
            <p:cNvSpPr/>
            <p:nvPr/>
          </p:nvSpPr>
          <p:spPr>
            <a:xfrm>
              <a:off x="95" y="2222059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30"/>
            <p:cNvSpPr/>
            <p:nvPr/>
          </p:nvSpPr>
          <p:spPr>
            <a:xfrm>
              <a:off x="95" y="241458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30"/>
            <p:cNvSpPr/>
            <p:nvPr/>
          </p:nvSpPr>
          <p:spPr>
            <a:xfrm>
              <a:off x="95" y="260710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30"/>
            <p:cNvSpPr/>
            <p:nvPr/>
          </p:nvSpPr>
          <p:spPr>
            <a:xfrm>
              <a:off x="95" y="280189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30"/>
            <p:cNvSpPr/>
            <p:nvPr/>
          </p:nvSpPr>
          <p:spPr>
            <a:xfrm>
              <a:off x="95" y="299441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30"/>
            <p:cNvSpPr/>
            <p:nvPr/>
          </p:nvSpPr>
          <p:spPr>
            <a:xfrm>
              <a:off x="95" y="3186997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30"/>
            <p:cNvSpPr/>
            <p:nvPr/>
          </p:nvSpPr>
          <p:spPr>
            <a:xfrm>
              <a:off x="95" y="3379517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30"/>
            <p:cNvSpPr/>
            <p:nvPr/>
          </p:nvSpPr>
          <p:spPr>
            <a:xfrm>
              <a:off x="95" y="3572098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30"/>
            <p:cNvSpPr/>
            <p:nvPr/>
          </p:nvSpPr>
          <p:spPr>
            <a:xfrm>
              <a:off x="95" y="3764618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30"/>
            <p:cNvSpPr/>
            <p:nvPr/>
          </p:nvSpPr>
          <p:spPr>
            <a:xfrm>
              <a:off x="95" y="3959413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30"/>
            <p:cNvSpPr/>
            <p:nvPr/>
          </p:nvSpPr>
          <p:spPr>
            <a:xfrm>
              <a:off x="95" y="4151934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30"/>
            <p:cNvSpPr/>
            <p:nvPr/>
          </p:nvSpPr>
          <p:spPr>
            <a:xfrm>
              <a:off x="95" y="4344454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30"/>
            <p:cNvSpPr/>
            <p:nvPr/>
          </p:nvSpPr>
          <p:spPr>
            <a:xfrm>
              <a:off x="95" y="4537035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30"/>
            <p:cNvSpPr/>
            <p:nvPr/>
          </p:nvSpPr>
          <p:spPr>
            <a:xfrm>
              <a:off x="95" y="4731770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30"/>
            <p:cNvSpPr/>
            <p:nvPr/>
          </p:nvSpPr>
          <p:spPr>
            <a:xfrm>
              <a:off x="95" y="4924351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30"/>
            <p:cNvSpPr/>
            <p:nvPr/>
          </p:nvSpPr>
          <p:spPr>
            <a:xfrm>
              <a:off x="704325" y="25"/>
              <a:ext cx="17779" cy="5143446"/>
            </a:xfrm>
            <a:custGeom>
              <a:avLst/>
              <a:gdLst/>
              <a:ahLst/>
              <a:cxnLst/>
              <a:rect l="l" t="t" r="r" b="b"/>
              <a:pathLst>
                <a:path w="297" h="85921" extrusionOk="0">
                  <a:moveTo>
                    <a:pt x="1" y="0"/>
                  </a:moveTo>
                  <a:lnTo>
                    <a:pt x="1" y="85920"/>
                  </a:lnTo>
                  <a:lnTo>
                    <a:pt x="296" y="8592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1" name="Google Shape;1301;p30"/>
          <p:cNvSpPr txBox="1">
            <a:spLocks noGrp="1"/>
          </p:cNvSpPr>
          <p:nvPr>
            <p:ph type="title"/>
          </p:nvPr>
        </p:nvSpPr>
        <p:spPr>
          <a:xfrm flipH="1">
            <a:off x="4318800" y="1732050"/>
            <a:ext cx="3959400" cy="79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300"/>
              <a:buNone/>
              <a:defRPr>
                <a:solidFill>
                  <a:srgbClr val="21252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>
            <a:endParaRPr/>
          </a:p>
        </p:txBody>
      </p:sp>
      <p:sp>
        <p:nvSpPr>
          <p:cNvPr id="1302" name="Google Shape;1302;p30"/>
          <p:cNvSpPr txBox="1">
            <a:spLocks noGrp="1"/>
          </p:cNvSpPr>
          <p:nvPr>
            <p:ph type="subTitle" idx="1"/>
          </p:nvPr>
        </p:nvSpPr>
        <p:spPr>
          <a:xfrm flipH="1">
            <a:off x="4318975" y="2526750"/>
            <a:ext cx="3959400" cy="8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3" name="Google Shape;1303;p30"/>
          <p:cNvSpPr/>
          <p:nvPr/>
        </p:nvSpPr>
        <p:spPr>
          <a:xfrm flipH="1">
            <a:off x="7071213" y="576288"/>
            <a:ext cx="109275" cy="114525"/>
          </a:xfrm>
          <a:custGeom>
            <a:avLst/>
            <a:gdLst/>
            <a:ahLst/>
            <a:cxnLst/>
            <a:rect l="l" t="t" r="r" b="b"/>
            <a:pathLst>
              <a:path w="4371" h="4581" extrusionOk="0">
                <a:moveTo>
                  <a:pt x="1702" y="1062"/>
                </a:moveTo>
                <a:cubicBezTo>
                  <a:pt x="1780" y="1119"/>
                  <a:pt x="1875" y="1151"/>
                  <a:pt x="1969" y="1151"/>
                </a:cubicBezTo>
                <a:lnTo>
                  <a:pt x="2002" y="1151"/>
                </a:lnTo>
                <a:lnTo>
                  <a:pt x="2102" y="1185"/>
                </a:lnTo>
                <a:cubicBezTo>
                  <a:pt x="2169" y="1185"/>
                  <a:pt x="2236" y="1218"/>
                  <a:pt x="2336" y="1218"/>
                </a:cubicBezTo>
                <a:cubicBezTo>
                  <a:pt x="2436" y="1285"/>
                  <a:pt x="2569" y="1352"/>
                  <a:pt x="2670" y="1418"/>
                </a:cubicBezTo>
                <a:cubicBezTo>
                  <a:pt x="2770" y="1485"/>
                  <a:pt x="2870" y="1552"/>
                  <a:pt x="2936" y="1652"/>
                </a:cubicBezTo>
                <a:cubicBezTo>
                  <a:pt x="3003" y="1752"/>
                  <a:pt x="3070" y="1852"/>
                  <a:pt x="3137" y="1952"/>
                </a:cubicBezTo>
                <a:cubicBezTo>
                  <a:pt x="3170" y="1985"/>
                  <a:pt x="3170" y="2052"/>
                  <a:pt x="3203" y="2085"/>
                </a:cubicBezTo>
                <a:cubicBezTo>
                  <a:pt x="3203" y="2152"/>
                  <a:pt x="3237" y="2219"/>
                  <a:pt x="3237" y="2286"/>
                </a:cubicBezTo>
                <a:lnTo>
                  <a:pt x="3237" y="2319"/>
                </a:lnTo>
                <a:cubicBezTo>
                  <a:pt x="3237" y="2352"/>
                  <a:pt x="3237" y="2386"/>
                  <a:pt x="3237" y="2419"/>
                </a:cubicBezTo>
                <a:cubicBezTo>
                  <a:pt x="3237" y="2519"/>
                  <a:pt x="3237" y="2586"/>
                  <a:pt x="3237" y="2686"/>
                </a:cubicBezTo>
                <a:cubicBezTo>
                  <a:pt x="3237" y="2675"/>
                  <a:pt x="3236" y="2670"/>
                  <a:pt x="3234" y="2670"/>
                </a:cubicBezTo>
                <a:cubicBezTo>
                  <a:pt x="3227" y="2670"/>
                  <a:pt x="3203" y="2791"/>
                  <a:pt x="3203" y="2819"/>
                </a:cubicBezTo>
                <a:cubicBezTo>
                  <a:pt x="3203" y="2886"/>
                  <a:pt x="3170" y="2953"/>
                  <a:pt x="3137" y="2986"/>
                </a:cubicBezTo>
                <a:cubicBezTo>
                  <a:pt x="3146" y="2976"/>
                  <a:pt x="3150" y="2972"/>
                  <a:pt x="3151" y="2972"/>
                </a:cubicBezTo>
                <a:lnTo>
                  <a:pt x="3151" y="2972"/>
                </a:lnTo>
                <a:cubicBezTo>
                  <a:pt x="3153" y="2972"/>
                  <a:pt x="3137" y="2996"/>
                  <a:pt x="3137" y="3019"/>
                </a:cubicBezTo>
                <a:lnTo>
                  <a:pt x="3103" y="3119"/>
                </a:lnTo>
                <a:cubicBezTo>
                  <a:pt x="3070" y="3186"/>
                  <a:pt x="3036" y="3220"/>
                  <a:pt x="3003" y="3253"/>
                </a:cubicBezTo>
                <a:cubicBezTo>
                  <a:pt x="2936" y="3320"/>
                  <a:pt x="2903" y="3353"/>
                  <a:pt x="2836" y="3386"/>
                </a:cubicBezTo>
                <a:lnTo>
                  <a:pt x="2770" y="3453"/>
                </a:lnTo>
                <a:lnTo>
                  <a:pt x="2670" y="3520"/>
                </a:lnTo>
                <a:cubicBezTo>
                  <a:pt x="2603" y="3520"/>
                  <a:pt x="2536" y="3553"/>
                  <a:pt x="2469" y="3553"/>
                </a:cubicBezTo>
                <a:cubicBezTo>
                  <a:pt x="2469" y="3553"/>
                  <a:pt x="2395" y="3568"/>
                  <a:pt x="2366" y="3568"/>
                </a:cubicBezTo>
                <a:cubicBezTo>
                  <a:pt x="2351" y="3568"/>
                  <a:pt x="2347" y="3564"/>
                  <a:pt x="2369" y="3553"/>
                </a:cubicBezTo>
                <a:lnTo>
                  <a:pt x="2303" y="3553"/>
                </a:lnTo>
                <a:cubicBezTo>
                  <a:pt x="2286" y="3570"/>
                  <a:pt x="2261" y="3578"/>
                  <a:pt x="2232" y="3578"/>
                </a:cubicBezTo>
                <a:cubicBezTo>
                  <a:pt x="2203" y="3578"/>
                  <a:pt x="2169" y="3570"/>
                  <a:pt x="2136" y="3553"/>
                </a:cubicBezTo>
                <a:lnTo>
                  <a:pt x="2002" y="3553"/>
                </a:lnTo>
                <a:lnTo>
                  <a:pt x="1902" y="3520"/>
                </a:lnTo>
                <a:lnTo>
                  <a:pt x="1869" y="3520"/>
                </a:lnTo>
                <a:cubicBezTo>
                  <a:pt x="1369" y="3253"/>
                  <a:pt x="1068" y="2753"/>
                  <a:pt x="1068" y="2185"/>
                </a:cubicBezTo>
                <a:cubicBezTo>
                  <a:pt x="1068" y="1885"/>
                  <a:pt x="1168" y="1618"/>
                  <a:pt x="1335" y="1385"/>
                </a:cubicBezTo>
                <a:cubicBezTo>
                  <a:pt x="1437" y="1262"/>
                  <a:pt x="1565" y="1152"/>
                  <a:pt x="1702" y="1062"/>
                </a:cubicBezTo>
                <a:close/>
                <a:moveTo>
                  <a:pt x="1857" y="0"/>
                </a:moveTo>
                <a:cubicBezTo>
                  <a:pt x="1817" y="0"/>
                  <a:pt x="1776" y="6"/>
                  <a:pt x="1736" y="17"/>
                </a:cubicBezTo>
                <a:cubicBezTo>
                  <a:pt x="902" y="284"/>
                  <a:pt x="301" y="985"/>
                  <a:pt x="168" y="1852"/>
                </a:cubicBezTo>
                <a:cubicBezTo>
                  <a:pt x="1" y="2753"/>
                  <a:pt x="368" y="3687"/>
                  <a:pt x="1102" y="4254"/>
                </a:cubicBezTo>
                <a:cubicBezTo>
                  <a:pt x="1429" y="4472"/>
                  <a:pt x="1814" y="4581"/>
                  <a:pt x="2199" y="4581"/>
                </a:cubicBezTo>
                <a:cubicBezTo>
                  <a:pt x="2640" y="4581"/>
                  <a:pt x="3081" y="4438"/>
                  <a:pt x="3437" y="4154"/>
                </a:cubicBezTo>
                <a:cubicBezTo>
                  <a:pt x="4104" y="3620"/>
                  <a:pt x="4371" y="2719"/>
                  <a:pt x="4104" y="1885"/>
                </a:cubicBezTo>
                <a:cubicBezTo>
                  <a:pt x="3834" y="1046"/>
                  <a:pt x="3133" y="422"/>
                  <a:pt x="2268" y="256"/>
                </a:cubicBezTo>
                <a:lnTo>
                  <a:pt x="2268" y="256"/>
                </a:lnTo>
                <a:cubicBezTo>
                  <a:pt x="2188" y="93"/>
                  <a:pt x="2024" y="0"/>
                  <a:pt x="185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4" name="Google Shape;1304;p30"/>
          <p:cNvSpPr/>
          <p:nvPr/>
        </p:nvSpPr>
        <p:spPr>
          <a:xfrm>
            <a:off x="3335425" y="4879913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5" name="Google Shape;1305;p30"/>
          <p:cNvSpPr/>
          <p:nvPr/>
        </p:nvSpPr>
        <p:spPr>
          <a:xfrm>
            <a:off x="478575" y="2737725"/>
            <a:ext cx="87600" cy="85725"/>
          </a:xfrm>
          <a:custGeom>
            <a:avLst/>
            <a:gdLst/>
            <a:ahLst/>
            <a:cxnLst/>
            <a:rect l="l" t="t" r="r" b="b"/>
            <a:pathLst>
              <a:path w="3504" h="3429" extrusionOk="0">
                <a:moveTo>
                  <a:pt x="1306" y="1043"/>
                </a:moveTo>
                <a:cubicBezTo>
                  <a:pt x="1302" y="1043"/>
                  <a:pt x="1285" y="1051"/>
                  <a:pt x="1268" y="1068"/>
                </a:cubicBezTo>
                <a:cubicBezTo>
                  <a:pt x="1302" y="1051"/>
                  <a:pt x="1310" y="1043"/>
                  <a:pt x="1306" y="1043"/>
                </a:cubicBezTo>
                <a:close/>
                <a:moveTo>
                  <a:pt x="1049" y="1498"/>
                </a:moveTo>
                <a:cubicBezTo>
                  <a:pt x="1048" y="1498"/>
                  <a:pt x="1043" y="1508"/>
                  <a:pt x="1039" y="1525"/>
                </a:cubicBezTo>
                <a:lnTo>
                  <a:pt x="1039" y="1525"/>
                </a:lnTo>
                <a:cubicBezTo>
                  <a:pt x="1048" y="1506"/>
                  <a:pt x="1050" y="1498"/>
                  <a:pt x="1049" y="1498"/>
                </a:cubicBezTo>
                <a:close/>
                <a:moveTo>
                  <a:pt x="2278" y="2426"/>
                </a:moveTo>
                <a:lnTo>
                  <a:pt x="2278" y="2426"/>
                </a:lnTo>
                <a:cubicBezTo>
                  <a:pt x="2263" y="2428"/>
                  <a:pt x="2252" y="2445"/>
                  <a:pt x="2256" y="2445"/>
                </a:cubicBezTo>
                <a:cubicBezTo>
                  <a:pt x="2258" y="2445"/>
                  <a:pt x="2262" y="2442"/>
                  <a:pt x="2269" y="2435"/>
                </a:cubicBezTo>
                <a:lnTo>
                  <a:pt x="2278" y="2426"/>
                </a:lnTo>
                <a:close/>
                <a:moveTo>
                  <a:pt x="1458" y="943"/>
                </a:moveTo>
                <a:lnTo>
                  <a:pt x="1458" y="943"/>
                </a:lnTo>
                <a:cubicBezTo>
                  <a:pt x="1551" y="978"/>
                  <a:pt x="1643" y="1040"/>
                  <a:pt x="1735" y="1101"/>
                </a:cubicBezTo>
                <a:lnTo>
                  <a:pt x="1869" y="1201"/>
                </a:lnTo>
                <a:lnTo>
                  <a:pt x="1935" y="1234"/>
                </a:lnTo>
                <a:cubicBezTo>
                  <a:pt x="1935" y="1234"/>
                  <a:pt x="1995" y="1264"/>
                  <a:pt x="2004" y="1264"/>
                </a:cubicBezTo>
                <a:cubicBezTo>
                  <a:pt x="2009" y="1264"/>
                  <a:pt x="2002" y="1257"/>
                  <a:pt x="1969" y="1235"/>
                </a:cubicBezTo>
                <a:lnTo>
                  <a:pt x="1969" y="1235"/>
                </a:lnTo>
                <a:cubicBezTo>
                  <a:pt x="2069" y="1302"/>
                  <a:pt x="2136" y="1368"/>
                  <a:pt x="2202" y="1468"/>
                </a:cubicBezTo>
                <a:lnTo>
                  <a:pt x="2236" y="1501"/>
                </a:lnTo>
                <a:cubicBezTo>
                  <a:pt x="2227" y="1485"/>
                  <a:pt x="2225" y="1478"/>
                  <a:pt x="2227" y="1478"/>
                </a:cubicBezTo>
                <a:lnTo>
                  <a:pt x="2227" y="1478"/>
                </a:lnTo>
                <a:cubicBezTo>
                  <a:pt x="2231" y="1478"/>
                  <a:pt x="2269" y="1535"/>
                  <a:pt x="2269" y="1535"/>
                </a:cubicBezTo>
                <a:cubicBezTo>
                  <a:pt x="2302" y="1568"/>
                  <a:pt x="2336" y="1635"/>
                  <a:pt x="2369" y="1702"/>
                </a:cubicBezTo>
                <a:cubicBezTo>
                  <a:pt x="2369" y="1702"/>
                  <a:pt x="2402" y="1735"/>
                  <a:pt x="2402" y="1768"/>
                </a:cubicBezTo>
                <a:lnTo>
                  <a:pt x="2436" y="1902"/>
                </a:lnTo>
                <a:cubicBezTo>
                  <a:pt x="2436" y="1912"/>
                  <a:pt x="2436" y="1923"/>
                  <a:pt x="2436" y="1935"/>
                </a:cubicBezTo>
                <a:cubicBezTo>
                  <a:pt x="2436" y="2002"/>
                  <a:pt x="2436" y="2035"/>
                  <a:pt x="2436" y="2102"/>
                </a:cubicBezTo>
                <a:cubicBezTo>
                  <a:pt x="2436" y="2121"/>
                  <a:pt x="2436" y="2135"/>
                  <a:pt x="2436" y="2135"/>
                </a:cubicBezTo>
                <a:lnTo>
                  <a:pt x="2413" y="2227"/>
                </a:lnTo>
                <a:lnTo>
                  <a:pt x="2413" y="2227"/>
                </a:lnTo>
                <a:cubicBezTo>
                  <a:pt x="2410" y="2228"/>
                  <a:pt x="2407" y="2230"/>
                  <a:pt x="2402" y="2235"/>
                </a:cubicBezTo>
                <a:cubicBezTo>
                  <a:pt x="2402" y="2269"/>
                  <a:pt x="2369" y="2302"/>
                  <a:pt x="2369" y="2302"/>
                </a:cubicBezTo>
                <a:cubicBezTo>
                  <a:pt x="2336" y="2335"/>
                  <a:pt x="2336" y="2369"/>
                  <a:pt x="2336" y="2369"/>
                </a:cubicBezTo>
                <a:lnTo>
                  <a:pt x="2278" y="2426"/>
                </a:lnTo>
                <a:lnTo>
                  <a:pt x="2278" y="2426"/>
                </a:lnTo>
                <a:cubicBezTo>
                  <a:pt x="2279" y="2426"/>
                  <a:pt x="2281" y="2426"/>
                  <a:pt x="2282" y="2426"/>
                </a:cubicBezTo>
                <a:cubicBezTo>
                  <a:pt x="2288" y="2426"/>
                  <a:pt x="2295" y="2428"/>
                  <a:pt x="2302" y="2435"/>
                </a:cubicBezTo>
                <a:lnTo>
                  <a:pt x="2197" y="2488"/>
                </a:lnTo>
                <a:lnTo>
                  <a:pt x="2197" y="2488"/>
                </a:lnTo>
                <a:cubicBezTo>
                  <a:pt x="2177" y="2490"/>
                  <a:pt x="2122" y="2502"/>
                  <a:pt x="2102" y="2502"/>
                </a:cubicBezTo>
                <a:lnTo>
                  <a:pt x="1902" y="2502"/>
                </a:lnTo>
                <a:cubicBezTo>
                  <a:pt x="1835" y="2502"/>
                  <a:pt x="1769" y="2469"/>
                  <a:pt x="1735" y="2435"/>
                </a:cubicBezTo>
                <a:lnTo>
                  <a:pt x="1668" y="2435"/>
                </a:lnTo>
                <a:lnTo>
                  <a:pt x="1502" y="2335"/>
                </a:lnTo>
                <a:lnTo>
                  <a:pt x="1402" y="2269"/>
                </a:lnTo>
                <a:cubicBezTo>
                  <a:pt x="1402" y="2269"/>
                  <a:pt x="1302" y="2202"/>
                  <a:pt x="1302" y="2169"/>
                </a:cubicBezTo>
                <a:lnTo>
                  <a:pt x="1201" y="2102"/>
                </a:lnTo>
                <a:cubicBezTo>
                  <a:pt x="1168" y="2068"/>
                  <a:pt x="1168" y="2035"/>
                  <a:pt x="1135" y="2002"/>
                </a:cubicBezTo>
                <a:cubicBezTo>
                  <a:pt x="1101" y="1968"/>
                  <a:pt x="1068" y="1902"/>
                  <a:pt x="1068" y="1868"/>
                </a:cubicBezTo>
                <a:lnTo>
                  <a:pt x="1068" y="1768"/>
                </a:lnTo>
                <a:cubicBezTo>
                  <a:pt x="1068" y="1768"/>
                  <a:pt x="1068" y="1735"/>
                  <a:pt x="1035" y="1702"/>
                </a:cubicBezTo>
                <a:lnTo>
                  <a:pt x="1035" y="1568"/>
                </a:lnTo>
                <a:cubicBezTo>
                  <a:pt x="1035" y="1551"/>
                  <a:pt x="1037" y="1536"/>
                  <a:pt x="1039" y="1525"/>
                </a:cubicBezTo>
                <a:lnTo>
                  <a:pt x="1039" y="1525"/>
                </a:lnTo>
                <a:cubicBezTo>
                  <a:pt x="1038" y="1528"/>
                  <a:pt x="1036" y="1531"/>
                  <a:pt x="1035" y="1535"/>
                </a:cubicBezTo>
                <a:cubicBezTo>
                  <a:pt x="1035" y="1514"/>
                  <a:pt x="1035" y="1484"/>
                  <a:pt x="1035" y="1468"/>
                </a:cubicBezTo>
                <a:cubicBezTo>
                  <a:pt x="1035" y="1435"/>
                  <a:pt x="1035" y="1435"/>
                  <a:pt x="1035" y="1401"/>
                </a:cubicBezTo>
                <a:lnTo>
                  <a:pt x="1035" y="1368"/>
                </a:lnTo>
                <a:cubicBezTo>
                  <a:pt x="1035" y="1335"/>
                  <a:pt x="1101" y="1268"/>
                  <a:pt x="1135" y="1234"/>
                </a:cubicBezTo>
                <a:cubicBezTo>
                  <a:pt x="1135" y="1201"/>
                  <a:pt x="1135" y="1201"/>
                  <a:pt x="1168" y="1168"/>
                </a:cubicBezTo>
                <a:lnTo>
                  <a:pt x="1201" y="1168"/>
                </a:lnTo>
                <a:lnTo>
                  <a:pt x="1268" y="1068"/>
                </a:lnTo>
                <a:cubicBezTo>
                  <a:pt x="1268" y="1034"/>
                  <a:pt x="1368" y="1001"/>
                  <a:pt x="1402" y="968"/>
                </a:cubicBezTo>
                <a:lnTo>
                  <a:pt x="1368" y="968"/>
                </a:lnTo>
                <a:cubicBezTo>
                  <a:pt x="1368" y="968"/>
                  <a:pt x="1423" y="968"/>
                  <a:pt x="1458" y="943"/>
                </a:cubicBezTo>
                <a:close/>
                <a:moveTo>
                  <a:pt x="1568" y="0"/>
                </a:moveTo>
                <a:lnTo>
                  <a:pt x="1568" y="67"/>
                </a:lnTo>
                <a:cubicBezTo>
                  <a:pt x="868" y="100"/>
                  <a:pt x="301" y="567"/>
                  <a:pt x="134" y="1201"/>
                </a:cubicBezTo>
                <a:cubicBezTo>
                  <a:pt x="1" y="1835"/>
                  <a:pt x="201" y="2502"/>
                  <a:pt x="734" y="2936"/>
                </a:cubicBezTo>
                <a:cubicBezTo>
                  <a:pt x="1078" y="3258"/>
                  <a:pt x="1519" y="3428"/>
                  <a:pt x="1967" y="3428"/>
                </a:cubicBezTo>
                <a:cubicBezTo>
                  <a:pt x="2215" y="3428"/>
                  <a:pt x="2465" y="3376"/>
                  <a:pt x="2703" y="3269"/>
                </a:cubicBezTo>
                <a:cubicBezTo>
                  <a:pt x="3270" y="2902"/>
                  <a:pt x="3503" y="2235"/>
                  <a:pt x="3336" y="1601"/>
                </a:cubicBezTo>
                <a:cubicBezTo>
                  <a:pt x="3103" y="934"/>
                  <a:pt x="2569" y="367"/>
                  <a:pt x="1902" y="134"/>
                </a:cubicBezTo>
                <a:cubicBezTo>
                  <a:pt x="1878" y="122"/>
                  <a:pt x="1855" y="112"/>
                  <a:pt x="1832" y="104"/>
                </a:cubicBezTo>
                <a:lnTo>
                  <a:pt x="1832" y="104"/>
                </a:lnTo>
                <a:cubicBezTo>
                  <a:pt x="1756" y="40"/>
                  <a:pt x="1665" y="0"/>
                  <a:pt x="15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6" name="Google Shape;1306;p30"/>
          <p:cNvSpPr/>
          <p:nvPr/>
        </p:nvSpPr>
        <p:spPr>
          <a:xfrm flipH="1">
            <a:off x="2561325" y="576300"/>
            <a:ext cx="70900" cy="70825"/>
          </a:xfrm>
          <a:custGeom>
            <a:avLst/>
            <a:gdLst/>
            <a:ahLst/>
            <a:cxnLst/>
            <a:rect l="l" t="t" r="r" b="b"/>
            <a:pathLst>
              <a:path w="2836" h="2833" extrusionOk="0">
                <a:moveTo>
                  <a:pt x="958" y="1016"/>
                </a:moveTo>
                <a:cubicBezTo>
                  <a:pt x="951" y="1028"/>
                  <a:pt x="943" y="1033"/>
                  <a:pt x="939" y="1033"/>
                </a:cubicBezTo>
                <a:cubicBezTo>
                  <a:pt x="936" y="1033"/>
                  <a:pt x="939" y="1027"/>
                  <a:pt x="958" y="1016"/>
                </a:cubicBezTo>
                <a:close/>
                <a:moveTo>
                  <a:pt x="1201" y="1126"/>
                </a:moveTo>
                <a:cubicBezTo>
                  <a:pt x="1201" y="1126"/>
                  <a:pt x="1200" y="1138"/>
                  <a:pt x="1197" y="1153"/>
                </a:cubicBezTo>
                <a:lnTo>
                  <a:pt x="1197" y="1153"/>
                </a:lnTo>
                <a:cubicBezTo>
                  <a:pt x="1198" y="1150"/>
                  <a:pt x="1200" y="1147"/>
                  <a:pt x="1201" y="1144"/>
                </a:cubicBezTo>
                <a:cubicBezTo>
                  <a:pt x="1201" y="1131"/>
                  <a:pt x="1201" y="1126"/>
                  <a:pt x="1201" y="1126"/>
                </a:cubicBezTo>
                <a:close/>
                <a:moveTo>
                  <a:pt x="1197" y="1153"/>
                </a:moveTo>
                <a:cubicBezTo>
                  <a:pt x="1187" y="1174"/>
                  <a:pt x="1181" y="1191"/>
                  <a:pt x="1176" y="1208"/>
                </a:cubicBezTo>
                <a:lnTo>
                  <a:pt x="1176" y="1208"/>
                </a:lnTo>
                <a:cubicBezTo>
                  <a:pt x="1188" y="1199"/>
                  <a:pt x="1194" y="1173"/>
                  <a:pt x="1197" y="1153"/>
                </a:cubicBezTo>
                <a:close/>
                <a:moveTo>
                  <a:pt x="1826" y="1273"/>
                </a:moveTo>
                <a:cubicBezTo>
                  <a:pt x="1828" y="1291"/>
                  <a:pt x="1839" y="1306"/>
                  <a:pt x="1843" y="1306"/>
                </a:cubicBezTo>
                <a:cubicBezTo>
                  <a:pt x="1846" y="1306"/>
                  <a:pt x="1845" y="1299"/>
                  <a:pt x="1835" y="1278"/>
                </a:cubicBezTo>
                <a:lnTo>
                  <a:pt x="1826" y="1273"/>
                </a:lnTo>
                <a:close/>
                <a:moveTo>
                  <a:pt x="1316" y="1792"/>
                </a:moveTo>
                <a:cubicBezTo>
                  <a:pt x="1316" y="1792"/>
                  <a:pt x="1327" y="1802"/>
                  <a:pt x="1339" y="1812"/>
                </a:cubicBezTo>
                <a:lnTo>
                  <a:pt x="1339" y="1812"/>
                </a:lnTo>
                <a:cubicBezTo>
                  <a:pt x="1338" y="1812"/>
                  <a:pt x="1336" y="1812"/>
                  <a:pt x="1335" y="1812"/>
                </a:cubicBezTo>
                <a:cubicBezTo>
                  <a:pt x="1321" y="1797"/>
                  <a:pt x="1315" y="1792"/>
                  <a:pt x="1316" y="1792"/>
                </a:cubicBezTo>
                <a:close/>
                <a:moveTo>
                  <a:pt x="1835" y="1778"/>
                </a:moveTo>
                <a:lnTo>
                  <a:pt x="1835" y="1778"/>
                </a:lnTo>
                <a:cubicBezTo>
                  <a:pt x="1816" y="1797"/>
                  <a:pt x="1774" y="1817"/>
                  <a:pt x="1768" y="1817"/>
                </a:cubicBezTo>
                <a:cubicBezTo>
                  <a:pt x="1764" y="1817"/>
                  <a:pt x="1779" y="1806"/>
                  <a:pt x="1835" y="1778"/>
                </a:cubicBezTo>
                <a:close/>
                <a:moveTo>
                  <a:pt x="1270" y="945"/>
                </a:moveTo>
                <a:cubicBezTo>
                  <a:pt x="1303" y="947"/>
                  <a:pt x="1344" y="954"/>
                  <a:pt x="1368" y="978"/>
                </a:cubicBezTo>
                <a:lnTo>
                  <a:pt x="1435" y="978"/>
                </a:lnTo>
                <a:lnTo>
                  <a:pt x="1568" y="1078"/>
                </a:lnTo>
                <a:lnTo>
                  <a:pt x="1635" y="1111"/>
                </a:lnTo>
                <a:cubicBezTo>
                  <a:pt x="1702" y="1144"/>
                  <a:pt x="1735" y="1178"/>
                  <a:pt x="1768" y="1244"/>
                </a:cubicBezTo>
                <a:lnTo>
                  <a:pt x="1826" y="1273"/>
                </a:lnTo>
                <a:lnTo>
                  <a:pt x="1826" y="1273"/>
                </a:lnTo>
                <a:cubicBezTo>
                  <a:pt x="1825" y="1263"/>
                  <a:pt x="1827" y="1253"/>
                  <a:pt x="1835" y="1244"/>
                </a:cubicBezTo>
                <a:lnTo>
                  <a:pt x="1835" y="1244"/>
                </a:lnTo>
                <a:lnTo>
                  <a:pt x="1902" y="1378"/>
                </a:lnTo>
                <a:lnTo>
                  <a:pt x="1935" y="1445"/>
                </a:lnTo>
                <a:cubicBezTo>
                  <a:pt x="1935" y="1478"/>
                  <a:pt x="1935" y="1478"/>
                  <a:pt x="1935" y="1511"/>
                </a:cubicBezTo>
                <a:lnTo>
                  <a:pt x="1935" y="1611"/>
                </a:lnTo>
                <a:lnTo>
                  <a:pt x="1935" y="1645"/>
                </a:lnTo>
                <a:cubicBezTo>
                  <a:pt x="1935" y="1645"/>
                  <a:pt x="1935" y="1662"/>
                  <a:pt x="1923" y="1672"/>
                </a:cubicBezTo>
                <a:lnTo>
                  <a:pt x="1923" y="1672"/>
                </a:lnTo>
                <a:cubicBezTo>
                  <a:pt x="1931" y="1653"/>
                  <a:pt x="1936" y="1629"/>
                  <a:pt x="1925" y="1629"/>
                </a:cubicBezTo>
                <a:cubicBezTo>
                  <a:pt x="1921" y="1629"/>
                  <a:pt x="1913" y="1633"/>
                  <a:pt x="1902" y="1645"/>
                </a:cubicBezTo>
                <a:lnTo>
                  <a:pt x="1835" y="1745"/>
                </a:lnTo>
                <a:cubicBezTo>
                  <a:pt x="1828" y="1759"/>
                  <a:pt x="1828" y="1764"/>
                  <a:pt x="1833" y="1764"/>
                </a:cubicBezTo>
                <a:cubicBezTo>
                  <a:pt x="1845" y="1764"/>
                  <a:pt x="1887" y="1726"/>
                  <a:pt x="1887" y="1726"/>
                </a:cubicBezTo>
                <a:lnTo>
                  <a:pt x="1887" y="1726"/>
                </a:lnTo>
                <a:cubicBezTo>
                  <a:pt x="1888" y="1726"/>
                  <a:pt x="1883" y="1731"/>
                  <a:pt x="1868" y="1745"/>
                </a:cubicBezTo>
                <a:lnTo>
                  <a:pt x="1835" y="1778"/>
                </a:lnTo>
                <a:cubicBezTo>
                  <a:pt x="1802" y="1778"/>
                  <a:pt x="1768" y="1812"/>
                  <a:pt x="1735" y="1812"/>
                </a:cubicBezTo>
                <a:lnTo>
                  <a:pt x="1702" y="1845"/>
                </a:lnTo>
                <a:lnTo>
                  <a:pt x="1668" y="1845"/>
                </a:lnTo>
                <a:cubicBezTo>
                  <a:pt x="1735" y="1812"/>
                  <a:pt x="1735" y="1812"/>
                  <a:pt x="1702" y="1812"/>
                </a:cubicBezTo>
                <a:lnTo>
                  <a:pt x="1602" y="1845"/>
                </a:lnTo>
                <a:lnTo>
                  <a:pt x="1535" y="1845"/>
                </a:lnTo>
                <a:cubicBezTo>
                  <a:pt x="1518" y="1862"/>
                  <a:pt x="1502" y="1870"/>
                  <a:pt x="1485" y="1870"/>
                </a:cubicBezTo>
                <a:cubicBezTo>
                  <a:pt x="1468" y="1870"/>
                  <a:pt x="1451" y="1862"/>
                  <a:pt x="1435" y="1845"/>
                </a:cubicBezTo>
                <a:cubicBezTo>
                  <a:pt x="1414" y="1845"/>
                  <a:pt x="1393" y="1832"/>
                  <a:pt x="1373" y="1822"/>
                </a:cubicBezTo>
                <a:lnTo>
                  <a:pt x="1373" y="1822"/>
                </a:lnTo>
                <a:cubicBezTo>
                  <a:pt x="1372" y="1820"/>
                  <a:pt x="1370" y="1816"/>
                  <a:pt x="1368" y="1812"/>
                </a:cubicBezTo>
                <a:lnTo>
                  <a:pt x="1335" y="1778"/>
                </a:lnTo>
                <a:cubicBezTo>
                  <a:pt x="1301" y="1778"/>
                  <a:pt x="1301" y="1778"/>
                  <a:pt x="1301" y="1745"/>
                </a:cubicBezTo>
                <a:cubicBezTo>
                  <a:pt x="1281" y="1725"/>
                  <a:pt x="1261" y="1692"/>
                  <a:pt x="1263" y="1692"/>
                </a:cubicBezTo>
                <a:lnTo>
                  <a:pt x="1263" y="1692"/>
                </a:lnTo>
                <a:cubicBezTo>
                  <a:pt x="1264" y="1692"/>
                  <a:pt x="1275" y="1706"/>
                  <a:pt x="1301" y="1745"/>
                </a:cubicBezTo>
                <a:cubicBezTo>
                  <a:pt x="1301" y="1711"/>
                  <a:pt x="1235" y="1678"/>
                  <a:pt x="1235" y="1645"/>
                </a:cubicBezTo>
                <a:cubicBezTo>
                  <a:pt x="1218" y="1645"/>
                  <a:pt x="1210" y="1637"/>
                  <a:pt x="1206" y="1625"/>
                </a:cubicBezTo>
                <a:lnTo>
                  <a:pt x="1206" y="1625"/>
                </a:lnTo>
                <a:cubicBezTo>
                  <a:pt x="1207" y="1626"/>
                  <a:pt x="1208" y="1628"/>
                  <a:pt x="1208" y="1628"/>
                </a:cubicBezTo>
                <a:cubicBezTo>
                  <a:pt x="1209" y="1628"/>
                  <a:pt x="1207" y="1624"/>
                  <a:pt x="1203" y="1616"/>
                </a:cubicBezTo>
                <a:lnTo>
                  <a:pt x="1203" y="1616"/>
                </a:lnTo>
                <a:cubicBezTo>
                  <a:pt x="1201" y="1604"/>
                  <a:pt x="1201" y="1591"/>
                  <a:pt x="1201" y="1578"/>
                </a:cubicBezTo>
                <a:cubicBezTo>
                  <a:pt x="1190" y="1567"/>
                  <a:pt x="1183" y="1562"/>
                  <a:pt x="1180" y="1562"/>
                </a:cubicBezTo>
                <a:cubicBezTo>
                  <a:pt x="1176" y="1562"/>
                  <a:pt x="1178" y="1571"/>
                  <a:pt x="1183" y="1582"/>
                </a:cubicBezTo>
                <a:lnTo>
                  <a:pt x="1183" y="1582"/>
                </a:lnTo>
                <a:cubicBezTo>
                  <a:pt x="1141" y="1511"/>
                  <a:pt x="1168" y="1508"/>
                  <a:pt x="1168" y="1478"/>
                </a:cubicBezTo>
                <a:lnTo>
                  <a:pt x="1168" y="1445"/>
                </a:lnTo>
                <a:lnTo>
                  <a:pt x="1168" y="1311"/>
                </a:lnTo>
                <a:cubicBezTo>
                  <a:pt x="1168" y="1269"/>
                  <a:pt x="1168" y="1240"/>
                  <a:pt x="1176" y="1208"/>
                </a:cubicBezTo>
                <a:lnTo>
                  <a:pt x="1176" y="1208"/>
                </a:lnTo>
                <a:cubicBezTo>
                  <a:pt x="1174" y="1210"/>
                  <a:pt x="1171" y="1211"/>
                  <a:pt x="1168" y="1211"/>
                </a:cubicBezTo>
                <a:cubicBezTo>
                  <a:pt x="1135" y="1211"/>
                  <a:pt x="1201" y="1144"/>
                  <a:pt x="1201" y="1111"/>
                </a:cubicBezTo>
                <a:cubicBezTo>
                  <a:pt x="1236" y="1055"/>
                  <a:pt x="1259" y="999"/>
                  <a:pt x="1270" y="945"/>
                </a:cubicBezTo>
                <a:close/>
                <a:moveTo>
                  <a:pt x="1195" y="1"/>
                </a:moveTo>
                <a:cubicBezTo>
                  <a:pt x="988" y="1"/>
                  <a:pt x="784" y="52"/>
                  <a:pt x="601" y="144"/>
                </a:cubicBezTo>
                <a:cubicBezTo>
                  <a:pt x="234" y="344"/>
                  <a:pt x="0" y="677"/>
                  <a:pt x="0" y="1078"/>
                </a:cubicBezTo>
                <a:cubicBezTo>
                  <a:pt x="0" y="1230"/>
                  <a:pt x="66" y="1361"/>
                  <a:pt x="171" y="1445"/>
                </a:cubicBezTo>
                <a:lnTo>
                  <a:pt x="171" y="1445"/>
                </a:lnTo>
                <a:cubicBezTo>
                  <a:pt x="176" y="1712"/>
                  <a:pt x="251" y="1978"/>
                  <a:pt x="401" y="2212"/>
                </a:cubicBezTo>
                <a:cubicBezTo>
                  <a:pt x="636" y="2604"/>
                  <a:pt x="1056" y="2832"/>
                  <a:pt x="1483" y="2832"/>
                </a:cubicBezTo>
                <a:cubicBezTo>
                  <a:pt x="1601" y="2832"/>
                  <a:pt x="1720" y="2815"/>
                  <a:pt x="1835" y="2779"/>
                </a:cubicBezTo>
                <a:cubicBezTo>
                  <a:pt x="2402" y="2612"/>
                  <a:pt x="2802" y="2145"/>
                  <a:pt x="2836" y="1545"/>
                </a:cubicBezTo>
                <a:cubicBezTo>
                  <a:pt x="2769" y="878"/>
                  <a:pt x="2335" y="310"/>
                  <a:pt x="1702" y="110"/>
                </a:cubicBezTo>
                <a:cubicBezTo>
                  <a:pt x="1536" y="35"/>
                  <a:pt x="1364" y="1"/>
                  <a:pt x="11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7" name="Google Shape;1307;p30"/>
          <p:cNvSpPr/>
          <p:nvPr/>
        </p:nvSpPr>
        <p:spPr>
          <a:xfrm>
            <a:off x="353075" y="664700"/>
            <a:ext cx="338600" cy="293575"/>
          </a:xfrm>
          <a:custGeom>
            <a:avLst/>
            <a:gdLst/>
            <a:ahLst/>
            <a:cxnLst/>
            <a:rect l="l" t="t" r="r" b="b"/>
            <a:pathLst>
              <a:path w="13544" h="11743" extrusionOk="0">
                <a:moveTo>
                  <a:pt x="6438" y="992"/>
                </a:moveTo>
                <a:cubicBezTo>
                  <a:pt x="6467" y="992"/>
                  <a:pt x="6479" y="1072"/>
                  <a:pt x="6538" y="1210"/>
                </a:cubicBezTo>
                <a:cubicBezTo>
                  <a:pt x="6672" y="1444"/>
                  <a:pt x="6672" y="1577"/>
                  <a:pt x="6738" y="1777"/>
                </a:cubicBezTo>
                <a:lnTo>
                  <a:pt x="7306" y="3245"/>
                </a:lnTo>
                <a:cubicBezTo>
                  <a:pt x="7606" y="4012"/>
                  <a:pt x="7773" y="4579"/>
                  <a:pt x="8673" y="4579"/>
                </a:cubicBezTo>
                <a:cubicBezTo>
                  <a:pt x="9707" y="4579"/>
                  <a:pt x="10708" y="4579"/>
                  <a:pt x="11742" y="4680"/>
                </a:cubicBezTo>
                <a:cubicBezTo>
                  <a:pt x="11976" y="4680"/>
                  <a:pt x="12209" y="4713"/>
                  <a:pt x="12443" y="4746"/>
                </a:cubicBezTo>
                <a:cubicBezTo>
                  <a:pt x="12276" y="4880"/>
                  <a:pt x="12142" y="4980"/>
                  <a:pt x="12009" y="5113"/>
                </a:cubicBezTo>
                <a:cubicBezTo>
                  <a:pt x="11609" y="5447"/>
                  <a:pt x="11175" y="5714"/>
                  <a:pt x="10741" y="5947"/>
                </a:cubicBezTo>
                <a:cubicBezTo>
                  <a:pt x="10108" y="6314"/>
                  <a:pt x="9240" y="6414"/>
                  <a:pt x="9174" y="7281"/>
                </a:cubicBezTo>
                <a:cubicBezTo>
                  <a:pt x="9174" y="7815"/>
                  <a:pt x="9174" y="8382"/>
                  <a:pt x="9174" y="8949"/>
                </a:cubicBezTo>
                <a:cubicBezTo>
                  <a:pt x="9240" y="9416"/>
                  <a:pt x="9240" y="9917"/>
                  <a:pt x="9174" y="10384"/>
                </a:cubicBezTo>
                <a:cubicBezTo>
                  <a:pt x="9196" y="10498"/>
                  <a:pt x="9204" y="10549"/>
                  <a:pt x="9185" y="10549"/>
                </a:cubicBezTo>
                <a:cubicBezTo>
                  <a:pt x="9176" y="10549"/>
                  <a:pt x="9161" y="10538"/>
                  <a:pt x="9140" y="10517"/>
                </a:cubicBezTo>
                <a:cubicBezTo>
                  <a:pt x="9007" y="10450"/>
                  <a:pt x="8940" y="10384"/>
                  <a:pt x="8873" y="10250"/>
                </a:cubicBezTo>
                <a:cubicBezTo>
                  <a:pt x="8707" y="10050"/>
                  <a:pt x="8573" y="9850"/>
                  <a:pt x="8440" y="9616"/>
                </a:cubicBezTo>
                <a:lnTo>
                  <a:pt x="7572" y="8282"/>
                </a:lnTo>
                <a:cubicBezTo>
                  <a:pt x="7477" y="8130"/>
                  <a:pt x="7327" y="8053"/>
                  <a:pt x="7173" y="8053"/>
                </a:cubicBezTo>
                <a:cubicBezTo>
                  <a:pt x="7057" y="8053"/>
                  <a:pt x="6939" y="8096"/>
                  <a:pt x="6839" y="8182"/>
                </a:cubicBezTo>
                <a:cubicBezTo>
                  <a:pt x="6438" y="8616"/>
                  <a:pt x="6038" y="9049"/>
                  <a:pt x="5604" y="9483"/>
                </a:cubicBezTo>
                <a:cubicBezTo>
                  <a:pt x="5371" y="9650"/>
                  <a:pt x="5171" y="9850"/>
                  <a:pt x="4971" y="10017"/>
                </a:cubicBezTo>
                <a:cubicBezTo>
                  <a:pt x="4737" y="10284"/>
                  <a:pt x="4470" y="10484"/>
                  <a:pt x="4170" y="10651"/>
                </a:cubicBezTo>
                <a:cubicBezTo>
                  <a:pt x="4170" y="10651"/>
                  <a:pt x="4037" y="10751"/>
                  <a:pt x="4037" y="10751"/>
                </a:cubicBezTo>
                <a:cubicBezTo>
                  <a:pt x="4037" y="10617"/>
                  <a:pt x="4070" y="10450"/>
                  <a:pt x="4103" y="10284"/>
                </a:cubicBezTo>
                <a:cubicBezTo>
                  <a:pt x="4170" y="9983"/>
                  <a:pt x="4237" y="9717"/>
                  <a:pt x="4270" y="9416"/>
                </a:cubicBezTo>
                <a:cubicBezTo>
                  <a:pt x="4403" y="8783"/>
                  <a:pt x="4537" y="8182"/>
                  <a:pt x="4704" y="7515"/>
                </a:cubicBezTo>
                <a:cubicBezTo>
                  <a:pt x="4770" y="7281"/>
                  <a:pt x="4604" y="7015"/>
                  <a:pt x="4370" y="6948"/>
                </a:cubicBezTo>
                <a:cubicBezTo>
                  <a:pt x="3770" y="6748"/>
                  <a:pt x="3169" y="6548"/>
                  <a:pt x="2602" y="6281"/>
                </a:cubicBezTo>
                <a:cubicBezTo>
                  <a:pt x="2335" y="6147"/>
                  <a:pt x="2068" y="6014"/>
                  <a:pt x="1768" y="5847"/>
                </a:cubicBezTo>
                <a:lnTo>
                  <a:pt x="1368" y="5647"/>
                </a:lnTo>
                <a:lnTo>
                  <a:pt x="1247" y="5556"/>
                </a:lnTo>
                <a:lnTo>
                  <a:pt x="1247" y="5556"/>
                </a:lnTo>
                <a:cubicBezTo>
                  <a:pt x="1278" y="5542"/>
                  <a:pt x="1306" y="5528"/>
                  <a:pt x="1335" y="5513"/>
                </a:cubicBezTo>
                <a:cubicBezTo>
                  <a:pt x="1535" y="5480"/>
                  <a:pt x="1735" y="5480"/>
                  <a:pt x="1935" y="5447"/>
                </a:cubicBezTo>
                <a:lnTo>
                  <a:pt x="2836" y="5347"/>
                </a:lnTo>
                <a:lnTo>
                  <a:pt x="4937" y="5113"/>
                </a:lnTo>
                <a:cubicBezTo>
                  <a:pt x="5229" y="5079"/>
                  <a:pt x="5379" y="4815"/>
                  <a:pt x="5375" y="4576"/>
                </a:cubicBezTo>
                <a:lnTo>
                  <a:pt x="5375" y="4576"/>
                </a:lnTo>
                <a:cubicBezTo>
                  <a:pt x="5518" y="4540"/>
                  <a:pt x="5638" y="4433"/>
                  <a:pt x="5671" y="4246"/>
                </a:cubicBezTo>
                <a:cubicBezTo>
                  <a:pt x="5771" y="3712"/>
                  <a:pt x="5871" y="3178"/>
                  <a:pt x="6005" y="2611"/>
                </a:cubicBezTo>
                <a:cubicBezTo>
                  <a:pt x="6071" y="2345"/>
                  <a:pt x="6105" y="2078"/>
                  <a:pt x="6171" y="1811"/>
                </a:cubicBezTo>
                <a:cubicBezTo>
                  <a:pt x="6205" y="1577"/>
                  <a:pt x="6238" y="1344"/>
                  <a:pt x="6338" y="1110"/>
                </a:cubicBezTo>
                <a:cubicBezTo>
                  <a:pt x="6392" y="1029"/>
                  <a:pt x="6419" y="992"/>
                  <a:pt x="6438" y="992"/>
                </a:cubicBezTo>
                <a:close/>
                <a:moveTo>
                  <a:pt x="6414" y="0"/>
                </a:moveTo>
                <a:cubicBezTo>
                  <a:pt x="6069" y="0"/>
                  <a:pt x="5728" y="192"/>
                  <a:pt x="5571" y="577"/>
                </a:cubicBezTo>
                <a:cubicBezTo>
                  <a:pt x="5371" y="1044"/>
                  <a:pt x="5237" y="1544"/>
                  <a:pt x="5171" y="2078"/>
                </a:cubicBezTo>
                <a:cubicBezTo>
                  <a:pt x="5037" y="2711"/>
                  <a:pt x="4904" y="3312"/>
                  <a:pt x="4770" y="3979"/>
                </a:cubicBezTo>
                <a:cubicBezTo>
                  <a:pt x="4758" y="4059"/>
                  <a:pt x="4761" y="4132"/>
                  <a:pt x="4775" y="4197"/>
                </a:cubicBezTo>
                <a:lnTo>
                  <a:pt x="4775" y="4197"/>
                </a:lnTo>
                <a:lnTo>
                  <a:pt x="1935" y="4513"/>
                </a:lnTo>
                <a:cubicBezTo>
                  <a:pt x="1335" y="4579"/>
                  <a:pt x="367" y="4613"/>
                  <a:pt x="167" y="5347"/>
                </a:cubicBezTo>
                <a:cubicBezTo>
                  <a:pt x="0" y="6081"/>
                  <a:pt x="1001" y="6514"/>
                  <a:pt x="1535" y="6781"/>
                </a:cubicBezTo>
                <a:cubicBezTo>
                  <a:pt x="2234" y="7145"/>
                  <a:pt x="2934" y="7462"/>
                  <a:pt x="3673" y="7692"/>
                </a:cubicBezTo>
                <a:lnTo>
                  <a:pt x="3673" y="7692"/>
                </a:lnTo>
                <a:cubicBezTo>
                  <a:pt x="3514" y="8436"/>
                  <a:pt x="3375" y="9165"/>
                  <a:pt x="3236" y="9917"/>
                </a:cubicBezTo>
                <a:cubicBezTo>
                  <a:pt x="3103" y="10517"/>
                  <a:pt x="2836" y="11518"/>
                  <a:pt x="3703" y="11718"/>
                </a:cubicBezTo>
                <a:cubicBezTo>
                  <a:pt x="3773" y="11735"/>
                  <a:pt x="3842" y="11742"/>
                  <a:pt x="3911" y="11742"/>
                </a:cubicBezTo>
                <a:cubicBezTo>
                  <a:pt x="4534" y="11742"/>
                  <a:pt x="5117" y="11111"/>
                  <a:pt x="5538" y="10751"/>
                </a:cubicBezTo>
                <a:cubicBezTo>
                  <a:pt x="6090" y="10277"/>
                  <a:pt x="6602" y="9782"/>
                  <a:pt x="7088" y="9267"/>
                </a:cubicBezTo>
                <a:lnTo>
                  <a:pt x="7088" y="9267"/>
                </a:lnTo>
                <a:lnTo>
                  <a:pt x="7639" y="10083"/>
                </a:lnTo>
                <a:cubicBezTo>
                  <a:pt x="7839" y="10450"/>
                  <a:pt x="8106" y="10817"/>
                  <a:pt x="8440" y="11151"/>
                </a:cubicBezTo>
                <a:cubicBezTo>
                  <a:pt x="8643" y="11327"/>
                  <a:pt x="8917" y="11420"/>
                  <a:pt x="9187" y="11420"/>
                </a:cubicBezTo>
                <a:cubicBezTo>
                  <a:pt x="9583" y="11420"/>
                  <a:pt x="9969" y="11220"/>
                  <a:pt x="10108" y="10784"/>
                </a:cubicBezTo>
                <a:cubicBezTo>
                  <a:pt x="10174" y="10284"/>
                  <a:pt x="10174" y="9817"/>
                  <a:pt x="10141" y="9350"/>
                </a:cubicBezTo>
                <a:lnTo>
                  <a:pt x="10141" y="7682"/>
                </a:lnTo>
                <a:cubicBezTo>
                  <a:pt x="10108" y="7515"/>
                  <a:pt x="10108" y="7381"/>
                  <a:pt x="10141" y="7248"/>
                </a:cubicBezTo>
                <a:cubicBezTo>
                  <a:pt x="10174" y="7181"/>
                  <a:pt x="10274" y="7215"/>
                  <a:pt x="10308" y="7181"/>
                </a:cubicBezTo>
                <a:cubicBezTo>
                  <a:pt x="10474" y="7081"/>
                  <a:pt x="10641" y="7015"/>
                  <a:pt x="10841" y="6948"/>
                </a:cubicBezTo>
                <a:cubicBezTo>
                  <a:pt x="11275" y="6748"/>
                  <a:pt x="11709" y="6481"/>
                  <a:pt x="12142" y="6214"/>
                </a:cubicBezTo>
                <a:cubicBezTo>
                  <a:pt x="12676" y="5814"/>
                  <a:pt x="13543" y="5247"/>
                  <a:pt x="13310" y="4446"/>
                </a:cubicBezTo>
                <a:cubicBezTo>
                  <a:pt x="13043" y="3612"/>
                  <a:pt x="11742" y="3746"/>
                  <a:pt x="11042" y="3679"/>
                </a:cubicBezTo>
                <a:cubicBezTo>
                  <a:pt x="10575" y="3645"/>
                  <a:pt x="10074" y="3645"/>
                  <a:pt x="9574" y="3645"/>
                </a:cubicBezTo>
                <a:lnTo>
                  <a:pt x="8773" y="3645"/>
                </a:lnTo>
                <a:cubicBezTo>
                  <a:pt x="8440" y="3645"/>
                  <a:pt x="8406" y="3479"/>
                  <a:pt x="8273" y="3178"/>
                </a:cubicBezTo>
                <a:lnTo>
                  <a:pt x="7773" y="1777"/>
                </a:lnTo>
                <a:cubicBezTo>
                  <a:pt x="7639" y="1344"/>
                  <a:pt x="7439" y="910"/>
                  <a:pt x="7239" y="477"/>
                </a:cubicBezTo>
                <a:cubicBezTo>
                  <a:pt x="7048" y="159"/>
                  <a:pt x="6729" y="0"/>
                  <a:pt x="641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8" name="Google Shape;1308;p30"/>
          <p:cNvSpPr/>
          <p:nvPr/>
        </p:nvSpPr>
        <p:spPr>
          <a:xfrm>
            <a:off x="7254300" y="4527400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9" name="Google Shape;1309;p30"/>
          <p:cNvSpPr/>
          <p:nvPr/>
        </p:nvSpPr>
        <p:spPr>
          <a:xfrm>
            <a:off x="4842088" y="4452525"/>
            <a:ext cx="321925" cy="310900"/>
          </a:xfrm>
          <a:custGeom>
            <a:avLst/>
            <a:gdLst/>
            <a:ahLst/>
            <a:cxnLst/>
            <a:rect l="l" t="t" r="r" b="b"/>
            <a:pathLst>
              <a:path w="12877" h="12436" extrusionOk="0">
                <a:moveTo>
                  <a:pt x="5600" y="919"/>
                </a:moveTo>
                <a:cubicBezTo>
                  <a:pt x="6011" y="919"/>
                  <a:pt x="6242" y="1617"/>
                  <a:pt x="6272" y="1936"/>
                </a:cubicBezTo>
                <a:cubicBezTo>
                  <a:pt x="6338" y="2503"/>
                  <a:pt x="6338" y="3104"/>
                  <a:pt x="6272" y="3671"/>
                </a:cubicBezTo>
                <a:cubicBezTo>
                  <a:pt x="6205" y="4449"/>
                  <a:pt x="6019" y="5228"/>
                  <a:pt x="5725" y="5967"/>
                </a:cubicBezTo>
                <a:lnTo>
                  <a:pt x="5725" y="5967"/>
                </a:lnTo>
                <a:cubicBezTo>
                  <a:pt x="5713" y="5987"/>
                  <a:pt x="5702" y="6006"/>
                  <a:pt x="5690" y="6025"/>
                </a:cubicBezTo>
                <a:lnTo>
                  <a:pt x="5690" y="6025"/>
                </a:lnTo>
                <a:cubicBezTo>
                  <a:pt x="5502" y="5836"/>
                  <a:pt x="5353" y="5627"/>
                  <a:pt x="5236" y="5403"/>
                </a:cubicBezTo>
                <a:lnTo>
                  <a:pt x="5236" y="5403"/>
                </a:lnTo>
                <a:cubicBezTo>
                  <a:pt x="5163" y="4899"/>
                  <a:pt x="5042" y="4402"/>
                  <a:pt x="4856" y="3932"/>
                </a:cubicBezTo>
                <a:lnTo>
                  <a:pt x="4856" y="3932"/>
                </a:lnTo>
                <a:cubicBezTo>
                  <a:pt x="4843" y="3756"/>
                  <a:pt x="4837" y="3579"/>
                  <a:pt x="4837" y="3404"/>
                </a:cubicBezTo>
                <a:cubicBezTo>
                  <a:pt x="4837" y="2803"/>
                  <a:pt x="4704" y="1302"/>
                  <a:pt x="5404" y="969"/>
                </a:cubicBezTo>
                <a:cubicBezTo>
                  <a:pt x="5473" y="934"/>
                  <a:pt x="5539" y="919"/>
                  <a:pt x="5600" y="919"/>
                </a:cubicBezTo>
                <a:close/>
                <a:moveTo>
                  <a:pt x="2127" y="2545"/>
                </a:moveTo>
                <a:cubicBezTo>
                  <a:pt x="2894" y="2545"/>
                  <a:pt x="3611" y="3480"/>
                  <a:pt x="3917" y="4097"/>
                </a:cubicBezTo>
                <a:lnTo>
                  <a:pt x="3917" y="4097"/>
                </a:lnTo>
                <a:cubicBezTo>
                  <a:pt x="3967" y="4686"/>
                  <a:pt x="4094" y="5263"/>
                  <a:pt x="4350" y="5780"/>
                </a:cubicBezTo>
                <a:lnTo>
                  <a:pt x="4350" y="5780"/>
                </a:lnTo>
                <a:cubicBezTo>
                  <a:pt x="4367" y="5914"/>
                  <a:pt x="4381" y="6048"/>
                  <a:pt x="4390" y="6182"/>
                </a:cubicBezTo>
                <a:lnTo>
                  <a:pt x="4390" y="6182"/>
                </a:lnTo>
                <a:cubicBezTo>
                  <a:pt x="4175" y="6257"/>
                  <a:pt x="3964" y="6291"/>
                  <a:pt x="3758" y="6291"/>
                </a:cubicBezTo>
                <a:cubicBezTo>
                  <a:pt x="2917" y="6291"/>
                  <a:pt x="2175" y="5715"/>
                  <a:pt x="1735" y="4938"/>
                </a:cubicBezTo>
                <a:cubicBezTo>
                  <a:pt x="1401" y="4404"/>
                  <a:pt x="901" y="2937"/>
                  <a:pt x="1802" y="2603"/>
                </a:cubicBezTo>
                <a:cubicBezTo>
                  <a:pt x="1910" y="2563"/>
                  <a:pt x="2019" y="2545"/>
                  <a:pt x="2127" y="2545"/>
                </a:cubicBezTo>
                <a:close/>
                <a:moveTo>
                  <a:pt x="10594" y="3135"/>
                </a:moveTo>
                <a:cubicBezTo>
                  <a:pt x="10768" y="3135"/>
                  <a:pt x="10931" y="3176"/>
                  <a:pt x="11075" y="3270"/>
                </a:cubicBezTo>
                <a:cubicBezTo>
                  <a:pt x="11542" y="3571"/>
                  <a:pt x="11442" y="4338"/>
                  <a:pt x="11275" y="4805"/>
                </a:cubicBezTo>
                <a:cubicBezTo>
                  <a:pt x="11042" y="5338"/>
                  <a:pt x="10641" y="5772"/>
                  <a:pt x="10141" y="6072"/>
                </a:cubicBezTo>
                <a:cubicBezTo>
                  <a:pt x="9361" y="6563"/>
                  <a:pt x="8432" y="6681"/>
                  <a:pt x="7513" y="6695"/>
                </a:cubicBezTo>
                <a:lnTo>
                  <a:pt x="7513" y="6695"/>
                </a:lnTo>
                <a:cubicBezTo>
                  <a:pt x="7183" y="6649"/>
                  <a:pt x="6844" y="6634"/>
                  <a:pt x="6505" y="6634"/>
                </a:cubicBezTo>
                <a:cubicBezTo>
                  <a:pt x="6485" y="6634"/>
                  <a:pt x="6465" y="6634"/>
                  <a:pt x="6444" y="6634"/>
                </a:cubicBezTo>
                <a:lnTo>
                  <a:pt x="6444" y="6634"/>
                </a:lnTo>
                <a:cubicBezTo>
                  <a:pt x="6448" y="6627"/>
                  <a:pt x="6451" y="6620"/>
                  <a:pt x="6454" y="6612"/>
                </a:cubicBezTo>
                <a:lnTo>
                  <a:pt x="6454" y="6612"/>
                </a:lnTo>
                <a:cubicBezTo>
                  <a:pt x="6891" y="5864"/>
                  <a:pt x="7447" y="5182"/>
                  <a:pt x="8073" y="4605"/>
                </a:cubicBezTo>
                <a:cubicBezTo>
                  <a:pt x="8573" y="4160"/>
                  <a:pt x="9723" y="3135"/>
                  <a:pt x="10594" y="3135"/>
                </a:cubicBezTo>
                <a:close/>
                <a:moveTo>
                  <a:pt x="6540" y="7614"/>
                </a:moveTo>
                <a:cubicBezTo>
                  <a:pt x="6696" y="7616"/>
                  <a:pt x="6853" y="7618"/>
                  <a:pt x="7009" y="7618"/>
                </a:cubicBezTo>
                <a:cubicBezTo>
                  <a:pt x="7109" y="7618"/>
                  <a:pt x="7208" y="7617"/>
                  <a:pt x="7307" y="7616"/>
                </a:cubicBezTo>
                <a:lnTo>
                  <a:pt x="7307" y="7616"/>
                </a:lnTo>
                <a:cubicBezTo>
                  <a:pt x="7800" y="7665"/>
                  <a:pt x="8279" y="7802"/>
                  <a:pt x="8673" y="8140"/>
                </a:cubicBezTo>
                <a:cubicBezTo>
                  <a:pt x="9240" y="8641"/>
                  <a:pt x="9440" y="9475"/>
                  <a:pt x="9174" y="10209"/>
                </a:cubicBezTo>
                <a:cubicBezTo>
                  <a:pt x="9048" y="10586"/>
                  <a:pt x="8684" y="10845"/>
                  <a:pt x="8279" y="10845"/>
                </a:cubicBezTo>
                <a:cubicBezTo>
                  <a:pt x="8255" y="10845"/>
                  <a:pt x="8231" y="10844"/>
                  <a:pt x="8206" y="10842"/>
                </a:cubicBezTo>
                <a:cubicBezTo>
                  <a:pt x="7739" y="10776"/>
                  <a:pt x="7539" y="10109"/>
                  <a:pt x="7372" y="9742"/>
                </a:cubicBezTo>
                <a:cubicBezTo>
                  <a:pt x="7052" y="9048"/>
                  <a:pt x="6775" y="8333"/>
                  <a:pt x="6540" y="7614"/>
                </a:cubicBezTo>
                <a:close/>
                <a:moveTo>
                  <a:pt x="4520" y="7290"/>
                </a:moveTo>
                <a:cubicBezTo>
                  <a:pt x="4587" y="7326"/>
                  <a:pt x="4659" y="7354"/>
                  <a:pt x="4737" y="7373"/>
                </a:cubicBezTo>
                <a:cubicBezTo>
                  <a:pt x="4772" y="7381"/>
                  <a:pt x="4807" y="7385"/>
                  <a:pt x="4841" y="7385"/>
                </a:cubicBezTo>
                <a:cubicBezTo>
                  <a:pt x="4946" y="7385"/>
                  <a:pt x="5045" y="7351"/>
                  <a:pt x="5128" y="7294"/>
                </a:cubicBezTo>
                <a:lnTo>
                  <a:pt x="5128" y="7294"/>
                </a:lnTo>
                <a:cubicBezTo>
                  <a:pt x="5147" y="7485"/>
                  <a:pt x="5281" y="7643"/>
                  <a:pt x="5447" y="7709"/>
                </a:cubicBezTo>
                <a:lnTo>
                  <a:pt x="5447" y="7709"/>
                </a:lnTo>
                <a:cubicBezTo>
                  <a:pt x="5420" y="8415"/>
                  <a:pt x="5227" y="9122"/>
                  <a:pt x="4904" y="9742"/>
                </a:cubicBezTo>
                <a:cubicBezTo>
                  <a:pt x="4737" y="10109"/>
                  <a:pt x="4504" y="10409"/>
                  <a:pt x="4237" y="10709"/>
                </a:cubicBezTo>
                <a:cubicBezTo>
                  <a:pt x="4062" y="10913"/>
                  <a:pt x="3659" y="11446"/>
                  <a:pt x="3338" y="11446"/>
                </a:cubicBezTo>
                <a:cubicBezTo>
                  <a:pt x="3290" y="11446"/>
                  <a:pt x="3245" y="11435"/>
                  <a:pt x="3203" y="11409"/>
                </a:cubicBezTo>
                <a:cubicBezTo>
                  <a:pt x="2869" y="11243"/>
                  <a:pt x="2836" y="10509"/>
                  <a:pt x="2836" y="10209"/>
                </a:cubicBezTo>
                <a:cubicBezTo>
                  <a:pt x="2836" y="9808"/>
                  <a:pt x="2936" y="9408"/>
                  <a:pt x="3103" y="9074"/>
                </a:cubicBezTo>
                <a:cubicBezTo>
                  <a:pt x="3479" y="8403"/>
                  <a:pt x="3963" y="7797"/>
                  <a:pt x="4520" y="7290"/>
                </a:cubicBezTo>
                <a:close/>
                <a:moveTo>
                  <a:pt x="5546" y="1"/>
                </a:moveTo>
                <a:cubicBezTo>
                  <a:pt x="5443" y="1"/>
                  <a:pt x="5340" y="12"/>
                  <a:pt x="5237" y="35"/>
                </a:cubicBezTo>
                <a:cubicBezTo>
                  <a:pt x="4173" y="294"/>
                  <a:pt x="3977" y="1521"/>
                  <a:pt x="3922" y="2496"/>
                </a:cubicBezTo>
                <a:lnTo>
                  <a:pt x="3922" y="2496"/>
                </a:lnTo>
                <a:cubicBezTo>
                  <a:pt x="3405" y="2006"/>
                  <a:pt x="2709" y="1609"/>
                  <a:pt x="2036" y="1609"/>
                </a:cubicBezTo>
                <a:cubicBezTo>
                  <a:pt x="1674" y="1609"/>
                  <a:pt x="1318" y="1724"/>
                  <a:pt x="1001" y="2003"/>
                </a:cubicBezTo>
                <a:cubicBezTo>
                  <a:pt x="0" y="2837"/>
                  <a:pt x="334" y="4438"/>
                  <a:pt x="901" y="5439"/>
                </a:cubicBezTo>
                <a:cubicBezTo>
                  <a:pt x="1421" y="6321"/>
                  <a:pt x="2310" y="7035"/>
                  <a:pt x="3297" y="7205"/>
                </a:cubicBezTo>
                <a:lnTo>
                  <a:pt x="3297" y="7205"/>
                </a:lnTo>
                <a:cubicBezTo>
                  <a:pt x="2731" y="7808"/>
                  <a:pt x="2251" y="8488"/>
                  <a:pt x="2035" y="9308"/>
                </a:cubicBezTo>
                <a:cubicBezTo>
                  <a:pt x="1768" y="10242"/>
                  <a:pt x="1835" y="11776"/>
                  <a:pt x="2836" y="12310"/>
                </a:cubicBezTo>
                <a:cubicBezTo>
                  <a:pt x="2984" y="12397"/>
                  <a:pt x="3137" y="12435"/>
                  <a:pt x="3291" y="12435"/>
                </a:cubicBezTo>
                <a:cubicBezTo>
                  <a:pt x="4144" y="12435"/>
                  <a:pt x="5042" y="11264"/>
                  <a:pt x="5438" y="10642"/>
                </a:cubicBezTo>
                <a:cubicBezTo>
                  <a:pt x="5725" y="10197"/>
                  <a:pt x="5944" y="9721"/>
                  <a:pt x="6095" y="9227"/>
                </a:cubicBezTo>
                <a:lnTo>
                  <a:pt x="6095" y="9227"/>
                </a:lnTo>
                <a:cubicBezTo>
                  <a:pt x="6120" y="9287"/>
                  <a:pt x="6146" y="9348"/>
                  <a:pt x="6171" y="9408"/>
                </a:cubicBezTo>
                <a:cubicBezTo>
                  <a:pt x="6372" y="10008"/>
                  <a:pt x="6672" y="10609"/>
                  <a:pt x="7039" y="11176"/>
                </a:cubicBezTo>
                <a:cubicBezTo>
                  <a:pt x="7372" y="11592"/>
                  <a:pt x="7815" y="11778"/>
                  <a:pt x="8262" y="11778"/>
                </a:cubicBezTo>
                <a:cubicBezTo>
                  <a:pt x="8889" y="11778"/>
                  <a:pt x="9524" y="11413"/>
                  <a:pt x="9874" y="10809"/>
                </a:cubicBezTo>
                <a:cubicBezTo>
                  <a:pt x="10408" y="9842"/>
                  <a:pt x="10274" y="8641"/>
                  <a:pt x="9574" y="7774"/>
                </a:cubicBezTo>
                <a:cubicBezTo>
                  <a:pt x="9468" y="7638"/>
                  <a:pt x="9354" y="7518"/>
                  <a:pt x="9233" y="7412"/>
                </a:cubicBezTo>
                <a:lnTo>
                  <a:pt x="9233" y="7412"/>
                </a:lnTo>
                <a:cubicBezTo>
                  <a:pt x="9892" y="7257"/>
                  <a:pt x="10518" y="6990"/>
                  <a:pt x="11075" y="6539"/>
                </a:cubicBezTo>
                <a:cubicBezTo>
                  <a:pt x="12076" y="5705"/>
                  <a:pt x="12876" y="3971"/>
                  <a:pt x="11909" y="2803"/>
                </a:cubicBezTo>
                <a:cubicBezTo>
                  <a:pt x="11558" y="2373"/>
                  <a:pt x="11118" y="2208"/>
                  <a:pt x="10652" y="2208"/>
                </a:cubicBezTo>
                <a:cubicBezTo>
                  <a:pt x="9747" y="2208"/>
                  <a:pt x="8745" y="2830"/>
                  <a:pt x="8106" y="3337"/>
                </a:cubicBezTo>
                <a:cubicBezTo>
                  <a:pt x="7769" y="3594"/>
                  <a:pt x="7448" y="3873"/>
                  <a:pt x="7147" y="4171"/>
                </a:cubicBezTo>
                <a:lnTo>
                  <a:pt x="7147" y="4171"/>
                </a:lnTo>
                <a:cubicBezTo>
                  <a:pt x="7208" y="3742"/>
                  <a:pt x="7239" y="3307"/>
                  <a:pt x="7239" y="2870"/>
                </a:cubicBezTo>
                <a:cubicBezTo>
                  <a:pt x="7239" y="2136"/>
                  <a:pt x="7239" y="1336"/>
                  <a:pt x="6839" y="735"/>
                </a:cubicBezTo>
                <a:cubicBezTo>
                  <a:pt x="6534" y="265"/>
                  <a:pt x="6046" y="1"/>
                  <a:pt x="55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10" name="Google Shape;1310;p30"/>
          <p:cNvGrpSpPr/>
          <p:nvPr/>
        </p:nvGrpSpPr>
        <p:grpSpPr>
          <a:xfrm>
            <a:off x="8336825" y="4085613"/>
            <a:ext cx="311900" cy="314700"/>
            <a:chOff x="8571050" y="1873050"/>
            <a:chExt cx="311900" cy="314700"/>
          </a:xfrm>
        </p:grpSpPr>
        <p:sp>
          <p:nvSpPr>
            <p:cNvPr id="1311" name="Google Shape;1311;p30"/>
            <p:cNvSpPr/>
            <p:nvPr/>
          </p:nvSpPr>
          <p:spPr>
            <a:xfrm>
              <a:off x="8571050" y="1873050"/>
              <a:ext cx="311900" cy="314700"/>
            </a:xfrm>
            <a:custGeom>
              <a:avLst/>
              <a:gdLst/>
              <a:ahLst/>
              <a:cxnLst/>
              <a:rect l="l" t="t" r="r" b="b"/>
              <a:pathLst>
                <a:path w="12476" h="12588" extrusionOk="0">
                  <a:moveTo>
                    <a:pt x="6515" y="929"/>
                  </a:moveTo>
                  <a:cubicBezTo>
                    <a:pt x="7071" y="929"/>
                    <a:pt x="7622" y="1043"/>
                    <a:pt x="8139" y="1298"/>
                  </a:cubicBezTo>
                  <a:cubicBezTo>
                    <a:pt x="8210" y="1327"/>
                    <a:pt x="8279" y="1340"/>
                    <a:pt x="8345" y="1340"/>
                  </a:cubicBezTo>
                  <a:cubicBezTo>
                    <a:pt x="8479" y="1340"/>
                    <a:pt x="8599" y="1286"/>
                    <a:pt x="8691" y="1204"/>
                  </a:cubicBezTo>
                  <a:lnTo>
                    <a:pt x="8691" y="1204"/>
                  </a:lnTo>
                  <a:cubicBezTo>
                    <a:pt x="8751" y="1239"/>
                    <a:pt x="8804" y="1285"/>
                    <a:pt x="8873" y="1331"/>
                  </a:cubicBezTo>
                  <a:cubicBezTo>
                    <a:pt x="9107" y="1498"/>
                    <a:pt x="9307" y="1665"/>
                    <a:pt x="9507" y="1865"/>
                  </a:cubicBezTo>
                  <a:cubicBezTo>
                    <a:pt x="9907" y="2265"/>
                    <a:pt x="10241" y="2699"/>
                    <a:pt x="10508" y="3166"/>
                  </a:cubicBezTo>
                  <a:cubicBezTo>
                    <a:pt x="11108" y="4267"/>
                    <a:pt x="11408" y="5468"/>
                    <a:pt x="11442" y="6735"/>
                  </a:cubicBezTo>
                  <a:cubicBezTo>
                    <a:pt x="11475" y="7936"/>
                    <a:pt x="11442" y="9404"/>
                    <a:pt x="10508" y="10304"/>
                  </a:cubicBezTo>
                  <a:cubicBezTo>
                    <a:pt x="9674" y="11038"/>
                    <a:pt x="8640" y="11505"/>
                    <a:pt x="7539" y="11605"/>
                  </a:cubicBezTo>
                  <a:cubicBezTo>
                    <a:pt x="7275" y="11644"/>
                    <a:pt x="7012" y="11662"/>
                    <a:pt x="6751" y="11662"/>
                  </a:cubicBezTo>
                  <a:cubicBezTo>
                    <a:pt x="4966" y="11662"/>
                    <a:pt x="3287" y="10784"/>
                    <a:pt x="2268" y="9270"/>
                  </a:cubicBezTo>
                  <a:cubicBezTo>
                    <a:pt x="1101" y="7569"/>
                    <a:pt x="1034" y="5368"/>
                    <a:pt x="2035" y="3566"/>
                  </a:cubicBezTo>
                  <a:cubicBezTo>
                    <a:pt x="2924" y="2093"/>
                    <a:pt x="4742" y="929"/>
                    <a:pt x="6515" y="929"/>
                  </a:cubicBezTo>
                  <a:close/>
                  <a:moveTo>
                    <a:pt x="6555" y="0"/>
                  </a:moveTo>
                  <a:cubicBezTo>
                    <a:pt x="4670" y="0"/>
                    <a:pt x="2774" y="1021"/>
                    <a:pt x="1635" y="2499"/>
                  </a:cubicBezTo>
                  <a:cubicBezTo>
                    <a:pt x="100" y="4567"/>
                    <a:pt x="0" y="7336"/>
                    <a:pt x="1334" y="9537"/>
                  </a:cubicBezTo>
                  <a:cubicBezTo>
                    <a:pt x="2520" y="11456"/>
                    <a:pt x="4636" y="12587"/>
                    <a:pt x="6855" y="12587"/>
                  </a:cubicBezTo>
                  <a:cubicBezTo>
                    <a:pt x="7259" y="12587"/>
                    <a:pt x="7667" y="12550"/>
                    <a:pt x="8073" y="12473"/>
                  </a:cubicBezTo>
                  <a:cubicBezTo>
                    <a:pt x="9407" y="12239"/>
                    <a:pt x="10641" y="11539"/>
                    <a:pt x="11542" y="10505"/>
                  </a:cubicBezTo>
                  <a:cubicBezTo>
                    <a:pt x="12476" y="9337"/>
                    <a:pt x="12442" y="7469"/>
                    <a:pt x="12309" y="6035"/>
                  </a:cubicBezTo>
                  <a:cubicBezTo>
                    <a:pt x="12209" y="4434"/>
                    <a:pt x="11608" y="2866"/>
                    <a:pt x="10574" y="1632"/>
                  </a:cubicBezTo>
                  <a:cubicBezTo>
                    <a:pt x="10074" y="1031"/>
                    <a:pt x="9507" y="531"/>
                    <a:pt x="8806" y="197"/>
                  </a:cubicBezTo>
                  <a:cubicBezTo>
                    <a:pt x="8667" y="128"/>
                    <a:pt x="8499" y="91"/>
                    <a:pt x="8331" y="91"/>
                  </a:cubicBezTo>
                  <a:cubicBezTo>
                    <a:pt x="8179" y="91"/>
                    <a:pt x="8029" y="121"/>
                    <a:pt x="7902" y="185"/>
                  </a:cubicBezTo>
                  <a:lnTo>
                    <a:pt x="7902" y="185"/>
                  </a:lnTo>
                  <a:cubicBezTo>
                    <a:pt x="7461" y="59"/>
                    <a:pt x="7008" y="0"/>
                    <a:pt x="6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30"/>
            <p:cNvSpPr/>
            <p:nvPr/>
          </p:nvSpPr>
          <p:spPr>
            <a:xfrm>
              <a:off x="8662775" y="1977975"/>
              <a:ext cx="28375" cy="42475"/>
            </a:xfrm>
            <a:custGeom>
              <a:avLst/>
              <a:gdLst/>
              <a:ahLst/>
              <a:cxnLst/>
              <a:rect l="l" t="t" r="r" b="b"/>
              <a:pathLst>
                <a:path w="1135" h="1699" extrusionOk="0">
                  <a:moveTo>
                    <a:pt x="617" y="0"/>
                  </a:moveTo>
                  <a:cubicBezTo>
                    <a:pt x="537" y="0"/>
                    <a:pt x="463" y="29"/>
                    <a:pt x="401" y="70"/>
                  </a:cubicBezTo>
                  <a:cubicBezTo>
                    <a:pt x="267" y="136"/>
                    <a:pt x="201" y="237"/>
                    <a:pt x="167" y="337"/>
                  </a:cubicBezTo>
                  <a:lnTo>
                    <a:pt x="145" y="437"/>
                  </a:lnTo>
                  <a:lnTo>
                    <a:pt x="145" y="437"/>
                  </a:lnTo>
                  <a:cubicBezTo>
                    <a:pt x="127" y="470"/>
                    <a:pt x="112" y="503"/>
                    <a:pt x="101" y="537"/>
                  </a:cubicBezTo>
                  <a:lnTo>
                    <a:pt x="0" y="1104"/>
                  </a:lnTo>
                  <a:cubicBezTo>
                    <a:pt x="0" y="1171"/>
                    <a:pt x="0" y="1237"/>
                    <a:pt x="0" y="1271"/>
                  </a:cubicBezTo>
                  <a:cubicBezTo>
                    <a:pt x="0" y="1337"/>
                    <a:pt x="34" y="1404"/>
                    <a:pt x="67" y="1471"/>
                  </a:cubicBezTo>
                  <a:cubicBezTo>
                    <a:pt x="159" y="1608"/>
                    <a:pt x="313" y="1698"/>
                    <a:pt x="476" y="1698"/>
                  </a:cubicBezTo>
                  <a:cubicBezTo>
                    <a:pt x="551" y="1698"/>
                    <a:pt x="628" y="1679"/>
                    <a:pt x="701" y="1638"/>
                  </a:cubicBezTo>
                  <a:cubicBezTo>
                    <a:pt x="801" y="1571"/>
                    <a:pt x="901" y="1471"/>
                    <a:pt x="934" y="1337"/>
                  </a:cubicBezTo>
                  <a:cubicBezTo>
                    <a:pt x="968" y="1104"/>
                    <a:pt x="1035" y="837"/>
                    <a:pt x="1101" y="603"/>
                  </a:cubicBezTo>
                  <a:cubicBezTo>
                    <a:pt x="1135" y="470"/>
                    <a:pt x="1101" y="337"/>
                    <a:pt x="1035" y="237"/>
                  </a:cubicBezTo>
                  <a:cubicBezTo>
                    <a:pt x="968" y="136"/>
                    <a:pt x="868" y="36"/>
                    <a:pt x="768" y="36"/>
                  </a:cubicBezTo>
                  <a:cubicBezTo>
                    <a:pt x="717" y="11"/>
                    <a:pt x="666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30"/>
            <p:cNvSpPr/>
            <p:nvPr/>
          </p:nvSpPr>
          <p:spPr>
            <a:xfrm>
              <a:off x="8738650" y="1982725"/>
              <a:ext cx="30900" cy="44550"/>
            </a:xfrm>
            <a:custGeom>
              <a:avLst/>
              <a:gdLst/>
              <a:ahLst/>
              <a:cxnLst/>
              <a:rect l="l" t="t" r="r" b="b"/>
              <a:pathLst>
                <a:path w="1236" h="1782" extrusionOk="0">
                  <a:moveTo>
                    <a:pt x="781" y="0"/>
                  </a:moveTo>
                  <a:cubicBezTo>
                    <a:pt x="697" y="0"/>
                    <a:pt x="599" y="31"/>
                    <a:pt x="501" y="80"/>
                  </a:cubicBezTo>
                  <a:cubicBezTo>
                    <a:pt x="469" y="102"/>
                    <a:pt x="440" y="127"/>
                    <a:pt x="414" y="154"/>
                  </a:cubicBezTo>
                  <a:lnTo>
                    <a:pt x="414" y="154"/>
                  </a:lnTo>
                  <a:cubicBezTo>
                    <a:pt x="321" y="194"/>
                    <a:pt x="232" y="289"/>
                    <a:pt x="201" y="413"/>
                  </a:cubicBezTo>
                  <a:cubicBezTo>
                    <a:pt x="168" y="680"/>
                    <a:pt x="101" y="947"/>
                    <a:pt x="34" y="1181"/>
                  </a:cubicBezTo>
                  <a:cubicBezTo>
                    <a:pt x="1" y="1314"/>
                    <a:pt x="34" y="1448"/>
                    <a:pt x="68" y="1548"/>
                  </a:cubicBezTo>
                  <a:cubicBezTo>
                    <a:pt x="134" y="1648"/>
                    <a:pt x="234" y="1748"/>
                    <a:pt x="368" y="1781"/>
                  </a:cubicBezTo>
                  <a:cubicBezTo>
                    <a:pt x="468" y="1781"/>
                    <a:pt x="601" y="1781"/>
                    <a:pt x="735" y="1714"/>
                  </a:cubicBezTo>
                  <a:cubicBezTo>
                    <a:pt x="835" y="1648"/>
                    <a:pt x="902" y="1548"/>
                    <a:pt x="935" y="1448"/>
                  </a:cubicBezTo>
                  <a:cubicBezTo>
                    <a:pt x="1035" y="1147"/>
                    <a:pt x="1135" y="880"/>
                    <a:pt x="1202" y="614"/>
                  </a:cubicBezTo>
                  <a:cubicBezTo>
                    <a:pt x="1235" y="480"/>
                    <a:pt x="1235" y="347"/>
                    <a:pt x="1168" y="247"/>
                  </a:cubicBezTo>
                  <a:cubicBezTo>
                    <a:pt x="1102" y="147"/>
                    <a:pt x="1002" y="47"/>
                    <a:pt x="868" y="13"/>
                  </a:cubicBezTo>
                  <a:cubicBezTo>
                    <a:pt x="841" y="4"/>
                    <a:pt x="812" y="0"/>
                    <a:pt x="7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30"/>
            <p:cNvSpPr/>
            <p:nvPr/>
          </p:nvSpPr>
          <p:spPr>
            <a:xfrm>
              <a:off x="8636225" y="2044500"/>
              <a:ext cx="150825" cy="63025"/>
            </a:xfrm>
            <a:custGeom>
              <a:avLst/>
              <a:gdLst/>
              <a:ahLst/>
              <a:cxnLst/>
              <a:rect l="l" t="t" r="r" b="b"/>
              <a:pathLst>
                <a:path w="6033" h="2521" extrusionOk="0">
                  <a:moveTo>
                    <a:pt x="617" y="1"/>
                  </a:moveTo>
                  <a:cubicBezTo>
                    <a:pt x="314" y="1"/>
                    <a:pt x="1" y="262"/>
                    <a:pt x="162" y="644"/>
                  </a:cubicBezTo>
                  <a:cubicBezTo>
                    <a:pt x="362" y="1912"/>
                    <a:pt x="1696" y="2446"/>
                    <a:pt x="2830" y="2512"/>
                  </a:cubicBezTo>
                  <a:cubicBezTo>
                    <a:pt x="2931" y="2518"/>
                    <a:pt x="3031" y="2520"/>
                    <a:pt x="3131" y="2520"/>
                  </a:cubicBezTo>
                  <a:cubicBezTo>
                    <a:pt x="3663" y="2520"/>
                    <a:pt x="4188" y="2442"/>
                    <a:pt x="4665" y="2246"/>
                  </a:cubicBezTo>
                  <a:cubicBezTo>
                    <a:pt x="5232" y="2012"/>
                    <a:pt x="5666" y="1578"/>
                    <a:pt x="5933" y="1045"/>
                  </a:cubicBezTo>
                  <a:cubicBezTo>
                    <a:pt x="6033" y="811"/>
                    <a:pt x="5966" y="544"/>
                    <a:pt x="5766" y="411"/>
                  </a:cubicBezTo>
                  <a:cubicBezTo>
                    <a:pt x="5683" y="364"/>
                    <a:pt x="5592" y="341"/>
                    <a:pt x="5504" y="341"/>
                  </a:cubicBezTo>
                  <a:cubicBezTo>
                    <a:pt x="5345" y="341"/>
                    <a:pt x="5197" y="415"/>
                    <a:pt x="5132" y="544"/>
                  </a:cubicBezTo>
                  <a:cubicBezTo>
                    <a:pt x="4965" y="945"/>
                    <a:pt x="4665" y="1245"/>
                    <a:pt x="4298" y="1378"/>
                  </a:cubicBezTo>
                  <a:cubicBezTo>
                    <a:pt x="3937" y="1517"/>
                    <a:pt x="3552" y="1587"/>
                    <a:pt x="3164" y="1587"/>
                  </a:cubicBezTo>
                  <a:cubicBezTo>
                    <a:pt x="3086" y="1587"/>
                    <a:pt x="3008" y="1584"/>
                    <a:pt x="2930" y="1578"/>
                  </a:cubicBezTo>
                  <a:cubicBezTo>
                    <a:pt x="2163" y="1545"/>
                    <a:pt x="1196" y="1278"/>
                    <a:pt x="1062" y="378"/>
                  </a:cubicBezTo>
                  <a:cubicBezTo>
                    <a:pt x="1010" y="113"/>
                    <a:pt x="815" y="1"/>
                    <a:pt x="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5" name="Google Shape;1315;p30"/>
          <p:cNvGrpSpPr/>
          <p:nvPr/>
        </p:nvGrpSpPr>
        <p:grpSpPr>
          <a:xfrm>
            <a:off x="4572000" y="1036450"/>
            <a:ext cx="730975" cy="238525"/>
            <a:chOff x="3798300" y="2287225"/>
            <a:chExt cx="730975" cy="238525"/>
          </a:xfrm>
        </p:grpSpPr>
        <p:sp>
          <p:nvSpPr>
            <p:cNvPr id="1316" name="Google Shape;1316;p30"/>
            <p:cNvSpPr/>
            <p:nvPr/>
          </p:nvSpPr>
          <p:spPr>
            <a:xfrm>
              <a:off x="3798300" y="2287225"/>
              <a:ext cx="722625" cy="238525"/>
            </a:xfrm>
            <a:custGeom>
              <a:avLst/>
              <a:gdLst/>
              <a:ahLst/>
              <a:cxnLst/>
              <a:rect l="l" t="t" r="r" b="b"/>
              <a:pathLst>
                <a:path w="28905" h="9541" extrusionOk="0">
                  <a:moveTo>
                    <a:pt x="5536" y="982"/>
                  </a:moveTo>
                  <a:cubicBezTo>
                    <a:pt x="5554" y="982"/>
                    <a:pt x="5571" y="986"/>
                    <a:pt x="5588" y="995"/>
                  </a:cubicBezTo>
                  <a:cubicBezTo>
                    <a:pt x="5821" y="1129"/>
                    <a:pt x="5588" y="2096"/>
                    <a:pt x="5554" y="2263"/>
                  </a:cubicBezTo>
                  <a:cubicBezTo>
                    <a:pt x="5421" y="3164"/>
                    <a:pt x="5154" y="4064"/>
                    <a:pt x="4754" y="4932"/>
                  </a:cubicBezTo>
                  <a:cubicBezTo>
                    <a:pt x="4706" y="5042"/>
                    <a:pt x="4649" y="5168"/>
                    <a:pt x="4585" y="5303"/>
                  </a:cubicBezTo>
                  <a:lnTo>
                    <a:pt x="4585" y="5303"/>
                  </a:lnTo>
                  <a:cubicBezTo>
                    <a:pt x="4305" y="4192"/>
                    <a:pt x="4401" y="2999"/>
                    <a:pt x="4887" y="1929"/>
                  </a:cubicBezTo>
                  <a:cubicBezTo>
                    <a:pt x="4949" y="1743"/>
                    <a:pt x="5299" y="982"/>
                    <a:pt x="5536" y="982"/>
                  </a:cubicBezTo>
                  <a:close/>
                  <a:moveTo>
                    <a:pt x="13440" y="2437"/>
                  </a:moveTo>
                  <a:cubicBezTo>
                    <a:pt x="13700" y="2437"/>
                    <a:pt x="13943" y="2626"/>
                    <a:pt x="13994" y="2930"/>
                  </a:cubicBezTo>
                  <a:cubicBezTo>
                    <a:pt x="14127" y="3564"/>
                    <a:pt x="13760" y="4331"/>
                    <a:pt x="13493" y="4865"/>
                  </a:cubicBezTo>
                  <a:cubicBezTo>
                    <a:pt x="13311" y="5270"/>
                    <a:pt x="13092" y="5663"/>
                    <a:pt x="12843" y="6037"/>
                  </a:cubicBezTo>
                  <a:lnTo>
                    <a:pt x="12843" y="6037"/>
                  </a:lnTo>
                  <a:cubicBezTo>
                    <a:pt x="12692" y="5943"/>
                    <a:pt x="12561" y="5822"/>
                    <a:pt x="12459" y="5665"/>
                  </a:cubicBezTo>
                  <a:cubicBezTo>
                    <a:pt x="12059" y="5032"/>
                    <a:pt x="12226" y="3964"/>
                    <a:pt x="12459" y="3297"/>
                  </a:cubicBezTo>
                  <a:cubicBezTo>
                    <a:pt x="12559" y="2930"/>
                    <a:pt x="12826" y="2630"/>
                    <a:pt x="13193" y="2496"/>
                  </a:cubicBezTo>
                  <a:cubicBezTo>
                    <a:pt x="13273" y="2456"/>
                    <a:pt x="13358" y="2437"/>
                    <a:pt x="13440" y="2437"/>
                  </a:cubicBezTo>
                  <a:close/>
                  <a:moveTo>
                    <a:pt x="5662" y="0"/>
                  </a:moveTo>
                  <a:cubicBezTo>
                    <a:pt x="5196" y="0"/>
                    <a:pt x="4695" y="361"/>
                    <a:pt x="4420" y="762"/>
                  </a:cubicBezTo>
                  <a:cubicBezTo>
                    <a:pt x="3887" y="1629"/>
                    <a:pt x="3553" y="2630"/>
                    <a:pt x="3486" y="3664"/>
                  </a:cubicBezTo>
                  <a:cubicBezTo>
                    <a:pt x="3422" y="4617"/>
                    <a:pt x="3600" y="5555"/>
                    <a:pt x="3986" y="6397"/>
                  </a:cubicBezTo>
                  <a:lnTo>
                    <a:pt x="3986" y="6397"/>
                  </a:lnTo>
                  <a:cubicBezTo>
                    <a:pt x="3401" y="7331"/>
                    <a:pt x="2595" y="8245"/>
                    <a:pt x="1710" y="8245"/>
                  </a:cubicBezTo>
                  <a:cubicBezTo>
                    <a:pt x="1441" y="8245"/>
                    <a:pt x="1164" y="8161"/>
                    <a:pt x="884" y="7967"/>
                  </a:cubicBezTo>
                  <a:cubicBezTo>
                    <a:pt x="801" y="7912"/>
                    <a:pt x="719" y="7888"/>
                    <a:pt x="642" y="7888"/>
                  </a:cubicBezTo>
                  <a:cubicBezTo>
                    <a:pt x="256" y="7888"/>
                    <a:pt x="0" y="8495"/>
                    <a:pt x="417" y="8801"/>
                  </a:cubicBezTo>
                  <a:lnTo>
                    <a:pt x="417" y="8768"/>
                  </a:lnTo>
                  <a:cubicBezTo>
                    <a:pt x="839" y="9054"/>
                    <a:pt x="1255" y="9176"/>
                    <a:pt x="1657" y="9176"/>
                  </a:cubicBezTo>
                  <a:cubicBezTo>
                    <a:pt x="2767" y="9176"/>
                    <a:pt x="3767" y="8243"/>
                    <a:pt x="4484" y="7268"/>
                  </a:cubicBezTo>
                  <a:lnTo>
                    <a:pt x="4484" y="7268"/>
                  </a:lnTo>
                  <a:cubicBezTo>
                    <a:pt x="4859" y="7805"/>
                    <a:pt x="5331" y="8281"/>
                    <a:pt x="5888" y="8668"/>
                  </a:cubicBezTo>
                  <a:cubicBezTo>
                    <a:pt x="6737" y="9246"/>
                    <a:pt x="7733" y="9540"/>
                    <a:pt x="8733" y="9540"/>
                  </a:cubicBezTo>
                  <a:cubicBezTo>
                    <a:pt x="9579" y="9540"/>
                    <a:pt x="10427" y="9329"/>
                    <a:pt x="11192" y="8901"/>
                  </a:cubicBezTo>
                  <a:cubicBezTo>
                    <a:pt x="11962" y="8461"/>
                    <a:pt x="12614" y="7858"/>
                    <a:pt x="13161" y="7165"/>
                  </a:cubicBezTo>
                  <a:lnTo>
                    <a:pt x="13161" y="7165"/>
                  </a:lnTo>
                  <a:cubicBezTo>
                    <a:pt x="13594" y="7281"/>
                    <a:pt x="14053" y="7312"/>
                    <a:pt x="14505" y="7312"/>
                  </a:cubicBezTo>
                  <a:cubicBezTo>
                    <a:pt x="14693" y="7312"/>
                    <a:pt x="14879" y="7306"/>
                    <a:pt x="15061" y="7300"/>
                  </a:cubicBezTo>
                  <a:cubicBezTo>
                    <a:pt x="16496" y="7200"/>
                    <a:pt x="17930" y="7100"/>
                    <a:pt x="19364" y="7000"/>
                  </a:cubicBezTo>
                  <a:lnTo>
                    <a:pt x="28304" y="6433"/>
                  </a:lnTo>
                  <a:cubicBezTo>
                    <a:pt x="28894" y="6400"/>
                    <a:pt x="28904" y="5498"/>
                    <a:pt x="28335" y="5498"/>
                  </a:cubicBezTo>
                  <a:cubicBezTo>
                    <a:pt x="28325" y="5498"/>
                    <a:pt x="28315" y="5498"/>
                    <a:pt x="28304" y="5499"/>
                  </a:cubicBezTo>
                  <a:lnTo>
                    <a:pt x="16662" y="6266"/>
                  </a:lnTo>
                  <a:cubicBezTo>
                    <a:pt x="16009" y="6320"/>
                    <a:pt x="15333" y="6375"/>
                    <a:pt x="14653" y="6375"/>
                  </a:cubicBezTo>
                  <a:cubicBezTo>
                    <a:pt x="14500" y="6375"/>
                    <a:pt x="14347" y="6372"/>
                    <a:pt x="14194" y="6366"/>
                  </a:cubicBezTo>
                  <a:cubicBezTo>
                    <a:pt x="14053" y="6358"/>
                    <a:pt x="13902" y="6346"/>
                    <a:pt x="13749" y="6326"/>
                  </a:cubicBezTo>
                  <a:lnTo>
                    <a:pt x="13749" y="6326"/>
                  </a:lnTo>
                  <a:cubicBezTo>
                    <a:pt x="14094" y="5773"/>
                    <a:pt x="14385" y="5188"/>
                    <a:pt x="14628" y="4598"/>
                  </a:cubicBezTo>
                  <a:cubicBezTo>
                    <a:pt x="14928" y="3831"/>
                    <a:pt x="15161" y="2863"/>
                    <a:pt x="14661" y="2130"/>
                  </a:cubicBezTo>
                  <a:cubicBezTo>
                    <a:pt x="14353" y="1719"/>
                    <a:pt x="13880" y="1497"/>
                    <a:pt x="13391" y="1497"/>
                  </a:cubicBezTo>
                  <a:cubicBezTo>
                    <a:pt x="13086" y="1497"/>
                    <a:pt x="12775" y="1583"/>
                    <a:pt x="12493" y="1763"/>
                  </a:cubicBezTo>
                  <a:cubicBezTo>
                    <a:pt x="11659" y="2296"/>
                    <a:pt x="11425" y="3364"/>
                    <a:pt x="11325" y="4298"/>
                  </a:cubicBezTo>
                  <a:cubicBezTo>
                    <a:pt x="11259" y="5232"/>
                    <a:pt x="11459" y="6199"/>
                    <a:pt x="12293" y="6766"/>
                  </a:cubicBezTo>
                  <a:cubicBezTo>
                    <a:pt x="12293" y="6767"/>
                    <a:pt x="12294" y="6767"/>
                    <a:pt x="12295" y="6768"/>
                  </a:cubicBezTo>
                  <a:lnTo>
                    <a:pt x="12295" y="6768"/>
                  </a:lnTo>
                  <a:cubicBezTo>
                    <a:pt x="11382" y="7799"/>
                    <a:pt x="10156" y="8635"/>
                    <a:pt x="8770" y="8635"/>
                  </a:cubicBezTo>
                  <a:cubicBezTo>
                    <a:pt x="8744" y="8635"/>
                    <a:pt x="8717" y="8635"/>
                    <a:pt x="8690" y="8634"/>
                  </a:cubicBezTo>
                  <a:cubicBezTo>
                    <a:pt x="7189" y="8601"/>
                    <a:pt x="5821" y="7767"/>
                    <a:pt x="5054" y="6499"/>
                  </a:cubicBezTo>
                  <a:cubicBezTo>
                    <a:pt x="5044" y="6481"/>
                    <a:pt x="5034" y="6462"/>
                    <a:pt x="5024" y="6443"/>
                  </a:cubicBezTo>
                  <a:lnTo>
                    <a:pt x="5024" y="6443"/>
                  </a:lnTo>
                  <a:cubicBezTo>
                    <a:pt x="5046" y="6406"/>
                    <a:pt x="5067" y="6369"/>
                    <a:pt x="5087" y="6333"/>
                  </a:cubicBezTo>
                  <a:cubicBezTo>
                    <a:pt x="5655" y="5365"/>
                    <a:pt x="6055" y="4331"/>
                    <a:pt x="6322" y="3264"/>
                  </a:cubicBezTo>
                  <a:cubicBezTo>
                    <a:pt x="6422" y="2763"/>
                    <a:pt x="6488" y="2263"/>
                    <a:pt x="6555" y="1763"/>
                  </a:cubicBezTo>
                  <a:cubicBezTo>
                    <a:pt x="6655" y="1296"/>
                    <a:pt x="6589" y="862"/>
                    <a:pt x="6388" y="428"/>
                  </a:cubicBezTo>
                  <a:cubicBezTo>
                    <a:pt x="6192" y="122"/>
                    <a:pt x="5933" y="0"/>
                    <a:pt x="56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30"/>
            <p:cNvSpPr/>
            <p:nvPr/>
          </p:nvSpPr>
          <p:spPr>
            <a:xfrm>
              <a:off x="4418700" y="2374225"/>
              <a:ext cx="110575" cy="120525"/>
            </a:xfrm>
            <a:custGeom>
              <a:avLst/>
              <a:gdLst/>
              <a:ahLst/>
              <a:cxnLst/>
              <a:rect l="l" t="t" r="r" b="b"/>
              <a:pathLst>
                <a:path w="4423" h="4821" extrusionOk="0">
                  <a:moveTo>
                    <a:pt x="940" y="1"/>
                  </a:moveTo>
                  <a:cubicBezTo>
                    <a:pt x="819" y="1"/>
                    <a:pt x="703" y="51"/>
                    <a:pt x="619" y="151"/>
                  </a:cubicBezTo>
                  <a:cubicBezTo>
                    <a:pt x="419" y="317"/>
                    <a:pt x="419" y="618"/>
                    <a:pt x="619" y="784"/>
                  </a:cubicBezTo>
                  <a:lnTo>
                    <a:pt x="619" y="851"/>
                  </a:lnTo>
                  <a:cubicBezTo>
                    <a:pt x="1345" y="1473"/>
                    <a:pt x="2111" y="2035"/>
                    <a:pt x="2918" y="2552"/>
                  </a:cubicBezTo>
                  <a:lnTo>
                    <a:pt x="2918" y="2552"/>
                  </a:lnTo>
                  <a:lnTo>
                    <a:pt x="453" y="3953"/>
                  </a:lnTo>
                  <a:cubicBezTo>
                    <a:pt x="1" y="4207"/>
                    <a:pt x="266" y="4820"/>
                    <a:pt x="682" y="4820"/>
                  </a:cubicBezTo>
                  <a:cubicBezTo>
                    <a:pt x="757" y="4820"/>
                    <a:pt x="838" y="4800"/>
                    <a:pt x="920" y="4754"/>
                  </a:cubicBezTo>
                  <a:lnTo>
                    <a:pt x="4122" y="2986"/>
                  </a:lnTo>
                  <a:cubicBezTo>
                    <a:pt x="4422" y="2786"/>
                    <a:pt x="4422" y="2319"/>
                    <a:pt x="4122" y="2152"/>
                  </a:cubicBezTo>
                  <a:cubicBezTo>
                    <a:pt x="3088" y="1552"/>
                    <a:pt x="2154" y="884"/>
                    <a:pt x="1286" y="151"/>
                  </a:cubicBezTo>
                  <a:cubicBezTo>
                    <a:pt x="1186" y="51"/>
                    <a:pt x="1061" y="1"/>
                    <a:pt x="9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8" name="Google Shape;1318;p30"/>
          <p:cNvGrpSpPr/>
          <p:nvPr/>
        </p:nvGrpSpPr>
        <p:grpSpPr>
          <a:xfrm>
            <a:off x="5594875" y="3812425"/>
            <a:ext cx="529900" cy="149350"/>
            <a:chOff x="3898800" y="2624300"/>
            <a:chExt cx="529900" cy="149350"/>
          </a:xfrm>
        </p:grpSpPr>
        <p:sp>
          <p:nvSpPr>
            <p:cNvPr id="1319" name="Google Shape;1319;p30"/>
            <p:cNvSpPr/>
            <p:nvPr/>
          </p:nvSpPr>
          <p:spPr>
            <a:xfrm>
              <a:off x="3916975" y="2666775"/>
              <a:ext cx="511725" cy="65425"/>
            </a:xfrm>
            <a:custGeom>
              <a:avLst/>
              <a:gdLst/>
              <a:ahLst/>
              <a:cxnLst/>
              <a:rect l="l" t="t" r="r" b="b"/>
              <a:pathLst>
                <a:path w="20469" h="2617" extrusionOk="0">
                  <a:moveTo>
                    <a:pt x="706" y="0"/>
                  </a:moveTo>
                  <a:cubicBezTo>
                    <a:pt x="336" y="0"/>
                    <a:pt x="1" y="477"/>
                    <a:pt x="340" y="791"/>
                  </a:cubicBezTo>
                  <a:cubicBezTo>
                    <a:pt x="1876" y="2162"/>
                    <a:pt x="3788" y="2617"/>
                    <a:pt x="5745" y="2617"/>
                  </a:cubicBezTo>
                  <a:cubicBezTo>
                    <a:pt x="6978" y="2617"/>
                    <a:pt x="8228" y="2437"/>
                    <a:pt x="9414" y="2192"/>
                  </a:cubicBezTo>
                  <a:cubicBezTo>
                    <a:pt x="11350" y="1797"/>
                    <a:pt x="13463" y="1214"/>
                    <a:pt x="15508" y="1214"/>
                  </a:cubicBezTo>
                  <a:cubicBezTo>
                    <a:pt x="16915" y="1214"/>
                    <a:pt x="18290" y="1490"/>
                    <a:pt x="19554" y="2292"/>
                  </a:cubicBezTo>
                  <a:cubicBezTo>
                    <a:pt x="19635" y="2346"/>
                    <a:pt x="19716" y="2369"/>
                    <a:pt x="19793" y="2369"/>
                  </a:cubicBezTo>
                  <a:cubicBezTo>
                    <a:pt x="20190" y="2369"/>
                    <a:pt x="20468" y="1743"/>
                    <a:pt x="20021" y="1491"/>
                  </a:cubicBezTo>
                  <a:cubicBezTo>
                    <a:pt x="18642" y="609"/>
                    <a:pt x="17110" y="306"/>
                    <a:pt x="15541" y="306"/>
                  </a:cubicBezTo>
                  <a:cubicBezTo>
                    <a:pt x="13846" y="306"/>
                    <a:pt x="12110" y="660"/>
                    <a:pt x="10481" y="1024"/>
                  </a:cubicBezTo>
                  <a:cubicBezTo>
                    <a:pt x="8965" y="1350"/>
                    <a:pt x="7289" y="1700"/>
                    <a:pt x="5668" y="1700"/>
                  </a:cubicBezTo>
                  <a:cubicBezTo>
                    <a:pt x="3973" y="1700"/>
                    <a:pt x="2338" y="1317"/>
                    <a:pt x="1008" y="124"/>
                  </a:cubicBezTo>
                  <a:cubicBezTo>
                    <a:pt x="914" y="37"/>
                    <a:pt x="809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30"/>
            <p:cNvSpPr/>
            <p:nvPr/>
          </p:nvSpPr>
          <p:spPr>
            <a:xfrm>
              <a:off x="3898800" y="2624300"/>
              <a:ext cx="116400" cy="149350"/>
            </a:xfrm>
            <a:custGeom>
              <a:avLst/>
              <a:gdLst/>
              <a:ahLst/>
              <a:cxnLst/>
              <a:rect l="l" t="t" r="r" b="b"/>
              <a:pathLst>
                <a:path w="4656" h="5974" extrusionOk="0">
                  <a:moveTo>
                    <a:pt x="4013" y="1"/>
                  </a:moveTo>
                  <a:cubicBezTo>
                    <a:pt x="3968" y="1"/>
                    <a:pt x="3920" y="7"/>
                    <a:pt x="3869" y="21"/>
                  </a:cubicBezTo>
                  <a:lnTo>
                    <a:pt x="1768" y="688"/>
                  </a:lnTo>
                  <a:lnTo>
                    <a:pt x="767" y="989"/>
                  </a:lnTo>
                  <a:cubicBezTo>
                    <a:pt x="434" y="1055"/>
                    <a:pt x="167" y="1256"/>
                    <a:pt x="33" y="1589"/>
                  </a:cubicBezTo>
                  <a:cubicBezTo>
                    <a:pt x="0" y="1923"/>
                    <a:pt x="67" y="2256"/>
                    <a:pt x="200" y="2556"/>
                  </a:cubicBezTo>
                  <a:cubicBezTo>
                    <a:pt x="300" y="2890"/>
                    <a:pt x="400" y="3224"/>
                    <a:pt x="500" y="3557"/>
                  </a:cubicBezTo>
                  <a:cubicBezTo>
                    <a:pt x="701" y="4258"/>
                    <a:pt x="834" y="4925"/>
                    <a:pt x="934" y="5625"/>
                  </a:cubicBezTo>
                  <a:cubicBezTo>
                    <a:pt x="991" y="5824"/>
                    <a:pt x="1192" y="5974"/>
                    <a:pt x="1394" y="5974"/>
                  </a:cubicBezTo>
                  <a:cubicBezTo>
                    <a:pt x="1430" y="5974"/>
                    <a:pt x="1466" y="5969"/>
                    <a:pt x="1501" y="5959"/>
                  </a:cubicBezTo>
                  <a:cubicBezTo>
                    <a:pt x="1735" y="5859"/>
                    <a:pt x="1901" y="5625"/>
                    <a:pt x="1835" y="5358"/>
                  </a:cubicBezTo>
                  <a:cubicBezTo>
                    <a:pt x="1635" y="4191"/>
                    <a:pt x="1368" y="3057"/>
                    <a:pt x="1001" y="1923"/>
                  </a:cubicBezTo>
                  <a:cubicBezTo>
                    <a:pt x="1001" y="1913"/>
                    <a:pt x="1000" y="1902"/>
                    <a:pt x="999" y="1890"/>
                  </a:cubicBezTo>
                  <a:lnTo>
                    <a:pt x="999" y="1890"/>
                  </a:lnTo>
                  <a:cubicBezTo>
                    <a:pt x="999" y="1890"/>
                    <a:pt x="1000" y="1890"/>
                    <a:pt x="1001" y="1889"/>
                  </a:cubicBezTo>
                  <a:cubicBezTo>
                    <a:pt x="1134" y="1889"/>
                    <a:pt x="1268" y="1823"/>
                    <a:pt x="1401" y="1756"/>
                  </a:cubicBezTo>
                  <a:lnTo>
                    <a:pt x="2302" y="1489"/>
                  </a:lnTo>
                  <a:lnTo>
                    <a:pt x="4136" y="922"/>
                  </a:lnTo>
                  <a:cubicBezTo>
                    <a:pt x="4656" y="769"/>
                    <a:pt x="4504" y="1"/>
                    <a:pt x="4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3_1_2_2">
    <p:spTree>
      <p:nvGrpSpPr>
        <p:cNvPr id="1" name="Shape 1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2" name="Google Shape;1322;p31"/>
          <p:cNvGrpSpPr/>
          <p:nvPr/>
        </p:nvGrpSpPr>
        <p:grpSpPr>
          <a:xfrm>
            <a:off x="95" y="25"/>
            <a:ext cx="9143969" cy="5143446"/>
            <a:chOff x="95" y="25"/>
            <a:chExt cx="9143969" cy="5143446"/>
          </a:xfrm>
        </p:grpSpPr>
        <p:sp>
          <p:nvSpPr>
            <p:cNvPr id="1323" name="Google Shape;1323;p31"/>
            <p:cNvSpPr/>
            <p:nvPr/>
          </p:nvSpPr>
          <p:spPr>
            <a:xfrm>
              <a:off x="95" y="484705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31"/>
            <p:cNvSpPr/>
            <p:nvPr/>
          </p:nvSpPr>
          <p:spPr>
            <a:xfrm>
              <a:off x="95" y="67722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31"/>
            <p:cNvSpPr/>
            <p:nvPr/>
          </p:nvSpPr>
          <p:spPr>
            <a:xfrm>
              <a:off x="95" y="86974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31"/>
            <p:cNvSpPr/>
            <p:nvPr/>
          </p:nvSpPr>
          <p:spPr>
            <a:xfrm>
              <a:off x="95" y="106454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31"/>
            <p:cNvSpPr/>
            <p:nvPr/>
          </p:nvSpPr>
          <p:spPr>
            <a:xfrm>
              <a:off x="95" y="125706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31"/>
            <p:cNvSpPr/>
            <p:nvPr/>
          </p:nvSpPr>
          <p:spPr>
            <a:xfrm>
              <a:off x="95" y="1449643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31"/>
            <p:cNvSpPr/>
            <p:nvPr/>
          </p:nvSpPr>
          <p:spPr>
            <a:xfrm>
              <a:off x="95" y="1642163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31"/>
            <p:cNvSpPr/>
            <p:nvPr/>
          </p:nvSpPr>
          <p:spPr>
            <a:xfrm>
              <a:off x="95" y="1834744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31"/>
            <p:cNvSpPr/>
            <p:nvPr/>
          </p:nvSpPr>
          <p:spPr>
            <a:xfrm>
              <a:off x="95" y="2029479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31"/>
            <p:cNvSpPr/>
            <p:nvPr/>
          </p:nvSpPr>
          <p:spPr>
            <a:xfrm>
              <a:off x="95" y="2222059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31"/>
            <p:cNvSpPr/>
            <p:nvPr/>
          </p:nvSpPr>
          <p:spPr>
            <a:xfrm>
              <a:off x="95" y="241458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31"/>
            <p:cNvSpPr/>
            <p:nvPr/>
          </p:nvSpPr>
          <p:spPr>
            <a:xfrm>
              <a:off x="95" y="260710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31"/>
            <p:cNvSpPr/>
            <p:nvPr/>
          </p:nvSpPr>
          <p:spPr>
            <a:xfrm>
              <a:off x="95" y="280189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31"/>
            <p:cNvSpPr/>
            <p:nvPr/>
          </p:nvSpPr>
          <p:spPr>
            <a:xfrm>
              <a:off x="95" y="299441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31"/>
            <p:cNvSpPr/>
            <p:nvPr/>
          </p:nvSpPr>
          <p:spPr>
            <a:xfrm>
              <a:off x="95" y="3186997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31"/>
            <p:cNvSpPr/>
            <p:nvPr/>
          </p:nvSpPr>
          <p:spPr>
            <a:xfrm>
              <a:off x="95" y="3379517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31"/>
            <p:cNvSpPr/>
            <p:nvPr/>
          </p:nvSpPr>
          <p:spPr>
            <a:xfrm>
              <a:off x="95" y="3572098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31"/>
            <p:cNvSpPr/>
            <p:nvPr/>
          </p:nvSpPr>
          <p:spPr>
            <a:xfrm>
              <a:off x="95" y="3764618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31"/>
            <p:cNvSpPr/>
            <p:nvPr/>
          </p:nvSpPr>
          <p:spPr>
            <a:xfrm>
              <a:off x="95" y="3959413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31"/>
            <p:cNvSpPr/>
            <p:nvPr/>
          </p:nvSpPr>
          <p:spPr>
            <a:xfrm>
              <a:off x="95" y="4151934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31"/>
            <p:cNvSpPr/>
            <p:nvPr/>
          </p:nvSpPr>
          <p:spPr>
            <a:xfrm>
              <a:off x="95" y="4344454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31"/>
            <p:cNvSpPr/>
            <p:nvPr/>
          </p:nvSpPr>
          <p:spPr>
            <a:xfrm>
              <a:off x="95" y="4537035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31"/>
            <p:cNvSpPr/>
            <p:nvPr/>
          </p:nvSpPr>
          <p:spPr>
            <a:xfrm>
              <a:off x="95" y="4731770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31"/>
            <p:cNvSpPr/>
            <p:nvPr/>
          </p:nvSpPr>
          <p:spPr>
            <a:xfrm>
              <a:off x="95" y="4924351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31"/>
            <p:cNvSpPr/>
            <p:nvPr/>
          </p:nvSpPr>
          <p:spPr>
            <a:xfrm>
              <a:off x="704325" y="25"/>
              <a:ext cx="17779" cy="5143446"/>
            </a:xfrm>
            <a:custGeom>
              <a:avLst/>
              <a:gdLst/>
              <a:ahLst/>
              <a:cxnLst/>
              <a:rect l="l" t="t" r="r" b="b"/>
              <a:pathLst>
                <a:path w="297" h="85921" extrusionOk="0">
                  <a:moveTo>
                    <a:pt x="1" y="0"/>
                  </a:moveTo>
                  <a:lnTo>
                    <a:pt x="1" y="85920"/>
                  </a:lnTo>
                  <a:lnTo>
                    <a:pt x="296" y="8592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48" name="Google Shape;1348;p31"/>
          <p:cNvSpPr txBox="1">
            <a:spLocks noGrp="1"/>
          </p:cNvSpPr>
          <p:nvPr>
            <p:ph type="title"/>
          </p:nvPr>
        </p:nvSpPr>
        <p:spPr>
          <a:xfrm flipH="1">
            <a:off x="865691" y="1771400"/>
            <a:ext cx="3959100" cy="79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>
                <a:solidFill>
                  <a:srgbClr val="21252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>
            <a:endParaRPr/>
          </a:p>
        </p:txBody>
      </p:sp>
      <p:sp>
        <p:nvSpPr>
          <p:cNvPr id="1349" name="Google Shape;1349;p31"/>
          <p:cNvSpPr txBox="1">
            <a:spLocks noGrp="1"/>
          </p:cNvSpPr>
          <p:nvPr>
            <p:ph type="subTitle" idx="1"/>
          </p:nvPr>
        </p:nvSpPr>
        <p:spPr>
          <a:xfrm flipH="1">
            <a:off x="865871" y="2566100"/>
            <a:ext cx="3959100" cy="8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0" name="Google Shape;1350;p31"/>
          <p:cNvSpPr/>
          <p:nvPr/>
        </p:nvSpPr>
        <p:spPr>
          <a:xfrm>
            <a:off x="8157838" y="2752350"/>
            <a:ext cx="109275" cy="114525"/>
          </a:xfrm>
          <a:custGeom>
            <a:avLst/>
            <a:gdLst/>
            <a:ahLst/>
            <a:cxnLst/>
            <a:rect l="l" t="t" r="r" b="b"/>
            <a:pathLst>
              <a:path w="4371" h="4581" extrusionOk="0">
                <a:moveTo>
                  <a:pt x="1702" y="1062"/>
                </a:moveTo>
                <a:cubicBezTo>
                  <a:pt x="1780" y="1119"/>
                  <a:pt x="1875" y="1151"/>
                  <a:pt x="1969" y="1151"/>
                </a:cubicBezTo>
                <a:lnTo>
                  <a:pt x="2002" y="1151"/>
                </a:lnTo>
                <a:lnTo>
                  <a:pt x="2102" y="1185"/>
                </a:lnTo>
                <a:cubicBezTo>
                  <a:pt x="2169" y="1185"/>
                  <a:pt x="2236" y="1218"/>
                  <a:pt x="2336" y="1218"/>
                </a:cubicBezTo>
                <a:cubicBezTo>
                  <a:pt x="2436" y="1285"/>
                  <a:pt x="2569" y="1352"/>
                  <a:pt x="2670" y="1418"/>
                </a:cubicBezTo>
                <a:cubicBezTo>
                  <a:pt x="2770" y="1485"/>
                  <a:pt x="2870" y="1552"/>
                  <a:pt x="2936" y="1652"/>
                </a:cubicBezTo>
                <a:cubicBezTo>
                  <a:pt x="3003" y="1752"/>
                  <a:pt x="3070" y="1852"/>
                  <a:pt x="3137" y="1952"/>
                </a:cubicBezTo>
                <a:cubicBezTo>
                  <a:pt x="3170" y="1985"/>
                  <a:pt x="3170" y="2052"/>
                  <a:pt x="3203" y="2085"/>
                </a:cubicBezTo>
                <a:cubicBezTo>
                  <a:pt x="3203" y="2152"/>
                  <a:pt x="3237" y="2219"/>
                  <a:pt x="3237" y="2286"/>
                </a:cubicBezTo>
                <a:lnTo>
                  <a:pt x="3237" y="2319"/>
                </a:lnTo>
                <a:cubicBezTo>
                  <a:pt x="3237" y="2352"/>
                  <a:pt x="3237" y="2386"/>
                  <a:pt x="3237" y="2419"/>
                </a:cubicBezTo>
                <a:cubicBezTo>
                  <a:pt x="3237" y="2519"/>
                  <a:pt x="3237" y="2586"/>
                  <a:pt x="3237" y="2686"/>
                </a:cubicBezTo>
                <a:cubicBezTo>
                  <a:pt x="3237" y="2675"/>
                  <a:pt x="3236" y="2670"/>
                  <a:pt x="3234" y="2670"/>
                </a:cubicBezTo>
                <a:cubicBezTo>
                  <a:pt x="3227" y="2670"/>
                  <a:pt x="3203" y="2791"/>
                  <a:pt x="3203" y="2819"/>
                </a:cubicBezTo>
                <a:cubicBezTo>
                  <a:pt x="3203" y="2886"/>
                  <a:pt x="3170" y="2953"/>
                  <a:pt x="3137" y="2986"/>
                </a:cubicBezTo>
                <a:cubicBezTo>
                  <a:pt x="3146" y="2976"/>
                  <a:pt x="3150" y="2972"/>
                  <a:pt x="3151" y="2972"/>
                </a:cubicBezTo>
                <a:lnTo>
                  <a:pt x="3151" y="2972"/>
                </a:lnTo>
                <a:cubicBezTo>
                  <a:pt x="3153" y="2972"/>
                  <a:pt x="3137" y="2996"/>
                  <a:pt x="3137" y="3019"/>
                </a:cubicBezTo>
                <a:lnTo>
                  <a:pt x="3103" y="3119"/>
                </a:lnTo>
                <a:cubicBezTo>
                  <a:pt x="3070" y="3186"/>
                  <a:pt x="3036" y="3220"/>
                  <a:pt x="3003" y="3253"/>
                </a:cubicBezTo>
                <a:cubicBezTo>
                  <a:pt x="2936" y="3320"/>
                  <a:pt x="2903" y="3353"/>
                  <a:pt x="2836" y="3386"/>
                </a:cubicBezTo>
                <a:lnTo>
                  <a:pt x="2770" y="3453"/>
                </a:lnTo>
                <a:lnTo>
                  <a:pt x="2670" y="3520"/>
                </a:lnTo>
                <a:cubicBezTo>
                  <a:pt x="2603" y="3520"/>
                  <a:pt x="2536" y="3553"/>
                  <a:pt x="2469" y="3553"/>
                </a:cubicBezTo>
                <a:cubicBezTo>
                  <a:pt x="2469" y="3553"/>
                  <a:pt x="2395" y="3568"/>
                  <a:pt x="2366" y="3568"/>
                </a:cubicBezTo>
                <a:cubicBezTo>
                  <a:pt x="2351" y="3568"/>
                  <a:pt x="2347" y="3564"/>
                  <a:pt x="2369" y="3553"/>
                </a:cubicBezTo>
                <a:lnTo>
                  <a:pt x="2303" y="3553"/>
                </a:lnTo>
                <a:cubicBezTo>
                  <a:pt x="2286" y="3570"/>
                  <a:pt x="2261" y="3578"/>
                  <a:pt x="2232" y="3578"/>
                </a:cubicBezTo>
                <a:cubicBezTo>
                  <a:pt x="2203" y="3578"/>
                  <a:pt x="2169" y="3570"/>
                  <a:pt x="2136" y="3553"/>
                </a:cubicBezTo>
                <a:lnTo>
                  <a:pt x="2002" y="3553"/>
                </a:lnTo>
                <a:lnTo>
                  <a:pt x="1902" y="3520"/>
                </a:lnTo>
                <a:lnTo>
                  <a:pt x="1869" y="3520"/>
                </a:lnTo>
                <a:cubicBezTo>
                  <a:pt x="1369" y="3253"/>
                  <a:pt x="1068" y="2753"/>
                  <a:pt x="1068" y="2185"/>
                </a:cubicBezTo>
                <a:cubicBezTo>
                  <a:pt x="1068" y="1885"/>
                  <a:pt x="1168" y="1618"/>
                  <a:pt x="1335" y="1385"/>
                </a:cubicBezTo>
                <a:cubicBezTo>
                  <a:pt x="1437" y="1262"/>
                  <a:pt x="1565" y="1152"/>
                  <a:pt x="1702" y="1062"/>
                </a:cubicBezTo>
                <a:close/>
                <a:moveTo>
                  <a:pt x="1857" y="0"/>
                </a:moveTo>
                <a:cubicBezTo>
                  <a:pt x="1817" y="0"/>
                  <a:pt x="1776" y="6"/>
                  <a:pt x="1736" y="17"/>
                </a:cubicBezTo>
                <a:cubicBezTo>
                  <a:pt x="902" y="284"/>
                  <a:pt x="301" y="985"/>
                  <a:pt x="168" y="1852"/>
                </a:cubicBezTo>
                <a:cubicBezTo>
                  <a:pt x="1" y="2753"/>
                  <a:pt x="368" y="3687"/>
                  <a:pt x="1102" y="4254"/>
                </a:cubicBezTo>
                <a:cubicBezTo>
                  <a:pt x="1429" y="4472"/>
                  <a:pt x="1814" y="4581"/>
                  <a:pt x="2199" y="4581"/>
                </a:cubicBezTo>
                <a:cubicBezTo>
                  <a:pt x="2640" y="4581"/>
                  <a:pt x="3081" y="4438"/>
                  <a:pt x="3437" y="4154"/>
                </a:cubicBezTo>
                <a:cubicBezTo>
                  <a:pt x="4104" y="3620"/>
                  <a:pt x="4371" y="2719"/>
                  <a:pt x="4104" y="1885"/>
                </a:cubicBezTo>
                <a:cubicBezTo>
                  <a:pt x="3834" y="1046"/>
                  <a:pt x="3133" y="422"/>
                  <a:pt x="2268" y="256"/>
                </a:cubicBezTo>
                <a:lnTo>
                  <a:pt x="2268" y="256"/>
                </a:lnTo>
                <a:cubicBezTo>
                  <a:pt x="2188" y="93"/>
                  <a:pt x="2024" y="0"/>
                  <a:pt x="185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1" name="Google Shape;1351;p31"/>
          <p:cNvSpPr/>
          <p:nvPr/>
        </p:nvSpPr>
        <p:spPr>
          <a:xfrm>
            <a:off x="6830913" y="357013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2" name="Google Shape;1352;p31"/>
          <p:cNvSpPr/>
          <p:nvPr/>
        </p:nvSpPr>
        <p:spPr>
          <a:xfrm>
            <a:off x="178600" y="2965588"/>
            <a:ext cx="87600" cy="85725"/>
          </a:xfrm>
          <a:custGeom>
            <a:avLst/>
            <a:gdLst/>
            <a:ahLst/>
            <a:cxnLst/>
            <a:rect l="l" t="t" r="r" b="b"/>
            <a:pathLst>
              <a:path w="3504" h="3429" extrusionOk="0">
                <a:moveTo>
                  <a:pt x="1306" y="1043"/>
                </a:moveTo>
                <a:cubicBezTo>
                  <a:pt x="1302" y="1043"/>
                  <a:pt x="1285" y="1051"/>
                  <a:pt x="1268" y="1068"/>
                </a:cubicBezTo>
                <a:cubicBezTo>
                  <a:pt x="1302" y="1051"/>
                  <a:pt x="1310" y="1043"/>
                  <a:pt x="1306" y="1043"/>
                </a:cubicBezTo>
                <a:close/>
                <a:moveTo>
                  <a:pt x="1049" y="1498"/>
                </a:moveTo>
                <a:cubicBezTo>
                  <a:pt x="1048" y="1498"/>
                  <a:pt x="1043" y="1508"/>
                  <a:pt x="1039" y="1525"/>
                </a:cubicBezTo>
                <a:lnTo>
                  <a:pt x="1039" y="1525"/>
                </a:lnTo>
                <a:cubicBezTo>
                  <a:pt x="1048" y="1506"/>
                  <a:pt x="1050" y="1498"/>
                  <a:pt x="1049" y="1498"/>
                </a:cubicBezTo>
                <a:close/>
                <a:moveTo>
                  <a:pt x="2278" y="2426"/>
                </a:moveTo>
                <a:lnTo>
                  <a:pt x="2278" y="2426"/>
                </a:lnTo>
                <a:cubicBezTo>
                  <a:pt x="2263" y="2428"/>
                  <a:pt x="2252" y="2445"/>
                  <a:pt x="2256" y="2445"/>
                </a:cubicBezTo>
                <a:cubicBezTo>
                  <a:pt x="2258" y="2445"/>
                  <a:pt x="2262" y="2442"/>
                  <a:pt x="2269" y="2435"/>
                </a:cubicBezTo>
                <a:lnTo>
                  <a:pt x="2278" y="2426"/>
                </a:lnTo>
                <a:close/>
                <a:moveTo>
                  <a:pt x="1458" y="943"/>
                </a:moveTo>
                <a:lnTo>
                  <a:pt x="1458" y="943"/>
                </a:lnTo>
                <a:cubicBezTo>
                  <a:pt x="1551" y="978"/>
                  <a:pt x="1643" y="1040"/>
                  <a:pt x="1735" y="1101"/>
                </a:cubicBezTo>
                <a:lnTo>
                  <a:pt x="1869" y="1201"/>
                </a:lnTo>
                <a:lnTo>
                  <a:pt x="1935" y="1234"/>
                </a:lnTo>
                <a:cubicBezTo>
                  <a:pt x="1935" y="1234"/>
                  <a:pt x="1995" y="1264"/>
                  <a:pt x="2004" y="1264"/>
                </a:cubicBezTo>
                <a:cubicBezTo>
                  <a:pt x="2009" y="1264"/>
                  <a:pt x="2002" y="1257"/>
                  <a:pt x="1969" y="1235"/>
                </a:cubicBezTo>
                <a:lnTo>
                  <a:pt x="1969" y="1235"/>
                </a:lnTo>
                <a:cubicBezTo>
                  <a:pt x="2069" y="1302"/>
                  <a:pt x="2136" y="1368"/>
                  <a:pt x="2202" y="1468"/>
                </a:cubicBezTo>
                <a:lnTo>
                  <a:pt x="2236" y="1501"/>
                </a:lnTo>
                <a:cubicBezTo>
                  <a:pt x="2227" y="1485"/>
                  <a:pt x="2225" y="1478"/>
                  <a:pt x="2227" y="1478"/>
                </a:cubicBezTo>
                <a:lnTo>
                  <a:pt x="2227" y="1478"/>
                </a:lnTo>
                <a:cubicBezTo>
                  <a:pt x="2231" y="1478"/>
                  <a:pt x="2269" y="1535"/>
                  <a:pt x="2269" y="1535"/>
                </a:cubicBezTo>
                <a:cubicBezTo>
                  <a:pt x="2302" y="1568"/>
                  <a:pt x="2336" y="1635"/>
                  <a:pt x="2369" y="1702"/>
                </a:cubicBezTo>
                <a:cubicBezTo>
                  <a:pt x="2369" y="1702"/>
                  <a:pt x="2402" y="1735"/>
                  <a:pt x="2402" y="1768"/>
                </a:cubicBezTo>
                <a:lnTo>
                  <a:pt x="2436" y="1902"/>
                </a:lnTo>
                <a:cubicBezTo>
                  <a:pt x="2436" y="1912"/>
                  <a:pt x="2436" y="1923"/>
                  <a:pt x="2436" y="1935"/>
                </a:cubicBezTo>
                <a:cubicBezTo>
                  <a:pt x="2436" y="2002"/>
                  <a:pt x="2436" y="2035"/>
                  <a:pt x="2436" y="2102"/>
                </a:cubicBezTo>
                <a:cubicBezTo>
                  <a:pt x="2436" y="2121"/>
                  <a:pt x="2436" y="2135"/>
                  <a:pt x="2436" y="2135"/>
                </a:cubicBezTo>
                <a:lnTo>
                  <a:pt x="2413" y="2227"/>
                </a:lnTo>
                <a:lnTo>
                  <a:pt x="2413" y="2227"/>
                </a:lnTo>
                <a:cubicBezTo>
                  <a:pt x="2410" y="2228"/>
                  <a:pt x="2407" y="2230"/>
                  <a:pt x="2402" y="2235"/>
                </a:cubicBezTo>
                <a:cubicBezTo>
                  <a:pt x="2402" y="2269"/>
                  <a:pt x="2369" y="2302"/>
                  <a:pt x="2369" y="2302"/>
                </a:cubicBezTo>
                <a:cubicBezTo>
                  <a:pt x="2336" y="2335"/>
                  <a:pt x="2336" y="2369"/>
                  <a:pt x="2336" y="2369"/>
                </a:cubicBezTo>
                <a:lnTo>
                  <a:pt x="2278" y="2426"/>
                </a:lnTo>
                <a:lnTo>
                  <a:pt x="2278" y="2426"/>
                </a:lnTo>
                <a:cubicBezTo>
                  <a:pt x="2279" y="2426"/>
                  <a:pt x="2281" y="2426"/>
                  <a:pt x="2282" y="2426"/>
                </a:cubicBezTo>
                <a:cubicBezTo>
                  <a:pt x="2288" y="2426"/>
                  <a:pt x="2295" y="2428"/>
                  <a:pt x="2302" y="2435"/>
                </a:cubicBezTo>
                <a:lnTo>
                  <a:pt x="2197" y="2488"/>
                </a:lnTo>
                <a:lnTo>
                  <a:pt x="2197" y="2488"/>
                </a:lnTo>
                <a:cubicBezTo>
                  <a:pt x="2177" y="2490"/>
                  <a:pt x="2122" y="2502"/>
                  <a:pt x="2102" y="2502"/>
                </a:cubicBezTo>
                <a:lnTo>
                  <a:pt x="1902" y="2502"/>
                </a:lnTo>
                <a:cubicBezTo>
                  <a:pt x="1835" y="2502"/>
                  <a:pt x="1769" y="2469"/>
                  <a:pt x="1735" y="2435"/>
                </a:cubicBezTo>
                <a:lnTo>
                  <a:pt x="1668" y="2435"/>
                </a:lnTo>
                <a:lnTo>
                  <a:pt x="1502" y="2335"/>
                </a:lnTo>
                <a:lnTo>
                  <a:pt x="1402" y="2269"/>
                </a:lnTo>
                <a:cubicBezTo>
                  <a:pt x="1402" y="2269"/>
                  <a:pt x="1302" y="2202"/>
                  <a:pt x="1302" y="2169"/>
                </a:cubicBezTo>
                <a:lnTo>
                  <a:pt x="1201" y="2102"/>
                </a:lnTo>
                <a:cubicBezTo>
                  <a:pt x="1168" y="2068"/>
                  <a:pt x="1168" y="2035"/>
                  <a:pt x="1135" y="2002"/>
                </a:cubicBezTo>
                <a:cubicBezTo>
                  <a:pt x="1101" y="1968"/>
                  <a:pt x="1068" y="1902"/>
                  <a:pt x="1068" y="1868"/>
                </a:cubicBezTo>
                <a:lnTo>
                  <a:pt x="1068" y="1768"/>
                </a:lnTo>
                <a:cubicBezTo>
                  <a:pt x="1068" y="1768"/>
                  <a:pt x="1068" y="1735"/>
                  <a:pt x="1035" y="1702"/>
                </a:cubicBezTo>
                <a:lnTo>
                  <a:pt x="1035" y="1568"/>
                </a:lnTo>
                <a:cubicBezTo>
                  <a:pt x="1035" y="1551"/>
                  <a:pt x="1037" y="1536"/>
                  <a:pt x="1039" y="1525"/>
                </a:cubicBezTo>
                <a:lnTo>
                  <a:pt x="1039" y="1525"/>
                </a:lnTo>
                <a:cubicBezTo>
                  <a:pt x="1038" y="1528"/>
                  <a:pt x="1036" y="1531"/>
                  <a:pt x="1035" y="1535"/>
                </a:cubicBezTo>
                <a:cubicBezTo>
                  <a:pt x="1035" y="1514"/>
                  <a:pt x="1035" y="1484"/>
                  <a:pt x="1035" y="1468"/>
                </a:cubicBezTo>
                <a:cubicBezTo>
                  <a:pt x="1035" y="1435"/>
                  <a:pt x="1035" y="1435"/>
                  <a:pt x="1035" y="1401"/>
                </a:cubicBezTo>
                <a:lnTo>
                  <a:pt x="1035" y="1368"/>
                </a:lnTo>
                <a:cubicBezTo>
                  <a:pt x="1035" y="1335"/>
                  <a:pt x="1101" y="1268"/>
                  <a:pt x="1135" y="1234"/>
                </a:cubicBezTo>
                <a:cubicBezTo>
                  <a:pt x="1135" y="1201"/>
                  <a:pt x="1135" y="1201"/>
                  <a:pt x="1168" y="1168"/>
                </a:cubicBezTo>
                <a:lnTo>
                  <a:pt x="1201" y="1168"/>
                </a:lnTo>
                <a:lnTo>
                  <a:pt x="1268" y="1068"/>
                </a:lnTo>
                <a:cubicBezTo>
                  <a:pt x="1268" y="1034"/>
                  <a:pt x="1368" y="1001"/>
                  <a:pt x="1402" y="968"/>
                </a:cubicBezTo>
                <a:lnTo>
                  <a:pt x="1368" y="968"/>
                </a:lnTo>
                <a:cubicBezTo>
                  <a:pt x="1368" y="968"/>
                  <a:pt x="1423" y="968"/>
                  <a:pt x="1458" y="943"/>
                </a:cubicBezTo>
                <a:close/>
                <a:moveTo>
                  <a:pt x="1568" y="0"/>
                </a:moveTo>
                <a:lnTo>
                  <a:pt x="1568" y="67"/>
                </a:lnTo>
                <a:cubicBezTo>
                  <a:pt x="868" y="100"/>
                  <a:pt x="301" y="567"/>
                  <a:pt x="134" y="1201"/>
                </a:cubicBezTo>
                <a:cubicBezTo>
                  <a:pt x="1" y="1835"/>
                  <a:pt x="201" y="2502"/>
                  <a:pt x="734" y="2936"/>
                </a:cubicBezTo>
                <a:cubicBezTo>
                  <a:pt x="1078" y="3258"/>
                  <a:pt x="1519" y="3428"/>
                  <a:pt x="1967" y="3428"/>
                </a:cubicBezTo>
                <a:cubicBezTo>
                  <a:pt x="2215" y="3428"/>
                  <a:pt x="2465" y="3376"/>
                  <a:pt x="2703" y="3269"/>
                </a:cubicBezTo>
                <a:cubicBezTo>
                  <a:pt x="3270" y="2902"/>
                  <a:pt x="3503" y="2235"/>
                  <a:pt x="3336" y="1601"/>
                </a:cubicBezTo>
                <a:cubicBezTo>
                  <a:pt x="3103" y="934"/>
                  <a:pt x="2569" y="367"/>
                  <a:pt x="1902" y="134"/>
                </a:cubicBezTo>
                <a:cubicBezTo>
                  <a:pt x="1878" y="122"/>
                  <a:pt x="1855" y="112"/>
                  <a:pt x="1832" y="104"/>
                </a:cubicBezTo>
                <a:lnTo>
                  <a:pt x="1832" y="104"/>
                </a:lnTo>
                <a:cubicBezTo>
                  <a:pt x="1756" y="40"/>
                  <a:pt x="1665" y="0"/>
                  <a:pt x="15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3" name="Google Shape;1353;p31"/>
          <p:cNvSpPr/>
          <p:nvPr/>
        </p:nvSpPr>
        <p:spPr>
          <a:xfrm>
            <a:off x="2503575" y="4182738"/>
            <a:ext cx="70900" cy="70825"/>
          </a:xfrm>
          <a:custGeom>
            <a:avLst/>
            <a:gdLst/>
            <a:ahLst/>
            <a:cxnLst/>
            <a:rect l="l" t="t" r="r" b="b"/>
            <a:pathLst>
              <a:path w="2836" h="2833" extrusionOk="0">
                <a:moveTo>
                  <a:pt x="958" y="1016"/>
                </a:moveTo>
                <a:cubicBezTo>
                  <a:pt x="951" y="1028"/>
                  <a:pt x="943" y="1033"/>
                  <a:pt x="939" y="1033"/>
                </a:cubicBezTo>
                <a:cubicBezTo>
                  <a:pt x="936" y="1033"/>
                  <a:pt x="939" y="1027"/>
                  <a:pt x="958" y="1016"/>
                </a:cubicBezTo>
                <a:close/>
                <a:moveTo>
                  <a:pt x="1201" y="1126"/>
                </a:moveTo>
                <a:cubicBezTo>
                  <a:pt x="1201" y="1126"/>
                  <a:pt x="1200" y="1138"/>
                  <a:pt x="1197" y="1153"/>
                </a:cubicBezTo>
                <a:lnTo>
                  <a:pt x="1197" y="1153"/>
                </a:lnTo>
                <a:cubicBezTo>
                  <a:pt x="1198" y="1150"/>
                  <a:pt x="1200" y="1147"/>
                  <a:pt x="1201" y="1144"/>
                </a:cubicBezTo>
                <a:cubicBezTo>
                  <a:pt x="1201" y="1131"/>
                  <a:pt x="1201" y="1126"/>
                  <a:pt x="1201" y="1126"/>
                </a:cubicBezTo>
                <a:close/>
                <a:moveTo>
                  <a:pt x="1197" y="1153"/>
                </a:moveTo>
                <a:cubicBezTo>
                  <a:pt x="1187" y="1174"/>
                  <a:pt x="1181" y="1191"/>
                  <a:pt x="1176" y="1208"/>
                </a:cubicBezTo>
                <a:lnTo>
                  <a:pt x="1176" y="1208"/>
                </a:lnTo>
                <a:cubicBezTo>
                  <a:pt x="1188" y="1199"/>
                  <a:pt x="1194" y="1173"/>
                  <a:pt x="1197" y="1153"/>
                </a:cubicBezTo>
                <a:close/>
                <a:moveTo>
                  <a:pt x="1826" y="1273"/>
                </a:moveTo>
                <a:cubicBezTo>
                  <a:pt x="1828" y="1291"/>
                  <a:pt x="1839" y="1306"/>
                  <a:pt x="1843" y="1306"/>
                </a:cubicBezTo>
                <a:cubicBezTo>
                  <a:pt x="1846" y="1306"/>
                  <a:pt x="1845" y="1299"/>
                  <a:pt x="1835" y="1278"/>
                </a:cubicBezTo>
                <a:lnTo>
                  <a:pt x="1826" y="1273"/>
                </a:lnTo>
                <a:close/>
                <a:moveTo>
                  <a:pt x="1316" y="1792"/>
                </a:moveTo>
                <a:cubicBezTo>
                  <a:pt x="1316" y="1792"/>
                  <a:pt x="1327" y="1802"/>
                  <a:pt x="1339" y="1812"/>
                </a:cubicBezTo>
                <a:lnTo>
                  <a:pt x="1339" y="1812"/>
                </a:lnTo>
                <a:cubicBezTo>
                  <a:pt x="1338" y="1812"/>
                  <a:pt x="1336" y="1812"/>
                  <a:pt x="1335" y="1812"/>
                </a:cubicBezTo>
                <a:cubicBezTo>
                  <a:pt x="1321" y="1797"/>
                  <a:pt x="1315" y="1792"/>
                  <a:pt x="1316" y="1792"/>
                </a:cubicBezTo>
                <a:close/>
                <a:moveTo>
                  <a:pt x="1835" y="1778"/>
                </a:moveTo>
                <a:lnTo>
                  <a:pt x="1835" y="1778"/>
                </a:lnTo>
                <a:cubicBezTo>
                  <a:pt x="1816" y="1797"/>
                  <a:pt x="1774" y="1817"/>
                  <a:pt x="1768" y="1817"/>
                </a:cubicBezTo>
                <a:cubicBezTo>
                  <a:pt x="1764" y="1817"/>
                  <a:pt x="1779" y="1806"/>
                  <a:pt x="1835" y="1778"/>
                </a:cubicBezTo>
                <a:close/>
                <a:moveTo>
                  <a:pt x="1270" y="945"/>
                </a:moveTo>
                <a:cubicBezTo>
                  <a:pt x="1303" y="947"/>
                  <a:pt x="1344" y="954"/>
                  <a:pt x="1368" y="978"/>
                </a:cubicBezTo>
                <a:lnTo>
                  <a:pt x="1435" y="978"/>
                </a:lnTo>
                <a:lnTo>
                  <a:pt x="1568" y="1078"/>
                </a:lnTo>
                <a:lnTo>
                  <a:pt x="1635" y="1111"/>
                </a:lnTo>
                <a:cubicBezTo>
                  <a:pt x="1702" y="1144"/>
                  <a:pt x="1735" y="1178"/>
                  <a:pt x="1768" y="1244"/>
                </a:cubicBezTo>
                <a:lnTo>
                  <a:pt x="1826" y="1273"/>
                </a:lnTo>
                <a:lnTo>
                  <a:pt x="1826" y="1273"/>
                </a:lnTo>
                <a:cubicBezTo>
                  <a:pt x="1825" y="1263"/>
                  <a:pt x="1827" y="1253"/>
                  <a:pt x="1835" y="1244"/>
                </a:cubicBezTo>
                <a:lnTo>
                  <a:pt x="1835" y="1244"/>
                </a:lnTo>
                <a:lnTo>
                  <a:pt x="1902" y="1378"/>
                </a:lnTo>
                <a:lnTo>
                  <a:pt x="1935" y="1445"/>
                </a:lnTo>
                <a:cubicBezTo>
                  <a:pt x="1935" y="1478"/>
                  <a:pt x="1935" y="1478"/>
                  <a:pt x="1935" y="1511"/>
                </a:cubicBezTo>
                <a:lnTo>
                  <a:pt x="1935" y="1611"/>
                </a:lnTo>
                <a:lnTo>
                  <a:pt x="1935" y="1645"/>
                </a:lnTo>
                <a:cubicBezTo>
                  <a:pt x="1935" y="1645"/>
                  <a:pt x="1935" y="1662"/>
                  <a:pt x="1923" y="1672"/>
                </a:cubicBezTo>
                <a:lnTo>
                  <a:pt x="1923" y="1672"/>
                </a:lnTo>
                <a:cubicBezTo>
                  <a:pt x="1931" y="1653"/>
                  <a:pt x="1936" y="1629"/>
                  <a:pt x="1925" y="1629"/>
                </a:cubicBezTo>
                <a:cubicBezTo>
                  <a:pt x="1921" y="1629"/>
                  <a:pt x="1913" y="1633"/>
                  <a:pt x="1902" y="1645"/>
                </a:cubicBezTo>
                <a:lnTo>
                  <a:pt x="1835" y="1745"/>
                </a:lnTo>
                <a:cubicBezTo>
                  <a:pt x="1828" y="1759"/>
                  <a:pt x="1828" y="1764"/>
                  <a:pt x="1833" y="1764"/>
                </a:cubicBezTo>
                <a:cubicBezTo>
                  <a:pt x="1845" y="1764"/>
                  <a:pt x="1887" y="1726"/>
                  <a:pt x="1887" y="1726"/>
                </a:cubicBezTo>
                <a:lnTo>
                  <a:pt x="1887" y="1726"/>
                </a:lnTo>
                <a:cubicBezTo>
                  <a:pt x="1888" y="1726"/>
                  <a:pt x="1883" y="1731"/>
                  <a:pt x="1868" y="1745"/>
                </a:cubicBezTo>
                <a:lnTo>
                  <a:pt x="1835" y="1778"/>
                </a:lnTo>
                <a:cubicBezTo>
                  <a:pt x="1802" y="1778"/>
                  <a:pt x="1768" y="1812"/>
                  <a:pt x="1735" y="1812"/>
                </a:cubicBezTo>
                <a:lnTo>
                  <a:pt x="1702" y="1845"/>
                </a:lnTo>
                <a:lnTo>
                  <a:pt x="1668" y="1845"/>
                </a:lnTo>
                <a:cubicBezTo>
                  <a:pt x="1735" y="1812"/>
                  <a:pt x="1735" y="1812"/>
                  <a:pt x="1702" y="1812"/>
                </a:cubicBezTo>
                <a:lnTo>
                  <a:pt x="1602" y="1845"/>
                </a:lnTo>
                <a:lnTo>
                  <a:pt x="1535" y="1845"/>
                </a:lnTo>
                <a:cubicBezTo>
                  <a:pt x="1518" y="1862"/>
                  <a:pt x="1502" y="1870"/>
                  <a:pt x="1485" y="1870"/>
                </a:cubicBezTo>
                <a:cubicBezTo>
                  <a:pt x="1468" y="1870"/>
                  <a:pt x="1451" y="1862"/>
                  <a:pt x="1435" y="1845"/>
                </a:cubicBezTo>
                <a:cubicBezTo>
                  <a:pt x="1414" y="1845"/>
                  <a:pt x="1393" y="1832"/>
                  <a:pt x="1373" y="1822"/>
                </a:cubicBezTo>
                <a:lnTo>
                  <a:pt x="1373" y="1822"/>
                </a:lnTo>
                <a:cubicBezTo>
                  <a:pt x="1372" y="1820"/>
                  <a:pt x="1370" y="1816"/>
                  <a:pt x="1368" y="1812"/>
                </a:cubicBezTo>
                <a:lnTo>
                  <a:pt x="1335" y="1778"/>
                </a:lnTo>
                <a:cubicBezTo>
                  <a:pt x="1301" y="1778"/>
                  <a:pt x="1301" y="1778"/>
                  <a:pt x="1301" y="1745"/>
                </a:cubicBezTo>
                <a:cubicBezTo>
                  <a:pt x="1281" y="1725"/>
                  <a:pt x="1261" y="1692"/>
                  <a:pt x="1263" y="1692"/>
                </a:cubicBezTo>
                <a:lnTo>
                  <a:pt x="1263" y="1692"/>
                </a:lnTo>
                <a:cubicBezTo>
                  <a:pt x="1264" y="1692"/>
                  <a:pt x="1275" y="1706"/>
                  <a:pt x="1301" y="1745"/>
                </a:cubicBezTo>
                <a:cubicBezTo>
                  <a:pt x="1301" y="1711"/>
                  <a:pt x="1235" y="1678"/>
                  <a:pt x="1235" y="1645"/>
                </a:cubicBezTo>
                <a:cubicBezTo>
                  <a:pt x="1218" y="1645"/>
                  <a:pt x="1210" y="1637"/>
                  <a:pt x="1206" y="1625"/>
                </a:cubicBezTo>
                <a:lnTo>
                  <a:pt x="1206" y="1625"/>
                </a:lnTo>
                <a:cubicBezTo>
                  <a:pt x="1207" y="1626"/>
                  <a:pt x="1208" y="1628"/>
                  <a:pt x="1208" y="1628"/>
                </a:cubicBezTo>
                <a:cubicBezTo>
                  <a:pt x="1209" y="1628"/>
                  <a:pt x="1207" y="1624"/>
                  <a:pt x="1203" y="1616"/>
                </a:cubicBezTo>
                <a:lnTo>
                  <a:pt x="1203" y="1616"/>
                </a:lnTo>
                <a:cubicBezTo>
                  <a:pt x="1201" y="1604"/>
                  <a:pt x="1201" y="1591"/>
                  <a:pt x="1201" y="1578"/>
                </a:cubicBezTo>
                <a:cubicBezTo>
                  <a:pt x="1190" y="1567"/>
                  <a:pt x="1183" y="1562"/>
                  <a:pt x="1180" y="1562"/>
                </a:cubicBezTo>
                <a:cubicBezTo>
                  <a:pt x="1176" y="1562"/>
                  <a:pt x="1178" y="1571"/>
                  <a:pt x="1183" y="1582"/>
                </a:cubicBezTo>
                <a:lnTo>
                  <a:pt x="1183" y="1582"/>
                </a:lnTo>
                <a:cubicBezTo>
                  <a:pt x="1141" y="1511"/>
                  <a:pt x="1168" y="1508"/>
                  <a:pt x="1168" y="1478"/>
                </a:cubicBezTo>
                <a:lnTo>
                  <a:pt x="1168" y="1445"/>
                </a:lnTo>
                <a:lnTo>
                  <a:pt x="1168" y="1311"/>
                </a:lnTo>
                <a:cubicBezTo>
                  <a:pt x="1168" y="1269"/>
                  <a:pt x="1168" y="1240"/>
                  <a:pt x="1176" y="1208"/>
                </a:cubicBezTo>
                <a:lnTo>
                  <a:pt x="1176" y="1208"/>
                </a:lnTo>
                <a:cubicBezTo>
                  <a:pt x="1174" y="1210"/>
                  <a:pt x="1171" y="1211"/>
                  <a:pt x="1168" y="1211"/>
                </a:cubicBezTo>
                <a:cubicBezTo>
                  <a:pt x="1135" y="1211"/>
                  <a:pt x="1201" y="1144"/>
                  <a:pt x="1201" y="1111"/>
                </a:cubicBezTo>
                <a:cubicBezTo>
                  <a:pt x="1236" y="1055"/>
                  <a:pt x="1259" y="999"/>
                  <a:pt x="1270" y="945"/>
                </a:cubicBezTo>
                <a:close/>
                <a:moveTo>
                  <a:pt x="1195" y="1"/>
                </a:moveTo>
                <a:cubicBezTo>
                  <a:pt x="988" y="1"/>
                  <a:pt x="784" y="52"/>
                  <a:pt x="601" y="144"/>
                </a:cubicBezTo>
                <a:cubicBezTo>
                  <a:pt x="234" y="344"/>
                  <a:pt x="0" y="677"/>
                  <a:pt x="0" y="1078"/>
                </a:cubicBezTo>
                <a:cubicBezTo>
                  <a:pt x="0" y="1230"/>
                  <a:pt x="66" y="1361"/>
                  <a:pt x="171" y="1445"/>
                </a:cubicBezTo>
                <a:lnTo>
                  <a:pt x="171" y="1445"/>
                </a:lnTo>
                <a:cubicBezTo>
                  <a:pt x="176" y="1712"/>
                  <a:pt x="251" y="1978"/>
                  <a:pt x="401" y="2212"/>
                </a:cubicBezTo>
                <a:cubicBezTo>
                  <a:pt x="636" y="2604"/>
                  <a:pt x="1056" y="2832"/>
                  <a:pt x="1483" y="2832"/>
                </a:cubicBezTo>
                <a:cubicBezTo>
                  <a:pt x="1601" y="2832"/>
                  <a:pt x="1720" y="2815"/>
                  <a:pt x="1835" y="2779"/>
                </a:cubicBezTo>
                <a:cubicBezTo>
                  <a:pt x="2402" y="2612"/>
                  <a:pt x="2802" y="2145"/>
                  <a:pt x="2836" y="1545"/>
                </a:cubicBezTo>
                <a:cubicBezTo>
                  <a:pt x="2769" y="878"/>
                  <a:pt x="2335" y="310"/>
                  <a:pt x="1702" y="110"/>
                </a:cubicBezTo>
                <a:cubicBezTo>
                  <a:pt x="1536" y="35"/>
                  <a:pt x="1364" y="1"/>
                  <a:pt x="11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4" name="Google Shape;1354;p31"/>
          <p:cNvSpPr/>
          <p:nvPr/>
        </p:nvSpPr>
        <p:spPr>
          <a:xfrm>
            <a:off x="653250" y="760575"/>
            <a:ext cx="338600" cy="293575"/>
          </a:xfrm>
          <a:custGeom>
            <a:avLst/>
            <a:gdLst/>
            <a:ahLst/>
            <a:cxnLst/>
            <a:rect l="l" t="t" r="r" b="b"/>
            <a:pathLst>
              <a:path w="13544" h="11743" extrusionOk="0">
                <a:moveTo>
                  <a:pt x="6438" y="992"/>
                </a:moveTo>
                <a:cubicBezTo>
                  <a:pt x="6467" y="992"/>
                  <a:pt x="6479" y="1072"/>
                  <a:pt x="6538" y="1210"/>
                </a:cubicBezTo>
                <a:cubicBezTo>
                  <a:pt x="6672" y="1444"/>
                  <a:pt x="6672" y="1577"/>
                  <a:pt x="6738" y="1777"/>
                </a:cubicBezTo>
                <a:lnTo>
                  <a:pt x="7306" y="3245"/>
                </a:lnTo>
                <a:cubicBezTo>
                  <a:pt x="7606" y="4012"/>
                  <a:pt x="7773" y="4579"/>
                  <a:pt x="8673" y="4579"/>
                </a:cubicBezTo>
                <a:cubicBezTo>
                  <a:pt x="9707" y="4579"/>
                  <a:pt x="10708" y="4579"/>
                  <a:pt x="11742" y="4680"/>
                </a:cubicBezTo>
                <a:cubicBezTo>
                  <a:pt x="11976" y="4680"/>
                  <a:pt x="12209" y="4713"/>
                  <a:pt x="12443" y="4746"/>
                </a:cubicBezTo>
                <a:cubicBezTo>
                  <a:pt x="12276" y="4880"/>
                  <a:pt x="12142" y="4980"/>
                  <a:pt x="12009" y="5113"/>
                </a:cubicBezTo>
                <a:cubicBezTo>
                  <a:pt x="11609" y="5447"/>
                  <a:pt x="11175" y="5714"/>
                  <a:pt x="10741" y="5947"/>
                </a:cubicBezTo>
                <a:cubicBezTo>
                  <a:pt x="10108" y="6314"/>
                  <a:pt x="9240" y="6414"/>
                  <a:pt x="9174" y="7281"/>
                </a:cubicBezTo>
                <a:cubicBezTo>
                  <a:pt x="9174" y="7815"/>
                  <a:pt x="9174" y="8382"/>
                  <a:pt x="9174" y="8949"/>
                </a:cubicBezTo>
                <a:cubicBezTo>
                  <a:pt x="9240" y="9416"/>
                  <a:pt x="9240" y="9917"/>
                  <a:pt x="9174" y="10384"/>
                </a:cubicBezTo>
                <a:cubicBezTo>
                  <a:pt x="9196" y="10498"/>
                  <a:pt x="9204" y="10549"/>
                  <a:pt x="9185" y="10549"/>
                </a:cubicBezTo>
                <a:cubicBezTo>
                  <a:pt x="9176" y="10549"/>
                  <a:pt x="9161" y="10538"/>
                  <a:pt x="9140" y="10517"/>
                </a:cubicBezTo>
                <a:cubicBezTo>
                  <a:pt x="9007" y="10450"/>
                  <a:pt x="8940" y="10384"/>
                  <a:pt x="8873" y="10250"/>
                </a:cubicBezTo>
                <a:cubicBezTo>
                  <a:pt x="8707" y="10050"/>
                  <a:pt x="8573" y="9850"/>
                  <a:pt x="8440" y="9616"/>
                </a:cubicBezTo>
                <a:lnTo>
                  <a:pt x="7572" y="8282"/>
                </a:lnTo>
                <a:cubicBezTo>
                  <a:pt x="7477" y="8130"/>
                  <a:pt x="7327" y="8053"/>
                  <a:pt x="7173" y="8053"/>
                </a:cubicBezTo>
                <a:cubicBezTo>
                  <a:pt x="7057" y="8053"/>
                  <a:pt x="6939" y="8096"/>
                  <a:pt x="6839" y="8182"/>
                </a:cubicBezTo>
                <a:cubicBezTo>
                  <a:pt x="6438" y="8616"/>
                  <a:pt x="6038" y="9049"/>
                  <a:pt x="5604" y="9483"/>
                </a:cubicBezTo>
                <a:cubicBezTo>
                  <a:pt x="5371" y="9650"/>
                  <a:pt x="5171" y="9850"/>
                  <a:pt x="4971" y="10017"/>
                </a:cubicBezTo>
                <a:cubicBezTo>
                  <a:pt x="4737" y="10284"/>
                  <a:pt x="4470" y="10484"/>
                  <a:pt x="4170" y="10651"/>
                </a:cubicBezTo>
                <a:cubicBezTo>
                  <a:pt x="4170" y="10651"/>
                  <a:pt x="4037" y="10751"/>
                  <a:pt x="4037" y="10751"/>
                </a:cubicBezTo>
                <a:cubicBezTo>
                  <a:pt x="4037" y="10617"/>
                  <a:pt x="4070" y="10450"/>
                  <a:pt x="4103" y="10284"/>
                </a:cubicBezTo>
                <a:cubicBezTo>
                  <a:pt x="4170" y="9983"/>
                  <a:pt x="4237" y="9717"/>
                  <a:pt x="4270" y="9416"/>
                </a:cubicBezTo>
                <a:cubicBezTo>
                  <a:pt x="4403" y="8783"/>
                  <a:pt x="4537" y="8182"/>
                  <a:pt x="4704" y="7515"/>
                </a:cubicBezTo>
                <a:cubicBezTo>
                  <a:pt x="4770" y="7281"/>
                  <a:pt x="4604" y="7015"/>
                  <a:pt x="4370" y="6948"/>
                </a:cubicBezTo>
                <a:cubicBezTo>
                  <a:pt x="3770" y="6748"/>
                  <a:pt x="3169" y="6548"/>
                  <a:pt x="2602" y="6281"/>
                </a:cubicBezTo>
                <a:cubicBezTo>
                  <a:pt x="2335" y="6147"/>
                  <a:pt x="2068" y="6014"/>
                  <a:pt x="1768" y="5847"/>
                </a:cubicBezTo>
                <a:lnTo>
                  <a:pt x="1368" y="5647"/>
                </a:lnTo>
                <a:lnTo>
                  <a:pt x="1247" y="5556"/>
                </a:lnTo>
                <a:lnTo>
                  <a:pt x="1247" y="5556"/>
                </a:lnTo>
                <a:cubicBezTo>
                  <a:pt x="1278" y="5542"/>
                  <a:pt x="1306" y="5528"/>
                  <a:pt x="1335" y="5513"/>
                </a:cubicBezTo>
                <a:cubicBezTo>
                  <a:pt x="1535" y="5480"/>
                  <a:pt x="1735" y="5480"/>
                  <a:pt x="1935" y="5447"/>
                </a:cubicBezTo>
                <a:lnTo>
                  <a:pt x="2836" y="5347"/>
                </a:lnTo>
                <a:lnTo>
                  <a:pt x="4937" y="5113"/>
                </a:lnTo>
                <a:cubicBezTo>
                  <a:pt x="5229" y="5079"/>
                  <a:pt x="5379" y="4815"/>
                  <a:pt x="5375" y="4576"/>
                </a:cubicBezTo>
                <a:lnTo>
                  <a:pt x="5375" y="4576"/>
                </a:lnTo>
                <a:cubicBezTo>
                  <a:pt x="5518" y="4540"/>
                  <a:pt x="5638" y="4433"/>
                  <a:pt x="5671" y="4246"/>
                </a:cubicBezTo>
                <a:cubicBezTo>
                  <a:pt x="5771" y="3712"/>
                  <a:pt x="5871" y="3178"/>
                  <a:pt x="6005" y="2611"/>
                </a:cubicBezTo>
                <a:cubicBezTo>
                  <a:pt x="6071" y="2345"/>
                  <a:pt x="6105" y="2078"/>
                  <a:pt x="6171" y="1811"/>
                </a:cubicBezTo>
                <a:cubicBezTo>
                  <a:pt x="6205" y="1577"/>
                  <a:pt x="6238" y="1344"/>
                  <a:pt x="6338" y="1110"/>
                </a:cubicBezTo>
                <a:cubicBezTo>
                  <a:pt x="6392" y="1029"/>
                  <a:pt x="6419" y="992"/>
                  <a:pt x="6438" y="992"/>
                </a:cubicBezTo>
                <a:close/>
                <a:moveTo>
                  <a:pt x="6414" y="0"/>
                </a:moveTo>
                <a:cubicBezTo>
                  <a:pt x="6069" y="0"/>
                  <a:pt x="5728" y="192"/>
                  <a:pt x="5571" y="577"/>
                </a:cubicBezTo>
                <a:cubicBezTo>
                  <a:pt x="5371" y="1044"/>
                  <a:pt x="5237" y="1544"/>
                  <a:pt x="5171" y="2078"/>
                </a:cubicBezTo>
                <a:cubicBezTo>
                  <a:pt x="5037" y="2711"/>
                  <a:pt x="4904" y="3312"/>
                  <a:pt x="4770" y="3979"/>
                </a:cubicBezTo>
                <a:cubicBezTo>
                  <a:pt x="4758" y="4059"/>
                  <a:pt x="4761" y="4132"/>
                  <a:pt x="4775" y="4197"/>
                </a:cubicBezTo>
                <a:lnTo>
                  <a:pt x="4775" y="4197"/>
                </a:lnTo>
                <a:lnTo>
                  <a:pt x="1935" y="4513"/>
                </a:lnTo>
                <a:cubicBezTo>
                  <a:pt x="1335" y="4579"/>
                  <a:pt x="367" y="4613"/>
                  <a:pt x="167" y="5347"/>
                </a:cubicBezTo>
                <a:cubicBezTo>
                  <a:pt x="0" y="6081"/>
                  <a:pt x="1001" y="6514"/>
                  <a:pt x="1535" y="6781"/>
                </a:cubicBezTo>
                <a:cubicBezTo>
                  <a:pt x="2234" y="7145"/>
                  <a:pt x="2934" y="7462"/>
                  <a:pt x="3673" y="7692"/>
                </a:cubicBezTo>
                <a:lnTo>
                  <a:pt x="3673" y="7692"/>
                </a:lnTo>
                <a:cubicBezTo>
                  <a:pt x="3514" y="8436"/>
                  <a:pt x="3375" y="9165"/>
                  <a:pt x="3236" y="9917"/>
                </a:cubicBezTo>
                <a:cubicBezTo>
                  <a:pt x="3103" y="10517"/>
                  <a:pt x="2836" y="11518"/>
                  <a:pt x="3703" y="11718"/>
                </a:cubicBezTo>
                <a:cubicBezTo>
                  <a:pt x="3773" y="11735"/>
                  <a:pt x="3842" y="11742"/>
                  <a:pt x="3911" y="11742"/>
                </a:cubicBezTo>
                <a:cubicBezTo>
                  <a:pt x="4534" y="11742"/>
                  <a:pt x="5117" y="11111"/>
                  <a:pt x="5538" y="10751"/>
                </a:cubicBezTo>
                <a:cubicBezTo>
                  <a:pt x="6090" y="10277"/>
                  <a:pt x="6602" y="9782"/>
                  <a:pt x="7088" y="9267"/>
                </a:cubicBezTo>
                <a:lnTo>
                  <a:pt x="7088" y="9267"/>
                </a:lnTo>
                <a:lnTo>
                  <a:pt x="7639" y="10083"/>
                </a:lnTo>
                <a:cubicBezTo>
                  <a:pt x="7839" y="10450"/>
                  <a:pt x="8106" y="10817"/>
                  <a:pt x="8440" y="11151"/>
                </a:cubicBezTo>
                <a:cubicBezTo>
                  <a:pt x="8643" y="11327"/>
                  <a:pt x="8917" y="11420"/>
                  <a:pt x="9187" y="11420"/>
                </a:cubicBezTo>
                <a:cubicBezTo>
                  <a:pt x="9583" y="11420"/>
                  <a:pt x="9969" y="11220"/>
                  <a:pt x="10108" y="10784"/>
                </a:cubicBezTo>
                <a:cubicBezTo>
                  <a:pt x="10174" y="10284"/>
                  <a:pt x="10174" y="9817"/>
                  <a:pt x="10141" y="9350"/>
                </a:cubicBezTo>
                <a:lnTo>
                  <a:pt x="10141" y="7682"/>
                </a:lnTo>
                <a:cubicBezTo>
                  <a:pt x="10108" y="7515"/>
                  <a:pt x="10108" y="7381"/>
                  <a:pt x="10141" y="7248"/>
                </a:cubicBezTo>
                <a:cubicBezTo>
                  <a:pt x="10174" y="7181"/>
                  <a:pt x="10274" y="7215"/>
                  <a:pt x="10308" y="7181"/>
                </a:cubicBezTo>
                <a:cubicBezTo>
                  <a:pt x="10474" y="7081"/>
                  <a:pt x="10641" y="7015"/>
                  <a:pt x="10841" y="6948"/>
                </a:cubicBezTo>
                <a:cubicBezTo>
                  <a:pt x="11275" y="6748"/>
                  <a:pt x="11709" y="6481"/>
                  <a:pt x="12142" y="6214"/>
                </a:cubicBezTo>
                <a:cubicBezTo>
                  <a:pt x="12676" y="5814"/>
                  <a:pt x="13543" y="5247"/>
                  <a:pt x="13310" y="4446"/>
                </a:cubicBezTo>
                <a:cubicBezTo>
                  <a:pt x="13043" y="3612"/>
                  <a:pt x="11742" y="3746"/>
                  <a:pt x="11042" y="3679"/>
                </a:cubicBezTo>
                <a:cubicBezTo>
                  <a:pt x="10575" y="3645"/>
                  <a:pt x="10074" y="3645"/>
                  <a:pt x="9574" y="3645"/>
                </a:cubicBezTo>
                <a:lnTo>
                  <a:pt x="8773" y="3645"/>
                </a:lnTo>
                <a:cubicBezTo>
                  <a:pt x="8440" y="3645"/>
                  <a:pt x="8406" y="3479"/>
                  <a:pt x="8273" y="3178"/>
                </a:cubicBezTo>
                <a:lnTo>
                  <a:pt x="7773" y="1777"/>
                </a:lnTo>
                <a:cubicBezTo>
                  <a:pt x="7639" y="1344"/>
                  <a:pt x="7439" y="910"/>
                  <a:pt x="7239" y="477"/>
                </a:cubicBezTo>
                <a:cubicBezTo>
                  <a:pt x="7048" y="159"/>
                  <a:pt x="6729" y="0"/>
                  <a:pt x="641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5" name="Google Shape;1355;p31"/>
          <p:cNvSpPr/>
          <p:nvPr/>
        </p:nvSpPr>
        <p:spPr>
          <a:xfrm>
            <a:off x="653250" y="4141613"/>
            <a:ext cx="321925" cy="310900"/>
          </a:xfrm>
          <a:custGeom>
            <a:avLst/>
            <a:gdLst/>
            <a:ahLst/>
            <a:cxnLst/>
            <a:rect l="l" t="t" r="r" b="b"/>
            <a:pathLst>
              <a:path w="12877" h="12436" extrusionOk="0">
                <a:moveTo>
                  <a:pt x="5600" y="919"/>
                </a:moveTo>
                <a:cubicBezTo>
                  <a:pt x="6011" y="919"/>
                  <a:pt x="6242" y="1617"/>
                  <a:pt x="6272" y="1936"/>
                </a:cubicBezTo>
                <a:cubicBezTo>
                  <a:pt x="6338" y="2503"/>
                  <a:pt x="6338" y="3104"/>
                  <a:pt x="6272" y="3671"/>
                </a:cubicBezTo>
                <a:cubicBezTo>
                  <a:pt x="6205" y="4449"/>
                  <a:pt x="6019" y="5228"/>
                  <a:pt x="5725" y="5967"/>
                </a:cubicBezTo>
                <a:lnTo>
                  <a:pt x="5725" y="5967"/>
                </a:lnTo>
                <a:cubicBezTo>
                  <a:pt x="5713" y="5987"/>
                  <a:pt x="5702" y="6006"/>
                  <a:pt x="5690" y="6025"/>
                </a:cubicBezTo>
                <a:lnTo>
                  <a:pt x="5690" y="6025"/>
                </a:lnTo>
                <a:cubicBezTo>
                  <a:pt x="5502" y="5836"/>
                  <a:pt x="5353" y="5627"/>
                  <a:pt x="5236" y="5403"/>
                </a:cubicBezTo>
                <a:lnTo>
                  <a:pt x="5236" y="5403"/>
                </a:lnTo>
                <a:cubicBezTo>
                  <a:pt x="5163" y="4899"/>
                  <a:pt x="5042" y="4402"/>
                  <a:pt x="4856" y="3932"/>
                </a:cubicBezTo>
                <a:lnTo>
                  <a:pt x="4856" y="3932"/>
                </a:lnTo>
                <a:cubicBezTo>
                  <a:pt x="4843" y="3756"/>
                  <a:pt x="4837" y="3579"/>
                  <a:pt x="4837" y="3404"/>
                </a:cubicBezTo>
                <a:cubicBezTo>
                  <a:pt x="4837" y="2803"/>
                  <a:pt x="4704" y="1302"/>
                  <a:pt x="5404" y="969"/>
                </a:cubicBezTo>
                <a:cubicBezTo>
                  <a:pt x="5473" y="934"/>
                  <a:pt x="5539" y="919"/>
                  <a:pt x="5600" y="919"/>
                </a:cubicBezTo>
                <a:close/>
                <a:moveTo>
                  <a:pt x="2127" y="2545"/>
                </a:moveTo>
                <a:cubicBezTo>
                  <a:pt x="2894" y="2545"/>
                  <a:pt x="3611" y="3480"/>
                  <a:pt x="3917" y="4097"/>
                </a:cubicBezTo>
                <a:lnTo>
                  <a:pt x="3917" y="4097"/>
                </a:lnTo>
                <a:cubicBezTo>
                  <a:pt x="3967" y="4686"/>
                  <a:pt x="4094" y="5263"/>
                  <a:pt x="4350" y="5780"/>
                </a:cubicBezTo>
                <a:lnTo>
                  <a:pt x="4350" y="5780"/>
                </a:lnTo>
                <a:cubicBezTo>
                  <a:pt x="4367" y="5914"/>
                  <a:pt x="4381" y="6048"/>
                  <a:pt x="4390" y="6182"/>
                </a:cubicBezTo>
                <a:lnTo>
                  <a:pt x="4390" y="6182"/>
                </a:lnTo>
                <a:cubicBezTo>
                  <a:pt x="4175" y="6257"/>
                  <a:pt x="3964" y="6291"/>
                  <a:pt x="3758" y="6291"/>
                </a:cubicBezTo>
                <a:cubicBezTo>
                  <a:pt x="2917" y="6291"/>
                  <a:pt x="2175" y="5715"/>
                  <a:pt x="1735" y="4938"/>
                </a:cubicBezTo>
                <a:cubicBezTo>
                  <a:pt x="1401" y="4404"/>
                  <a:pt x="901" y="2937"/>
                  <a:pt x="1802" y="2603"/>
                </a:cubicBezTo>
                <a:cubicBezTo>
                  <a:pt x="1910" y="2563"/>
                  <a:pt x="2019" y="2545"/>
                  <a:pt x="2127" y="2545"/>
                </a:cubicBezTo>
                <a:close/>
                <a:moveTo>
                  <a:pt x="10594" y="3135"/>
                </a:moveTo>
                <a:cubicBezTo>
                  <a:pt x="10768" y="3135"/>
                  <a:pt x="10931" y="3176"/>
                  <a:pt x="11075" y="3270"/>
                </a:cubicBezTo>
                <a:cubicBezTo>
                  <a:pt x="11542" y="3571"/>
                  <a:pt x="11442" y="4338"/>
                  <a:pt x="11275" y="4805"/>
                </a:cubicBezTo>
                <a:cubicBezTo>
                  <a:pt x="11042" y="5338"/>
                  <a:pt x="10641" y="5772"/>
                  <a:pt x="10141" y="6072"/>
                </a:cubicBezTo>
                <a:cubicBezTo>
                  <a:pt x="9361" y="6563"/>
                  <a:pt x="8432" y="6681"/>
                  <a:pt x="7513" y="6695"/>
                </a:cubicBezTo>
                <a:lnTo>
                  <a:pt x="7513" y="6695"/>
                </a:lnTo>
                <a:cubicBezTo>
                  <a:pt x="7183" y="6649"/>
                  <a:pt x="6844" y="6634"/>
                  <a:pt x="6505" y="6634"/>
                </a:cubicBezTo>
                <a:cubicBezTo>
                  <a:pt x="6485" y="6634"/>
                  <a:pt x="6465" y="6634"/>
                  <a:pt x="6444" y="6634"/>
                </a:cubicBezTo>
                <a:lnTo>
                  <a:pt x="6444" y="6634"/>
                </a:lnTo>
                <a:cubicBezTo>
                  <a:pt x="6448" y="6627"/>
                  <a:pt x="6451" y="6620"/>
                  <a:pt x="6454" y="6612"/>
                </a:cubicBezTo>
                <a:lnTo>
                  <a:pt x="6454" y="6612"/>
                </a:lnTo>
                <a:cubicBezTo>
                  <a:pt x="6891" y="5864"/>
                  <a:pt x="7447" y="5182"/>
                  <a:pt x="8073" y="4605"/>
                </a:cubicBezTo>
                <a:cubicBezTo>
                  <a:pt x="8573" y="4160"/>
                  <a:pt x="9723" y="3135"/>
                  <a:pt x="10594" y="3135"/>
                </a:cubicBezTo>
                <a:close/>
                <a:moveTo>
                  <a:pt x="6540" y="7614"/>
                </a:moveTo>
                <a:cubicBezTo>
                  <a:pt x="6696" y="7616"/>
                  <a:pt x="6853" y="7618"/>
                  <a:pt x="7009" y="7618"/>
                </a:cubicBezTo>
                <a:cubicBezTo>
                  <a:pt x="7109" y="7618"/>
                  <a:pt x="7208" y="7617"/>
                  <a:pt x="7307" y="7616"/>
                </a:cubicBezTo>
                <a:lnTo>
                  <a:pt x="7307" y="7616"/>
                </a:lnTo>
                <a:cubicBezTo>
                  <a:pt x="7800" y="7665"/>
                  <a:pt x="8279" y="7802"/>
                  <a:pt x="8673" y="8140"/>
                </a:cubicBezTo>
                <a:cubicBezTo>
                  <a:pt x="9240" y="8641"/>
                  <a:pt x="9440" y="9475"/>
                  <a:pt x="9174" y="10209"/>
                </a:cubicBezTo>
                <a:cubicBezTo>
                  <a:pt x="9048" y="10586"/>
                  <a:pt x="8684" y="10845"/>
                  <a:pt x="8279" y="10845"/>
                </a:cubicBezTo>
                <a:cubicBezTo>
                  <a:pt x="8255" y="10845"/>
                  <a:pt x="8231" y="10844"/>
                  <a:pt x="8206" y="10842"/>
                </a:cubicBezTo>
                <a:cubicBezTo>
                  <a:pt x="7739" y="10776"/>
                  <a:pt x="7539" y="10109"/>
                  <a:pt x="7372" y="9742"/>
                </a:cubicBezTo>
                <a:cubicBezTo>
                  <a:pt x="7052" y="9048"/>
                  <a:pt x="6775" y="8333"/>
                  <a:pt x="6540" y="7614"/>
                </a:cubicBezTo>
                <a:close/>
                <a:moveTo>
                  <a:pt x="4520" y="7290"/>
                </a:moveTo>
                <a:cubicBezTo>
                  <a:pt x="4587" y="7326"/>
                  <a:pt x="4659" y="7354"/>
                  <a:pt x="4737" y="7373"/>
                </a:cubicBezTo>
                <a:cubicBezTo>
                  <a:pt x="4772" y="7381"/>
                  <a:pt x="4807" y="7385"/>
                  <a:pt x="4841" y="7385"/>
                </a:cubicBezTo>
                <a:cubicBezTo>
                  <a:pt x="4946" y="7385"/>
                  <a:pt x="5045" y="7351"/>
                  <a:pt x="5128" y="7294"/>
                </a:cubicBezTo>
                <a:lnTo>
                  <a:pt x="5128" y="7294"/>
                </a:lnTo>
                <a:cubicBezTo>
                  <a:pt x="5147" y="7485"/>
                  <a:pt x="5281" y="7643"/>
                  <a:pt x="5447" y="7709"/>
                </a:cubicBezTo>
                <a:lnTo>
                  <a:pt x="5447" y="7709"/>
                </a:lnTo>
                <a:cubicBezTo>
                  <a:pt x="5420" y="8415"/>
                  <a:pt x="5227" y="9122"/>
                  <a:pt x="4904" y="9742"/>
                </a:cubicBezTo>
                <a:cubicBezTo>
                  <a:pt x="4737" y="10109"/>
                  <a:pt x="4504" y="10409"/>
                  <a:pt x="4237" y="10709"/>
                </a:cubicBezTo>
                <a:cubicBezTo>
                  <a:pt x="4062" y="10913"/>
                  <a:pt x="3659" y="11446"/>
                  <a:pt x="3338" y="11446"/>
                </a:cubicBezTo>
                <a:cubicBezTo>
                  <a:pt x="3290" y="11446"/>
                  <a:pt x="3245" y="11435"/>
                  <a:pt x="3203" y="11409"/>
                </a:cubicBezTo>
                <a:cubicBezTo>
                  <a:pt x="2869" y="11243"/>
                  <a:pt x="2836" y="10509"/>
                  <a:pt x="2836" y="10209"/>
                </a:cubicBezTo>
                <a:cubicBezTo>
                  <a:pt x="2836" y="9808"/>
                  <a:pt x="2936" y="9408"/>
                  <a:pt x="3103" y="9074"/>
                </a:cubicBezTo>
                <a:cubicBezTo>
                  <a:pt x="3479" y="8403"/>
                  <a:pt x="3963" y="7797"/>
                  <a:pt x="4520" y="7290"/>
                </a:cubicBezTo>
                <a:close/>
                <a:moveTo>
                  <a:pt x="5546" y="1"/>
                </a:moveTo>
                <a:cubicBezTo>
                  <a:pt x="5443" y="1"/>
                  <a:pt x="5340" y="12"/>
                  <a:pt x="5237" y="35"/>
                </a:cubicBezTo>
                <a:cubicBezTo>
                  <a:pt x="4173" y="294"/>
                  <a:pt x="3977" y="1521"/>
                  <a:pt x="3922" y="2496"/>
                </a:cubicBezTo>
                <a:lnTo>
                  <a:pt x="3922" y="2496"/>
                </a:lnTo>
                <a:cubicBezTo>
                  <a:pt x="3405" y="2006"/>
                  <a:pt x="2709" y="1609"/>
                  <a:pt x="2036" y="1609"/>
                </a:cubicBezTo>
                <a:cubicBezTo>
                  <a:pt x="1674" y="1609"/>
                  <a:pt x="1318" y="1724"/>
                  <a:pt x="1001" y="2003"/>
                </a:cubicBezTo>
                <a:cubicBezTo>
                  <a:pt x="0" y="2837"/>
                  <a:pt x="334" y="4438"/>
                  <a:pt x="901" y="5439"/>
                </a:cubicBezTo>
                <a:cubicBezTo>
                  <a:pt x="1421" y="6321"/>
                  <a:pt x="2310" y="7035"/>
                  <a:pt x="3297" y="7205"/>
                </a:cubicBezTo>
                <a:lnTo>
                  <a:pt x="3297" y="7205"/>
                </a:lnTo>
                <a:cubicBezTo>
                  <a:pt x="2731" y="7808"/>
                  <a:pt x="2251" y="8488"/>
                  <a:pt x="2035" y="9308"/>
                </a:cubicBezTo>
                <a:cubicBezTo>
                  <a:pt x="1768" y="10242"/>
                  <a:pt x="1835" y="11776"/>
                  <a:pt x="2836" y="12310"/>
                </a:cubicBezTo>
                <a:cubicBezTo>
                  <a:pt x="2984" y="12397"/>
                  <a:pt x="3137" y="12435"/>
                  <a:pt x="3291" y="12435"/>
                </a:cubicBezTo>
                <a:cubicBezTo>
                  <a:pt x="4144" y="12435"/>
                  <a:pt x="5042" y="11264"/>
                  <a:pt x="5438" y="10642"/>
                </a:cubicBezTo>
                <a:cubicBezTo>
                  <a:pt x="5725" y="10197"/>
                  <a:pt x="5944" y="9721"/>
                  <a:pt x="6095" y="9227"/>
                </a:cubicBezTo>
                <a:lnTo>
                  <a:pt x="6095" y="9227"/>
                </a:lnTo>
                <a:cubicBezTo>
                  <a:pt x="6120" y="9287"/>
                  <a:pt x="6146" y="9348"/>
                  <a:pt x="6171" y="9408"/>
                </a:cubicBezTo>
                <a:cubicBezTo>
                  <a:pt x="6372" y="10008"/>
                  <a:pt x="6672" y="10609"/>
                  <a:pt x="7039" y="11176"/>
                </a:cubicBezTo>
                <a:cubicBezTo>
                  <a:pt x="7372" y="11592"/>
                  <a:pt x="7815" y="11778"/>
                  <a:pt x="8262" y="11778"/>
                </a:cubicBezTo>
                <a:cubicBezTo>
                  <a:pt x="8889" y="11778"/>
                  <a:pt x="9524" y="11413"/>
                  <a:pt x="9874" y="10809"/>
                </a:cubicBezTo>
                <a:cubicBezTo>
                  <a:pt x="10408" y="9842"/>
                  <a:pt x="10274" y="8641"/>
                  <a:pt x="9574" y="7774"/>
                </a:cubicBezTo>
                <a:cubicBezTo>
                  <a:pt x="9468" y="7638"/>
                  <a:pt x="9354" y="7518"/>
                  <a:pt x="9233" y="7412"/>
                </a:cubicBezTo>
                <a:lnTo>
                  <a:pt x="9233" y="7412"/>
                </a:lnTo>
                <a:cubicBezTo>
                  <a:pt x="9892" y="7257"/>
                  <a:pt x="10518" y="6990"/>
                  <a:pt x="11075" y="6539"/>
                </a:cubicBezTo>
                <a:cubicBezTo>
                  <a:pt x="12076" y="5705"/>
                  <a:pt x="12876" y="3971"/>
                  <a:pt x="11909" y="2803"/>
                </a:cubicBezTo>
                <a:cubicBezTo>
                  <a:pt x="11558" y="2373"/>
                  <a:pt x="11118" y="2208"/>
                  <a:pt x="10652" y="2208"/>
                </a:cubicBezTo>
                <a:cubicBezTo>
                  <a:pt x="9747" y="2208"/>
                  <a:pt x="8745" y="2830"/>
                  <a:pt x="8106" y="3337"/>
                </a:cubicBezTo>
                <a:cubicBezTo>
                  <a:pt x="7769" y="3594"/>
                  <a:pt x="7448" y="3873"/>
                  <a:pt x="7147" y="4171"/>
                </a:cubicBezTo>
                <a:lnTo>
                  <a:pt x="7147" y="4171"/>
                </a:lnTo>
                <a:cubicBezTo>
                  <a:pt x="7208" y="3742"/>
                  <a:pt x="7239" y="3307"/>
                  <a:pt x="7239" y="2870"/>
                </a:cubicBezTo>
                <a:cubicBezTo>
                  <a:pt x="7239" y="2136"/>
                  <a:pt x="7239" y="1336"/>
                  <a:pt x="6839" y="735"/>
                </a:cubicBezTo>
                <a:cubicBezTo>
                  <a:pt x="6534" y="265"/>
                  <a:pt x="6046" y="1"/>
                  <a:pt x="55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56" name="Google Shape;1356;p31"/>
          <p:cNvGrpSpPr/>
          <p:nvPr/>
        </p:nvGrpSpPr>
        <p:grpSpPr>
          <a:xfrm>
            <a:off x="5032475" y="4607963"/>
            <a:ext cx="311900" cy="314700"/>
            <a:chOff x="8571050" y="1873050"/>
            <a:chExt cx="311900" cy="314700"/>
          </a:xfrm>
        </p:grpSpPr>
        <p:sp>
          <p:nvSpPr>
            <p:cNvPr id="1357" name="Google Shape;1357;p31"/>
            <p:cNvSpPr/>
            <p:nvPr/>
          </p:nvSpPr>
          <p:spPr>
            <a:xfrm>
              <a:off x="8571050" y="1873050"/>
              <a:ext cx="311900" cy="314700"/>
            </a:xfrm>
            <a:custGeom>
              <a:avLst/>
              <a:gdLst/>
              <a:ahLst/>
              <a:cxnLst/>
              <a:rect l="l" t="t" r="r" b="b"/>
              <a:pathLst>
                <a:path w="12476" h="12588" extrusionOk="0">
                  <a:moveTo>
                    <a:pt x="6515" y="929"/>
                  </a:moveTo>
                  <a:cubicBezTo>
                    <a:pt x="7071" y="929"/>
                    <a:pt x="7622" y="1043"/>
                    <a:pt x="8139" y="1298"/>
                  </a:cubicBezTo>
                  <a:cubicBezTo>
                    <a:pt x="8210" y="1327"/>
                    <a:pt x="8279" y="1340"/>
                    <a:pt x="8345" y="1340"/>
                  </a:cubicBezTo>
                  <a:cubicBezTo>
                    <a:pt x="8479" y="1340"/>
                    <a:pt x="8599" y="1286"/>
                    <a:pt x="8691" y="1204"/>
                  </a:cubicBezTo>
                  <a:lnTo>
                    <a:pt x="8691" y="1204"/>
                  </a:lnTo>
                  <a:cubicBezTo>
                    <a:pt x="8751" y="1239"/>
                    <a:pt x="8804" y="1285"/>
                    <a:pt x="8873" y="1331"/>
                  </a:cubicBezTo>
                  <a:cubicBezTo>
                    <a:pt x="9107" y="1498"/>
                    <a:pt x="9307" y="1665"/>
                    <a:pt x="9507" y="1865"/>
                  </a:cubicBezTo>
                  <a:cubicBezTo>
                    <a:pt x="9907" y="2265"/>
                    <a:pt x="10241" y="2699"/>
                    <a:pt x="10508" y="3166"/>
                  </a:cubicBezTo>
                  <a:cubicBezTo>
                    <a:pt x="11108" y="4267"/>
                    <a:pt x="11408" y="5468"/>
                    <a:pt x="11442" y="6735"/>
                  </a:cubicBezTo>
                  <a:cubicBezTo>
                    <a:pt x="11475" y="7936"/>
                    <a:pt x="11442" y="9404"/>
                    <a:pt x="10508" y="10304"/>
                  </a:cubicBezTo>
                  <a:cubicBezTo>
                    <a:pt x="9674" y="11038"/>
                    <a:pt x="8640" y="11505"/>
                    <a:pt x="7539" y="11605"/>
                  </a:cubicBezTo>
                  <a:cubicBezTo>
                    <a:pt x="7275" y="11644"/>
                    <a:pt x="7012" y="11662"/>
                    <a:pt x="6751" y="11662"/>
                  </a:cubicBezTo>
                  <a:cubicBezTo>
                    <a:pt x="4966" y="11662"/>
                    <a:pt x="3287" y="10784"/>
                    <a:pt x="2268" y="9270"/>
                  </a:cubicBezTo>
                  <a:cubicBezTo>
                    <a:pt x="1101" y="7569"/>
                    <a:pt x="1034" y="5368"/>
                    <a:pt x="2035" y="3566"/>
                  </a:cubicBezTo>
                  <a:cubicBezTo>
                    <a:pt x="2924" y="2093"/>
                    <a:pt x="4742" y="929"/>
                    <a:pt x="6515" y="929"/>
                  </a:cubicBezTo>
                  <a:close/>
                  <a:moveTo>
                    <a:pt x="6555" y="0"/>
                  </a:moveTo>
                  <a:cubicBezTo>
                    <a:pt x="4670" y="0"/>
                    <a:pt x="2774" y="1021"/>
                    <a:pt x="1635" y="2499"/>
                  </a:cubicBezTo>
                  <a:cubicBezTo>
                    <a:pt x="100" y="4567"/>
                    <a:pt x="0" y="7336"/>
                    <a:pt x="1334" y="9537"/>
                  </a:cubicBezTo>
                  <a:cubicBezTo>
                    <a:pt x="2520" y="11456"/>
                    <a:pt x="4636" y="12587"/>
                    <a:pt x="6855" y="12587"/>
                  </a:cubicBezTo>
                  <a:cubicBezTo>
                    <a:pt x="7259" y="12587"/>
                    <a:pt x="7667" y="12550"/>
                    <a:pt x="8073" y="12473"/>
                  </a:cubicBezTo>
                  <a:cubicBezTo>
                    <a:pt x="9407" y="12239"/>
                    <a:pt x="10641" y="11539"/>
                    <a:pt x="11542" y="10505"/>
                  </a:cubicBezTo>
                  <a:cubicBezTo>
                    <a:pt x="12476" y="9337"/>
                    <a:pt x="12442" y="7469"/>
                    <a:pt x="12309" y="6035"/>
                  </a:cubicBezTo>
                  <a:cubicBezTo>
                    <a:pt x="12209" y="4434"/>
                    <a:pt x="11608" y="2866"/>
                    <a:pt x="10574" y="1632"/>
                  </a:cubicBezTo>
                  <a:cubicBezTo>
                    <a:pt x="10074" y="1031"/>
                    <a:pt x="9507" y="531"/>
                    <a:pt x="8806" y="197"/>
                  </a:cubicBezTo>
                  <a:cubicBezTo>
                    <a:pt x="8667" y="128"/>
                    <a:pt x="8499" y="91"/>
                    <a:pt x="8331" y="91"/>
                  </a:cubicBezTo>
                  <a:cubicBezTo>
                    <a:pt x="8179" y="91"/>
                    <a:pt x="8029" y="121"/>
                    <a:pt x="7902" y="185"/>
                  </a:cubicBezTo>
                  <a:lnTo>
                    <a:pt x="7902" y="185"/>
                  </a:lnTo>
                  <a:cubicBezTo>
                    <a:pt x="7461" y="59"/>
                    <a:pt x="7008" y="0"/>
                    <a:pt x="6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31"/>
            <p:cNvSpPr/>
            <p:nvPr/>
          </p:nvSpPr>
          <p:spPr>
            <a:xfrm>
              <a:off x="8662775" y="1977975"/>
              <a:ext cx="28375" cy="42475"/>
            </a:xfrm>
            <a:custGeom>
              <a:avLst/>
              <a:gdLst/>
              <a:ahLst/>
              <a:cxnLst/>
              <a:rect l="l" t="t" r="r" b="b"/>
              <a:pathLst>
                <a:path w="1135" h="1699" extrusionOk="0">
                  <a:moveTo>
                    <a:pt x="617" y="0"/>
                  </a:moveTo>
                  <a:cubicBezTo>
                    <a:pt x="537" y="0"/>
                    <a:pt x="463" y="29"/>
                    <a:pt x="401" y="70"/>
                  </a:cubicBezTo>
                  <a:cubicBezTo>
                    <a:pt x="267" y="136"/>
                    <a:pt x="201" y="237"/>
                    <a:pt x="167" y="337"/>
                  </a:cubicBezTo>
                  <a:lnTo>
                    <a:pt x="145" y="437"/>
                  </a:lnTo>
                  <a:lnTo>
                    <a:pt x="145" y="437"/>
                  </a:lnTo>
                  <a:cubicBezTo>
                    <a:pt x="127" y="470"/>
                    <a:pt x="112" y="503"/>
                    <a:pt x="101" y="537"/>
                  </a:cubicBezTo>
                  <a:lnTo>
                    <a:pt x="0" y="1104"/>
                  </a:lnTo>
                  <a:cubicBezTo>
                    <a:pt x="0" y="1171"/>
                    <a:pt x="0" y="1237"/>
                    <a:pt x="0" y="1271"/>
                  </a:cubicBezTo>
                  <a:cubicBezTo>
                    <a:pt x="0" y="1337"/>
                    <a:pt x="34" y="1404"/>
                    <a:pt x="67" y="1471"/>
                  </a:cubicBezTo>
                  <a:cubicBezTo>
                    <a:pt x="159" y="1608"/>
                    <a:pt x="313" y="1698"/>
                    <a:pt x="476" y="1698"/>
                  </a:cubicBezTo>
                  <a:cubicBezTo>
                    <a:pt x="551" y="1698"/>
                    <a:pt x="628" y="1679"/>
                    <a:pt x="701" y="1638"/>
                  </a:cubicBezTo>
                  <a:cubicBezTo>
                    <a:pt x="801" y="1571"/>
                    <a:pt x="901" y="1471"/>
                    <a:pt x="934" y="1337"/>
                  </a:cubicBezTo>
                  <a:cubicBezTo>
                    <a:pt x="968" y="1104"/>
                    <a:pt x="1035" y="837"/>
                    <a:pt x="1101" y="603"/>
                  </a:cubicBezTo>
                  <a:cubicBezTo>
                    <a:pt x="1135" y="470"/>
                    <a:pt x="1101" y="337"/>
                    <a:pt x="1035" y="237"/>
                  </a:cubicBezTo>
                  <a:cubicBezTo>
                    <a:pt x="968" y="136"/>
                    <a:pt x="868" y="36"/>
                    <a:pt x="768" y="36"/>
                  </a:cubicBezTo>
                  <a:cubicBezTo>
                    <a:pt x="717" y="11"/>
                    <a:pt x="666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31"/>
            <p:cNvSpPr/>
            <p:nvPr/>
          </p:nvSpPr>
          <p:spPr>
            <a:xfrm>
              <a:off x="8738650" y="1982725"/>
              <a:ext cx="30900" cy="44550"/>
            </a:xfrm>
            <a:custGeom>
              <a:avLst/>
              <a:gdLst/>
              <a:ahLst/>
              <a:cxnLst/>
              <a:rect l="l" t="t" r="r" b="b"/>
              <a:pathLst>
                <a:path w="1236" h="1782" extrusionOk="0">
                  <a:moveTo>
                    <a:pt x="781" y="0"/>
                  </a:moveTo>
                  <a:cubicBezTo>
                    <a:pt x="697" y="0"/>
                    <a:pt x="599" y="31"/>
                    <a:pt x="501" y="80"/>
                  </a:cubicBezTo>
                  <a:cubicBezTo>
                    <a:pt x="469" y="102"/>
                    <a:pt x="440" y="127"/>
                    <a:pt x="414" y="154"/>
                  </a:cubicBezTo>
                  <a:lnTo>
                    <a:pt x="414" y="154"/>
                  </a:lnTo>
                  <a:cubicBezTo>
                    <a:pt x="321" y="194"/>
                    <a:pt x="232" y="289"/>
                    <a:pt x="201" y="413"/>
                  </a:cubicBezTo>
                  <a:cubicBezTo>
                    <a:pt x="168" y="680"/>
                    <a:pt x="101" y="947"/>
                    <a:pt x="34" y="1181"/>
                  </a:cubicBezTo>
                  <a:cubicBezTo>
                    <a:pt x="1" y="1314"/>
                    <a:pt x="34" y="1448"/>
                    <a:pt x="68" y="1548"/>
                  </a:cubicBezTo>
                  <a:cubicBezTo>
                    <a:pt x="134" y="1648"/>
                    <a:pt x="234" y="1748"/>
                    <a:pt x="368" y="1781"/>
                  </a:cubicBezTo>
                  <a:cubicBezTo>
                    <a:pt x="468" y="1781"/>
                    <a:pt x="601" y="1781"/>
                    <a:pt x="735" y="1714"/>
                  </a:cubicBezTo>
                  <a:cubicBezTo>
                    <a:pt x="835" y="1648"/>
                    <a:pt x="902" y="1548"/>
                    <a:pt x="935" y="1448"/>
                  </a:cubicBezTo>
                  <a:cubicBezTo>
                    <a:pt x="1035" y="1147"/>
                    <a:pt x="1135" y="880"/>
                    <a:pt x="1202" y="614"/>
                  </a:cubicBezTo>
                  <a:cubicBezTo>
                    <a:pt x="1235" y="480"/>
                    <a:pt x="1235" y="347"/>
                    <a:pt x="1168" y="247"/>
                  </a:cubicBezTo>
                  <a:cubicBezTo>
                    <a:pt x="1102" y="147"/>
                    <a:pt x="1002" y="47"/>
                    <a:pt x="868" y="13"/>
                  </a:cubicBezTo>
                  <a:cubicBezTo>
                    <a:pt x="841" y="4"/>
                    <a:pt x="812" y="0"/>
                    <a:pt x="7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31"/>
            <p:cNvSpPr/>
            <p:nvPr/>
          </p:nvSpPr>
          <p:spPr>
            <a:xfrm>
              <a:off x="8636225" y="2044500"/>
              <a:ext cx="150825" cy="63025"/>
            </a:xfrm>
            <a:custGeom>
              <a:avLst/>
              <a:gdLst/>
              <a:ahLst/>
              <a:cxnLst/>
              <a:rect l="l" t="t" r="r" b="b"/>
              <a:pathLst>
                <a:path w="6033" h="2521" extrusionOk="0">
                  <a:moveTo>
                    <a:pt x="617" y="1"/>
                  </a:moveTo>
                  <a:cubicBezTo>
                    <a:pt x="314" y="1"/>
                    <a:pt x="1" y="262"/>
                    <a:pt x="162" y="644"/>
                  </a:cubicBezTo>
                  <a:cubicBezTo>
                    <a:pt x="362" y="1912"/>
                    <a:pt x="1696" y="2446"/>
                    <a:pt x="2830" y="2512"/>
                  </a:cubicBezTo>
                  <a:cubicBezTo>
                    <a:pt x="2931" y="2518"/>
                    <a:pt x="3031" y="2520"/>
                    <a:pt x="3131" y="2520"/>
                  </a:cubicBezTo>
                  <a:cubicBezTo>
                    <a:pt x="3663" y="2520"/>
                    <a:pt x="4188" y="2442"/>
                    <a:pt x="4665" y="2246"/>
                  </a:cubicBezTo>
                  <a:cubicBezTo>
                    <a:pt x="5232" y="2012"/>
                    <a:pt x="5666" y="1578"/>
                    <a:pt x="5933" y="1045"/>
                  </a:cubicBezTo>
                  <a:cubicBezTo>
                    <a:pt x="6033" y="811"/>
                    <a:pt x="5966" y="544"/>
                    <a:pt x="5766" y="411"/>
                  </a:cubicBezTo>
                  <a:cubicBezTo>
                    <a:pt x="5683" y="364"/>
                    <a:pt x="5592" y="341"/>
                    <a:pt x="5504" y="341"/>
                  </a:cubicBezTo>
                  <a:cubicBezTo>
                    <a:pt x="5345" y="341"/>
                    <a:pt x="5197" y="415"/>
                    <a:pt x="5132" y="544"/>
                  </a:cubicBezTo>
                  <a:cubicBezTo>
                    <a:pt x="4965" y="945"/>
                    <a:pt x="4665" y="1245"/>
                    <a:pt x="4298" y="1378"/>
                  </a:cubicBezTo>
                  <a:cubicBezTo>
                    <a:pt x="3937" y="1517"/>
                    <a:pt x="3552" y="1587"/>
                    <a:pt x="3164" y="1587"/>
                  </a:cubicBezTo>
                  <a:cubicBezTo>
                    <a:pt x="3086" y="1587"/>
                    <a:pt x="3008" y="1584"/>
                    <a:pt x="2930" y="1578"/>
                  </a:cubicBezTo>
                  <a:cubicBezTo>
                    <a:pt x="2163" y="1545"/>
                    <a:pt x="1196" y="1278"/>
                    <a:pt x="1062" y="378"/>
                  </a:cubicBezTo>
                  <a:cubicBezTo>
                    <a:pt x="1010" y="113"/>
                    <a:pt x="815" y="1"/>
                    <a:pt x="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1" name="Google Shape;1361;p31"/>
          <p:cNvGrpSpPr/>
          <p:nvPr/>
        </p:nvGrpSpPr>
        <p:grpSpPr>
          <a:xfrm>
            <a:off x="3214984" y="795408"/>
            <a:ext cx="686239" cy="223927"/>
            <a:chOff x="3798300" y="2287225"/>
            <a:chExt cx="730975" cy="238525"/>
          </a:xfrm>
        </p:grpSpPr>
        <p:sp>
          <p:nvSpPr>
            <p:cNvPr id="1362" name="Google Shape;1362;p31"/>
            <p:cNvSpPr/>
            <p:nvPr/>
          </p:nvSpPr>
          <p:spPr>
            <a:xfrm>
              <a:off x="3798300" y="2287225"/>
              <a:ext cx="722625" cy="238525"/>
            </a:xfrm>
            <a:custGeom>
              <a:avLst/>
              <a:gdLst/>
              <a:ahLst/>
              <a:cxnLst/>
              <a:rect l="l" t="t" r="r" b="b"/>
              <a:pathLst>
                <a:path w="28905" h="9541" extrusionOk="0">
                  <a:moveTo>
                    <a:pt x="5536" y="982"/>
                  </a:moveTo>
                  <a:cubicBezTo>
                    <a:pt x="5554" y="982"/>
                    <a:pt x="5571" y="986"/>
                    <a:pt x="5588" y="995"/>
                  </a:cubicBezTo>
                  <a:cubicBezTo>
                    <a:pt x="5821" y="1129"/>
                    <a:pt x="5588" y="2096"/>
                    <a:pt x="5554" y="2263"/>
                  </a:cubicBezTo>
                  <a:cubicBezTo>
                    <a:pt x="5421" y="3164"/>
                    <a:pt x="5154" y="4064"/>
                    <a:pt x="4754" y="4932"/>
                  </a:cubicBezTo>
                  <a:cubicBezTo>
                    <a:pt x="4706" y="5042"/>
                    <a:pt x="4649" y="5168"/>
                    <a:pt x="4585" y="5303"/>
                  </a:cubicBezTo>
                  <a:lnTo>
                    <a:pt x="4585" y="5303"/>
                  </a:lnTo>
                  <a:cubicBezTo>
                    <a:pt x="4305" y="4192"/>
                    <a:pt x="4401" y="2999"/>
                    <a:pt x="4887" y="1929"/>
                  </a:cubicBezTo>
                  <a:cubicBezTo>
                    <a:pt x="4949" y="1743"/>
                    <a:pt x="5299" y="982"/>
                    <a:pt x="5536" y="982"/>
                  </a:cubicBezTo>
                  <a:close/>
                  <a:moveTo>
                    <a:pt x="13440" y="2437"/>
                  </a:moveTo>
                  <a:cubicBezTo>
                    <a:pt x="13700" y="2437"/>
                    <a:pt x="13943" y="2626"/>
                    <a:pt x="13994" y="2930"/>
                  </a:cubicBezTo>
                  <a:cubicBezTo>
                    <a:pt x="14127" y="3564"/>
                    <a:pt x="13760" y="4331"/>
                    <a:pt x="13493" y="4865"/>
                  </a:cubicBezTo>
                  <a:cubicBezTo>
                    <a:pt x="13311" y="5270"/>
                    <a:pt x="13092" y="5663"/>
                    <a:pt x="12843" y="6037"/>
                  </a:cubicBezTo>
                  <a:lnTo>
                    <a:pt x="12843" y="6037"/>
                  </a:lnTo>
                  <a:cubicBezTo>
                    <a:pt x="12692" y="5943"/>
                    <a:pt x="12561" y="5822"/>
                    <a:pt x="12459" y="5665"/>
                  </a:cubicBezTo>
                  <a:cubicBezTo>
                    <a:pt x="12059" y="5032"/>
                    <a:pt x="12226" y="3964"/>
                    <a:pt x="12459" y="3297"/>
                  </a:cubicBezTo>
                  <a:cubicBezTo>
                    <a:pt x="12559" y="2930"/>
                    <a:pt x="12826" y="2630"/>
                    <a:pt x="13193" y="2496"/>
                  </a:cubicBezTo>
                  <a:cubicBezTo>
                    <a:pt x="13273" y="2456"/>
                    <a:pt x="13358" y="2437"/>
                    <a:pt x="13440" y="2437"/>
                  </a:cubicBezTo>
                  <a:close/>
                  <a:moveTo>
                    <a:pt x="5662" y="0"/>
                  </a:moveTo>
                  <a:cubicBezTo>
                    <a:pt x="5196" y="0"/>
                    <a:pt x="4695" y="361"/>
                    <a:pt x="4420" y="762"/>
                  </a:cubicBezTo>
                  <a:cubicBezTo>
                    <a:pt x="3887" y="1629"/>
                    <a:pt x="3553" y="2630"/>
                    <a:pt x="3486" y="3664"/>
                  </a:cubicBezTo>
                  <a:cubicBezTo>
                    <a:pt x="3422" y="4617"/>
                    <a:pt x="3600" y="5555"/>
                    <a:pt x="3986" y="6397"/>
                  </a:cubicBezTo>
                  <a:lnTo>
                    <a:pt x="3986" y="6397"/>
                  </a:lnTo>
                  <a:cubicBezTo>
                    <a:pt x="3401" y="7331"/>
                    <a:pt x="2595" y="8245"/>
                    <a:pt x="1710" y="8245"/>
                  </a:cubicBezTo>
                  <a:cubicBezTo>
                    <a:pt x="1441" y="8245"/>
                    <a:pt x="1164" y="8161"/>
                    <a:pt x="884" y="7967"/>
                  </a:cubicBezTo>
                  <a:cubicBezTo>
                    <a:pt x="801" y="7912"/>
                    <a:pt x="719" y="7888"/>
                    <a:pt x="642" y="7888"/>
                  </a:cubicBezTo>
                  <a:cubicBezTo>
                    <a:pt x="256" y="7888"/>
                    <a:pt x="0" y="8495"/>
                    <a:pt x="417" y="8801"/>
                  </a:cubicBezTo>
                  <a:lnTo>
                    <a:pt x="417" y="8768"/>
                  </a:lnTo>
                  <a:cubicBezTo>
                    <a:pt x="839" y="9054"/>
                    <a:pt x="1255" y="9176"/>
                    <a:pt x="1657" y="9176"/>
                  </a:cubicBezTo>
                  <a:cubicBezTo>
                    <a:pt x="2767" y="9176"/>
                    <a:pt x="3767" y="8243"/>
                    <a:pt x="4484" y="7268"/>
                  </a:cubicBezTo>
                  <a:lnTo>
                    <a:pt x="4484" y="7268"/>
                  </a:lnTo>
                  <a:cubicBezTo>
                    <a:pt x="4859" y="7805"/>
                    <a:pt x="5331" y="8281"/>
                    <a:pt x="5888" y="8668"/>
                  </a:cubicBezTo>
                  <a:cubicBezTo>
                    <a:pt x="6737" y="9246"/>
                    <a:pt x="7733" y="9540"/>
                    <a:pt x="8733" y="9540"/>
                  </a:cubicBezTo>
                  <a:cubicBezTo>
                    <a:pt x="9579" y="9540"/>
                    <a:pt x="10427" y="9329"/>
                    <a:pt x="11192" y="8901"/>
                  </a:cubicBezTo>
                  <a:cubicBezTo>
                    <a:pt x="11962" y="8461"/>
                    <a:pt x="12614" y="7858"/>
                    <a:pt x="13161" y="7165"/>
                  </a:cubicBezTo>
                  <a:lnTo>
                    <a:pt x="13161" y="7165"/>
                  </a:lnTo>
                  <a:cubicBezTo>
                    <a:pt x="13594" y="7281"/>
                    <a:pt x="14053" y="7312"/>
                    <a:pt x="14505" y="7312"/>
                  </a:cubicBezTo>
                  <a:cubicBezTo>
                    <a:pt x="14693" y="7312"/>
                    <a:pt x="14879" y="7306"/>
                    <a:pt x="15061" y="7300"/>
                  </a:cubicBezTo>
                  <a:cubicBezTo>
                    <a:pt x="16496" y="7200"/>
                    <a:pt x="17930" y="7100"/>
                    <a:pt x="19364" y="7000"/>
                  </a:cubicBezTo>
                  <a:lnTo>
                    <a:pt x="28304" y="6433"/>
                  </a:lnTo>
                  <a:cubicBezTo>
                    <a:pt x="28894" y="6400"/>
                    <a:pt x="28904" y="5498"/>
                    <a:pt x="28335" y="5498"/>
                  </a:cubicBezTo>
                  <a:cubicBezTo>
                    <a:pt x="28325" y="5498"/>
                    <a:pt x="28315" y="5498"/>
                    <a:pt x="28304" y="5499"/>
                  </a:cubicBezTo>
                  <a:lnTo>
                    <a:pt x="16662" y="6266"/>
                  </a:lnTo>
                  <a:cubicBezTo>
                    <a:pt x="16009" y="6320"/>
                    <a:pt x="15333" y="6375"/>
                    <a:pt x="14653" y="6375"/>
                  </a:cubicBezTo>
                  <a:cubicBezTo>
                    <a:pt x="14500" y="6375"/>
                    <a:pt x="14347" y="6372"/>
                    <a:pt x="14194" y="6366"/>
                  </a:cubicBezTo>
                  <a:cubicBezTo>
                    <a:pt x="14053" y="6358"/>
                    <a:pt x="13902" y="6346"/>
                    <a:pt x="13749" y="6326"/>
                  </a:cubicBezTo>
                  <a:lnTo>
                    <a:pt x="13749" y="6326"/>
                  </a:lnTo>
                  <a:cubicBezTo>
                    <a:pt x="14094" y="5773"/>
                    <a:pt x="14385" y="5188"/>
                    <a:pt x="14628" y="4598"/>
                  </a:cubicBezTo>
                  <a:cubicBezTo>
                    <a:pt x="14928" y="3831"/>
                    <a:pt x="15161" y="2863"/>
                    <a:pt x="14661" y="2130"/>
                  </a:cubicBezTo>
                  <a:cubicBezTo>
                    <a:pt x="14353" y="1719"/>
                    <a:pt x="13880" y="1497"/>
                    <a:pt x="13391" y="1497"/>
                  </a:cubicBezTo>
                  <a:cubicBezTo>
                    <a:pt x="13086" y="1497"/>
                    <a:pt x="12775" y="1583"/>
                    <a:pt x="12493" y="1763"/>
                  </a:cubicBezTo>
                  <a:cubicBezTo>
                    <a:pt x="11659" y="2296"/>
                    <a:pt x="11425" y="3364"/>
                    <a:pt x="11325" y="4298"/>
                  </a:cubicBezTo>
                  <a:cubicBezTo>
                    <a:pt x="11259" y="5232"/>
                    <a:pt x="11459" y="6199"/>
                    <a:pt x="12293" y="6766"/>
                  </a:cubicBezTo>
                  <a:cubicBezTo>
                    <a:pt x="12293" y="6767"/>
                    <a:pt x="12294" y="6767"/>
                    <a:pt x="12295" y="6768"/>
                  </a:cubicBezTo>
                  <a:lnTo>
                    <a:pt x="12295" y="6768"/>
                  </a:lnTo>
                  <a:cubicBezTo>
                    <a:pt x="11382" y="7799"/>
                    <a:pt x="10156" y="8635"/>
                    <a:pt x="8770" y="8635"/>
                  </a:cubicBezTo>
                  <a:cubicBezTo>
                    <a:pt x="8744" y="8635"/>
                    <a:pt x="8717" y="8635"/>
                    <a:pt x="8690" y="8634"/>
                  </a:cubicBezTo>
                  <a:cubicBezTo>
                    <a:pt x="7189" y="8601"/>
                    <a:pt x="5821" y="7767"/>
                    <a:pt x="5054" y="6499"/>
                  </a:cubicBezTo>
                  <a:cubicBezTo>
                    <a:pt x="5044" y="6481"/>
                    <a:pt x="5034" y="6462"/>
                    <a:pt x="5024" y="6443"/>
                  </a:cubicBezTo>
                  <a:lnTo>
                    <a:pt x="5024" y="6443"/>
                  </a:lnTo>
                  <a:cubicBezTo>
                    <a:pt x="5046" y="6406"/>
                    <a:pt x="5067" y="6369"/>
                    <a:pt x="5087" y="6333"/>
                  </a:cubicBezTo>
                  <a:cubicBezTo>
                    <a:pt x="5655" y="5365"/>
                    <a:pt x="6055" y="4331"/>
                    <a:pt x="6322" y="3264"/>
                  </a:cubicBezTo>
                  <a:cubicBezTo>
                    <a:pt x="6422" y="2763"/>
                    <a:pt x="6488" y="2263"/>
                    <a:pt x="6555" y="1763"/>
                  </a:cubicBezTo>
                  <a:cubicBezTo>
                    <a:pt x="6655" y="1296"/>
                    <a:pt x="6589" y="862"/>
                    <a:pt x="6388" y="428"/>
                  </a:cubicBezTo>
                  <a:cubicBezTo>
                    <a:pt x="6192" y="122"/>
                    <a:pt x="5933" y="0"/>
                    <a:pt x="56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31"/>
            <p:cNvSpPr/>
            <p:nvPr/>
          </p:nvSpPr>
          <p:spPr>
            <a:xfrm>
              <a:off x="4418700" y="2374225"/>
              <a:ext cx="110575" cy="120525"/>
            </a:xfrm>
            <a:custGeom>
              <a:avLst/>
              <a:gdLst/>
              <a:ahLst/>
              <a:cxnLst/>
              <a:rect l="l" t="t" r="r" b="b"/>
              <a:pathLst>
                <a:path w="4423" h="4821" extrusionOk="0">
                  <a:moveTo>
                    <a:pt x="940" y="1"/>
                  </a:moveTo>
                  <a:cubicBezTo>
                    <a:pt x="819" y="1"/>
                    <a:pt x="703" y="51"/>
                    <a:pt x="619" y="151"/>
                  </a:cubicBezTo>
                  <a:cubicBezTo>
                    <a:pt x="419" y="317"/>
                    <a:pt x="419" y="618"/>
                    <a:pt x="619" y="784"/>
                  </a:cubicBezTo>
                  <a:lnTo>
                    <a:pt x="619" y="851"/>
                  </a:lnTo>
                  <a:cubicBezTo>
                    <a:pt x="1345" y="1473"/>
                    <a:pt x="2111" y="2035"/>
                    <a:pt x="2918" y="2552"/>
                  </a:cubicBezTo>
                  <a:lnTo>
                    <a:pt x="2918" y="2552"/>
                  </a:lnTo>
                  <a:lnTo>
                    <a:pt x="453" y="3953"/>
                  </a:lnTo>
                  <a:cubicBezTo>
                    <a:pt x="1" y="4207"/>
                    <a:pt x="266" y="4820"/>
                    <a:pt x="682" y="4820"/>
                  </a:cubicBezTo>
                  <a:cubicBezTo>
                    <a:pt x="757" y="4820"/>
                    <a:pt x="838" y="4800"/>
                    <a:pt x="920" y="4754"/>
                  </a:cubicBezTo>
                  <a:lnTo>
                    <a:pt x="4122" y="2986"/>
                  </a:lnTo>
                  <a:cubicBezTo>
                    <a:pt x="4422" y="2786"/>
                    <a:pt x="4422" y="2319"/>
                    <a:pt x="4122" y="2152"/>
                  </a:cubicBezTo>
                  <a:cubicBezTo>
                    <a:pt x="3088" y="1552"/>
                    <a:pt x="2154" y="884"/>
                    <a:pt x="1286" y="151"/>
                  </a:cubicBezTo>
                  <a:cubicBezTo>
                    <a:pt x="1186" y="51"/>
                    <a:pt x="1061" y="1"/>
                    <a:pt x="9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4" name="Google Shape;1364;p31"/>
          <p:cNvGrpSpPr/>
          <p:nvPr/>
        </p:nvGrpSpPr>
        <p:grpSpPr>
          <a:xfrm>
            <a:off x="8157895" y="4685773"/>
            <a:ext cx="545748" cy="159103"/>
            <a:chOff x="5393300" y="2420750"/>
            <a:chExt cx="581325" cy="169475"/>
          </a:xfrm>
        </p:grpSpPr>
        <p:sp>
          <p:nvSpPr>
            <p:cNvPr id="1365" name="Google Shape;1365;p31"/>
            <p:cNvSpPr/>
            <p:nvPr/>
          </p:nvSpPr>
          <p:spPr>
            <a:xfrm>
              <a:off x="5393300" y="2420750"/>
              <a:ext cx="581325" cy="169475"/>
            </a:xfrm>
            <a:custGeom>
              <a:avLst/>
              <a:gdLst/>
              <a:ahLst/>
              <a:cxnLst/>
              <a:rect l="l" t="t" r="r" b="b"/>
              <a:pathLst>
                <a:path w="23253" h="6779" extrusionOk="0">
                  <a:moveTo>
                    <a:pt x="13116" y="2293"/>
                  </a:moveTo>
                  <a:cubicBezTo>
                    <a:pt x="13135" y="2304"/>
                    <a:pt x="13154" y="2315"/>
                    <a:pt x="13172" y="2326"/>
                  </a:cubicBezTo>
                  <a:cubicBezTo>
                    <a:pt x="13906" y="2759"/>
                    <a:pt x="14573" y="3560"/>
                    <a:pt x="14440" y="4494"/>
                  </a:cubicBezTo>
                  <a:cubicBezTo>
                    <a:pt x="14374" y="4890"/>
                    <a:pt x="14133" y="5127"/>
                    <a:pt x="13834" y="5127"/>
                  </a:cubicBezTo>
                  <a:cubicBezTo>
                    <a:pt x="13679" y="5127"/>
                    <a:pt x="13509" y="5064"/>
                    <a:pt x="13339" y="4928"/>
                  </a:cubicBezTo>
                  <a:cubicBezTo>
                    <a:pt x="12972" y="4594"/>
                    <a:pt x="12772" y="4094"/>
                    <a:pt x="12805" y="3593"/>
                  </a:cubicBezTo>
                  <a:cubicBezTo>
                    <a:pt x="12791" y="3083"/>
                    <a:pt x="12907" y="2651"/>
                    <a:pt x="13116" y="2293"/>
                  </a:cubicBezTo>
                  <a:close/>
                  <a:moveTo>
                    <a:pt x="15863" y="0"/>
                  </a:moveTo>
                  <a:cubicBezTo>
                    <a:pt x="14729" y="0"/>
                    <a:pt x="13609" y="359"/>
                    <a:pt x="12840" y="1117"/>
                  </a:cubicBezTo>
                  <a:lnTo>
                    <a:pt x="12840" y="1117"/>
                  </a:lnTo>
                  <a:cubicBezTo>
                    <a:pt x="12235" y="894"/>
                    <a:pt x="11591" y="777"/>
                    <a:pt x="10991" y="777"/>
                  </a:cubicBezTo>
                  <a:cubicBezTo>
                    <a:pt x="10871" y="777"/>
                    <a:pt x="10753" y="782"/>
                    <a:pt x="10637" y="791"/>
                  </a:cubicBezTo>
                  <a:cubicBezTo>
                    <a:pt x="8969" y="958"/>
                    <a:pt x="7468" y="1725"/>
                    <a:pt x="5967" y="2359"/>
                  </a:cubicBezTo>
                  <a:cubicBezTo>
                    <a:pt x="4938" y="2762"/>
                    <a:pt x="3758" y="3165"/>
                    <a:pt x="2610" y="3165"/>
                  </a:cubicBezTo>
                  <a:cubicBezTo>
                    <a:pt x="2046" y="3165"/>
                    <a:pt x="1490" y="3068"/>
                    <a:pt x="963" y="2826"/>
                  </a:cubicBezTo>
                  <a:cubicBezTo>
                    <a:pt x="897" y="2797"/>
                    <a:pt x="831" y="2784"/>
                    <a:pt x="767" y="2784"/>
                  </a:cubicBezTo>
                  <a:cubicBezTo>
                    <a:pt x="322" y="2784"/>
                    <a:pt x="0" y="3427"/>
                    <a:pt x="496" y="3660"/>
                  </a:cubicBezTo>
                  <a:cubicBezTo>
                    <a:pt x="1196" y="3972"/>
                    <a:pt x="1906" y="4100"/>
                    <a:pt x="2617" y="4100"/>
                  </a:cubicBezTo>
                  <a:cubicBezTo>
                    <a:pt x="4108" y="4100"/>
                    <a:pt x="5600" y="3536"/>
                    <a:pt x="7001" y="2926"/>
                  </a:cubicBezTo>
                  <a:cubicBezTo>
                    <a:pt x="8283" y="2374"/>
                    <a:pt x="9697" y="1762"/>
                    <a:pt x="11088" y="1762"/>
                  </a:cubicBezTo>
                  <a:cubicBezTo>
                    <a:pt x="11476" y="1762"/>
                    <a:pt x="11863" y="1810"/>
                    <a:pt x="12244" y="1920"/>
                  </a:cubicBezTo>
                  <a:lnTo>
                    <a:pt x="12244" y="1920"/>
                  </a:lnTo>
                  <a:cubicBezTo>
                    <a:pt x="12088" y="2219"/>
                    <a:pt x="11972" y="2554"/>
                    <a:pt x="11905" y="2926"/>
                  </a:cubicBezTo>
                  <a:cubicBezTo>
                    <a:pt x="11704" y="3994"/>
                    <a:pt x="12038" y="5261"/>
                    <a:pt x="13039" y="5828"/>
                  </a:cubicBezTo>
                  <a:cubicBezTo>
                    <a:pt x="13313" y="5985"/>
                    <a:pt x="13584" y="6055"/>
                    <a:pt x="13839" y="6055"/>
                  </a:cubicBezTo>
                  <a:cubicBezTo>
                    <a:pt x="14667" y="6055"/>
                    <a:pt x="15323" y="5312"/>
                    <a:pt x="15374" y="4394"/>
                  </a:cubicBezTo>
                  <a:cubicBezTo>
                    <a:pt x="15459" y="3149"/>
                    <a:pt x="14759" y="2191"/>
                    <a:pt x="13778" y="1575"/>
                  </a:cubicBezTo>
                  <a:lnTo>
                    <a:pt x="13778" y="1575"/>
                  </a:lnTo>
                  <a:cubicBezTo>
                    <a:pt x="14376" y="1144"/>
                    <a:pt x="15176" y="939"/>
                    <a:pt x="15967" y="939"/>
                  </a:cubicBezTo>
                  <a:cubicBezTo>
                    <a:pt x="16407" y="939"/>
                    <a:pt x="16844" y="1002"/>
                    <a:pt x="17242" y="1125"/>
                  </a:cubicBezTo>
                  <a:cubicBezTo>
                    <a:pt x="18443" y="1592"/>
                    <a:pt x="19543" y="2326"/>
                    <a:pt x="20411" y="3293"/>
                  </a:cubicBezTo>
                  <a:cubicBezTo>
                    <a:pt x="21311" y="4160"/>
                    <a:pt x="22079" y="5161"/>
                    <a:pt x="22279" y="6429"/>
                  </a:cubicBezTo>
                  <a:cubicBezTo>
                    <a:pt x="22319" y="6673"/>
                    <a:pt x="22492" y="6779"/>
                    <a:pt x="22678" y="6779"/>
                  </a:cubicBezTo>
                  <a:cubicBezTo>
                    <a:pt x="22951" y="6779"/>
                    <a:pt x="23252" y="6552"/>
                    <a:pt x="23213" y="6195"/>
                  </a:cubicBezTo>
                  <a:cubicBezTo>
                    <a:pt x="22979" y="4828"/>
                    <a:pt x="22145" y="3693"/>
                    <a:pt x="21211" y="2726"/>
                  </a:cubicBezTo>
                  <a:cubicBezTo>
                    <a:pt x="20244" y="1725"/>
                    <a:pt x="19110" y="925"/>
                    <a:pt x="17875" y="391"/>
                  </a:cubicBezTo>
                  <a:cubicBezTo>
                    <a:pt x="17250" y="134"/>
                    <a:pt x="16554" y="0"/>
                    <a:pt x="158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31"/>
            <p:cNvSpPr/>
            <p:nvPr/>
          </p:nvSpPr>
          <p:spPr>
            <a:xfrm>
              <a:off x="5395700" y="2435100"/>
              <a:ext cx="80900" cy="141375"/>
            </a:xfrm>
            <a:custGeom>
              <a:avLst/>
              <a:gdLst/>
              <a:ahLst/>
              <a:cxnLst/>
              <a:rect l="l" t="t" r="r" b="b"/>
              <a:pathLst>
                <a:path w="3236" h="5655" extrusionOk="0">
                  <a:moveTo>
                    <a:pt x="2715" y="1"/>
                  </a:moveTo>
                  <a:cubicBezTo>
                    <a:pt x="2594" y="1"/>
                    <a:pt x="2469" y="51"/>
                    <a:pt x="2368" y="151"/>
                  </a:cubicBezTo>
                  <a:lnTo>
                    <a:pt x="1068" y="1251"/>
                  </a:lnTo>
                  <a:cubicBezTo>
                    <a:pt x="701" y="1552"/>
                    <a:pt x="200" y="1885"/>
                    <a:pt x="100" y="2386"/>
                  </a:cubicBezTo>
                  <a:cubicBezTo>
                    <a:pt x="0" y="2919"/>
                    <a:pt x="334" y="3520"/>
                    <a:pt x="567" y="3987"/>
                  </a:cubicBezTo>
                  <a:cubicBezTo>
                    <a:pt x="834" y="4487"/>
                    <a:pt x="1134" y="4987"/>
                    <a:pt x="1468" y="5454"/>
                  </a:cubicBezTo>
                  <a:cubicBezTo>
                    <a:pt x="1558" y="5595"/>
                    <a:pt x="1697" y="5654"/>
                    <a:pt x="1838" y="5654"/>
                  </a:cubicBezTo>
                  <a:cubicBezTo>
                    <a:pt x="2165" y="5654"/>
                    <a:pt x="2501" y="5337"/>
                    <a:pt x="2268" y="4987"/>
                  </a:cubicBezTo>
                  <a:lnTo>
                    <a:pt x="2235" y="4987"/>
                  </a:lnTo>
                  <a:cubicBezTo>
                    <a:pt x="1968" y="4587"/>
                    <a:pt x="1735" y="4187"/>
                    <a:pt x="1501" y="3753"/>
                  </a:cubicBezTo>
                  <a:cubicBezTo>
                    <a:pt x="1368" y="3553"/>
                    <a:pt x="1268" y="3353"/>
                    <a:pt x="1168" y="3153"/>
                  </a:cubicBezTo>
                  <a:cubicBezTo>
                    <a:pt x="1068" y="2953"/>
                    <a:pt x="934" y="2753"/>
                    <a:pt x="1001" y="2586"/>
                  </a:cubicBezTo>
                  <a:cubicBezTo>
                    <a:pt x="1068" y="2386"/>
                    <a:pt x="1201" y="2319"/>
                    <a:pt x="1301" y="2252"/>
                  </a:cubicBezTo>
                  <a:lnTo>
                    <a:pt x="1835" y="1785"/>
                  </a:lnTo>
                  <a:lnTo>
                    <a:pt x="3036" y="784"/>
                  </a:lnTo>
                  <a:cubicBezTo>
                    <a:pt x="3236" y="618"/>
                    <a:pt x="3236" y="317"/>
                    <a:pt x="3036" y="151"/>
                  </a:cubicBezTo>
                  <a:cubicBezTo>
                    <a:pt x="2952" y="51"/>
                    <a:pt x="2835" y="1"/>
                    <a:pt x="27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3_1_2_2_1">
    <p:spTree>
      <p:nvGrpSpPr>
        <p:cNvPr id="1" name="Shape 1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8" name="Google Shape;1368;p32"/>
          <p:cNvGrpSpPr/>
          <p:nvPr/>
        </p:nvGrpSpPr>
        <p:grpSpPr>
          <a:xfrm>
            <a:off x="95" y="25"/>
            <a:ext cx="9143969" cy="5143446"/>
            <a:chOff x="95" y="25"/>
            <a:chExt cx="9143969" cy="5143446"/>
          </a:xfrm>
        </p:grpSpPr>
        <p:sp>
          <p:nvSpPr>
            <p:cNvPr id="1369" name="Google Shape;1369;p32"/>
            <p:cNvSpPr/>
            <p:nvPr/>
          </p:nvSpPr>
          <p:spPr>
            <a:xfrm>
              <a:off x="95" y="484705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32"/>
            <p:cNvSpPr/>
            <p:nvPr/>
          </p:nvSpPr>
          <p:spPr>
            <a:xfrm>
              <a:off x="95" y="67722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32"/>
            <p:cNvSpPr/>
            <p:nvPr/>
          </p:nvSpPr>
          <p:spPr>
            <a:xfrm>
              <a:off x="95" y="86974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32"/>
            <p:cNvSpPr/>
            <p:nvPr/>
          </p:nvSpPr>
          <p:spPr>
            <a:xfrm>
              <a:off x="95" y="106454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32"/>
            <p:cNvSpPr/>
            <p:nvPr/>
          </p:nvSpPr>
          <p:spPr>
            <a:xfrm>
              <a:off x="95" y="125706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32"/>
            <p:cNvSpPr/>
            <p:nvPr/>
          </p:nvSpPr>
          <p:spPr>
            <a:xfrm>
              <a:off x="95" y="1449643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32"/>
            <p:cNvSpPr/>
            <p:nvPr/>
          </p:nvSpPr>
          <p:spPr>
            <a:xfrm>
              <a:off x="95" y="1642163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32"/>
            <p:cNvSpPr/>
            <p:nvPr/>
          </p:nvSpPr>
          <p:spPr>
            <a:xfrm>
              <a:off x="95" y="1834744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2"/>
            <p:cNvSpPr/>
            <p:nvPr/>
          </p:nvSpPr>
          <p:spPr>
            <a:xfrm>
              <a:off x="95" y="2029479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32"/>
            <p:cNvSpPr/>
            <p:nvPr/>
          </p:nvSpPr>
          <p:spPr>
            <a:xfrm>
              <a:off x="95" y="2222059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32"/>
            <p:cNvSpPr/>
            <p:nvPr/>
          </p:nvSpPr>
          <p:spPr>
            <a:xfrm>
              <a:off x="95" y="241458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32"/>
            <p:cNvSpPr/>
            <p:nvPr/>
          </p:nvSpPr>
          <p:spPr>
            <a:xfrm>
              <a:off x="95" y="260710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32"/>
            <p:cNvSpPr/>
            <p:nvPr/>
          </p:nvSpPr>
          <p:spPr>
            <a:xfrm>
              <a:off x="95" y="280189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32"/>
            <p:cNvSpPr/>
            <p:nvPr/>
          </p:nvSpPr>
          <p:spPr>
            <a:xfrm>
              <a:off x="95" y="299441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32"/>
            <p:cNvSpPr/>
            <p:nvPr/>
          </p:nvSpPr>
          <p:spPr>
            <a:xfrm>
              <a:off x="95" y="3186997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32"/>
            <p:cNvSpPr/>
            <p:nvPr/>
          </p:nvSpPr>
          <p:spPr>
            <a:xfrm>
              <a:off x="95" y="3379517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32"/>
            <p:cNvSpPr/>
            <p:nvPr/>
          </p:nvSpPr>
          <p:spPr>
            <a:xfrm>
              <a:off x="95" y="3572098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32"/>
            <p:cNvSpPr/>
            <p:nvPr/>
          </p:nvSpPr>
          <p:spPr>
            <a:xfrm>
              <a:off x="95" y="3764618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2"/>
            <p:cNvSpPr/>
            <p:nvPr/>
          </p:nvSpPr>
          <p:spPr>
            <a:xfrm>
              <a:off x="95" y="3959413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2"/>
            <p:cNvSpPr/>
            <p:nvPr/>
          </p:nvSpPr>
          <p:spPr>
            <a:xfrm>
              <a:off x="95" y="4151934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32"/>
            <p:cNvSpPr/>
            <p:nvPr/>
          </p:nvSpPr>
          <p:spPr>
            <a:xfrm>
              <a:off x="95" y="4344454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32"/>
            <p:cNvSpPr/>
            <p:nvPr/>
          </p:nvSpPr>
          <p:spPr>
            <a:xfrm>
              <a:off x="95" y="4537035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32"/>
            <p:cNvSpPr/>
            <p:nvPr/>
          </p:nvSpPr>
          <p:spPr>
            <a:xfrm>
              <a:off x="95" y="4731770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32"/>
            <p:cNvSpPr/>
            <p:nvPr/>
          </p:nvSpPr>
          <p:spPr>
            <a:xfrm>
              <a:off x="95" y="4924351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32"/>
            <p:cNvSpPr/>
            <p:nvPr/>
          </p:nvSpPr>
          <p:spPr>
            <a:xfrm>
              <a:off x="704325" y="25"/>
              <a:ext cx="17779" cy="5143446"/>
            </a:xfrm>
            <a:custGeom>
              <a:avLst/>
              <a:gdLst/>
              <a:ahLst/>
              <a:cxnLst/>
              <a:rect l="l" t="t" r="r" b="b"/>
              <a:pathLst>
                <a:path w="297" h="85921" extrusionOk="0">
                  <a:moveTo>
                    <a:pt x="1" y="0"/>
                  </a:moveTo>
                  <a:lnTo>
                    <a:pt x="1" y="85920"/>
                  </a:lnTo>
                  <a:lnTo>
                    <a:pt x="296" y="8592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4" name="Google Shape;1394;p32"/>
          <p:cNvSpPr txBox="1">
            <a:spLocks noGrp="1"/>
          </p:cNvSpPr>
          <p:nvPr>
            <p:ph type="title"/>
          </p:nvPr>
        </p:nvSpPr>
        <p:spPr>
          <a:xfrm>
            <a:off x="2781150" y="1430400"/>
            <a:ext cx="3581700" cy="60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3100" b="1">
                <a:highlight>
                  <a:schemeClr val="dk2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>
            <a:endParaRPr/>
          </a:p>
        </p:txBody>
      </p:sp>
      <p:sp>
        <p:nvSpPr>
          <p:cNvPr id="1395" name="Google Shape;1395;p32"/>
          <p:cNvSpPr txBox="1">
            <a:spLocks noGrp="1"/>
          </p:cNvSpPr>
          <p:nvPr>
            <p:ph type="subTitle" idx="1"/>
          </p:nvPr>
        </p:nvSpPr>
        <p:spPr>
          <a:xfrm>
            <a:off x="2781150" y="2286625"/>
            <a:ext cx="3581700" cy="21711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6" name="Google Shape;1396;p32"/>
          <p:cNvSpPr txBox="1">
            <a:spLocks noGrp="1"/>
          </p:cNvSpPr>
          <p:nvPr>
            <p:ph type="title" idx="2"/>
          </p:nvPr>
        </p:nvSpPr>
        <p:spPr>
          <a:xfrm>
            <a:off x="713225" y="539000"/>
            <a:ext cx="7717500" cy="44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>
            <a:endParaRPr/>
          </a:p>
        </p:txBody>
      </p:sp>
      <p:sp>
        <p:nvSpPr>
          <p:cNvPr id="1397" name="Google Shape;1397;p32"/>
          <p:cNvSpPr/>
          <p:nvPr/>
        </p:nvSpPr>
        <p:spPr>
          <a:xfrm>
            <a:off x="8744475" y="3154725"/>
            <a:ext cx="109275" cy="114525"/>
          </a:xfrm>
          <a:custGeom>
            <a:avLst/>
            <a:gdLst/>
            <a:ahLst/>
            <a:cxnLst/>
            <a:rect l="l" t="t" r="r" b="b"/>
            <a:pathLst>
              <a:path w="4371" h="4581" extrusionOk="0">
                <a:moveTo>
                  <a:pt x="1702" y="1062"/>
                </a:moveTo>
                <a:cubicBezTo>
                  <a:pt x="1780" y="1119"/>
                  <a:pt x="1875" y="1151"/>
                  <a:pt x="1969" y="1151"/>
                </a:cubicBezTo>
                <a:lnTo>
                  <a:pt x="2002" y="1151"/>
                </a:lnTo>
                <a:lnTo>
                  <a:pt x="2102" y="1185"/>
                </a:lnTo>
                <a:cubicBezTo>
                  <a:pt x="2169" y="1185"/>
                  <a:pt x="2236" y="1218"/>
                  <a:pt x="2336" y="1218"/>
                </a:cubicBezTo>
                <a:cubicBezTo>
                  <a:pt x="2436" y="1285"/>
                  <a:pt x="2569" y="1352"/>
                  <a:pt x="2670" y="1418"/>
                </a:cubicBezTo>
                <a:cubicBezTo>
                  <a:pt x="2770" y="1485"/>
                  <a:pt x="2870" y="1552"/>
                  <a:pt x="2936" y="1652"/>
                </a:cubicBezTo>
                <a:cubicBezTo>
                  <a:pt x="3003" y="1752"/>
                  <a:pt x="3070" y="1852"/>
                  <a:pt x="3137" y="1952"/>
                </a:cubicBezTo>
                <a:cubicBezTo>
                  <a:pt x="3170" y="1985"/>
                  <a:pt x="3170" y="2052"/>
                  <a:pt x="3203" y="2085"/>
                </a:cubicBezTo>
                <a:cubicBezTo>
                  <a:pt x="3203" y="2152"/>
                  <a:pt x="3237" y="2219"/>
                  <a:pt x="3237" y="2286"/>
                </a:cubicBezTo>
                <a:lnTo>
                  <a:pt x="3237" y="2319"/>
                </a:lnTo>
                <a:cubicBezTo>
                  <a:pt x="3237" y="2352"/>
                  <a:pt x="3237" y="2386"/>
                  <a:pt x="3237" y="2419"/>
                </a:cubicBezTo>
                <a:cubicBezTo>
                  <a:pt x="3237" y="2519"/>
                  <a:pt x="3237" y="2586"/>
                  <a:pt x="3237" y="2686"/>
                </a:cubicBezTo>
                <a:cubicBezTo>
                  <a:pt x="3237" y="2675"/>
                  <a:pt x="3236" y="2670"/>
                  <a:pt x="3234" y="2670"/>
                </a:cubicBezTo>
                <a:cubicBezTo>
                  <a:pt x="3227" y="2670"/>
                  <a:pt x="3203" y="2791"/>
                  <a:pt x="3203" y="2819"/>
                </a:cubicBezTo>
                <a:cubicBezTo>
                  <a:pt x="3203" y="2886"/>
                  <a:pt x="3170" y="2953"/>
                  <a:pt x="3137" y="2986"/>
                </a:cubicBezTo>
                <a:cubicBezTo>
                  <a:pt x="3146" y="2976"/>
                  <a:pt x="3150" y="2972"/>
                  <a:pt x="3151" y="2972"/>
                </a:cubicBezTo>
                <a:lnTo>
                  <a:pt x="3151" y="2972"/>
                </a:lnTo>
                <a:cubicBezTo>
                  <a:pt x="3153" y="2972"/>
                  <a:pt x="3137" y="2996"/>
                  <a:pt x="3137" y="3019"/>
                </a:cubicBezTo>
                <a:lnTo>
                  <a:pt x="3103" y="3119"/>
                </a:lnTo>
                <a:cubicBezTo>
                  <a:pt x="3070" y="3186"/>
                  <a:pt x="3036" y="3220"/>
                  <a:pt x="3003" y="3253"/>
                </a:cubicBezTo>
                <a:cubicBezTo>
                  <a:pt x="2936" y="3320"/>
                  <a:pt x="2903" y="3353"/>
                  <a:pt x="2836" y="3386"/>
                </a:cubicBezTo>
                <a:lnTo>
                  <a:pt x="2770" y="3453"/>
                </a:lnTo>
                <a:lnTo>
                  <a:pt x="2670" y="3520"/>
                </a:lnTo>
                <a:cubicBezTo>
                  <a:pt x="2603" y="3520"/>
                  <a:pt x="2536" y="3553"/>
                  <a:pt x="2469" y="3553"/>
                </a:cubicBezTo>
                <a:cubicBezTo>
                  <a:pt x="2469" y="3553"/>
                  <a:pt x="2395" y="3568"/>
                  <a:pt x="2366" y="3568"/>
                </a:cubicBezTo>
                <a:cubicBezTo>
                  <a:pt x="2351" y="3568"/>
                  <a:pt x="2347" y="3564"/>
                  <a:pt x="2369" y="3553"/>
                </a:cubicBezTo>
                <a:lnTo>
                  <a:pt x="2303" y="3553"/>
                </a:lnTo>
                <a:cubicBezTo>
                  <a:pt x="2286" y="3570"/>
                  <a:pt x="2261" y="3578"/>
                  <a:pt x="2232" y="3578"/>
                </a:cubicBezTo>
                <a:cubicBezTo>
                  <a:pt x="2203" y="3578"/>
                  <a:pt x="2169" y="3570"/>
                  <a:pt x="2136" y="3553"/>
                </a:cubicBezTo>
                <a:lnTo>
                  <a:pt x="2002" y="3553"/>
                </a:lnTo>
                <a:lnTo>
                  <a:pt x="1902" y="3520"/>
                </a:lnTo>
                <a:lnTo>
                  <a:pt x="1869" y="3520"/>
                </a:lnTo>
                <a:cubicBezTo>
                  <a:pt x="1369" y="3253"/>
                  <a:pt x="1068" y="2753"/>
                  <a:pt x="1068" y="2185"/>
                </a:cubicBezTo>
                <a:cubicBezTo>
                  <a:pt x="1068" y="1885"/>
                  <a:pt x="1168" y="1618"/>
                  <a:pt x="1335" y="1385"/>
                </a:cubicBezTo>
                <a:cubicBezTo>
                  <a:pt x="1437" y="1262"/>
                  <a:pt x="1565" y="1152"/>
                  <a:pt x="1702" y="1062"/>
                </a:cubicBezTo>
                <a:close/>
                <a:moveTo>
                  <a:pt x="1857" y="0"/>
                </a:moveTo>
                <a:cubicBezTo>
                  <a:pt x="1817" y="0"/>
                  <a:pt x="1776" y="6"/>
                  <a:pt x="1736" y="17"/>
                </a:cubicBezTo>
                <a:cubicBezTo>
                  <a:pt x="902" y="284"/>
                  <a:pt x="301" y="985"/>
                  <a:pt x="168" y="1852"/>
                </a:cubicBezTo>
                <a:cubicBezTo>
                  <a:pt x="1" y="2753"/>
                  <a:pt x="368" y="3687"/>
                  <a:pt x="1102" y="4254"/>
                </a:cubicBezTo>
                <a:cubicBezTo>
                  <a:pt x="1429" y="4472"/>
                  <a:pt x="1814" y="4581"/>
                  <a:pt x="2199" y="4581"/>
                </a:cubicBezTo>
                <a:cubicBezTo>
                  <a:pt x="2640" y="4581"/>
                  <a:pt x="3081" y="4438"/>
                  <a:pt x="3437" y="4154"/>
                </a:cubicBezTo>
                <a:cubicBezTo>
                  <a:pt x="4104" y="3620"/>
                  <a:pt x="4371" y="2719"/>
                  <a:pt x="4104" y="1885"/>
                </a:cubicBezTo>
                <a:cubicBezTo>
                  <a:pt x="3834" y="1046"/>
                  <a:pt x="3133" y="422"/>
                  <a:pt x="2268" y="256"/>
                </a:cubicBezTo>
                <a:lnTo>
                  <a:pt x="2268" y="256"/>
                </a:lnTo>
                <a:cubicBezTo>
                  <a:pt x="2188" y="93"/>
                  <a:pt x="2024" y="0"/>
                  <a:pt x="185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8" name="Google Shape;1398;p32"/>
          <p:cNvSpPr/>
          <p:nvPr/>
        </p:nvSpPr>
        <p:spPr>
          <a:xfrm>
            <a:off x="1771375" y="4818363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9" name="Google Shape;1399;p32"/>
          <p:cNvSpPr/>
          <p:nvPr/>
        </p:nvSpPr>
        <p:spPr>
          <a:xfrm>
            <a:off x="1770113" y="492663"/>
            <a:ext cx="87600" cy="85725"/>
          </a:xfrm>
          <a:custGeom>
            <a:avLst/>
            <a:gdLst/>
            <a:ahLst/>
            <a:cxnLst/>
            <a:rect l="l" t="t" r="r" b="b"/>
            <a:pathLst>
              <a:path w="3504" h="3429" extrusionOk="0">
                <a:moveTo>
                  <a:pt x="1306" y="1043"/>
                </a:moveTo>
                <a:cubicBezTo>
                  <a:pt x="1302" y="1043"/>
                  <a:pt x="1285" y="1051"/>
                  <a:pt x="1268" y="1068"/>
                </a:cubicBezTo>
                <a:cubicBezTo>
                  <a:pt x="1302" y="1051"/>
                  <a:pt x="1310" y="1043"/>
                  <a:pt x="1306" y="1043"/>
                </a:cubicBezTo>
                <a:close/>
                <a:moveTo>
                  <a:pt x="1049" y="1498"/>
                </a:moveTo>
                <a:cubicBezTo>
                  <a:pt x="1048" y="1498"/>
                  <a:pt x="1043" y="1508"/>
                  <a:pt x="1039" y="1525"/>
                </a:cubicBezTo>
                <a:lnTo>
                  <a:pt x="1039" y="1525"/>
                </a:lnTo>
                <a:cubicBezTo>
                  <a:pt x="1048" y="1506"/>
                  <a:pt x="1050" y="1498"/>
                  <a:pt x="1049" y="1498"/>
                </a:cubicBezTo>
                <a:close/>
                <a:moveTo>
                  <a:pt x="2278" y="2426"/>
                </a:moveTo>
                <a:lnTo>
                  <a:pt x="2278" y="2426"/>
                </a:lnTo>
                <a:cubicBezTo>
                  <a:pt x="2263" y="2428"/>
                  <a:pt x="2252" y="2445"/>
                  <a:pt x="2256" y="2445"/>
                </a:cubicBezTo>
                <a:cubicBezTo>
                  <a:pt x="2258" y="2445"/>
                  <a:pt x="2262" y="2442"/>
                  <a:pt x="2269" y="2435"/>
                </a:cubicBezTo>
                <a:lnTo>
                  <a:pt x="2278" y="2426"/>
                </a:lnTo>
                <a:close/>
                <a:moveTo>
                  <a:pt x="1458" y="943"/>
                </a:moveTo>
                <a:lnTo>
                  <a:pt x="1458" y="943"/>
                </a:lnTo>
                <a:cubicBezTo>
                  <a:pt x="1551" y="978"/>
                  <a:pt x="1643" y="1040"/>
                  <a:pt x="1735" y="1101"/>
                </a:cubicBezTo>
                <a:lnTo>
                  <a:pt x="1869" y="1201"/>
                </a:lnTo>
                <a:lnTo>
                  <a:pt x="1935" y="1234"/>
                </a:lnTo>
                <a:cubicBezTo>
                  <a:pt x="1935" y="1234"/>
                  <a:pt x="1995" y="1264"/>
                  <a:pt x="2004" y="1264"/>
                </a:cubicBezTo>
                <a:cubicBezTo>
                  <a:pt x="2009" y="1264"/>
                  <a:pt x="2002" y="1257"/>
                  <a:pt x="1969" y="1235"/>
                </a:cubicBezTo>
                <a:lnTo>
                  <a:pt x="1969" y="1235"/>
                </a:lnTo>
                <a:cubicBezTo>
                  <a:pt x="2069" y="1302"/>
                  <a:pt x="2136" y="1368"/>
                  <a:pt x="2202" y="1468"/>
                </a:cubicBezTo>
                <a:lnTo>
                  <a:pt x="2236" y="1501"/>
                </a:lnTo>
                <a:cubicBezTo>
                  <a:pt x="2227" y="1485"/>
                  <a:pt x="2225" y="1478"/>
                  <a:pt x="2227" y="1478"/>
                </a:cubicBezTo>
                <a:lnTo>
                  <a:pt x="2227" y="1478"/>
                </a:lnTo>
                <a:cubicBezTo>
                  <a:pt x="2231" y="1478"/>
                  <a:pt x="2269" y="1535"/>
                  <a:pt x="2269" y="1535"/>
                </a:cubicBezTo>
                <a:cubicBezTo>
                  <a:pt x="2302" y="1568"/>
                  <a:pt x="2336" y="1635"/>
                  <a:pt x="2369" y="1702"/>
                </a:cubicBezTo>
                <a:cubicBezTo>
                  <a:pt x="2369" y="1702"/>
                  <a:pt x="2402" y="1735"/>
                  <a:pt x="2402" y="1768"/>
                </a:cubicBezTo>
                <a:lnTo>
                  <a:pt x="2436" y="1902"/>
                </a:lnTo>
                <a:cubicBezTo>
                  <a:pt x="2436" y="1912"/>
                  <a:pt x="2436" y="1923"/>
                  <a:pt x="2436" y="1935"/>
                </a:cubicBezTo>
                <a:cubicBezTo>
                  <a:pt x="2436" y="2002"/>
                  <a:pt x="2436" y="2035"/>
                  <a:pt x="2436" y="2102"/>
                </a:cubicBezTo>
                <a:cubicBezTo>
                  <a:pt x="2436" y="2121"/>
                  <a:pt x="2436" y="2135"/>
                  <a:pt x="2436" y="2135"/>
                </a:cubicBezTo>
                <a:lnTo>
                  <a:pt x="2413" y="2227"/>
                </a:lnTo>
                <a:lnTo>
                  <a:pt x="2413" y="2227"/>
                </a:lnTo>
                <a:cubicBezTo>
                  <a:pt x="2410" y="2228"/>
                  <a:pt x="2407" y="2230"/>
                  <a:pt x="2402" y="2235"/>
                </a:cubicBezTo>
                <a:cubicBezTo>
                  <a:pt x="2402" y="2269"/>
                  <a:pt x="2369" y="2302"/>
                  <a:pt x="2369" y="2302"/>
                </a:cubicBezTo>
                <a:cubicBezTo>
                  <a:pt x="2336" y="2335"/>
                  <a:pt x="2336" y="2369"/>
                  <a:pt x="2336" y="2369"/>
                </a:cubicBezTo>
                <a:lnTo>
                  <a:pt x="2278" y="2426"/>
                </a:lnTo>
                <a:lnTo>
                  <a:pt x="2278" y="2426"/>
                </a:lnTo>
                <a:cubicBezTo>
                  <a:pt x="2279" y="2426"/>
                  <a:pt x="2281" y="2426"/>
                  <a:pt x="2282" y="2426"/>
                </a:cubicBezTo>
                <a:cubicBezTo>
                  <a:pt x="2288" y="2426"/>
                  <a:pt x="2295" y="2428"/>
                  <a:pt x="2302" y="2435"/>
                </a:cubicBezTo>
                <a:lnTo>
                  <a:pt x="2197" y="2488"/>
                </a:lnTo>
                <a:lnTo>
                  <a:pt x="2197" y="2488"/>
                </a:lnTo>
                <a:cubicBezTo>
                  <a:pt x="2177" y="2490"/>
                  <a:pt x="2122" y="2502"/>
                  <a:pt x="2102" y="2502"/>
                </a:cubicBezTo>
                <a:lnTo>
                  <a:pt x="1902" y="2502"/>
                </a:lnTo>
                <a:cubicBezTo>
                  <a:pt x="1835" y="2502"/>
                  <a:pt x="1769" y="2469"/>
                  <a:pt x="1735" y="2435"/>
                </a:cubicBezTo>
                <a:lnTo>
                  <a:pt x="1668" y="2435"/>
                </a:lnTo>
                <a:lnTo>
                  <a:pt x="1502" y="2335"/>
                </a:lnTo>
                <a:lnTo>
                  <a:pt x="1402" y="2269"/>
                </a:lnTo>
                <a:cubicBezTo>
                  <a:pt x="1402" y="2269"/>
                  <a:pt x="1302" y="2202"/>
                  <a:pt x="1302" y="2169"/>
                </a:cubicBezTo>
                <a:lnTo>
                  <a:pt x="1201" y="2102"/>
                </a:lnTo>
                <a:cubicBezTo>
                  <a:pt x="1168" y="2068"/>
                  <a:pt x="1168" y="2035"/>
                  <a:pt x="1135" y="2002"/>
                </a:cubicBezTo>
                <a:cubicBezTo>
                  <a:pt x="1101" y="1968"/>
                  <a:pt x="1068" y="1902"/>
                  <a:pt x="1068" y="1868"/>
                </a:cubicBezTo>
                <a:lnTo>
                  <a:pt x="1068" y="1768"/>
                </a:lnTo>
                <a:cubicBezTo>
                  <a:pt x="1068" y="1768"/>
                  <a:pt x="1068" y="1735"/>
                  <a:pt x="1035" y="1702"/>
                </a:cubicBezTo>
                <a:lnTo>
                  <a:pt x="1035" y="1568"/>
                </a:lnTo>
                <a:cubicBezTo>
                  <a:pt x="1035" y="1551"/>
                  <a:pt x="1037" y="1536"/>
                  <a:pt x="1039" y="1525"/>
                </a:cubicBezTo>
                <a:lnTo>
                  <a:pt x="1039" y="1525"/>
                </a:lnTo>
                <a:cubicBezTo>
                  <a:pt x="1038" y="1528"/>
                  <a:pt x="1036" y="1531"/>
                  <a:pt x="1035" y="1535"/>
                </a:cubicBezTo>
                <a:cubicBezTo>
                  <a:pt x="1035" y="1514"/>
                  <a:pt x="1035" y="1484"/>
                  <a:pt x="1035" y="1468"/>
                </a:cubicBezTo>
                <a:cubicBezTo>
                  <a:pt x="1035" y="1435"/>
                  <a:pt x="1035" y="1435"/>
                  <a:pt x="1035" y="1401"/>
                </a:cubicBezTo>
                <a:lnTo>
                  <a:pt x="1035" y="1368"/>
                </a:lnTo>
                <a:cubicBezTo>
                  <a:pt x="1035" y="1335"/>
                  <a:pt x="1101" y="1268"/>
                  <a:pt x="1135" y="1234"/>
                </a:cubicBezTo>
                <a:cubicBezTo>
                  <a:pt x="1135" y="1201"/>
                  <a:pt x="1135" y="1201"/>
                  <a:pt x="1168" y="1168"/>
                </a:cubicBezTo>
                <a:lnTo>
                  <a:pt x="1201" y="1168"/>
                </a:lnTo>
                <a:lnTo>
                  <a:pt x="1268" y="1068"/>
                </a:lnTo>
                <a:cubicBezTo>
                  <a:pt x="1268" y="1034"/>
                  <a:pt x="1368" y="1001"/>
                  <a:pt x="1402" y="968"/>
                </a:cubicBezTo>
                <a:lnTo>
                  <a:pt x="1368" y="968"/>
                </a:lnTo>
                <a:cubicBezTo>
                  <a:pt x="1368" y="968"/>
                  <a:pt x="1423" y="968"/>
                  <a:pt x="1458" y="943"/>
                </a:cubicBezTo>
                <a:close/>
                <a:moveTo>
                  <a:pt x="1568" y="0"/>
                </a:moveTo>
                <a:lnTo>
                  <a:pt x="1568" y="67"/>
                </a:lnTo>
                <a:cubicBezTo>
                  <a:pt x="868" y="100"/>
                  <a:pt x="301" y="567"/>
                  <a:pt x="134" y="1201"/>
                </a:cubicBezTo>
                <a:cubicBezTo>
                  <a:pt x="1" y="1835"/>
                  <a:pt x="201" y="2502"/>
                  <a:pt x="734" y="2936"/>
                </a:cubicBezTo>
                <a:cubicBezTo>
                  <a:pt x="1078" y="3258"/>
                  <a:pt x="1519" y="3428"/>
                  <a:pt x="1967" y="3428"/>
                </a:cubicBezTo>
                <a:cubicBezTo>
                  <a:pt x="2215" y="3428"/>
                  <a:pt x="2465" y="3376"/>
                  <a:pt x="2703" y="3269"/>
                </a:cubicBezTo>
                <a:cubicBezTo>
                  <a:pt x="3270" y="2902"/>
                  <a:pt x="3503" y="2235"/>
                  <a:pt x="3336" y="1601"/>
                </a:cubicBezTo>
                <a:cubicBezTo>
                  <a:pt x="3103" y="934"/>
                  <a:pt x="2569" y="367"/>
                  <a:pt x="1902" y="134"/>
                </a:cubicBezTo>
                <a:cubicBezTo>
                  <a:pt x="1878" y="122"/>
                  <a:pt x="1855" y="112"/>
                  <a:pt x="1832" y="104"/>
                </a:cubicBezTo>
                <a:lnTo>
                  <a:pt x="1832" y="104"/>
                </a:lnTo>
                <a:cubicBezTo>
                  <a:pt x="1756" y="40"/>
                  <a:pt x="1665" y="0"/>
                  <a:pt x="15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0" name="Google Shape;1400;p32"/>
          <p:cNvSpPr/>
          <p:nvPr/>
        </p:nvSpPr>
        <p:spPr>
          <a:xfrm>
            <a:off x="250238" y="3763063"/>
            <a:ext cx="70900" cy="70825"/>
          </a:xfrm>
          <a:custGeom>
            <a:avLst/>
            <a:gdLst/>
            <a:ahLst/>
            <a:cxnLst/>
            <a:rect l="l" t="t" r="r" b="b"/>
            <a:pathLst>
              <a:path w="2836" h="2833" extrusionOk="0">
                <a:moveTo>
                  <a:pt x="958" y="1016"/>
                </a:moveTo>
                <a:cubicBezTo>
                  <a:pt x="951" y="1028"/>
                  <a:pt x="943" y="1033"/>
                  <a:pt x="939" y="1033"/>
                </a:cubicBezTo>
                <a:cubicBezTo>
                  <a:pt x="936" y="1033"/>
                  <a:pt x="939" y="1027"/>
                  <a:pt x="958" y="1016"/>
                </a:cubicBezTo>
                <a:close/>
                <a:moveTo>
                  <a:pt x="1201" y="1126"/>
                </a:moveTo>
                <a:cubicBezTo>
                  <a:pt x="1201" y="1126"/>
                  <a:pt x="1200" y="1138"/>
                  <a:pt x="1197" y="1153"/>
                </a:cubicBezTo>
                <a:lnTo>
                  <a:pt x="1197" y="1153"/>
                </a:lnTo>
                <a:cubicBezTo>
                  <a:pt x="1198" y="1150"/>
                  <a:pt x="1200" y="1147"/>
                  <a:pt x="1201" y="1144"/>
                </a:cubicBezTo>
                <a:cubicBezTo>
                  <a:pt x="1201" y="1131"/>
                  <a:pt x="1201" y="1126"/>
                  <a:pt x="1201" y="1126"/>
                </a:cubicBezTo>
                <a:close/>
                <a:moveTo>
                  <a:pt x="1197" y="1153"/>
                </a:moveTo>
                <a:cubicBezTo>
                  <a:pt x="1187" y="1174"/>
                  <a:pt x="1181" y="1191"/>
                  <a:pt x="1176" y="1208"/>
                </a:cubicBezTo>
                <a:lnTo>
                  <a:pt x="1176" y="1208"/>
                </a:lnTo>
                <a:cubicBezTo>
                  <a:pt x="1188" y="1199"/>
                  <a:pt x="1194" y="1173"/>
                  <a:pt x="1197" y="1153"/>
                </a:cubicBezTo>
                <a:close/>
                <a:moveTo>
                  <a:pt x="1826" y="1273"/>
                </a:moveTo>
                <a:cubicBezTo>
                  <a:pt x="1828" y="1291"/>
                  <a:pt x="1839" y="1306"/>
                  <a:pt x="1843" y="1306"/>
                </a:cubicBezTo>
                <a:cubicBezTo>
                  <a:pt x="1846" y="1306"/>
                  <a:pt x="1845" y="1299"/>
                  <a:pt x="1835" y="1278"/>
                </a:cubicBezTo>
                <a:lnTo>
                  <a:pt x="1826" y="1273"/>
                </a:lnTo>
                <a:close/>
                <a:moveTo>
                  <a:pt x="1316" y="1792"/>
                </a:moveTo>
                <a:cubicBezTo>
                  <a:pt x="1316" y="1792"/>
                  <a:pt x="1327" y="1802"/>
                  <a:pt x="1339" y="1812"/>
                </a:cubicBezTo>
                <a:lnTo>
                  <a:pt x="1339" y="1812"/>
                </a:lnTo>
                <a:cubicBezTo>
                  <a:pt x="1338" y="1812"/>
                  <a:pt x="1336" y="1812"/>
                  <a:pt x="1335" y="1812"/>
                </a:cubicBezTo>
                <a:cubicBezTo>
                  <a:pt x="1321" y="1797"/>
                  <a:pt x="1315" y="1792"/>
                  <a:pt x="1316" y="1792"/>
                </a:cubicBezTo>
                <a:close/>
                <a:moveTo>
                  <a:pt x="1835" y="1778"/>
                </a:moveTo>
                <a:lnTo>
                  <a:pt x="1835" y="1778"/>
                </a:lnTo>
                <a:cubicBezTo>
                  <a:pt x="1816" y="1797"/>
                  <a:pt x="1774" y="1817"/>
                  <a:pt x="1768" y="1817"/>
                </a:cubicBezTo>
                <a:cubicBezTo>
                  <a:pt x="1764" y="1817"/>
                  <a:pt x="1779" y="1806"/>
                  <a:pt x="1835" y="1778"/>
                </a:cubicBezTo>
                <a:close/>
                <a:moveTo>
                  <a:pt x="1270" y="945"/>
                </a:moveTo>
                <a:cubicBezTo>
                  <a:pt x="1303" y="947"/>
                  <a:pt x="1344" y="954"/>
                  <a:pt x="1368" y="978"/>
                </a:cubicBezTo>
                <a:lnTo>
                  <a:pt x="1435" y="978"/>
                </a:lnTo>
                <a:lnTo>
                  <a:pt x="1568" y="1078"/>
                </a:lnTo>
                <a:lnTo>
                  <a:pt x="1635" y="1111"/>
                </a:lnTo>
                <a:cubicBezTo>
                  <a:pt x="1702" y="1144"/>
                  <a:pt x="1735" y="1178"/>
                  <a:pt x="1768" y="1244"/>
                </a:cubicBezTo>
                <a:lnTo>
                  <a:pt x="1826" y="1273"/>
                </a:lnTo>
                <a:lnTo>
                  <a:pt x="1826" y="1273"/>
                </a:lnTo>
                <a:cubicBezTo>
                  <a:pt x="1825" y="1263"/>
                  <a:pt x="1827" y="1253"/>
                  <a:pt x="1835" y="1244"/>
                </a:cubicBezTo>
                <a:lnTo>
                  <a:pt x="1835" y="1244"/>
                </a:lnTo>
                <a:lnTo>
                  <a:pt x="1902" y="1378"/>
                </a:lnTo>
                <a:lnTo>
                  <a:pt x="1935" y="1445"/>
                </a:lnTo>
                <a:cubicBezTo>
                  <a:pt x="1935" y="1478"/>
                  <a:pt x="1935" y="1478"/>
                  <a:pt x="1935" y="1511"/>
                </a:cubicBezTo>
                <a:lnTo>
                  <a:pt x="1935" y="1611"/>
                </a:lnTo>
                <a:lnTo>
                  <a:pt x="1935" y="1645"/>
                </a:lnTo>
                <a:cubicBezTo>
                  <a:pt x="1935" y="1645"/>
                  <a:pt x="1935" y="1662"/>
                  <a:pt x="1923" y="1672"/>
                </a:cubicBezTo>
                <a:lnTo>
                  <a:pt x="1923" y="1672"/>
                </a:lnTo>
                <a:cubicBezTo>
                  <a:pt x="1931" y="1653"/>
                  <a:pt x="1936" y="1629"/>
                  <a:pt x="1925" y="1629"/>
                </a:cubicBezTo>
                <a:cubicBezTo>
                  <a:pt x="1921" y="1629"/>
                  <a:pt x="1913" y="1633"/>
                  <a:pt x="1902" y="1645"/>
                </a:cubicBezTo>
                <a:lnTo>
                  <a:pt x="1835" y="1745"/>
                </a:lnTo>
                <a:cubicBezTo>
                  <a:pt x="1828" y="1759"/>
                  <a:pt x="1828" y="1764"/>
                  <a:pt x="1833" y="1764"/>
                </a:cubicBezTo>
                <a:cubicBezTo>
                  <a:pt x="1845" y="1764"/>
                  <a:pt x="1887" y="1726"/>
                  <a:pt x="1887" y="1726"/>
                </a:cubicBezTo>
                <a:lnTo>
                  <a:pt x="1887" y="1726"/>
                </a:lnTo>
                <a:cubicBezTo>
                  <a:pt x="1888" y="1726"/>
                  <a:pt x="1883" y="1731"/>
                  <a:pt x="1868" y="1745"/>
                </a:cubicBezTo>
                <a:lnTo>
                  <a:pt x="1835" y="1778"/>
                </a:lnTo>
                <a:cubicBezTo>
                  <a:pt x="1802" y="1778"/>
                  <a:pt x="1768" y="1812"/>
                  <a:pt x="1735" y="1812"/>
                </a:cubicBezTo>
                <a:lnTo>
                  <a:pt x="1702" y="1845"/>
                </a:lnTo>
                <a:lnTo>
                  <a:pt x="1668" y="1845"/>
                </a:lnTo>
                <a:cubicBezTo>
                  <a:pt x="1735" y="1812"/>
                  <a:pt x="1735" y="1812"/>
                  <a:pt x="1702" y="1812"/>
                </a:cubicBezTo>
                <a:lnTo>
                  <a:pt x="1602" y="1845"/>
                </a:lnTo>
                <a:lnTo>
                  <a:pt x="1535" y="1845"/>
                </a:lnTo>
                <a:cubicBezTo>
                  <a:pt x="1518" y="1862"/>
                  <a:pt x="1502" y="1870"/>
                  <a:pt x="1485" y="1870"/>
                </a:cubicBezTo>
                <a:cubicBezTo>
                  <a:pt x="1468" y="1870"/>
                  <a:pt x="1451" y="1862"/>
                  <a:pt x="1435" y="1845"/>
                </a:cubicBezTo>
                <a:cubicBezTo>
                  <a:pt x="1414" y="1845"/>
                  <a:pt x="1393" y="1832"/>
                  <a:pt x="1373" y="1822"/>
                </a:cubicBezTo>
                <a:lnTo>
                  <a:pt x="1373" y="1822"/>
                </a:lnTo>
                <a:cubicBezTo>
                  <a:pt x="1372" y="1820"/>
                  <a:pt x="1370" y="1816"/>
                  <a:pt x="1368" y="1812"/>
                </a:cubicBezTo>
                <a:lnTo>
                  <a:pt x="1335" y="1778"/>
                </a:lnTo>
                <a:cubicBezTo>
                  <a:pt x="1301" y="1778"/>
                  <a:pt x="1301" y="1778"/>
                  <a:pt x="1301" y="1745"/>
                </a:cubicBezTo>
                <a:cubicBezTo>
                  <a:pt x="1281" y="1725"/>
                  <a:pt x="1261" y="1692"/>
                  <a:pt x="1263" y="1692"/>
                </a:cubicBezTo>
                <a:lnTo>
                  <a:pt x="1263" y="1692"/>
                </a:lnTo>
                <a:cubicBezTo>
                  <a:pt x="1264" y="1692"/>
                  <a:pt x="1275" y="1706"/>
                  <a:pt x="1301" y="1745"/>
                </a:cubicBezTo>
                <a:cubicBezTo>
                  <a:pt x="1301" y="1711"/>
                  <a:pt x="1235" y="1678"/>
                  <a:pt x="1235" y="1645"/>
                </a:cubicBezTo>
                <a:cubicBezTo>
                  <a:pt x="1218" y="1645"/>
                  <a:pt x="1210" y="1637"/>
                  <a:pt x="1206" y="1625"/>
                </a:cubicBezTo>
                <a:lnTo>
                  <a:pt x="1206" y="1625"/>
                </a:lnTo>
                <a:cubicBezTo>
                  <a:pt x="1207" y="1626"/>
                  <a:pt x="1208" y="1628"/>
                  <a:pt x="1208" y="1628"/>
                </a:cubicBezTo>
                <a:cubicBezTo>
                  <a:pt x="1209" y="1628"/>
                  <a:pt x="1207" y="1624"/>
                  <a:pt x="1203" y="1616"/>
                </a:cubicBezTo>
                <a:lnTo>
                  <a:pt x="1203" y="1616"/>
                </a:lnTo>
                <a:cubicBezTo>
                  <a:pt x="1201" y="1604"/>
                  <a:pt x="1201" y="1591"/>
                  <a:pt x="1201" y="1578"/>
                </a:cubicBezTo>
                <a:cubicBezTo>
                  <a:pt x="1190" y="1567"/>
                  <a:pt x="1183" y="1562"/>
                  <a:pt x="1180" y="1562"/>
                </a:cubicBezTo>
                <a:cubicBezTo>
                  <a:pt x="1176" y="1562"/>
                  <a:pt x="1178" y="1571"/>
                  <a:pt x="1183" y="1582"/>
                </a:cubicBezTo>
                <a:lnTo>
                  <a:pt x="1183" y="1582"/>
                </a:lnTo>
                <a:cubicBezTo>
                  <a:pt x="1141" y="1511"/>
                  <a:pt x="1168" y="1508"/>
                  <a:pt x="1168" y="1478"/>
                </a:cubicBezTo>
                <a:lnTo>
                  <a:pt x="1168" y="1445"/>
                </a:lnTo>
                <a:lnTo>
                  <a:pt x="1168" y="1311"/>
                </a:lnTo>
                <a:cubicBezTo>
                  <a:pt x="1168" y="1269"/>
                  <a:pt x="1168" y="1240"/>
                  <a:pt x="1176" y="1208"/>
                </a:cubicBezTo>
                <a:lnTo>
                  <a:pt x="1176" y="1208"/>
                </a:lnTo>
                <a:cubicBezTo>
                  <a:pt x="1174" y="1210"/>
                  <a:pt x="1171" y="1211"/>
                  <a:pt x="1168" y="1211"/>
                </a:cubicBezTo>
                <a:cubicBezTo>
                  <a:pt x="1135" y="1211"/>
                  <a:pt x="1201" y="1144"/>
                  <a:pt x="1201" y="1111"/>
                </a:cubicBezTo>
                <a:cubicBezTo>
                  <a:pt x="1236" y="1055"/>
                  <a:pt x="1259" y="999"/>
                  <a:pt x="1270" y="945"/>
                </a:cubicBezTo>
                <a:close/>
                <a:moveTo>
                  <a:pt x="1195" y="1"/>
                </a:moveTo>
                <a:cubicBezTo>
                  <a:pt x="988" y="1"/>
                  <a:pt x="784" y="52"/>
                  <a:pt x="601" y="144"/>
                </a:cubicBezTo>
                <a:cubicBezTo>
                  <a:pt x="234" y="344"/>
                  <a:pt x="0" y="677"/>
                  <a:pt x="0" y="1078"/>
                </a:cubicBezTo>
                <a:cubicBezTo>
                  <a:pt x="0" y="1230"/>
                  <a:pt x="66" y="1361"/>
                  <a:pt x="171" y="1445"/>
                </a:cubicBezTo>
                <a:lnTo>
                  <a:pt x="171" y="1445"/>
                </a:lnTo>
                <a:cubicBezTo>
                  <a:pt x="176" y="1712"/>
                  <a:pt x="251" y="1978"/>
                  <a:pt x="401" y="2212"/>
                </a:cubicBezTo>
                <a:cubicBezTo>
                  <a:pt x="636" y="2604"/>
                  <a:pt x="1056" y="2832"/>
                  <a:pt x="1483" y="2832"/>
                </a:cubicBezTo>
                <a:cubicBezTo>
                  <a:pt x="1601" y="2832"/>
                  <a:pt x="1720" y="2815"/>
                  <a:pt x="1835" y="2779"/>
                </a:cubicBezTo>
                <a:cubicBezTo>
                  <a:pt x="2402" y="2612"/>
                  <a:pt x="2802" y="2145"/>
                  <a:pt x="2836" y="1545"/>
                </a:cubicBezTo>
                <a:cubicBezTo>
                  <a:pt x="2769" y="878"/>
                  <a:pt x="2335" y="310"/>
                  <a:pt x="1702" y="110"/>
                </a:cubicBezTo>
                <a:cubicBezTo>
                  <a:pt x="1536" y="35"/>
                  <a:pt x="1364" y="1"/>
                  <a:pt x="11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1" name="Google Shape;1401;p32"/>
          <p:cNvSpPr/>
          <p:nvPr/>
        </p:nvSpPr>
        <p:spPr>
          <a:xfrm>
            <a:off x="8261475" y="869663"/>
            <a:ext cx="338600" cy="293575"/>
          </a:xfrm>
          <a:custGeom>
            <a:avLst/>
            <a:gdLst/>
            <a:ahLst/>
            <a:cxnLst/>
            <a:rect l="l" t="t" r="r" b="b"/>
            <a:pathLst>
              <a:path w="13544" h="11743" extrusionOk="0">
                <a:moveTo>
                  <a:pt x="6438" y="992"/>
                </a:moveTo>
                <a:cubicBezTo>
                  <a:pt x="6467" y="992"/>
                  <a:pt x="6479" y="1072"/>
                  <a:pt x="6538" y="1210"/>
                </a:cubicBezTo>
                <a:cubicBezTo>
                  <a:pt x="6672" y="1444"/>
                  <a:pt x="6672" y="1577"/>
                  <a:pt x="6738" y="1777"/>
                </a:cubicBezTo>
                <a:lnTo>
                  <a:pt x="7306" y="3245"/>
                </a:lnTo>
                <a:cubicBezTo>
                  <a:pt x="7606" y="4012"/>
                  <a:pt x="7773" y="4579"/>
                  <a:pt x="8673" y="4579"/>
                </a:cubicBezTo>
                <a:cubicBezTo>
                  <a:pt x="9707" y="4579"/>
                  <a:pt x="10708" y="4579"/>
                  <a:pt x="11742" y="4680"/>
                </a:cubicBezTo>
                <a:cubicBezTo>
                  <a:pt x="11976" y="4680"/>
                  <a:pt x="12209" y="4713"/>
                  <a:pt x="12443" y="4746"/>
                </a:cubicBezTo>
                <a:cubicBezTo>
                  <a:pt x="12276" y="4880"/>
                  <a:pt x="12142" y="4980"/>
                  <a:pt x="12009" y="5113"/>
                </a:cubicBezTo>
                <a:cubicBezTo>
                  <a:pt x="11609" y="5447"/>
                  <a:pt x="11175" y="5714"/>
                  <a:pt x="10741" y="5947"/>
                </a:cubicBezTo>
                <a:cubicBezTo>
                  <a:pt x="10108" y="6314"/>
                  <a:pt x="9240" y="6414"/>
                  <a:pt x="9174" y="7281"/>
                </a:cubicBezTo>
                <a:cubicBezTo>
                  <a:pt x="9174" y="7815"/>
                  <a:pt x="9174" y="8382"/>
                  <a:pt x="9174" y="8949"/>
                </a:cubicBezTo>
                <a:cubicBezTo>
                  <a:pt x="9240" y="9416"/>
                  <a:pt x="9240" y="9917"/>
                  <a:pt x="9174" y="10384"/>
                </a:cubicBezTo>
                <a:cubicBezTo>
                  <a:pt x="9196" y="10498"/>
                  <a:pt x="9204" y="10549"/>
                  <a:pt x="9185" y="10549"/>
                </a:cubicBezTo>
                <a:cubicBezTo>
                  <a:pt x="9176" y="10549"/>
                  <a:pt x="9161" y="10538"/>
                  <a:pt x="9140" y="10517"/>
                </a:cubicBezTo>
                <a:cubicBezTo>
                  <a:pt x="9007" y="10450"/>
                  <a:pt x="8940" y="10384"/>
                  <a:pt x="8873" y="10250"/>
                </a:cubicBezTo>
                <a:cubicBezTo>
                  <a:pt x="8707" y="10050"/>
                  <a:pt x="8573" y="9850"/>
                  <a:pt x="8440" y="9616"/>
                </a:cubicBezTo>
                <a:lnTo>
                  <a:pt x="7572" y="8282"/>
                </a:lnTo>
                <a:cubicBezTo>
                  <a:pt x="7477" y="8130"/>
                  <a:pt x="7327" y="8053"/>
                  <a:pt x="7173" y="8053"/>
                </a:cubicBezTo>
                <a:cubicBezTo>
                  <a:pt x="7057" y="8053"/>
                  <a:pt x="6939" y="8096"/>
                  <a:pt x="6839" y="8182"/>
                </a:cubicBezTo>
                <a:cubicBezTo>
                  <a:pt x="6438" y="8616"/>
                  <a:pt x="6038" y="9049"/>
                  <a:pt x="5604" y="9483"/>
                </a:cubicBezTo>
                <a:cubicBezTo>
                  <a:pt x="5371" y="9650"/>
                  <a:pt x="5171" y="9850"/>
                  <a:pt x="4971" y="10017"/>
                </a:cubicBezTo>
                <a:cubicBezTo>
                  <a:pt x="4737" y="10284"/>
                  <a:pt x="4470" y="10484"/>
                  <a:pt x="4170" y="10651"/>
                </a:cubicBezTo>
                <a:cubicBezTo>
                  <a:pt x="4170" y="10651"/>
                  <a:pt x="4037" y="10751"/>
                  <a:pt x="4037" y="10751"/>
                </a:cubicBezTo>
                <a:cubicBezTo>
                  <a:pt x="4037" y="10617"/>
                  <a:pt x="4070" y="10450"/>
                  <a:pt x="4103" y="10284"/>
                </a:cubicBezTo>
                <a:cubicBezTo>
                  <a:pt x="4170" y="9983"/>
                  <a:pt x="4237" y="9717"/>
                  <a:pt x="4270" y="9416"/>
                </a:cubicBezTo>
                <a:cubicBezTo>
                  <a:pt x="4403" y="8783"/>
                  <a:pt x="4537" y="8182"/>
                  <a:pt x="4704" y="7515"/>
                </a:cubicBezTo>
                <a:cubicBezTo>
                  <a:pt x="4770" y="7281"/>
                  <a:pt x="4604" y="7015"/>
                  <a:pt x="4370" y="6948"/>
                </a:cubicBezTo>
                <a:cubicBezTo>
                  <a:pt x="3770" y="6748"/>
                  <a:pt x="3169" y="6548"/>
                  <a:pt x="2602" y="6281"/>
                </a:cubicBezTo>
                <a:cubicBezTo>
                  <a:pt x="2335" y="6147"/>
                  <a:pt x="2068" y="6014"/>
                  <a:pt x="1768" y="5847"/>
                </a:cubicBezTo>
                <a:lnTo>
                  <a:pt x="1368" y="5647"/>
                </a:lnTo>
                <a:lnTo>
                  <a:pt x="1247" y="5556"/>
                </a:lnTo>
                <a:lnTo>
                  <a:pt x="1247" y="5556"/>
                </a:lnTo>
                <a:cubicBezTo>
                  <a:pt x="1278" y="5542"/>
                  <a:pt x="1306" y="5528"/>
                  <a:pt x="1335" y="5513"/>
                </a:cubicBezTo>
                <a:cubicBezTo>
                  <a:pt x="1535" y="5480"/>
                  <a:pt x="1735" y="5480"/>
                  <a:pt x="1935" y="5447"/>
                </a:cubicBezTo>
                <a:lnTo>
                  <a:pt x="2836" y="5347"/>
                </a:lnTo>
                <a:lnTo>
                  <a:pt x="4937" y="5113"/>
                </a:lnTo>
                <a:cubicBezTo>
                  <a:pt x="5229" y="5079"/>
                  <a:pt x="5379" y="4815"/>
                  <a:pt x="5375" y="4576"/>
                </a:cubicBezTo>
                <a:lnTo>
                  <a:pt x="5375" y="4576"/>
                </a:lnTo>
                <a:cubicBezTo>
                  <a:pt x="5518" y="4540"/>
                  <a:pt x="5638" y="4433"/>
                  <a:pt x="5671" y="4246"/>
                </a:cubicBezTo>
                <a:cubicBezTo>
                  <a:pt x="5771" y="3712"/>
                  <a:pt x="5871" y="3178"/>
                  <a:pt x="6005" y="2611"/>
                </a:cubicBezTo>
                <a:cubicBezTo>
                  <a:pt x="6071" y="2345"/>
                  <a:pt x="6105" y="2078"/>
                  <a:pt x="6171" y="1811"/>
                </a:cubicBezTo>
                <a:cubicBezTo>
                  <a:pt x="6205" y="1577"/>
                  <a:pt x="6238" y="1344"/>
                  <a:pt x="6338" y="1110"/>
                </a:cubicBezTo>
                <a:cubicBezTo>
                  <a:pt x="6392" y="1029"/>
                  <a:pt x="6419" y="992"/>
                  <a:pt x="6438" y="992"/>
                </a:cubicBezTo>
                <a:close/>
                <a:moveTo>
                  <a:pt x="6414" y="0"/>
                </a:moveTo>
                <a:cubicBezTo>
                  <a:pt x="6069" y="0"/>
                  <a:pt x="5728" y="192"/>
                  <a:pt x="5571" y="577"/>
                </a:cubicBezTo>
                <a:cubicBezTo>
                  <a:pt x="5371" y="1044"/>
                  <a:pt x="5237" y="1544"/>
                  <a:pt x="5171" y="2078"/>
                </a:cubicBezTo>
                <a:cubicBezTo>
                  <a:pt x="5037" y="2711"/>
                  <a:pt x="4904" y="3312"/>
                  <a:pt x="4770" y="3979"/>
                </a:cubicBezTo>
                <a:cubicBezTo>
                  <a:pt x="4758" y="4059"/>
                  <a:pt x="4761" y="4132"/>
                  <a:pt x="4775" y="4197"/>
                </a:cubicBezTo>
                <a:lnTo>
                  <a:pt x="4775" y="4197"/>
                </a:lnTo>
                <a:lnTo>
                  <a:pt x="1935" y="4513"/>
                </a:lnTo>
                <a:cubicBezTo>
                  <a:pt x="1335" y="4579"/>
                  <a:pt x="367" y="4613"/>
                  <a:pt x="167" y="5347"/>
                </a:cubicBezTo>
                <a:cubicBezTo>
                  <a:pt x="0" y="6081"/>
                  <a:pt x="1001" y="6514"/>
                  <a:pt x="1535" y="6781"/>
                </a:cubicBezTo>
                <a:cubicBezTo>
                  <a:pt x="2234" y="7145"/>
                  <a:pt x="2934" y="7462"/>
                  <a:pt x="3673" y="7692"/>
                </a:cubicBezTo>
                <a:lnTo>
                  <a:pt x="3673" y="7692"/>
                </a:lnTo>
                <a:cubicBezTo>
                  <a:pt x="3514" y="8436"/>
                  <a:pt x="3375" y="9165"/>
                  <a:pt x="3236" y="9917"/>
                </a:cubicBezTo>
                <a:cubicBezTo>
                  <a:pt x="3103" y="10517"/>
                  <a:pt x="2836" y="11518"/>
                  <a:pt x="3703" y="11718"/>
                </a:cubicBezTo>
                <a:cubicBezTo>
                  <a:pt x="3773" y="11735"/>
                  <a:pt x="3842" y="11742"/>
                  <a:pt x="3911" y="11742"/>
                </a:cubicBezTo>
                <a:cubicBezTo>
                  <a:pt x="4534" y="11742"/>
                  <a:pt x="5117" y="11111"/>
                  <a:pt x="5538" y="10751"/>
                </a:cubicBezTo>
                <a:cubicBezTo>
                  <a:pt x="6090" y="10277"/>
                  <a:pt x="6602" y="9782"/>
                  <a:pt x="7088" y="9267"/>
                </a:cubicBezTo>
                <a:lnTo>
                  <a:pt x="7088" y="9267"/>
                </a:lnTo>
                <a:lnTo>
                  <a:pt x="7639" y="10083"/>
                </a:lnTo>
                <a:cubicBezTo>
                  <a:pt x="7839" y="10450"/>
                  <a:pt x="8106" y="10817"/>
                  <a:pt x="8440" y="11151"/>
                </a:cubicBezTo>
                <a:cubicBezTo>
                  <a:pt x="8643" y="11327"/>
                  <a:pt x="8917" y="11420"/>
                  <a:pt x="9187" y="11420"/>
                </a:cubicBezTo>
                <a:cubicBezTo>
                  <a:pt x="9583" y="11420"/>
                  <a:pt x="9969" y="11220"/>
                  <a:pt x="10108" y="10784"/>
                </a:cubicBezTo>
                <a:cubicBezTo>
                  <a:pt x="10174" y="10284"/>
                  <a:pt x="10174" y="9817"/>
                  <a:pt x="10141" y="9350"/>
                </a:cubicBezTo>
                <a:lnTo>
                  <a:pt x="10141" y="7682"/>
                </a:lnTo>
                <a:cubicBezTo>
                  <a:pt x="10108" y="7515"/>
                  <a:pt x="10108" y="7381"/>
                  <a:pt x="10141" y="7248"/>
                </a:cubicBezTo>
                <a:cubicBezTo>
                  <a:pt x="10174" y="7181"/>
                  <a:pt x="10274" y="7215"/>
                  <a:pt x="10308" y="7181"/>
                </a:cubicBezTo>
                <a:cubicBezTo>
                  <a:pt x="10474" y="7081"/>
                  <a:pt x="10641" y="7015"/>
                  <a:pt x="10841" y="6948"/>
                </a:cubicBezTo>
                <a:cubicBezTo>
                  <a:pt x="11275" y="6748"/>
                  <a:pt x="11709" y="6481"/>
                  <a:pt x="12142" y="6214"/>
                </a:cubicBezTo>
                <a:cubicBezTo>
                  <a:pt x="12676" y="5814"/>
                  <a:pt x="13543" y="5247"/>
                  <a:pt x="13310" y="4446"/>
                </a:cubicBezTo>
                <a:cubicBezTo>
                  <a:pt x="13043" y="3612"/>
                  <a:pt x="11742" y="3746"/>
                  <a:pt x="11042" y="3679"/>
                </a:cubicBezTo>
                <a:cubicBezTo>
                  <a:pt x="10575" y="3645"/>
                  <a:pt x="10074" y="3645"/>
                  <a:pt x="9574" y="3645"/>
                </a:cubicBezTo>
                <a:lnTo>
                  <a:pt x="8773" y="3645"/>
                </a:lnTo>
                <a:cubicBezTo>
                  <a:pt x="8440" y="3645"/>
                  <a:pt x="8406" y="3479"/>
                  <a:pt x="8273" y="3178"/>
                </a:cubicBezTo>
                <a:lnTo>
                  <a:pt x="7773" y="1777"/>
                </a:lnTo>
                <a:cubicBezTo>
                  <a:pt x="7639" y="1344"/>
                  <a:pt x="7439" y="910"/>
                  <a:pt x="7239" y="477"/>
                </a:cubicBezTo>
                <a:cubicBezTo>
                  <a:pt x="7048" y="159"/>
                  <a:pt x="6729" y="0"/>
                  <a:pt x="641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2" name="Google Shape;1402;p32"/>
          <p:cNvSpPr/>
          <p:nvPr/>
        </p:nvSpPr>
        <p:spPr>
          <a:xfrm>
            <a:off x="7064300" y="538988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3" name="Google Shape;1403;p32"/>
          <p:cNvSpPr/>
          <p:nvPr/>
        </p:nvSpPr>
        <p:spPr>
          <a:xfrm>
            <a:off x="1926900" y="1713563"/>
            <a:ext cx="321925" cy="310900"/>
          </a:xfrm>
          <a:custGeom>
            <a:avLst/>
            <a:gdLst/>
            <a:ahLst/>
            <a:cxnLst/>
            <a:rect l="l" t="t" r="r" b="b"/>
            <a:pathLst>
              <a:path w="12877" h="12436" extrusionOk="0">
                <a:moveTo>
                  <a:pt x="5600" y="919"/>
                </a:moveTo>
                <a:cubicBezTo>
                  <a:pt x="6011" y="919"/>
                  <a:pt x="6242" y="1617"/>
                  <a:pt x="6272" y="1936"/>
                </a:cubicBezTo>
                <a:cubicBezTo>
                  <a:pt x="6338" y="2503"/>
                  <a:pt x="6338" y="3104"/>
                  <a:pt x="6272" y="3671"/>
                </a:cubicBezTo>
                <a:cubicBezTo>
                  <a:pt x="6205" y="4449"/>
                  <a:pt x="6019" y="5228"/>
                  <a:pt x="5725" y="5967"/>
                </a:cubicBezTo>
                <a:lnTo>
                  <a:pt x="5725" y="5967"/>
                </a:lnTo>
                <a:cubicBezTo>
                  <a:pt x="5713" y="5987"/>
                  <a:pt x="5702" y="6006"/>
                  <a:pt x="5690" y="6025"/>
                </a:cubicBezTo>
                <a:lnTo>
                  <a:pt x="5690" y="6025"/>
                </a:lnTo>
                <a:cubicBezTo>
                  <a:pt x="5502" y="5836"/>
                  <a:pt x="5353" y="5627"/>
                  <a:pt x="5236" y="5403"/>
                </a:cubicBezTo>
                <a:lnTo>
                  <a:pt x="5236" y="5403"/>
                </a:lnTo>
                <a:cubicBezTo>
                  <a:pt x="5163" y="4899"/>
                  <a:pt x="5042" y="4402"/>
                  <a:pt x="4856" y="3932"/>
                </a:cubicBezTo>
                <a:lnTo>
                  <a:pt x="4856" y="3932"/>
                </a:lnTo>
                <a:cubicBezTo>
                  <a:pt x="4843" y="3756"/>
                  <a:pt x="4837" y="3579"/>
                  <a:pt x="4837" y="3404"/>
                </a:cubicBezTo>
                <a:cubicBezTo>
                  <a:pt x="4837" y="2803"/>
                  <a:pt x="4704" y="1302"/>
                  <a:pt x="5404" y="969"/>
                </a:cubicBezTo>
                <a:cubicBezTo>
                  <a:pt x="5473" y="934"/>
                  <a:pt x="5539" y="919"/>
                  <a:pt x="5600" y="919"/>
                </a:cubicBezTo>
                <a:close/>
                <a:moveTo>
                  <a:pt x="2127" y="2545"/>
                </a:moveTo>
                <a:cubicBezTo>
                  <a:pt x="2894" y="2545"/>
                  <a:pt x="3611" y="3480"/>
                  <a:pt x="3917" y="4097"/>
                </a:cubicBezTo>
                <a:lnTo>
                  <a:pt x="3917" y="4097"/>
                </a:lnTo>
                <a:cubicBezTo>
                  <a:pt x="3967" y="4686"/>
                  <a:pt x="4094" y="5263"/>
                  <a:pt x="4350" y="5780"/>
                </a:cubicBezTo>
                <a:lnTo>
                  <a:pt x="4350" y="5780"/>
                </a:lnTo>
                <a:cubicBezTo>
                  <a:pt x="4367" y="5914"/>
                  <a:pt x="4381" y="6048"/>
                  <a:pt x="4390" y="6182"/>
                </a:cubicBezTo>
                <a:lnTo>
                  <a:pt x="4390" y="6182"/>
                </a:lnTo>
                <a:cubicBezTo>
                  <a:pt x="4175" y="6257"/>
                  <a:pt x="3964" y="6291"/>
                  <a:pt x="3758" y="6291"/>
                </a:cubicBezTo>
                <a:cubicBezTo>
                  <a:pt x="2917" y="6291"/>
                  <a:pt x="2175" y="5715"/>
                  <a:pt x="1735" y="4938"/>
                </a:cubicBezTo>
                <a:cubicBezTo>
                  <a:pt x="1401" y="4404"/>
                  <a:pt x="901" y="2937"/>
                  <a:pt x="1802" y="2603"/>
                </a:cubicBezTo>
                <a:cubicBezTo>
                  <a:pt x="1910" y="2563"/>
                  <a:pt x="2019" y="2545"/>
                  <a:pt x="2127" y="2545"/>
                </a:cubicBezTo>
                <a:close/>
                <a:moveTo>
                  <a:pt x="10594" y="3135"/>
                </a:moveTo>
                <a:cubicBezTo>
                  <a:pt x="10768" y="3135"/>
                  <a:pt x="10931" y="3176"/>
                  <a:pt x="11075" y="3270"/>
                </a:cubicBezTo>
                <a:cubicBezTo>
                  <a:pt x="11542" y="3571"/>
                  <a:pt x="11442" y="4338"/>
                  <a:pt x="11275" y="4805"/>
                </a:cubicBezTo>
                <a:cubicBezTo>
                  <a:pt x="11042" y="5338"/>
                  <a:pt x="10641" y="5772"/>
                  <a:pt x="10141" y="6072"/>
                </a:cubicBezTo>
                <a:cubicBezTo>
                  <a:pt x="9361" y="6563"/>
                  <a:pt x="8432" y="6681"/>
                  <a:pt x="7513" y="6695"/>
                </a:cubicBezTo>
                <a:lnTo>
                  <a:pt x="7513" y="6695"/>
                </a:lnTo>
                <a:cubicBezTo>
                  <a:pt x="7183" y="6649"/>
                  <a:pt x="6844" y="6634"/>
                  <a:pt x="6505" y="6634"/>
                </a:cubicBezTo>
                <a:cubicBezTo>
                  <a:pt x="6485" y="6634"/>
                  <a:pt x="6465" y="6634"/>
                  <a:pt x="6444" y="6634"/>
                </a:cubicBezTo>
                <a:lnTo>
                  <a:pt x="6444" y="6634"/>
                </a:lnTo>
                <a:cubicBezTo>
                  <a:pt x="6448" y="6627"/>
                  <a:pt x="6451" y="6620"/>
                  <a:pt x="6454" y="6612"/>
                </a:cubicBezTo>
                <a:lnTo>
                  <a:pt x="6454" y="6612"/>
                </a:lnTo>
                <a:cubicBezTo>
                  <a:pt x="6891" y="5864"/>
                  <a:pt x="7447" y="5182"/>
                  <a:pt x="8073" y="4605"/>
                </a:cubicBezTo>
                <a:cubicBezTo>
                  <a:pt x="8573" y="4160"/>
                  <a:pt x="9723" y="3135"/>
                  <a:pt x="10594" y="3135"/>
                </a:cubicBezTo>
                <a:close/>
                <a:moveTo>
                  <a:pt x="6540" y="7614"/>
                </a:moveTo>
                <a:cubicBezTo>
                  <a:pt x="6696" y="7616"/>
                  <a:pt x="6853" y="7618"/>
                  <a:pt x="7009" y="7618"/>
                </a:cubicBezTo>
                <a:cubicBezTo>
                  <a:pt x="7109" y="7618"/>
                  <a:pt x="7208" y="7617"/>
                  <a:pt x="7307" y="7616"/>
                </a:cubicBezTo>
                <a:lnTo>
                  <a:pt x="7307" y="7616"/>
                </a:lnTo>
                <a:cubicBezTo>
                  <a:pt x="7800" y="7665"/>
                  <a:pt x="8279" y="7802"/>
                  <a:pt x="8673" y="8140"/>
                </a:cubicBezTo>
                <a:cubicBezTo>
                  <a:pt x="9240" y="8641"/>
                  <a:pt x="9440" y="9475"/>
                  <a:pt x="9174" y="10209"/>
                </a:cubicBezTo>
                <a:cubicBezTo>
                  <a:pt x="9048" y="10586"/>
                  <a:pt x="8684" y="10845"/>
                  <a:pt x="8279" y="10845"/>
                </a:cubicBezTo>
                <a:cubicBezTo>
                  <a:pt x="8255" y="10845"/>
                  <a:pt x="8231" y="10844"/>
                  <a:pt x="8206" y="10842"/>
                </a:cubicBezTo>
                <a:cubicBezTo>
                  <a:pt x="7739" y="10776"/>
                  <a:pt x="7539" y="10109"/>
                  <a:pt x="7372" y="9742"/>
                </a:cubicBezTo>
                <a:cubicBezTo>
                  <a:pt x="7052" y="9048"/>
                  <a:pt x="6775" y="8333"/>
                  <a:pt x="6540" y="7614"/>
                </a:cubicBezTo>
                <a:close/>
                <a:moveTo>
                  <a:pt x="4520" y="7290"/>
                </a:moveTo>
                <a:cubicBezTo>
                  <a:pt x="4587" y="7326"/>
                  <a:pt x="4659" y="7354"/>
                  <a:pt x="4737" y="7373"/>
                </a:cubicBezTo>
                <a:cubicBezTo>
                  <a:pt x="4772" y="7381"/>
                  <a:pt x="4807" y="7385"/>
                  <a:pt x="4841" y="7385"/>
                </a:cubicBezTo>
                <a:cubicBezTo>
                  <a:pt x="4946" y="7385"/>
                  <a:pt x="5045" y="7351"/>
                  <a:pt x="5128" y="7294"/>
                </a:cubicBezTo>
                <a:lnTo>
                  <a:pt x="5128" y="7294"/>
                </a:lnTo>
                <a:cubicBezTo>
                  <a:pt x="5147" y="7485"/>
                  <a:pt x="5281" y="7643"/>
                  <a:pt x="5447" y="7709"/>
                </a:cubicBezTo>
                <a:lnTo>
                  <a:pt x="5447" y="7709"/>
                </a:lnTo>
                <a:cubicBezTo>
                  <a:pt x="5420" y="8415"/>
                  <a:pt x="5227" y="9122"/>
                  <a:pt x="4904" y="9742"/>
                </a:cubicBezTo>
                <a:cubicBezTo>
                  <a:pt x="4737" y="10109"/>
                  <a:pt x="4504" y="10409"/>
                  <a:pt x="4237" y="10709"/>
                </a:cubicBezTo>
                <a:cubicBezTo>
                  <a:pt x="4062" y="10913"/>
                  <a:pt x="3659" y="11446"/>
                  <a:pt x="3338" y="11446"/>
                </a:cubicBezTo>
                <a:cubicBezTo>
                  <a:pt x="3290" y="11446"/>
                  <a:pt x="3245" y="11435"/>
                  <a:pt x="3203" y="11409"/>
                </a:cubicBezTo>
                <a:cubicBezTo>
                  <a:pt x="2869" y="11243"/>
                  <a:pt x="2836" y="10509"/>
                  <a:pt x="2836" y="10209"/>
                </a:cubicBezTo>
                <a:cubicBezTo>
                  <a:pt x="2836" y="9808"/>
                  <a:pt x="2936" y="9408"/>
                  <a:pt x="3103" y="9074"/>
                </a:cubicBezTo>
                <a:cubicBezTo>
                  <a:pt x="3479" y="8403"/>
                  <a:pt x="3963" y="7797"/>
                  <a:pt x="4520" y="7290"/>
                </a:cubicBezTo>
                <a:close/>
                <a:moveTo>
                  <a:pt x="5546" y="1"/>
                </a:moveTo>
                <a:cubicBezTo>
                  <a:pt x="5443" y="1"/>
                  <a:pt x="5340" y="12"/>
                  <a:pt x="5237" y="35"/>
                </a:cubicBezTo>
                <a:cubicBezTo>
                  <a:pt x="4173" y="294"/>
                  <a:pt x="3977" y="1521"/>
                  <a:pt x="3922" y="2496"/>
                </a:cubicBezTo>
                <a:lnTo>
                  <a:pt x="3922" y="2496"/>
                </a:lnTo>
                <a:cubicBezTo>
                  <a:pt x="3405" y="2006"/>
                  <a:pt x="2709" y="1609"/>
                  <a:pt x="2036" y="1609"/>
                </a:cubicBezTo>
                <a:cubicBezTo>
                  <a:pt x="1674" y="1609"/>
                  <a:pt x="1318" y="1724"/>
                  <a:pt x="1001" y="2003"/>
                </a:cubicBezTo>
                <a:cubicBezTo>
                  <a:pt x="0" y="2837"/>
                  <a:pt x="334" y="4438"/>
                  <a:pt x="901" y="5439"/>
                </a:cubicBezTo>
                <a:cubicBezTo>
                  <a:pt x="1421" y="6321"/>
                  <a:pt x="2310" y="7035"/>
                  <a:pt x="3297" y="7205"/>
                </a:cubicBezTo>
                <a:lnTo>
                  <a:pt x="3297" y="7205"/>
                </a:lnTo>
                <a:cubicBezTo>
                  <a:pt x="2731" y="7808"/>
                  <a:pt x="2251" y="8488"/>
                  <a:pt x="2035" y="9308"/>
                </a:cubicBezTo>
                <a:cubicBezTo>
                  <a:pt x="1768" y="10242"/>
                  <a:pt x="1835" y="11776"/>
                  <a:pt x="2836" y="12310"/>
                </a:cubicBezTo>
                <a:cubicBezTo>
                  <a:pt x="2984" y="12397"/>
                  <a:pt x="3137" y="12435"/>
                  <a:pt x="3291" y="12435"/>
                </a:cubicBezTo>
                <a:cubicBezTo>
                  <a:pt x="4144" y="12435"/>
                  <a:pt x="5042" y="11264"/>
                  <a:pt x="5438" y="10642"/>
                </a:cubicBezTo>
                <a:cubicBezTo>
                  <a:pt x="5725" y="10197"/>
                  <a:pt x="5944" y="9721"/>
                  <a:pt x="6095" y="9227"/>
                </a:cubicBezTo>
                <a:lnTo>
                  <a:pt x="6095" y="9227"/>
                </a:lnTo>
                <a:cubicBezTo>
                  <a:pt x="6120" y="9287"/>
                  <a:pt x="6146" y="9348"/>
                  <a:pt x="6171" y="9408"/>
                </a:cubicBezTo>
                <a:cubicBezTo>
                  <a:pt x="6372" y="10008"/>
                  <a:pt x="6672" y="10609"/>
                  <a:pt x="7039" y="11176"/>
                </a:cubicBezTo>
                <a:cubicBezTo>
                  <a:pt x="7372" y="11592"/>
                  <a:pt x="7815" y="11778"/>
                  <a:pt x="8262" y="11778"/>
                </a:cubicBezTo>
                <a:cubicBezTo>
                  <a:pt x="8889" y="11778"/>
                  <a:pt x="9524" y="11413"/>
                  <a:pt x="9874" y="10809"/>
                </a:cubicBezTo>
                <a:cubicBezTo>
                  <a:pt x="10408" y="9842"/>
                  <a:pt x="10274" y="8641"/>
                  <a:pt x="9574" y="7774"/>
                </a:cubicBezTo>
                <a:cubicBezTo>
                  <a:pt x="9468" y="7638"/>
                  <a:pt x="9354" y="7518"/>
                  <a:pt x="9233" y="7412"/>
                </a:cubicBezTo>
                <a:lnTo>
                  <a:pt x="9233" y="7412"/>
                </a:lnTo>
                <a:cubicBezTo>
                  <a:pt x="9892" y="7257"/>
                  <a:pt x="10518" y="6990"/>
                  <a:pt x="11075" y="6539"/>
                </a:cubicBezTo>
                <a:cubicBezTo>
                  <a:pt x="12076" y="5705"/>
                  <a:pt x="12876" y="3971"/>
                  <a:pt x="11909" y="2803"/>
                </a:cubicBezTo>
                <a:cubicBezTo>
                  <a:pt x="11558" y="2373"/>
                  <a:pt x="11118" y="2208"/>
                  <a:pt x="10652" y="2208"/>
                </a:cubicBezTo>
                <a:cubicBezTo>
                  <a:pt x="9747" y="2208"/>
                  <a:pt x="8745" y="2830"/>
                  <a:pt x="8106" y="3337"/>
                </a:cubicBezTo>
                <a:cubicBezTo>
                  <a:pt x="7769" y="3594"/>
                  <a:pt x="7448" y="3873"/>
                  <a:pt x="7147" y="4171"/>
                </a:cubicBezTo>
                <a:lnTo>
                  <a:pt x="7147" y="4171"/>
                </a:lnTo>
                <a:cubicBezTo>
                  <a:pt x="7208" y="3742"/>
                  <a:pt x="7239" y="3307"/>
                  <a:pt x="7239" y="2870"/>
                </a:cubicBezTo>
                <a:cubicBezTo>
                  <a:pt x="7239" y="2136"/>
                  <a:pt x="7239" y="1336"/>
                  <a:pt x="6839" y="735"/>
                </a:cubicBezTo>
                <a:cubicBezTo>
                  <a:pt x="6534" y="265"/>
                  <a:pt x="6046" y="1"/>
                  <a:pt x="55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04" name="Google Shape;1404;p32"/>
          <p:cNvGrpSpPr/>
          <p:nvPr/>
        </p:nvGrpSpPr>
        <p:grpSpPr>
          <a:xfrm>
            <a:off x="6950888" y="4607963"/>
            <a:ext cx="311900" cy="314700"/>
            <a:chOff x="8571050" y="1873050"/>
            <a:chExt cx="311900" cy="314700"/>
          </a:xfrm>
        </p:grpSpPr>
        <p:sp>
          <p:nvSpPr>
            <p:cNvPr id="1405" name="Google Shape;1405;p32"/>
            <p:cNvSpPr/>
            <p:nvPr/>
          </p:nvSpPr>
          <p:spPr>
            <a:xfrm>
              <a:off x="8571050" y="1873050"/>
              <a:ext cx="311900" cy="314700"/>
            </a:xfrm>
            <a:custGeom>
              <a:avLst/>
              <a:gdLst/>
              <a:ahLst/>
              <a:cxnLst/>
              <a:rect l="l" t="t" r="r" b="b"/>
              <a:pathLst>
                <a:path w="12476" h="12588" extrusionOk="0">
                  <a:moveTo>
                    <a:pt x="6515" y="929"/>
                  </a:moveTo>
                  <a:cubicBezTo>
                    <a:pt x="7071" y="929"/>
                    <a:pt x="7622" y="1043"/>
                    <a:pt x="8139" y="1298"/>
                  </a:cubicBezTo>
                  <a:cubicBezTo>
                    <a:pt x="8210" y="1327"/>
                    <a:pt x="8279" y="1340"/>
                    <a:pt x="8345" y="1340"/>
                  </a:cubicBezTo>
                  <a:cubicBezTo>
                    <a:pt x="8479" y="1340"/>
                    <a:pt x="8599" y="1286"/>
                    <a:pt x="8691" y="1204"/>
                  </a:cubicBezTo>
                  <a:lnTo>
                    <a:pt x="8691" y="1204"/>
                  </a:lnTo>
                  <a:cubicBezTo>
                    <a:pt x="8751" y="1239"/>
                    <a:pt x="8804" y="1285"/>
                    <a:pt x="8873" y="1331"/>
                  </a:cubicBezTo>
                  <a:cubicBezTo>
                    <a:pt x="9107" y="1498"/>
                    <a:pt x="9307" y="1665"/>
                    <a:pt x="9507" y="1865"/>
                  </a:cubicBezTo>
                  <a:cubicBezTo>
                    <a:pt x="9907" y="2265"/>
                    <a:pt x="10241" y="2699"/>
                    <a:pt x="10508" y="3166"/>
                  </a:cubicBezTo>
                  <a:cubicBezTo>
                    <a:pt x="11108" y="4267"/>
                    <a:pt x="11408" y="5468"/>
                    <a:pt x="11442" y="6735"/>
                  </a:cubicBezTo>
                  <a:cubicBezTo>
                    <a:pt x="11475" y="7936"/>
                    <a:pt x="11442" y="9404"/>
                    <a:pt x="10508" y="10304"/>
                  </a:cubicBezTo>
                  <a:cubicBezTo>
                    <a:pt x="9674" y="11038"/>
                    <a:pt x="8640" y="11505"/>
                    <a:pt x="7539" y="11605"/>
                  </a:cubicBezTo>
                  <a:cubicBezTo>
                    <a:pt x="7275" y="11644"/>
                    <a:pt x="7012" y="11662"/>
                    <a:pt x="6751" y="11662"/>
                  </a:cubicBezTo>
                  <a:cubicBezTo>
                    <a:pt x="4966" y="11662"/>
                    <a:pt x="3287" y="10784"/>
                    <a:pt x="2268" y="9270"/>
                  </a:cubicBezTo>
                  <a:cubicBezTo>
                    <a:pt x="1101" y="7569"/>
                    <a:pt x="1034" y="5368"/>
                    <a:pt x="2035" y="3566"/>
                  </a:cubicBezTo>
                  <a:cubicBezTo>
                    <a:pt x="2924" y="2093"/>
                    <a:pt x="4742" y="929"/>
                    <a:pt x="6515" y="929"/>
                  </a:cubicBezTo>
                  <a:close/>
                  <a:moveTo>
                    <a:pt x="6555" y="0"/>
                  </a:moveTo>
                  <a:cubicBezTo>
                    <a:pt x="4670" y="0"/>
                    <a:pt x="2774" y="1021"/>
                    <a:pt x="1635" y="2499"/>
                  </a:cubicBezTo>
                  <a:cubicBezTo>
                    <a:pt x="100" y="4567"/>
                    <a:pt x="0" y="7336"/>
                    <a:pt x="1334" y="9537"/>
                  </a:cubicBezTo>
                  <a:cubicBezTo>
                    <a:pt x="2520" y="11456"/>
                    <a:pt x="4636" y="12587"/>
                    <a:pt x="6855" y="12587"/>
                  </a:cubicBezTo>
                  <a:cubicBezTo>
                    <a:pt x="7259" y="12587"/>
                    <a:pt x="7667" y="12550"/>
                    <a:pt x="8073" y="12473"/>
                  </a:cubicBezTo>
                  <a:cubicBezTo>
                    <a:pt x="9407" y="12239"/>
                    <a:pt x="10641" y="11539"/>
                    <a:pt x="11542" y="10505"/>
                  </a:cubicBezTo>
                  <a:cubicBezTo>
                    <a:pt x="12476" y="9337"/>
                    <a:pt x="12442" y="7469"/>
                    <a:pt x="12309" y="6035"/>
                  </a:cubicBezTo>
                  <a:cubicBezTo>
                    <a:pt x="12209" y="4434"/>
                    <a:pt x="11608" y="2866"/>
                    <a:pt x="10574" y="1632"/>
                  </a:cubicBezTo>
                  <a:cubicBezTo>
                    <a:pt x="10074" y="1031"/>
                    <a:pt x="9507" y="531"/>
                    <a:pt x="8806" y="197"/>
                  </a:cubicBezTo>
                  <a:cubicBezTo>
                    <a:pt x="8667" y="128"/>
                    <a:pt x="8499" y="91"/>
                    <a:pt x="8331" y="91"/>
                  </a:cubicBezTo>
                  <a:cubicBezTo>
                    <a:pt x="8179" y="91"/>
                    <a:pt x="8029" y="121"/>
                    <a:pt x="7902" y="185"/>
                  </a:cubicBezTo>
                  <a:lnTo>
                    <a:pt x="7902" y="185"/>
                  </a:lnTo>
                  <a:cubicBezTo>
                    <a:pt x="7461" y="59"/>
                    <a:pt x="7008" y="0"/>
                    <a:pt x="6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32"/>
            <p:cNvSpPr/>
            <p:nvPr/>
          </p:nvSpPr>
          <p:spPr>
            <a:xfrm>
              <a:off x="8662775" y="1977975"/>
              <a:ext cx="28375" cy="42475"/>
            </a:xfrm>
            <a:custGeom>
              <a:avLst/>
              <a:gdLst/>
              <a:ahLst/>
              <a:cxnLst/>
              <a:rect l="l" t="t" r="r" b="b"/>
              <a:pathLst>
                <a:path w="1135" h="1699" extrusionOk="0">
                  <a:moveTo>
                    <a:pt x="617" y="0"/>
                  </a:moveTo>
                  <a:cubicBezTo>
                    <a:pt x="537" y="0"/>
                    <a:pt x="463" y="29"/>
                    <a:pt x="401" y="70"/>
                  </a:cubicBezTo>
                  <a:cubicBezTo>
                    <a:pt x="267" y="136"/>
                    <a:pt x="201" y="237"/>
                    <a:pt x="167" y="337"/>
                  </a:cubicBezTo>
                  <a:lnTo>
                    <a:pt x="145" y="437"/>
                  </a:lnTo>
                  <a:lnTo>
                    <a:pt x="145" y="437"/>
                  </a:lnTo>
                  <a:cubicBezTo>
                    <a:pt x="127" y="470"/>
                    <a:pt x="112" y="503"/>
                    <a:pt x="101" y="537"/>
                  </a:cubicBezTo>
                  <a:lnTo>
                    <a:pt x="0" y="1104"/>
                  </a:lnTo>
                  <a:cubicBezTo>
                    <a:pt x="0" y="1171"/>
                    <a:pt x="0" y="1237"/>
                    <a:pt x="0" y="1271"/>
                  </a:cubicBezTo>
                  <a:cubicBezTo>
                    <a:pt x="0" y="1337"/>
                    <a:pt x="34" y="1404"/>
                    <a:pt x="67" y="1471"/>
                  </a:cubicBezTo>
                  <a:cubicBezTo>
                    <a:pt x="159" y="1608"/>
                    <a:pt x="313" y="1698"/>
                    <a:pt x="476" y="1698"/>
                  </a:cubicBezTo>
                  <a:cubicBezTo>
                    <a:pt x="551" y="1698"/>
                    <a:pt x="628" y="1679"/>
                    <a:pt x="701" y="1638"/>
                  </a:cubicBezTo>
                  <a:cubicBezTo>
                    <a:pt x="801" y="1571"/>
                    <a:pt x="901" y="1471"/>
                    <a:pt x="934" y="1337"/>
                  </a:cubicBezTo>
                  <a:cubicBezTo>
                    <a:pt x="968" y="1104"/>
                    <a:pt x="1035" y="837"/>
                    <a:pt x="1101" y="603"/>
                  </a:cubicBezTo>
                  <a:cubicBezTo>
                    <a:pt x="1135" y="470"/>
                    <a:pt x="1101" y="337"/>
                    <a:pt x="1035" y="237"/>
                  </a:cubicBezTo>
                  <a:cubicBezTo>
                    <a:pt x="968" y="136"/>
                    <a:pt x="868" y="36"/>
                    <a:pt x="768" y="36"/>
                  </a:cubicBezTo>
                  <a:cubicBezTo>
                    <a:pt x="717" y="11"/>
                    <a:pt x="666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32"/>
            <p:cNvSpPr/>
            <p:nvPr/>
          </p:nvSpPr>
          <p:spPr>
            <a:xfrm>
              <a:off x="8738650" y="1982725"/>
              <a:ext cx="30900" cy="44550"/>
            </a:xfrm>
            <a:custGeom>
              <a:avLst/>
              <a:gdLst/>
              <a:ahLst/>
              <a:cxnLst/>
              <a:rect l="l" t="t" r="r" b="b"/>
              <a:pathLst>
                <a:path w="1236" h="1782" extrusionOk="0">
                  <a:moveTo>
                    <a:pt x="781" y="0"/>
                  </a:moveTo>
                  <a:cubicBezTo>
                    <a:pt x="697" y="0"/>
                    <a:pt x="599" y="31"/>
                    <a:pt x="501" y="80"/>
                  </a:cubicBezTo>
                  <a:cubicBezTo>
                    <a:pt x="469" y="102"/>
                    <a:pt x="440" y="127"/>
                    <a:pt x="414" y="154"/>
                  </a:cubicBezTo>
                  <a:lnTo>
                    <a:pt x="414" y="154"/>
                  </a:lnTo>
                  <a:cubicBezTo>
                    <a:pt x="321" y="194"/>
                    <a:pt x="232" y="289"/>
                    <a:pt x="201" y="413"/>
                  </a:cubicBezTo>
                  <a:cubicBezTo>
                    <a:pt x="168" y="680"/>
                    <a:pt x="101" y="947"/>
                    <a:pt x="34" y="1181"/>
                  </a:cubicBezTo>
                  <a:cubicBezTo>
                    <a:pt x="1" y="1314"/>
                    <a:pt x="34" y="1448"/>
                    <a:pt x="68" y="1548"/>
                  </a:cubicBezTo>
                  <a:cubicBezTo>
                    <a:pt x="134" y="1648"/>
                    <a:pt x="234" y="1748"/>
                    <a:pt x="368" y="1781"/>
                  </a:cubicBezTo>
                  <a:cubicBezTo>
                    <a:pt x="468" y="1781"/>
                    <a:pt x="601" y="1781"/>
                    <a:pt x="735" y="1714"/>
                  </a:cubicBezTo>
                  <a:cubicBezTo>
                    <a:pt x="835" y="1648"/>
                    <a:pt x="902" y="1548"/>
                    <a:pt x="935" y="1448"/>
                  </a:cubicBezTo>
                  <a:cubicBezTo>
                    <a:pt x="1035" y="1147"/>
                    <a:pt x="1135" y="880"/>
                    <a:pt x="1202" y="614"/>
                  </a:cubicBezTo>
                  <a:cubicBezTo>
                    <a:pt x="1235" y="480"/>
                    <a:pt x="1235" y="347"/>
                    <a:pt x="1168" y="247"/>
                  </a:cubicBezTo>
                  <a:cubicBezTo>
                    <a:pt x="1102" y="147"/>
                    <a:pt x="1002" y="47"/>
                    <a:pt x="868" y="13"/>
                  </a:cubicBezTo>
                  <a:cubicBezTo>
                    <a:pt x="841" y="4"/>
                    <a:pt x="812" y="0"/>
                    <a:pt x="7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32"/>
            <p:cNvSpPr/>
            <p:nvPr/>
          </p:nvSpPr>
          <p:spPr>
            <a:xfrm>
              <a:off x="8636225" y="2044500"/>
              <a:ext cx="150825" cy="63025"/>
            </a:xfrm>
            <a:custGeom>
              <a:avLst/>
              <a:gdLst/>
              <a:ahLst/>
              <a:cxnLst/>
              <a:rect l="l" t="t" r="r" b="b"/>
              <a:pathLst>
                <a:path w="6033" h="2521" extrusionOk="0">
                  <a:moveTo>
                    <a:pt x="617" y="1"/>
                  </a:moveTo>
                  <a:cubicBezTo>
                    <a:pt x="314" y="1"/>
                    <a:pt x="1" y="262"/>
                    <a:pt x="162" y="644"/>
                  </a:cubicBezTo>
                  <a:cubicBezTo>
                    <a:pt x="362" y="1912"/>
                    <a:pt x="1696" y="2446"/>
                    <a:pt x="2830" y="2512"/>
                  </a:cubicBezTo>
                  <a:cubicBezTo>
                    <a:pt x="2931" y="2518"/>
                    <a:pt x="3031" y="2520"/>
                    <a:pt x="3131" y="2520"/>
                  </a:cubicBezTo>
                  <a:cubicBezTo>
                    <a:pt x="3663" y="2520"/>
                    <a:pt x="4188" y="2442"/>
                    <a:pt x="4665" y="2246"/>
                  </a:cubicBezTo>
                  <a:cubicBezTo>
                    <a:pt x="5232" y="2012"/>
                    <a:pt x="5666" y="1578"/>
                    <a:pt x="5933" y="1045"/>
                  </a:cubicBezTo>
                  <a:cubicBezTo>
                    <a:pt x="6033" y="811"/>
                    <a:pt x="5966" y="544"/>
                    <a:pt x="5766" y="411"/>
                  </a:cubicBezTo>
                  <a:cubicBezTo>
                    <a:pt x="5683" y="364"/>
                    <a:pt x="5592" y="341"/>
                    <a:pt x="5504" y="341"/>
                  </a:cubicBezTo>
                  <a:cubicBezTo>
                    <a:pt x="5345" y="341"/>
                    <a:pt x="5197" y="415"/>
                    <a:pt x="5132" y="544"/>
                  </a:cubicBezTo>
                  <a:cubicBezTo>
                    <a:pt x="4965" y="945"/>
                    <a:pt x="4665" y="1245"/>
                    <a:pt x="4298" y="1378"/>
                  </a:cubicBezTo>
                  <a:cubicBezTo>
                    <a:pt x="3937" y="1517"/>
                    <a:pt x="3552" y="1587"/>
                    <a:pt x="3164" y="1587"/>
                  </a:cubicBezTo>
                  <a:cubicBezTo>
                    <a:pt x="3086" y="1587"/>
                    <a:pt x="3008" y="1584"/>
                    <a:pt x="2930" y="1578"/>
                  </a:cubicBezTo>
                  <a:cubicBezTo>
                    <a:pt x="2163" y="1545"/>
                    <a:pt x="1196" y="1278"/>
                    <a:pt x="1062" y="378"/>
                  </a:cubicBezTo>
                  <a:cubicBezTo>
                    <a:pt x="1010" y="113"/>
                    <a:pt x="815" y="1"/>
                    <a:pt x="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9" name="Google Shape;1409;p32"/>
          <p:cNvGrpSpPr/>
          <p:nvPr/>
        </p:nvGrpSpPr>
        <p:grpSpPr>
          <a:xfrm flipH="1">
            <a:off x="6950900" y="3533575"/>
            <a:ext cx="730975" cy="238525"/>
            <a:chOff x="3798300" y="2287225"/>
            <a:chExt cx="730975" cy="238525"/>
          </a:xfrm>
        </p:grpSpPr>
        <p:sp>
          <p:nvSpPr>
            <p:cNvPr id="1410" name="Google Shape;1410;p32"/>
            <p:cNvSpPr/>
            <p:nvPr/>
          </p:nvSpPr>
          <p:spPr>
            <a:xfrm>
              <a:off x="3798300" y="2287225"/>
              <a:ext cx="722625" cy="238525"/>
            </a:xfrm>
            <a:custGeom>
              <a:avLst/>
              <a:gdLst/>
              <a:ahLst/>
              <a:cxnLst/>
              <a:rect l="l" t="t" r="r" b="b"/>
              <a:pathLst>
                <a:path w="28905" h="9541" extrusionOk="0">
                  <a:moveTo>
                    <a:pt x="5536" y="982"/>
                  </a:moveTo>
                  <a:cubicBezTo>
                    <a:pt x="5554" y="982"/>
                    <a:pt x="5571" y="986"/>
                    <a:pt x="5588" y="995"/>
                  </a:cubicBezTo>
                  <a:cubicBezTo>
                    <a:pt x="5821" y="1129"/>
                    <a:pt x="5588" y="2096"/>
                    <a:pt x="5554" y="2263"/>
                  </a:cubicBezTo>
                  <a:cubicBezTo>
                    <a:pt x="5421" y="3164"/>
                    <a:pt x="5154" y="4064"/>
                    <a:pt x="4754" y="4932"/>
                  </a:cubicBezTo>
                  <a:cubicBezTo>
                    <a:pt x="4706" y="5042"/>
                    <a:pt x="4649" y="5168"/>
                    <a:pt x="4585" y="5303"/>
                  </a:cubicBezTo>
                  <a:lnTo>
                    <a:pt x="4585" y="5303"/>
                  </a:lnTo>
                  <a:cubicBezTo>
                    <a:pt x="4305" y="4192"/>
                    <a:pt x="4401" y="2999"/>
                    <a:pt x="4887" y="1929"/>
                  </a:cubicBezTo>
                  <a:cubicBezTo>
                    <a:pt x="4949" y="1743"/>
                    <a:pt x="5299" y="982"/>
                    <a:pt x="5536" y="982"/>
                  </a:cubicBezTo>
                  <a:close/>
                  <a:moveTo>
                    <a:pt x="13440" y="2437"/>
                  </a:moveTo>
                  <a:cubicBezTo>
                    <a:pt x="13700" y="2437"/>
                    <a:pt x="13943" y="2626"/>
                    <a:pt x="13994" y="2930"/>
                  </a:cubicBezTo>
                  <a:cubicBezTo>
                    <a:pt x="14127" y="3564"/>
                    <a:pt x="13760" y="4331"/>
                    <a:pt x="13493" y="4865"/>
                  </a:cubicBezTo>
                  <a:cubicBezTo>
                    <a:pt x="13311" y="5270"/>
                    <a:pt x="13092" y="5663"/>
                    <a:pt x="12843" y="6037"/>
                  </a:cubicBezTo>
                  <a:lnTo>
                    <a:pt x="12843" y="6037"/>
                  </a:lnTo>
                  <a:cubicBezTo>
                    <a:pt x="12692" y="5943"/>
                    <a:pt x="12561" y="5822"/>
                    <a:pt x="12459" y="5665"/>
                  </a:cubicBezTo>
                  <a:cubicBezTo>
                    <a:pt x="12059" y="5032"/>
                    <a:pt x="12226" y="3964"/>
                    <a:pt x="12459" y="3297"/>
                  </a:cubicBezTo>
                  <a:cubicBezTo>
                    <a:pt x="12559" y="2930"/>
                    <a:pt x="12826" y="2630"/>
                    <a:pt x="13193" y="2496"/>
                  </a:cubicBezTo>
                  <a:cubicBezTo>
                    <a:pt x="13273" y="2456"/>
                    <a:pt x="13358" y="2437"/>
                    <a:pt x="13440" y="2437"/>
                  </a:cubicBezTo>
                  <a:close/>
                  <a:moveTo>
                    <a:pt x="5662" y="0"/>
                  </a:moveTo>
                  <a:cubicBezTo>
                    <a:pt x="5196" y="0"/>
                    <a:pt x="4695" y="361"/>
                    <a:pt x="4420" y="762"/>
                  </a:cubicBezTo>
                  <a:cubicBezTo>
                    <a:pt x="3887" y="1629"/>
                    <a:pt x="3553" y="2630"/>
                    <a:pt x="3486" y="3664"/>
                  </a:cubicBezTo>
                  <a:cubicBezTo>
                    <a:pt x="3422" y="4617"/>
                    <a:pt x="3600" y="5555"/>
                    <a:pt x="3986" y="6397"/>
                  </a:cubicBezTo>
                  <a:lnTo>
                    <a:pt x="3986" y="6397"/>
                  </a:lnTo>
                  <a:cubicBezTo>
                    <a:pt x="3401" y="7331"/>
                    <a:pt x="2595" y="8245"/>
                    <a:pt x="1710" y="8245"/>
                  </a:cubicBezTo>
                  <a:cubicBezTo>
                    <a:pt x="1441" y="8245"/>
                    <a:pt x="1164" y="8161"/>
                    <a:pt x="884" y="7967"/>
                  </a:cubicBezTo>
                  <a:cubicBezTo>
                    <a:pt x="801" y="7912"/>
                    <a:pt x="719" y="7888"/>
                    <a:pt x="642" y="7888"/>
                  </a:cubicBezTo>
                  <a:cubicBezTo>
                    <a:pt x="256" y="7888"/>
                    <a:pt x="0" y="8495"/>
                    <a:pt x="417" y="8801"/>
                  </a:cubicBezTo>
                  <a:lnTo>
                    <a:pt x="417" y="8768"/>
                  </a:lnTo>
                  <a:cubicBezTo>
                    <a:pt x="839" y="9054"/>
                    <a:pt x="1255" y="9176"/>
                    <a:pt x="1657" y="9176"/>
                  </a:cubicBezTo>
                  <a:cubicBezTo>
                    <a:pt x="2767" y="9176"/>
                    <a:pt x="3767" y="8243"/>
                    <a:pt x="4484" y="7268"/>
                  </a:cubicBezTo>
                  <a:lnTo>
                    <a:pt x="4484" y="7268"/>
                  </a:lnTo>
                  <a:cubicBezTo>
                    <a:pt x="4859" y="7805"/>
                    <a:pt x="5331" y="8281"/>
                    <a:pt x="5888" y="8668"/>
                  </a:cubicBezTo>
                  <a:cubicBezTo>
                    <a:pt x="6737" y="9246"/>
                    <a:pt x="7733" y="9540"/>
                    <a:pt x="8733" y="9540"/>
                  </a:cubicBezTo>
                  <a:cubicBezTo>
                    <a:pt x="9579" y="9540"/>
                    <a:pt x="10427" y="9329"/>
                    <a:pt x="11192" y="8901"/>
                  </a:cubicBezTo>
                  <a:cubicBezTo>
                    <a:pt x="11962" y="8461"/>
                    <a:pt x="12614" y="7858"/>
                    <a:pt x="13161" y="7165"/>
                  </a:cubicBezTo>
                  <a:lnTo>
                    <a:pt x="13161" y="7165"/>
                  </a:lnTo>
                  <a:cubicBezTo>
                    <a:pt x="13594" y="7281"/>
                    <a:pt x="14053" y="7312"/>
                    <a:pt x="14505" y="7312"/>
                  </a:cubicBezTo>
                  <a:cubicBezTo>
                    <a:pt x="14693" y="7312"/>
                    <a:pt x="14879" y="7306"/>
                    <a:pt x="15061" y="7300"/>
                  </a:cubicBezTo>
                  <a:cubicBezTo>
                    <a:pt x="16496" y="7200"/>
                    <a:pt x="17930" y="7100"/>
                    <a:pt x="19364" y="7000"/>
                  </a:cubicBezTo>
                  <a:lnTo>
                    <a:pt x="28304" y="6433"/>
                  </a:lnTo>
                  <a:cubicBezTo>
                    <a:pt x="28894" y="6400"/>
                    <a:pt x="28904" y="5498"/>
                    <a:pt x="28335" y="5498"/>
                  </a:cubicBezTo>
                  <a:cubicBezTo>
                    <a:pt x="28325" y="5498"/>
                    <a:pt x="28315" y="5498"/>
                    <a:pt x="28304" y="5499"/>
                  </a:cubicBezTo>
                  <a:lnTo>
                    <a:pt x="16662" y="6266"/>
                  </a:lnTo>
                  <a:cubicBezTo>
                    <a:pt x="16009" y="6320"/>
                    <a:pt x="15333" y="6375"/>
                    <a:pt x="14653" y="6375"/>
                  </a:cubicBezTo>
                  <a:cubicBezTo>
                    <a:pt x="14500" y="6375"/>
                    <a:pt x="14347" y="6372"/>
                    <a:pt x="14194" y="6366"/>
                  </a:cubicBezTo>
                  <a:cubicBezTo>
                    <a:pt x="14053" y="6358"/>
                    <a:pt x="13902" y="6346"/>
                    <a:pt x="13749" y="6326"/>
                  </a:cubicBezTo>
                  <a:lnTo>
                    <a:pt x="13749" y="6326"/>
                  </a:lnTo>
                  <a:cubicBezTo>
                    <a:pt x="14094" y="5773"/>
                    <a:pt x="14385" y="5188"/>
                    <a:pt x="14628" y="4598"/>
                  </a:cubicBezTo>
                  <a:cubicBezTo>
                    <a:pt x="14928" y="3831"/>
                    <a:pt x="15161" y="2863"/>
                    <a:pt x="14661" y="2130"/>
                  </a:cubicBezTo>
                  <a:cubicBezTo>
                    <a:pt x="14353" y="1719"/>
                    <a:pt x="13880" y="1497"/>
                    <a:pt x="13391" y="1497"/>
                  </a:cubicBezTo>
                  <a:cubicBezTo>
                    <a:pt x="13086" y="1497"/>
                    <a:pt x="12775" y="1583"/>
                    <a:pt x="12493" y="1763"/>
                  </a:cubicBezTo>
                  <a:cubicBezTo>
                    <a:pt x="11659" y="2296"/>
                    <a:pt x="11425" y="3364"/>
                    <a:pt x="11325" y="4298"/>
                  </a:cubicBezTo>
                  <a:cubicBezTo>
                    <a:pt x="11259" y="5232"/>
                    <a:pt x="11459" y="6199"/>
                    <a:pt x="12293" y="6766"/>
                  </a:cubicBezTo>
                  <a:cubicBezTo>
                    <a:pt x="12293" y="6767"/>
                    <a:pt x="12294" y="6767"/>
                    <a:pt x="12295" y="6768"/>
                  </a:cubicBezTo>
                  <a:lnTo>
                    <a:pt x="12295" y="6768"/>
                  </a:lnTo>
                  <a:cubicBezTo>
                    <a:pt x="11382" y="7799"/>
                    <a:pt x="10156" y="8635"/>
                    <a:pt x="8770" y="8635"/>
                  </a:cubicBezTo>
                  <a:cubicBezTo>
                    <a:pt x="8744" y="8635"/>
                    <a:pt x="8717" y="8635"/>
                    <a:pt x="8690" y="8634"/>
                  </a:cubicBezTo>
                  <a:cubicBezTo>
                    <a:pt x="7189" y="8601"/>
                    <a:pt x="5821" y="7767"/>
                    <a:pt x="5054" y="6499"/>
                  </a:cubicBezTo>
                  <a:cubicBezTo>
                    <a:pt x="5044" y="6481"/>
                    <a:pt x="5034" y="6462"/>
                    <a:pt x="5024" y="6443"/>
                  </a:cubicBezTo>
                  <a:lnTo>
                    <a:pt x="5024" y="6443"/>
                  </a:lnTo>
                  <a:cubicBezTo>
                    <a:pt x="5046" y="6406"/>
                    <a:pt x="5067" y="6369"/>
                    <a:pt x="5087" y="6333"/>
                  </a:cubicBezTo>
                  <a:cubicBezTo>
                    <a:pt x="5655" y="5365"/>
                    <a:pt x="6055" y="4331"/>
                    <a:pt x="6322" y="3264"/>
                  </a:cubicBezTo>
                  <a:cubicBezTo>
                    <a:pt x="6422" y="2763"/>
                    <a:pt x="6488" y="2263"/>
                    <a:pt x="6555" y="1763"/>
                  </a:cubicBezTo>
                  <a:cubicBezTo>
                    <a:pt x="6655" y="1296"/>
                    <a:pt x="6589" y="862"/>
                    <a:pt x="6388" y="428"/>
                  </a:cubicBezTo>
                  <a:cubicBezTo>
                    <a:pt x="6192" y="122"/>
                    <a:pt x="5933" y="0"/>
                    <a:pt x="56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32"/>
            <p:cNvSpPr/>
            <p:nvPr/>
          </p:nvSpPr>
          <p:spPr>
            <a:xfrm>
              <a:off x="4418700" y="2374225"/>
              <a:ext cx="110575" cy="120525"/>
            </a:xfrm>
            <a:custGeom>
              <a:avLst/>
              <a:gdLst/>
              <a:ahLst/>
              <a:cxnLst/>
              <a:rect l="l" t="t" r="r" b="b"/>
              <a:pathLst>
                <a:path w="4423" h="4821" extrusionOk="0">
                  <a:moveTo>
                    <a:pt x="940" y="1"/>
                  </a:moveTo>
                  <a:cubicBezTo>
                    <a:pt x="819" y="1"/>
                    <a:pt x="703" y="51"/>
                    <a:pt x="619" y="151"/>
                  </a:cubicBezTo>
                  <a:cubicBezTo>
                    <a:pt x="419" y="317"/>
                    <a:pt x="419" y="618"/>
                    <a:pt x="619" y="784"/>
                  </a:cubicBezTo>
                  <a:lnTo>
                    <a:pt x="619" y="851"/>
                  </a:lnTo>
                  <a:cubicBezTo>
                    <a:pt x="1345" y="1473"/>
                    <a:pt x="2111" y="2035"/>
                    <a:pt x="2918" y="2552"/>
                  </a:cubicBezTo>
                  <a:lnTo>
                    <a:pt x="2918" y="2552"/>
                  </a:lnTo>
                  <a:lnTo>
                    <a:pt x="453" y="3953"/>
                  </a:lnTo>
                  <a:cubicBezTo>
                    <a:pt x="1" y="4207"/>
                    <a:pt x="266" y="4820"/>
                    <a:pt x="682" y="4820"/>
                  </a:cubicBezTo>
                  <a:cubicBezTo>
                    <a:pt x="757" y="4820"/>
                    <a:pt x="838" y="4800"/>
                    <a:pt x="920" y="4754"/>
                  </a:cubicBezTo>
                  <a:lnTo>
                    <a:pt x="4122" y="2986"/>
                  </a:lnTo>
                  <a:cubicBezTo>
                    <a:pt x="4422" y="2786"/>
                    <a:pt x="4422" y="2319"/>
                    <a:pt x="4122" y="2152"/>
                  </a:cubicBezTo>
                  <a:cubicBezTo>
                    <a:pt x="3088" y="1552"/>
                    <a:pt x="2154" y="884"/>
                    <a:pt x="1286" y="151"/>
                  </a:cubicBezTo>
                  <a:cubicBezTo>
                    <a:pt x="1186" y="51"/>
                    <a:pt x="1061" y="1"/>
                    <a:pt x="9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2" name="Google Shape;1412;p32"/>
          <p:cNvGrpSpPr/>
          <p:nvPr/>
        </p:nvGrpSpPr>
        <p:grpSpPr>
          <a:xfrm flipH="1">
            <a:off x="4206325" y="4818375"/>
            <a:ext cx="529900" cy="149350"/>
            <a:chOff x="3898800" y="2624300"/>
            <a:chExt cx="529900" cy="149350"/>
          </a:xfrm>
        </p:grpSpPr>
        <p:sp>
          <p:nvSpPr>
            <p:cNvPr id="1413" name="Google Shape;1413;p32"/>
            <p:cNvSpPr/>
            <p:nvPr/>
          </p:nvSpPr>
          <p:spPr>
            <a:xfrm>
              <a:off x="3916975" y="2666775"/>
              <a:ext cx="511725" cy="65425"/>
            </a:xfrm>
            <a:custGeom>
              <a:avLst/>
              <a:gdLst/>
              <a:ahLst/>
              <a:cxnLst/>
              <a:rect l="l" t="t" r="r" b="b"/>
              <a:pathLst>
                <a:path w="20469" h="2617" extrusionOk="0">
                  <a:moveTo>
                    <a:pt x="706" y="0"/>
                  </a:moveTo>
                  <a:cubicBezTo>
                    <a:pt x="336" y="0"/>
                    <a:pt x="1" y="477"/>
                    <a:pt x="340" y="791"/>
                  </a:cubicBezTo>
                  <a:cubicBezTo>
                    <a:pt x="1876" y="2162"/>
                    <a:pt x="3788" y="2617"/>
                    <a:pt x="5745" y="2617"/>
                  </a:cubicBezTo>
                  <a:cubicBezTo>
                    <a:pt x="6978" y="2617"/>
                    <a:pt x="8228" y="2437"/>
                    <a:pt x="9414" y="2192"/>
                  </a:cubicBezTo>
                  <a:cubicBezTo>
                    <a:pt x="11350" y="1797"/>
                    <a:pt x="13463" y="1214"/>
                    <a:pt x="15508" y="1214"/>
                  </a:cubicBezTo>
                  <a:cubicBezTo>
                    <a:pt x="16915" y="1214"/>
                    <a:pt x="18290" y="1490"/>
                    <a:pt x="19554" y="2292"/>
                  </a:cubicBezTo>
                  <a:cubicBezTo>
                    <a:pt x="19635" y="2346"/>
                    <a:pt x="19716" y="2369"/>
                    <a:pt x="19793" y="2369"/>
                  </a:cubicBezTo>
                  <a:cubicBezTo>
                    <a:pt x="20190" y="2369"/>
                    <a:pt x="20468" y="1743"/>
                    <a:pt x="20021" y="1491"/>
                  </a:cubicBezTo>
                  <a:cubicBezTo>
                    <a:pt x="18642" y="609"/>
                    <a:pt x="17110" y="306"/>
                    <a:pt x="15541" y="306"/>
                  </a:cubicBezTo>
                  <a:cubicBezTo>
                    <a:pt x="13846" y="306"/>
                    <a:pt x="12110" y="660"/>
                    <a:pt x="10481" y="1024"/>
                  </a:cubicBezTo>
                  <a:cubicBezTo>
                    <a:pt x="8965" y="1350"/>
                    <a:pt x="7289" y="1700"/>
                    <a:pt x="5668" y="1700"/>
                  </a:cubicBezTo>
                  <a:cubicBezTo>
                    <a:pt x="3973" y="1700"/>
                    <a:pt x="2338" y="1317"/>
                    <a:pt x="1008" y="124"/>
                  </a:cubicBezTo>
                  <a:cubicBezTo>
                    <a:pt x="914" y="37"/>
                    <a:pt x="809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32"/>
            <p:cNvSpPr/>
            <p:nvPr/>
          </p:nvSpPr>
          <p:spPr>
            <a:xfrm>
              <a:off x="3898800" y="2624300"/>
              <a:ext cx="116400" cy="149350"/>
            </a:xfrm>
            <a:custGeom>
              <a:avLst/>
              <a:gdLst/>
              <a:ahLst/>
              <a:cxnLst/>
              <a:rect l="l" t="t" r="r" b="b"/>
              <a:pathLst>
                <a:path w="4656" h="5974" extrusionOk="0">
                  <a:moveTo>
                    <a:pt x="4013" y="1"/>
                  </a:moveTo>
                  <a:cubicBezTo>
                    <a:pt x="3968" y="1"/>
                    <a:pt x="3920" y="7"/>
                    <a:pt x="3869" y="21"/>
                  </a:cubicBezTo>
                  <a:lnTo>
                    <a:pt x="1768" y="688"/>
                  </a:lnTo>
                  <a:lnTo>
                    <a:pt x="767" y="989"/>
                  </a:lnTo>
                  <a:cubicBezTo>
                    <a:pt x="434" y="1055"/>
                    <a:pt x="167" y="1256"/>
                    <a:pt x="33" y="1589"/>
                  </a:cubicBezTo>
                  <a:cubicBezTo>
                    <a:pt x="0" y="1923"/>
                    <a:pt x="67" y="2256"/>
                    <a:pt x="200" y="2556"/>
                  </a:cubicBezTo>
                  <a:cubicBezTo>
                    <a:pt x="300" y="2890"/>
                    <a:pt x="400" y="3224"/>
                    <a:pt x="500" y="3557"/>
                  </a:cubicBezTo>
                  <a:cubicBezTo>
                    <a:pt x="701" y="4258"/>
                    <a:pt x="834" y="4925"/>
                    <a:pt x="934" y="5625"/>
                  </a:cubicBezTo>
                  <a:cubicBezTo>
                    <a:pt x="991" y="5824"/>
                    <a:pt x="1192" y="5974"/>
                    <a:pt x="1394" y="5974"/>
                  </a:cubicBezTo>
                  <a:cubicBezTo>
                    <a:pt x="1430" y="5974"/>
                    <a:pt x="1466" y="5969"/>
                    <a:pt x="1501" y="5959"/>
                  </a:cubicBezTo>
                  <a:cubicBezTo>
                    <a:pt x="1735" y="5859"/>
                    <a:pt x="1901" y="5625"/>
                    <a:pt x="1835" y="5358"/>
                  </a:cubicBezTo>
                  <a:cubicBezTo>
                    <a:pt x="1635" y="4191"/>
                    <a:pt x="1368" y="3057"/>
                    <a:pt x="1001" y="1923"/>
                  </a:cubicBezTo>
                  <a:cubicBezTo>
                    <a:pt x="1001" y="1913"/>
                    <a:pt x="1000" y="1902"/>
                    <a:pt x="999" y="1890"/>
                  </a:cubicBezTo>
                  <a:lnTo>
                    <a:pt x="999" y="1890"/>
                  </a:lnTo>
                  <a:cubicBezTo>
                    <a:pt x="999" y="1890"/>
                    <a:pt x="1000" y="1890"/>
                    <a:pt x="1001" y="1889"/>
                  </a:cubicBezTo>
                  <a:cubicBezTo>
                    <a:pt x="1134" y="1889"/>
                    <a:pt x="1268" y="1823"/>
                    <a:pt x="1401" y="1756"/>
                  </a:cubicBezTo>
                  <a:lnTo>
                    <a:pt x="2302" y="1489"/>
                  </a:lnTo>
                  <a:lnTo>
                    <a:pt x="4136" y="922"/>
                  </a:lnTo>
                  <a:cubicBezTo>
                    <a:pt x="4656" y="769"/>
                    <a:pt x="4504" y="1"/>
                    <a:pt x="4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2_1">
    <p:spTree>
      <p:nvGrpSpPr>
        <p:cNvPr id="1" name="Shape 1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7" name="Google Shape;1467;p34"/>
          <p:cNvGrpSpPr/>
          <p:nvPr/>
        </p:nvGrpSpPr>
        <p:grpSpPr>
          <a:xfrm>
            <a:off x="95" y="25"/>
            <a:ext cx="9143969" cy="5143446"/>
            <a:chOff x="95" y="25"/>
            <a:chExt cx="9143969" cy="5143446"/>
          </a:xfrm>
        </p:grpSpPr>
        <p:sp>
          <p:nvSpPr>
            <p:cNvPr id="1468" name="Google Shape;1468;p34"/>
            <p:cNvSpPr/>
            <p:nvPr/>
          </p:nvSpPr>
          <p:spPr>
            <a:xfrm>
              <a:off x="95" y="484705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34"/>
            <p:cNvSpPr/>
            <p:nvPr/>
          </p:nvSpPr>
          <p:spPr>
            <a:xfrm>
              <a:off x="95" y="67722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34"/>
            <p:cNvSpPr/>
            <p:nvPr/>
          </p:nvSpPr>
          <p:spPr>
            <a:xfrm>
              <a:off x="95" y="86974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34"/>
            <p:cNvSpPr/>
            <p:nvPr/>
          </p:nvSpPr>
          <p:spPr>
            <a:xfrm>
              <a:off x="95" y="106454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34"/>
            <p:cNvSpPr/>
            <p:nvPr/>
          </p:nvSpPr>
          <p:spPr>
            <a:xfrm>
              <a:off x="95" y="125706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34"/>
            <p:cNvSpPr/>
            <p:nvPr/>
          </p:nvSpPr>
          <p:spPr>
            <a:xfrm>
              <a:off x="95" y="1449643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34"/>
            <p:cNvSpPr/>
            <p:nvPr/>
          </p:nvSpPr>
          <p:spPr>
            <a:xfrm>
              <a:off x="95" y="1642163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34"/>
            <p:cNvSpPr/>
            <p:nvPr/>
          </p:nvSpPr>
          <p:spPr>
            <a:xfrm>
              <a:off x="95" y="1834744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34"/>
            <p:cNvSpPr/>
            <p:nvPr/>
          </p:nvSpPr>
          <p:spPr>
            <a:xfrm>
              <a:off x="95" y="2029479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34"/>
            <p:cNvSpPr/>
            <p:nvPr/>
          </p:nvSpPr>
          <p:spPr>
            <a:xfrm>
              <a:off x="95" y="2222059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34"/>
            <p:cNvSpPr/>
            <p:nvPr/>
          </p:nvSpPr>
          <p:spPr>
            <a:xfrm>
              <a:off x="95" y="241458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34"/>
            <p:cNvSpPr/>
            <p:nvPr/>
          </p:nvSpPr>
          <p:spPr>
            <a:xfrm>
              <a:off x="95" y="260710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34"/>
            <p:cNvSpPr/>
            <p:nvPr/>
          </p:nvSpPr>
          <p:spPr>
            <a:xfrm>
              <a:off x="95" y="280189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34"/>
            <p:cNvSpPr/>
            <p:nvPr/>
          </p:nvSpPr>
          <p:spPr>
            <a:xfrm>
              <a:off x="95" y="299441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34"/>
            <p:cNvSpPr/>
            <p:nvPr/>
          </p:nvSpPr>
          <p:spPr>
            <a:xfrm>
              <a:off x="95" y="3186997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34"/>
            <p:cNvSpPr/>
            <p:nvPr/>
          </p:nvSpPr>
          <p:spPr>
            <a:xfrm>
              <a:off x="95" y="3379517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34"/>
            <p:cNvSpPr/>
            <p:nvPr/>
          </p:nvSpPr>
          <p:spPr>
            <a:xfrm>
              <a:off x="95" y="3572098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34"/>
            <p:cNvSpPr/>
            <p:nvPr/>
          </p:nvSpPr>
          <p:spPr>
            <a:xfrm>
              <a:off x="95" y="3764618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34"/>
            <p:cNvSpPr/>
            <p:nvPr/>
          </p:nvSpPr>
          <p:spPr>
            <a:xfrm>
              <a:off x="95" y="3959413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34"/>
            <p:cNvSpPr/>
            <p:nvPr/>
          </p:nvSpPr>
          <p:spPr>
            <a:xfrm>
              <a:off x="95" y="4151934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34"/>
            <p:cNvSpPr/>
            <p:nvPr/>
          </p:nvSpPr>
          <p:spPr>
            <a:xfrm>
              <a:off x="95" y="4344454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34"/>
            <p:cNvSpPr/>
            <p:nvPr/>
          </p:nvSpPr>
          <p:spPr>
            <a:xfrm>
              <a:off x="95" y="4537035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34"/>
            <p:cNvSpPr/>
            <p:nvPr/>
          </p:nvSpPr>
          <p:spPr>
            <a:xfrm>
              <a:off x="95" y="4731770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34"/>
            <p:cNvSpPr/>
            <p:nvPr/>
          </p:nvSpPr>
          <p:spPr>
            <a:xfrm>
              <a:off x="95" y="4924351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34"/>
            <p:cNvSpPr/>
            <p:nvPr/>
          </p:nvSpPr>
          <p:spPr>
            <a:xfrm>
              <a:off x="704325" y="25"/>
              <a:ext cx="17779" cy="5143446"/>
            </a:xfrm>
            <a:custGeom>
              <a:avLst/>
              <a:gdLst/>
              <a:ahLst/>
              <a:cxnLst/>
              <a:rect l="l" t="t" r="r" b="b"/>
              <a:pathLst>
                <a:path w="297" h="85921" extrusionOk="0">
                  <a:moveTo>
                    <a:pt x="1" y="0"/>
                  </a:moveTo>
                  <a:lnTo>
                    <a:pt x="1" y="85920"/>
                  </a:lnTo>
                  <a:lnTo>
                    <a:pt x="296" y="8592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93" name="Google Shape;1493;p34"/>
          <p:cNvSpPr txBox="1">
            <a:spLocks noGrp="1"/>
          </p:cNvSpPr>
          <p:nvPr>
            <p:ph type="title"/>
          </p:nvPr>
        </p:nvSpPr>
        <p:spPr>
          <a:xfrm>
            <a:off x="713225" y="539000"/>
            <a:ext cx="7717500" cy="44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1pPr>
            <a:lvl2pPr lvl="1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>
            <a:endParaRPr/>
          </a:p>
        </p:txBody>
      </p:sp>
      <p:sp>
        <p:nvSpPr>
          <p:cNvPr id="1494" name="Google Shape;1494;p34"/>
          <p:cNvSpPr/>
          <p:nvPr/>
        </p:nvSpPr>
        <p:spPr>
          <a:xfrm>
            <a:off x="4857500" y="4725200"/>
            <a:ext cx="109275" cy="114525"/>
          </a:xfrm>
          <a:custGeom>
            <a:avLst/>
            <a:gdLst/>
            <a:ahLst/>
            <a:cxnLst/>
            <a:rect l="l" t="t" r="r" b="b"/>
            <a:pathLst>
              <a:path w="4371" h="4581" extrusionOk="0">
                <a:moveTo>
                  <a:pt x="1702" y="1062"/>
                </a:moveTo>
                <a:cubicBezTo>
                  <a:pt x="1780" y="1119"/>
                  <a:pt x="1875" y="1151"/>
                  <a:pt x="1969" y="1151"/>
                </a:cubicBezTo>
                <a:lnTo>
                  <a:pt x="2002" y="1151"/>
                </a:lnTo>
                <a:lnTo>
                  <a:pt x="2102" y="1185"/>
                </a:lnTo>
                <a:cubicBezTo>
                  <a:pt x="2169" y="1185"/>
                  <a:pt x="2236" y="1218"/>
                  <a:pt x="2336" y="1218"/>
                </a:cubicBezTo>
                <a:cubicBezTo>
                  <a:pt x="2436" y="1285"/>
                  <a:pt x="2569" y="1352"/>
                  <a:pt x="2670" y="1418"/>
                </a:cubicBezTo>
                <a:cubicBezTo>
                  <a:pt x="2770" y="1485"/>
                  <a:pt x="2870" y="1552"/>
                  <a:pt x="2936" y="1652"/>
                </a:cubicBezTo>
                <a:cubicBezTo>
                  <a:pt x="3003" y="1752"/>
                  <a:pt x="3070" y="1852"/>
                  <a:pt x="3137" y="1952"/>
                </a:cubicBezTo>
                <a:cubicBezTo>
                  <a:pt x="3170" y="1985"/>
                  <a:pt x="3170" y="2052"/>
                  <a:pt x="3203" y="2085"/>
                </a:cubicBezTo>
                <a:cubicBezTo>
                  <a:pt x="3203" y="2152"/>
                  <a:pt x="3237" y="2219"/>
                  <a:pt x="3237" y="2286"/>
                </a:cubicBezTo>
                <a:lnTo>
                  <a:pt x="3237" y="2319"/>
                </a:lnTo>
                <a:cubicBezTo>
                  <a:pt x="3237" y="2352"/>
                  <a:pt x="3237" y="2386"/>
                  <a:pt x="3237" y="2419"/>
                </a:cubicBezTo>
                <a:cubicBezTo>
                  <a:pt x="3237" y="2519"/>
                  <a:pt x="3237" y="2586"/>
                  <a:pt x="3237" y="2686"/>
                </a:cubicBezTo>
                <a:cubicBezTo>
                  <a:pt x="3237" y="2675"/>
                  <a:pt x="3236" y="2670"/>
                  <a:pt x="3234" y="2670"/>
                </a:cubicBezTo>
                <a:cubicBezTo>
                  <a:pt x="3227" y="2670"/>
                  <a:pt x="3203" y="2791"/>
                  <a:pt x="3203" y="2819"/>
                </a:cubicBezTo>
                <a:cubicBezTo>
                  <a:pt x="3203" y="2886"/>
                  <a:pt x="3170" y="2953"/>
                  <a:pt x="3137" y="2986"/>
                </a:cubicBezTo>
                <a:cubicBezTo>
                  <a:pt x="3146" y="2976"/>
                  <a:pt x="3150" y="2972"/>
                  <a:pt x="3151" y="2972"/>
                </a:cubicBezTo>
                <a:lnTo>
                  <a:pt x="3151" y="2972"/>
                </a:lnTo>
                <a:cubicBezTo>
                  <a:pt x="3153" y="2972"/>
                  <a:pt x="3137" y="2996"/>
                  <a:pt x="3137" y="3019"/>
                </a:cubicBezTo>
                <a:lnTo>
                  <a:pt x="3103" y="3119"/>
                </a:lnTo>
                <a:cubicBezTo>
                  <a:pt x="3070" y="3186"/>
                  <a:pt x="3036" y="3220"/>
                  <a:pt x="3003" y="3253"/>
                </a:cubicBezTo>
                <a:cubicBezTo>
                  <a:pt x="2936" y="3320"/>
                  <a:pt x="2903" y="3353"/>
                  <a:pt x="2836" y="3386"/>
                </a:cubicBezTo>
                <a:lnTo>
                  <a:pt x="2770" y="3453"/>
                </a:lnTo>
                <a:lnTo>
                  <a:pt x="2670" y="3520"/>
                </a:lnTo>
                <a:cubicBezTo>
                  <a:pt x="2603" y="3520"/>
                  <a:pt x="2536" y="3553"/>
                  <a:pt x="2469" y="3553"/>
                </a:cubicBezTo>
                <a:cubicBezTo>
                  <a:pt x="2469" y="3553"/>
                  <a:pt x="2395" y="3568"/>
                  <a:pt x="2366" y="3568"/>
                </a:cubicBezTo>
                <a:cubicBezTo>
                  <a:pt x="2351" y="3568"/>
                  <a:pt x="2347" y="3564"/>
                  <a:pt x="2369" y="3553"/>
                </a:cubicBezTo>
                <a:lnTo>
                  <a:pt x="2303" y="3553"/>
                </a:lnTo>
                <a:cubicBezTo>
                  <a:pt x="2286" y="3570"/>
                  <a:pt x="2261" y="3578"/>
                  <a:pt x="2232" y="3578"/>
                </a:cubicBezTo>
                <a:cubicBezTo>
                  <a:pt x="2203" y="3578"/>
                  <a:pt x="2169" y="3570"/>
                  <a:pt x="2136" y="3553"/>
                </a:cubicBezTo>
                <a:lnTo>
                  <a:pt x="2002" y="3553"/>
                </a:lnTo>
                <a:lnTo>
                  <a:pt x="1902" y="3520"/>
                </a:lnTo>
                <a:lnTo>
                  <a:pt x="1869" y="3520"/>
                </a:lnTo>
                <a:cubicBezTo>
                  <a:pt x="1369" y="3253"/>
                  <a:pt x="1068" y="2753"/>
                  <a:pt x="1068" y="2185"/>
                </a:cubicBezTo>
                <a:cubicBezTo>
                  <a:pt x="1068" y="1885"/>
                  <a:pt x="1168" y="1618"/>
                  <a:pt x="1335" y="1385"/>
                </a:cubicBezTo>
                <a:cubicBezTo>
                  <a:pt x="1437" y="1262"/>
                  <a:pt x="1565" y="1152"/>
                  <a:pt x="1702" y="1062"/>
                </a:cubicBezTo>
                <a:close/>
                <a:moveTo>
                  <a:pt x="1857" y="0"/>
                </a:moveTo>
                <a:cubicBezTo>
                  <a:pt x="1817" y="0"/>
                  <a:pt x="1776" y="6"/>
                  <a:pt x="1736" y="17"/>
                </a:cubicBezTo>
                <a:cubicBezTo>
                  <a:pt x="902" y="284"/>
                  <a:pt x="301" y="985"/>
                  <a:pt x="168" y="1852"/>
                </a:cubicBezTo>
                <a:cubicBezTo>
                  <a:pt x="1" y="2753"/>
                  <a:pt x="368" y="3687"/>
                  <a:pt x="1102" y="4254"/>
                </a:cubicBezTo>
                <a:cubicBezTo>
                  <a:pt x="1429" y="4472"/>
                  <a:pt x="1814" y="4581"/>
                  <a:pt x="2199" y="4581"/>
                </a:cubicBezTo>
                <a:cubicBezTo>
                  <a:pt x="2640" y="4581"/>
                  <a:pt x="3081" y="4438"/>
                  <a:pt x="3437" y="4154"/>
                </a:cubicBezTo>
                <a:cubicBezTo>
                  <a:pt x="4104" y="3620"/>
                  <a:pt x="4371" y="2719"/>
                  <a:pt x="4104" y="1885"/>
                </a:cubicBezTo>
                <a:cubicBezTo>
                  <a:pt x="3834" y="1046"/>
                  <a:pt x="3133" y="422"/>
                  <a:pt x="2268" y="256"/>
                </a:cubicBezTo>
                <a:lnTo>
                  <a:pt x="2268" y="256"/>
                </a:lnTo>
                <a:cubicBezTo>
                  <a:pt x="2188" y="93"/>
                  <a:pt x="2024" y="0"/>
                  <a:pt x="185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5" name="Google Shape;1495;p34"/>
          <p:cNvSpPr/>
          <p:nvPr/>
        </p:nvSpPr>
        <p:spPr>
          <a:xfrm>
            <a:off x="1055050" y="4644613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6" name="Google Shape;1496;p34"/>
          <p:cNvSpPr/>
          <p:nvPr/>
        </p:nvSpPr>
        <p:spPr>
          <a:xfrm>
            <a:off x="2683325" y="255625"/>
            <a:ext cx="87600" cy="85725"/>
          </a:xfrm>
          <a:custGeom>
            <a:avLst/>
            <a:gdLst/>
            <a:ahLst/>
            <a:cxnLst/>
            <a:rect l="l" t="t" r="r" b="b"/>
            <a:pathLst>
              <a:path w="3504" h="3429" extrusionOk="0">
                <a:moveTo>
                  <a:pt x="1306" y="1043"/>
                </a:moveTo>
                <a:cubicBezTo>
                  <a:pt x="1302" y="1043"/>
                  <a:pt x="1285" y="1051"/>
                  <a:pt x="1268" y="1068"/>
                </a:cubicBezTo>
                <a:cubicBezTo>
                  <a:pt x="1302" y="1051"/>
                  <a:pt x="1310" y="1043"/>
                  <a:pt x="1306" y="1043"/>
                </a:cubicBezTo>
                <a:close/>
                <a:moveTo>
                  <a:pt x="1049" y="1498"/>
                </a:moveTo>
                <a:cubicBezTo>
                  <a:pt x="1048" y="1498"/>
                  <a:pt x="1043" y="1508"/>
                  <a:pt x="1039" y="1525"/>
                </a:cubicBezTo>
                <a:lnTo>
                  <a:pt x="1039" y="1525"/>
                </a:lnTo>
                <a:cubicBezTo>
                  <a:pt x="1048" y="1506"/>
                  <a:pt x="1050" y="1498"/>
                  <a:pt x="1049" y="1498"/>
                </a:cubicBezTo>
                <a:close/>
                <a:moveTo>
                  <a:pt x="2278" y="2426"/>
                </a:moveTo>
                <a:lnTo>
                  <a:pt x="2278" y="2426"/>
                </a:lnTo>
                <a:cubicBezTo>
                  <a:pt x="2263" y="2428"/>
                  <a:pt x="2252" y="2445"/>
                  <a:pt x="2256" y="2445"/>
                </a:cubicBezTo>
                <a:cubicBezTo>
                  <a:pt x="2258" y="2445"/>
                  <a:pt x="2262" y="2442"/>
                  <a:pt x="2269" y="2435"/>
                </a:cubicBezTo>
                <a:lnTo>
                  <a:pt x="2278" y="2426"/>
                </a:lnTo>
                <a:close/>
                <a:moveTo>
                  <a:pt x="1458" y="943"/>
                </a:moveTo>
                <a:lnTo>
                  <a:pt x="1458" y="943"/>
                </a:lnTo>
                <a:cubicBezTo>
                  <a:pt x="1551" y="978"/>
                  <a:pt x="1643" y="1040"/>
                  <a:pt x="1735" y="1101"/>
                </a:cubicBezTo>
                <a:lnTo>
                  <a:pt x="1869" y="1201"/>
                </a:lnTo>
                <a:lnTo>
                  <a:pt x="1935" y="1234"/>
                </a:lnTo>
                <a:cubicBezTo>
                  <a:pt x="1935" y="1234"/>
                  <a:pt x="1995" y="1264"/>
                  <a:pt x="2004" y="1264"/>
                </a:cubicBezTo>
                <a:cubicBezTo>
                  <a:pt x="2009" y="1264"/>
                  <a:pt x="2002" y="1257"/>
                  <a:pt x="1969" y="1235"/>
                </a:cubicBezTo>
                <a:lnTo>
                  <a:pt x="1969" y="1235"/>
                </a:lnTo>
                <a:cubicBezTo>
                  <a:pt x="2069" y="1302"/>
                  <a:pt x="2136" y="1368"/>
                  <a:pt x="2202" y="1468"/>
                </a:cubicBezTo>
                <a:lnTo>
                  <a:pt x="2236" y="1501"/>
                </a:lnTo>
                <a:cubicBezTo>
                  <a:pt x="2227" y="1485"/>
                  <a:pt x="2225" y="1478"/>
                  <a:pt x="2227" y="1478"/>
                </a:cubicBezTo>
                <a:lnTo>
                  <a:pt x="2227" y="1478"/>
                </a:lnTo>
                <a:cubicBezTo>
                  <a:pt x="2231" y="1478"/>
                  <a:pt x="2269" y="1535"/>
                  <a:pt x="2269" y="1535"/>
                </a:cubicBezTo>
                <a:cubicBezTo>
                  <a:pt x="2302" y="1568"/>
                  <a:pt x="2336" y="1635"/>
                  <a:pt x="2369" y="1702"/>
                </a:cubicBezTo>
                <a:cubicBezTo>
                  <a:pt x="2369" y="1702"/>
                  <a:pt x="2402" y="1735"/>
                  <a:pt x="2402" y="1768"/>
                </a:cubicBezTo>
                <a:lnTo>
                  <a:pt x="2436" y="1902"/>
                </a:lnTo>
                <a:cubicBezTo>
                  <a:pt x="2436" y="1912"/>
                  <a:pt x="2436" y="1923"/>
                  <a:pt x="2436" y="1935"/>
                </a:cubicBezTo>
                <a:cubicBezTo>
                  <a:pt x="2436" y="2002"/>
                  <a:pt x="2436" y="2035"/>
                  <a:pt x="2436" y="2102"/>
                </a:cubicBezTo>
                <a:cubicBezTo>
                  <a:pt x="2436" y="2121"/>
                  <a:pt x="2436" y="2135"/>
                  <a:pt x="2436" y="2135"/>
                </a:cubicBezTo>
                <a:lnTo>
                  <a:pt x="2413" y="2227"/>
                </a:lnTo>
                <a:lnTo>
                  <a:pt x="2413" y="2227"/>
                </a:lnTo>
                <a:cubicBezTo>
                  <a:pt x="2410" y="2228"/>
                  <a:pt x="2407" y="2230"/>
                  <a:pt x="2402" y="2235"/>
                </a:cubicBezTo>
                <a:cubicBezTo>
                  <a:pt x="2402" y="2269"/>
                  <a:pt x="2369" y="2302"/>
                  <a:pt x="2369" y="2302"/>
                </a:cubicBezTo>
                <a:cubicBezTo>
                  <a:pt x="2336" y="2335"/>
                  <a:pt x="2336" y="2369"/>
                  <a:pt x="2336" y="2369"/>
                </a:cubicBezTo>
                <a:lnTo>
                  <a:pt x="2278" y="2426"/>
                </a:lnTo>
                <a:lnTo>
                  <a:pt x="2278" y="2426"/>
                </a:lnTo>
                <a:cubicBezTo>
                  <a:pt x="2279" y="2426"/>
                  <a:pt x="2281" y="2426"/>
                  <a:pt x="2282" y="2426"/>
                </a:cubicBezTo>
                <a:cubicBezTo>
                  <a:pt x="2288" y="2426"/>
                  <a:pt x="2295" y="2428"/>
                  <a:pt x="2302" y="2435"/>
                </a:cubicBezTo>
                <a:lnTo>
                  <a:pt x="2197" y="2488"/>
                </a:lnTo>
                <a:lnTo>
                  <a:pt x="2197" y="2488"/>
                </a:lnTo>
                <a:cubicBezTo>
                  <a:pt x="2177" y="2490"/>
                  <a:pt x="2122" y="2502"/>
                  <a:pt x="2102" y="2502"/>
                </a:cubicBezTo>
                <a:lnTo>
                  <a:pt x="1902" y="2502"/>
                </a:lnTo>
                <a:cubicBezTo>
                  <a:pt x="1835" y="2502"/>
                  <a:pt x="1769" y="2469"/>
                  <a:pt x="1735" y="2435"/>
                </a:cubicBezTo>
                <a:lnTo>
                  <a:pt x="1668" y="2435"/>
                </a:lnTo>
                <a:lnTo>
                  <a:pt x="1502" y="2335"/>
                </a:lnTo>
                <a:lnTo>
                  <a:pt x="1402" y="2269"/>
                </a:lnTo>
                <a:cubicBezTo>
                  <a:pt x="1402" y="2269"/>
                  <a:pt x="1302" y="2202"/>
                  <a:pt x="1302" y="2169"/>
                </a:cubicBezTo>
                <a:lnTo>
                  <a:pt x="1201" y="2102"/>
                </a:lnTo>
                <a:cubicBezTo>
                  <a:pt x="1168" y="2068"/>
                  <a:pt x="1168" y="2035"/>
                  <a:pt x="1135" y="2002"/>
                </a:cubicBezTo>
                <a:cubicBezTo>
                  <a:pt x="1101" y="1968"/>
                  <a:pt x="1068" y="1902"/>
                  <a:pt x="1068" y="1868"/>
                </a:cubicBezTo>
                <a:lnTo>
                  <a:pt x="1068" y="1768"/>
                </a:lnTo>
                <a:cubicBezTo>
                  <a:pt x="1068" y="1768"/>
                  <a:pt x="1068" y="1735"/>
                  <a:pt x="1035" y="1702"/>
                </a:cubicBezTo>
                <a:lnTo>
                  <a:pt x="1035" y="1568"/>
                </a:lnTo>
                <a:cubicBezTo>
                  <a:pt x="1035" y="1551"/>
                  <a:pt x="1037" y="1536"/>
                  <a:pt x="1039" y="1525"/>
                </a:cubicBezTo>
                <a:lnTo>
                  <a:pt x="1039" y="1525"/>
                </a:lnTo>
                <a:cubicBezTo>
                  <a:pt x="1038" y="1528"/>
                  <a:pt x="1036" y="1531"/>
                  <a:pt x="1035" y="1535"/>
                </a:cubicBezTo>
                <a:cubicBezTo>
                  <a:pt x="1035" y="1514"/>
                  <a:pt x="1035" y="1484"/>
                  <a:pt x="1035" y="1468"/>
                </a:cubicBezTo>
                <a:cubicBezTo>
                  <a:pt x="1035" y="1435"/>
                  <a:pt x="1035" y="1435"/>
                  <a:pt x="1035" y="1401"/>
                </a:cubicBezTo>
                <a:lnTo>
                  <a:pt x="1035" y="1368"/>
                </a:lnTo>
                <a:cubicBezTo>
                  <a:pt x="1035" y="1335"/>
                  <a:pt x="1101" y="1268"/>
                  <a:pt x="1135" y="1234"/>
                </a:cubicBezTo>
                <a:cubicBezTo>
                  <a:pt x="1135" y="1201"/>
                  <a:pt x="1135" y="1201"/>
                  <a:pt x="1168" y="1168"/>
                </a:cubicBezTo>
                <a:lnTo>
                  <a:pt x="1201" y="1168"/>
                </a:lnTo>
                <a:lnTo>
                  <a:pt x="1268" y="1068"/>
                </a:lnTo>
                <a:cubicBezTo>
                  <a:pt x="1268" y="1034"/>
                  <a:pt x="1368" y="1001"/>
                  <a:pt x="1402" y="968"/>
                </a:cubicBezTo>
                <a:lnTo>
                  <a:pt x="1368" y="968"/>
                </a:lnTo>
                <a:cubicBezTo>
                  <a:pt x="1368" y="968"/>
                  <a:pt x="1423" y="968"/>
                  <a:pt x="1458" y="943"/>
                </a:cubicBezTo>
                <a:close/>
                <a:moveTo>
                  <a:pt x="1568" y="0"/>
                </a:moveTo>
                <a:lnTo>
                  <a:pt x="1568" y="67"/>
                </a:lnTo>
                <a:cubicBezTo>
                  <a:pt x="868" y="100"/>
                  <a:pt x="301" y="567"/>
                  <a:pt x="134" y="1201"/>
                </a:cubicBezTo>
                <a:cubicBezTo>
                  <a:pt x="1" y="1835"/>
                  <a:pt x="201" y="2502"/>
                  <a:pt x="734" y="2936"/>
                </a:cubicBezTo>
                <a:cubicBezTo>
                  <a:pt x="1078" y="3258"/>
                  <a:pt x="1519" y="3428"/>
                  <a:pt x="1967" y="3428"/>
                </a:cubicBezTo>
                <a:cubicBezTo>
                  <a:pt x="2215" y="3428"/>
                  <a:pt x="2465" y="3376"/>
                  <a:pt x="2703" y="3269"/>
                </a:cubicBezTo>
                <a:cubicBezTo>
                  <a:pt x="3270" y="2902"/>
                  <a:pt x="3503" y="2235"/>
                  <a:pt x="3336" y="1601"/>
                </a:cubicBezTo>
                <a:cubicBezTo>
                  <a:pt x="3103" y="934"/>
                  <a:pt x="2569" y="367"/>
                  <a:pt x="1902" y="134"/>
                </a:cubicBezTo>
                <a:cubicBezTo>
                  <a:pt x="1878" y="122"/>
                  <a:pt x="1855" y="112"/>
                  <a:pt x="1832" y="104"/>
                </a:cubicBezTo>
                <a:lnTo>
                  <a:pt x="1832" y="104"/>
                </a:lnTo>
                <a:cubicBezTo>
                  <a:pt x="1756" y="40"/>
                  <a:pt x="1665" y="0"/>
                  <a:pt x="15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7" name="Google Shape;1497;p34"/>
          <p:cNvSpPr/>
          <p:nvPr/>
        </p:nvSpPr>
        <p:spPr>
          <a:xfrm>
            <a:off x="368488" y="3245363"/>
            <a:ext cx="70900" cy="70825"/>
          </a:xfrm>
          <a:custGeom>
            <a:avLst/>
            <a:gdLst/>
            <a:ahLst/>
            <a:cxnLst/>
            <a:rect l="l" t="t" r="r" b="b"/>
            <a:pathLst>
              <a:path w="2836" h="2833" extrusionOk="0">
                <a:moveTo>
                  <a:pt x="958" y="1016"/>
                </a:moveTo>
                <a:cubicBezTo>
                  <a:pt x="951" y="1028"/>
                  <a:pt x="943" y="1033"/>
                  <a:pt x="939" y="1033"/>
                </a:cubicBezTo>
                <a:cubicBezTo>
                  <a:pt x="936" y="1033"/>
                  <a:pt x="939" y="1027"/>
                  <a:pt x="958" y="1016"/>
                </a:cubicBezTo>
                <a:close/>
                <a:moveTo>
                  <a:pt x="1201" y="1126"/>
                </a:moveTo>
                <a:cubicBezTo>
                  <a:pt x="1201" y="1126"/>
                  <a:pt x="1200" y="1138"/>
                  <a:pt x="1197" y="1153"/>
                </a:cubicBezTo>
                <a:lnTo>
                  <a:pt x="1197" y="1153"/>
                </a:lnTo>
                <a:cubicBezTo>
                  <a:pt x="1198" y="1150"/>
                  <a:pt x="1200" y="1147"/>
                  <a:pt x="1201" y="1144"/>
                </a:cubicBezTo>
                <a:cubicBezTo>
                  <a:pt x="1201" y="1131"/>
                  <a:pt x="1201" y="1126"/>
                  <a:pt x="1201" y="1126"/>
                </a:cubicBezTo>
                <a:close/>
                <a:moveTo>
                  <a:pt x="1197" y="1153"/>
                </a:moveTo>
                <a:cubicBezTo>
                  <a:pt x="1187" y="1174"/>
                  <a:pt x="1181" y="1191"/>
                  <a:pt x="1176" y="1208"/>
                </a:cubicBezTo>
                <a:lnTo>
                  <a:pt x="1176" y="1208"/>
                </a:lnTo>
                <a:cubicBezTo>
                  <a:pt x="1188" y="1199"/>
                  <a:pt x="1194" y="1173"/>
                  <a:pt x="1197" y="1153"/>
                </a:cubicBezTo>
                <a:close/>
                <a:moveTo>
                  <a:pt x="1826" y="1273"/>
                </a:moveTo>
                <a:cubicBezTo>
                  <a:pt x="1828" y="1291"/>
                  <a:pt x="1839" y="1306"/>
                  <a:pt x="1843" y="1306"/>
                </a:cubicBezTo>
                <a:cubicBezTo>
                  <a:pt x="1846" y="1306"/>
                  <a:pt x="1845" y="1299"/>
                  <a:pt x="1835" y="1278"/>
                </a:cubicBezTo>
                <a:lnTo>
                  <a:pt x="1826" y="1273"/>
                </a:lnTo>
                <a:close/>
                <a:moveTo>
                  <a:pt x="1316" y="1792"/>
                </a:moveTo>
                <a:cubicBezTo>
                  <a:pt x="1316" y="1792"/>
                  <a:pt x="1327" y="1802"/>
                  <a:pt x="1339" y="1812"/>
                </a:cubicBezTo>
                <a:lnTo>
                  <a:pt x="1339" y="1812"/>
                </a:lnTo>
                <a:cubicBezTo>
                  <a:pt x="1338" y="1812"/>
                  <a:pt x="1336" y="1812"/>
                  <a:pt x="1335" y="1812"/>
                </a:cubicBezTo>
                <a:cubicBezTo>
                  <a:pt x="1321" y="1797"/>
                  <a:pt x="1315" y="1792"/>
                  <a:pt x="1316" y="1792"/>
                </a:cubicBezTo>
                <a:close/>
                <a:moveTo>
                  <a:pt x="1835" y="1778"/>
                </a:moveTo>
                <a:lnTo>
                  <a:pt x="1835" y="1778"/>
                </a:lnTo>
                <a:cubicBezTo>
                  <a:pt x="1816" y="1797"/>
                  <a:pt x="1774" y="1817"/>
                  <a:pt x="1768" y="1817"/>
                </a:cubicBezTo>
                <a:cubicBezTo>
                  <a:pt x="1764" y="1817"/>
                  <a:pt x="1779" y="1806"/>
                  <a:pt x="1835" y="1778"/>
                </a:cubicBezTo>
                <a:close/>
                <a:moveTo>
                  <a:pt x="1270" y="945"/>
                </a:moveTo>
                <a:cubicBezTo>
                  <a:pt x="1303" y="947"/>
                  <a:pt x="1344" y="954"/>
                  <a:pt x="1368" y="978"/>
                </a:cubicBezTo>
                <a:lnTo>
                  <a:pt x="1435" y="978"/>
                </a:lnTo>
                <a:lnTo>
                  <a:pt x="1568" y="1078"/>
                </a:lnTo>
                <a:lnTo>
                  <a:pt x="1635" y="1111"/>
                </a:lnTo>
                <a:cubicBezTo>
                  <a:pt x="1702" y="1144"/>
                  <a:pt x="1735" y="1178"/>
                  <a:pt x="1768" y="1244"/>
                </a:cubicBezTo>
                <a:lnTo>
                  <a:pt x="1826" y="1273"/>
                </a:lnTo>
                <a:lnTo>
                  <a:pt x="1826" y="1273"/>
                </a:lnTo>
                <a:cubicBezTo>
                  <a:pt x="1825" y="1263"/>
                  <a:pt x="1827" y="1253"/>
                  <a:pt x="1835" y="1244"/>
                </a:cubicBezTo>
                <a:lnTo>
                  <a:pt x="1835" y="1244"/>
                </a:lnTo>
                <a:lnTo>
                  <a:pt x="1902" y="1378"/>
                </a:lnTo>
                <a:lnTo>
                  <a:pt x="1935" y="1445"/>
                </a:lnTo>
                <a:cubicBezTo>
                  <a:pt x="1935" y="1478"/>
                  <a:pt x="1935" y="1478"/>
                  <a:pt x="1935" y="1511"/>
                </a:cubicBezTo>
                <a:lnTo>
                  <a:pt x="1935" y="1611"/>
                </a:lnTo>
                <a:lnTo>
                  <a:pt x="1935" y="1645"/>
                </a:lnTo>
                <a:cubicBezTo>
                  <a:pt x="1935" y="1645"/>
                  <a:pt x="1935" y="1662"/>
                  <a:pt x="1923" y="1672"/>
                </a:cubicBezTo>
                <a:lnTo>
                  <a:pt x="1923" y="1672"/>
                </a:lnTo>
                <a:cubicBezTo>
                  <a:pt x="1931" y="1653"/>
                  <a:pt x="1936" y="1629"/>
                  <a:pt x="1925" y="1629"/>
                </a:cubicBezTo>
                <a:cubicBezTo>
                  <a:pt x="1921" y="1629"/>
                  <a:pt x="1913" y="1633"/>
                  <a:pt x="1902" y="1645"/>
                </a:cubicBezTo>
                <a:lnTo>
                  <a:pt x="1835" y="1745"/>
                </a:lnTo>
                <a:cubicBezTo>
                  <a:pt x="1828" y="1759"/>
                  <a:pt x="1828" y="1764"/>
                  <a:pt x="1833" y="1764"/>
                </a:cubicBezTo>
                <a:cubicBezTo>
                  <a:pt x="1845" y="1764"/>
                  <a:pt x="1887" y="1726"/>
                  <a:pt x="1887" y="1726"/>
                </a:cubicBezTo>
                <a:lnTo>
                  <a:pt x="1887" y="1726"/>
                </a:lnTo>
                <a:cubicBezTo>
                  <a:pt x="1888" y="1726"/>
                  <a:pt x="1883" y="1731"/>
                  <a:pt x="1868" y="1745"/>
                </a:cubicBezTo>
                <a:lnTo>
                  <a:pt x="1835" y="1778"/>
                </a:lnTo>
                <a:cubicBezTo>
                  <a:pt x="1802" y="1778"/>
                  <a:pt x="1768" y="1812"/>
                  <a:pt x="1735" y="1812"/>
                </a:cubicBezTo>
                <a:lnTo>
                  <a:pt x="1702" y="1845"/>
                </a:lnTo>
                <a:lnTo>
                  <a:pt x="1668" y="1845"/>
                </a:lnTo>
                <a:cubicBezTo>
                  <a:pt x="1735" y="1812"/>
                  <a:pt x="1735" y="1812"/>
                  <a:pt x="1702" y="1812"/>
                </a:cubicBezTo>
                <a:lnTo>
                  <a:pt x="1602" y="1845"/>
                </a:lnTo>
                <a:lnTo>
                  <a:pt x="1535" y="1845"/>
                </a:lnTo>
                <a:cubicBezTo>
                  <a:pt x="1518" y="1862"/>
                  <a:pt x="1502" y="1870"/>
                  <a:pt x="1485" y="1870"/>
                </a:cubicBezTo>
                <a:cubicBezTo>
                  <a:pt x="1468" y="1870"/>
                  <a:pt x="1451" y="1862"/>
                  <a:pt x="1435" y="1845"/>
                </a:cubicBezTo>
                <a:cubicBezTo>
                  <a:pt x="1414" y="1845"/>
                  <a:pt x="1393" y="1832"/>
                  <a:pt x="1373" y="1822"/>
                </a:cubicBezTo>
                <a:lnTo>
                  <a:pt x="1373" y="1822"/>
                </a:lnTo>
                <a:cubicBezTo>
                  <a:pt x="1372" y="1820"/>
                  <a:pt x="1370" y="1816"/>
                  <a:pt x="1368" y="1812"/>
                </a:cubicBezTo>
                <a:lnTo>
                  <a:pt x="1335" y="1778"/>
                </a:lnTo>
                <a:cubicBezTo>
                  <a:pt x="1301" y="1778"/>
                  <a:pt x="1301" y="1778"/>
                  <a:pt x="1301" y="1745"/>
                </a:cubicBezTo>
                <a:cubicBezTo>
                  <a:pt x="1281" y="1725"/>
                  <a:pt x="1261" y="1692"/>
                  <a:pt x="1263" y="1692"/>
                </a:cubicBezTo>
                <a:lnTo>
                  <a:pt x="1263" y="1692"/>
                </a:lnTo>
                <a:cubicBezTo>
                  <a:pt x="1264" y="1692"/>
                  <a:pt x="1275" y="1706"/>
                  <a:pt x="1301" y="1745"/>
                </a:cubicBezTo>
                <a:cubicBezTo>
                  <a:pt x="1301" y="1711"/>
                  <a:pt x="1235" y="1678"/>
                  <a:pt x="1235" y="1645"/>
                </a:cubicBezTo>
                <a:cubicBezTo>
                  <a:pt x="1218" y="1645"/>
                  <a:pt x="1210" y="1637"/>
                  <a:pt x="1206" y="1625"/>
                </a:cubicBezTo>
                <a:lnTo>
                  <a:pt x="1206" y="1625"/>
                </a:lnTo>
                <a:cubicBezTo>
                  <a:pt x="1207" y="1626"/>
                  <a:pt x="1208" y="1628"/>
                  <a:pt x="1208" y="1628"/>
                </a:cubicBezTo>
                <a:cubicBezTo>
                  <a:pt x="1209" y="1628"/>
                  <a:pt x="1207" y="1624"/>
                  <a:pt x="1203" y="1616"/>
                </a:cubicBezTo>
                <a:lnTo>
                  <a:pt x="1203" y="1616"/>
                </a:lnTo>
                <a:cubicBezTo>
                  <a:pt x="1201" y="1604"/>
                  <a:pt x="1201" y="1591"/>
                  <a:pt x="1201" y="1578"/>
                </a:cubicBezTo>
                <a:cubicBezTo>
                  <a:pt x="1190" y="1567"/>
                  <a:pt x="1183" y="1562"/>
                  <a:pt x="1180" y="1562"/>
                </a:cubicBezTo>
                <a:cubicBezTo>
                  <a:pt x="1176" y="1562"/>
                  <a:pt x="1178" y="1571"/>
                  <a:pt x="1183" y="1582"/>
                </a:cubicBezTo>
                <a:lnTo>
                  <a:pt x="1183" y="1582"/>
                </a:lnTo>
                <a:cubicBezTo>
                  <a:pt x="1141" y="1511"/>
                  <a:pt x="1168" y="1508"/>
                  <a:pt x="1168" y="1478"/>
                </a:cubicBezTo>
                <a:lnTo>
                  <a:pt x="1168" y="1445"/>
                </a:lnTo>
                <a:lnTo>
                  <a:pt x="1168" y="1311"/>
                </a:lnTo>
                <a:cubicBezTo>
                  <a:pt x="1168" y="1269"/>
                  <a:pt x="1168" y="1240"/>
                  <a:pt x="1176" y="1208"/>
                </a:cubicBezTo>
                <a:lnTo>
                  <a:pt x="1176" y="1208"/>
                </a:lnTo>
                <a:cubicBezTo>
                  <a:pt x="1174" y="1210"/>
                  <a:pt x="1171" y="1211"/>
                  <a:pt x="1168" y="1211"/>
                </a:cubicBezTo>
                <a:cubicBezTo>
                  <a:pt x="1135" y="1211"/>
                  <a:pt x="1201" y="1144"/>
                  <a:pt x="1201" y="1111"/>
                </a:cubicBezTo>
                <a:cubicBezTo>
                  <a:pt x="1236" y="1055"/>
                  <a:pt x="1259" y="999"/>
                  <a:pt x="1270" y="945"/>
                </a:cubicBezTo>
                <a:close/>
                <a:moveTo>
                  <a:pt x="1195" y="1"/>
                </a:moveTo>
                <a:cubicBezTo>
                  <a:pt x="988" y="1"/>
                  <a:pt x="784" y="52"/>
                  <a:pt x="601" y="144"/>
                </a:cubicBezTo>
                <a:cubicBezTo>
                  <a:pt x="234" y="344"/>
                  <a:pt x="0" y="677"/>
                  <a:pt x="0" y="1078"/>
                </a:cubicBezTo>
                <a:cubicBezTo>
                  <a:pt x="0" y="1230"/>
                  <a:pt x="66" y="1361"/>
                  <a:pt x="171" y="1445"/>
                </a:cubicBezTo>
                <a:lnTo>
                  <a:pt x="171" y="1445"/>
                </a:lnTo>
                <a:cubicBezTo>
                  <a:pt x="176" y="1712"/>
                  <a:pt x="251" y="1978"/>
                  <a:pt x="401" y="2212"/>
                </a:cubicBezTo>
                <a:cubicBezTo>
                  <a:pt x="636" y="2604"/>
                  <a:pt x="1056" y="2832"/>
                  <a:pt x="1483" y="2832"/>
                </a:cubicBezTo>
                <a:cubicBezTo>
                  <a:pt x="1601" y="2832"/>
                  <a:pt x="1720" y="2815"/>
                  <a:pt x="1835" y="2779"/>
                </a:cubicBezTo>
                <a:cubicBezTo>
                  <a:pt x="2402" y="2612"/>
                  <a:pt x="2802" y="2145"/>
                  <a:pt x="2836" y="1545"/>
                </a:cubicBezTo>
                <a:cubicBezTo>
                  <a:pt x="2769" y="878"/>
                  <a:pt x="2335" y="310"/>
                  <a:pt x="1702" y="110"/>
                </a:cubicBezTo>
                <a:cubicBezTo>
                  <a:pt x="1536" y="35"/>
                  <a:pt x="1364" y="1"/>
                  <a:pt x="11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8" name="Google Shape;1498;p34"/>
          <p:cNvSpPr/>
          <p:nvPr/>
        </p:nvSpPr>
        <p:spPr>
          <a:xfrm>
            <a:off x="8261475" y="793463"/>
            <a:ext cx="338600" cy="293575"/>
          </a:xfrm>
          <a:custGeom>
            <a:avLst/>
            <a:gdLst/>
            <a:ahLst/>
            <a:cxnLst/>
            <a:rect l="l" t="t" r="r" b="b"/>
            <a:pathLst>
              <a:path w="13544" h="11743" extrusionOk="0">
                <a:moveTo>
                  <a:pt x="6438" y="992"/>
                </a:moveTo>
                <a:cubicBezTo>
                  <a:pt x="6467" y="992"/>
                  <a:pt x="6479" y="1072"/>
                  <a:pt x="6538" y="1210"/>
                </a:cubicBezTo>
                <a:cubicBezTo>
                  <a:pt x="6672" y="1444"/>
                  <a:pt x="6672" y="1577"/>
                  <a:pt x="6738" y="1777"/>
                </a:cubicBezTo>
                <a:lnTo>
                  <a:pt x="7306" y="3245"/>
                </a:lnTo>
                <a:cubicBezTo>
                  <a:pt x="7606" y="4012"/>
                  <a:pt x="7773" y="4579"/>
                  <a:pt x="8673" y="4579"/>
                </a:cubicBezTo>
                <a:cubicBezTo>
                  <a:pt x="9707" y="4579"/>
                  <a:pt x="10708" y="4579"/>
                  <a:pt x="11742" y="4680"/>
                </a:cubicBezTo>
                <a:cubicBezTo>
                  <a:pt x="11976" y="4680"/>
                  <a:pt x="12209" y="4713"/>
                  <a:pt x="12443" y="4746"/>
                </a:cubicBezTo>
                <a:cubicBezTo>
                  <a:pt x="12276" y="4880"/>
                  <a:pt x="12142" y="4980"/>
                  <a:pt x="12009" y="5113"/>
                </a:cubicBezTo>
                <a:cubicBezTo>
                  <a:pt x="11609" y="5447"/>
                  <a:pt x="11175" y="5714"/>
                  <a:pt x="10741" y="5947"/>
                </a:cubicBezTo>
                <a:cubicBezTo>
                  <a:pt x="10108" y="6314"/>
                  <a:pt x="9240" y="6414"/>
                  <a:pt x="9174" y="7281"/>
                </a:cubicBezTo>
                <a:cubicBezTo>
                  <a:pt x="9174" y="7815"/>
                  <a:pt x="9174" y="8382"/>
                  <a:pt x="9174" y="8949"/>
                </a:cubicBezTo>
                <a:cubicBezTo>
                  <a:pt x="9240" y="9416"/>
                  <a:pt x="9240" y="9917"/>
                  <a:pt x="9174" y="10384"/>
                </a:cubicBezTo>
                <a:cubicBezTo>
                  <a:pt x="9196" y="10498"/>
                  <a:pt x="9204" y="10549"/>
                  <a:pt x="9185" y="10549"/>
                </a:cubicBezTo>
                <a:cubicBezTo>
                  <a:pt x="9176" y="10549"/>
                  <a:pt x="9161" y="10538"/>
                  <a:pt x="9140" y="10517"/>
                </a:cubicBezTo>
                <a:cubicBezTo>
                  <a:pt x="9007" y="10450"/>
                  <a:pt x="8940" y="10384"/>
                  <a:pt x="8873" y="10250"/>
                </a:cubicBezTo>
                <a:cubicBezTo>
                  <a:pt x="8707" y="10050"/>
                  <a:pt x="8573" y="9850"/>
                  <a:pt x="8440" y="9616"/>
                </a:cubicBezTo>
                <a:lnTo>
                  <a:pt x="7572" y="8282"/>
                </a:lnTo>
                <a:cubicBezTo>
                  <a:pt x="7477" y="8130"/>
                  <a:pt x="7327" y="8053"/>
                  <a:pt x="7173" y="8053"/>
                </a:cubicBezTo>
                <a:cubicBezTo>
                  <a:pt x="7057" y="8053"/>
                  <a:pt x="6939" y="8096"/>
                  <a:pt x="6839" y="8182"/>
                </a:cubicBezTo>
                <a:cubicBezTo>
                  <a:pt x="6438" y="8616"/>
                  <a:pt x="6038" y="9049"/>
                  <a:pt x="5604" y="9483"/>
                </a:cubicBezTo>
                <a:cubicBezTo>
                  <a:pt x="5371" y="9650"/>
                  <a:pt x="5171" y="9850"/>
                  <a:pt x="4971" y="10017"/>
                </a:cubicBezTo>
                <a:cubicBezTo>
                  <a:pt x="4737" y="10284"/>
                  <a:pt x="4470" y="10484"/>
                  <a:pt x="4170" y="10651"/>
                </a:cubicBezTo>
                <a:cubicBezTo>
                  <a:pt x="4170" y="10651"/>
                  <a:pt x="4037" y="10751"/>
                  <a:pt x="4037" y="10751"/>
                </a:cubicBezTo>
                <a:cubicBezTo>
                  <a:pt x="4037" y="10617"/>
                  <a:pt x="4070" y="10450"/>
                  <a:pt x="4103" y="10284"/>
                </a:cubicBezTo>
                <a:cubicBezTo>
                  <a:pt x="4170" y="9983"/>
                  <a:pt x="4237" y="9717"/>
                  <a:pt x="4270" y="9416"/>
                </a:cubicBezTo>
                <a:cubicBezTo>
                  <a:pt x="4403" y="8783"/>
                  <a:pt x="4537" y="8182"/>
                  <a:pt x="4704" y="7515"/>
                </a:cubicBezTo>
                <a:cubicBezTo>
                  <a:pt x="4770" y="7281"/>
                  <a:pt x="4604" y="7015"/>
                  <a:pt x="4370" y="6948"/>
                </a:cubicBezTo>
                <a:cubicBezTo>
                  <a:pt x="3770" y="6748"/>
                  <a:pt x="3169" y="6548"/>
                  <a:pt x="2602" y="6281"/>
                </a:cubicBezTo>
                <a:cubicBezTo>
                  <a:pt x="2335" y="6147"/>
                  <a:pt x="2068" y="6014"/>
                  <a:pt x="1768" y="5847"/>
                </a:cubicBezTo>
                <a:lnTo>
                  <a:pt x="1368" y="5647"/>
                </a:lnTo>
                <a:lnTo>
                  <a:pt x="1247" y="5556"/>
                </a:lnTo>
                <a:lnTo>
                  <a:pt x="1247" y="5556"/>
                </a:lnTo>
                <a:cubicBezTo>
                  <a:pt x="1278" y="5542"/>
                  <a:pt x="1306" y="5528"/>
                  <a:pt x="1335" y="5513"/>
                </a:cubicBezTo>
                <a:cubicBezTo>
                  <a:pt x="1535" y="5480"/>
                  <a:pt x="1735" y="5480"/>
                  <a:pt x="1935" y="5447"/>
                </a:cubicBezTo>
                <a:lnTo>
                  <a:pt x="2836" y="5347"/>
                </a:lnTo>
                <a:lnTo>
                  <a:pt x="4937" y="5113"/>
                </a:lnTo>
                <a:cubicBezTo>
                  <a:pt x="5229" y="5079"/>
                  <a:pt x="5379" y="4815"/>
                  <a:pt x="5375" y="4576"/>
                </a:cubicBezTo>
                <a:lnTo>
                  <a:pt x="5375" y="4576"/>
                </a:lnTo>
                <a:cubicBezTo>
                  <a:pt x="5518" y="4540"/>
                  <a:pt x="5638" y="4433"/>
                  <a:pt x="5671" y="4246"/>
                </a:cubicBezTo>
                <a:cubicBezTo>
                  <a:pt x="5771" y="3712"/>
                  <a:pt x="5871" y="3178"/>
                  <a:pt x="6005" y="2611"/>
                </a:cubicBezTo>
                <a:cubicBezTo>
                  <a:pt x="6071" y="2345"/>
                  <a:pt x="6105" y="2078"/>
                  <a:pt x="6171" y="1811"/>
                </a:cubicBezTo>
                <a:cubicBezTo>
                  <a:pt x="6205" y="1577"/>
                  <a:pt x="6238" y="1344"/>
                  <a:pt x="6338" y="1110"/>
                </a:cubicBezTo>
                <a:cubicBezTo>
                  <a:pt x="6392" y="1029"/>
                  <a:pt x="6419" y="992"/>
                  <a:pt x="6438" y="992"/>
                </a:cubicBezTo>
                <a:close/>
                <a:moveTo>
                  <a:pt x="6414" y="0"/>
                </a:moveTo>
                <a:cubicBezTo>
                  <a:pt x="6069" y="0"/>
                  <a:pt x="5728" y="192"/>
                  <a:pt x="5571" y="577"/>
                </a:cubicBezTo>
                <a:cubicBezTo>
                  <a:pt x="5371" y="1044"/>
                  <a:pt x="5237" y="1544"/>
                  <a:pt x="5171" y="2078"/>
                </a:cubicBezTo>
                <a:cubicBezTo>
                  <a:pt x="5037" y="2711"/>
                  <a:pt x="4904" y="3312"/>
                  <a:pt x="4770" y="3979"/>
                </a:cubicBezTo>
                <a:cubicBezTo>
                  <a:pt x="4758" y="4059"/>
                  <a:pt x="4761" y="4132"/>
                  <a:pt x="4775" y="4197"/>
                </a:cubicBezTo>
                <a:lnTo>
                  <a:pt x="4775" y="4197"/>
                </a:lnTo>
                <a:lnTo>
                  <a:pt x="1935" y="4513"/>
                </a:lnTo>
                <a:cubicBezTo>
                  <a:pt x="1335" y="4579"/>
                  <a:pt x="367" y="4613"/>
                  <a:pt x="167" y="5347"/>
                </a:cubicBezTo>
                <a:cubicBezTo>
                  <a:pt x="0" y="6081"/>
                  <a:pt x="1001" y="6514"/>
                  <a:pt x="1535" y="6781"/>
                </a:cubicBezTo>
                <a:cubicBezTo>
                  <a:pt x="2234" y="7145"/>
                  <a:pt x="2934" y="7462"/>
                  <a:pt x="3673" y="7692"/>
                </a:cubicBezTo>
                <a:lnTo>
                  <a:pt x="3673" y="7692"/>
                </a:lnTo>
                <a:cubicBezTo>
                  <a:pt x="3514" y="8436"/>
                  <a:pt x="3375" y="9165"/>
                  <a:pt x="3236" y="9917"/>
                </a:cubicBezTo>
                <a:cubicBezTo>
                  <a:pt x="3103" y="10517"/>
                  <a:pt x="2836" y="11518"/>
                  <a:pt x="3703" y="11718"/>
                </a:cubicBezTo>
                <a:cubicBezTo>
                  <a:pt x="3773" y="11735"/>
                  <a:pt x="3842" y="11742"/>
                  <a:pt x="3911" y="11742"/>
                </a:cubicBezTo>
                <a:cubicBezTo>
                  <a:pt x="4534" y="11742"/>
                  <a:pt x="5117" y="11111"/>
                  <a:pt x="5538" y="10751"/>
                </a:cubicBezTo>
                <a:cubicBezTo>
                  <a:pt x="6090" y="10277"/>
                  <a:pt x="6602" y="9782"/>
                  <a:pt x="7088" y="9267"/>
                </a:cubicBezTo>
                <a:lnTo>
                  <a:pt x="7088" y="9267"/>
                </a:lnTo>
                <a:lnTo>
                  <a:pt x="7639" y="10083"/>
                </a:lnTo>
                <a:cubicBezTo>
                  <a:pt x="7839" y="10450"/>
                  <a:pt x="8106" y="10817"/>
                  <a:pt x="8440" y="11151"/>
                </a:cubicBezTo>
                <a:cubicBezTo>
                  <a:pt x="8643" y="11327"/>
                  <a:pt x="8917" y="11420"/>
                  <a:pt x="9187" y="11420"/>
                </a:cubicBezTo>
                <a:cubicBezTo>
                  <a:pt x="9583" y="11420"/>
                  <a:pt x="9969" y="11220"/>
                  <a:pt x="10108" y="10784"/>
                </a:cubicBezTo>
                <a:cubicBezTo>
                  <a:pt x="10174" y="10284"/>
                  <a:pt x="10174" y="9817"/>
                  <a:pt x="10141" y="9350"/>
                </a:cubicBezTo>
                <a:lnTo>
                  <a:pt x="10141" y="7682"/>
                </a:lnTo>
                <a:cubicBezTo>
                  <a:pt x="10108" y="7515"/>
                  <a:pt x="10108" y="7381"/>
                  <a:pt x="10141" y="7248"/>
                </a:cubicBezTo>
                <a:cubicBezTo>
                  <a:pt x="10174" y="7181"/>
                  <a:pt x="10274" y="7215"/>
                  <a:pt x="10308" y="7181"/>
                </a:cubicBezTo>
                <a:cubicBezTo>
                  <a:pt x="10474" y="7081"/>
                  <a:pt x="10641" y="7015"/>
                  <a:pt x="10841" y="6948"/>
                </a:cubicBezTo>
                <a:cubicBezTo>
                  <a:pt x="11275" y="6748"/>
                  <a:pt x="11709" y="6481"/>
                  <a:pt x="12142" y="6214"/>
                </a:cubicBezTo>
                <a:cubicBezTo>
                  <a:pt x="12676" y="5814"/>
                  <a:pt x="13543" y="5247"/>
                  <a:pt x="13310" y="4446"/>
                </a:cubicBezTo>
                <a:cubicBezTo>
                  <a:pt x="13043" y="3612"/>
                  <a:pt x="11742" y="3746"/>
                  <a:pt x="11042" y="3679"/>
                </a:cubicBezTo>
                <a:cubicBezTo>
                  <a:pt x="10575" y="3645"/>
                  <a:pt x="10074" y="3645"/>
                  <a:pt x="9574" y="3645"/>
                </a:cubicBezTo>
                <a:lnTo>
                  <a:pt x="8773" y="3645"/>
                </a:lnTo>
                <a:cubicBezTo>
                  <a:pt x="8440" y="3645"/>
                  <a:pt x="8406" y="3479"/>
                  <a:pt x="8273" y="3178"/>
                </a:cubicBezTo>
                <a:lnTo>
                  <a:pt x="7773" y="1777"/>
                </a:lnTo>
                <a:cubicBezTo>
                  <a:pt x="7639" y="1344"/>
                  <a:pt x="7439" y="910"/>
                  <a:pt x="7239" y="477"/>
                </a:cubicBezTo>
                <a:cubicBezTo>
                  <a:pt x="7048" y="159"/>
                  <a:pt x="6729" y="0"/>
                  <a:pt x="641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9" name="Google Shape;1499;p34"/>
          <p:cNvSpPr/>
          <p:nvPr/>
        </p:nvSpPr>
        <p:spPr>
          <a:xfrm>
            <a:off x="7064300" y="462788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0" name="Google Shape;1500;p34"/>
          <p:cNvSpPr/>
          <p:nvPr/>
        </p:nvSpPr>
        <p:spPr>
          <a:xfrm>
            <a:off x="284575" y="1552625"/>
            <a:ext cx="321925" cy="310900"/>
          </a:xfrm>
          <a:custGeom>
            <a:avLst/>
            <a:gdLst/>
            <a:ahLst/>
            <a:cxnLst/>
            <a:rect l="l" t="t" r="r" b="b"/>
            <a:pathLst>
              <a:path w="12877" h="12436" extrusionOk="0">
                <a:moveTo>
                  <a:pt x="5600" y="919"/>
                </a:moveTo>
                <a:cubicBezTo>
                  <a:pt x="6011" y="919"/>
                  <a:pt x="6242" y="1617"/>
                  <a:pt x="6272" y="1936"/>
                </a:cubicBezTo>
                <a:cubicBezTo>
                  <a:pt x="6338" y="2503"/>
                  <a:pt x="6338" y="3104"/>
                  <a:pt x="6272" y="3671"/>
                </a:cubicBezTo>
                <a:cubicBezTo>
                  <a:pt x="6205" y="4449"/>
                  <a:pt x="6019" y="5228"/>
                  <a:pt x="5725" y="5967"/>
                </a:cubicBezTo>
                <a:lnTo>
                  <a:pt x="5725" y="5967"/>
                </a:lnTo>
                <a:cubicBezTo>
                  <a:pt x="5713" y="5987"/>
                  <a:pt x="5702" y="6006"/>
                  <a:pt x="5690" y="6025"/>
                </a:cubicBezTo>
                <a:lnTo>
                  <a:pt x="5690" y="6025"/>
                </a:lnTo>
                <a:cubicBezTo>
                  <a:pt x="5502" y="5836"/>
                  <a:pt x="5353" y="5627"/>
                  <a:pt x="5236" y="5403"/>
                </a:cubicBezTo>
                <a:lnTo>
                  <a:pt x="5236" y="5403"/>
                </a:lnTo>
                <a:cubicBezTo>
                  <a:pt x="5163" y="4899"/>
                  <a:pt x="5042" y="4402"/>
                  <a:pt x="4856" y="3932"/>
                </a:cubicBezTo>
                <a:lnTo>
                  <a:pt x="4856" y="3932"/>
                </a:lnTo>
                <a:cubicBezTo>
                  <a:pt x="4843" y="3756"/>
                  <a:pt x="4837" y="3579"/>
                  <a:pt x="4837" y="3404"/>
                </a:cubicBezTo>
                <a:cubicBezTo>
                  <a:pt x="4837" y="2803"/>
                  <a:pt x="4704" y="1302"/>
                  <a:pt x="5404" y="969"/>
                </a:cubicBezTo>
                <a:cubicBezTo>
                  <a:pt x="5473" y="934"/>
                  <a:pt x="5539" y="919"/>
                  <a:pt x="5600" y="919"/>
                </a:cubicBezTo>
                <a:close/>
                <a:moveTo>
                  <a:pt x="2127" y="2545"/>
                </a:moveTo>
                <a:cubicBezTo>
                  <a:pt x="2894" y="2545"/>
                  <a:pt x="3611" y="3480"/>
                  <a:pt x="3917" y="4097"/>
                </a:cubicBezTo>
                <a:lnTo>
                  <a:pt x="3917" y="4097"/>
                </a:lnTo>
                <a:cubicBezTo>
                  <a:pt x="3967" y="4686"/>
                  <a:pt x="4094" y="5263"/>
                  <a:pt x="4350" y="5780"/>
                </a:cubicBezTo>
                <a:lnTo>
                  <a:pt x="4350" y="5780"/>
                </a:lnTo>
                <a:cubicBezTo>
                  <a:pt x="4367" y="5914"/>
                  <a:pt x="4381" y="6048"/>
                  <a:pt x="4390" y="6182"/>
                </a:cubicBezTo>
                <a:lnTo>
                  <a:pt x="4390" y="6182"/>
                </a:lnTo>
                <a:cubicBezTo>
                  <a:pt x="4175" y="6257"/>
                  <a:pt x="3964" y="6291"/>
                  <a:pt x="3758" y="6291"/>
                </a:cubicBezTo>
                <a:cubicBezTo>
                  <a:pt x="2917" y="6291"/>
                  <a:pt x="2175" y="5715"/>
                  <a:pt x="1735" y="4938"/>
                </a:cubicBezTo>
                <a:cubicBezTo>
                  <a:pt x="1401" y="4404"/>
                  <a:pt x="901" y="2937"/>
                  <a:pt x="1802" y="2603"/>
                </a:cubicBezTo>
                <a:cubicBezTo>
                  <a:pt x="1910" y="2563"/>
                  <a:pt x="2019" y="2545"/>
                  <a:pt x="2127" y="2545"/>
                </a:cubicBezTo>
                <a:close/>
                <a:moveTo>
                  <a:pt x="10594" y="3135"/>
                </a:moveTo>
                <a:cubicBezTo>
                  <a:pt x="10768" y="3135"/>
                  <a:pt x="10931" y="3176"/>
                  <a:pt x="11075" y="3270"/>
                </a:cubicBezTo>
                <a:cubicBezTo>
                  <a:pt x="11542" y="3571"/>
                  <a:pt x="11442" y="4338"/>
                  <a:pt x="11275" y="4805"/>
                </a:cubicBezTo>
                <a:cubicBezTo>
                  <a:pt x="11042" y="5338"/>
                  <a:pt x="10641" y="5772"/>
                  <a:pt x="10141" y="6072"/>
                </a:cubicBezTo>
                <a:cubicBezTo>
                  <a:pt x="9361" y="6563"/>
                  <a:pt x="8432" y="6681"/>
                  <a:pt x="7513" y="6695"/>
                </a:cubicBezTo>
                <a:lnTo>
                  <a:pt x="7513" y="6695"/>
                </a:lnTo>
                <a:cubicBezTo>
                  <a:pt x="7183" y="6649"/>
                  <a:pt x="6844" y="6634"/>
                  <a:pt x="6505" y="6634"/>
                </a:cubicBezTo>
                <a:cubicBezTo>
                  <a:pt x="6485" y="6634"/>
                  <a:pt x="6465" y="6634"/>
                  <a:pt x="6444" y="6634"/>
                </a:cubicBezTo>
                <a:lnTo>
                  <a:pt x="6444" y="6634"/>
                </a:lnTo>
                <a:cubicBezTo>
                  <a:pt x="6448" y="6627"/>
                  <a:pt x="6451" y="6620"/>
                  <a:pt x="6454" y="6612"/>
                </a:cubicBezTo>
                <a:lnTo>
                  <a:pt x="6454" y="6612"/>
                </a:lnTo>
                <a:cubicBezTo>
                  <a:pt x="6891" y="5864"/>
                  <a:pt x="7447" y="5182"/>
                  <a:pt x="8073" y="4605"/>
                </a:cubicBezTo>
                <a:cubicBezTo>
                  <a:pt x="8573" y="4160"/>
                  <a:pt x="9723" y="3135"/>
                  <a:pt x="10594" y="3135"/>
                </a:cubicBezTo>
                <a:close/>
                <a:moveTo>
                  <a:pt x="6540" y="7614"/>
                </a:moveTo>
                <a:cubicBezTo>
                  <a:pt x="6696" y="7616"/>
                  <a:pt x="6853" y="7618"/>
                  <a:pt x="7009" y="7618"/>
                </a:cubicBezTo>
                <a:cubicBezTo>
                  <a:pt x="7109" y="7618"/>
                  <a:pt x="7208" y="7617"/>
                  <a:pt x="7307" y="7616"/>
                </a:cubicBezTo>
                <a:lnTo>
                  <a:pt x="7307" y="7616"/>
                </a:lnTo>
                <a:cubicBezTo>
                  <a:pt x="7800" y="7665"/>
                  <a:pt x="8279" y="7802"/>
                  <a:pt x="8673" y="8140"/>
                </a:cubicBezTo>
                <a:cubicBezTo>
                  <a:pt x="9240" y="8641"/>
                  <a:pt x="9440" y="9475"/>
                  <a:pt x="9174" y="10209"/>
                </a:cubicBezTo>
                <a:cubicBezTo>
                  <a:pt x="9048" y="10586"/>
                  <a:pt x="8684" y="10845"/>
                  <a:pt x="8279" y="10845"/>
                </a:cubicBezTo>
                <a:cubicBezTo>
                  <a:pt x="8255" y="10845"/>
                  <a:pt x="8231" y="10844"/>
                  <a:pt x="8206" y="10842"/>
                </a:cubicBezTo>
                <a:cubicBezTo>
                  <a:pt x="7739" y="10776"/>
                  <a:pt x="7539" y="10109"/>
                  <a:pt x="7372" y="9742"/>
                </a:cubicBezTo>
                <a:cubicBezTo>
                  <a:pt x="7052" y="9048"/>
                  <a:pt x="6775" y="8333"/>
                  <a:pt x="6540" y="7614"/>
                </a:cubicBezTo>
                <a:close/>
                <a:moveTo>
                  <a:pt x="4520" y="7290"/>
                </a:moveTo>
                <a:cubicBezTo>
                  <a:pt x="4587" y="7326"/>
                  <a:pt x="4659" y="7354"/>
                  <a:pt x="4737" y="7373"/>
                </a:cubicBezTo>
                <a:cubicBezTo>
                  <a:pt x="4772" y="7381"/>
                  <a:pt x="4807" y="7385"/>
                  <a:pt x="4841" y="7385"/>
                </a:cubicBezTo>
                <a:cubicBezTo>
                  <a:pt x="4946" y="7385"/>
                  <a:pt x="5045" y="7351"/>
                  <a:pt x="5128" y="7294"/>
                </a:cubicBezTo>
                <a:lnTo>
                  <a:pt x="5128" y="7294"/>
                </a:lnTo>
                <a:cubicBezTo>
                  <a:pt x="5147" y="7485"/>
                  <a:pt x="5281" y="7643"/>
                  <a:pt x="5447" y="7709"/>
                </a:cubicBezTo>
                <a:lnTo>
                  <a:pt x="5447" y="7709"/>
                </a:lnTo>
                <a:cubicBezTo>
                  <a:pt x="5420" y="8415"/>
                  <a:pt x="5227" y="9122"/>
                  <a:pt x="4904" y="9742"/>
                </a:cubicBezTo>
                <a:cubicBezTo>
                  <a:pt x="4737" y="10109"/>
                  <a:pt x="4504" y="10409"/>
                  <a:pt x="4237" y="10709"/>
                </a:cubicBezTo>
                <a:cubicBezTo>
                  <a:pt x="4062" y="10913"/>
                  <a:pt x="3659" y="11446"/>
                  <a:pt x="3338" y="11446"/>
                </a:cubicBezTo>
                <a:cubicBezTo>
                  <a:pt x="3290" y="11446"/>
                  <a:pt x="3245" y="11435"/>
                  <a:pt x="3203" y="11409"/>
                </a:cubicBezTo>
                <a:cubicBezTo>
                  <a:pt x="2869" y="11243"/>
                  <a:pt x="2836" y="10509"/>
                  <a:pt x="2836" y="10209"/>
                </a:cubicBezTo>
                <a:cubicBezTo>
                  <a:pt x="2836" y="9808"/>
                  <a:pt x="2936" y="9408"/>
                  <a:pt x="3103" y="9074"/>
                </a:cubicBezTo>
                <a:cubicBezTo>
                  <a:pt x="3479" y="8403"/>
                  <a:pt x="3963" y="7797"/>
                  <a:pt x="4520" y="7290"/>
                </a:cubicBezTo>
                <a:close/>
                <a:moveTo>
                  <a:pt x="5546" y="1"/>
                </a:moveTo>
                <a:cubicBezTo>
                  <a:pt x="5443" y="1"/>
                  <a:pt x="5340" y="12"/>
                  <a:pt x="5237" y="35"/>
                </a:cubicBezTo>
                <a:cubicBezTo>
                  <a:pt x="4173" y="294"/>
                  <a:pt x="3977" y="1521"/>
                  <a:pt x="3922" y="2496"/>
                </a:cubicBezTo>
                <a:lnTo>
                  <a:pt x="3922" y="2496"/>
                </a:lnTo>
                <a:cubicBezTo>
                  <a:pt x="3405" y="2006"/>
                  <a:pt x="2709" y="1609"/>
                  <a:pt x="2036" y="1609"/>
                </a:cubicBezTo>
                <a:cubicBezTo>
                  <a:pt x="1674" y="1609"/>
                  <a:pt x="1318" y="1724"/>
                  <a:pt x="1001" y="2003"/>
                </a:cubicBezTo>
                <a:cubicBezTo>
                  <a:pt x="0" y="2837"/>
                  <a:pt x="334" y="4438"/>
                  <a:pt x="901" y="5439"/>
                </a:cubicBezTo>
                <a:cubicBezTo>
                  <a:pt x="1421" y="6321"/>
                  <a:pt x="2310" y="7035"/>
                  <a:pt x="3297" y="7205"/>
                </a:cubicBezTo>
                <a:lnTo>
                  <a:pt x="3297" y="7205"/>
                </a:lnTo>
                <a:cubicBezTo>
                  <a:pt x="2731" y="7808"/>
                  <a:pt x="2251" y="8488"/>
                  <a:pt x="2035" y="9308"/>
                </a:cubicBezTo>
                <a:cubicBezTo>
                  <a:pt x="1768" y="10242"/>
                  <a:pt x="1835" y="11776"/>
                  <a:pt x="2836" y="12310"/>
                </a:cubicBezTo>
                <a:cubicBezTo>
                  <a:pt x="2984" y="12397"/>
                  <a:pt x="3137" y="12435"/>
                  <a:pt x="3291" y="12435"/>
                </a:cubicBezTo>
                <a:cubicBezTo>
                  <a:pt x="4144" y="12435"/>
                  <a:pt x="5042" y="11264"/>
                  <a:pt x="5438" y="10642"/>
                </a:cubicBezTo>
                <a:cubicBezTo>
                  <a:pt x="5725" y="10197"/>
                  <a:pt x="5944" y="9721"/>
                  <a:pt x="6095" y="9227"/>
                </a:cubicBezTo>
                <a:lnTo>
                  <a:pt x="6095" y="9227"/>
                </a:lnTo>
                <a:cubicBezTo>
                  <a:pt x="6120" y="9287"/>
                  <a:pt x="6146" y="9348"/>
                  <a:pt x="6171" y="9408"/>
                </a:cubicBezTo>
                <a:cubicBezTo>
                  <a:pt x="6372" y="10008"/>
                  <a:pt x="6672" y="10609"/>
                  <a:pt x="7039" y="11176"/>
                </a:cubicBezTo>
                <a:cubicBezTo>
                  <a:pt x="7372" y="11592"/>
                  <a:pt x="7815" y="11778"/>
                  <a:pt x="8262" y="11778"/>
                </a:cubicBezTo>
                <a:cubicBezTo>
                  <a:pt x="8889" y="11778"/>
                  <a:pt x="9524" y="11413"/>
                  <a:pt x="9874" y="10809"/>
                </a:cubicBezTo>
                <a:cubicBezTo>
                  <a:pt x="10408" y="9842"/>
                  <a:pt x="10274" y="8641"/>
                  <a:pt x="9574" y="7774"/>
                </a:cubicBezTo>
                <a:cubicBezTo>
                  <a:pt x="9468" y="7638"/>
                  <a:pt x="9354" y="7518"/>
                  <a:pt x="9233" y="7412"/>
                </a:cubicBezTo>
                <a:lnTo>
                  <a:pt x="9233" y="7412"/>
                </a:lnTo>
                <a:cubicBezTo>
                  <a:pt x="9892" y="7257"/>
                  <a:pt x="10518" y="6990"/>
                  <a:pt x="11075" y="6539"/>
                </a:cubicBezTo>
                <a:cubicBezTo>
                  <a:pt x="12076" y="5705"/>
                  <a:pt x="12876" y="3971"/>
                  <a:pt x="11909" y="2803"/>
                </a:cubicBezTo>
                <a:cubicBezTo>
                  <a:pt x="11558" y="2373"/>
                  <a:pt x="11118" y="2208"/>
                  <a:pt x="10652" y="2208"/>
                </a:cubicBezTo>
                <a:cubicBezTo>
                  <a:pt x="9747" y="2208"/>
                  <a:pt x="8745" y="2830"/>
                  <a:pt x="8106" y="3337"/>
                </a:cubicBezTo>
                <a:cubicBezTo>
                  <a:pt x="7769" y="3594"/>
                  <a:pt x="7448" y="3873"/>
                  <a:pt x="7147" y="4171"/>
                </a:cubicBezTo>
                <a:lnTo>
                  <a:pt x="7147" y="4171"/>
                </a:lnTo>
                <a:cubicBezTo>
                  <a:pt x="7208" y="3742"/>
                  <a:pt x="7239" y="3307"/>
                  <a:pt x="7239" y="2870"/>
                </a:cubicBezTo>
                <a:cubicBezTo>
                  <a:pt x="7239" y="2136"/>
                  <a:pt x="7239" y="1336"/>
                  <a:pt x="6839" y="735"/>
                </a:cubicBezTo>
                <a:cubicBezTo>
                  <a:pt x="6534" y="265"/>
                  <a:pt x="6046" y="1"/>
                  <a:pt x="55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01" name="Google Shape;1501;p34"/>
          <p:cNvGrpSpPr/>
          <p:nvPr/>
        </p:nvGrpSpPr>
        <p:grpSpPr>
          <a:xfrm>
            <a:off x="7523250" y="4530438"/>
            <a:ext cx="311900" cy="314700"/>
            <a:chOff x="8571050" y="1873050"/>
            <a:chExt cx="311900" cy="314700"/>
          </a:xfrm>
        </p:grpSpPr>
        <p:sp>
          <p:nvSpPr>
            <p:cNvPr id="1502" name="Google Shape;1502;p34"/>
            <p:cNvSpPr/>
            <p:nvPr/>
          </p:nvSpPr>
          <p:spPr>
            <a:xfrm>
              <a:off x="8571050" y="1873050"/>
              <a:ext cx="311900" cy="314700"/>
            </a:xfrm>
            <a:custGeom>
              <a:avLst/>
              <a:gdLst/>
              <a:ahLst/>
              <a:cxnLst/>
              <a:rect l="l" t="t" r="r" b="b"/>
              <a:pathLst>
                <a:path w="12476" h="12588" extrusionOk="0">
                  <a:moveTo>
                    <a:pt x="6515" y="929"/>
                  </a:moveTo>
                  <a:cubicBezTo>
                    <a:pt x="7071" y="929"/>
                    <a:pt x="7622" y="1043"/>
                    <a:pt x="8139" y="1298"/>
                  </a:cubicBezTo>
                  <a:cubicBezTo>
                    <a:pt x="8210" y="1327"/>
                    <a:pt x="8279" y="1340"/>
                    <a:pt x="8345" y="1340"/>
                  </a:cubicBezTo>
                  <a:cubicBezTo>
                    <a:pt x="8479" y="1340"/>
                    <a:pt x="8599" y="1286"/>
                    <a:pt x="8691" y="1204"/>
                  </a:cubicBezTo>
                  <a:lnTo>
                    <a:pt x="8691" y="1204"/>
                  </a:lnTo>
                  <a:cubicBezTo>
                    <a:pt x="8751" y="1239"/>
                    <a:pt x="8804" y="1285"/>
                    <a:pt x="8873" y="1331"/>
                  </a:cubicBezTo>
                  <a:cubicBezTo>
                    <a:pt x="9107" y="1498"/>
                    <a:pt x="9307" y="1665"/>
                    <a:pt x="9507" y="1865"/>
                  </a:cubicBezTo>
                  <a:cubicBezTo>
                    <a:pt x="9907" y="2265"/>
                    <a:pt x="10241" y="2699"/>
                    <a:pt x="10508" y="3166"/>
                  </a:cubicBezTo>
                  <a:cubicBezTo>
                    <a:pt x="11108" y="4267"/>
                    <a:pt x="11408" y="5468"/>
                    <a:pt x="11442" y="6735"/>
                  </a:cubicBezTo>
                  <a:cubicBezTo>
                    <a:pt x="11475" y="7936"/>
                    <a:pt x="11442" y="9404"/>
                    <a:pt x="10508" y="10304"/>
                  </a:cubicBezTo>
                  <a:cubicBezTo>
                    <a:pt x="9674" y="11038"/>
                    <a:pt x="8640" y="11505"/>
                    <a:pt x="7539" y="11605"/>
                  </a:cubicBezTo>
                  <a:cubicBezTo>
                    <a:pt x="7275" y="11644"/>
                    <a:pt x="7012" y="11662"/>
                    <a:pt x="6751" y="11662"/>
                  </a:cubicBezTo>
                  <a:cubicBezTo>
                    <a:pt x="4966" y="11662"/>
                    <a:pt x="3287" y="10784"/>
                    <a:pt x="2268" y="9270"/>
                  </a:cubicBezTo>
                  <a:cubicBezTo>
                    <a:pt x="1101" y="7569"/>
                    <a:pt x="1034" y="5368"/>
                    <a:pt x="2035" y="3566"/>
                  </a:cubicBezTo>
                  <a:cubicBezTo>
                    <a:pt x="2924" y="2093"/>
                    <a:pt x="4742" y="929"/>
                    <a:pt x="6515" y="929"/>
                  </a:cubicBezTo>
                  <a:close/>
                  <a:moveTo>
                    <a:pt x="6555" y="0"/>
                  </a:moveTo>
                  <a:cubicBezTo>
                    <a:pt x="4670" y="0"/>
                    <a:pt x="2774" y="1021"/>
                    <a:pt x="1635" y="2499"/>
                  </a:cubicBezTo>
                  <a:cubicBezTo>
                    <a:pt x="100" y="4567"/>
                    <a:pt x="0" y="7336"/>
                    <a:pt x="1334" y="9537"/>
                  </a:cubicBezTo>
                  <a:cubicBezTo>
                    <a:pt x="2520" y="11456"/>
                    <a:pt x="4636" y="12587"/>
                    <a:pt x="6855" y="12587"/>
                  </a:cubicBezTo>
                  <a:cubicBezTo>
                    <a:pt x="7259" y="12587"/>
                    <a:pt x="7667" y="12550"/>
                    <a:pt x="8073" y="12473"/>
                  </a:cubicBezTo>
                  <a:cubicBezTo>
                    <a:pt x="9407" y="12239"/>
                    <a:pt x="10641" y="11539"/>
                    <a:pt x="11542" y="10505"/>
                  </a:cubicBezTo>
                  <a:cubicBezTo>
                    <a:pt x="12476" y="9337"/>
                    <a:pt x="12442" y="7469"/>
                    <a:pt x="12309" y="6035"/>
                  </a:cubicBezTo>
                  <a:cubicBezTo>
                    <a:pt x="12209" y="4434"/>
                    <a:pt x="11608" y="2866"/>
                    <a:pt x="10574" y="1632"/>
                  </a:cubicBezTo>
                  <a:cubicBezTo>
                    <a:pt x="10074" y="1031"/>
                    <a:pt x="9507" y="531"/>
                    <a:pt x="8806" y="197"/>
                  </a:cubicBezTo>
                  <a:cubicBezTo>
                    <a:pt x="8667" y="128"/>
                    <a:pt x="8499" y="91"/>
                    <a:pt x="8331" y="91"/>
                  </a:cubicBezTo>
                  <a:cubicBezTo>
                    <a:pt x="8179" y="91"/>
                    <a:pt x="8029" y="121"/>
                    <a:pt x="7902" y="185"/>
                  </a:cubicBezTo>
                  <a:lnTo>
                    <a:pt x="7902" y="185"/>
                  </a:lnTo>
                  <a:cubicBezTo>
                    <a:pt x="7461" y="59"/>
                    <a:pt x="7008" y="0"/>
                    <a:pt x="6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34"/>
            <p:cNvSpPr/>
            <p:nvPr/>
          </p:nvSpPr>
          <p:spPr>
            <a:xfrm>
              <a:off x="8662775" y="1977975"/>
              <a:ext cx="28375" cy="42475"/>
            </a:xfrm>
            <a:custGeom>
              <a:avLst/>
              <a:gdLst/>
              <a:ahLst/>
              <a:cxnLst/>
              <a:rect l="l" t="t" r="r" b="b"/>
              <a:pathLst>
                <a:path w="1135" h="1699" extrusionOk="0">
                  <a:moveTo>
                    <a:pt x="617" y="0"/>
                  </a:moveTo>
                  <a:cubicBezTo>
                    <a:pt x="537" y="0"/>
                    <a:pt x="463" y="29"/>
                    <a:pt x="401" y="70"/>
                  </a:cubicBezTo>
                  <a:cubicBezTo>
                    <a:pt x="267" y="136"/>
                    <a:pt x="201" y="237"/>
                    <a:pt x="167" y="337"/>
                  </a:cubicBezTo>
                  <a:lnTo>
                    <a:pt x="145" y="437"/>
                  </a:lnTo>
                  <a:lnTo>
                    <a:pt x="145" y="437"/>
                  </a:lnTo>
                  <a:cubicBezTo>
                    <a:pt x="127" y="470"/>
                    <a:pt x="112" y="503"/>
                    <a:pt x="101" y="537"/>
                  </a:cubicBezTo>
                  <a:lnTo>
                    <a:pt x="0" y="1104"/>
                  </a:lnTo>
                  <a:cubicBezTo>
                    <a:pt x="0" y="1171"/>
                    <a:pt x="0" y="1237"/>
                    <a:pt x="0" y="1271"/>
                  </a:cubicBezTo>
                  <a:cubicBezTo>
                    <a:pt x="0" y="1337"/>
                    <a:pt x="34" y="1404"/>
                    <a:pt x="67" y="1471"/>
                  </a:cubicBezTo>
                  <a:cubicBezTo>
                    <a:pt x="159" y="1608"/>
                    <a:pt x="313" y="1698"/>
                    <a:pt x="476" y="1698"/>
                  </a:cubicBezTo>
                  <a:cubicBezTo>
                    <a:pt x="551" y="1698"/>
                    <a:pt x="628" y="1679"/>
                    <a:pt x="701" y="1638"/>
                  </a:cubicBezTo>
                  <a:cubicBezTo>
                    <a:pt x="801" y="1571"/>
                    <a:pt x="901" y="1471"/>
                    <a:pt x="934" y="1337"/>
                  </a:cubicBezTo>
                  <a:cubicBezTo>
                    <a:pt x="968" y="1104"/>
                    <a:pt x="1035" y="837"/>
                    <a:pt x="1101" y="603"/>
                  </a:cubicBezTo>
                  <a:cubicBezTo>
                    <a:pt x="1135" y="470"/>
                    <a:pt x="1101" y="337"/>
                    <a:pt x="1035" y="237"/>
                  </a:cubicBezTo>
                  <a:cubicBezTo>
                    <a:pt x="968" y="136"/>
                    <a:pt x="868" y="36"/>
                    <a:pt x="768" y="36"/>
                  </a:cubicBezTo>
                  <a:cubicBezTo>
                    <a:pt x="717" y="11"/>
                    <a:pt x="666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34"/>
            <p:cNvSpPr/>
            <p:nvPr/>
          </p:nvSpPr>
          <p:spPr>
            <a:xfrm>
              <a:off x="8738650" y="1982725"/>
              <a:ext cx="30900" cy="44550"/>
            </a:xfrm>
            <a:custGeom>
              <a:avLst/>
              <a:gdLst/>
              <a:ahLst/>
              <a:cxnLst/>
              <a:rect l="l" t="t" r="r" b="b"/>
              <a:pathLst>
                <a:path w="1236" h="1782" extrusionOk="0">
                  <a:moveTo>
                    <a:pt x="781" y="0"/>
                  </a:moveTo>
                  <a:cubicBezTo>
                    <a:pt x="697" y="0"/>
                    <a:pt x="599" y="31"/>
                    <a:pt x="501" y="80"/>
                  </a:cubicBezTo>
                  <a:cubicBezTo>
                    <a:pt x="469" y="102"/>
                    <a:pt x="440" y="127"/>
                    <a:pt x="414" y="154"/>
                  </a:cubicBezTo>
                  <a:lnTo>
                    <a:pt x="414" y="154"/>
                  </a:lnTo>
                  <a:cubicBezTo>
                    <a:pt x="321" y="194"/>
                    <a:pt x="232" y="289"/>
                    <a:pt x="201" y="413"/>
                  </a:cubicBezTo>
                  <a:cubicBezTo>
                    <a:pt x="168" y="680"/>
                    <a:pt x="101" y="947"/>
                    <a:pt x="34" y="1181"/>
                  </a:cubicBezTo>
                  <a:cubicBezTo>
                    <a:pt x="1" y="1314"/>
                    <a:pt x="34" y="1448"/>
                    <a:pt x="68" y="1548"/>
                  </a:cubicBezTo>
                  <a:cubicBezTo>
                    <a:pt x="134" y="1648"/>
                    <a:pt x="234" y="1748"/>
                    <a:pt x="368" y="1781"/>
                  </a:cubicBezTo>
                  <a:cubicBezTo>
                    <a:pt x="468" y="1781"/>
                    <a:pt x="601" y="1781"/>
                    <a:pt x="735" y="1714"/>
                  </a:cubicBezTo>
                  <a:cubicBezTo>
                    <a:pt x="835" y="1648"/>
                    <a:pt x="902" y="1548"/>
                    <a:pt x="935" y="1448"/>
                  </a:cubicBezTo>
                  <a:cubicBezTo>
                    <a:pt x="1035" y="1147"/>
                    <a:pt x="1135" y="880"/>
                    <a:pt x="1202" y="614"/>
                  </a:cubicBezTo>
                  <a:cubicBezTo>
                    <a:pt x="1235" y="480"/>
                    <a:pt x="1235" y="347"/>
                    <a:pt x="1168" y="247"/>
                  </a:cubicBezTo>
                  <a:cubicBezTo>
                    <a:pt x="1102" y="147"/>
                    <a:pt x="1002" y="47"/>
                    <a:pt x="868" y="13"/>
                  </a:cubicBezTo>
                  <a:cubicBezTo>
                    <a:pt x="841" y="4"/>
                    <a:pt x="812" y="0"/>
                    <a:pt x="7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34"/>
            <p:cNvSpPr/>
            <p:nvPr/>
          </p:nvSpPr>
          <p:spPr>
            <a:xfrm>
              <a:off x="8636225" y="2044500"/>
              <a:ext cx="150825" cy="63025"/>
            </a:xfrm>
            <a:custGeom>
              <a:avLst/>
              <a:gdLst/>
              <a:ahLst/>
              <a:cxnLst/>
              <a:rect l="l" t="t" r="r" b="b"/>
              <a:pathLst>
                <a:path w="6033" h="2521" extrusionOk="0">
                  <a:moveTo>
                    <a:pt x="617" y="1"/>
                  </a:moveTo>
                  <a:cubicBezTo>
                    <a:pt x="314" y="1"/>
                    <a:pt x="1" y="262"/>
                    <a:pt x="162" y="644"/>
                  </a:cubicBezTo>
                  <a:cubicBezTo>
                    <a:pt x="362" y="1912"/>
                    <a:pt x="1696" y="2446"/>
                    <a:pt x="2830" y="2512"/>
                  </a:cubicBezTo>
                  <a:cubicBezTo>
                    <a:pt x="2931" y="2518"/>
                    <a:pt x="3031" y="2520"/>
                    <a:pt x="3131" y="2520"/>
                  </a:cubicBezTo>
                  <a:cubicBezTo>
                    <a:pt x="3663" y="2520"/>
                    <a:pt x="4188" y="2442"/>
                    <a:pt x="4665" y="2246"/>
                  </a:cubicBezTo>
                  <a:cubicBezTo>
                    <a:pt x="5232" y="2012"/>
                    <a:pt x="5666" y="1578"/>
                    <a:pt x="5933" y="1045"/>
                  </a:cubicBezTo>
                  <a:cubicBezTo>
                    <a:pt x="6033" y="811"/>
                    <a:pt x="5966" y="544"/>
                    <a:pt x="5766" y="411"/>
                  </a:cubicBezTo>
                  <a:cubicBezTo>
                    <a:pt x="5683" y="364"/>
                    <a:pt x="5592" y="341"/>
                    <a:pt x="5504" y="341"/>
                  </a:cubicBezTo>
                  <a:cubicBezTo>
                    <a:pt x="5345" y="341"/>
                    <a:pt x="5197" y="415"/>
                    <a:pt x="5132" y="544"/>
                  </a:cubicBezTo>
                  <a:cubicBezTo>
                    <a:pt x="4965" y="945"/>
                    <a:pt x="4665" y="1245"/>
                    <a:pt x="4298" y="1378"/>
                  </a:cubicBezTo>
                  <a:cubicBezTo>
                    <a:pt x="3937" y="1517"/>
                    <a:pt x="3552" y="1587"/>
                    <a:pt x="3164" y="1587"/>
                  </a:cubicBezTo>
                  <a:cubicBezTo>
                    <a:pt x="3086" y="1587"/>
                    <a:pt x="3008" y="1584"/>
                    <a:pt x="2930" y="1578"/>
                  </a:cubicBezTo>
                  <a:cubicBezTo>
                    <a:pt x="2163" y="1545"/>
                    <a:pt x="1196" y="1278"/>
                    <a:pt x="1062" y="378"/>
                  </a:cubicBezTo>
                  <a:cubicBezTo>
                    <a:pt x="1010" y="113"/>
                    <a:pt x="815" y="1"/>
                    <a:pt x="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6" name="Google Shape;1506;p34"/>
          <p:cNvGrpSpPr/>
          <p:nvPr/>
        </p:nvGrpSpPr>
        <p:grpSpPr>
          <a:xfrm flipH="1">
            <a:off x="7965700" y="1697200"/>
            <a:ext cx="730975" cy="238525"/>
            <a:chOff x="3798300" y="2287225"/>
            <a:chExt cx="730975" cy="238525"/>
          </a:xfrm>
        </p:grpSpPr>
        <p:sp>
          <p:nvSpPr>
            <p:cNvPr id="1507" name="Google Shape;1507;p34"/>
            <p:cNvSpPr/>
            <p:nvPr/>
          </p:nvSpPr>
          <p:spPr>
            <a:xfrm>
              <a:off x="3798300" y="2287225"/>
              <a:ext cx="722625" cy="238525"/>
            </a:xfrm>
            <a:custGeom>
              <a:avLst/>
              <a:gdLst/>
              <a:ahLst/>
              <a:cxnLst/>
              <a:rect l="l" t="t" r="r" b="b"/>
              <a:pathLst>
                <a:path w="28905" h="9541" extrusionOk="0">
                  <a:moveTo>
                    <a:pt x="5536" y="982"/>
                  </a:moveTo>
                  <a:cubicBezTo>
                    <a:pt x="5554" y="982"/>
                    <a:pt x="5571" y="986"/>
                    <a:pt x="5588" y="995"/>
                  </a:cubicBezTo>
                  <a:cubicBezTo>
                    <a:pt x="5821" y="1129"/>
                    <a:pt x="5588" y="2096"/>
                    <a:pt x="5554" y="2263"/>
                  </a:cubicBezTo>
                  <a:cubicBezTo>
                    <a:pt x="5421" y="3164"/>
                    <a:pt x="5154" y="4064"/>
                    <a:pt x="4754" y="4932"/>
                  </a:cubicBezTo>
                  <a:cubicBezTo>
                    <a:pt x="4706" y="5042"/>
                    <a:pt x="4649" y="5168"/>
                    <a:pt x="4585" y="5303"/>
                  </a:cubicBezTo>
                  <a:lnTo>
                    <a:pt x="4585" y="5303"/>
                  </a:lnTo>
                  <a:cubicBezTo>
                    <a:pt x="4305" y="4192"/>
                    <a:pt x="4401" y="2999"/>
                    <a:pt x="4887" y="1929"/>
                  </a:cubicBezTo>
                  <a:cubicBezTo>
                    <a:pt x="4949" y="1743"/>
                    <a:pt x="5299" y="982"/>
                    <a:pt x="5536" y="982"/>
                  </a:cubicBezTo>
                  <a:close/>
                  <a:moveTo>
                    <a:pt x="13440" y="2437"/>
                  </a:moveTo>
                  <a:cubicBezTo>
                    <a:pt x="13700" y="2437"/>
                    <a:pt x="13943" y="2626"/>
                    <a:pt x="13994" y="2930"/>
                  </a:cubicBezTo>
                  <a:cubicBezTo>
                    <a:pt x="14127" y="3564"/>
                    <a:pt x="13760" y="4331"/>
                    <a:pt x="13493" y="4865"/>
                  </a:cubicBezTo>
                  <a:cubicBezTo>
                    <a:pt x="13311" y="5270"/>
                    <a:pt x="13092" y="5663"/>
                    <a:pt x="12843" y="6037"/>
                  </a:cubicBezTo>
                  <a:lnTo>
                    <a:pt x="12843" y="6037"/>
                  </a:lnTo>
                  <a:cubicBezTo>
                    <a:pt x="12692" y="5943"/>
                    <a:pt x="12561" y="5822"/>
                    <a:pt x="12459" y="5665"/>
                  </a:cubicBezTo>
                  <a:cubicBezTo>
                    <a:pt x="12059" y="5032"/>
                    <a:pt x="12226" y="3964"/>
                    <a:pt x="12459" y="3297"/>
                  </a:cubicBezTo>
                  <a:cubicBezTo>
                    <a:pt x="12559" y="2930"/>
                    <a:pt x="12826" y="2630"/>
                    <a:pt x="13193" y="2496"/>
                  </a:cubicBezTo>
                  <a:cubicBezTo>
                    <a:pt x="13273" y="2456"/>
                    <a:pt x="13358" y="2437"/>
                    <a:pt x="13440" y="2437"/>
                  </a:cubicBezTo>
                  <a:close/>
                  <a:moveTo>
                    <a:pt x="5662" y="0"/>
                  </a:moveTo>
                  <a:cubicBezTo>
                    <a:pt x="5196" y="0"/>
                    <a:pt x="4695" y="361"/>
                    <a:pt x="4420" y="762"/>
                  </a:cubicBezTo>
                  <a:cubicBezTo>
                    <a:pt x="3887" y="1629"/>
                    <a:pt x="3553" y="2630"/>
                    <a:pt x="3486" y="3664"/>
                  </a:cubicBezTo>
                  <a:cubicBezTo>
                    <a:pt x="3422" y="4617"/>
                    <a:pt x="3600" y="5555"/>
                    <a:pt x="3986" y="6397"/>
                  </a:cubicBezTo>
                  <a:lnTo>
                    <a:pt x="3986" y="6397"/>
                  </a:lnTo>
                  <a:cubicBezTo>
                    <a:pt x="3401" y="7331"/>
                    <a:pt x="2595" y="8245"/>
                    <a:pt x="1710" y="8245"/>
                  </a:cubicBezTo>
                  <a:cubicBezTo>
                    <a:pt x="1441" y="8245"/>
                    <a:pt x="1164" y="8161"/>
                    <a:pt x="884" y="7967"/>
                  </a:cubicBezTo>
                  <a:cubicBezTo>
                    <a:pt x="801" y="7912"/>
                    <a:pt x="719" y="7888"/>
                    <a:pt x="642" y="7888"/>
                  </a:cubicBezTo>
                  <a:cubicBezTo>
                    <a:pt x="256" y="7888"/>
                    <a:pt x="0" y="8495"/>
                    <a:pt x="417" y="8801"/>
                  </a:cubicBezTo>
                  <a:lnTo>
                    <a:pt x="417" y="8768"/>
                  </a:lnTo>
                  <a:cubicBezTo>
                    <a:pt x="839" y="9054"/>
                    <a:pt x="1255" y="9176"/>
                    <a:pt x="1657" y="9176"/>
                  </a:cubicBezTo>
                  <a:cubicBezTo>
                    <a:pt x="2767" y="9176"/>
                    <a:pt x="3767" y="8243"/>
                    <a:pt x="4484" y="7268"/>
                  </a:cubicBezTo>
                  <a:lnTo>
                    <a:pt x="4484" y="7268"/>
                  </a:lnTo>
                  <a:cubicBezTo>
                    <a:pt x="4859" y="7805"/>
                    <a:pt x="5331" y="8281"/>
                    <a:pt x="5888" y="8668"/>
                  </a:cubicBezTo>
                  <a:cubicBezTo>
                    <a:pt x="6737" y="9246"/>
                    <a:pt x="7733" y="9540"/>
                    <a:pt x="8733" y="9540"/>
                  </a:cubicBezTo>
                  <a:cubicBezTo>
                    <a:pt x="9579" y="9540"/>
                    <a:pt x="10427" y="9329"/>
                    <a:pt x="11192" y="8901"/>
                  </a:cubicBezTo>
                  <a:cubicBezTo>
                    <a:pt x="11962" y="8461"/>
                    <a:pt x="12614" y="7858"/>
                    <a:pt x="13161" y="7165"/>
                  </a:cubicBezTo>
                  <a:lnTo>
                    <a:pt x="13161" y="7165"/>
                  </a:lnTo>
                  <a:cubicBezTo>
                    <a:pt x="13594" y="7281"/>
                    <a:pt x="14053" y="7312"/>
                    <a:pt x="14505" y="7312"/>
                  </a:cubicBezTo>
                  <a:cubicBezTo>
                    <a:pt x="14693" y="7312"/>
                    <a:pt x="14879" y="7306"/>
                    <a:pt x="15061" y="7300"/>
                  </a:cubicBezTo>
                  <a:cubicBezTo>
                    <a:pt x="16496" y="7200"/>
                    <a:pt x="17930" y="7100"/>
                    <a:pt x="19364" y="7000"/>
                  </a:cubicBezTo>
                  <a:lnTo>
                    <a:pt x="28304" y="6433"/>
                  </a:lnTo>
                  <a:cubicBezTo>
                    <a:pt x="28894" y="6400"/>
                    <a:pt x="28904" y="5498"/>
                    <a:pt x="28335" y="5498"/>
                  </a:cubicBezTo>
                  <a:cubicBezTo>
                    <a:pt x="28325" y="5498"/>
                    <a:pt x="28315" y="5498"/>
                    <a:pt x="28304" y="5499"/>
                  </a:cubicBezTo>
                  <a:lnTo>
                    <a:pt x="16662" y="6266"/>
                  </a:lnTo>
                  <a:cubicBezTo>
                    <a:pt x="16009" y="6320"/>
                    <a:pt x="15333" y="6375"/>
                    <a:pt x="14653" y="6375"/>
                  </a:cubicBezTo>
                  <a:cubicBezTo>
                    <a:pt x="14500" y="6375"/>
                    <a:pt x="14347" y="6372"/>
                    <a:pt x="14194" y="6366"/>
                  </a:cubicBezTo>
                  <a:cubicBezTo>
                    <a:pt x="14053" y="6358"/>
                    <a:pt x="13902" y="6346"/>
                    <a:pt x="13749" y="6326"/>
                  </a:cubicBezTo>
                  <a:lnTo>
                    <a:pt x="13749" y="6326"/>
                  </a:lnTo>
                  <a:cubicBezTo>
                    <a:pt x="14094" y="5773"/>
                    <a:pt x="14385" y="5188"/>
                    <a:pt x="14628" y="4598"/>
                  </a:cubicBezTo>
                  <a:cubicBezTo>
                    <a:pt x="14928" y="3831"/>
                    <a:pt x="15161" y="2863"/>
                    <a:pt x="14661" y="2130"/>
                  </a:cubicBezTo>
                  <a:cubicBezTo>
                    <a:pt x="14353" y="1719"/>
                    <a:pt x="13880" y="1497"/>
                    <a:pt x="13391" y="1497"/>
                  </a:cubicBezTo>
                  <a:cubicBezTo>
                    <a:pt x="13086" y="1497"/>
                    <a:pt x="12775" y="1583"/>
                    <a:pt x="12493" y="1763"/>
                  </a:cubicBezTo>
                  <a:cubicBezTo>
                    <a:pt x="11659" y="2296"/>
                    <a:pt x="11425" y="3364"/>
                    <a:pt x="11325" y="4298"/>
                  </a:cubicBezTo>
                  <a:cubicBezTo>
                    <a:pt x="11259" y="5232"/>
                    <a:pt x="11459" y="6199"/>
                    <a:pt x="12293" y="6766"/>
                  </a:cubicBezTo>
                  <a:cubicBezTo>
                    <a:pt x="12293" y="6767"/>
                    <a:pt x="12294" y="6767"/>
                    <a:pt x="12295" y="6768"/>
                  </a:cubicBezTo>
                  <a:lnTo>
                    <a:pt x="12295" y="6768"/>
                  </a:lnTo>
                  <a:cubicBezTo>
                    <a:pt x="11382" y="7799"/>
                    <a:pt x="10156" y="8635"/>
                    <a:pt x="8770" y="8635"/>
                  </a:cubicBezTo>
                  <a:cubicBezTo>
                    <a:pt x="8744" y="8635"/>
                    <a:pt x="8717" y="8635"/>
                    <a:pt x="8690" y="8634"/>
                  </a:cubicBezTo>
                  <a:cubicBezTo>
                    <a:pt x="7189" y="8601"/>
                    <a:pt x="5821" y="7767"/>
                    <a:pt x="5054" y="6499"/>
                  </a:cubicBezTo>
                  <a:cubicBezTo>
                    <a:pt x="5044" y="6481"/>
                    <a:pt x="5034" y="6462"/>
                    <a:pt x="5024" y="6443"/>
                  </a:cubicBezTo>
                  <a:lnTo>
                    <a:pt x="5024" y="6443"/>
                  </a:lnTo>
                  <a:cubicBezTo>
                    <a:pt x="5046" y="6406"/>
                    <a:pt x="5067" y="6369"/>
                    <a:pt x="5087" y="6333"/>
                  </a:cubicBezTo>
                  <a:cubicBezTo>
                    <a:pt x="5655" y="5365"/>
                    <a:pt x="6055" y="4331"/>
                    <a:pt x="6322" y="3264"/>
                  </a:cubicBezTo>
                  <a:cubicBezTo>
                    <a:pt x="6422" y="2763"/>
                    <a:pt x="6488" y="2263"/>
                    <a:pt x="6555" y="1763"/>
                  </a:cubicBezTo>
                  <a:cubicBezTo>
                    <a:pt x="6655" y="1296"/>
                    <a:pt x="6589" y="862"/>
                    <a:pt x="6388" y="428"/>
                  </a:cubicBezTo>
                  <a:cubicBezTo>
                    <a:pt x="6192" y="122"/>
                    <a:pt x="5933" y="0"/>
                    <a:pt x="56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34"/>
            <p:cNvSpPr/>
            <p:nvPr/>
          </p:nvSpPr>
          <p:spPr>
            <a:xfrm>
              <a:off x="4418700" y="2374225"/>
              <a:ext cx="110575" cy="120525"/>
            </a:xfrm>
            <a:custGeom>
              <a:avLst/>
              <a:gdLst/>
              <a:ahLst/>
              <a:cxnLst/>
              <a:rect l="l" t="t" r="r" b="b"/>
              <a:pathLst>
                <a:path w="4423" h="4821" extrusionOk="0">
                  <a:moveTo>
                    <a:pt x="940" y="1"/>
                  </a:moveTo>
                  <a:cubicBezTo>
                    <a:pt x="819" y="1"/>
                    <a:pt x="703" y="51"/>
                    <a:pt x="619" y="151"/>
                  </a:cubicBezTo>
                  <a:cubicBezTo>
                    <a:pt x="419" y="317"/>
                    <a:pt x="419" y="618"/>
                    <a:pt x="619" y="784"/>
                  </a:cubicBezTo>
                  <a:lnTo>
                    <a:pt x="619" y="851"/>
                  </a:lnTo>
                  <a:cubicBezTo>
                    <a:pt x="1345" y="1473"/>
                    <a:pt x="2111" y="2035"/>
                    <a:pt x="2918" y="2552"/>
                  </a:cubicBezTo>
                  <a:lnTo>
                    <a:pt x="2918" y="2552"/>
                  </a:lnTo>
                  <a:lnTo>
                    <a:pt x="453" y="3953"/>
                  </a:lnTo>
                  <a:cubicBezTo>
                    <a:pt x="1" y="4207"/>
                    <a:pt x="266" y="4820"/>
                    <a:pt x="682" y="4820"/>
                  </a:cubicBezTo>
                  <a:cubicBezTo>
                    <a:pt x="757" y="4820"/>
                    <a:pt x="838" y="4800"/>
                    <a:pt x="920" y="4754"/>
                  </a:cubicBezTo>
                  <a:lnTo>
                    <a:pt x="4122" y="2986"/>
                  </a:lnTo>
                  <a:cubicBezTo>
                    <a:pt x="4422" y="2786"/>
                    <a:pt x="4422" y="2319"/>
                    <a:pt x="4122" y="2152"/>
                  </a:cubicBezTo>
                  <a:cubicBezTo>
                    <a:pt x="3088" y="1552"/>
                    <a:pt x="2154" y="884"/>
                    <a:pt x="1286" y="151"/>
                  </a:cubicBezTo>
                  <a:cubicBezTo>
                    <a:pt x="1186" y="51"/>
                    <a:pt x="1061" y="1"/>
                    <a:pt x="9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9" name="Google Shape;1509;p34"/>
          <p:cNvGrpSpPr/>
          <p:nvPr/>
        </p:nvGrpSpPr>
        <p:grpSpPr>
          <a:xfrm flipH="1">
            <a:off x="3372550" y="4509938"/>
            <a:ext cx="529900" cy="149350"/>
            <a:chOff x="3898800" y="2624300"/>
            <a:chExt cx="529900" cy="149350"/>
          </a:xfrm>
        </p:grpSpPr>
        <p:sp>
          <p:nvSpPr>
            <p:cNvPr id="1510" name="Google Shape;1510;p34"/>
            <p:cNvSpPr/>
            <p:nvPr/>
          </p:nvSpPr>
          <p:spPr>
            <a:xfrm>
              <a:off x="3916975" y="2666775"/>
              <a:ext cx="511725" cy="65425"/>
            </a:xfrm>
            <a:custGeom>
              <a:avLst/>
              <a:gdLst/>
              <a:ahLst/>
              <a:cxnLst/>
              <a:rect l="l" t="t" r="r" b="b"/>
              <a:pathLst>
                <a:path w="20469" h="2617" extrusionOk="0">
                  <a:moveTo>
                    <a:pt x="706" y="0"/>
                  </a:moveTo>
                  <a:cubicBezTo>
                    <a:pt x="336" y="0"/>
                    <a:pt x="1" y="477"/>
                    <a:pt x="340" y="791"/>
                  </a:cubicBezTo>
                  <a:cubicBezTo>
                    <a:pt x="1876" y="2162"/>
                    <a:pt x="3788" y="2617"/>
                    <a:pt x="5745" y="2617"/>
                  </a:cubicBezTo>
                  <a:cubicBezTo>
                    <a:pt x="6978" y="2617"/>
                    <a:pt x="8228" y="2437"/>
                    <a:pt x="9414" y="2192"/>
                  </a:cubicBezTo>
                  <a:cubicBezTo>
                    <a:pt x="11350" y="1797"/>
                    <a:pt x="13463" y="1214"/>
                    <a:pt x="15508" y="1214"/>
                  </a:cubicBezTo>
                  <a:cubicBezTo>
                    <a:pt x="16915" y="1214"/>
                    <a:pt x="18290" y="1490"/>
                    <a:pt x="19554" y="2292"/>
                  </a:cubicBezTo>
                  <a:cubicBezTo>
                    <a:pt x="19635" y="2346"/>
                    <a:pt x="19716" y="2369"/>
                    <a:pt x="19793" y="2369"/>
                  </a:cubicBezTo>
                  <a:cubicBezTo>
                    <a:pt x="20190" y="2369"/>
                    <a:pt x="20468" y="1743"/>
                    <a:pt x="20021" y="1491"/>
                  </a:cubicBezTo>
                  <a:cubicBezTo>
                    <a:pt x="18642" y="609"/>
                    <a:pt x="17110" y="306"/>
                    <a:pt x="15541" y="306"/>
                  </a:cubicBezTo>
                  <a:cubicBezTo>
                    <a:pt x="13846" y="306"/>
                    <a:pt x="12110" y="660"/>
                    <a:pt x="10481" y="1024"/>
                  </a:cubicBezTo>
                  <a:cubicBezTo>
                    <a:pt x="8965" y="1350"/>
                    <a:pt x="7289" y="1700"/>
                    <a:pt x="5668" y="1700"/>
                  </a:cubicBezTo>
                  <a:cubicBezTo>
                    <a:pt x="3973" y="1700"/>
                    <a:pt x="2338" y="1317"/>
                    <a:pt x="1008" y="124"/>
                  </a:cubicBezTo>
                  <a:cubicBezTo>
                    <a:pt x="914" y="37"/>
                    <a:pt x="809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34"/>
            <p:cNvSpPr/>
            <p:nvPr/>
          </p:nvSpPr>
          <p:spPr>
            <a:xfrm>
              <a:off x="3898800" y="2624300"/>
              <a:ext cx="116400" cy="149350"/>
            </a:xfrm>
            <a:custGeom>
              <a:avLst/>
              <a:gdLst/>
              <a:ahLst/>
              <a:cxnLst/>
              <a:rect l="l" t="t" r="r" b="b"/>
              <a:pathLst>
                <a:path w="4656" h="5974" extrusionOk="0">
                  <a:moveTo>
                    <a:pt x="4013" y="1"/>
                  </a:moveTo>
                  <a:cubicBezTo>
                    <a:pt x="3968" y="1"/>
                    <a:pt x="3920" y="7"/>
                    <a:pt x="3869" y="21"/>
                  </a:cubicBezTo>
                  <a:lnTo>
                    <a:pt x="1768" y="688"/>
                  </a:lnTo>
                  <a:lnTo>
                    <a:pt x="767" y="989"/>
                  </a:lnTo>
                  <a:cubicBezTo>
                    <a:pt x="434" y="1055"/>
                    <a:pt x="167" y="1256"/>
                    <a:pt x="33" y="1589"/>
                  </a:cubicBezTo>
                  <a:cubicBezTo>
                    <a:pt x="0" y="1923"/>
                    <a:pt x="67" y="2256"/>
                    <a:pt x="200" y="2556"/>
                  </a:cubicBezTo>
                  <a:cubicBezTo>
                    <a:pt x="300" y="2890"/>
                    <a:pt x="400" y="3224"/>
                    <a:pt x="500" y="3557"/>
                  </a:cubicBezTo>
                  <a:cubicBezTo>
                    <a:pt x="701" y="4258"/>
                    <a:pt x="834" y="4925"/>
                    <a:pt x="934" y="5625"/>
                  </a:cubicBezTo>
                  <a:cubicBezTo>
                    <a:pt x="991" y="5824"/>
                    <a:pt x="1192" y="5974"/>
                    <a:pt x="1394" y="5974"/>
                  </a:cubicBezTo>
                  <a:cubicBezTo>
                    <a:pt x="1430" y="5974"/>
                    <a:pt x="1466" y="5969"/>
                    <a:pt x="1501" y="5959"/>
                  </a:cubicBezTo>
                  <a:cubicBezTo>
                    <a:pt x="1735" y="5859"/>
                    <a:pt x="1901" y="5625"/>
                    <a:pt x="1835" y="5358"/>
                  </a:cubicBezTo>
                  <a:cubicBezTo>
                    <a:pt x="1635" y="4191"/>
                    <a:pt x="1368" y="3057"/>
                    <a:pt x="1001" y="1923"/>
                  </a:cubicBezTo>
                  <a:cubicBezTo>
                    <a:pt x="1001" y="1913"/>
                    <a:pt x="1000" y="1902"/>
                    <a:pt x="999" y="1890"/>
                  </a:cubicBezTo>
                  <a:lnTo>
                    <a:pt x="999" y="1890"/>
                  </a:lnTo>
                  <a:cubicBezTo>
                    <a:pt x="999" y="1890"/>
                    <a:pt x="1000" y="1890"/>
                    <a:pt x="1001" y="1889"/>
                  </a:cubicBezTo>
                  <a:cubicBezTo>
                    <a:pt x="1134" y="1889"/>
                    <a:pt x="1268" y="1823"/>
                    <a:pt x="1401" y="1756"/>
                  </a:cubicBezTo>
                  <a:lnTo>
                    <a:pt x="2302" y="1489"/>
                  </a:lnTo>
                  <a:lnTo>
                    <a:pt x="4136" y="922"/>
                  </a:lnTo>
                  <a:cubicBezTo>
                    <a:pt x="4656" y="769"/>
                    <a:pt x="4504" y="1"/>
                    <a:pt x="4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"/>
          <p:cNvSpPr txBox="1">
            <a:spLocks noGrp="1"/>
          </p:cNvSpPr>
          <p:nvPr>
            <p:ph type="body" idx="1"/>
          </p:nvPr>
        </p:nvSpPr>
        <p:spPr>
          <a:xfrm>
            <a:off x="891300" y="1225850"/>
            <a:ext cx="7361400" cy="33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1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100" name="Google Shape;100;p4"/>
          <p:cNvSpPr txBox="1">
            <a:spLocks noGrp="1"/>
          </p:cNvSpPr>
          <p:nvPr>
            <p:ph type="title"/>
          </p:nvPr>
        </p:nvSpPr>
        <p:spPr>
          <a:xfrm>
            <a:off x="713225" y="539000"/>
            <a:ext cx="7717500" cy="44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1pPr>
            <a:lvl2pPr lvl="1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>
            <a:endParaRPr/>
          </a:p>
        </p:txBody>
      </p:sp>
      <p:grpSp>
        <p:nvGrpSpPr>
          <p:cNvPr id="101" name="Google Shape;101;p4"/>
          <p:cNvGrpSpPr/>
          <p:nvPr/>
        </p:nvGrpSpPr>
        <p:grpSpPr>
          <a:xfrm>
            <a:off x="95" y="25"/>
            <a:ext cx="9143969" cy="5143446"/>
            <a:chOff x="95" y="25"/>
            <a:chExt cx="9143969" cy="5143446"/>
          </a:xfrm>
        </p:grpSpPr>
        <p:sp>
          <p:nvSpPr>
            <p:cNvPr id="102" name="Google Shape;102;p4"/>
            <p:cNvSpPr/>
            <p:nvPr/>
          </p:nvSpPr>
          <p:spPr>
            <a:xfrm>
              <a:off x="95" y="484705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95" y="67722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95" y="86974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95" y="106454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95" y="125706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95" y="1449643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95" y="1642163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4"/>
            <p:cNvSpPr/>
            <p:nvPr/>
          </p:nvSpPr>
          <p:spPr>
            <a:xfrm>
              <a:off x="95" y="1834744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4"/>
            <p:cNvSpPr/>
            <p:nvPr/>
          </p:nvSpPr>
          <p:spPr>
            <a:xfrm>
              <a:off x="95" y="2029479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95" y="2222059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95" y="241458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95" y="260710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95" y="280189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4"/>
            <p:cNvSpPr/>
            <p:nvPr/>
          </p:nvSpPr>
          <p:spPr>
            <a:xfrm>
              <a:off x="95" y="299441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4"/>
            <p:cNvSpPr/>
            <p:nvPr/>
          </p:nvSpPr>
          <p:spPr>
            <a:xfrm>
              <a:off x="95" y="3186997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4"/>
            <p:cNvSpPr/>
            <p:nvPr/>
          </p:nvSpPr>
          <p:spPr>
            <a:xfrm>
              <a:off x="95" y="3379517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4"/>
            <p:cNvSpPr/>
            <p:nvPr/>
          </p:nvSpPr>
          <p:spPr>
            <a:xfrm>
              <a:off x="95" y="3572098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4"/>
            <p:cNvSpPr/>
            <p:nvPr/>
          </p:nvSpPr>
          <p:spPr>
            <a:xfrm>
              <a:off x="95" y="3764618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4"/>
            <p:cNvSpPr/>
            <p:nvPr/>
          </p:nvSpPr>
          <p:spPr>
            <a:xfrm>
              <a:off x="95" y="3959413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95" y="4151934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95" y="4344454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95" y="4537035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95" y="4731770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95" y="4924351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704325" y="25"/>
              <a:ext cx="17779" cy="5143446"/>
            </a:xfrm>
            <a:custGeom>
              <a:avLst/>
              <a:gdLst/>
              <a:ahLst/>
              <a:cxnLst/>
              <a:rect l="l" t="t" r="r" b="b"/>
              <a:pathLst>
                <a:path w="297" h="85921" extrusionOk="0">
                  <a:moveTo>
                    <a:pt x="1" y="0"/>
                  </a:moveTo>
                  <a:lnTo>
                    <a:pt x="1" y="85920"/>
                  </a:lnTo>
                  <a:lnTo>
                    <a:pt x="296" y="8592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7" name="Google Shape;127;p4"/>
          <p:cNvSpPr/>
          <p:nvPr/>
        </p:nvSpPr>
        <p:spPr>
          <a:xfrm>
            <a:off x="8718050" y="3779800"/>
            <a:ext cx="109275" cy="114525"/>
          </a:xfrm>
          <a:custGeom>
            <a:avLst/>
            <a:gdLst/>
            <a:ahLst/>
            <a:cxnLst/>
            <a:rect l="l" t="t" r="r" b="b"/>
            <a:pathLst>
              <a:path w="4371" h="4581" extrusionOk="0">
                <a:moveTo>
                  <a:pt x="1702" y="1062"/>
                </a:moveTo>
                <a:cubicBezTo>
                  <a:pt x="1780" y="1119"/>
                  <a:pt x="1875" y="1151"/>
                  <a:pt x="1969" y="1151"/>
                </a:cubicBezTo>
                <a:lnTo>
                  <a:pt x="2002" y="1151"/>
                </a:lnTo>
                <a:lnTo>
                  <a:pt x="2102" y="1185"/>
                </a:lnTo>
                <a:cubicBezTo>
                  <a:pt x="2169" y="1185"/>
                  <a:pt x="2236" y="1218"/>
                  <a:pt x="2336" y="1218"/>
                </a:cubicBezTo>
                <a:cubicBezTo>
                  <a:pt x="2436" y="1285"/>
                  <a:pt x="2569" y="1352"/>
                  <a:pt x="2670" y="1418"/>
                </a:cubicBezTo>
                <a:cubicBezTo>
                  <a:pt x="2770" y="1485"/>
                  <a:pt x="2870" y="1552"/>
                  <a:pt x="2936" y="1652"/>
                </a:cubicBezTo>
                <a:cubicBezTo>
                  <a:pt x="3003" y="1752"/>
                  <a:pt x="3070" y="1852"/>
                  <a:pt x="3137" y="1952"/>
                </a:cubicBezTo>
                <a:cubicBezTo>
                  <a:pt x="3170" y="1985"/>
                  <a:pt x="3170" y="2052"/>
                  <a:pt x="3203" y="2085"/>
                </a:cubicBezTo>
                <a:cubicBezTo>
                  <a:pt x="3203" y="2152"/>
                  <a:pt x="3237" y="2219"/>
                  <a:pt x="3237" y="2286"/>
                </a:cubicBezTo>
                <a:lnTo>
                  <a:pt x="3237" y="2319"/>
                </a:lnTo>
                <a:cubicBezTo>
                  <a:pt x="3237" y="2352"/>
                  <a:pt x="3237" y="2386"/>
                  <a:pt x="3237" y="2419"/>
                </a:cubicBezTo>
                <a:cubicBezTo>
                  <a:pt x="3237" y="2519"/>
                  <a:pt x="3237" y="2586"/>
                  <a:pt x="3237" y="2686"/>
                </a:cubicBezTo>
                <a:cubicBezTo>
                  <a:pt x="3237" y="2675"/>
                  <a:pt x="3236" y="2670"/>
                  <a:pt x="3234" y="2670"/>
                </a:cubicBezTo>
                <a:cubicBezTo>
                  <a:pt x="3227" y="2670"/>
                  <a:pt x="3203" y="2791"/>
                  <a:pt x="3203" y="2819"/>
                </a:cubicBezTo>
                <a:cubicBezTo>
                  <a:pt x="3203" y="2886"/>
                  <a:pt x="3170" y="2953"/>
                  <a:pt x="3137" y="2986"/>
                </a:cubicBezTo>
                <a:cubicBezTo>
                  <a:pt x="3146" y="2976"/>
                  <a:pt x="3150" y="2972"/>
                  <a:pt x="3151" y="2972"/>
                </a:cubicBezTo>
                <a:lnTo>
                  <a:pt x="3151" y="2972"/>
                </a:lnTo>
                <a:cubicBezTo>
                  <a:pt x="3153" y="2972"/>
                  <a:pt x="3137" y="2996"/>
                  <a:pt x="3137" y="3019"/>
                </a:cubicBezTo>
                <a:lnTo>
                  <a:pt x="3103" y="3119"/>
                </a:lnTo>
                <a:cubicBezTo>
                  <a:pt x="3070" y="3186"/>
                  <a:pt x="3036" y="3220"/>
                  <a:pt x="3003" y="3253"/>
                </a:cubicBezTo>
                <a:cubicBezTo>
                  <a:pt x="2936" y="3320"/>
                  <a:pt x="2903" y="3353"/>
                  <a:pt x="2836" y="3386"/>
                </a:cubicBezTo>
                <a:lnTo>
                  <a:pt x="2770" y="3453"/>
                </a:lnTo>
                <a:lnTo>
                  <a:pt x="2670" y="3520"/>
                </a:lnTo>
                <a:cubicBezTo>
                  <a:pt x="2603" y="3520"/>
                  <a:pt x="2536" y="3553"/>
                  <a:pt x="2469" y="3553"/>
                </a:cubicBezTo>
                <a:cubicBezTo>
                  <a:pt x="2469" y="3553"/>
                  <a:pt x="2395" y="3568"/>
                  <a:pt x="2366" y="3568"/>
                </a:cubicBezTo>
                <a:cubicBezTo>
                  <a:pt x="2351" y="3568"/>
                  <a:pt x="2347" y="3564"/>
                  <a:pt x="2369" y="3553"/>
                </a:cubicBezTo>
                <a:lnTo>
                  <a:pt x="2303" y="3553"/>
                </a:lnTo>
                <a:cubicBezTo>
                  <a:pt x="2286" y="3570"/>
                  <a:pt x="2261" y="3578"/>
                  <a:pt x="2232" y="3578"/>
                </a:cubicBezTo>
                <a:cubicBezTo>
                  <a:pt x="2203" y="3578"/>
                  <a:pt x="2169" y="3570"/>
                  <a:pt x="2136" y="3553"/>
                </a:cubicBezTo>
                <a:lnTo>
                  <a:pt x="2002" y="3553"/>
                </a:lnTo>
                <a:lnTo>
                  <a:pt x="1902" y="3520"/>
                </a:lnTo>
                <a:lnTo>
                  <a:pt x="1869" y="3520"/>
                </a:lnTo>
                <a:cubicBezTo>
                  <a:pt x="1369" y="3253"/>
                  <a:pt x="1068" y="2753"/>
                  <a:pt x="1068" y="2185"/>
                </a:cubicBezTo>
                <a:cubicBezTo>
                  <a:pt x="1068" y="1885"/>
                  <a:pt x="1168" y="1618"/>
                  <a:pt x="1335" y="1385"/>
                </a:cubicBezTo>
                <a:cubicBezTo>
                  <a:pt x="1437" y="1262"/>
                  <a:pt x="1565" y="1152"/>
                  <a:pt x="1702" y="1062"/>
                </a:cubicBezTo>
                <a:close/>
                <a:moveTo>
                  <a:pt x="1857" y="0"/>
                </a:moveTo>
                <a:cubicBezTo>
                  <a:pt x="1817" y="0"/>
                  <a:pt x="1776" y="6"/>
                  <a:pt x="1736" y="17"/>
                </a:cubicBezTo>
                <a:cubicBezTo>
                  <a:pt x="902" y="284"/>
                  <a:pt x="301" y="985"/>
                  <a:pt x="168" y="1852"/>
                </a:cubicBezTo>
                <a:cubicBezTo>
                  <a:pt x="1" y="2753"/>
                  <a:pt x="368" y="3687"/>
                  <a:pt x="1102" y="4254"/>
                </a:cubicBezTo>
                <a:cubicBezTo>
                  <a:pt x="1429" y="4472"/>
                  <a:pt x="1814" y="4581"/>
                  <a:pt x="2199" y="4581"/>
                </a:cubicBezTo>
                <a:cubicBezTo>
                  <a:pt x="2640" y="4581"/>
                  <a:pt x="3081" y="4438"/>
                  <a:pt x="3437" y="4154"/>
                </a:cubicBezTo>
                <a:cubicBezTo>
                  <a:pt x="4104" y="3620"/>
                  <a:pt x="4371" y="2719"/>
                  <a:pt x="4104" y="1885"/>
                </a:cubicBezTo>
                <a:cubicBezTo>
                  <a:pt x="3834" y="1046"/>
                  <a:pt x="3133" y="422"/>
                  <a:pt x="2268" y="256"/>
                </a:cubicBezTo>
                <a:lnTo>
                  <a:pt x="2268" y="256"/>
                </a:lnTo>
                <a:cubicBezTo>
                  <a:pt x="2188" y="93"/>
                  <a:pt x="2024" y="0"/>
                  <a:pt x="185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4"/>
          <p:cNvSpPr/>
          <p:nvPr/>
        </p:nvSpPr>
        <p:spPr>
          <a:xfrm>
            <a:off x="5349125" y="4901550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4"/>
          <p:cNvSpPr/>
          <p:nvPr/>
        </p:nvSpPr>
        <p:spPr>
          <a:xfrm>
            <a:off x="350200" y="4565113"/>
            <a:ext cx="87600" cy="85725"/>
          </a:xfrm>
          <a:custGeom>
            <a:avLst/>
            <a:gdLst/>
            <a:ahLst/>
            <a:cxnLst/>
            <a:rect l="l" t="t" r="r" b="b"/>
            <a:pathLst>
              <a:path w="3504" h="3429" extrusionOk="0">
                <a:moveTo>
                  <a:pt x="1306" y="1043"/>
                </a:moveTo>
                <a:cubicBezTo>
                  <a:pt x="1302" y="1043"/>
                  <a:pt x="1285" y="1051"/>
                  <a:pt x="1268" y="1068"/>
                </a:cubicBezTo>
                <a:cubicBezTo>
                  <a:pt x="1302" y="1051"/>
                  <a:pt x="1310" y="1043"/>
                  <a:pt x="1306" y="1043"/>
                </a:cubicBezTo>
                <a:close/>
                <a:moveTo>
                  <a:pt x="1049" y="1498"/>
                </a:moveTo>
                <a:cubicBezTo>
                  <a:pt x="1048" y="1498"/>
                  <a:pt x="1043" y="1508"/>
                  <a:pt x="1039" y="1525"/>
                </a:cubicBezTo>
                <a:lnTo>
                  <a:pt x="1039" y="1525"/>
                </a:lnTo>
                <a:cubicBezTo>
                  <a:pt x="1048" y="1506"/>
                  <a:pt x="1050" y="1498"/>
                  <a:pt x="1049" y="1498"/>
                </a:cubicBezTo>
                <a:close/>
                <a:moveTo>
                  <a:pt x="2278" y="2426"/>
                </a:moveTo>
                <a:lnTo>
                  <a:pt x="2278" y="2426"/>
                </a:lnTo>
                <a:cubicBezTo>
                  <a:pt x="2263" y="2428"/>
                  <a:pt x="2252" y="2445"/>
                  <a:pt x="2256" y="2445"/>
                </a:cubicBezTo>
                <a:cubicBezTo>
                  <a:pt x="2258" y="2445"/>
                  <a:pt x="2262" y="2442"/>
                  <a:pt x="2269" y="2435"/>
                </a:cubicBezTo>
                <a:lnTo>
                  <a:pt x="2278" y="2426"/>
                </a:lnTo>
                <a:close/>
                <a:moveTo>
                  <a:pt x="1458" y="943"/>
                </a:moveTo>
                <a:lnTo>
                  <a:pt x="1458" y="943"/>
                </a:lnTo>
                <a:cubicBezTo>
                  <a:pt x="1551" y="978"/>
                  <a:pt x="1643" y="1040"/>
                  <a:pt x="1735" y="1101"/>
                </a:cubicBezTo>
                <a:lnTo>
                  <a:pt x="1869" y="1201"/>
                </a:lnTo>
                <a:lnTo>
                  <a:pt x="1935" y="1234"/>
                </a:lnTo>
                <a:cubicBezTo>
                  <a:pt x="1935" y="1234"/>
                  <a:pt x="1995" y="1264"/>
                  <a:pt x="2004" y="1264"/>
                </a:cubicBezTo>
                <a:cubicBezTo>
                  <a:pt x="2009" y="1264"/>
                  <a:pt x="2002" y="1257"/>
                  <a:pt x="1969" y="1235"/>
                </a:cubicBezTo>
                <a:lnTo>
                  <a:pt x="1969" y="1235"/>
                </a:lnTo>
                <a:cubicBezTo>
                  <a:pt x="2069" y="1302"/>
                  <a:pt x="2136" y="1368"/>
                  <a:pt x="2202" y="1468"/>
                </a:cubicBezTo>
                <a:lnTo>
                  <a:pt x="2236" y="1501"/>
                </a:lnTo>
                <a:cubicBezTo>
                  <a:pt x="2227" y="1485"/>
                  <a:pt x="2225" y="1478"/>
                  <a:pt x="2227" y="1478"/>
                </a:cubicBezTo>
                <a:lnTo>
                  <a:pt x="2227" y="1478"/>
                </a:lnTo>
                <a:cubicBezTo>
                  <a:pt x="2231" y="1478"/>
                  <a:pt x="2269" y="1535"/>
                  <a:pt x="2269" y="1535"/>
                </a:cubicBezTo>
                <a:cubicBezTo>
                  <a:pt x="2302" y="1568"/>
                  <a:pt x="2336" y="1635"/>
                  <a:pt x="2369" y="1702"/>
                </a:cubicBezTo>
                <a:cubicBezTo>
                  <a:pt x="2369" y="1702"/>
                  <a:pt x="2402" y="1735"/>
                  <a:pt x="2402" y="1768"/>
                </a:cubicBezTo>
                <a:lnTo>
                  <a:pt x="2436" y="1902"/>
                </a:lnTo>
                <a:cubicBezTo>
                  <a:pt x="2436" y="1912"/>
                  <a:pt x="2436" y="1923"/>
                  <a:pt x="2436" y="1935"/>
                </a:cubicBezTo>
                <a:cubicBezTo>
                  <a:pt x="2436" y="2002"/>
                  <a:pt x="2436" y="2035"/>
                  <a:pt x="2436" y="2102"/>
                </a:cubicBezTo>
                <a:cubicBezTo>
                  <a:pt x="2436" y="2121"/>
                  <a:pt x="2436" y="2135"/>
                  <a:pt x="2436" y="2135"/>
                </a:cubicBezTo>
                <a:lnTo>
                  <a:pt x="2413" y="2227"/>
                </a:lnTo>
                <a:lnTo>
                  <a:pt x="2413" y="2227"/>
                </a:lnTo>
                <a:cubicBezTo>
                  <a:pt x="2410" y="2228"/>
                  <a:pt x="2407" y="2230"/>
                  <a:pt x="2402" y="2235"/>
                </a:cubicBezTo>
                <a:cubicBezTo>
                  <a:pt x="2402" y="2269"/>
                  <a:pt x="2369" y="2302"/>
                  <a:pt x="2369" y="2302"/>
                </a:cubicBezTo>
                <a:cubicBezTo>
                  <a:pt x="2336" y="2335"/>
                  <a:pt x="2336" y="2369"/>
                  <a:pt x="2336" y="2369"/>
                </a:cubicBezTo>
                <a:lnTo>
                  <a:pt x="2278" y="2426"/>
                </a:lnTo>
                <a:lnTo>
                  <a:pt x="2278" y="2426"/>
                </a:lnTo>
                <a:cubicBezTo>
                  <a:pt x="2279" y="2426"/>
                  <a:pt x="2281" y="2426"/>
                  <a:pt x="2282" y="2426"/>
                </a:cubicBezTo>
                <a:cubicBezTo>
                  <a:pt x="2288" y="2426"/>
                  <a:pt x="2295" y="2428"/>
                  <a:pt x="2302" y="2435"/>
                </a:cubicBezTo>
                <a:lnTo>
                  <a:pt x="2197" y="2488"/>
                </a:lnTo>
                <a:lnTo>
                  <a:pt x="2197" y="2488"/>
                </a:lnTo>
                <a:cubicBezTo>
                  <a:pt x="2177" y="2490"/>
                  <a:pt x="2122" y="2502"/>
                  <a:pt x="2102" y="2502"/>
                </a:cubicBezTo>
                <a:lnTo>
                  <a:pt x="1902" y="2502"/>
                </a:lnTo>
                <a:cubicBezTo>
                  <a:pt x="1835" y="2502"/>
                  <a:pt x="1769" y="2469"/>
                  <a:pt x="1735" y="2435"/>
                </a:cubicBezTo>
                <a:lnTo>
                  <a:pt x="1668" y="2435"/>
                </a:lnTo>
                <a:lnTo>
                  <a:pt x="1502" y="2335"/>
                </a:lnTo>
                <a:lnTo>
                  <a:pt x="1402" y="2269"/>
                </a:lnTo>
                <a:cubicBezTo>
                  <a:pt x="1402" y="2269"/>
                  <a:pt x="1302" y="2202"/>
                  <a:pt x="1302" y="2169"/>
                </a:cubicBezTo>
                <a:lnTo>
                  <a:pt x="1201" y="2102"/>
                </a:lnTo>
                <a:cubicBezTo>
                  <a:pt x="1168" y="2068"/>
                  <a:pt x="1168" y="2035"/>
                  <a:pt x="1135" y="2002"/>
                </a:cubicBezTo>
                <a:cubicBezTo>
                  <a:pt x="1101" y="1968"/>
                  <a:pt x="1068" y="1902"/>
                  <a:pt x="1068" y="1868"/>
                </a:cubicBezTo>
                <a:lnTo>
                  <a:pt x="1068" y="1768"/>
                </a:lnTo>
                <a:cubicBezTo>
                  <a:pt x="1068" y="1768"/>
                  <a:pt x="1068" y="1735"/>
                  <a:pt x="1035" y="1702"/>
                </a:cubicBezTo>
                <a:lnTo>
                  <a:pt x="1035" y="1568"/>
                </a:lnTo>
                <a:cubicBezTo>
                  <a:pt x="1035" y="1551"/>
                  <a:pt x="1037" y="1536"/>
                  <a:pt x="1039" y="1525"/>
                </a:cubicBezTo>
                <a:lnTo>
                  <a:pt x="1039" y="1525"/>
                </a:lnTo>
                <a:cubicBezTo>
                  <a:pt x="1038" y="1528"/>
                  <a:pt x="1036" y="1531"/>
                  <a:pt x="1035" y="1535"/>
                </a:cubicBezTo>
                <a:cubicBezTo>
                  <a:pt x="1035" y="1514"/>
                  <a:pt x="1035" y="1484"/>
                  <a:pt x="1035" y="1468"/>
                </a:cubicBezTo>
                <a:cubicBezTo>
                  <a:pt x="1035" y="1435"/>
                  <a:pt x="1035" y="1435"/>
                  <a:pt x="1035" y="1401"/>
                </a:cubicBezTo>
                <a:lnTo>
                  <a:pt x="1035" y="1368"/>
                </a:lnTo>
                <a:cubicBezTo>
                  <a:pt x="1035" y="1335"/>
                  <a:pt x="1101" y="1268"/>
                  <a:pt x="1135" y="1234"/>
                </a:cubicBezTo>
                <a:cubicBezTo>
                  <a:pt x="1135" y="1201"/>
                  <a:pt x="1135" y="1201"/>
                  <a:pt x="1168" y="1168"/>
                </a:cubicBezTo>
                <a:lnTo>
                  <a:pt x="1201" y="1168"/>
                </a:lnTo>
                <a:lnTo>
                  <a:pt x="1268" y="1068"/>
                </a:lnTo>
                <a:cubicBezTo>
                  <a:pt x="1268" y="1034"/>
                  <a:pt x="1368" y="1001"/>
                  <a:pt x="1402" y="968"/>
                </a:cubicBezTo>
                <a:lnTo>
                  <a:pt x="1368" y="968"/>
                </a:lnTo>
                <a:cubicBezTo>
                  <a:pt x="1368" y="968"/>
                  <a:pt x="1423" y="968"/>
                  <a:pt x="1458" y="943"/>
                </a:cubicBezTo>
                <a:close/>
                <a:moveTo>
                  <a:pt x="1568" y="0"/>
                </a:moveTo>
                <a:lnTo>
                  <a:pt x="1568" y="67"/>
                </a:lnTo>
                <a:cubicBezTo>
                  <a:pt x="868" y="100"/>
                  <a:pt x="301" y="567"/>
                  <a:pt x="134" y="1201"/>
                </a:cubicBezTo>
                <a:cubicBezTo>
                  <a:pt x="1" y="1835"/>
                  <a:pt x="201" y="2502"/>
                  <a:pt x="734" y="2936"/>
                </a:cubicBezTo>
                <a:cubicBezTo>
                  <a:pt x="1078" y="3258"/>
                  <a:pt x="1519" y="3428"/>
                  <a:pt x="1967" y="3428"/>
                </a:cubicBezTo>
                <a:cubicBezTo>
                  <a:pt x="2215" y="3428"/>
                  <a:pt x="2465" y="3376"/>
                  <a:pt x="2703" y="3269"/>
                </a:cubicBezTo>
                <a:cubicBezTo>
                  <a:pt x="3270" y="2902"/>
                  <a:pt x="3503" y="2235"/>
                  <a:pt x="3336" y="1601"/>
                </a:cubicBezTo>
                <a:cubicBezTo>
                  <a:pt x="3103" y="934"/>
                  <a:pt x="2569" y="367"/>
                  <a:pt x="1902" y="134"/>
                </a:cubicBezTo>
                <a:cubicBezTo>
                  <a:pt x="1878" y="122"/>
                  <a:pt x="1855" y="112"/>
                  <a:pt x="1832" y="104"/>
                </a:cubicBezTo>
                <a:lnTo>
                  <a:pt x="1832" y="104"/>
                </a:lnTo>
                <a:cubicBezTo>
                  <a:pt x="1756" y="40"/>
                  <a:pt x="1665" y="0"/>
                  <a:pt x="15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4"/>
          <p:cNvSpPr/>
          <p:nvPr/>
        </p:nvSpPr>
        <p:spPr>
          <a:xfrm>
            <a:off x="7166000" y="4814900"/>
            <a:ext cx="70900" cy="70825"/>
          </a:xfrm>
          <a:custGeom>
            <a:avLst/>
            <a:gdLst/>
            <a:ahLst/>
            <a:cxnLst/>
            <a:rect l="l" t="t" r="r" b="b"/>
            <a:pathLst>
              <a:path w="2836" h="2833" extrusionOk="0">
                <a:moveTo>
                  <a:pt x="958" y="1016"/>
                </a:moveTo>
                <a:cubicBezTo>
                  <a:pt x="951" y="1028"/>
                  <a:pt x="943" y="1033"/>
                  <a:pt x="939" y="1033"/>
                </a:cubicBezTo>
                <a:cubicBezTo>
                  <a:pt x="936" y="1033"/>
                  <a:pt x="939" y="1027"/>
                  <a:pt x="958" y="1016"/>
                </a:cubicBezTo>
                <a:close/>
                <a:moveTo>
                  <a:pt x="1201" y="1126"/>
                </a:moveTo>
                <a:cubicBezTo>
                  <a:pt x="1201" y="1126"/>
                  <a:pt x="1200" y="1138"/>
                  <a:pt x="1197" y="1153"/>
                </a:cubicBezTo>
                <a:lnTo>
                  <a:pt x="1197" y="1153"/>
                </a:lnTo>
                <a:cubicBezTo>
                  <a:pt x="1198" y="1150"/>
                  <a:pt x="1200" y="1147"/>
                  <a:pt x="1201" y="1144"/>
                </a:cubicBezTo>
                <a:cubicBezTo>
                  <a:pt x="1201" y="1131"/>
                  <a:pt x="1201" y="1126"/>
                  <a:pt x="1201" y="1126"/>
                </a:cubicBezTo>
                <a:close/>
                <a:moveTo>
                  <a:pt x="1197" y="1153"/>
                </a:moveTo>
                <a:cubicBezTo>
                  <a:pt x="1187" y="1174"/>
                  <a:pt x="1181" y="1191"/>
                  <a:pt x="1176" y="1208"/>
                </a:cubicBezTo>
                <a:lnTo>
                  <a:pt x="1176" y="1208"/>
                </a:lnTo>
                <a:cubicBezTo>
                  <a:pt x="1188" y="1199"/>
                  <a:pt x="1194" y="1173"/>
                  <a:pt x="1197" y="1153"/>
                </a:cubicBezTo>
                <a:close/>
                <a:moveTo>
                  <a:pt x="1826" y="1273"/>
                </a:moveTo>
                <a:cubicBezTo>
                  <a:pt x="1828" y="1291"/>
                  <a:pt x="1839" y="1306"/>
                  <a:pt x="1843" y="1306"/>
                </a:cubicBezTo>
                <a:cubicBezTo>
                  <a:pt x="1846" y="1306"/>
                  <a:pt x="1845" y="1299"/>
                  <a:pt x="1835" y="1278"/>
                </a:cubicBezTo>
                <a:lnTo>
                  <a:pt x="1826" y="1273"/>
                </a:lnTo>
                <a:close/>
                <a:moveTo>
                  <a:pt x="1316" y="1792"/>
                </a:moveTo>
                <a:cubicBezTo>
                  <a:pt x="1316" y="1792"/>
                  <a:pt x="1327" y="1802"/>
                  <a:pt x="1339" y="1812"/>
                </a:cubicBezTo>
                <a:lnTo>
                  <a:pt x="1339" y="1812"/>
                </a:lnTo>
                <a:cubicBezTo>
                  <a:pt x="1338" y="1812"/>
                  <a:pt x="1336" y="1812"/>
                  <a:pt x="1335" y="1812"/>
                </a:cubicBezTo>
                <a:cubicBezTo>
                  <a:pt x="1321" y="1797"/>
                  <a:pt x="1315" y="1792"/>
                  <a:pt x="1316" y="1792"/>
                </a:cubicBezTo>
                <a:close/>
                <a:moveTo>
                  <a:pt x="1835" y="1778"/>
                </a:moveTo>
                <a:lnTo>
                  <a:pt x="1835" y="1778"/>
                </a:lnTo>
                <a:cubicBezTo>
                  <a:pt x="1816" y="1797"/>
                  <a:pt x="1774" y="1817"/>
                  <a:pt x="1768" y="1817"/>
                </a:cubicBezTo>
                <a:cubicBezTo>
                  <a:pt x="1764" y="1817"/>
                  <a:pt x="1779" y="1806"/>
                  <a:pt x="1835" y="1778"/>
                </a:cubicBezTo>
                <a:close/>
                <a:moveTo>
                  <a:pt x="1270" y="945"/>
                </a:moveTo>
                <a:cubicBezTo>
                  <a:pt x="1303" y="947"/>
                  <a:pt x="1344" y="954"/>
                  <a:pt x="1368" y="978"/>
                </a:cubicBezTo>
                <a:lnTo>
                  <a:pt x="1435" y="978"/>
                </a:lnTo>
                <a:lnTo>
                  <a:pt x="1568" y="1078"/>
                </a:lnTo>
                <a:lnTo>
                  <a:pt x="1635" y="1111"/>
                </a:lnTo>
                <a:cubicBezTo>
                  <a:pt x="1702" y="1144"/>
                  <a:pt x="1735" y="1178"/>
                  <a:pt x="1768" y="1244"/>
                </a:cubicBezTo>
                <a:lnTo>
                  <a:pt x="1826" y="1273"/>
                </a:lnTo>
                <a:lnTo>
                  <a:pt x="1826" y="1273"/>
                </a:lnTo>
                <a:cubicBezTo>
                  <a:pt x="1825" y="1263"/>
                  <a:pt x="1827" y="1253"/>
                  <a:pt x="1835" y="1244"/>
                </a:cubicBezTo>
                <a:lnTo>
                  <a:pt x="1835" y="1244"/>
                </a:lnTo>
                <a:lnTo>
                  <a:pt x="1902" y="1378"/>
                </a:lnTo>
                <a:lnTo>
                  <a:pt x="1935" y="1445"/>
                </a:lnTo>
                <a:cubicBezTo>
                  <a:pt x="1935" y="1478"/>
                  <a:pt x="1935" y="1478"/>
                  <a:pt x="1935" y="1511"/>
                </a:cubicBezTo>
                <a:lnTo>
                  <a:pt x="1935" y="1611"/>
                </a:lnTo>
                <a:lnTo>
                  <a:pt x="1935" y="1645"/>
                </a:lnTo>
                <a:cubicBezTo>
                  <a:pt x="1935" y="1645"/>
                  <a:pt x="1935" y="1662"/>
                  <a:pt x="1923" y="1672"/>
                </a:cubicBezTo>
                <a:lnTo>
                  <a:pt x="1923" y="1672"/>
                </a:lnTo>
                <a:cubicBezTo>
                  <a:pt x="1931" y="1653"/>
                  <a:pt x="1936" y="1629"/>
                  <a:pt x="1925" y="1629"/>
                </a:cubicBezTo>
                <a:cubicBezTo>
                  <a:pt x="1921" y="1629"/>
                  <a:pt x="1913" y="1633"/>
                  <a:pt x="1902" y="1645"/>
                </a:cubicBezTo>
                <a:lnTo>
                  <a:pt x="1835" y="1745"/>
                </a:lnTo>
                <a:cubicBezTo>
                  <a:pt x="1828" y="1759"/>
                  <a:pt x="1828" y="1764"/>
                  <a:pt x="1833" y="1764"/>
                </a:cubicBezTo>
                <a:cubicBezTo>
                  <a:pt x="1845" y="1764"/>
                  <a:pt x="1887" y="1726"/>
                  <a:pt x="1887" y="1726"/>
                </a:cubicBezTo>
                <a:lnTo>
                  <a:pt x="1887" y="1726"/>
                </a:lnTo>
                <a:cubicBezTo>
                  <a:pt x="1888" y="1726"/>
                  <a:pt x="1883" y="1731"/>
                  <a:pt x="1868" y="1745"/>
                </a:cubicBezTo>
                <a:lnTo>
                  <a:pt x="1835" y="1778"/>
                </a:lnTo>
                <a:cubicBezTo>
                  <a:pt x="1802" y="1778"/>
                  <a:pt x="1768" y="1812"/>
                  <a:pt x="1735" y="1812"/>
                </a:cubicBezTo>
                <a:lnTo>
                  <a:pt x="1702" y="1845"/>
                </a:lnTo>
                <a:lnTo>
                  <a:pt x="1668" y="1845"/>
                </a:lnTo>
                <a:cubicBezTo>
                  <a:pt x="1735" y="1812"/>
                  <a:pt x="1735" y="1812"/>
                  <a:pt x="1702" y="1812"/>
                </a:cubicBezTo>
                <a:lnTo>
                  <a:pt x="1602" y="1845"/>
                </a:lnTo>
                <a:lnTo>
                  <a:pt x="1535" y="1845"/>
                </a:lnTo>
                <a:cubicBezTo>
                  <a:pt x="1518" y="1862"/>
                  <a:pt x="1502" y="1870"/>
                  <a:pt x="1485" y="1870"/>
                </a:cubicBezTo>
                <a:cubicBezTo>
                  <a:pt x="1468" y="1870"/>
                  <a:pt x="1451" y="1862"/>
                  <a:pt x="1435" y="1845"/>
                </a:cubicBezTo>
                <a:cubicBezTo>
                  <a:pt x="1414" y="1845"/>
                  <a:pt x="1393" y="1832"/>
                  <a:pt x="1373" y="1822"/>
                </a:cubicBezTo>
                <a:lnTo>
                  <a:pt x="1373" y="1822"/>
                </a:lnTo>
                <a:cubicBezTo>
                  <a:pt x="1372" y="1820"/>
                  <a:pt x="1370" y="1816"/>
                  <a:pt x="1368" y="1812"/>
                </a:cubicBezTo>
                <a:lnTo>
                  <a:pt x="1335" y="1778"/>
                </a:lnTo>
                <a:cubicBezTo>
                  <a:pt x="1301" y="1778"/>
                  <a:pt x="1301" y="1778"/>
                  <a:pt x="1301" y="1745"/>
                </a:cubicBezTo>
                <a:cubicBezTo>
                  <a:pt x="1281" y="1725"/>
                  <a:pt x="1261" y="1692"/>
                  <a:pt x="1263" y="1692"/>
                </a:cubicBezTo>
                <a:lnTo>
                  <a:pt x="1263" y="1692"/>
                </a:lnTo>
                <a:cubicBezTo>
                  <a:pt x="1264" y="1692"/>
                  <a:pt x="1275" y="1706"/>
                  <a:pt x="1301" y="1745"/>
                </a:cubicBezTo>
                <a:cubicBezTo>
                  <a:pt x="1301" y="1711"/>
                  <a:pt x="1235" y="1678"/>
                  <a:pt x="1235" y="1645"/>
                </a:cubicBezTo>
                <a:cubicBezTo>
                  <a:pt x="1218" y="1645"/>
                  <a:pt x="1210" y="1637"/>
                  <a:pt x="1206" y="1625"/>
                </a:cubicBezTo>
                <a:lnTo>
                  <a:pt x="1206" y="1625"/>
                </a:lnTo>
                <a:cubicBezTo>
                  <a:pt x="1207" y="1626"/>
                  <a:pt x="1208" y="1628"/>
                  <a:pt x="1208" y="1628"/>
                </a:cubicBezTo>
                <a:cubicBezTo>
                  <a:pt x="1209" y="1628"/>
                  <a:pt x="1207" y="1624"/>
                  <a:pt x="1203" y="1616"/>
                </a:cubicBezTo>
                <a:lnTo>
                  <a:pt x="1203" y="1616"/>
                </a:lnTo>
                <a:cubicBezTo>
                  <a:pt x="1201" y="1604"/>
                  <a:pt x="1201" y="1591"/>
                  <a:pt x="1201" y="1578"/>
                </a:cubicBezTo>
                <a:cubicBezTo>
                  <a:pt x="1190" y="1567"/>
                  <a:pt x="1183" y="1562"/>
                  <a:pt x="1180" y="1562"/>
                </a:cubicBezTo>
                <a:cubicBezTo>
                  <a:pt x="1176" y="1562"/>
                  <a:pt x="1178" y="1571"/>
                  <a:pt x="1183" y="1582"/>
                </a:cubicBezTo>
                <a:lnTo>
                  <a:pt x="1183" y="1582"/>
                </a:lnTo>
                <a:cubicBezTo>
                  <a:pt x="1141" y="1511"/>
                  <a:pt x="1168" y="1508"/>
                  <a:pt x="1168" y="1478"/>
                </a:cubicBezTo>
                <a:lnTo>
                  <a:pt x="1168" y="1445"/>
                </a:lnTo>
                <a:lnTo>
                  <a:pt x="1168" y="1311"/>
                </a:lnTo>
                <a:cubicBezTo>
                  <a:pt x="1168" y="1269"/>
                  <a:pt x="1168" y="1240"/>
                  <a:pt x="1176" y="1208"/>
                </a:cubicBezTo>
                <a:lnTo>
                  <a:pt x="1176" y="1208"/>
                </a:lnTo>
                <a:cubicBezTo>
                  <a:pt x="1174" y="1210"/>
                  <a:pt x="1171" y="1211"/>
                  <a:pt x="1168" y="1211"/>
                </a:cubicBezTo>
                <a:cubicBezTo>
                  <a:pt x="1135" y="1211"/>
                  <a:pt x="1201" y="1144"/>
                  <a:pt x="1201" y="1111"/>
                </a:cubicBezTo>
                <a:cubicBezTo>
                  <a:pt x="1236" y="1055"/>
                  <a:pt x="1259" y="999"/>
                  <a:pt x="1270" y="945"/>
                </a:cubicBezTo>
                <a:close/>
                <a:moveTo>
                  <a:pt x="1195" y="1"/>
                </a:moveTo>
                <a:cubicBezTo>
                  <a:pt x="988" y="1"/>
                  <a:pt x="784" y="52"/>
                  <a:pt x="601" y="144"/>
                </a:cubicBezTo>
                <a:cubicBezTo>
                  <a:pt x="234" y="344"/>
                  <a:pt x="0" y="677"/>
                  <a:pt x="0" y="1078"/>
                </a:cubicBezTo>
                <a:cubicBezTo>
                  <a:pt x="0" y="1230"/>
                  <a:pt x="66" y="1361"/>
                  <a:pt x="171" y="1445"/>
                </a:cubicBezTo>
                <a:lnTo>
                  <a:pt x="171" y="1445"/>
                </a:lnTo>
                <a:cubicBezTo>
                  <a:pt x="176" y="1712"/>
                  <a:pt x="251" y="1978"/>
                  <a:pt x="401" y="2212"/>
                </a:cubicBezTo>
                <a:cubicBezTo>
                  <a:pt x="636" y="2604"/>
                  <a:pt x="1056" y="2832"/>
                  <a:pt x="1483" y="2832"/>
                </a:cubicBezTo>
                <a:cubicBezTo>
                  <a:pt x="1601" y="2832"/>
                  <a:pt x="1720" y="2815"/>
                  <a:pt x="1835" y="2779"/>
                </a:cubicBezTo>
                <a:cubicBezTo>
                  <a:pt x="2402" y="2612"/>
                  <a:pt x="2802" y="2145"/>
                  <a:pt x="2836" y="1545"/>
                </a:cubicBezTo>
                <a:cubicBezTo>
                  <a:pt x="2769" y="878"/>
                  <a:pt x="2335" y="310"/>
                  <a:pt x="1702" y="110"/>
                </a:cubicBezTo>
                <a:cubicBezTo>
                  <a:pt x="1536" y="35"/>
                  <a:pt x="1364" y="1"/>
                  <a:pt x="11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4"/>
          <p:cNvSpPr/>
          <p:nvPr/>
        </p:nvSpPr>
        <p:spPr>
          <a:xfrm>
            <a:off x="891300" y="591825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4"/>
          <p:cNvSpPr/>
          <p:nvPr/>
        </p:nvSpPr>
        <p:spPr>
          <a:xfrm>
            <a:off x="233038" y="2263725"/>
            <a:ext cx="321925" cy="310900"/>
          </a:xfrm>
          <a:custGeom>
            <a:avLst/>
            <a:gdLst/>
            <a:ahLst/>
            <a:cxnLst/>
            <a:rect l="l" t="t" r="r" b="b"/>
            <a:pathLst>
              <a:path w="12877" h="12436" extrusionOk="0">
                <a:moveTo>
                  <a:pt x="5600" y="919"/>
                </a:moveTo>
                <a:cubicBezTo>
                  <a:pt x="6011" y="919"/>
                  <a:pt x="6242" y="1617"/>
                  <a:pt x="6272" y="1936"/>
                </a:cubicBezTo>
                <a:cubicBezTo>
                  <a:pt x="6338" y="2503"/>
                  <a:pt x="6338" y="3104"/>
                  <a:pt x="6272" y="3671"/>
                </a:cubicBezTo>
                <a:cubicBezTo>
                  <a:pt x="6205" y="4449"/>
                  <a:pt x="6019" y="5228"/>
                  <a:pt x="5725" y="5967"/>
                </a:cubicBezTo>
                <a:lnTo>
                  <a:pt x="5725" y="5967"/>
                </a:lnTo>
                <a:cubicBezTo>
                  <a:pt x="5713" y="5987"/>
                  <a:pt x="5702" y="6006"/>
                  <a:pt x="5690" y="6025"/>
                </a:cubicBezTo>
                <a:lnTo>
                  <a:pt x="5690" y="6025"/>
                </a:lnTo>
                <a:cubicBezTo>
                  <a:pt x="5502" y="5836"/>
                  <a:pt x="5353" y="5627"/>
                  <a:pt x="5236" y="5403"/>
                </a:cubicBezTo>
                <a:lnTo>
                  <a:pt x="5236" y="5403"/>
                </a:lnTo>
                <a:cubicBezTo>
                  <a:pt x="5163" y="4899"/>
                  <a:pt x="5042" y="4402"/>
                  <a:pt x="4856" y="3932"/>
                </a:cubicBezTo>
                <a:lnTo>
                  <a:pt x="4856" y="3932"/>
                </a:lnTo>
                <a:cubicBezTo>
                  <a:pt x="4843" y="3756"/>
                  <a:pt x="4837" y="3579"/>
                  <a:pt x="4837" y="3404"/>
                </a:cubicBezTo>
                <a:cubicBezTo>
                  <a:pt x="4837" y="2803"/>
                  <a:pt x="4704" y="1302"/>
                  <a:pt x="5404" y="969"/>
                </a:cubicBezTo>
                <a:cubicBezTo>
                  <a:pt x="5473" y="934"/>
                  <a:pt x="5539" y="919"/>
                  <a:pt x="5600" y="919"/>
                </a:cubicBezTo>
                <a:close/>
                <a:moveTo>
                  <a:pt x="2127" y="2545"/>
                </a:moveTo>
                <a:cubicBezTo>
                  <a:pt x="2894" y="2545"/>
                  <a:pt x="3611" y="3480"/>
                  <a:pt x="3917" y="4097"/>
                </a:cubicBezTo>
                <a:lnTo>
                  <a:pt x="3917" y="4097"/>
                </a:lnTo>
                <a:cubicBezTo>
                  <a:pt x="3967" y="4686"/>
                  <a:pt x="4094" y="5263"/>
                  <a:pt x="4350" y="5780"/>
                </a:cubicBezTo>
                <a:lnTo>
                  <a:pt x="4350" y="5780"/>
                </a:lnTo>
                <a:cubicBezTo>
                  <a:pt x="4367" y="5914"/>
                  <a:pt x="4381" y="6048"/>
                  <a:pt x="4390" y="6182"/>
                </a:cubicBezTo>
                <a:lnTo>
                  <a:pt x="4390" y="6182"/>
                </a:lnTo>
                <a:cubicBezTo>
                  <a:pt x="4175" y="6257"/>
                  <a:pt x="3964" y="6291"/>
                  <a:pt x="3758" y="6291"/>
                </a:cubicBezTo>
                <a:cubicBezTo>
                  <a:pt x="2917" y="6291"/>
                  <a:pt x="2175" y="5715"/>
                  <a:pt x="1735" y="4938"/>
                </a:cubicBezTo>
                <a:cubicBezTo>
                  <a:pt x="1401" y="4404"/>
                  <a:pt x="901" y="2937"/>
                  <a:pt x="1802" y="2603"/>
                </a:cubicBezTo>
                <a:cubicBezTo>
                  <a:pt x="1910" y="2563"/>
                  <a:pt x="2019" y="2545"/>
                  <a:pt x="2127" y="2545"/>
                </a:cubicBezTo>
                <a:close/>
                <a:moveTo>
                  <a:pt x="10594" y="3135"/>
                </a:moveTo>
                <a:cubicBezTo>
                  <a:pt x="10768" y="3135"/>
                  <a:pt x="10931" y="3176"/>
                  <a:pt x="11075" y="3270"/>
                </a:cubicBezTo>
                <a:cubicBezTo>
                  <a:pt x="11542" y="3571"/>
                  <a:pt x="11442" y="4338"/>
                  <a:pt x="11275" y="4805"/>
                </a:cubicBezTo>
                <a:cubicBezTo>
                  <a:pt x="11042" y="5338"/>
                  <a:pt x="10641" y="5772"/>
                  <a:pt x="10141" y="6072"/>
                </a:cubicBezTo>
                <a:cubicBezTo>
                  <a:pt x="9361" y="6563"/>
                  <a:pt x="8432" y="6681"/>
                  <a:pt x="7513" y="6695"/>
                </a:cubicBezTo>
                <a:lnTo>
                  <a:pt x="7513" y="6695"/>
                </a:lnTo>
                <a:cubicBezTo>
                  <a:pt x="7183" y="6649"/>
                  <a:pt x="6844" y="6634"/>
                  <a:pt x="6505" y="6634"/>
                </a:cubicBezTo>
                <a:cubicBezTo>
                  <a:pt x="6485" y="6634"/>
                  <a:pt x="6465" y="6634"/>
                  <a:pt x="6444" y="6634"/>
                </a:cubicBezTo>
                <a:lnTo>
                  <a:pt x="6444" y="6634"/>
                </a:lnTo>
                <a:cubicBezTo>
                  <a:pt x="6448" y="6627"/>
                  <a:pt x="6451" y="6620"/>
                  <a:pt x="6454" y="6612"/>
                </a:cubicBezTo>
                <a:lnTo>
                  <a:pt x="6454" y="6612"/>
                </a:lnTo>
                <a:cubicBezTo>
                  <a:pt x="6891" y="5864"/>
                  <a:pt x="7447" y="5182"/>
                  <a:pt x="8073" y="4605"/>
                </a:cubicBezTo>
                <a:cubicBezTo>
                  <a:pt x="8573" y="4160"/>
                  <a:pt x="9723" y="3135"/>
                  <a:pt x="10594" y="3135"/>
                </a:cubicBezTo>
                <a:close/>
                <a:moveTo>
                  <a:pt x="6540" y="7614"/>
                </a:moveTo>
                <a:cubicBezTo>
                  <a:pt x="6696" y="7616"/>
                  <a:pt x="6853" y="7618"/>
                  <a:pt x="7009" y="7618"/>
                </a:cubicBezTo>
                <a:cubicBezTo>
                  <a:pt x="7109" y="7618"/>
                  <a:pt x="7208" y="7617"/>
                  <a:pt x="7307" y="7616"/>
                </a:cubicBezTo>
                <a:lnTo>
                  <a:pt x="7307" y="7616"/>
                </a:lnTo>
                <a:cubicBezTo>
                  <a:pt x="7800" y="7665"/>
                  <a:pt x="8279" y="7802"/>
                  <a:pt x="8673" y="8140"/>
                </a:cubicBezTo>
                <a:cubicBezTo>
                  <a:pt x="9240" y="8641"/>
                  <a:pt x="9440" y="9475"/>
                  <a:pt x="9174" y="10209"/>
                </a:cubicBezTo>
                <a:cubicBezTo>
                  <a:pt x="9048" y="10586"/>
                  <a:pt x="8684" y="10845"/>
                  <a:pt x="8279" y="10845"/>
                </a:cubicBezTo>
                <a:cubicBezTo>
                  <a:pt x="8255" y="10845"/>
                  <a:pt x="8231" y="10844"/>
                  <a:pt x="8206" y="10842"/>
                </a:cubicBezTo>
                <a:cubicBezTo>
                  <a:pt x="7739" y="10776"/>
                  <a:pt x="7539" y="10109"/>
                  <a:pt x="7372" y="9742"/>
                </a:cubicBezTo>
                <a:cubicBezTo>
                  <a:pt x="7052" y="9048"/>
                  <a:pt x="6775" y="8333"/>
                  <a:pt x="6540" y="7614"/>
                </a:cubicBezTo>
                <a:close/>
                <a:moveTo>
                  <a:pt x="4520" y="7290"/>
                </a:moveTo>
                <a:cubicBezTo>
                  <a:pt x="4587" y="7326"/>
                  <a:pt x="4659" y="7354"/>
                  <a:pt x="4737" y="7373"/>
                </a:cubicBezTo>
                <a:cubicBezTo>
                  <a:pt x="4772" y="7381"/>
                  <a:pt x="4807" y="7385"/>
                  <a:pt x="4841" y="7385"/>
                </a:cubicBezTo>
                <a:cubicBezTo>
                  <a:pt x="4946" y="7385"/>
                  <a:pt x="5045" y="7351"/>
                  <a:pt x="5128" y="7294"/>
                </a:cubicBezTo>
                <a:lnTo>
                  <a:pt x="5128" y="7294"/>
                </a:lnTo>
                <a:cubicBezTo>
                  <a:pt x="5147" y="7485"/>
                  <a:pt x="5281" y="7643"/>
                  <a:pt x="5447" y="7709"/>
                </a:cubicBezTo>
                <a:lnTo>
                  <a:pt x="5447" y="7709"/>
                </a:lnTo>
                <a:cubicBezTo>
                  <a:pt x="5420" y="8415"/>
                  <a:pt x="5227" y="9122"/>
                  <a:pt x="4904" y="9742"/>
                </a:cubicBezTo>
                <a:cubicBezTo>
                  <a:pt x="4737" y="10109"/>
                  <a:pt x="4504" y="10409"/>
                  <a:pt x="4237" y="10709"/>
                </a:cubicBezTo>
                <a:cubicBezTo>
                  <a:pt x="4062" y="10913"/>
                  <a:pt x="3659" y="11446"/>
                  <a:pt x="3338" y="11446"/>
                </a:cubicBezTo>
                <a:cubicBezTo>
                  <a:pt x="3290" y="11446"/>
                  <a:pt x="3245" y="11435"/>
                  <a:pt x="3203" y="11409"/>
                </a:cubicBezTo>
                <a:cubicBezTo>
                  <a:pt x="2869" y="11243"/>
                  <a:pt x="2836" y="10509"/>
                  <a:pt x="2836" y="10209"/>
                </a:cubicBezTo>
                <a:cubicBezTo>
                  <a:pt x="2836" y="9808"/>
                  <a:pt x="2936" y="9408"/>
                  <a:pt x="3103" y="9074"/>
                </a:cubicBezTo>
                <a:cubicBezTo>
                  <a:pt x="3479" y="8403"/>
                  <a:pt x="3963" y="7797"/>
                  <a:pt x="4520" y="7290"/>
                </a:cubicBezTo>
                <a:close/>
                <a:moveTo>
                  <a:pt x="5546" y="1"/>
                </a:moveTo>
                <a:cubicBezTo>
                  <a:pt x="5443" y="1"/>
                  <a:pt x="5340" y="12"/>
                  <a:pt x="5237" y="35"/>
                </a:cubicBezTo>
                <a:cubicBezTo>
                  <a:pt x="4173" y="294"/>
                  <a:pt x="3977" y="1521"/>
                  <a:pt x="3922" y="2496"/>
                </a:cubicBezTo>
                <a:lnTo>
                  <a:pt x="3922" y="2496"/>
                </a:lnTo>
                <a:cubicBezTo>
                  <a:pt x="3405" y="2006"/>
                  <a:pt x="2709" y="1609"/>
                  <a:pt x="2036" y="1609"/>
                </a:cubicBezTo>
                <a:cubicBezTo>
                  <a:pt x="1674" y="1609"/>
                  <a:pt x="1318" y="1724"/>
                  <a:pt x="1001" y="2003"/>
                </a:cubicBezTo>
                <a:cubicBezTo>
                  <a:pt x="0" y="2837"/>
                  <a:pt x="334" y="4438"/>
                  <a:pt x="901" y="5439"/>
                </a:cubicBezTo>
                <a:cubicBezTo>
                  <a:pt x="1421" y="6321"/>
                  <a:pt x="2310" y="7035"/>
                  <a:pt x="3297" y="7205"/>
                </a:cubicBezTo>
                <a:lnTo>
                  <a:pt x="3297" y="7205"/>
                </a:lnTo>
                <a:cubicBezTo>
                  <a:pt x="2731" y="7808"/>
                  <a:pt x="2251" y="8488"/>
                  <a:pt x="2035" y="9308"/>
                </a:cubicBezTo>
                <a:cubicBezTo>
                  <a:pt x="1768" y="10242"/>
                  <a:pt x="1835" y="11776"/>
                  <a:pt x="2836" y="12310"/>
                </a:cubicBezTo>
                <a:cubicBezTo>
                  <a:pt x="2984" y="12397"/>
                  <a:pt x="3137" y="12435"/>
                  <a:pt x="3291" y="12435"/>
                </a:cubicBezTo>
                <a:cubicBezTo>
                  <a:pt x="4144" y="12435"/>
                  <a:pt x="5042" y="11264"/>
                  <a:pt x="5438" y="10642"/>
                </a:cubicBezTo>
                <a:cubicBezTo>
                  <a:pt x="5725" y="10197"/>
                  <a:pt x="5944" y="9721"/>
                  <a:pt x="6095" y="9227"/>
                </a:cubicBezTo>
                <a:lnTo>
                  <a:pt x="6095" y="9227"/>
                </a:lnTo>
                <a:cubicBezTo>
                  <a:pt x="6120" y="9287"/>
                  <a:pt x="6146" y="9348"/>
                  <a:pt x="6171" y="9408"/>
                </a:cubicBezTo>
                <a:cubicBezTo>
                  <a:pt x="6372" y="10008"/>
                  <a:pt x="6672" y="10609"/>
                  <a:pt x="7039" y="11176"/>
                </a:cubicBezTo>
                <a:cubicBezTo>
                  <a:pt x="7372" y="11592"/>
                  <a:pt x="7815" y="11778"/>
                  <a:pt x="8262" y="11778"/>
                </a:cubicBezTo>
                <a:cubicBezTo>
                  <a:pt x="8889" y="11778"/>
                  <a:pt x="9524" y="11413"/>
                  <a:pt x="9874" y="10809"/>
                </a:cubicBezTo>
                <a:cubicBezTo>
                  <a:pt x="10408" y="9842"/>
                  <a:pt x="10274" y="8641"/>
                  <a:pt x="9574" y="7774"/>
                </a:cubicBezTo>
                <a:cubicBezTo>
                  <a:pt x="9468" y="7638"/>
                  <a:pt x="9354" y="7518"/>
                  <a:pt x="9233" y="7412"/>
                </a:cubicBezTo>
                <a:lnTo>
                  <a:pt x="9233" y="7412"/>
                </a:lnTo>
                <a:cubicBezTo>
                  <a:pt x="9892" y="7257"/>
                  <a:pt x="10518" y="6990"/>
                  <a:pt x="11075" y="6539"/>
                </a:cubicBezTo>
                <a:cubicBezTo>
                  <a:pt x="12076" y="5705"/>
                  <a:pt x="12876" y="3971"/>
                  <a:pt x="11909" y="2803"/>
                </a:cubicBezTo>
                <a:cubicBezTo>
                  <a:pt x="11558" y="2373"/>
                  <a:pt x="11118" y="2208"/>
                  <a:pt x="10652" y="2208"/>
                </a:cubicBezTo>
                <a:cubicBezTo>
                  <a:pt x="9747" y="2208"/>
                  <a:pt x="8745" y="2830"/>
                  <a:pt x="8106" y="3337"/>
                </a:cubicBezTo>
                <a:cubicBezTo>
                  <a:pt x="7769" y="3594"/>
                  <a:pt x="7448" y="3873"/>
                  <a:pt x="7147" y="4171"/>
                </a:cubicBezTo>
                <a:lnTo>
                  <a:pt x="7147" y="4171"/>
                </a:lnTo>
                <a:cubicBezTo>
                  <a:pt x="7208" y="3742"/>
                  <a:pt x="7239" y="3307"/>
                  <a:pt x="7239" y="2870"/>
                </a:cubicBezTo>
                <a:cubicBezTo>
                  <a:pt x="7239" y="2136"/>
                  <a:pt x="7239" y="1336"/>
                  <a:pt x="6839" y="735"/>
                </a:cubicBezTo>
                <a:cubicBezTo>
                  <a:pt x="6534" y="265"/>
                  <a:pt x="6046" y="1"/>
                  <a:pt x="55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3" name="Google Shape;133;p4"/>
          <p:cNvGrpSpPr/>
          <p:nvPr/>
        </p:nvGrpSpPr>
        <p:grpSpPr>
          <a:xfrm>
            <a:off x="8118813" y="911138"/>
            <a:ext cx="311900" cy="314700"/>
            <a:chOff x="8571050" y="1873050"/>
            <a:chExt cx="311900" cy="314700"/>
          </a:xfrm>
        </p:grpSpPr>
        <p:sp>
          <p:nvSpPr>
            <p:cNvPr id="134" name="Google Shape;134;p4"/>
            <p:cNvSpPr/>
            <p:nvPr/>
          </p:nvSpPr>
          <p:spPr>
            <a:xfrm>
              <a:off x="8571050" y="1873050"/>
              <a:ext cx="311900" cy="314700"/>
            </a:xfrm>
            <a:custGeom>
              <a:avLst/>
              <a:gdLst/>
              <a:ahLst/>
              <a:cxnLst/>
              <a:rect l="l" t="t" r="r" b="b"/>
              <a:pathLst>
                <a:path w="12476" h="12588" extrusionOk="0">
                  <a:moveTo>
                    <a:pt x="6515" y="929"/>
                  </a:moveTo>
                  <a:cubicBezTo>
                    <a:pt x="7071" y="929"/>
                    <a:pt x="7622" y="1043"/>
                    <a:pt x="8139" y="1298"/>
                  </a:cubicBezTo>
                  <a:cubicBezTo>
                    <a:pt x="8210" y="1327"/>
                    <a:pt x="8279" y="1340"/>
                    <a:pt x="8345" y="1340"/>
                  </a:cubicBezTo>
                  <a:cubicBezTo>
                    <a:pt x="8479" y="1340"/>
                    <a:pt x="8599" y="1286"/>
                    <a:pt x="8691" y="1204"/>
                  </a:cubicBezTo>
                  <a:lnTo>
                    <a:pt x="8691" y="1204"/>
                  </a:lnTo>
                  <a:cubicBezTo>
                    <a:pt x="8751" y="1239"/>
                    <a:pt x="8804" y="1285"/>
                    <a:pt x="8873" y="1331"/>
                  </a:cubicBezTo>
                  <a:cubicBezTo>
                    <a:pt x="9107" y="1498"/>
                    <a:pt x="9307" y="1665"/>
                    <a:pt x="9507" y="1865"/>
                  </a:cubicBezTo>
                  <a:cubicBezTo>
                    <a:pt x="9907" y="2265"/>
                    <a:pt x="10241" y="2699"/>
                    <a:pt x="10508" y="3166"/>
                  </a:cubicBezTo>
                  <a:cubicBezTo>
                    <a:pt x="11108" y="4267"/>
                    <a:pt x="11408" y="5468"/>
                    <a:pt x="11442" y="6735"/>
                  </a:cubicBezTo>
                  <a:cubicBezTo>
                    <a:pt x="11475" y="7936"/>
                    <a:pt x="11442" y="9404"/>
                    <a:pt x="10508" y="10304"/>
                  </a:cubicBezTo>
                  <a:cubicBezTo>
                    <a:pt x="9674" y="11038"/>
                    <a:pt x="8640" y="11505"/>
                    <a:pt x="7539" y="11605"/>
                  </a:cubicBezTo>
                  <a:cubicBezTo>
                    <a:pt x="7275" y="11644"/>
                    <a:pt x="7012" y="11662"/>
                    <a:pt x="6751" y="11662"/>
                  </a:cubicBezTo>
                  <a:cubicBezTo>
                    <a:pt x="4966" y="11662"/>
                    <a:pt x="3287" y="10784"/>
                    <a:pt x="2268" y="9270"/>
                  </a:cubicBezTo>
                  <a:cubicBezTo>
                    <a:pt x="1101" y="7569"/>
                    <a:pt x="1034" y="5368"/>
                    <a:pt x="2035" y="3566"/>
                  </a:cubicBezTo>
                  <a:cubicBezTo>
                    <a:pt x="2924" y="2093"/>
                    <a:pt x="4742" y="929"/>
                    <a:pt x="6515" y="929"/>
                  </a:cubicBezTo>
                  <a:close/>
                  <a:moveTo>
                    <a:pt x="6555" y="0"/>
                  </a:moveTo>
                  <a:cubicBezTo>
                    <a:pt x="4670" y="0"/>
                    <a:pt x="2774" y="1021"/>
                    <a:pt x="1635" y="2499"/>
                  </a:cubicBezTo>
                  <a:cubicBezTo>
                    <a:pt x="100" y="4567"/>
                    <a:pt x="0" y="7336"/>
                    <a:pt x="1334" y="9537"/>
                  </a:cubicBezTo>
                  <a:cubicBezTo>
                    <a:pt x="2520" y="11456"/>
                    <a:pt x="4636" y="12587"/>
                    <a:pt x="6855" y="12587"/>
                  </a:cubicBezTo>
                  <a:cubicBezTo>
                    <a:pt x="7259" y="12587"/>
                    <a:pt x="7667" y="12550"/>
                    <a:pt x="8073" y="12473"/>
                  </a:cubicBezTo>
                  <a:cubicBezTo>
                    <a:pt x="9407" y="12239"/>
                    <a:pt x="10641" y="11539"/>
                    <a:pt x="11542" y="10505"/>
                  </a:cubicBezTo>
                  <a:cubicBezTo>
                    <a:pt x="12476" y="9337"/>
                    <a:pt x="12442" y="7469"/>
                    <a:pt x="12309" y="6035"/>
                  </a:cubicBezTo>
                  <a:cubicBezTo>
                    <a:pt x="12209" y="4434"/>
                    <a:pt x="11608" y="2866"/>
                    <a:pt x="10574" y="1632"/>
                  </a:cubicBezTo>
                  <a:cubicBezTo>
                    <a:pt x="10074" y="1031"/>
                    <a:pt x="9507" y="531"/>
                    <a:pt x="8806" y="197"/>
                  </a:cubicBezTo>
                  <a:cubicBezTo>
                    <a:pt x="8667" y="128"/>
                    <a:pt x="8499" y="91"/>
                    <a:pt x="8331" y="91"/>
                  </a:cubicBezTo>
                  <a:cubicBezTo>
                    <a:pt x="8179" y="91"/>
                    <a:pt x="8029" y="121"/>
                    <a:pt x="7902" y="185"/>
                  </a:cubicBezTo>
                  <a:lnTo>
                    <a:pt x="7902" y="185"/>
                  </a:lnTo>
                  <a:cubicBezTo>
                    <a:pt x="7461" y="59"/>
                    <a:pt x="7008" y="0"/>
                    <a:pt x="6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8662775" y="1977975"/>
              <a:ext cx="28375" cy="42475"/>
            </a:xfrm>
            <a:custGeom>
              <a:avLst/>
              <a:gdLst/>
              <a:ahLst/>
              <a:cxnLst/>
              <a:rect l="l" t="t" r="r" b="b"/>
              <a:pathLst>
                <a:path w="1135" h="1699" extrusionOk="0">
                  <a:moveTo>
                    <a:pt x="617" y="0"/>
                  </a:moveTo>
                  <a:cubicBezTo>
                    <a:pt x="537" y="0"/>
                    <a:pt x="463" y="29"/>
                    <a:pt x="401" y="70"/>
                  </a:cubicBezTo>
                  <a:cubicBezTo>
                    <a:pt x="267" y="136"/>
                    <a:pt x="201" y="237"/>
                    <a:pt x="167" y="337"/>
                  </a:cubicBezTo>
                  <a:lnTo>
                    <a:pt x="145" y="437"/>
                  </a:lnTo>
                  <a:lnTo>
                    <a:pt x="145" y="437"/>
                  </a:lnTo>
                  <a:cubicBezTo>
                    <a:pt x="127" y="470"/>
                    <a:pt x="112" y="503"/>
                    <a:pt x="101" y="537"/>
                  </a:cubicBezTo>
                  <a:lnTo>
                    <a:pt x="0" y="1104"/>
                  </a:lnTo>
                  <a:cubicBezTo>
                    <a:pt x="0" y="1171"/>
                    <a:pt x="0" y="1237"/>
                    <a:pt x="0" y="1271"/>
                  </a:cubicBezTo>
                  <a:cubicBezTo>
                    <a:pt x="0" y="1337"/>
                    <a:pt x="34" y="1404"/>
                    <a:pt x="67" y="1471"/>
                  </a:cubicBezTo>
                  <a:cubicBezTo>
                    <a:pt x="159" y="1608"/>
                    <a:pt x="313" y="1698"/>
                    <a:pt x="476" y="1698"/>
                  </a:cubicBezTo>
                  <a:cubicBezTo>
                    <a:pt x="551" y="1698"/>
                    <a:pt x="628" y="1679"/>
                    <a:pt x="701" y="1638"/>
                  </a:cubicBezTo>
                  <a:cubicBezTo>
                    <a:pt x="801" y="1571"/>
                    <a:pt x="901" y="1471"/>
                    <a:pt x="934" y="1337"/>
                  </a:cubicBezTo>
                  <a:cubicBezTo>
                    <a:pt x="968" y="1104"/>
                    <a:pt x="1035" y="837"/>
                    <a:pt x="1101" y="603"/>
                  </a:cubicBezTo>
                  <a:cubicBezTo>
                    <a:pt x="1135" y="470"/>
                    <a:pt x="1101" y="337"/>
                    <a:pt x="1035" y="237"/>
                  </a:cubicBezTo>
                  <a:cubicBezTo>
                    <a:pt x="968" y="136"/>
                    <a:pt x="868" y="36"/>
                    <a:pt x="768" y="36"/>
                  </a:cubicBezTo>
                  <a:cubicBezTo>
                    <a:pt x="717" y="11"/>
                    <a:pt x="666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8738650" y="1982725"/>
              <a:ext cx="30900" cy="44550"/>
            </a:xfrm>
            <a:custGeom>
              <a:avLst/>
              <a:gdLst/>
              <a:ahLst/>
              <a:cxnLst/>
              <a:rect l="l" t="t" r="r" b="b"/>
              <a:pathLst>
                <a:path w="1236" h="1782" extrusionOk="0">
                  <a:moveTo>
                    <a:pt x="781" y="0"/>
                  </a:moveTo>
                  <a:cubicBezTo>
                    <a:pt x="697" y="0"/>
                    <a:pt x="599" y="31"/>
                    <a:pt x="501" y="80"/>
                  </a:cubicBezTo>
                  <a:cubicBezTo>
                    <a:pt x="469" y="102"/>
                    <a:pt x="440" y="127"/>
                    <a:pt x="414" y="154"/>
                  </a:cubicBezTo>
                  <a:lnTo>
                    <a:pt x="414" y="154"/>
                  </a:lnTo>
                  <a:cubicBezTo>
                    <a:pt x="321" y="194"/>
                    <a:pt x="232" y="289"/>
                    <a:pt x="201" y="413"/>
                  </a:cubicBezTo>
                  <a:cubicBezTo>
                    <a:pt x="168" y="680"/>
                    <a:pt x="101" y="947"/>
                    <a:pt x="34" y="1181"/>
                  </a:cubicBezTo>
                  <a:cubicBezTo>
                    <a:pt x="1" y="1314"/>
                    <a:pt x="34" y="1448"/>
                    <a:pt x="68" y="1548"/>
                  </a:cubicBezTo>
                  <a:cubicBezTo>
                    <a:pt x="134" y="1648"/>
                    <a:pt x="234" y="1748"/>
                    <a:pt x="368" y="1781"/>
                  </a:cubicBezTo>
                  <a:cubicBezTo>
                    <a:pt x="468" y="1781"/>
                    <a:pt x="601" y="1781"/>
                    <a:pt x="735" y="1714"/>
                  </a:cubicBezTo>
                  <a:cubicBezTo>
                    <a:pt x="835" y="1648"/>
                    <a:pt x="902" y="1548"/>
                    <a:pt x="935" y="1448"/>
                  </a:cubicBezTo>
                  <a:cubicBezTo>
                    <a:pt x="1035" y="1147"/>
                    <a:pt x="1135" y="880"/>
                    <a:pt x="1202" y="614"/>
                  </a:cubicBezTo>
                  <a:cubicBezTo>
                    <a:pt x="1235" y="480"/>
                    <a:pt x="1235" y="347"/>
                    <a:pt x="1168" y="247"/>
                  </a:cubicBezTo>
                  <a:cubicBezTo>
                    <a:pt x="1102" y="147"/>
                    <a:pt x="1002" y="47"/>
                    <a:pt x="868" y="13"/>
                  </a:cubicBezTo>
                  <a:cubicBezTo>
                    <a:pt x="841" y="4"/>
                    <a:pt x="812" y="0"/>
                    <a:pt x="7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8636225" y="2044500"/>
              <a:ext cx="150825" cy="63025"/>
            </a:xfrm>
            <a:custGeom>
              <a:avLst/>
              <a:gdLst/>
              <a:ahLst/>
              <a:cxnLst/>
              <a:rect l="l" t="t" r="r" b="b"/>
              <a:pathLst>
                <a:path w="6033" h="2521" extrusionOk="0">
                  <a:moveTo>
                    <a:pt x="617" y="1"/>
                  </a:moveTo>
                  <a:cubicBezTo>
                    <a:pt x="314" y="1"/>
                    <a:pt x="1" y="262"/>
                    <a:pt x="162" y="644"/>
                  </a:cubicBezTo>
                  <a:cubicBezTo>
                    <a:pt x="362" y="1912"/>
                    <a:pt x="1696" y="2446"/>
                    <a:pt x="2830" y="2512"/>
                  </a:cubicBezTo>
                  <a:cubicBezTo>
                    <a:pt x="2931" y="2518"/>
                    <a:pt x="3031" y="2520"/>
                    <a:pt x="3131" y="2520"/>
                  </a:cubicBezTo>
                  <a:cubicBezTo>
                    <a:pt x="3663" y="2520"/>
                    <a:pt x="4188" y="2442"/>
                    <a:pt x="4665" y="2246"/>
                  </a:cubicBezTo>
                  <a:cubicBezTo>
                    <a:pt x="5232" y="2012"/>
                    <a:pt x="5666" y="1578"/>
                    <a:pt x="5933" y="1045"/>
                  </a:cubicBezTo>
                  <a:cubicBezTo>
                    <a:pt x="6033" y="811"/>
                    <a:pt x="5966" y="544"/>
                    <a:pt x="5766" y="411"/>
                  </a:cubicBezTo>
                  <a:cubicBezTo>
                    <a:pt x="5683" y="364"/>
                    <a:pt x="5592" y="341"/>
                    <a:pt x="5504" y="341"/>
                  </a:cubicBezTo>
                  <a:cubicBezTo>
                    <a:pt x="5345" y="341"/>
                    <a:pt x="5197" y="415"/>
                    <a:pt x="5132" y="544"/>
                  </a:cubicBezTo>
                  <a:cubicBezTo>
                    <a:pt x="4965" y="945"/>
                    <a:pt x="4665" y="1245"/>
                    <a:pt x="4298" y="1378"/>
                  </a:cubicBezTo>
                  <a:cubicBezTo>
                    <a:pt x="3937" y="1517"/>
                    <a:pt x="3552" y="1587"/>
                    <a:pt x="3164" y="1587"/>
                  </a:cubicBezTo>
                  <a:cubicBezTo>
                    <a:pt x="3086" y="1587"/>
                    <a:pt x="3008" y="1584"/>
                    <a:pt x="2930" y="1578"/>
                  </a:cubicBezTo>
                  <a:cubicBezTo>
                    <a:pt x="2163" y="1545"/>
                    <a:pt x="1196" y="1278"/>
                    <a:pt x="1062" y="378"/>
                  </a:cubicBezTo>
                  <a:cubicBezTo>
                    <a:pt x="1010" y="113"/>
                    <a:pt x="815" y="1"/>
                    <a:pt x="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" name="Google Shape;138;p4"/>
          <p:cNvGrpSpPr/>
          <p:nvPr/>
        </p:nvGrpSpPr>
        <p:grpSpPr>
          <a:xfrm>
            <a:off x="8165825" y="4533300"/>
            <a:ext cx="529900" cy="149350"/>
            <a:chOff x="3898800" y="2624300"/>
            <a:chExt cx="529900" cy="149350"/>
          </a:xfrm>
        </p:grpSpPr>
        <p:sp>
          <p:nvSpPr>
            <p:cNvPr id="139" name="Google Shape;139;p4"/>
            <p:cNvSpPr/>
            <p:nvPr/>
          </p:nvSpPr>
          <p:spPr>
            <a:xfrm>
              <a:off x="3916975" y="2666775"/>
              <a:ext cx="511725" cy="65425"/>
            </a:xfrm>
            <a:custGeom>
              <a:avLst/>
              <a:gdLst/>
              <a:ahLst/>
              <a:cxnLst/>
              <a:rect l="l" t="t" r="r" b="b"/>
              <a:pathLst>
                <a:path w="20469" h="2617" extrusionOk="0">
                  <a:moveTo>
                    <a:pt x="706" y="0"/>
                  </a:moveTo>
                  <a:cubicBezTo>
                    <a:pt x="336" y="0"/>
                    <a:pt x="1" y="477"/>
                    <a:pt x="340" y="791"/>
                  </a:cubicBezTo>
                  <a:cubicBezTo>
                    <a:pt x="1876" y="2162"/>
                    <a:pt x="3788" y="2617"/>
                    <a:pt x="5745" y="2617"/>
                  </a:cubicBezTo>
                  <a:cubicBezTo>
                    <a:pt x="6978" y="2617"/>
                    <a:pt x="8228" y="2437"/>
                    <a:pt x="9414" y="2192"/>
                  </a:cubicBezTo>
                  <a:cubicBezTo>
                    <a:pt x="11350" y="1797"/>
                    <a:pt x="13463" y="1214"/>
                    <a:pt x="15508" y="1214"/>
                  </a:cubicBezTo>
                  <a:cubicBezTo>
                    <a:pt x="16915" y="1214"/>
                    <a:pt x="18290" y="1490"/>
                    <a:pt x="19554" y="2292"/>
                  </a:cubicBezTo>
                  <a:cubicBezTo>
                    <a:pt x="19635" y="2346"/>
                    <a:pt x="19716" y="2369"/>
                    <a:pt x="19793" y="2369"/>
                  </a:cubicBezTo>
                  <a:cubicBezTo>
                    <a:pt x="20190" y="2369"/>
                    <a:pt x="20468" y="1743"/>
                    <a:pt x="20021" y="1491"/>
                  </a:cubicBezTo>
                  <a:cubicBezTo>
                    <a:pt x="18642" y="609"/>
                    <a:pt x="17110" y="306"/>
                    <a:pt x="15541" y="306"/>
                  </a:cubicBezTo>
                  <a:cubicBezTo>
                    <a:pt x="13846" y="306"/>
                    <a:pt x="12110" y="660"/>
                    <a:pt x="10481" y="1024"/>
                  </a:cubicBezTo>
                  <a:cubicBezTo>
                    <a:pt x="8965" y="1350"/>
                    <a:pt x="7289" y="1700"/>
                    <a:pt x="5668" y="1700"/>
                  </a:cubicBezTo>
                  <a:cubicBezTo>
                    <a:pt x="3973" y="1700"/>
                    <a:pt x="2338" y="1317"/>
                    <a:pt x="1008" y="124"/>
                  </a:cubicBezTo>
                  <a:cubicBezTo>
                    <a:pt x="914" y="37"/>
                    <a:pt x="809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3898800" y="2624300"/>
              <a:ext cx="116400" cy="149350"/>
            </a:xfrm>
            <a:custGeom>
              <a:avLst/>
              <a:gdLst/>
              <a:ahLst/>
              <a:cxnLst/>
              <a:rect l="l" t="t" r="r" b="b"/>
              <a:pathLst>
                <a:path w="4656" h="5974" extrusionOk="0">
                  <a:moveTo>
                    <a:pt x="4013" y="1"/>
                  </a:moveTo>
                  <a:cubicBezTo>
                    <a:pt x="3968" y="1"/>
                    <a:pt x="3920" y="7"/>
                    <a:pt x="3869" y="21"/>
                  </a:cubicBezTo>
                  <a:lnTo>
                    <a:pt x="1768" y="688"/>
                  </a:lnTo>
                  <a:lnTo>
                    <a:pt x="767" y="989"/>
                  </a:lnTo>
                  <a:cubicBezTo>
                    <a:pt x="434" y="1055"/>
                    <a:pt x="167" y="1256"/>
                    <a:pt x="33" y="1589"/>
                  </a:cubicBezTo>
                  <a:cubicBezTo>
                    <a:pt x="0" y="1923"/>
                    <a:pt x="67" y="2256"/>
                    <a:pt x="200" y="2556"/>
                  </a:cubicBezTo>
                  <a:cubicBezTo>
                    <a:pt x="300" y="2890"/>
                    <a:pt x="400" y="3224"/>
                    <a:pt x="500" y="3557"/>
                  </a:cubicBezTo>
                  <a:cubicBezTo>
                    <a:pt x="701" y="4258"/>
                    <a:pt x="834" y="4925"/>
                    <a:pt x="934" y="5625"/>
                  </a:cubicBezTo>
                  <a:cubicBezTo>
                    <a:pt x="991" y="5824"/>
                    <a:pt x="1192" y="5974"/>
                    <a:pt x="1394" y="5974"/>
                  </a:cubicBezTo>
                  <a:cubicBezTo>
                    <a:pt x="1430" y="5974"/>
                    <a:pt x="1466" y="5969"/>
                    <a:pt x="1501" y="5959"/>
                  </a:cubicBezTo>
                  <a:cubicBezTo>
                    <a:pt x="1735" y="5859"/>
                    <a:pt x="1901" y="5625"/>
                    <a:pt x="1835" y="5358"/>
                  </a:cubicBezTo>
                  <a:cubicBezTo>
                    <a:pt x="1635" y="4191"/>
                    <a:pt x="1368" y="3057"/>
                    <a:pt x="1001" y="1923"/>
                  </a:cubicBezTo>
                  <a:cubicBezTo>
                    <a:pt x="1001" y="1913"/>
                    <a:pt x="1000" y="1902"/>
                    <a:pt x="999" y="1890"/>
                  </a:cubicBezTo>
                  <a:lnTo>
                    <a:pt x="999" y="1890"/>
                  </a:lnTo>
                  <a:cubicBezTo>
                    <a:pt x="999" y="1890"/>
                    <a:pt x="1000" y="1890"/>
                    <a:pt x="1001" y="1889"/>
                  </a:cubicBezTo>
                  <a:cubicBezTo>
                    <a:pt x="1134" y="1889"/>
                    <a:pt x="1268" y="1823"/>
                    <a:pt x="1401" y="1756"/>
                  </a:cubicBezTo>
                  <a:lnTo>
                    <a:pt x="2302" y="1489"/>
                  </a:lnTo>
                  <a:lnTo>
                    <a:pt x="4136" y="922"/>
                  </a:lnTo>
                  <a:cubicBezTo>
                    <a:pt x="4656" y="769"/>
                    <a:pt x="4504" y="1"/>
                    <a:pt x="4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" name="Google Shape;141;p4"/>
          <p:cNvGrpSpPr/>
          <p:nvPr/>
        </p:nvGrpSpPr>
        <p:grpSpPr>
          <a:xfrm rot="3651682">
            <a:off x="153345" y="1192019"/>
            <a:ext cx="340408" cy="202565"/>
            <a:chOff x="3780075" y="2889150"/>
            <a:chExt cx="340425" cy="202575"/>
          </a:xfrm>
        </p:grpSpPr>
        <p:sp>
          <p:nvSpPr>
            <p:cNvPr id="142" name="Google Shape;142;p4"/>
            <p:cNvSpPr/>
            <p:nvPr/>
          </p:nvSpPr>
          <p:spPr>
            <a:xfrm>
              <a:off x="3826225" y="2907725"/>
              <a:ext cx="294275" cy="184000"/>
            </a:xfrm>
            <a:custGeom>
              <a:avLst/>
              <a:gdLst/>
              <a:ahLst/>
              <a:cxnLst/>
              <a:rect l="l" t="t" r="r" b="b"/>
              <a:pathLst>
                <a:path w="11771" h="7360" extrusionOk="0">
                  <a:moveTo>
                    <a:pt x="551" y="1"/>
                  </a:moveTo>
                  <a:cubicBezTo>
                    <a:pt x="326" y="1"/>
                    <a:pt x="101" y="143"/>
                    <a:pt x="68" y="426"/>
                  </a:cubicBezTo>
                  <a:cubicBezTo>
                    <a:pt x="1" y="2194"/>
                    <a:pt x="435" y="3962"/>
                    <a:pt x="1302" y="5530"/>
                  </a:cubicBezTo>
                  <a:cubicBezTo>
                    <a:pt x="2059" y="6773"/>
                    <a:pt x="3188" y="7360"/>
                    <a:pt x="4513" y="7360"/>
                  </a:cubicBezTo>
                  <a:cubicBezTo>
                    <a:pt x="4822" y="7360"/>
                    <a:pt x="5143" y="7328"/>
                    <a:pt x="5472" y="7264"/>
                  </a:cubicBezTo>
                  <a:cubicBezTo>
                    <a:pt x="8474" y="6631"/>
                    <a:pt x="10875" y="4362"/>
                    <a:pt x="11709" y="1393"/>
                  </a:cubicBezTo>
                  <a:cubicBezTo>
                    <a:pt x="11770" y="1048"/>
                    <a:pt x="11497" y="826"/>
                    <a:pt x="11229" y="826"/>
                  </a:cubicBezTo>
                  <a:cubicBezTo>
                    <a:pt x="11057" y="826"/>
                    <a:pt x="10887" y="918"/>
                    <a:pt x="10809" y="1127"/>
                  </a:cubicBezTo>
                  <a:cubicBezTo>
                    <a:pt x="10108" y="3595"/>
                    <a:pt x="8173" y="5563"/>
                    <a:pt x="5705" y="6264"/>
                  </a:cubicBezTo>
                  <a:cubicBezTo>
                    <a:pt x="5338" y="6380"/>
                    <a:pt x="4963" y="6439"/>
                    <a:pt x="4588" y="6439"/>
                  </a:cubicBezTo>
                  <a:cubicBezTo>
                    <a:pt x="4212" y="6439"/>
                    <a:pt x="3837" y="6380"/>
                    <a:pt x="3470" y="6264"/>
                  </a:cubicBezTo>
                  <a:cubicBezTo>
                    <a:pt x="2836" y="5997"/>
                    <a:pt x="2336" y="5530"/>
                    <a:pt x="2036" y="4929"/>
                  </a:cubicBezTo>
                  <a:cubicBezTo>
                    <a:pt x="1302" y="3528"/>
                    <a:pt x="968" y="1994"/>
                    <a:pt x="1035" y="426"/>
                  </a:cubicBezTo>
                  <a:cubicBezTo>
                    <a:pt x="1002" y="143"/>
                    <a:pt x="777" y="1"/>
                    <a:pt x="5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3780075" y="2889150"/>
              <a:ext cx="132075" cy="76975"/>
            </a:xfrm>
            <a:custGeom>
              <a:avLst/>
              <a:gdLst/>
              <a:ahLst/>
              <a:cxnLst/>
              <a:rect l="l" t="t" r="r" b="b"/>
              <a:pathLst>
                <a:path w="5283" h="3079" extrusionOk="0">
                  <a:moveTo>
                    <a:pt x="2227" y="0"/>
                  </a:moveTo>
                  <a:cubicBezTo>
                    <a:pt x="1662" y="0"/>
                    <a:pt x="1372" y="515"/>
                    <a:pt x="1113" y="936"/>
                  </a:cubicBezTo>
                  <a:cubicBezTo>
                    <a:pt x="846" y="1369"/>
                    <a:pt x="513" y="1903"/>
                    <a:pt x="212" y="2403"/>
                  </a:cubicBezTo>
                  <a:cubicBezTo>
                    <a:pt x="1" y="2733"/>
                    <a:pt x="320" y="3078"/>
                    <a:pt x="643" y="3078"/>
                  </a:cubicBezTo>
                  <a:cubicBezTo>
                    <a:pt x="779" y="3078"/>
                    <a:pt x="915" y="3018"/>
                    <a:pt x="1013" y="2870"/>
                  </a:cubicBezTo>
                  <a:cubicBezTo>
                    <a:pt x="1280" y="2470"/>
                    <a:pt x="1513" y="2070"/>
                    <a:pt x="1747" y="1669"/>
                  </a:cubicBezTo>
                  <a:cubicBezTo>
                    <a:pt x="1880" y="1503"/>
                    <a:pt x="1980" y="1303"/>
                    <a:pt x="2114" y="1102"/>
                  </a:cubicBezTo>
                  <a:cubicBezTo>
                    <a:pt x="2147" y="1069"/>
                    <a:pt x="2214" y="936"/>
                    <a:pt x="2281" y="936"/>
                  </a:cubicBezTo>
                  <a:cubicBezTo>
                    <a:pt x="2414" y="936"/>
                    <a:pt x="2614" y="1136"/>
                    <a:pt x="2714" y="1236"/>
                  </a:cubicBezTo>
                  <a:lnTo>
                    <a:pt x="3281" y="1669"/>
                  </a:lnTo>
                  <a:lnTo>
                    <a:pt x="4449" y="2603"/>
                  </a:lnTo>
                  <a:cubicBezTo>
                    <a:pt x="4549" y="2687"/>
                    <a:pt x="4666" y="2729"/>
                    <a:pt x="4782" y="2729"/>
                  </a:cubicBezTo>
                  <a:cubicBezTo>
                    <a:pt x="4899" y="2729"/>
                    <a:pt x="5016" y="2687"/>
                    <a:pt x="5116" y="2603"/>
                  </a:cubicBezTo>
                  <a:cubicBezTo>
                    <a:pt x="5283" y="2403"/>
                    <a:pt x="5283" y="2103"/>
                    <a:pt x="5116" y="1936"/>
                  </a:cubicBezTo>
                  <a:lnTo>
                    <a:pt x="3748" y="836"/>
                  </a:lnTo>
                  <a:cubicBezTo>
                    <a:pt x="3348" y="502"/>
                    <a:pt x="2848" y="2"/>
                    <a:pt x="2281" y="2"/>
                  </a:cubicBezTo>
                  <a:cubicBezTo>
                    <a:pt x="2263" y="1"/>
                    <a:pt x="2245" y="0"/>
                    <a:pt x="22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2_1_1">
    <p:spTree>
      <p:nvGrpSpPr>
        <p:cNvPr id="1" name="Shape 1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3" name="Google Shape;1513;p35"/>
          <p:cNvGrpSpPr/>
          <p:nvPr/>
        </p:nvGrpSpPr>
        <p:grpSpPr>
          <a:xfrm>
            <a:off x="95" y="25"/>
            <a:ext cx="9143969" cy="5143446"/>
            <a:chOff x="95" y="25"/>
            <a:chExt cx="9143969" cy="5143446"/>
          </a:xfrm>
        </p:grpSpPr>
        <p:sp>
          <p:nvSpPr>
            <p:cNvPr id="1514" name="Google Shape;1514;p35"/>
            <p:cNvSpPr/>
            <p:nvPr/>
          </p:nvSpPr>
          <p:spPr>
            <a:xfrm>
              <a:off x="95" y="484705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35"/>
            <p:cNvSpPr/>
            <p:nvPr/>
          </p:nvSpPr>
          <p:spPr>
            <a:xfrm>
              <a:off x="95" y="67722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35"/>
            <p:cNvSpPr/>
            <p:nvPr/>
          </p:nvSpPr>
          <p:spPr>
            <a:xfrm>
              <a:off x="95" y="86974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35"/>
            <p:cNvSpPr/>
            <p:nvPr/>
          </p:nvSpPr>
          <p:spPr>
            <a:xfrm>
              <a:off x="95" y="106454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35"/>
            <p:cNvSpPr/>
            <p:nvPr/>
          </p:nvSpPr>
          <p:spPr>
            <a:xfrm>
              <a:off x="95" y="125706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35"/>
            <p:cNvSpPr/>
            <p:nvPr/>
          </p:nvSpPr>
          <p:spPr>
            <a:xfrm>
              <a:off x="95" y="1449643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35"/>
            <p:cNvSpPr/>
            <p:nvPr/>
          </p:nvSpPr>
          <p:spPr>
            <a:xfrm>
              <a:off x="95" y="1642163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35"/>
            <p:cNvSpPr/>
            <p:nvPr/>
          </p:nvSpPr>
          <p:spPr>
            <a:xfrm>
              <a:off x="95" y="1834744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35"/>
            <p:cNvSpPr/>
            <p:nvPr/>
          </p:nvSpPr>
          <p:spPr>
            <a:xfrm>
              <a:off x="95" y="2029479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35"/>
            <p:cNvSpPr/>
            <p:nvPr/>
          </p:nvSpPr>
          <p:spPr>
            <a:xfrm>
              <a:off x="95" y="2222059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35"/>
            <p:cNvSpPr/>
            <p:nvPr/>
          </p:nvSpPr>
          <p:spPr>
            <a:xfrm>
              <a:off x="95" y="241458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35"/>
            <p:cNvSpPr/>
            <p:nvPr/>
          </p:nvSpPr>
          <p:spPr>
            <a:xfrm>
              <a:off x="95" y="260710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35"/>
            <p:cNvSpPr/>
            <p:nvPr/>
          </p:nvSpPr>
          <p:spPr>
            <a:xfrm>
              <a:off x="95" y="280189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35"/>
            <p:cNvSpPr/>
            <p:nvPr/>
          </p:nvSpPr>
          <p:spPr>
            <a:xfrm>
              <a:off x="95" y="299441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35"/>
            <p:cNvSpPr/>
            <p:nvPr/>
          </p:nvSpPr>
          <p:spPr>
            <a:xfrm>
              <a:off x="95" y="3186997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35"/>
            <p:cNvSpPr/>
            <p:nvPr/>
          </p:nvSpPr>
          <p:spPr>
            <a:xfrm>
              <a:off x="95" y="3379517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35"/>
            <p:cNvSpPr/>
            <p:nvPr/>
          </p:nvSpPr>
          <p:spPr>
            <a:xfrm>
              <a:off x="95" y="3572098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35"/>
            <p:cNvSpPr/>
            <p:nvPr/>
          </p:nvSpPr>
          <p:spPr>
            <a:xfrm>
              <a:off x="95" y="3764618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35"/>
            <p:cNvSpPr/>
            <p:nvPr/>
          </p:nvSpPr>
          <p:spPr>
            <a:xfrm>
              <a:off x="95" y="3959413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5"/>
            <p:cNvSpPr/>
            <p:nvPr/>
          </p:nvSpPr>
          <p:spPr>
            <a:xfrm>
              <a:off x="95" y="4151934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5"/>
            <p:cNvSpPr/>
            <p:nvPr/>
          </p:nvSpPr>
          <p:spPr>
            <a:xfrm>
              <a:off x="95" y="4344454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5"/>
            <p:cNvSpPr/>
            <p:nvPr/>
          </p:nvSpPr>
          <p:spPr>
            <a:xfrm>
              <a:off x="95" y="4537035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5"/>
            <p:cNvSpPr/>
            <p:nvPr/>
          </p:nvSpPr>
          <p:spPr>
            <a:xfrm>
              <a:off x="95" y="4731770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5"/>
            <p:cNvSpPr/>
            <p:nvPr/>
          </p:nvSpPr>
          <p:spPr>
            <a:xfrm>
              <a:off x="95" y="4924351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35"/>
            <p:cNvSpPr/>
            <p:nvPr/>
          </p:nvSpPr>
          <p:spPr>
            <a:xfrm>
              <a:off x="704325" y="25"/>
              <a:ext cx="17779" cy="5143446"/>
            </a:xfrm>
            <a:custGeom>
              <a:avLst/>
              <a:gdLst/>
              <a:ahLst/>
              <a:cxnLst/>
              <a:rect l="l" t="t" r="r" b="b"/>
              <a:pathLst>
                <a:path w="297" h="85921" extrusionOk="0">
                  <a:moveTo>
                    <a:pt x="1" y="0"/>
                  </a:moveTo>
                  <a:lnTo>
                    <a:pt x="1" y="85920"/>
                  </a:lnTo>
                  <a:lnTo>
                    <a:pt x="296" y="8592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39" name="Google Shape;1539;p35"/>
          <p:cNvSpPr txBox="1">
            <a:spLocks noGrp="1"/>
          </p:cNvSpPr>
          <p:nvPr>
            <p:ph type="title"/>
          </p:nvPr>
        </p:nvSpPr>
        <p:spPr>
          <a:xfrm>
            <a:off x="713225" y="539000"/>
            <a:ext cx="7717500" cy="44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1pPr>
            <a:lvl2pPr lvl="1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>
            <a:endParaRPr/>
          </a:p>
        </p:txBody>
      </p:sp>
      <p:sp>
        <p:nvSpPr>
          <p:cNvPr id="1540" name="Google Shape;1540;p35"/>
          <p:cNvSpPr/>
          <p:nvPr/>
        </p:nvSpPr>
        <p:spPr>
          <a:xfrm>
            <a:off x="5277925" y="4832150"/>
            <a:ext cx="109275" cy="114525"/>
          </a:xfrm>
          <a:custGeom>
            <a:avLst/>
            <a:gdLst/>
            <a:ahLst/>
            <a:cxnLst/>
            <a:rect l="l" t="t" r="r" b="b"/>
            <a:pathLst>
              <a:path w="4371" h="4581" extrusionOk="0">
                <a:moveTo>
                  <a:pt x="1702" y="1062"/>
                </a:moveTo>
                <a:cubicBezTo>
                  <a:pt x="1780" y="1119"/>
                  <a:pt x="1875" y="1151"/>
                  <a:pt x="1969" y="1151"/>
                </a:cubicBezTo>
                <a:lnTo>
                  <a:pt x="2002" y="1151"/>
                </a:lnTo>
                <a:lnTo>
                  <a:pt x="2102" y="1185"/>
                </a:lnTo>
                <a:cubicBezTo>
                  <a:pt x="2169" y="1185"/>
                  <a:pt x="2236" y="1218"/>
                  <a:pt x="2336" y="1218"/>
                </a:cubicBezTo>
                <a:cubicBezTo>
                  <a:pt x="2436" y="1285"/>
                  <a:pt x="2569" y="1352"/>
                  <a:pt x="2670" y="1418"/>
                </a:cubicBezTo>
                <a:cubicBezTo>
                  <a:pt x="2770" y="1485"/>
                  <a:pt x="2870" y="1552"/>
                  <a:pt x="2936" y="1652"/>
                </a:cubicBezTo>
                <a:cubicBezTo>
                  <a:pt x="3003" y="1752"/>
                  <a:pt x="3070" y="1852"/>
                  <a:pt x="3137" y="1952"/>
                </a:cubicBezTo>
                <a:cubicBezTo>
                  <a:pt x="3170" y="1985"/>
                  <a:pt x="3170" y="2052"/>
                  <a:pt x="3203" y="2085"/>
                </a:cubicBezTo>
                <a:cubicBezTo>
                  <a:pt x="3203" y="2152"/>
                  <a:pt x="3237" y="2219"/>
                  <a:pt x="3237" y="2286"/>
                </a:cubicBezTo>
                <a:lnTo>
                  <a:pt x="3237" y="2319"/>
                </a:lnTo>
                <a:cubicBezTo>
                  <a:pt x="3237" y="2352"/>
                  <a:pt x="3237" y="2386"/>
                  <a:pt x="3237" y="2419"/>
                </a:cubicBezTo>
                <a:cubicBezTo>
                  <a:pt x="3237" y="2519"/>
                  <a:pt x="3237" y="2586"/>
                  <a:pt x="3237" y="2686"/>
                </a:cubicBezTo>
                <a:cubicBezTo>
                  <a:pt x="3237" y="2675"/>
                  <a:pt x="3236" y="2670"/>
                  <a:pt x="3234" y="2670"/>
                </a:cubicBezTo>
                <a:cubicBezTo>
                  <a:pt x="3227" y="2670"/>
                  <a:pt x="3203" y="2791"/>
                  <a:pt x="3203" y="2819"/>
                </a:cubicBezTo>
                <a:cubicBezTo>
                  <a:pt x="3203" y="2886"/>
                  <a:pt x="3170" y="2953"/>
                  <a:pt x="3137" y="2986"/>
                </a:cubicBezTo>
                <a:cubicBezTo>
                  <a:pt x="3146" y="2976"/>
                  <a:pt x="3150" y="2972"/>
                  <a:pt x="3151" y="2972"/>
                </a:cubicBezTo>
                <a:lnTo>
                  <a:pt x="3151" y="2972"/>
                </a:lnTo>
                <a:cubicBezTo>
                  <a:pt x="3153" y="2972"/>
                  <a:pt x="3137" y="2996"/>
                  <a:pt x="3137" y="3019"/>
                </a:cubicBezTo>
                <a:lnTo>
                  <a:pt x="3103" y="3119"/>
                </a:lnTo>
                <a:cubicBezTo>
                  <a:pt x="3070" y="3186"/>
                  <a:pt x="3036" y="3220"/>
                  <a:pt x="3003" y="3253"/>
                </a:cubicBezTo>
                <a:cubicBezTo>
                  <a:pt x="2936" y="3320"/>
                  <a:pt x="2903" y="3353"/>
                  <a:pt x="2836" y="3386"/>
                </a:cubicBezTo>
                <a:lnTo>
                  <a:pt x="2770" y="3453"/>
                </a:lnTo>
                <a:lnTo>
                  <a:pt x="2670" y="3520"/>
                </a:lnTo>
                <a:cubicBezTo>
                  <a:pt x="2603" y="3520"/>
                  <a:pt x="2536" y="3553"/>
                  <a:pt x="2469" y="3553"/>
                </a:cubicBezTo>
                <a:cubicBezTo>
                  <a:pt x="2469" y="3553"/>
                  <a:pt x="2395" y="3568"/>
                  <a:pt x="2366" y="3568"/>
                </a:cubicBezTo>
                <a:cubicBezTo>
                  <a:pt x="2351" y="3568"/>
                  <a:pt x="2347" y="3564"/>
                  <a:pt x="2369" y="3553"/>
                </a:cubicBezTo>
                <a:lnTo>
                  <a:pt x="2303" y="3553"/>
                </a:lnTo>
                <a:cubicBezTo>
                  <a:pt x="2286" y="3570"/>
                  <a:pt x="2261" y="3578"/>
                  <a:pt x="2232" y="3578"/>
                </a:cubicBezTo>
                <a:cubicBezTo>
                  <a:pt x="2203" y="3578"/>
                  <a:pt x="2169" y="3570"/>
                  <a:pt x="2136" y="3553"/>
                </a:cubicBezTo>
                <a:lnTo>
                  <a:pt x="2002" y="3553"/>
                </a:lnTo>
                <a:lnTo>
                  <a:pt x="1902" y="3520"/>
                </a:lnTo>
                <a:lnTo>
                  <a:pt x="1869" y="3520"/>
                </a:lnTo>
                <a:cubicBezTo>
                  <a:pt x="1369" y="3253"/>
                  <a:pt x="1068" y="2753"/>
                  <a:pt x="1068" y="2185"/>
                </a:cubicBezTo>
                <a:cubicBezTo>
                  <a:pt x="1068" y="1885"/>
                  <a:pt x="1168" y="1618"/>
                  <a:pt x="1335" y="1385"/>
                </a:cubicBezTo>
                <a:cubicBezTo>
                  <a:pt x="1437" y="1262"/>
                  <a:pt x="1565" y="1152"/>
                  <a:pt x="1702" y="1062"/>
                </a:cubicBezTo>
                <a:close/>
                <a:moveTo>
                  <a:pt x="1857" y="0"/>
                </a:moveTo>
                <a:cubicBezTo>
                  <a:pt x="1817" y="0"/>
                  <a:pt x="1776" y="6"/>
                  <a:pt x="1736" y="17"/>
                </a:cubicBezTo>
                <a:cubicBezTo>
                  <a:pt x="902" y="284"/>
                  <a:pt x="301" y="985"/>
                  <a:pt x="168" y="1852"/>
                </a:cubicBezTo>
                <a:cubicBezTo>
                  <a:pt x="1" y="2753"/>
                  <a:pt x="368" y="3687"/>
                  <a:pt x="1102" y="4254"/>
                </a:cubicBezTo>
                <a:cubicBezTo>
                  <a:pt x="1429" y="4472"/>
                  <a:pt x="1814" y="4581"/>
                  <a:pt x="2199" y="4581"/>
                </a:cubicBezTo>
                <a:cubicBezTo>
                  <a:pt x="2640" y="4581"/>
                  <a:pt x="3081" y="4438"/>
                  <a:pt x="3437" y="4154"/>
                </a:cubicBezTo>
                <a:cubicBezTo>
                  <a:pt x="4104" y="3620"/>
                  <a:pt x="4371" y="2719"/>
                  <a:pt x="4104" y="1885"/>
                </a:cubicBezTo>
                <a:cubicBezTo>
                  <a:pt x="3834" y="1046"/>
                  <a:pt x="3133" y="422"/>
                  <a:pt x="2268" y="256"/>
                </a:cubicBezTo>
                <a:lnTo>
                  <a:pt x="2268" y="256"/>
                </a:lnTo>
                <a:cubicBezTo>
                  <a:pt x="2188" y="93"/>
                  <a:pt x="2024" y="0"/>
                  <a:pt x="185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1" name="Google Shape;1541;p35"/>
          <p:cNvSpPr/>
          <p:nvPr/>
        </p:nvSpPr>
        <p:spPr>
          <a:xfrm>
            <a:off x="2030950" y="4849100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2" name="Google Shape;1542;p35"/>
          <p:cNvSpPr/>
          <p:nvPr/>
        </p:nvSpPr>
        <p:spPr>
          <a:xfrm>
            <a:off x="6922025" y="650375"/>
            <a:ext cx="70900" cy="70825"/>
          </a:xfrm>
          <a:custGeom>
            <a:avLst/>
            <a:gdLst/>
            <a:ahLst/>
            <a:cxnLst/>
            <a:rect l="l" t="t" r="r" b="b"/>
            <a:pathLst>
              <a:path w="2836" h="2833" extrusionOk="0">
                <a:moveTo>
                  <a:pt x="958" y="1016"/>
                </a:moveTo>
                <a:cubicBezTo>
                  <a:pt x="951" y="1028"/>
                  <a:pt x="943" y="1033"/>
                  <a:pt x="939" y="1033"/>
                </a:cubicBezTo>
                <a:cubicBezTo>
                  <a:pt x="936" y="1033"/>
                  <a:pt x="939" y="1027"/>
                  <a:pt x="958" y="1016"/>
                </a:cubicBezTo>
                <a:close/>
                <a:moveTo>
                  <a:pt x="1201" y="1126"/>
                </a:moveTo>
                <a:cubicBezTo>
                  <a:pt x="1201" y="1126"/>
                  <a:pt x="1200" y="1138"/>
                  <a:pt x="1197" y="1153"/>
                </a:cubicBezTo>
                <a:lnTo>
                  <a:pt x="1197" y="1153"/>
                </a:lnTo>
                <a:cubicBezTo>
                  <a:pt x="1198" y="1150"/>
                  <a:pt x="1200" y="1147"/>
                  <a:pt x="1201" y="1144"/>
                </a:cubicBezTo>
                <a:cubicBezTo>
                  <a:pt x="1201" y="1131"/>
                  <a:pt x="1201" y="1126"/>
                  <a:pt x="1201" y="1126"/>
                </a:cubicBezTo>
                <a:close/>
                <a:moveTo>
                  <a:pt x="1197" y="1153"/>
                </a:moveTo>
                <a:cubicBezTo>
                  <a:pt x="1187" y="1174"/>
                  <a:pt x="1181" y="1191"/>
                  <a:pt x="1176" y="1208"/>
                </a:cubicBezTo>
                <a:lnTo>
                  <a:pt x="1176" y="1208"/>
                </a:lnTo>
                <a:cubicBezTo>
                  <a:pt x="1188" y="1199"/>
                  <a:pt x="1194" y="1173"/>
                  <a:pt x="1197" y="1153"/>
                </a:cubicBezTo>
                <a:close/>
                <a:moveTo>
                  <a:pt x="1826" y="1273"/>
                </a:moveTo>
                <a:cubicBezTo>
                  <a:pt x="1828" y="1291"/>
                  <a:pt x="1839" y="1306"/>
                  <a:pt x="1843" y="1306"/>
                </a:cubicBezTo>
                <a:cubicBezTo>
                  <a:pt x="1846" y="1306"/>
                  <a:pt x="1845" y="1299"/>
                  <a:pt x="1835" y="1278"/>
                </a:cubicBezTo>
                <a:lnTo>
                  <a:pt x="1826" y="1273"/>
                </a:lnTo>
                <a:close/>
                <a:moveTo>
                  <a:pt x="1316" y="1792"/>
                </a:moveTo>
                <a:cubicBezTo>
                  <a:pt x="1316" y="1792"/>
                  <a:pt x="1327" y="1802"/>
                  <a:pt x="1339" y="1812"/>
                </a:cubicBezTo>
                <a:lnTo>
                  <a:pt x="1339" y="1812"/>
                </a:lnTo>
                <a:cubicBezTo>
                  <a:pt x="1338" y="1812"/>
                  <a:pt x="1336" y="1812"/>
                  <a:pt x="1335" y="1812"/>
                </a:cubicBezTo>
                <a:cubicBezTo>
                  <a:pt x="1321" y="1797"/>
                  <a:pt x="1315" y="1792"/>
                  <a:pt x="1316" y="1792"/>
                </a:cubicBezTo>
                <a:close/>
                <a:moveTo>
                  <a:pt x="1835" y="1778"/>
                </a:moveTo>
                <a:lnTo>
                  <a:pt x="1835" y="1778"/>
                </a:lnTo>
                <a:cubicBezTo>
                  <a:pt x="1816" y="1797"/>
                  <a:pt x="1774" y="1817"/>
                  <a:pt x="1768" y="1817"/>
                </a:cubicBezTo>
                <a:cubicBezTo>
                  <a:pt x="1764" y="1817"/>
                  <a:pt x="1779" y="1806"/>
                  <a:pt x="1835" y="1778"/>
                </a:cubicBezTo>
                <a:close/>
                <a:moveTo>
                  <a:pt x="1270" y="945"/>
                </a:moveTo>
                <a:cubicBezTo>
                  <a:pt x="1303" y="947"/>
                  <a:pt x="1344" y="954"/>
                  <a:pt x="1368" y="978"/>
                </a:cubicBezTo>
                <a:lnTo>
                  <a:pt x="1435" y="978"/>
                </a:lnTo>
                <a:lnTo>
                  <a:pt x="1568" y="1078"/>
                </a:lnTo>
                <a:lnTo>
                  <a:pt x="1635" y="1111"/>
                </a:lnTo>
                <a:cubicBezTo>
                  <a:pt x="1702" y="1144"/>
                  <a:pt x="1735" y="1178"/>
                  <a:pt x="1768" y="1244"/>
                </a:cubicBezTo>
                <a:lnTo>
                  <a:pt x="1826" y="1273"/>
                </a:lnTo>
                <a:lnTo>
                  <a:pt x="1826" y="1273"/>
                </a:lnTo>
                <a:cubicBezTo>
                  <a:pt x="1825" y="1263"/>
                  <a:pt x="1827" y="1253"/>
                  <a:pt x="1835" y="1244"/>
                </a:cubicBezTo>
                <a:lnTo>
                  <a:pt x="1835" y="1244"/>
                </a:lnTo>
                <a:lnTo>
                  <a:pt x="1902" y="1378"/>
                </a:lnTo>
                <a:lnTo>
                  <a:pt x="1935" y="1445"/>
                </a:lnTo>
                <a:cubicBezTo>
                  <a:pt x="1935" y="1478"/>
                  <a:pt x="1935" y="1478"/>
                  <a:pt x="1935" y="1511"/>
                </a:cubicBezTo>
                <a:lnTo>
                  <a:pt x="1935" y="1611"/>
                </a:lnTo>
                <a:lnTo>
                  <a:pt x="1935" y="1645"/>
                </a:lnTo>
                <a:cubicBezTo>
                  <a:pt x="1935" y="1645"/>
                  <a:pt x="1935" y="1662"/>
                  <a:pt x="1923" y="1672"/>
                </a:cubicBezTo>
                <a:lnTo>
                  <a:pt x="1923" y="1672"/>
                </a:lnTo>
                <a:cubicBezTo>
                  <a:pt x="1931" y="1653"/>
                  <a:pt x="1936" y="1629"/>
                  <a:pt x="1925" y="1629"/>
                </a:cubicBezTo>
                <a:cubicBezTo>
                  <a:pt x="1921" y="1629"/>
                  <a:pt x="1913" y="1633"/>
                  <a:pt x="1902" y="1645"/>
                </a:cubicBezTo>
                <a:lnTo>
                  <a:pt x="1835" y="1745"/>
                </a:lnTo>
                <a:cubicBezTo>
                  <a:pt x="1828" y="1759"/>
                  <a:pt x="1828" y="1764"/>
                  <a:pt x="1833" y="1764"/>
                </a:cubicBezTo>
                <a:cubicBezTo>
                  <a:pt x="1845" y="1764"/>
                  <a:pt x="1887" y="1726"/>
                  <a:pt x="1887" y="1726"/>
                </a:cubicBezTo>
                <a:lnTo>
                  <a:pt x="1887" y="1726"/>
                </a:lnTo>
                <a:cubicBezTo>
                  <a:pt x="1888" y="1726"/>
                  <a:pt x="1883" y="1731"/>
                  <a:pt x="1868" y="1745"/>
                </a:cubicBezTo>
                <a:lnTo>
                  <a:pt x="1835" y="1778"/>
                </a:lnTo>
                <a:cubicBezTo>
                  <a:pt x="1802" y="1778"/>
                  <a:pt x="1768" y="1812"/>
                  <a:pt x="1735" y="1812"/>
                </a:cubicBezTo>
                <a:lnTo>
                  <a:pt x="1702" y="1845"/>
                </a:lnTo>
                <a:lnTo>
                  <a:pt x="1668" y="1845"/>
                </a:lnTo>
                <a:cubicBezTo>
                  <a:pt x="1735" y="1812"/>
                  <a:pt x="1735" y="1812"/>
                  <a:pt x="1702" y="1812"/>
                </a:cubicBezTo>
                <a:lnTo>
                  <a:pt x="1602" y="1845"/>
                </a:lnTo>
                <a:lnTo>
                  <a:pt x="1535" y="1845"/>
                </a:lnTo>
                <a:cubicBezTo>
                  <a:pt x="1518" y="1862"/>
                  <a:pt x="1502" y="1870"/>
                  <a:pt x="1485" y="1870"/>
                </a:cubicBezTo>
                <a:cubicBezTo>
                  <a:pt x="1468" y="1870"/>
                  <a:pt x="1451" y="1862"/>
                  <a:pt x="1435" y="1845"/>
                </a:cubicBezTo>
                <a:cubicBezTo>
                  <a:pt x="1414" y="1845"/>
                  <a:pt x="1393" y="1832"/>
                  <a:pt x="1373" y="1822"/>
                </a:cubicBezTo>
                <a:lnTo>
                  <a:pt x="1373" y="1822"/>
                </a:lnTo>
                <a:cubicBezTo>
                  <a:pt x="1372" y="1820"/>
                  <a:pt x="1370" y="1816"/>
                  <a:pt x="1368" y="1812"/>
                </a:cubicBezTo>
                <a:lnTo>
                  <a:pt x="1335" y="1778"/>
                </a:lnTo>
                <a:cubicBezTo>
                  <a:pt x="1301" y="1778"/>
                  <a:pt x="1301" y="1778"/>
                  <a:pt x="1301" y="1745"/>
                </a:cubicBezTo>
                <a:cubicBezTo>
                  <a:pt x="1281" y="1725"/>
                  <a:pt x="1261" y="1692"/>
                  <a:pt x="1263" y="1692"/>
                </a:cubicBezTo>
                <a:lnTo>
                  <a:pt x="1263" y="1692"/>
                </a:lnTo>
                <a:cubicBezTo>
                  <a:pt x="1264" y="1692"/>
                  <a:pt x="1275" y="1706"/>
                  <a:pt x="1301" y="1745"/>
                </a:cubicBezTo>
                <a:cubicBezTo>
                  <a:pt x="1301" y="1711"/>
                  <a:pt x="1235" y="1678"/>
                  <a:pt x="1235" y="1645"/>
                </a:cubicBezTo>
                <a:cubicBezTo>
                  <a:pt x="1218" y="1645"/>
                  <a:pt x="1210" y="1637"/>
                  <a:pt x="1206" y="1625"/>
                </a:cubicBezTo>
                <a:lnTo>
                  <a:pt x="1206" y="1625"/>
                </a:lnTo>
                <a:cubicBezTo>
                  <a:pt x="1207" y="1626"/>
                  <a:pt x="1208" y="1628"/>
                  <a:pt x="1208" y="1628"/>
                </a:cubicBezTo>
                <a:cubicBezTo>
                  <a:pt x="1209" y="1628"/>
                  <a:pt x="1207" y="1624"/>
                  <a:pt x="1203" y="1616"/>
                </a:cubicBezTo>
                <a:lnTo>
                  <a:pt x="1203" y="1616"/>
                </a:lnTo>
                <a:cubicBezTo>
                  <a:pt x="1201" y="1604"/>
                  <a:pt x="1201" y="1591"/>
                  <a:pt x="1201" y="1578"/>
                </a:cubicBezTo>
                <a:cubicBezTo>
                  <a:pt x="1190" y="1567"/>
                  <a:pt x="1183" y="1562"/>
                  <a:pt x="1180" y="1562"/>
                </a:cubicBezTo>
                <a:cubicBezTo>
                  <a:pt x="1176" y="1562"/>
                  <a:pt x="1178" y="1571"/>
                  <a:pt x="1183" y="1582"/>
                </a:cubicBezTo>
                <a:lnTo>
                  <a:pt x="1183" y="1582"/>
                </a:lnTo>
                <a:cubicBezTo>
                  <a:pt x="1141" y="1511"/>
                  <a:pt x="1168" y="1508"/>
                  <a:pt x="1168" y="1478"/>
                </a:cubicBezTo>
                <a:lnTo>
                  <a:pt x="1168" y="1445"/>
                </a:lnTo>
                <a:lnTo>
                  <a:pt x="1168" y="1311"/>
                </a:lnTo>
                <a:cubicBezTo>
                  <a:pt x="1168" y="1269"/>
                  <a:pt x="1168" y="1240"/>
                  <a:pt x="1176" y="1208"/>
                </a:cubicBezTo>
                <a:lnTo>
                  <a:pt x="1176" y="1208"/>
                </a:lnTo>
                <a:cubicBezTo>
                  <a:pt x="1174" y="1210"/>
                  <a:pt x="1171" y="1211"/>
                  <a:pt x="1168" y="1211"/>
                </a:cubicBezTo>
                <a:cubicBezTo>
                  <a:pt x="1135" y="1211"/>
                  <a:pt x="1201" y="1144"/>
                  <a:pt x="1201" y="1111"/>
                </a:cubicBezTo>
                <a:cubicBezTo>
                  <a:pt x="1236" y="1055"/>
                  <a:pt x="1259" y="999"/>
                  <a:pt x="1270" y="945"/>
                </a:cubicBezTo>
                <a:close/>
                <a:moveTo>
                  <a:pt x="1195" y="1"/>
                </a:moveTo>
                <a:cubicBezTo>
                  <a:pt x="988" y="1"/>
                  <a:pt x="784" y="52"/>
                  <a:pt x="601" y="144"/>
                </a:cubicBezTo>
                <a:cubicBezTo>
                  <a:pt x="234" y="344"/>
                  <a:pt x="0" y="677"/>
                  <a:pt x="0" y="1078"/>
                </a:cubicBezTo>
                <a:cubicBezTo>
                  <a:pt x="0" y="1230"/>
                  <a:pt x="66" y="1361"/>
                  <a:pt x="171" y="1445"/>
                </a:cubicBezTo>
                <a:lnTo>
                  <a:pt x="171" y="1445"/>
                </a:lnTo>
                <a:cubicBezTo>
                  <a:pt x="176" y="1712"/>
                  <a:pt x="251" y="1978"/>
                  <a:pt x="401" y="2212"/>
                </a:cubicBezTo>
                <a:cubicBezTo>
                  <a:pt x="636" y="2604"/>
                  <a:pt x="1056" y="2832"/>
                  <a:pt x="1483" y="2832"/>
                </a:cubicBezTo>
                <a:cubicBezTo>
                  <a:pt x="1601" y="2832"/>
                  <a:pt x="1720" y="2815"/>
                  <a:pt x="1835" y="2779"/>
                </a:cubicBezTo>
                <a:cubicBezTo>
                  <a:pt x="2402" y="2612"/>
                  <a:pt x="2802" y="2145"/>
                  <a:pt x="2836" y="1545"/>
                </a:cubicBezTo>
                <a:cubicBezTo>
                  <a:pt x="2769" y="878"/>
                  <a:pt x="2335" y="310"/>
                  <a:pt x="1702" y="110"/>
                </a:cubicBezTo>
                <a:cubicBezTo>
                  <a:pt x="1536" y="35"/>
                  <a:pt x="1364" y="1"/>
                  <a:pt x="11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3" name="Google Shape;1543;p35"/>
          <p:cNvSpPr/>
          <p:nvPr/>
        </p:nvSpPr>
        <p:spPr>
          <a:xfrm>
            <a:off x="5896400" y="1231063"/>
            <a:ext cx="338600" cy="293575"/>
          </a:xfrm>
          <a:custGeom>
            <a:avLst/>
            <a:gdLst/>
            <a:ahLst/>
            <a:cxnLst/>
            <a:rect l="l" t="t" r="r" b="b"/>
            <a:pathLst>
              <a:path w="13544" h="11743" extrusionOk="0">
                <a:moveTo>
                  <a:pt x="6438" y="992"/>
                </a:moveTo>
                <a:cubicBezTo>
                  <a:pt x="6467" y="992"/>
                  <a:pt x="6479" y="1072"/>
                  <a:pt x="6538" y="1210"/>
                </a:cubicBezTo>
                <a:cubicBezTo>
                  <a:pt x="6672" y="1444"/>
                  <a:pt x="6672" y="1577"/>
                  <a:pt x="6738" y="1777"/>
                </a:cubicBezTo>
                <a:lnTo>
                  <a:pt x="7306" y="3245"/>
                </a:lnTo>
                <a:cubicBezTo>
                  <a:pt x="7606" y="4012"/>
                  <a:pt x="7773" y="4579"/>
                  <a:pt x="8673" y="4579"/>
                </a:cubicBezTo>
                <a:cubicBezTo>
                  <a:pt x="9707" y="4579"/>
                  <a:pt x="10708" y="4579"/>
                  <a:pt x="11742" y="4680"/>
                </a:cubicBezTo>
                <a:cubicBezTo>
                  <a:pt x="11976" y="4680"/>
                  <a:pt x="12209" y="4713"/>
                  <a:pt x="12443" y="4746"/>
                </a:cubicBezTo>
                <a:cubicBezTo>
                  <a:pt x="12276" y="4880"/>
                  <a:pt x="12142" y="4980"/>
                  <a:pt x="12009" y="5113"/>
                </a:cubicBezTo>
                <a:cubicBezTo>
                  <a:pt x="11609" y="5447"/>
                  <a:pt x="11175" y="5714"/>
                  <a:pt x="10741" y="5947"/>
                </a:cubicBezTo>
                <a:cubicBezTo>
                  <a:pt x="10108" y="6314"/>
                  <a:pt x="9240" y="6414"/>
                  <a:pt x="9174" y="7281"/>
                </a:cubicBezTo>
                <a:cubicBezTo>
                  <a:pt x="9174" y="7815"/>
                  <a:pt x="9174" y="8382"/>
                  <a:pt x="9174" y="8949"/>
                </a:cubicBezTo>
                <a:cubicBezTo>
                  <a:pt x="9240" y="9416"/>
                  <a:pt x="9240" y="9917"/>
                  <a:pt x="9174" y="10384"/>
                </a:cubicBezTo>
                <a:cubicBezTo>
                  <a:pt x="9196" y="10498"/>
                  <a:pt x="9204" y="10549"/>
                  <a:pt x="9185" y="10549"/>
                </a:cubicBezTo>
                <a:cubicBezTo>
                  <a:pt x="9176" y="10549"/>
                  <a:pt x="9161" y="10538"/>
                  <a:pt x="9140" y="10517"/>
                </a:cubicBezTo>
                <a:cubicBezTo>
                  <a:pt x="9007" y="10450"/>
                  <a:pt x="8940" y="10384"/>
                  <a:pt x="8873" y="10250"/>
                </a:cubicBezTo>
                <a:cubicBezTo>
                  <a:pt x="8707" y="10050"/>
                  <a:pt x="8573" y="9850"/>
                  <a:pt x="8440" y="9616"/>
                </a:cubicBezTo>
                <a:lnTo>
                  <a:pt x="7572" y="8282"/>
                </a:lnTo>
                <a:cubicBezTo>
                  <a:pt x="7477" y="8130"/>
                  <a:pt x="7327" y="8053"/>
                  <a:pt x="7173" y="8053"/>
                </a:cubicBezTo>
                <a:cubicBezTo>
                  <a:pt x="7057" y="8053"/>
                  <a:pt x="6939" y="8096"/>
                  <a:pt x="6839" y="8182"/>
                </a:cubicBezTo>
                <a:cubicBezTo>
                  <a:pt x="6438" y="8616"/>
                  <a:pt x="6038" y="9049"/>
                  <a:pt x="5604" y="9483"/>
                </a:cubicBezTo>
                <a:cubicBezTo>
                  <a:pt x="5371" y="9650"/>
                  <a:pt x="5171" y="9850"/>
                  <a:pt x="4971" y="10017"/>
                </a:cubicBezTo>
                <a:cubicBezTo>
                  <a:pt x="4737" y="10284"/>
                  <a:pt x="4470" y="10484"/>
                  <a:pt x="4170" y="10651"/>
                </a:cubicBezTo>
                <a:cubicBezTo>
                  <a:pt x="4170" y="10651"/>
                  <a:pt x="4037" y="10751"/>
                  <a:pt x="4037" y="10751"/>
                </a:cubicBezTo>
                <a:cubicBezTo>
                  <a:pt x="4037" y="10617"/>
                  <a:pt x="4070" y="10450"/>
                  <a:pt x="4103" y="10284"/>
                </a:cubicBezTo>
                <a:cubicBezTo>
                  <a:pt x="4170" y="9983"/>
                  <a:pt x="4237" y="9717"/>
                  <a:pt x="4270" y="9416"/>
                </a:cubicBezTo>
                <a:cubicBezTo>
                  <a:pt x="4403" y="8783"/>
                  <a:pt x="4537" y="8182"/>
                  <a:pt x="4704" y="7515"/>
                </a:cubicBezTo>
                <a:cubicBezTo>
                  <a:pt x="4770" y="7281"/>
                  <a:pt x="4604" y="7015"/>
                  <a:pt x="4370" y="6948"/>
                </a:cubicBezTo>
                <a:cubicBezTo>
                  <a:pt x="3770" y="6748"/>
                  <a:pt x="3169" y="6548"/>
                  <a:pt x="2602" y="6281"/>
                </a:cubicBezTo>
                <a:cubicBezTo>
                  <a:pt x="2335" y="6147"/>
                  <a:pt x="2068" y="6014"/>
                  <a:pt x="1768" y="5847"/>
                </a:cubicBezTo>
                <a:lnTo>
                  <a:pt x="1368" y="5647"/>
                </a:lnTo>
                <a:lnTo>
                  <a:pt x="1247" y="5556"/>
                </a:lnTo>
                <a:lnTo>
                  <a:pt x="1247" y="5556"/>
                </a:lnTo>
                <a:cubicBezTo>
                  <a:pt x="1278" y="5542"/>
                  <a:pt x="1306" y="5528"/>
                  <a:pt x="1335" y="5513"/>
                </a:cubicBezTo>
                <a:cubicBezTo>
                  <a:pt x="1535" y="5480"/>
                  <a:pt x="1735" y="5480"/>
                  <a:pt x="1935" y="5447"/>
                </a:cubicBezTo>
                <a:lnTo>
                  <a:pt x="2836" y="5347"/>
                </a:lnTo>
                <a:lnTo>
                  <a:pt x="4937" y="5113"/>
                </a:lnTo>
                <a:cubicBezTo>
                  <a:pt x="5229" y="5079"/>
                  <a:pt x="5379" y="4815"/>
                  <a:pt x="5375" y="4576"/>
                </a:cubicBezTo>
                <a:lnTo>
                  <a:pt x="5375" y="4576"/>
                </a:lnTo>
                <a:cubicBezTo>
                  <a:pt x="5518" y="4540"/>
                  <a:pt x="5638" y="4433"/>
                  <a:pt x="5671" y="4246"/>
                </a:cubicBezTo>
                <a:cubicBezTo>
                  <a:pt x="5771" y="3712"/>
                  <a:pt x="5871" y="3178"/>
                  <a:pt x="6005" y="2611"/>
                </a:cubicBezTo>
                <a:cubicBezTo>
                  <a:pt x="6071" y="2345"/>
                  <a:pt x="6105" y="2078"/>
                  <a:pt x="6171" y="1811"/>
                </a:cubicBezTo>
                <a:cubicBezTo>
                  <a:pt x="6205" y="1577"/>
                  <a:pt x="6238" y="1344"/>
                  <a:pt x="6338" y="1110"/>
                </a:cubicBezTo>
                <a:cubicBezTo>
                  <a:pt x="6392" y="1029"/>
                  <a:pt x="6419" y="992"/>
                  <a:pt x="6438" y="992"/>
                </a:cubicBezTo>
                <a:close/>
                <a:moveTo>
                  <a:pt x="6414" y="0"/>
                </a:moveTo>
                <a:cubicBezTo>
                  <a:pt x="6069" y="0"/>
                  <a:pt x="5728" y="192"/>
                  <a:pt x="5571" y="577"/>
                </a:cubicBezTo>
                <a:cubicBezTo>
                  <a:pt x="5371" y="1044"/>
                  <a:pt x="5237" y="1544"/>
                  <a:pt x="5171" y="2078"/>
                </a:cubicBezTo>
                <a:cubicBezTo>
                  <a:pt x="5037" y="2711"/>
                  <a:pt x="4904" y="3312"/>
                  <a:pt x="4770" y="3979"/>
                </a:cubicBezTo>
                <a:cubicBezTo>
                  <a:pt x="4758" y="4059"/>
                  <a:pt x="4761" y="4132"/>
                  <a:pt x="4775" y="4197"/>
                </a:cubicBezTo>
                <a:lnTo>
                  <a:pt x="4775" y="4197"/>
                </a:lnTo>
                <a:lnTo>
                  <a:pt x="1935" y="4513"/>
                </a:lnTo>
                <a:cubicBezTo>
                  <a:pt x="1335" y="4579"/>
                  <a:pt x="367" y="4613"/>
                  <a:pt x="167" y="5347"/>
                </a:cubicBezTo>
                <a:cubicBezTo>
                  <a:pt x="0" y="6081"/>
                  <a:pt x="1001" y="6514"/>
                  <a:pt x="1535" y="6781"/>
                </a:cubicBezTo>
                <a:cubicBezTo>
                  <a:pt x="2234" y="7145"/>
                  <a:pt x="2934" y="7462"/>
                  <a:pt x="3673" y="7692"/>
                </a:cubicBezTo>
                <a:lnTo>
                  <a:pt x="3673" y="7692"/>
                </a:lnTo>
                <a:cubicBezTo>
                  <a:pt x="3514" y="8436"/>
                  <a:pt x="3375" y="9165"/>
                  <a:pt x="3236" y="9917"/>
                </a:cubicBezTo>
                <a:cubicBezTo>
                  <a:pt x="3103" y="10517"/>
                  <a:pt x="2836" y="11518"/>
                  <a:pt x="3703" y="11718"/>
                </a:cubicBezTo>
                <a:cubicBezTo>
                  <a:pt x="3773" y="11735"/>
                  <a:pt x="3842" y="11742"/>
                  <a:pt x="3911" y="11742"/>
                </a:cubicBezTo>
                <a:cubicBezTo>
                  <a:pt x="4534" y="11742"/>
                  <a:pt x="5117" y="11111"/>
                  <a:pt x="5538" y="10751"/>
                </a:cubicBezTo>
                <a:cubicBezTo>
                  <a:pt x="6090" y="10277"/>
                  <a:pt x="6602" y="9782"/>
                  <a:pt x="7088" y="9267"/>
                </a:cubicBezTo>
                <a:lnTo>
                  <a:pt x="7088" y="9267"/>
                </a:lnTo>
                <a:lnTo>
                  <a:pt x="7639" y="10083"/>
                </a:lnTo>
                <a:cubicBezTo>
                  <a:pt x="7839" y="10450"/>
                  <a:pt x="8106" y="10817"/>
                  <a:pt x="8440" y="11151"/>
                </a:cubicBezTo>
                <a:cubicBezTo>
                  <a:pt x="8643" y="11327"/>
                  <a:pt x="8917" y="11420"/>
                  <a:pt x="9187" y="11420"/>
                </a:cubicBezTo>
                <a:cubicBezTo>
                  <a:pt x="9583" y="11420"/>
                  <a:pt x="9969" y="11220"/>
                  <a:pt x="10108" y="10784"/>
                </a:cubicBezTo>
                <a:cubicBezTo>
                  <a:pt x="10174" y="10284"/>
                  <a:pt x="10174" y="9817"/>
                  <a:pt x="10141" y="9350"/>
                </a:cubicBezTo>
                <a:lnTo>
                  <a:pt x="10141" y="7682"/>
                </a:lnTo>
                <a:cubicBezTo>
                  <a:pt x="10108" y="7515"/>
                  <a:pt x="10108" y="7381"/>
                  <a:pt x="10141" y="7248"/>
                </a:cubicBezTo>
                <a:cubicBezTo>
                  <a:pt x="10174" y="7181"/>
                  <a:pt x="10274" y="7215"/>
                  <a:pt x="10308" y="7181"/>
                </a:cubicBezTo>
                <a:cubicBezTo>
                  <a:pt x="10474" y="7081"/>
                  <a:pt x="10641" y="7015"/>
                  <a:pt x="10841" y="6948"/>
                </a:cubicBezTo>
                <a:cubicBezTo>
                  <a:pt x="11275" y="6748"/>
                  <a:pt x="11709" y="6481"/>
                  <a:pt x="12142" y="6214"/>
                </a:cubicBezTo>
                <a:cubicBezTo>
                  <a:pt x="12676" y="5814"/>
                  <a:pt x="13543" y="5247"/>
                  <a:pt x="13310" y="4446"/>
                </a:cubicBezTo>
                <a:cubicBezTo>
                  <a:pt x="13043" y="3612"/>
                  <a:pt x="11742" y="3746"/>
                  <a:pt x="11042" y="3679"/>
                </a:cubicBezTo>
                <a:cubicBezTo>
                  <a:pt x="10575" y="3645"/>
                  <a:pt x="10074" y="3645"/>
                  <a:pt x="9574" y="3645"/>
                </a:cubicBezTo>
                <a:lnTo>
                  <a:pt x="8773" y="3645"/>
                </a:lnTo>
                <a:cubicBezTo>
                  <a:pt x="8440" y="3645"/>
                  <a:pt x="8406" y="3479"/>
                  <a:pt x="8273" y="3178"/>
                </a:cubicBezTo>
                <a:lnTo>
                  <a:pt x="7773" y="1777"/>
                </a:lnTo>
                <a:cubicBezTo>
                  <a:pt x="7639" y="1344"/>
                  <a:pt x="7439" y="910"/>
                  <a:pt x="7239" y="477"/>
                </a:cubicBezTo>
                <a:cubicBezTo>
                  <a:pt x="7048" y="159"/>
                  <a:pt x="6729" y="0"/>
                  <a:pt x="641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4" name="Google Shape;1544;p35"/>
          <p:cNvSpPr/>
          <p:nvPr/>
        </p:nvSpPr>
        <p:spPr>
          <a:xfrm>
            <a:off x="8604013" y="3376213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5" name="Google Shape;1545;p35"/>
          <p:cNvSpPr/>
          <p:nvPr/>
        </p:nvSpPr>
        <p:spPr>
          <a:xfrm>
            <a:off x="8485600" y="4553575"/>
            <a:ext cx="321925" cy="310900"/>
          </a:xfrm>
          <a:custGeom>
            <a:avLst/>
            <a:gdLst/>
            <a:ahLst/>
            <a:cxnLst/>
            <a:rect l="l" t="t" r="r" b="b"/>
            <a:pathLst>
              <a:path w="12877" h="12436" extrusionOk="0">
                <a:moveTo>
                  <a:pt x="5600" y="919"/>
                </a:moveTo>
                <a:cubicBezTo>
                  <a:pt x="6011" y="919"/>
                  <a:pt x="6242" y="1617"/>
                  <a:pt x="6272" y="1936"/>
                </a:cubicBezTo>
                <a:cubicBezTo>
                  <a:pt x="6338" y="2503"/>
                  <a:pt x="6338" y="3104"/>
                  <a:pt x="6272" y="3671"/>
                </a:cubicBezTo>
                <a:cubicBezTo>
                  <a:pt x="6205" y="4449"/>
                  <a:pt x="6019" y="5228"/>
                  <a:pt x="5725" y="5967"/>
                </a:cubicBezTo>
                <a:lnTo>
                  <a:pt x="5725" y="5967"/>
                </a:lnTo>
                <a:cubicBezTo>
                  <a:pt x="5713" y="5987"/>
                  <a:pt x="5702" y="6006"/>
                  <a:pt x="5690" y="6025"/>
                </a:cubicBezTo>
                <a:lnTo>
                  <a:pt x="5690" y="6025"/>
                </a:lnTo>
                <a:cubicBezTo>
                  <a:pt x="5502" y="5836"/>
                  <a:pt x="5353" y="5627"/>
                  <a:pt x="5236" y="5403"/>
                </a:cubicBezTo>
                <a:lnTo>
                  <a:pt x="5236" y="5403"/>
                </a:lnTo>
                <a:cubicBezTo>
                  <a:pt x="5163" y="4899"/>
                  <a:pt x="5042" y="4402"/>
                  <a:pt x="4856" y="3932"/>
                </a:cubicBezTo>
                <a:lnTo>
                  <a:pt x="4856" y="3932"/>
                </a:lnTo>
                <a:cubicBezTo>
                  <a:pt x="4843" y="3756"/>
                  <a:pt x="4837" y="3579"/>
                  <a:pt x="4837" y="3404"/>
                </a:cubicBezTo>
                <a:cubicBezTo>
                  <a:pt x="4837" y="2803"/>
                  <a:pt x="4704" y="1302"/>
                  <a:pt x="5404" y="969"/>
                </a:cubicBezTo>
                <a:cubicBezTo>
                  <a:pt x="5473" y="934"/>
                  <a:pt x="5539" y="919"/>
                  <a:pt x="5600" y="919"/>
                </a:cubicBezTo>
                <a:close/>
                <a:moveTo>
                  <a:pt x="2127" y="2545"/>
                </a:moveTo>
                <a:cubicBezTo>
                  <a:pt x="2894" y="2545"/>
                  <a:pt x="3611" y="3480"/>
                  <a:pt x="3917" y="4097"/>
                </a:cubicBezTo>
                <a:lnTo>
                  <a:pt x="3917" y="4097"/>
                </a:lnTo>
                <a:cubicBezTo>
                  <a:pt x="3967" y="4686"/>
                  <a:pt x="4094" y="5263"/>
                  <a:pt x="4350" y="5780"/>
                </a:cubicBezTo>
                <a:lnTo>
                  <a:pt x="4350" y="5780"/>
                </a:lnTo>
                <a:cubicBezTo>
                  <a:pt x="4367" y="5914"/>
                  <a:pt x="4381" y="6048"/>
                  <a:pt x="4390" y="6182"/>
                </a:cubicBezTo>
                <a:lnTo>
                  <a:pt x="4390" y="6182"/>
                </a:lnTo>
                <a:cubicBezTo>
                  <a:pt x="4175" y="6257"/>
                  <a:pt x="3964" y="6291"/>
                  <a:pt x="3758" y="6291"/>
                </a:cubicBezTo>
                <a:cubicBezTo>
                  <a:pt x="2917" y="6291"/>
                  <a:pt x="2175" y="5715"/>
                  <a:pt x="1735" y="4938"/>
                </a:cubicBezTo>
                <a:cubicBezTo>
                  <a:pt x="1401" y="4404"/>
                  <a:pt x="901" y="2937"/>
                  <a:pt x="1802" y="2603"/>
                </a:cubicBezTo>
                <a:cubicBezTo>
                  <a:pt x="1910" y="2563"/>
                  <a:pt x="2019" y="2545"/>
                  <a:pt x="2127" y="2545"/>
                </a:cubicBezTo>
                <a:close/>
                <a:moveTo>
                  <a:pt x="10594" y="3135"/>
                </a:moveTo>
                <a:cubicBezTo>
                  <a:pt x="10768" y="3135"/>
                  <a:pt x="10931" y="3176"/>
                  <a:pt x="11075" y="3270"/>
                </a:cubicBezTo>
                <a:cubicBezTo>
                  <a:pt x="11542" y="3571"/>
                  <a:pt x="11442" y="4338"/>
                  <a:pt x="11275" y="4805"/>
                </a:cubicBezTo>
                <a:cubicBezTo>
                  <a:pt x="11042" y="5338"/>
                  <a:pt x="10641" y="5772"/>
                  <a:pt x="10141" y="6072"/>
                </a:cubicBezTo>
                <a:cubicBezTo>
                  <a:pt x="9361" y="6563"/>
                  <a:pt x="8432" y="6681"/>
                  <a:pt x="7513" y="6695"/>
                </a:cubicBezTo>
                <a:lnTo>
                  <a:pt x="7513" y="6695"/>
                </a:lnTo>
                <a:cubicBezTo>
                  <a:pt x="7183" y="6649"/>
                  <a:pt x="6844" y="6634"/>
                  <a:pt x="6505" y="6634"/>
                </a:cubicBezTo>
                <a:cubicBezTo>
                  <a:pt x="6485" y="6634"/>
                  <a:pt x="6465" y="6634"/>
                  <a:pt x="6444" y="6634"/>
                </a:cubicBezTo>
                <a:lnTo>
                  <a:pt x="6444" y="6634"/>
                </a:lnTo>
                <a:cubicBezTo>
                  <a:pt x="6448" y="6627"/>
                  <a:pt x="6451" y="6620"/>
                  <a:pt x="6454" y="6612"/>
                </a:cubicBezTo>
                <a:lnTo>
                  <a:pt x="6454" y="6612"/>
                </a:lnTo>
                <a:cubicBezTo>
                  <a:pt x="6891" y="5864"/>
                  <a:pt x="7447" y="5182"/>
                  <a:pt x="8073" y="4605"/>
                </a:cubicBezTo>
                <a:cubicBezTo>
                  <a:pt x="8573" y="4160"/>
                  <a:pt x="9723" y="3135"/>
                  <a:pt x="10594" y="3135"/>
                </a:cubicBezTo>
                <a:close/>
                <a:moveTo>
                  <a:pt x="6540" y="7614"/>
                </a:moveTo>
                <a:cubicBezTo>
                  <a:pt x="6696" y="7616"/>
                  <a:pt x="6853" y="7618"/>
                  <a:pt x="7009" y="7618"/>
                </a:cubicBezTo>
                <a:cubicBezTo>
                  <a:pt x="7109" y="7618"/>
                  <a:pt x="7208" y="7617"/>
                  <a:pt x="7307" y="7616"/>
                </a:cubicBezTo>
                <a:lnTo>
                  <a:pt x="7307" y="7616"/>
                </a:lnTo>
                <a:cubicBezTo>
                  <a:pt x="7800" y="7665"/>
                  <a:pt x="8279" y="7802"/>
                  <a:pt x="8673" y="8140"/>
                </a:cubicBezTo>
                <a:cubicBezTo>
                  <a:pt x="9240" y="8641"/>
                  <a:pt x="9440" y="9475"/>
                  <a:pt x="9174" y="10209"/>
                </a:cubicBezTo>
                <a:cubicBezTo>
                  <a:pt x="9048" y="10586"/>
                  <a:pt x="8684" y="10845"/>
                  <a:pt x="8279" y="10845"/>
                </a:cubicBezTo>
                <a:cubicBezTo>
                  <a:pt x="8255" y="10845"/>
                  <a:pt x="8231" y="10844"/>
                  <a:pt x="8206" y="10842"/>
                </a:cubicBezTo>
                <a:cubicBezTo>
                  <a:pt x="7739" y="10776"/>
                  <a:pt x="7539" y="10109"/>
                  <a:pt x="7372" y="9742"/>
                </a:cubicBezTo>
                <a:cubicBezTo>
                  <a:pt x="7052" y="9048"/>
                  <a:pt x="6775" y="8333"/>
                  <a:pt x="6540" y="7614"/>
                </a:cubicBezTo>
                <a:close/>
                <a:moveTo>
                  <a:pt x="4520" y="7290"/>
                </a:moveTo>
                <a:cubicBezTo>
                  <a:pt x="4587" y="7326"/>
                  <a:pt x="4659" y="7354"/>
                  <a:pt x="4737" y="7373"/>
                </a:cubicBezTo>
                <a:cubicBezTo>
                  <a:pt x="4772" y="7381"/>
                  <a:pt x="4807" y="7385"/>
                  <a:pt x="4841" y="7385"/>
                </a:cubicBezTo>
                <a:cubicBezTo>
                  <a:pt x="4946" y="7385"/>
                  <a:pt x="5045" y="7351"/>
                  <a:pt x="5128" y="7294"/>
                </a:cubicBezTo>
                <a:lnTo>
                  <a:pt x="5128" y="7294"/>
                </a:lnTo>
                <a:cubicBezTo>
                  <a:pt x="5147" y="7485"/>
                  <a:pt x="5281" y="7643"/>
                  <a:pt x="5447" y="7709"/>
                </a:cubicBezTo>
                <a:lnTo>
                  <a:pt x="5447" y="7709"/>
                </a:lnTo>
                <a:cubicBezTo>
                  <a:pt x="5420" y="8415"/>
                  <a:pt x="5227" y="9122"/>
                  <a:pt x="4904" y="9742"/>
                </a:cubicBezTo>
                <a:cubicBezTo>
                  <a:pt x="4737" y="10109"/>
                  <a:pt x="4504" y="10409"/>
                  <a:pt x="4237" y="10709"/>
                </a:cubicBezTo>
                <a:cubicBezTo>
                  <a:pt x="4062" y="10913"/>
                  <a:pt x="3659" y="11446"/>
                  <a:pt x="3338" y="11446"/>
                </a:cubicBezTo>
                <a:cubicBezTo>
                  <a:pt x="3290" y="11446"/>
                  <a:pt x="3245" y="11435"/>
                  <a:pt x="3203" y="11409"/>
                </a:cubicBezTo>
                <a:cubicBezTo>
                  <a:pt x="2869" y="11243"/>
                  <a:pt x="2836" y="10509"/>
                  <a:pt x="2836" y="10209"/>
                </a:cubicBezTo>
                <a:cubicBezTo>
                  <a:pt x="2836" y="9808"/>
                  <a:pt x="2936" y="9408"/>
                  <a:pt x="3103" y="9074"/>
                </a:cubicBezTo>
                <a:cubicBezTo>
                  <a:pt x="3479" y="8403"/>
                  <a:pt x="3963" y="7797"/>
                  <a:pt x="4520" y="7290"/>
                </a:cubicBezTo>
                <a:close/>
                <a:moveTo>
                  <a:pt x="5546" y="1"/>
                </a:moveTo>
                <a:cubicBezTo>
                  <a:pt x="5443" y="1"/>
                  <a:pt x="5340" y="12"/>
                  <a:pt x="5237" y="35"/>
                </a:cubicBezTo>
                <a:cubicBezTo>
                  <a:pt x="4173" y="294"/>
                  <a:pt x="3977" y="1521"/>
                  <a:pt x="3922" y="2496"/>
                </a:cubicBezTo>
                <a:lnTo>
                  <a:pt x="3922" y="2496"/>
                </a:lnTo>
                <a:cubicBezTo>
                  <a:pt x="3405" y="2006"/>
                  <a:pt x="2709" y="1609"/>
                  <a:pt x="2036" y="1609"/>
                </a:cubicBezTo>
                <a:cubicBezTo>
                  <a:pt x="1674" y="1609"/>
                  <a:pt x="1318" y="1724"/>
                  <a:pt x="1001" y="2003"/>
                </a:cubicBezTo>
                <a:cubicBezTo>
                  <a:pt x="0" y="2837"/>
                  <a:pt x="334" y="4438"/>
                  <a:pt x="901" y="5439"/>
                </a:cubicBezTo>
                <a:cubicBezTo>
                  <a:pt x="1421" y="6321"/>
                  <a:pt x="2310" y="7035"/>
                  <a:pt x="3297" y="7205"/>
                </a:cubicBezTo>
                <a:lnTo>
                  <a:pt x="3297" y="7205"/>
                </a:lnTo>
                <a:cubicBezTo>
                  <a:pt x="2731" y="7808"/>
                  <a:pt x="2251" y="8488"/>
                  <a:pt x="2035" y="9308"/>
                </a:cubicBezTo>
                <a:cubicBezTo>
                  <a:pt x="1768" y="10242"/>
                  <a:pt x="1835" y="11776"/>
                  <a:pt x="2836" y="12310"/>
                </a:cubicBezTo>
                <a:cubicBezTo>
                  <a:pt x="2984" y="12397"/>
                  <a:pt x="3137" y="12435"/>
                  <a:pt x="3291" y="12435"/>
                </a:cubicBezTo>
                <a:cubicBezTo>
                  <a:pt x="4144" y="12435"/>
                  <a:pt x="5042" y="11264"/>
                  <a:pt x="5438" y="10642"/>
                </a:cubicBezTo>
                <a:cubicBezTo>
                  <a:pt x="5725" y="10197"/>
                  <a:pt x="5944" y="9721"/>
                  <a:pt x="6095" y="9227"/>
                </a:cubicBezTo>
                <a:lnTo>
                  <a:pt x="6095" y="9227"/>
                </a:lnTo>
                <a:cubicBezTo>
                  <a:pt x="6120" y="9287"/>
                  <a:pt x="6146" y="9348"/>
                  <a:pt x="6171" y="9408"/>
                </a:cubicBezTo>
                <a:cubicBezTo>
                  <a:pt x="6372" y="10008"/>
                  <a:pt x="6672" y="10609"/>
                  <a:pt x="7039" y="11176"/>
                </a:cubicBezTo>
                <a:cubicBezTo>
                  <a:pt x="7372" y="11592"/>
                  <a:pt x="7815" y="11778"/>
                  <a:pt x="8262" y="11778"/>
                </a:cubicBezTo>
                <a:cubicBezTo>
                  <a:pt x="8889" y="11778"/>
                  <a:pt x="9524" y="11413"/>
                  <a:pt x="9874" y="10809"/>
                </a:cubicBezTo>
                <a:cubicBezTo>
                  <a:pt x="10408" y="9842"/>
                  <a:pt x="10274" y="8641"/>
                  <a:pt x="9574" y="7774"/>
                </a:cubicBezTo>
                <a:cubicBezTo>
                  <a:pt x="9468" y="7638"/>
                  <a:pt x="9354" y="7518"/>
                  <a:pt x="9233" y="7412"/>
                </a:cubicBezTo>
                <a:lnTo>
                  <a:pt x="9233" y="7412"/>
                </a:lnTo>
                <a:cubicBezTo>
                  <a:pt x="9892" y="7257"/>
                  <a:pt x="10518" y="6990"/>
                  <a:pt x="11075" y="6539"/>
                </a:cubicBezTo>
                <a:cubicBezTo>
                  <a:pt x="12076" y="5705"/>
                  <a:pt x="12876" y="3971"/>
                  <a:pt x="11909" y="2803"/>
                </a:cubicBezTo>
                <a:cubicBezTo>
                  <a:pt x="11558" y="2373"/>
                  <a:pt x="11118" y="2208"/>
                  <a:pt x="10652" y="2208"/>
                </a:cubicBezTo>
                <a:cubicBezTo>
                  <a:pt x="9747" y="2208"/>
                  <a:pt x="8745" y="2830"/>
                  <a:pt x="8106" y="3337"/>
                </a:cubicBezTo>
                <a:cubicBezTo>
                  <a:pt x="7769" y="3594"/>
                  <a:pt x="7448" y="3873"/>
                  <a:pt x="7147" y="4171"/>
                </a:cubicBezTo>
                <a:lnTo>
                  <a:pt x="7147" y="4171"/>
                </a:lnTo>
                <a:cubicBezTo>
                  <a:pt x="7208" y="3742"/>
                  <a:pt x="7239" y="3307"/>
                  <a:pt x="7239" y="2870"/>
                </a:cubicBezTo>
                <a:cubicBezTo>
                  <a:pt x="7239" y="2136"/>
                  <a:pt x="7239" y="1336"/>
                  <a:pt x="6839" y="735"/>
                </a:cubicBezTo>
                <a:cubicBezTo>
                  <a:pt x="6534" y="265"/>
                  <a:pt x="6046" y="1"/>
                  <a:pt x="55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46" name="Google Shape;1546;p35"/>
          <p:cNvGrpSpPr/>
          <p:nvPr/>
        </p:nvGrpSpPr>
        <p:grpSpPr>
          <a:xfrm>
            <a:off x="204363" y="1403963"/>
            <a:ext cx="730975" cy="238525"/>
            <a:chOff x="3798300" y="2287225"/>
            <a:chExt cx="730975" cy="238525"/>
          </a:xfrm>
        </p:grpSpPr>
        <p:sp>
          <p:nvSpPr>
            <p:cNvPr id="1547" name="Google Shape;1547;p35"/>
            <p:cNvSpPr/>
            <p:nvPr/>
          </p:nvSpPr>
          <p:spPr>
            <a:xfrm>
              <a:off x="3798300" y="2287225"/>
              <a:ext cx="722625" cy="238525"/>
            </a:xfrm>
            <a:custGeom>
              <a:avLst/>
              <a:gdLst/>
              <a:ahLst/>
              <a:cxnLst/>
              <a:rect l="l" t="t" r="r" b="b"/>
              <a:pathLst>
                <a:path w="28905" h="9541" extrusionOk="0">
                  <a:moveTo>
                    <a:pt x="5536" y="982"/>
                  </a:moveTo>
                  <a:cubicBezTo>
                    <a:pt x="5554" y="982"/>
                    <a:pt x="5571" y="986"/>
                    <a:pt x="5588" y="995"/>
                  </a:cubicBezTo>
                  <a:cubicBezTo>
                    <a:pt x="5821" y="1129"/>
                    <a:pt x="5588" y="2096"/>
                    <a:pt x="5554" y="2263"/>
                  </a:cubicBezTo>
                  <a:cubicBezTo>
                    <a:pt x="5421" y="3164"/>
                    <a:pt x="5154" y="4064"/>
                    <a:pt x="4754" y="4932"/>
                  </a:cubicBezTo>
                  <a:cubicBezTo>
                    <a:pt x="4706" y="5042"/>
                    <a:pt x="4649" y="5168"/>
                    <a:pt x="4585" y="5303"/>
                  </a:cubicBezTo>
                  <a:lnTo>
                    <a:pt x="4585" y="5303"/>
                  </a:lnTo>
                  <a:cubicBezTo>
                    <a:pt x="4305" y="4192"/>
                    <a:pt x="4401" y="2999"/>
                    <a:pt x="4887" y="1929"/>
                  </a:cubicBezTo>
                  <a:cubicBezTo>
                    <a:pt x="4949" y="1743"/>
                    <a:pt x="5299" y="982"/>
                    <a:pt x="5536" y="982"/>
                  </a:cubicBezTo>
                  <a:close/>
                  <a:moveTo>
                    <a:pt x="13440" y="2437"/>
                  </a:moveTo>
                  <a:cubicBezTo>
                    <a:pt x="13700" y="2437"/>
                    <a:pt x="13943" y="2626"/>
                    <a:pt x="13994" y="2930"/>
                  </a:cubicBezTo>
                  <a:cubicBezTo>
                    <a:pt x="14127" y="3564"/>
                    <a:pt x="13760" y="4331"/>
                    <a:pt x="13493" y="4865"/>
                  </a:cubicBezTo>
                  <a:cubicBezTo>
                    <a:pt x="13311" y="5270"/>
                    <a:pt x="13092" y="5663"/>
                    <a:pt x="12843" y="6037"/>
                  </a:cubicBezTo>
                  <a:lnTo>
                    <a:pt x="12843" y="6037"/>
                  </a:lnTo>
                  <a:cubicBezTo>
                    <a:pt x="12692" y="5943"/>
                    <a:pt x="12561" y="5822"/>
                    <a:pt x="12459" y="5665"/>
                  </a:cubicBezTo>
                  <a:cubicBezTo>
                    <a:pt x="12059" y="5032"/>
                    <a:pt x="12226" y="3964"/>
                    <a:pt x="12459" y="3297"/>
                  </a:cubicBezTo>
                  <a:cubicBezTo>
                    <a:pt x="12559" y="2930"/>
                    <a:pt x="12826" y="2630"/>
                    <a:pt x="13193" y="2496"/>
                  </a:cubicBezTo>
                  <a:cubicBezTo>
                    <a:pt x="13273" y="2456"/>
                    <a:pt x="13358" y="2437"/>
                    <a:pt x="13440" y="2437"/>
                  </a:cubicBezTo>
                  <a:close/>
                  <a:moveTo>
                    <a:pt x="5662" y="0"/>
                  </a:moveTo>
                  <a:cubicBezTo>
                    <a:pt x="5196" y="0"/>
                    <a:pt x="4695" y="361"/>
                    <a:pt x="4420" y="762"/>
                  </a:cubicBezTo>
                  <a:cubicBezTo>
                    <a:pt x="3887" y="1629"/>
                    <a:pt x="3553" y="2630"/>
                    <a:pt x="3486" y="3664"/>
                  </a:cubicBezTo>
                  <a:cubicBezTo>
                    <a:pt x="3422" y="4617"/>
                    <a:pt x="3600" y="5555"/>
                    <a:pt x="3986" y="6397"/>
                  </a:cubicBezTo>
                  <a:lnTo>
                    <a:pt x="3986" y="6397"/>
                  </a:lnTo>
                  <a:cubicBezTo>
                    <a:pt x="3401" y="7331"/>
                    <a:pt x="2595" y="8245"/>
                    <a:pt x="1710" y="8245"/>
                  </a:cubicBezTo>
                  <a:cubicBezTo>
                    <a:pt x="1441" y="8245"/>
                    <a:pt x="1164" y="8161"/>
                    <a:pt x="884" y="7967"/>
                  </a:cubicBezTo>
                  <a:cubicBezTo>
                    <a:pt x="801" y="7912"/>
                    <a:pt x="719" y="7888"/>
                    <a:pt x="642" y="7888"/>
                  </a:cubicBezTo>
                  <a:cubicBezTo>
                    <a:pt x="256" y="7888"/>
                    <a:pt x="0" y="8495"/>
                    <a:pt x="417" y="8801"/>
                  </a:cubicBezTo>
                  <a:lnTo>
                    <a:pt x="417" y="8768"/>
                  </a:lnTo>
                  <a:cubicBezTo>
                    <a:pt x="839" y="9054"/>
                    <a:pt x="1255" y="9176"/>
                    <a:pt x="1657" y="9176"/>
                  </a:cubicBezTo>
                  <a:cubicBezTo>
                    <a:pt x="2767" y="9176"/>
                    <a:pt x="3767" y="8243"/>
                    <a:pt x="4484" y="7268"/>
                  </a:cubicBezTo>
                  <a:lnTo>
                    <a:pt x="4484" y="7268"/>
                  </a:lnTo>
                  <a:cubicBezTo>
                    <a:pt x="4859" y="7805"/>
                    <a:pt x="5331" y="8281"/>
                    <a:pt x="5888" y="8668"/>
                  </a:cubicBezTo>
                  <a:cubicBezTo>
                    <a:pt x="6737" y="9246"/>
                    <a:pt x="7733" y="9540"/>
                    <a:pt x="8733" y="9540"/>
                  </a:cubicBezTo>
                  <a:cubicBezTo>
                    <a:pt x="9579" y="9540"/>
                    <a:pt x="10427" y="9329"/>
                    <a:pt x="11192" y="8901"/>
                  </a:cubicBezTo>
                  <a:cubicBezTo>
                    <a:pt x="11962" y="8461"/>
                    <a:pt x="12614" y="7858"/>
                    <a:pt x="13161" y="7165"/>
                  </a:cubicBezTo>
                  <a:lnTo>
                    <a:pt x="13161" y="7165"/>
                  </a:lnTo>
                  <a:cubicBezTo>
                    <a:pt x="13594" y="7281"/>
                    <a:pt x="14053" y="7312"/>
                    <a:pt x="14505" y="7312"/>
                  </a:cubicBezTo>
                  <a:cubicBezTo>
                    <a:pt x="14693" y="7312"/>
                    <a:pt x="14879" y="7306"/>
                    <a:pt x="15061" y="7300"/>
                  </a:cubicBezTo>
                  <a:cubicBezTo>
                    <a:pt x="16496" y="7200"/>
                    <a:pt x="17930" y="7100"/>
                    <a:pt x="19364" y="7000"/>
                  </a:cubicBezTo>
                  <a:lnTo>
                    <a:pt x="28304" y="6433"/>
                  </a:lnTo>
                  <a:cubicBezTo>
                    <a:pt x="28894" y="6400"/>
                    <a:pt x="28904" y="5498"/>
                    <a:pt x="28335" y="5498"/>
                  </a:cubicBezTo>
                  <a:cubicBezTo>
                    <a:pt x="28325" y="5498"/>
                    <a:pt x="28315" y="5498"/>
                    <a:pt x="28304" y="5499"/>
                  </a:cubicBezTo>
                  <a:lnTo>
                    <a:pt x="16662" y="6266"/>
                  </a:lnTo>
                  <a:cubicBezTo>
                    <a:pt x="16009" y="6320"/>
                    <a:pt x="15333" y="6375"/>
                    <a:pt x="14653" y="6375"/>
                  </a:cubicBezTo>
                  <a:cubicBezTo>
                    <a:pt x="14500" y="6375"/>
                    <a:pt x="14347" y="6372"/>
                    <a:pt x="14194" y="6366"/>
                  </a:cubicBezTo>
                  <a:cubicBezTo>
                    <a:pt x="14053" y="6358"/>
                    <a:pt x="13902" y="6346"/>
                    <a:pt x="13749" y="6326"/>
                  </a:cubicBezTo>
                  <a:lnTo>
                    <a:pt x="13749" y="6326"/>
                  </a:lnTo>
                  <a:cubicBezTo>
                    <a:pt x="14094" y="5773"/>
                    <a:pt x="14385" y="5188"/>
                    <a:pt x="14628" y="4598"/>
                  </a:cubicBezTo>
                  <a:cubicBezTo>
                    <a:pt x="14928" y="3831"/>
                    <a:pt x="15161" y="2863"/>
                    <a:pt x="14661" y="2130"/>
                  </a:cubicBezTo>
                  <a:cubicBezTo>
                    <a:pt x="14353" y="1719"/>
                    <a:pt x="13880" y="1497"/>
                    <a:pt x="13391" y="1497"/>
                  </a:cubicBezTo>
                  <a:cubicBezTo>
                    <a:pt x="13086" y="1497"/>
                    <a:pt x="12775" y="1583"/>
                    <a:pt x="12493" y="1763"/>
                  </a:cubicBezTo>
                  <a:cubicBezTo>
                    <a:pt x="11659" y="2296"/>
                    <a:pt x="11425" y="3364"/>
                    <a:pt x="11325" y="4298"/>
                  </a:cubicBezTo>
                  <a:cubicBezTo>
                    <a:pt x="11259" y="5232"/>
                    <a:pt x="11459" y="6199"/>
                    <a:pt x="12293" y="6766"/>
                  </a:cubicBezTo>
                  <a:cubicBezTo>
                    <a:pt x="12293" y="6767"/>
                    <a:pt x="12294" y="6767"/>
                    <a:pt x="12295" y="6768"/>
                  </a:cubicBezTo>
                  <a:lnTo>
                    <a:pt x="12295" y="6768"/>
                  </a:lnTo>
                  <a:cubicBezTo>
                    <a:pt x="11382" y="7799"/>
                    <a:pt x="10156" y="8635"/>
                    <a:pt x="8770" y="8635"/>
                  </a:cubicBezTo>
                  <a:cubicBezTo>
                    <a:pt x="8744" y="8635"/>
                    <a:pt x="8717" y="8635"/>
                    <a:pt x="8690" y="8634"/>
                  </a:cubicBezTo>
                  <a:cubicBezTo>
                    <a:pt x="7189" y="8601"/>
                    <a:pt x="5821" y="7767"/>
                    <a:pt x="5054" y="6499"/>
                  </a:cubicBezTo>
                  <a:cubicBezTo>
                    <a:pt x="5044" y="6481"/>
                    <a:pt x="5034" y="6462"/>
                    <a:pt x="5024" y="6443"/>
                  </a:cubicBezTo>
                  <a:lnTo>
                    <a:pt x="5024" y="6443"/>
                  </a:lnTo>
                  <a:cubicBezTo>
                    <a:pt x="5046" y="6406"/>
                    <a:pt x="5067" y="6369"/>
                    <a:pt x="5087" y="6333"/>
                  </a:cubicBezTo>
                  <a:cubicBezTo>
                    <a:pt x="5655" y="5365"/>
                    <a:pt x="6055" y="4331"/>
                    <a:pt x="6322" y="3264"/>
                  </a:cubicBezTo>
                  <a:cubicBezTo>
                    <a:pt x="6422" y="2763"/>
                    <a:pt x="6488" y="2263"/>
                    <a:pt x="6555" y="1763"/>
                  </a:cubicBezTo>
                  <a:cubicBezTo>
                    <a:pt x="6655" y="1296"/>
                    <a:pt x="6589" y="862"/>
                    <a:pt x="6388" y="428"/>
                  </a:cubicBezTo>
                  <a:cubicBezTo>
                    <a:pt x="6192" y="122"/>
                    <a:pt x="5933" y="0"/>
                    <a:pt x="56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35"/>
            <p:cNvSpPr/>
            <p:nvPr/>
          </p:nvSpPr>
          <p:spPr>
            <a:xfrm>
              <a:off x="4418700" y="2374225"/>
              <a:ext cx="110575" cy="120525"/>
            </a:xfrm>
            <a:custGeom>
              <a:avLst/>
              <a:gdLst/>
              <a:ahLst/>
              <a:cxnLst/>
              <a:rect l="l" t="t" r="r" b="b"/>
              <a:pathLst>
                <a:path w="4423" h="4821" extrusionOk="0">
                  <a:moveTo>
                    <a:pt x="940" y="1"/>
                  </a:moveTo>
                  <a:cubicBezTo>
                    <a:pt x="819" y="1"/>
                    <a:pt x="703" y="51"/>
                    <a:pt x="619" y="151"/>
                  </a:cubicBezTo>
                  <a:cubicBezTo>
                    <a:pt x="419" y="317"/>
                    <a:pt x="419" y="618"/>
                    <a:pt x="619" y="784"/>
                  </a:cubicBezTo>
                  <a:lnTo>
                    <a:pt x="619" y="851"/>
                  </a:lnTo>
                  <a:cubicBezTo>
                    <a:pt x="1345" y="1473"/>
                    <a:pt x="2111" y="2035"/>
                    <a:pt x="2918" y="2552"/>
                  </a:cubicBezTo>
                  <a:lnTo>
                    <a:pt x="2918" y="2552"/>
                  </a:lnTo>
                  <a:lnTo>
                    <a:pt x="453" y="3953"/>
                  </a:lnTo>
                  <a:cubicBezTo>
                    <a:pt x="1" y="4207"/>
                    <a:pt x="266" y="4820"/>
                    <a:pt x="682" y="4820"/>
                  </a:cubicBezTo>
                  <a:cubicBezTo>
                    <a:pt x="757" y="4820"/>
                    <a:pt x="838" y="4800"/>
                    <a:pt x="920" y="4754"/>
                  </a:cubicBezTo>
                  <a:lnTo>
                    <a:pt x="4122" y="2986"/>
                  </a:lnTo>
                  <a:cubicBezTo>
                    <a:pt x="4422" y="2786"/>
                    <a:pt x="4422" y="2319"/>
                    <a:pt x="4122" y="2152"/>
                  </a:cubicBezTo>
                  <a:cubicBezTo>
                    <a:pt x="3088" y="1552"/>
                    <a:pt x="2154" y="884"/>
                    <a:pt x="1286" y="151"/>
                  </a:cubicBezTo>
                  <a:cubicBezTo>
                    <a:pt x="1186" y="51"/>
                    <a:pt x="1061" y="1"/>
                    <a:pt x="9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9" name="Google Shape;1549;p35"/>
          <p:cNvGrpSpPr/>
          <p:nvPr/>
        </p:nvGrpSpPr>
        <p:grpSpPr>
          <a:xfrm>
            <a:off x="8165813" y="1335263"/>
            <a:ext cx="529900" cy="149350"/>
            <a:chOff x="3898800" y="2624300"/>
            <a:chExt cx="529900" cy="149350"/>
          </a:xfrm>
        </p:grpSpPr>
        <p:sp>
          <p:nvSpPr>
            <p:cNvPr id="1550" name="Google Shape;1550;p35"/>
            <p:cNvSpPr/>
            <p:nvPr/>
          </p:nvSpPr>
          <p:spPr>
            <a:xfrm>
              <a:off x="3916975" y="2666775"/>
              <a:ext cx="511725" cy="65425"/>
            </a:xfrm>
            <a:custGeom>
              <a:avLst/>
              <a:gdLst/>
              <a:ahLst/>
              <a:cxnLst/>
              <a:rect l="l" t="t" r="r" b="b"/>
              <a:pathLst>
                <a:path w="20469" h="2617" extrusionOk="0">
                  <a:moveTo>
                    <a:pt x="706" y="0"/>
                  </a:moveTo>
                  <a:cubicBezTo>
                    <a:pt x="336" y="0"/>
                    <a:pt x="1" y="477"/>
                    <a:pt x="340" y="791"/>
                  </a:cubicBezTo>
                  <a:cubicBezTo>
                    <a:pt x="1876" y="2162"/>
                    <a:pt x="3788" y="2617"/>
                    <a:pt x="5745" y="2617"/>
                  </a:cubicBezTo>
                  <a:cubicBezTo>
                    <a:pt x="6978" y="2617"/>
                    <a:pt x="8228" y="2437"/>
                    <a:pt x="9414" y="2192"/>
                  </a:cubicBezTo>
                  <a:cubicBezTo>
                    <a:pt x="11350" y="1797"/>
                    <a:pt x="13463" y="1214"/>
                    <a:pt x="15508" y="1214"/>
                  </a:cubicBezTo>
                  <a:cubicBezTo>
                    <a:pt x="16915" y="1214"/>
                    <a:pt x="18290" y="1490"/>
                    <a:pt x="19554" y="2292"/>
                  </a:cubicBezTo>
                  <a:cubicBezTo>
                    <a:pt x="19635" y="2346"/>
                    <a:pt x="19716" y="2369"/>
                    <a:pt x="19793" y="2369"/>
                  </a:cubicBezTo>
                  <a:cubicBezTo>
                    <a:pt x="20190" y="2369"/>
                    <a:pt x="20468" y="1743"/>
                    <a:pt x="20021" y="1491"/>
                  </a:cubicBezTo>
                  <a:cubicBezTo>
                    <a:pt x="18642" y="609"/>
                    <a:pt x="17110" y="306"/>
                    <a:pt x="15541" y="306"/>
                  </a:cubicBezTo>
                  <a:cubicBezTo>
                    <a:pt x="13846" y="306"/>
                    <a:pt x="12110" y="660"/>
                    <a:pt x="10481" y="1024"/>
                  </a:cubicBezTo>
                  <a:cubicBezTo>
                    <a:pt x="8965" y="1350"/>
                    <a:pt x="7289" y="1700"/>
                    <a:pt x="5668" y="1700"/>
                  </a:cubicBezTo>
                  <a:cubicBezTo>
                    <a:pt x="3973" y="1700"/>
                    <a:pt x="2338" y="1317"/>
                    <a:pt x="1008" y="124"/>
                  </a:cubicBezTo>
                  <a:cubicBezTo>
                    <a:pt x="914" y="37"/>
                    <a:pt x="809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35"/>
            <p:cNvSpPr/>
            <p:nvPr/>
          </p:nvSpPr>
          <p:spPr>
            <a:xfrm>
              <a:off x="3898800" y="2624300"/>
              <a:ext cx="116400" cy="149350"/>
            </a:xfrm>
            <a:custGeom>
              <a:avLst/>
              <a:gdLst/>
              <a:ahLst/>
              <a:cxnLst/>
              <a:rect l="l" t="t" r="r" b="b"/>
              <a:pathLst>
                <a:path w="4656" h="5974" extrusionOk="0">
                  <a:moveTo>
                    <a:pt x="4013" y="1"/>
                  </a:moveTo>
                  <a:cubicBezTo>
                    <a:pt x="3968" y="1"/>
                    <a:pt x="3920" y="7"/>
                    <a:pt x="3869" y="21"/>
                  </a:cubicBezTo>
                  <a:lnTo>
                    <a:pt x="1768" y="688"/>
                  </a:lnTo>
                  <a:lnTo>
                    <a:pt x="767" y="989"/>
                  </a:lnTo>
                  <a:cubicBezTo>
                    <a:pt x="434" y="1055"/>
                    <a:pt x="167" y="1256"/>
                    <a:pt x="33" y="1589"/>
                  </a:cubicBezTo>
                  <a:cubicBezTo>
                    <a:pt x="0" y="1923"/>
                    <a:pt x="67" y="2256"/>
                    <a:pt x="200" y="2556"/>
                  </a:cubicBezTo>
                  <a:cubicBezTo>
                    <a:pt x="300" y="2890"/>
                    <a:pt x="400" y="3224"/>
                    <a:pt x="500" y="3557"/>
                  </a:cubicBezTo>
                  <a:cubicBezTo>
                    <a:pt x="701" y="4258"/>
                    <a:pt x="834" y="4925"/>
                    <a:pt x="934" y="5625"/>
                  </a:cubicBezTo>
                  <a:cubicBezTo>
                    <a:pt x="991" y="5824"/>
                    <a:pt x="1192" y="5974"/>
                    <a:pt x="1394" y="5974"/>
                  </a:cubicBezTo>
                  <a:cubicBezTo>
                    <a:pt x="1430" y="5974"/>
                    <a:pt x="1466" y="5969"/>
                    <a:pt x="1501" y="5959"/>
                  </a:cubicBezTo>
                  <a:cubicBezTo>
                    <a:pt x="1735" y="5859"/>
                    <a:pt x="1901" y="5625"/>
                    <a:pt x="1835" y="5358"/>
                  </a:cubicBezTo>
                  <a:cubicBezTo>
                    <a:pt x="1635" y="4191"/>
                    <a:pt x="1368" y="3057"/>
                    <a:pt x="1001" y="1923"/>
                  </a:cubicBezTo>
                  <a:cubicBezTo>
                    <a:pt x="1001" y="1913"/>
                    <a:pt x="1000" y="1902"/>
                    <a:pt x="999" y="1890"/>
                  </a:cubicBezTo>
                  <a:lnTo>
                    <a:pt x="999" y="1890"/>
                  </a:lnTo>
                  <a:cubicBezTo>
                    <a:pt x="999" y="1890"/>
                    <a:pt x="1000" y="1890"/>
                    <a:pt x="1001" y="1889"/>
                  </a:cubicBezTo>
                  <a:cubicBezTo>
                    <a:pt x="1134" y="1889"/>
                    <a:pt x="1268" y="1823"/>
                    <a:pt x="1401" y="1756"/>
                  </a:cubicBezTo>
                  <a:lnTo>
                    <a:pt x="2302" y="1489"/>
                  </a:lnTo>
                  <a:lnTo>
                    <a:pt x="4136" y="922"/>
                  </a:lnTo>
                  <a:cubicBezTo>
                    <a:pt x="4656" y="769"/>
                    <a:pt x="4504" y="1"/>
                    <a:pt x="4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2_1_1_1_1">
    <p:spTree>
      <p:nvGrpSpPr>
        <p:cNvPr id="1" name="Shape 1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3" name="Google Shape;1553;p36"/>
          <p:cNvGrpSpPr/>
          <p:nvPr/>
        </p:nvGrpSpPr>
        <p:grpSpPr>
          <a:xfrm>
            <a:off x="95" y="25"/>
            <a:ext cx="9143969" cy="5143446"/>
            <a:chOff x="95" y="25"/>
            <a:chExt cx="9143969" cy="5143446"/>
          </a:xfrm>
        </p:grpSpPr>
        <p:sp>
          <p:nvSpPr>
            <p:cNvPr id="1554" name="Google Shape;1554;p36"/>
            <p:cNvSpPr/>
            <p:nvPr/>
          </p:nvSpPr>
          <p:spPr>
            <a:xfrm>
              <a:off x="95" y="484705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36"/>
            <p:cNvSpPr/>
            <p:nvPr/>
          </p:nvSpPr>
          <p:spPr>
            <a:xfrm>
              <a:off x="95" y="67722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36"/>
            <p:cNvSpPr/>
            <p:nvPr/>
          </p:nvSpPr>
          <p:spPr>
            <a:xfrm>
              <a:off x="95" y="86974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36"/>
            <p:cNvSpPr/>
            <p:nvPr/>
          </p:nvSpPr>
          <p:spPr>
            <a:xfrm>
              <a:off x="95" y="106454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36"/>
            <p:cNvSpPr/>
            <p:nvPr/>
          </p:nvSpPr>
          <p:spPr>
            <a:xfrm>
              <a:off x="95" y="125706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36"/>
            <p:cNvSpPr/>
            <p:nvPr/>
          </p:nvSpPr>
          <p:spPr>
            <a:xfrm>
              <a:off x="95" y="1449643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36"/>
            <p:cNvSpPr/>
            <p:nvPr/>
          </p:nvSpPr>
          <p:spPr>
            <a:xfrm>
              <a:off x="95" y="1642163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36"/>
            <p:cNvSpPr/>
            <p:nvPr/>
          </p:nvSpPr>
          <p:spPr>
            <a:xfrm>
              <a:off x="95" y="1834744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36"/>
            <p:cNvSpPr/>
            <p:nvPr/>
          </p:nvSpPr>
          <p:spPr>
            <a:xfrm>
              <a:off x="95" y="2029479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36"/>
            <p:cNvSpPr/>
            <p:nvPr/>
          </p:nvSpPr>
          <p:spPr>
            <a:xfrm>
              <a:off x="95" y="2222059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36"/>
            <p:cNvSpPr/>
            <p:nvPr/>
          </p:nvSpPr>
          <p:spPr>
            <a:xfrm>
              <a:off x="95" y="241458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36"/>
            <p:cNvSpPr/>
            <p:nvPr/>
          </p:nvSpPr>
          <p:spPr>
            <a:xfrm>
              <a:off x="95" y="260710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36"/>
            <p:cNvSpPr/>
            <p:nvPr/>
          </p:nvSpPr>
          <p:spPr>
            <a:xfrm>
              <a:off x="95" y="280189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36"/>
            <p:cNvSpPr/>
            <p:nvPr/>
          </p:nvSpPr>
          <p:spPr>
            <a:xfrm>
              <a:off x="95" y="299441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36"/>
            <p:cNvSpPr/>
            <p:nvPr/>
          </p:nvSpPr>
          <p:spPr>
            <a:xfrm>
              <a:off x="95" y="3186997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36"/>
            <p:cNvSpPr/>
            <p:nvPr/>
          </p:nvSpPr>
          <p:spPr>
            <a:xfrm>
              <a:off x="95" y="3379517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36"/>
            <p:cNvSpPr/>
            <p:nvPr/>
          </p:nvSpPr>
          <p:spPr>
            <a:xfrm>
              <a:off x="95" y="3572098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36"/>
            <p:cNvSpPr/>
            <p:nvPr/>
          </p:nvSpPr>
          <p:spPr>
            <a:xfrm>
              <a:off x="95" y="3764618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36"/>
            <p:cNvSpPr/>
            <p:nvPr/>
          </p:nvSpPr>
          <p:spPr>
            <a:xfrm>
              <a:off x="95" y="3959413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36"/>
            <p:cNvSpPr/>
            <p:nvPr/>
          </p:nvSpPr>
          <p:spPr>
            <a:xfrm>
              <a:off x="95" y="4151934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36"/>
            <p:cNvSpPr/>
            <p:nvPr/>
          </p:nvSpPr>
          <p:spPr>
            <a:xfrm>
              <a:off x="95" y="4344454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36"/>
            <p:cNvSpPr/>
            <p:nvPr/>
          </p:nvSpPr>
          <p:spPr>
            <a:xfrm>
              <a:off x="95" y="4537035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36"/>
            <p:cNvSpPr/>
            <p:nvPr/>
          </p:nvSpPr>
          <p:spPr>
            <a:xfrm>
              <a:off x="95" y="4731770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36"/>
            <p:cNvSpPr/>
            <p:nvPr/>
          </p:nvSpPr>
          <p:spPr>
            <a:xfrm>
              <a:off x="95" y="4924351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36"/>
            <p:cNvSpPr/>
            <p:nvPr/>
          </p:nvSpPr>
          <p:spPr>
            <a:xfrm>
              <a:off x="704325" y="25"/>
              <a:ext cx="17779" cy="5143446"/>
            </a:xfrm>
            <a:custGeom>
              <a:avLst/>
              <a:gdLst/>
              <a:ahLst/>
              <a:cxnLst/>
              <a:rect l="l" t="t" r="r" b="b"/>
              <a:pathLst>
                <a:path w="297" h="85921" extrusionOk="0">
                  <a:moveTo>
                    <a:pt x="1" y="0"/>
                  </a:moveTo>
                  <a:lnTo>
                    <a:pt x="1" y="85920"/>
                  </a:lnTo>
                  <a:lnTo>
                    <a:pt x="296" y="8592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9" name="Google Shape;1579;p36"/>
          <p:cNvSpPr txBox="1">
            <a:spLocks noGrp="1"/>
          </p:cNvSpPr>
          <p:nvPr>
            <p:ph type="title"/>
          </p:nvPr>
        </p:nvSpPr>
        <p:spPr>
          <a:xfrm>
            <a:off x="713225" y="539000"/>
            <a:ext cx="7717500" cy="44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1pPr>
            <a:lvl2pPr lvl="1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>
            <a:endParaRPr/>
          </a:p>
        </p:txBody>
      </p:sp>
      <p:sp>
        <p:nvSpPr>
          <p:cNvPr id="1580" name="Google Shape;1580;p36"/>
          <p:cNvSpPr/>
          <p:nvPr/>
        </p:nvSpPr>
        <p:spPr>
          <a:xfrm>
            <a:off x="5737025" y="4831900"/>
            <a:ext cx="109275" cy="114525"/>
          </a:xfrm>
          <a:custGeom>
            <a:avLst/>
            <a:gdLst/>
            <a:ahLst/>
            <a:cxnLst/>
            <a:rect l="l" t="t" r="r" b="b"/>
            <a:pathLst>
              <a:path w="4371" h="4581" extrusionOk="0">
                <a:moveTo>
                  <a:pt x="1702" y="1062"/>
                </a:moveTo>
                <a:cubicBezTo>
                  <a:pt x="1780" y="1119"/>
                  <a:pt x="1875" y="1151"/>
                  <a:pt x="1969" y="1151"/>
                </a:cubicBezTo>
                <a:lnTo>
                  <a:pt x="2002" y="1151"/>
                </a:lnTo>
                <a:lnTo>
                  <a:pt x="2102" y="1185"/>
                </a:lnTo>
                <a:cubicBezTo>
                  <a:pt x="2169" y="1185"/>
                  <a:pt x="2236" y="1218"/>
                  <a:pt x="2336" y="1218"/>
                </a:cubicBezTo>
                <a:cubicBezTo>
                  <a:pt x="2436" y="1285"/>
                  <a:pt x="2569" y="1352"/>
                  <a:pt x="2670" y="1418"/>
                </a:cubicBezTo>
                <a:cubicBezTo>
                  <a:pt x="2770" y="1485"/>
                  <a:pt x="2870" y="1552"/>
                  <a:pt x="2936" y="1652"/>
                </a:cubicBezTo>
                <a:cubicBezTo>
                  <a:pt x="3003" y="1752"/>
                  <a:pt x="3070" y="1852"/>
                  <a:pt x="3137" y="1952"/>
                </a:cubicBezTo>
                <a:cubicBezTo>
                  <a:pt x="3170" y="1985"/>
                  <a:pt x="3170" y="2052"/>
                  <a:pt x="3203" y="2085"/>
                </a:cubicBezTo>
                <a:cubicBezTo>
                  <a:pt x="3203" y="2152"/>
                  <a:pt x="3237" y="2219"/>
                  <a:pt x="3237" y="2286"/>
                </a:cubicBezTo>
                <a:lnTo>
                  <a:pt x="3237" y="2319"/>
                </a:lnTo>
                <a:cubicBezTo>
                  <a:pt x="3237" y="2352"/>
                  <a:pt x="3237" y="2386"/>
                  <a:pt x="3237" y="2419"/>
                </a:cubicBezTo>
                <a:cubicBezTo>
                  <a:pt x="3237" y="2519"/>
                  <a:pt x="3237" y="2586"/>
                  <a:pt x="3237" y="2686"/>
                </a:cubicBezTo>
                <a:cubicBezTo>
                  <a:pt x="3237" y="2675"/>
                  <a:pt x="3236" y="2670"/>
                  <a:pt x="3234" y="2670"/>
                </a:cubicBezTo>
                <a:cubicBezTo>
                  <a:pt x="3227" y="2670"/>
                  <a:pt x="3203" y="2791"/>
                  <a:pt x="3203" y="2819"/>
                </a:cubicBezTo>
                <a:cubicBezTo>
                  <a:pt x="3203" y="2886"/>
                  <a:pt x="3170" y="2953"/>
                  <a:pt x="3137" y="2986"/>
                </a:cubicBezTo>
                <a:cubicBezTo>
                  <a:pt x="3146" y="2976"/>
                  <a:pt x="3150" y="2972"/>
                  <a:pt x="3151" y="2972"/>
                </a:cubicBezTo>
                <a:lnTo>
                  <a:pt x="3151" y="2972"/>
                </a:lnTo>
                <a:cubicBezTo>
                  <a:pt x="3153" y="2972"/>
                  <a:pt x="3137" y="2996"/>
                  <a:pt x="3137" y="3019"/>
                </a:cubicBezTo>
                <a:lnTo>
                  <a:pt x="3103" y="3119"/>
                </a:lnTo>
                <a:cubicBezTo>
                  <a:pt x="3070" y="3186"/>
                  <a:pt x="3036" y="3220"/>
                  <a:pt x="3003" y="3253"/>
                </a:cubicBezTo>
                <a:cubicBezTo>
                  <a:pt x="2936" y="3320"/>
                  <a:pt x="2903" y="3353"/>
                  <a:pt x="2836" y="3386"/>
                </a:cubicBezTo>
                <a:lnTo>
                  <a:pt x="2770" y="3453"/>
                </a:lnTo>
                <a:lnTo>
                  <a:pt x="2670" y="3520"/>
                </a:lnTo>
                <a:cubicBezTo>
                  <a:pt x="2603" y="3520"/>
                  <a:pt x="2536" y="3553"/>
                  <a:pt x="2469" y="3553"/>
                </a:cubicBezTo>
                <a:cubicBezTo>
                  <a:pt x="2469" y="3553"/>
                  <a:pt x="2395" y="3568"/>
                  <a:pt x="2366" y="3568"/>
                </a:cubicBezTo>
                <a:cubicBezTo>
                  <a:pt x="2351" y="3568"/>
                  <a:pt x="2347" y="3564"/>
                  <a:pt x="2369" y="3553"/>
                </a:cubicBezTo>
                <a:lnTo>
                  <a:pt x="2303" y="3553"/>
                </a:lnTo>
                <a:cubicBezTo>
                  <a:pt x="2286" y="3570"/>
                  <a:pt x="2261" y="3578"/>
                  <a:pt x="2232" y="3578"/>
                </a:cubicBezTo>
                <a:cubicBezTo>
                  <a:pt x="2203" y="3578"/>
                  <a:pt x="2169" y="3570"/>
                  <a:pt x="2136" y="3553"/>
                </a:cubicBezTo>
                <a:lnTo>
                  <a:pt x="2002" y="3553"/>
                </a:lnTo>
                <a:lnTo>
                  <a:pt x="1902" y="3520"/>
                </a:lnTo>
                <a:lnTo>
                  <a:pt x="1869" y="3520"/>
                </a:lnTo>
                <a:cubicBezTo>
                  <a:pt x="1369" y="3253"/>
                  <a:pt x="1068" y="2753"/>
                  <a:pt x="1068" y="2185"/>
                </a:cubicBezTo>
                <a:cubicBezTo>
                  <a:pt x="1068" y="1885"/>
                  <a:pt x="1168" y="1618"/>
                  <a:pt x="1335" y="1385"/>
                </a:cubicBezTo>
                <a:cubicBezTo>
                  <a:pt x="1437" y="1262"/>
                  <a:pt x="1565" y="1152"/>
                  <a:pt x="1702" y="1062"/>
                </a:cubicBezTo>
                <a:close/>
                <a:moveTo>
                  <a:pt x="1857" y="0"/>
                </a:moveTo>
                <a:cubicBezTo>
                  <a:pt x="1817" y="0"/>
                  <a:pt x="1776" y="6"/>
                  <a:pt x="1736" y="17"/>
                </a:cubicBezTo>
                <a:cubicBezTo>
                  <a:pt x="902" y="284"/>
                  <a:pt x="301" y="985"/>
                  <a:pt x="168" y="1852"/>
                </a:cubicBezTo>
                <a:cubicBezTo>
                  <a:pt x="1" y="2753"/>
                  <a:pt x="368" y="3687"/>
                  <a:pt x="1102" y="4254"/>
                </a:cubicBezTo>
                <a:cubicBezTo>
                  <a:pt x="1429" y="4472"/>
                  <a:pt x="1814" y="4581"/>
                  <a:pt x="2199" y="4581"/>
                </a:cubicBezTo>
                <a:cubicBezTo>
                  <a:pt x="2640" y="4581"/>
                  <a:pt x="3081" y="4438"/>
                  <a:pt x="3437" y="4154"/>
                </a:cubicBezTo>
                <a:cubicBezTo>
                  <a:pt x="4104" y="3620"/>
                  <a:pt x="4371" y="2719"/>
                  <a:pt x="4104" y="1885"/>
                </a:cubicBezTo>
                <a:cubicBezTo>
                  <a:pt x="3834" y="1046"/>
                  <a:pt x="3133" y="422"/>
                  <a:pt x="2268" y="256"/>
                </a:cubicBezTo>
                <a:lnTo>
                  <a:pt x="2268" y="256"/>
                </a:lnTo>
                <a:cubicBezTo>
                  <a:pt x="2188" y="93"/>
                  <a:pt x="2024" y="0"/>
                  <a:pt x="185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1" name="Google Shape;1581;p36"/>
          <p:cNvSpPr/>
          <p:nvPr/>
        </p:nvSpPr>
        <p:spPr>
          <a:xfrm>
            <a:off x="670688" y="4819338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2" name="Google Shape;1582;p36"/>
          <p:cNvSpPr/>
          <p:nvPr/>
        </p:nvSpPr>
        <p:spPr>
          <a:xfrm>
            <a:off x="409338" y="3595600"/>
            <a:ext cx="70900" cy="70825"/>
          </a:xfrm>
          <a:custGeom>
            <a:avLst/>
            <a:gdLst/>
            <a:ahLst/>
            <a:cxnLst/>
            <a:rect l="l" t="t" r="r" b="b"/>
            <a:pathLst>
              <a:path w="2836" h="2833" extrusionOk="0">
                <a:moveTo>
                  <a:pt x="958" y="1016"/>
                </a:moveTo>
                <a:cubicBezTo>
                  <a:pt x="951" y="1028"/>
                  <a:pt x="943" y="1033"/>
                  <a:pt x="939" y="1033"/>
                </a:cubicBezTo>
                <a:cubicBezTo>
                  <a:pt x="936" y="1033"/>
                  <a:pt x="939" y="1027"/>
                  <a:pt x="958" y="1016"/>
                </a:cubicBezTo>
                <a:close/>
                <a:moveTo>
                  <a:pt x="1201" y="1126"/>
                </a:moveTo>
                <a:cubicBezTo>
                  <a:pt x="1201" y="1126"/>
                  <a:pt x="1200" y="1138"/>
                  <a:pt x="1197" y="1153"/>
                </a:cubicBezTo>
                <a:lnTo>
                  <a:pt x="1197" y="1153"/>
                </a:lnTo>
                <a:cubicBezTo>
                  <a:pt x="1198" y="1150"/>
                  <a:pt x="1200" y="1147"/>
                  <a:pt x="1201" y="1144"/>
                </a:cubicBezTo>
                <a:cubicBezTo>
                  <a:pt x="1201" y="1131"/>
                  <a:pt x="1201" y="1126"/>
                  <a:pt x="1201" y="1126"/>
                </a:cubicBezTo>
                <a:close/>
                <a:moveTo>
                  <a:pt x="1197" y="1153"/>
                </a:moveTo>
                <a:cubicBezTo>
                  <a:pt x="1187" y="1174"/>
                  <a:pt x="1181" y="1191"/>
                  <a:pt x="1176" y="1208"/>
                </a:cubicBezTo>
                <a:lnTo>
                  <a:pt x="1176" y="1208"/>
                </a:lnTo>
                <a:cubicBezTo>
                  <a:pt x="1188" y="1199"/>
                  <a:pt x="1194" y="1173"/>
                  <a:pt x="1197" y="1153"/>
                </a:cubicBezTo>
                <a:close/>
                <a:moveTo>
                  <a:pt x="1826" y="1273"/>
                </a:moveTo>
                <a:cubicBezTo>
                  <a:pt x="1828" y="1291"/>
                  <a:pt x="1839" y="1306"/>
                  <a:pt x="1843" y="1306"/>
                </a:cubicBezTo>
                <a:cubicBezTo>
                  <a:pt x="1846" y="1306"/>
                  <a:pt x="1845" y="1299"/>
                  <a:pt x="1835" y="1278"/>
                </a:cubicBezTo>
                <a:lnTo>
                  <a:pt x="1826" y="1273"/>
                </a:lnTo>
                <a:close/>
                <a:moveTo>
                  <a:pt x="1316" y="1792"/>
                </a:moveTo>
                <a:cubicBezTo>
                  <a:pt x="1316" y="1792"/>
                  <a:pt x="1327" y="1802"/>
                  <a:pt x="1339" y="1812"/>
                </a:cubicBezTo>
                <a:lnTo>
                  <a:pt x="1339" y="1812"/>
                </a:lnTo>
                <a:cubicBezTo>
                  <a:pt x="1338" y="1812"/>
                  <a:pt x="1336" y="1812"/>
                  <a:pt x="1335" y="1812"/>
                </a:cubicBezTo>
                <a:cubicBezTo>
                  <a:pt x="1321" y="1797"/>
                  <a:pt x="1315" y="1792"/>
                  <a:pt x="1316" y="1792"/>
                </a:cubicBezTo>
                <a:close/>
                <a:moveTo>
                  <a:pt x="1835" y="1778"/>
                </a:moveTo>
                <a:lnTo>
                  <a:pt x="1835" y="1778"/>
                </a:lnTo>
                <a:cubicBezTo>
                  <a:pt x="1816" y="1797"/>
                  <a:pt x="1774" y="1817"/>
                  <a:pt x="1768" y="1817"/>
                </a:cubicBezTo>
                <a:cubicBezTo>
                  <a:pt x="1764" y="1817"/>
                  <a:pt x="1779" y="1806"/>
                  <a:pt x="1835" y="1778"/>
                </a:cubicBezTo>
                <a:close/>
                <a:moveTo>
                  <a:pt x="1270" y="945"/>
                </a:moveTo>
                <a:cubicBezTo>
                  <a:pt x="1303" y="947"/>
                  <a:pt x="1344" y="954"/>
                  <a:pt x="1368" y="978"/>
                </a:cubicBezTo>
                <a:lnTo>
                  <a:pt x="1435" y="978"/>
                </a:lnTo>
                <a:lnTo>
                  <a:pt x="1568" y="1078"/>
                </a:lnTo>
                <a:lnTo>
                  <a:pt x="1635" y="1111"/>
                </a:lnTo>
                <a:cubicBezTo>
                  <a:pt x="1702" y="1144"/>
                  <a:pt x="1735" y="1178"/>
                  <a:pt x="1768" y="1244"/>
                </a:cubicBezTo>
                <a:lnTo>
                  <a:pt x="1826" y="1273"/>
                </a:lnTo>
                <a:lnTo>
                  <a:pt x="1826" y="1273"/>
                </a:lnTo>
                <a:cubicBezTo>
                  <a:pt x="1825" y="1263"/>
                  <a:pt x="1827" y="1253"/>
                  <a:pt x="1835" y="1244"/>
                </a:cubicBezTo>
                <a:lnTo>
                  <a:pt x="1835" y="1244"/>
                </a:lnTo>
                <a:lnTo>
                  <a:pt x="1902" y="1378"/>
                </a:lnTo>
                <a:lnTo>
                  <a:pt x="1935" y="1445"/>
                </a:lnTo>
                <a:cubicBezTo>
                  <a:pt x="1935" y="1478"/>
                  <a:pt x="1935" y="1478"/>
                  <a:pt x="1935" y="1511"/>
                </a:cubicBezTo>
                <a:lnTo>
                  <a:pt x="1935" y="1611"/>
                </a:lnTo>
                <a:lnTo>
                  <a:pt x="1935" y="1645"/>
                </a:lnTo>
                <a:cubicBezTo>
                  <a:pt x="1935" y="1645"/>
                  <a:pt x="1935" y="1662"/>
                  <a:pt x="1923" y="1672"/>
                </a:cubicBezTo>
                <a:lnTo>
                  <a:pt x="1923" y="1672"/>
                </a:lnTo>
                <a:cubicBezTo>
                  <a:pt x="1931" y="1653"/>
                  <a:pt x="1936" y="1629"/>
                  <a:pt x="1925" y="1629"/>
                </a:cubicBezTo>
                <a:cubicBezTo>
                  <a:pt x="1921" y="1629"/>
                  <a:pt x="1913" y="1633"/>
                  <a:pt x="1902" y="1645"/>
                </a:cubicBezTo>
                <a:lnTo>
                  <a:pt x="1835" y="1745"/>
                </a:lnTo>
                <a:cubicBezTo>
                  <a:pt x="1828" y="1759"/>
                  <a:pt x="1828" y="1764"/>
                  <a:pt x="1833" y="1764"/>
                </a:cubicBezTo>
                <a:cubicBezTo>
                  <a:pt x="1845" y="1764"/>
                  <a:pt x="1887" y="1726"/>
                  <a:pt x="1887" y="1726"/>
                </a:cubicBezTo>
                <a:lnTo>
                  <a:pt x="1887" y="1726"/>
                </a:lnTo>
                <a:cubicBezTo>
                  <a:pt x="1888" y="1726"/>
                  <a:pt x="1883" y="1731"/>
                  <a:pt x="1868" y="1745"/>
                </a:cubicBezTo>
                <a:lnTo>
                  <a:pt x="1835" y="1778"/>
                </a:lnTo>
                <a:cubicBezTo>
                  <a:pt x="1802" y="1778"/>
                  <a:pt x="1768" y="1812"/>
                  <a:pt x="1735" y="1812"/>
                </a:cubicBezTo>
                <a:lnTo>
                  <a:pt x="1702" y="1845"/>
                </a:lnTo>
                <a:lnTo>
                  <a:pt x="1668" y="1845"/>
                </a:lnTo>
                <a:cubicBezTo>
                  <a:pt x="1735" y="1812"/>
                  <a:pt x="1735" y="1812"/>
                  <a:pt x="1702" y="1812"/>
                </a:cubicBezTo>
                <a:lnTo>
                  <a:pt x="1602" y="1845"/>
                </a:lnTo>
                <a:lnTo>
                  <a:pt x="1535" y="1845"/>
                </a:lnTo>
                <a:cubicBezTo>
                  <a:pt x="1518" y="1862"/>
                  <a:pt x="1502" y="1870"/>
                  <a:pt x="1485" y="1870"/>
                </a:cubicBezTo>
                <a:cubicBezTo>
                  <a:pt x="1468" y="1870"/>
                  <a:pt x="1451" y="1862"/>
                  <a:pt x="1435" y="1845"/>
                </a:cubicBezTo>
                <a:cubicBezTo>
                  <a:pt x="1414" y="1845"/>
                  <a:pt x="1393" y="1832"/>
                  <a:pt x="1373" y="1822"/>
                </a:cubicBezTo>
                <a:lnTo>
                  <a:pt x="1373" y="1822"/>
                </a:lnTo>
                <a:cubicBezTo>
                  <a:pt x="1372" y="1820"/>
                  <a:pt x="1370" y="1816"/>
                  <a:pt x="1368" y="1812"/>
                </a:cubicBezTo>
                <a:lnTo>
                  <a:pt x="1335" y="1778"/>
                </a:lnTo>
                <a:cubicBezTo>
                  <a:pt x="1301" y="1778"/>
                  <a:pt x="1301" y="1778"/>
                  <a:pt x="1301" y="1745"/>
                </a:cubicBezTo>
                <a:cubicBezTo>
                  <a:pt x="1281" y="1725"/>
                  <a:pt x="1261" y="1692"/>
                  <a:pt x="1263" y="1692"/>
                </a:cubicBezTo>
                <a:lnTo>
                  <a:pt x="1263" y="1692"/>
                </a:lnTo>
                <a:cubicBezTo>
                  <a:pt x="1264" y="1692"/>
                  <a:pt x="1275" y="1706"/>
                  <a:pt x="1301" y="1745"/>
                </a:cubicBezTo>
                <a:cubicBezTo>
                  <a:pt x="1301" y="1711"/>
                  <a:pt x="1235" y="1678"/>
                  <a:pt x="1235" y="1645"/>
                </a:cubicBezTo>
                <a:cubicBezTo>
                  <a:pt x="1218" y="1645"/>
                  <a:pt x="1210" y="1637"/>
                  <a:pt x="1206" y="1625"/>
                </a:cubicBezTo>
                <a:lnTo>
                  <a:pt x="1206" y="1625"/>
                </a:lnTo>
                <a:cubicBezTo>
                  <a:pt x="1207" y="1626"/>
                  <a:pt x="1208" y="1628"/>
                  <a:pt x="1208" y="1628"/>
                </a:cubicBezTo>
                <a:cubicBezTo>
                  <a:pt x="1209" y="1628"/>
                  <a:pt x="1207" y="1624"/>
                  <a:pt x="1203" y="1616"/>
                </a:cubicBezTo>
                <a:lnTo>
                  <a:pt x="1203" y="1616"/>
                </a:lnTo>
                <a:cubicBezTo>
                  <a:pt x="1201" y="1604"/>
                  <a:pt x="1201" y="1591"/>
                  <a:pt x="1201" y="1578"/>
                </a:cubicBezTo>
                <a:cubicBezTo>
                  <a:pt x="1190" y="1567"/>
                  <a:pt x="1183" y="1562"/>
                  <a:pt x="1180" y="1562"/>
                </a:cubicBezTo>
                <a:cubicBezTo>
                  <a:pt x="1176" y="1562"/>
                  <a:pt x="1178" y="1571"/>
                  <a:pt x="1183" y="1582"/>
                </a:cubicBezTo>
                <a:lnTo>
                  <a:pt x="1183" y="1582"/>
                </a:lnTo>
                <a:cubicBezTo>
                  <a:pt x="1141" y="1511"/>
                  <a:pt x="1168" y="1508"/>
                  <a:pt x="1168" y="1478"/>
                </a:cubicBezTo>
                <a:lnTo>
                  <a:pt x="1168" y="1445"/>
                </a:lnTo>
                <a:lnTo>
                  <a:pt x="1168" y="1311"/>
                </a:lnTo>
                <a:cubicBezTo>
                  <a:pt x="1168" y="1269"/>
                  <a:pt x="1168" y="1240"/>
                  <a:pt x="1176" y="1208"/>
                </a:cubicBezTo>
                <a:lnTo>
                  <a:pt x="1176" y="1208"/>
                </a:lnTo>
                <a:cubicBezTo>
                  <a:pt x="1174" y="1210"/>
                  <a:pt x="1171" y="1211"/>
                  <a:pt x="1168" y="1211"/>
                </a:cubicBezTo>
                <a:cubicBezTo>
                  <a:pt x="1135" y="1211"/>
                  <a:pt x="1201" y="1144"/>
                  <a:pt x="1201" y="1111"/>
                </a:cubicBezTo>
                <a:cubicBezTo>
                  <a:pt x="1236" y="1055"/>
                  <a:pt x="1259" y="999"/>
                  <a:pt x="1270" y="945"/>
                </a:cubicBezTo>
                <a:close/>
                <a:moveTo>
                  <a:pt x="1195" y="1"/>
                </a:moveTo>
                <a:cubicBezTo>
                  <a:pt x="988" y="1"/>
                  <a:pt x="784" y="52"/>
                  <a:pt x="601" y="144"/>
                </a:cubicBezTo>
                <a:cubicBezTo>
                  <a:pt x="234" y="344"/>
                  <a:pt x="0" y="677"/>
                  <a:pt x="0" y="1078"/>
                </a:cubicBezTo>
                <a:cubicBezTo>
                  <a:pt x="0" y="1230"/>
                  <a:pt x="66" y="1361"/>
                  <a:pt x="171" y="1445"/>
                </a:cubicBezTo>
                <a:lnTo>
                  <a:pt x="171" y="1445"/>
                </a:lnTo>
                <a:cubicBezTo>
                  <a:pt x="176" y="1712"/>
                  <a:pt x="251" y="1978"/>
                  <a:pt x="401" y="2212"/>
                </a:cubicBezTo>
                <a:cubicBezTo>
                  <a:pt x="636" y="2604"/>
                  <a:pt x="1056" y="2832"/>
                  <a:pt x="1483" y="2832"/>
                </a:cubicBezTo>
                <a:cubicBezTo>
                  <a:pt x="1601" y="2832"/>
                  <a:pt x="1720" y="2815"/>
                  <a:pt x="1835" y="2779"/>
                </a:cubicBezTo>
                <a:cubicBezTo>
                  <a:pt x="2402" y="2612"/>
                  <a:pt x="2802" y="2145"/>
                  <a:pt x="2836" y="1545"/>
                </a:cubicBezTo>
                <a:cubicBezTo>
                  <a:pt x="2769" y="878"/>
                  <a:pt x="2335" y="310"/>
                  <a:pt x="1702" y="110"/>
                </a:cubicBezTo>
                <a:cubicBezTo>
                  <a:pt x="1536" y="35"/>
                  <a:pt x="1364" y="1"/>
                  <a:pt x="11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3" name="Google Shape;1583;p36"/>
          <p:cNvSpPr/>
          <p:nvPr/>
        </p:nvSpPr>
        <p:spPr>
          <a:xfrm>
            <a:off x="8593750" y="4228588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4" name="Google Shape;1584;p36"/>
          <p:cNvSpPr/>
          <p:nvPr/>
        </p:nvSpPr>
        <p:spPr>
          <a:xfrm>
            <a:off x="1406050" y="587313"/>
            <a:ext cx="321925" cy="310900"/>
          </a:xfrm>
          <a:custGeom>
            <a:avLst/>
            <a:gdLst/>
            <a:ahLst/>
            <a:cxnLst/>
            <a:rect l="l" t="t" r="r" b="b"/>
            <a:pathLst>
              <a:path w="12877" h="12436" extrusionOk="0">
                <a:moveTo>
                  <a:pt x="5600" y="919"/>
                </a:moveTo>
                <a:cubicBezTo>
                  <a:pt x="6011" y="919"/>
                  <a:pt x="6242" y="1617"/>
                  <a:pt x="6272" y="1936"/>
                </a:cubicBezTo>
                <a:cubicBezTo>
                  <a:pt x="6338" y="2503"/>
                  <a:pt x="6338" y="3104"/>
                  <a:pt x="6272" y="3671"/>
                </a:cubicBezTo>
                <a:cubicBezTo>
                  <a:pt x="6205" y="4449"/>
                  <a:pt x="6019" y="5228"/>
                  <a:pt x="5725" y="5967"/>
                </a:cubicBezTo>
                <a:lnTo>
                  <a:pt x="5725" y="5967"/>
                </a:lnTo>
                <a:cubicBezTo>
                  <a:pt x="5713" y="5987"/>
                  <a:pt x="5702" y="6006"/>
                  <a:pt x="5690" y="6025"/>
                </a:cubicBezTo>
                <a:lnTo>
                  <a:pt x="5690" y="6025"/>
                </a:lnTo>
                <a:cubicBezTo>
                  <a:pt x="5502" y="5836"/>
                  <a:pt x="5353" y="5627"/>
                  <a:pt x="5236" y="5403"/>
                </a:cubicBezTo>
                <a:lnTo>
                  <a:pt x="5236" y="5403"/>
                </a:lnTo>
                <a:cubicBezTo>
                  <a:pt x="5163" y="4899"/>
                  <a:pt x="5042" y="4402"/>
                  <a:pt x="4856" y="3932"/>
                </a:cubicBezTo>
                <a:lnTo>
                  <a:pt x="4856" y="3932"/>
                </a:lnTo>
                <a:cubicBezTo>
                  <a:pt x="4843" y="3756"/>
                  <a:pt x="4837" y="3579"/>
                  <a:pt x="4837" y="3404"/>
                </a:cubicBezTo>
                <a:cubicBezTo>
                  <a:pt x="4837" y="2803"/>
                  <a:pt x="4704" y="1302"/>
                  <a:pt x="5404" y="969"/>
                </a:cubicBezTo>
                <a:cubicBezTo>
                  <a:pt x="5473" y="934"/>
                  <a:pt x="5539" y="919"/>
                  <a:pt x="5600" y="919"/>
                </a:cubicBezTo>
                <a:close/>
                <a:moveTo>
                  <a:pt x="2127" y="2545"/>
                </a:moveTo>
                <a:cubicBezTo>
                  <a:pt x="2894" y="2545"/>
                  <a:pt x="3611" y="3480"/>
                  <a:pt x="3917" y="4097"/>
                </a:cubicBezTo>
                <a:lnTo>
                  <a:pt x="3917" y="4097"/>
                </a:lnTo>
                <a:cubicBezTo>
                  <a:pt x="3967" y="4686"/>
                  <a:pt x="4094" y="5263"/>
                  <a:pt x="4350" y="5780"/>
                </a:cubicBezTo>
                <a:lnTo>
                  <a:pt x="4350" y="5780"/>
                </a:lnTo>
                <a:cubicBezTo>
                  <a:pt x="4367" y="5914"/>
                  <a:pt x="4381" y="6048"/>
                  <a:pt x="4390" y="6182"/>
                </a:cubicBezTo>
                <a:lnTo>
                  <a:pt x="4390" y="6182"/>
                </a:lnTo>
                <a:cubicBezTo>
                  <a:pt x="4175" y="6257"/>
                  <a:pt x="3964" y="6291"/>
                  <a:pt x="3758" y="6291"/>
                </a:cubicBezTo>
                <a:cubicBezTo>
                  <a:pt x="2917" y="6291"/>
                  <a:pt x="2175" y="5715"/>
                  <a:pt x="1735" y="4938"/>
                </a:cubicBezTo>
                <a:cubicBezTo>
                  <a:pt x="1401" y="4404"/>
                  <a:pt x="901" y="2937"/>
                  <a:pt x="1802" y="2603"/>
                </a:cubicBezTo>
                <a:cubicBezTo>
                  <a:pt x="1910" y="2563"/>
                  <a:pt x="2019" y="2545"/>
                  <a:pt x="2127" y="2545"/>
                </a:cubicBezTo>
                <a:close/>
                <a:moveTo>
                  <a:pt x="10594" y="3135"/>
                </a:moveTo>
                <a:cubicBezTo>
                  <a:pt x="10768" y="3135"/>
                  <a:pt x="10931" y="3176"/>
                  <a:pt x="11075" y="3270"/>
                </a:cubicBezTo>
                <a:cubicBezTo>
                  <a:pt x="11542" y="3571"/>
                  <a:pt x="11442" y="4338"/>
                  <a:pt x="11275" y="4805"/>
                </a:cubicBezTo>
                <a:cubicBezTo>
                  <a:pt x="11042" y="5338"/>
                  <a:pt x="10641" y="5772"/>
                  <a:pt x="10141" y="6072"/>
                </a:cubicBezTo>
                <a:cubicBezTo>
                  <a:pt x="9361" y="6563"/>
                  <a:pt x="8432" y="6681"/>
                  <a:pt x="7513" y="6695"/>
                </a:cubicBezTo>
                <a:lnTo>
                  <a:pt x="7513" y="6695"/>
                </a:lnTo>
                <a:cubicBezTo>
                  <a:pt x="7183" y="6649"/>
                  <a:pt x="6844" y="6634"/>
                  <a:pt x="6505" y="6634"/>
                </a:cubicBezTo>
                <a:cubicBezTo>
                  <a:pt x="6485" y="6634"/>
                  <a:pt x="6465" y="6634"/>
                  <a:pt x="6444" y="6634"/>
                </a:cubicBezTo>
                <a:lnTo>
                  <a:pt x="6444" y="6634"/>
                </a:lnTo>
                <a:cubicBezTo>
                  <a:pt x="6448" y="6627"/>
                  <a:pt x="6451" y="6620"/>
                  <a:pt x="6454" y="6612"/>
                </a:cubicBezTo>
                <a:lnTo>
                  <a:pt x="6454" y="6612"/>
                </a:lnTo>
                <a:cubicBezTo>
                  <a:pt x="6891" y="5864"/>
                  <a:pt x="7447" y="5182"/>
                  <a:pt x="8073" y="4605"/>
                </a:cubicBezTo>
                <a:cubicBezTo>
                  <a:pt x="8573" y="4160"/>
                  <a:pt x="9723" y="3135"/>
                  <a:pt x="10594" y="3135"/>
                </a:cubicBezTo>
                <a:close/>
                <a:moveTo>
                  <a:pt x="6540" y="7614"/>
                </a:moveTo>
                <a:cubicBezTo>
                  <a:pt x="6696" y="7616"/>
                  <a:pt x="6853" y="7618"/>
                  <a:pt x="7009" y="7618"/>
                </a:cubicBezTo>
                <a:cubicBezTo>
                  <a:pt x="7109" y="7618"/>
                  <a:pt x="7208" y="7617"/>
                  <a:pt x="7307" y="7616"/>
                </a:cubicBezTo>
                <a:lnTo>
                  <a:pt x="7307" y="7616"/>
                </a:lnTo>
                <a:cubicBezTo>
                  <a:pt x="7800" y="7665"/>
                  <a:pt x="8279" y="7802"/>
                  <a:pt x="8673" y="8140"/>
                </a:cubicBezTo>
                <a:cubicBezTo>
                  <a:pt x="9240" y="8641"/>
                  <a:pt x="9440" y="9475"/>
                  <a:pt x="9174" y="10209"/>
                </a:cubicBezTo>
                <a:cubicBezTo>
                  <a:pt x="9048" y="10586"/>
                  <a:pt x="8684" y="10845"/>
                  <a:pt x="8279" y="10845"/>
                </a:cubicBezTo>
                <a:cubicBezTo>
                  <a:pt x="8255" y="10845"/>
                  <a:pt x="8231" y="10844"/>
                  <a:pt x="8206" y="10842"/>
                </a:cubicBezTo>
                <a:cubicBezTo>
                  <a:pt x="7739" y="10776"/>
                  <a:pt x="7539" y="10109"/>
                  <a:pt x="7372" y="9742"/>
                </a:cubicBezTo>
                <a:cubicBezTo>
                  <a:pt x="7052" y="9048"/>
                  <a:pt x="6775" y="8333"/>
                  <a:pt x="6540" y="7614"/>
                </a:cubicBezTo>
                <a:close/>
                <a:moveTo>
                  <a:pt x="4520" y="7290"/>
                </a:moveTo>
                <a:cubicBezTo>
                  <a:pt x="4587" y="7326"/>
                  <a:pt x="4659" y="7354"/>
                  <a:pt x="4737" y="7373"/>
                </a:cubicBezTo>
                <a:cubicBezTo>
                  <a:pt x="4772" y="7381"/>
                  <a:pt x="4807" y="7385"/>
                  <a:pt x="4841" y="7385"/>
                </a:cubicBezTo>
                <a:cubicBezTo>
                  <a:pt x="4946" y="7385"/>
                  <a:pt x="5045" y="7351"/>
                  <a:pt x="5128" y="7294"/>
                </a:cubicBezTo>
                <a:lnTo>
                  <a:pt x="5128" y="7294"/>
                </a:lnTo>
                <a:cubicBezTo>
                  <a:pt x="5147" y="7485"/>
                  <a:pt x="5281" y="7643"/>
                  <a:pt x="5447" y="7709"/>
                </a:cubicBezTo>
                <a:lnTo>
                  <a:pt x="5447" y="7709"/>
                </a:lnTo>
                <a:cubicBezTo>
                  <a:pt x="5420" y="8415"/>
                  <a:pt x="5227" y="9122"/>
                  <a:pt x="4904" y="9742"/>
                </a:cubicBezTo>
                <a:cubicBezTo>
                  <a:pt x="4737" y="10109"/>
                  <a:pt x="4504" y="10409"/>
                  <a:pt x="4237" y="10709"/>
                </a:cubicBezTo>
                <a:cubicBezTo>
                  <a:pt x="4062" y="10913"/>
                  <a:pt x="3659" y="11446"/>
                  <a:pt x="3338" y="11446"/>
                </a:cubicBezTo>
                <a:cubicBezTo>
                  <a:pt x="3290" y="11446"/>
                  <a:pt x="3245" y="11435"/>
                  <a:pt x="3203" y="11409"/>
                </a:cubicBezTo>
                <a:cubicBezTo>
                  <a:pt x="2869" y="11243"/>
                  <a:pt x="2836" y="10509"/>
                  <a:pt x="2836" y="10209"/>
                </a:cubicBezTo>
                <a:cubicBezTo>
                  <a:pt x="2836" y="9808"/>
                  <a:pt x="2936" y="9408"/>
                  <a:pt x="3103" y="9074"/>
                </a:cubicBezTo>
                <a:cubicBezTo>
                  <a:pt x="3479" y="8403"/>
                  <a:pt x="3963" y="7797"/>
                  <a:pt x="4520" y="7290"/>
                </a:cubicBezTo>
                <a:close/>
                <a:moveTo>
                  <a:pt x="5546" y="1"/>
                </a:moveTo>
                <a:cubicBezTo>
                  <a:pt x="5443" y="1"/>
                  <a:pt x="5340" y="12"/>
                  <a:pt x="5237" y="35"/>
                </a:cubicBezTo>
                <a:cubicBezTo>
                  <a:pt x="4173" y="294"/>
                  <a:pt x="3977" y="1521"/>
                  <a:pt x="3922" y="2496"/>
                </a:cubicBezTo>
                <a:lnTo>
                  <a:pt x="3922" y="2496"/>
                </a:lnTo>
                <a:cubicBezTo>
                  <a:pt x="3405" y="2006"/>
                  <a:pt x="2709" y="1609"/>
                  <a:pt x="2036" y="1609"/>
                </a:cubicBezTo>
                <a:cubicBezTo>
                  <a:pt x="1674" y="1609"/>
                  <a:pt x="1318" y="1724"/>
                  <a:pt x="1001" y="2003"/>
                </a:cubicBezTo>
                <a:cubicBezTo>
                  <a:pt x="0" y="2837"/>
                  <a:pt x="334" y="4438"/>
                  <a:pt x="901" y="5439"/>
                </a:cubicBezTo>
                <a:cubicBezTo>
                  <a:pt x="1421" y="6321"/>
                  <a:pt x="2310" y="7035"/>
                  <a:pt x="3297" y="7205"/>
                </a:cubicBezTo>
                <a:lnTo>
                  <a:pt x="3297" y="7205"/>
                </a:lnTo>
                <a:cubicBezTo>
                  <a:pt x="2731" y="7808"/>
                  <a:pt x="2251" y="8488"/>
                  <a:pt x="2035" y="9308"/>
                </a:cubicBezTo>
                <a:cubicBezTo>
                  <a:pt x="1768" y="10242"/>
                  <a:pt x="1835" y="11776"/>
                  <a:pt x="2836" y="12310"/>
                </a:cubicBezTo>
                <a:cubicBezTo>
                  <a:pt x="2984" y="12397"/>
                  <a:pt x="3137" y="12435"/>
                  <a:pt x="3291" y="12435"/>
                </a:cubicBezTo>
                <a:cubicBezTo>
                  <a:pt x="4144" y="12435"/>
                  <a:pt x="5042" y="11264"/>
                  <a:pt x="5438" y="10642"/>
                </a:cubicBezTo>
                <a:cubicBezTo>
                  <a:pt x="5725" y="10197"/>
                  <a:pt x="5944" y="9721"/>
                  <a:pt x="6095" y="9227"/>
                </a:cubicBezTo>
                <a:lnTo>
                  <a:pt x="6095" y="9227"/>
                </a:lnTo>
                <a:cubicBezTo>
                  <a:pt x="6120" y="9287"/>
                  <a:pt x="6146" y="9348"/>
                  <a:pt x="6171" y="9408"/>
                </a:cubicBezTo>
                <a:cubicBezTo>
                  <a:pt x="6372" y="10008"/>
                  <a:pt x="6672" y="10609"/>
                  <a:pt x="7039" y="11176"/>
                </a:cubicBezTo>
                <a:cubicBezTo>
                  <a:pt x="7372" y="11592"/>
                  <a:pt x="7815" y="11778"/>
                  <a:pt x="8262" y="11778"/>
                </a:cubicBezTo>
                <a:cubicBezTo>
                  <a:pt x="8889" y="11778"/>
                  <a:pt x="9524" y="11413"/>
                  <a:pt x="9874" y="10809"/>
                </a:cubicBezTo>
                <a:cubicBezTo>
                  <a:pt x="10408" y="9842"/>
                  <a:pt x="10274" y="8641"/>
                  <a:pt x="9574" y="7774"/>
                </a:cubicBezTo>
                <a:cubicBezTo>
                  <a:pt x="9468" y="7638"/>
                  <a:pt x="9354" y="7518"/>
                  <a:pt x="9233" y="7412"/>
                </a:cubicBezTo>
                <a:lnTo>
                  <a:pt x="9233" y="7412"/>
                </a:lnTo>
                <a:cubicBezTo>
                  <a:pt x="9892" y="7257"/>
                  <a:pt x="10518" y="6990"/>
                  <a:pt x="11075" y="6539"/>
                </a:cubicBezTo>
                <a:cubicBezTo>
                  <a:pt x="12076" y="5705"/>
                  <a:pt x="12876" y="3971"/>
                  <a:pt x="11909" y="2803"/>
                </a:cubicBezTo>
                <a:cubicBezTo>
                  <a:pt x="11558" y="2373"/>
                  <a:pt x="11118" y="2208"/>
                  <a:pt x="10652" y="2208"/>
                </a:cubicBezTo>
                <a:cubicBezTo>
                  <a:pt x="9747" y="2208"/>
                  <a:pt x="8745" y="2830"/>
                  <a:pt x="8106" y="3337"/>
                </a:cubicBezTo>
                <a:cubicBezTo>
                  <a:pt x="7769" y="3594"/>
                  <a:pt x="7448" y="3873"/>
                  <a:pt x="7147" y="4171"/>
                </a:cubicBezTo>
                <a:lnTo>
                  <a:pt x="7147" y="4171"/>
                </a:lnTo>
                <a:cubicBezTo>
                  <a:pt x="7208" y="3742"/>
                  <a:pt x="7239" y="3307"/>
                  <a:pt x="7239" y="2870"/>
                </a:cubicBezTo>
                <a:cubicBezTo>
                  <a:pt x="7239" y="2136"/>
                  <a:pt x="7239" y="1336"/>
                  <a:pt x="6839" y="735"/>
                </a:cubicBezTo>
                <a:cubicBezTo>
                  <a:pt x="6534" y="265"/>
                  <a:pt x="6046" y="1"/>
                  <a:pt x="55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85" name="Google Shape;1585;p36"/>
          <p:cNvGrpSpPr/>
          <p:nvPr/>
        </p:nvGrpSpPr>
        <p:grpSpPr>
          <a:xfrm>
            <a:off x="3051425" y="4604725"/>
            <a:ext cx="311900" cy="314700"/>
            <a:chOff x="8571050" y="1873050"/>
            <a:chExt cx="311900" cy="314700"/>
          </a:xfrm>
        </p:grpSpPr>
        <p:sp>
          <p:nvSpPr>
            <p:cNvPr id="1586" name="Google Shape;1586;p36"/>
            <p:cNvSpPr/>
            <p:nvPr/>
          </p:nvSpPr>
          <p:spPr>
            <a:xfrm>
              <a:off x="8571050" y="1873050"/>
              <a:ext cx="311900" cy="314700"/>
            </a:xfrm>
            <a:custGeom>
              <a:avLst/>
              <a:gdLst/>
              <a:ahLst/>
              <a:cxnLst/>
              <a:rect l="l" t="t" r="r" b="b"/>
              <a:pathLst>
                <a:path w="12476" h="12588" extrusionOk="0">
                  <a:moveTo>
                    <a:pt x="6515" y="929"/>
                  </a:moveTo>
                  <a:cubicBezTo>
                    <a:pt x="7071" y="929"/>
                    <a:pt x="7622" y="1043"/>
                    <a:pt x="8139" y="1298"/>
                  </a:cubicBezTo>
                  <a:cubicBezTo>
                    <a:pt x="8210" y="1327"/>
                    <a:pt x="8279" y="1340"/>
                    <a:pt x="8345" y="1340"/>
                  </a:cubicBezTo>
                  <a:cubicBezTo>
                    <a:pt x="8479" y="1340"/>
                    <a:pt x="8599" y="1286"/>
                    <a:pt x="8691" y="1204"/>
                  </a:cubicBezTo>
                  <a:lnTo>
                    <a:pt x="8691" y="1204"/>
                  </a:lnTo>
                  <a:cubicBezTo>
                    <a:pt x="8751" y="1239"/>
                    <a:pt x="8804" y="1285"/>
                    <a:pt x="8873" y="1331"/>
                  </a:cubicBezTo>
                  <a:cubicBezTo>
                    <a:pt x="9107" y="1498"/>
                    <a:pt x="9307" y="1665"/>
                    <a:pt x="9507" y="1865"/>
                  </a:cubicBezTo>
                  <a:cubicBezTo>
                    <a:pt x="9907" y="2265"/>
                    <a:pt x="10241" y="2699"/>
                    <a:pt x="10508" y="3166"/>
                  </a:cubicBezTo>
                  <a:cubicBezTo>
                    <a:pt x="11108" y="4267"/>
                    <a:pt x="11408" y="5468"/>
                    <a:pt x="11442" y="6735"/>
                  </a:cubicBezTo>
                  <a:cubicBezTo>
                    <a:pt x="11475" y="7936"/>
                    <a:pt x="11442" y="9404"/>
                    <a:pt x="10508" y="10304"/>
                  </a:cubicBezTo>
                  <a:cubicBezTo>
                    <a:pt x="9674" y="11038"/>
                    <a:pt x="8640" y="11505"/>
                    <a:pt x="7539" y="11605"/>
                  </a:cubicBezTo>
                  <a:cubicBezTo>
                    <a:pt x="7275" y="11644"/>
                    <a:pt x="7012" y="11662"/>
                    <a:pt x="6751" y="11662"/>
                  </a:cubicBezTo>
                  <a:cubicBezTo>
                    <a:pt x="4966" y="11662"/>
                    <a:pt x="3287" y="10784"/>
                    <a:pt x="2268" y="9270"/>
                  </a:cubicBezTo>
                  <a:cubicBezTo>
                    <a:pt x="1101" y="7569"/>
                    <a:pt x="1034" y="5368"/>
                    <a:pt x="2035" y="3566"/>
                  </a:cubicBezTo>
                  <a:cubicBezTo>
                    <a:pt x="2924" y="2093"/>
                    <a:pt x="4742" y="929"/>
                    <a:pt x="6515" y="929"/>
                  </a:cubicBezTo>
                  <a:close/>
                  <a:moveTo>
                    <a:pt x="6555" y="0"/>
                  </a:moveTo>
                  <a:cubicBezTo>
                    <a:pt x="4670" y="0"/>
                    <a:pt x="2774" y="1021"/>
                    <a:pt x="1635" y="2499"/>
                  </a:cubicBezTo>
                  <a:cubicBezTo>
                    <a:pt x="100" y="4567"/>
                    <a:pt x="0" y="7336"/>
                    <a:pt x="1334" y="9537"/>
                  </a:cubicBezTo>
                  <a:cubicBezTo>
                    <a:pt x="2520" y="11456"/>
                    <a:pt x="4636" y="12587"/>
                    <a:pt x="6855" y="12587"/>
                  </a:cubicBezTo>
                  <a:cubicBezTo>
                    <a:pt x="7259" y="12587"/>
                    <a:pt x="7667" y="12550"/>
                    <a:pt x="8073" y="12473"/>
                  </a:cubicBezTo>
                  <a:cubicBezTo>
                    <a:pt x="9407" y="12239"/>
                    <a:pt x="10641" y="11539"/>
                    <a:pt x="11542" y="10505"/>
                  </a:cubicBezTo>
                  <a:cubicBezTo>
                    <a:pt x="12476" y="9337"/>
                    <a:pt x="12442" y="7469"/>
                    <a:pt x="12309" y="6035"/>
                  </a:cubicBezTo>
                  <a:cubicBezTo>
                    <a:pt x="12209" y="4434"/>
                    <a:pt x="11608" y="2866"/>
                    <a:pt x="10574" y="1632"/>
                  </a:cubicBezTo>
                  <a:cubicBezTo>
                    <a:pt x="10074" y="1031"/>
                    <a:pt x="9507" y="531"/>
                    <a:pt x="8806" y="197"/>
                  </a:cubicBezTo>
                  <a:cubicBezTo>
                    <a:pt x="8667" y="128"/>
                    <a:pt x="8499" y="91"/>
                    <a:pt x="8331" y="91"/>
                  </a:cubicBezTo>
                  <a:cubicBezTo>
                    <a:pt x="8179" y="91"/>
                    <a:pt x="8029" y="121"/>
                    <a:pt x="7902" y="185"/>
                  </a:cubicBezTo>
                  <a:lnTo>
                    <a:pt x="7902" y="185"/>
                  </a:lnTo>
                  <a:cubicBezTo>
                    <a:pt x="7461" y="59"/>
                    <a:pt x="7008" y="0"/>
                    <a:pt x="6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36"/>
            <p:cNvSpPr/>
            <p:nvPr/>
          </p:nvSpPr>
          <p:spPr>
            <a:xfrm>
              <a:off x="8662775" y="1977975"/>
              <a:ext cx="28375" cy="42475"/>
            </a:xfrm>
            <a:custGeom>
              <a:avLst/>
              <a:gdLst/>
              <a:ahLst/>
              <a:cxnLst/>
              <a:rect l="l" t="t" r="r" b="b"/>
              <a:pathLst>
                <a:path w="1135" h="1699" extrusionOk="0">
                  <a:moveTo>
                    <a:pt x="617" y="0"/>
                  </a:moveTo>
                  <a:cubicBezTo>
                    <a:pt x="537" y="0"/>
                    <a:pt x="463" y="29"/>
                    <a:pt x="401" y="70"/>
                  </a:cubicBezTo>
                  <a:cubicBezTo>
                    <a:pt x="267" y="136"/>
                    <a:pt x="201" y="237"/>
                    <a:pt x="167" y="337"/>
                  </a:cubicBezTo>
                  <a:lnTo>
                    <a:pt x="145" y="437"/>
                  </a:lnTo>
                  <a:lnTo>
                    <a:pt x="145" y="437"/>
                  </a:lnTo>
                  <a:cubicBezTo>
                    <a:pt x="127" y="470"/>
                    <a:pt x="112" y="503"/>
                    <a:pt x="101" y="537"/>
                  </a:cubicBezTo>
                  <a:lnTo>
                    <a:pt x="0" y="1104"/>
                  </a:lnTo>
                  <a:cubicBezTo>
                    <a:pt x="0" y="1171"/>
                    <a:pt x="0" y="1237"/>
                    <a:pt x="0" y="1271"/>
                  </a:cubicBezTo>
                  <a:cubicBezTo>
                    <a:pt x="0" y="1337"/>
                    <a:pt x="34" y="1404"/>
                    <a:pt x="67" y="1471"/>
                  </a:cubicBezTo>
                  <a:cubicBezTo>
                    <a:pt x="159" y="1608"/>
                    <a:pt x="313" y="1698"/>
                    <a:pt x="476" y="1698"/>
                  </a:cubicBezTo>
                  <a:cubicBezTo>
                    <a:pt x="551" y="1698"/>
                    <a:pt x="628" y="1679"/>
                    <a:pt x="701" y="1638"/>
                  </a:cubicBezTo>
                  <a:cubicBezTo>
                    <a:pt x="801" y="1571"/>
                    <a:pt x="901" y="1471"/>
                    <a:pt x="934" y="1337"/>
                  </a:cubicBezTo>
                  <a:cubicBezTo>
                    <a:pt x="968" y="1104"/>
                    <a:pt x="1035" y="837"/>
                    <a:pt x="1101" y="603"/>
                  </a:cubicBezTo>
                  <a:cubicBezTo>
                    <a:pt x="1135" y="470"/>
                    <a:pt x="1101" y="337"/>
                    <a:pt x="1035" y="237"/>
                  </a:cubicBezTo>
                  <a:cubicBezTo>
                    <a:pt x="968" y="136"/>
                    <a:pt x="868" y="36"/>
                    <a:pt x="768" y="36"/>
                  </a:cubicBezTo>
                  <a:cubicBezTo>
                    <a:pt x="717" y="11"/>
                    <a:pt x="666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36"/>
            <p:cNvSpPr/>
            <p:nvPr/>
          </p:nvSpPr>
          <p:spPr>
            <a:xfrm>
              <a:off x="8738650" y="1982725"/>
              <a:ext cx="30900" cy="44550"/>
            </a:xfrm>
            <a:custGeom>
              <a:avLst/>
              <a:gdLst/>
              <a:ahLst/>
              <a:cxnLst/>
              <a:rect l="l" t="t" r="r" b="b"/>
              <a:pathLst>
                <a:path w="1236" h="1782" extrusionOk="0">
                  <a:moveTo>
                    <a:pt x="781" y="0"/>
                  </a:moveTo>
                  <a:cubicBezTo>
                    <a:pt x="697" y="0"/>
                    <a:pt x="599" y="31"/>
                    <a:pt x="501" y="80"/>
                  </a:cubicBezTo>
                  <a:cubicBezTo>
                    <a:pt x="469" y="102"/>
                    <a:pt x="440" y="127"/>
                    <a:pt x="414" y="154"/>
                  </a:cubicBezTo>
                  <a:lnTo>
                    <a:pt x="414" y="154"/>
                  </a:lnTo>
                  <a:cubicBezTo>
                    <a:pt x="321" y="194"/>
                    <a:pt x="232" y="289"/>
                    <a:pt x="201" y="413"/>
                  </a:cubicBezTo>
                  <a:cubicBezTo>
                    <a:pt x="168" y="680"/>
                    <a:pt x="101" y="947"/>
                    <a:pt x="34" y="1181"/>
                  </a:cubicBezTo>
                  <a:cubicBezTo>
                    <a:pt x="1" y="1314"/>
                    <a:pt x="34" y="1448"/>
                    <a:pt x="68" y="1548"/>
                  </a:cubicBezTo>
                  <a:cubicBezTo>
                    <a:pt x="134" y="1648"/>
                    <a:pt x="234" y="1748"/>
                    <a:pt x="368" y="1781"/>
                  </a:cubicBezTo>
                  <a:cubicBezTo>
                    <a:pt x="468" y="1781"/>
                    <a:pt x="601" y="1781"/>
                    <a:pt x="735" y="1714"/>
                  </a:cubicBezTo>
                  <a:cubicBezTo>
                    <a:pt x="835" y="1648"/>
                    <a:pt x="902" y="1548"/>
                    <a:pt x="935" y="1448"/>
                  </a:cubicBezTo>
                  <a:cubicBezTo>
                    <a:pt x="1035" y="1147"/>
                    <a:pt x="1135" y="880"/>
                    <a:pt x="1202" y="614"/>
                  </a:cubicBezTo>
                  <a:cubicBezTo>
                    <a:pt x="1235" y="480"/>
                    <a:pt x="1235" y="347"/>
                    <a:pt x="1168" y="247"/>
                  </a:cubicBezTo>
                  <a:cubicBezTo>
                    <a:pt x="1102" y="147"/>
                    <a:pt x="1002" y="47"/>
                    <a:pt x="868" y="13"/>
                  </a:cubicBezTo>
                  <a:cubicBezTo>
                    <a:pt x="841" y="4"/>
                    <a:pt x="812" y="0"/>
                    <a:pt x="7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36"/>
            <p:cNvSpPr/>
            <p:nvPr/>
          </p:nvSpPr>
          <p:spPr>
            <a:xfrm>
              <a:off x="8636225" y="2044500"/>
              <a:ext cx="150825" cy="63025"/>
            </a:xfrm>
            <a:custGeom>
              <a:avLst/>
              <a:gdLst/>
              <a:ahLst/>
              <a:cxnLst/>
              <a:rect l="l" t="t" r="r" b="b"/>
              <a:pathLst>
                <a:path w="6033" h="2521" extrusionOk="0">
                  <a:moveTo>
                    <a:pt x="617" y="1"/>
                  </a:moveTo>
                  <a:cubicBezTo>
                    <a:pt x="314" y="1"/>
                    <a:pt x="1" y="262"/>
                    <a:pt x="162" y="644"/>
                  </a:cubicBezTo>
                  <a:cubicBezTo>
                    <a:pt x="362" y="1912"/>
                    <a:pt x="1696" y="2446"/>
                    <a:pt x="2830" y="2512"/>
                  </a:cubicBezTo>
                  <a:cubicBezTo>
                    <a:pt x="2931" y="2518"/>
                    <a:pt x="3031" y="2520"/>
                    <a:pt x="3131" y="2520"/>
                  </a:cubicBezTo>
                  <a:cubicBezTo>
                    <a:pt x="3663" y="2520"/>
                    <a:pt x="4188" y="2442"/>
                    <a:pt x="4665" y="2246"/>
                  </a:cubicBezTo>
                  <a:cubicBezTo>
                    <a:pt x="5232" y="2012"/>
                    <a:pt x="5666" y="1578"/>
                    <a:pt x="5933" y="1045"/>
                  </a:cubicBezTo>
                  <a:cubicBezTo>
                    <a:pt x="6033" y="811"/>
                    <a:pt x="5966" y="544"/>
                    <a:pt x="5766" y="411"/>
                  </a:cubicBezTo>
                  <a:cubicBezTo>
                    <a:pt x="5683" y="364"/>
                    <a:pt x="5592" y="341"/>
                    <a:pt x="5504" y="341"/>
                  </a:cubicBezTo>
                  <a:cubicBezTo>
                    <a:pt x="5345" y="341"/>
                    <a:pt x="5197" y="415"/>
                    <a:pt x="5132" y="544"/>
                  </a:cubicBezTo>
                  <a:cubicBezTo>
                    <a:pt x="4965" y="945"/>
                    <a:pt x="4665" y="1245"/>
                    <a:pt x="4298" y="1378"/>
                  </a:cubicBezTo>
                  <a:cubicBezTo>
                    <a:pt x="3937" y="1517"/>
                    <a:pt x="3552" y="1587"/>
                    <a:pt x="3164" y="1587"/>
                  </a:cubicBezTo>
                  <a:cubicBezTo>
                    <a:pt x="3086" y="1587"/>
                    <a:pt x="3008" y="1584"/>
                    <a:pt x="2930" y="1578"/>
                  </a:cubicBezTo>
                  <a:cubicBezTo>
                    <a:pt x="2163" y="1545"/>
                    <a:pt x="1196" y="1278"/>
                    <a:pt x="1062" y="378"/>
                  </a:cubicBezTo>
                  <a:cubicBezTo>
                    <a:pt x="1010" y="113"/>
                    <a:pt x="815" y="1"/>
                    <a:pt x="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90" name="Google Shape;1590;p36"/>
          <p:cNvSpPr/>
          <p:nvPr/>
        </p:nvSpPr>
        <p:spPr>
          <a:xfrm rot="989451">
            <a:off x="7130073" y="686163"/>
            <a:ext cx="121724" cy="113202"/>
          </a:xfrm>
          <a:custGeom>
            <a:avLst/>
            <a:gdLst/>
            <a:ahLst/>
            <a:cxnLst/>
            <a:rect l="l" t="t" r="r" b="b"/>
            <a:pathLst>
              <a:path w="4371" h="4065" extrusionOk="0">
                <a:moveTo>
                  <a:pt x="2803" y="1301"/>
                </a:moveTo>
                <a:cubicBezTo>
                  <a:pt x="2803" y="1312"/>
                  <a:pt x="2810" y="1323"/>
                  <a:pt x="2818" y="1331"/>
                </a:cubicBezTo>
                <a:lnTo>
                  <a:pt x="2818" y="1331"/>
                </a:lnTo>
                <a:lnTo>
                  <a:pt x="2803" y="1301"/>
                </a:lnTo>
                <a:close/>
                <a:moveTo>
                  <a:pt x="1902" y="934"/>
                </a:moveTo>
                <a:cubicBezTo>
                  <a:pt x="2039" y="973"/>
                  <a:pt x="2176" y="990"/>
                  <a:pt x="2313" y="990"/>
                </a:cubicBezTo>
                <a:cubicBezTo>
                  <a:pt x="2337" y="990"/>
                  <a:pt x="2361" y="989"/>
                  <a:pt x="2385" y="988"/>
                </a:cubicBezTo>
                <a:lnTo>
                  <a:pt x="2385" y="988"/>
                </a:lnTo>
                <a:cubicBezTo>
                  <a:pt x="2391" y="992"/>
                  <a:pt x="2397" y="997"/>
                  <a:pt x="2403" y="1001"/>
                </a:cubicBezTo>
                <a:cubicBezTo>
                  <a:pt x="2469" y="1034"/>
                  <a:pt x="2536" y="1068"/>
                  <a:pt x="2569" y="1101"/>
                </a:cubicBezTo>
                <a:cubicBezTo>
                  <a:pt x="2569" y="1101"/>
                  <a:pt x="2633" y="1144"/>
                  <a:pt x="2625" y="1144"/>
                </a:cubicBezTo>
                <a:cubicBezTo>
                  <a:pt x="2623" y="1144"/>
                  <a:pt x="2616" y="1141"/>
                  <a:pt x="2603" y="1134"/>
                </a:cubicBezTo>
                <a:lnTo>
                  <a:pt x="2603" y="1134"/>
                </a:lnTo>
                <a:lnTo>
                  <a:pt x="2669" y="1168"/>
                </a:lnTo>
                <a:lnTo>
                  <a:pt x="2803" y="1301"/>
                </a:lnTo>
                <a:lnTo>
                  <a:pt x="2803" y="1301"/>
                </a:lnTo>
                <a:lnTo>
                  <a:pt x="2803" y="1301"/>
                </a:lnTo>
                <a:cubicBezTo>
                  <a:pt x="2803" y="1301"/>
                  <a:pt x="2803" y="1301"/>
                  <a:pt x="2803" y="1301"/>
                </a:cubicBezTo>
                <a:lnTo>
                  <a:pt x="2803" y="1301"/>
                </a:lnTo>
                <a:cubicBezTo>
                  <a:pt x="2831" y="1329"/>
                  <a:pt x="2835" y="1340"/>
                  <a:pt x="2831" y="1340"/>
                </a:cubicBezTo>
                <a:cubicBezTo>
                  <a:pt x="2829" y="1340"/>
                  <a:pt x="2823" y="1336"/>
                  <a:pt x="2818" y="1331"/>
                </a:cubicBezTo>
                <a:lnTo>
                  <a:pt x="2818" y="1331"/>
                </a:lnTo>
                <a:lnTo>
                  <a:pt x="2870" y="1435"/>
                </a:lnTo>
                <a:cubicBezTo>
                  <a:pt x="2900" y="1465"/>
                  <a:pt x="2930" y="1522"/>
                  <a:pt x="2960" y="1583"/>
                </a:cubicBezTo>
                <a:lnTo>
                  <a:pt x="2960" y="1583"/>
                </a:lnTo>
                <a:cubicBezTo>
                  <a:pt x="2959" y="1587"/>
                  <a:pt x="2961" y="1601"/>
                  <a:pt x="2970" y="1635"/>
                </a:cubicBezTo>
                <a:lnTo>
                  <a:pt x="3003" y="1701"/>
                </a:lnTo>
                <a:cubicBezTo>
                  <a:pt x="3003" y="1768"/>
                  <a:pt x="3036" y="1835"/>
                  <a:pt x="3036" y="1902"/>
                </a:cubicBezTo>
                <a:cubicBezTo>
                  <a:pt x="3036" y="1935"/>
                  <a:pt x="3036" y="1968"/>
                  <a:pt x="3036" y="2035"/>
                </a:cubicBezTo>
                <a:lnTo>
                  <a:pt x="3036" y="2135"/>
                </a:lnTo>
                <a:cubicBezTo>
                  <a:pt x="3036" y="2202"/>
                  <a:pt x="3003" y="2269"/>
                  <a:pt x="3003" y="2335"/>
                </a:cubicBezTo>
                <a:cubicBezTo>
                  <a:pt x="2979" y="2360"/>
                  <a:pt x="2936" y="2439"/>
                  <a:pt x="2942" y="2439"/>
                </a:cubicBezTo>
                <a:cubicBezTo>
                  <a:pt x="2944" y="2439"/>
                  <a:pt x="2952" y="2428"/>
                  <a:pt x="2970" y="2402"/>
                </a:cubicBezTo>
                <a:lnTo>
                  <a:pt x="2970" y="2402"/>
                </a:lnTo>
                <a:cubicBezTo>
                  <a:pt x="2936" y="2469"/>
                  <a:pt x="2903" y="2535"/>
                  <a:pt x="2836" y="2602"/>
                </a:cubicBezTo>
                <a:cubicBezTo>
                  <a:pt x="2836" y="2602"/>
                  <a:pt x="2787" y="2676"/>
                  <a:pt x="2794" y="2676"/>
                </a:cubicBezTo>
                <a:cubicBezTo>
                  <a:pt x="2795" y="2676"/>
                  <a:pt x="2798" y="2674"/>
                  <a:pt x="2803" y="2669"/>
                </a:cubicBezTo>
                <a:cubicBezTo>
                  <a:pt x="2811" y="2652"/>
                  <a:pt x="2815" y="2646"/>
                  <a:pt x="2816" y="2646"/>
                </a:cubicBezTo>
                <a:lnTo>
                  <a:pt x="2816" y="2646"/>
                </a:lnTo>
                <a:cubicBezTo>
                  <a:pt x="2820" y="2646"/>
                  <a:pt x="2795" y="2702"/>
                  <a:pt x="2770" y="2702"/>
                </a:cubicBezTo>
                <a:cubicBezTo>
                  <a:pt x="2770" y="2702"/>
                  <a:pt x="2703" y="2802"/>
                  <a:pt x="2636" y="2836"/>
                </a:cubicBezTo>
                <a:lnTo>
                  <a:pt x="2569" y="2902"/>
                </a:lnTo>
                <a:lnTo>
                  <a:pt x="2403" y="3002"/>
                </a:lnTo>
                <a:cubicBezTo>
                  <a:pt x="2395" y="3006"/>
                  <a:pt x="2389" y="3009"/>
                  <a:pt x="2384" y="3012"/>
                </a:cubicBezTo>
                <a:lnTo>
                  <a:pt x="2384" y="3012"/>
                </a:lnTo>
                <a:cubicBezTo>
                  <a:pt x="2388" y="3007"/>
                  <a:pt x="2386" y="3002"/>
                  <a:pt x="2369" y="3002"/>
                </a:cubicBezTo>
                <a:lnTo>
                  <a:pt x="2269" y="3036"/>
                </a:lnTo>
                <a:cubicBezTo>
                  <a:pt x="2202" y="3036"/>
                  <a:pt x="2136" y="3069"/>
                  <a:pt x="2069" y="3069"/>
                </a:cubicBezTo>
                <a:lnTo>
                  <a:pt x="1769" y="3069"/>
                </a:lnTo>
                <a:cubicBezTo>
                  <a:pt x="1869" y="3069"/>
                  <a:pt x="1669" y="3069"/>
                  <a:pt x="1635" y="3036"/>
                </a:cubicBezTo>
                <a:cubicBezTo>
                  <a:pt x="1569" y="3036"/>
                  <a:pt x="1502" y="3002"/>
                  <a:pt x="1469" y="3002"/>
                </a:cubicBezTo>
                <a:cubicBezTo>
                  <a:pt x="1535" y="3002"/>
                  <a:pt x="1402" y="2936"/>
                  <a:pt x="1369" y="2936"/>
                </a:cubicBezTo>
                <a:lnTo>
                  <a:pt x="1302" y="2902"/>
                </a:lnTo>
                <a:cubicBezTo>
                  <a:pt x="1302" y="2902"/>
                  <a:pt x="1246" y="2846"/>
                  <a:pt x="1231" y="2846"/>
                </a:cubicBezTo>
                <a:cubicBezTo>
                  <a:pt x="1227" y="2846"/>
                  <a:pt x="1227" y="2852"/>
                  <a:pt x="1235" y="2869"/>
                </a:cubicBezTo>
                <a:cubicBezTo>
                  <a:pt x="1202" y="2802"/>
                  <a:pt x="1135" y="2769"/>
                  <a:pt x="1102" y="2702"/>
                </a:cubicBezTo>
                <a:cubicBezTo>
                  <a:pt x="1102" y="2702"/>
                  <a:pt x="1072" y="2673"/>
                  <a:pt x="1062" y="2673"/>
                </a:cubicBezTo>
                <a:cubicBezTo>
                  <a:pt x="1062" y="2673"/>
                  <a:pt x="1062" y="2673"/>
                  <a:pt x="1061" y="2673"/>
                </a:cubicBezTo>
                <a:lnTo>
                  <a:pt x="1061" y="2673"/>
                </a:lnTo>
                <a:cubicBezTo>
                  <a:pt x="1052" y="2649"/>
                  <a:pt x="1035" y="2626"/>
                  <a:pt x="1035" y="2602"/>
                </a:cubicBezTo>
                <a:cubicBezTo>
                  <a:pt x="1002" y="2569"/>
                  <a:pt x="1002" y="2535"/>
                  <a:pt x="1002" y="2502"/>
                </a:cubicBezTo>
                <a:cubicBezTo>
                  <a:pt x="987" y="2459"/>
                  <a:pt x="985" y="2447"/>
                  <a:pt x="988" y="2447"/>
                </a:cubicBezTo>
                <a:lnTo>
                  <a:pt x="988" y="2447"/>
                </a:lnTo>
                <a:cubicBezTo>
                  <a:pt x="991" y="2447"/>
                  <a:pt x="1002" y="2469"/>
                  <a:pt x="1002" y="2469"/>
                </a:cubicBezTo>
                <a:cubicBezTo>
                  <a:pt x="1002" y="2402"/>
                  <a:pt x="1002" y="2369"/>
                  <a:pt x="1002" y="2302"/>
                </a:cubicBezTo>
                <a:cubicBezTo>
                  <a:pt x="1002" y="2269"/>
                  <a:pt x="1002" y="2235"/>
                  <a:pt x="1002" y="2202"/>
                </a:cubicBezTo>
                <a:lnTo>
                  <a:pt x="1002" y="2168"/>
                </a:lnTo>
                <a:cubicBezTo>
                  <a:pt x="1002" y="2135"/>
                  <a:pt x="1035" y="2035"/>
                  <a:pt x="1035" y="1968"/>
                </a:cubicBezTo>
                <a:cubicBezTo>
                  <a:pt x="1068" y="1902"/>
                  <a:pt x="1068" y="1868"/>
                  <a:pt x="1102" y="1802"/>
                </a:cubicBezTo>
                <a:lnTo>
                  <a:pt x="1168" y="1668"/>
                </a:lnTo>
                <a:cubicBezTo>
                  <a:pt x="1202" y="1601"/>
                  <a:pt x="1235" y="1535"/>
                  <a:pt x="1268" y="1468"/>
                </a:cubicBezTo>
                <a:lnTo>
                  <a:pt x="1335" y="1368"/>
                </a:lnTo>
                <a:cubicBezTo>
                  <a:pt x="1336" y="1367"/>
                  <a:pt x="1337" y="1366"/>
                  <a:pt x="1337" y="1366"/>
                </a:cubicBezTo>
                <a:cubicBezTo>
                  <a:pt x="1337" y="1366"/>
                  <a:pt x="1344" y="1359"/>
                  <a:pt x="1369" y="1335"/>
                </a:cubicBezTo>
                <a:lnTo>
                  <a:pt x="1535" y="1168"/>
                </a:lnTo>
                <a:lnTo>
                  <a:pt x="1602" y="1101"/>
                </a:lnTo>
                <a:lnTo>
                  <a:pt x="1635" y="1068"/>
                </a:lnTo>
                <a:cubicBezTo>
                  <a:pt x="1702" y="1034"/>
                  <a:pt x="1769" y="968"/>
                  <a:pt x="1836" y="934"/>
                </a:cubicBezTo>
                <a:close/>
                <a:moveTo>
                  <a:pt x="1869" y="0"/>
                </a:moveTo>
                <a:cubicBezTo>
                  <a:pt x="1602" y="0"/>
                  <a:pt x="1369" y="100"/>
                  <a:pt x="1168" y="234"/>
                </a:cubicBezTo>
                <a:cubicBezTo>
                  <a:pt x="535" y="701"/>
                  <a:pt x="101" y="1435"/>
                  <a:pt x="34" y="2235"/>
                </a:cubicBezTo>
                <a:cubicBezTo>
                  <a:pt x="1" y="2669"/>
                  <a:pt x="134" y="3102"/>
                  <a:pt x="468" y="3436"/>
                </a:cubicBezTo>
                <a:cubicBezTo>
                  <a:pt x="872" y="3855"/>
                  <a:pt x="1413" y="4065"/>
                  <a:pt x="1953" y="4065"/>
                </a:cubicBezTo>
                <a:cubicBezTo>
                  <a:pt x="2574" y="4065"/>
                  <a:pt x="3193" y="3789"/>
                  <a:pt x="3603" y="3236"/>
                </a:cubicBezTo>
                <a:cubicBezTo>
                  <a:pt x="4371" y="2235"/>
                  <a:pt x="4004" y="767"/>
                  <a:pt x="2870" y="200"/>
                </a:cubicBezTo>
                <a:cubicBezTo>
                  <a:pt x="2828" y="178"/>
                  <a:pt x="2787" y="163"/>
                  <a:pt x="2747" y="154"/>
                </a:cubicBezTo>
                <a:lnTo>
                  <a:pt x="2747" y="154"/>
                </a:lnTo>
                <a:cubicBezTo>
                  <a:pt x="2663" y="90"/>
                  <a:pt x="2563" y="52"/>
                  <a:pt x="2454" y="52"/>
                </a:cubicBezTo>
                <a:cubicBezTo>
                  <a:pt x="2416" y="52"/>
                  <a:pt x="2376" y="57"/>
                  <a:pt x="2336" y="67"/>
                </a:cubicBezTo>
                <a:lnTo>
                  <a:pt x="2202" y="34"/>
                </a:lnTo>
                <a:cubicBezTo>
                  <a:pt x="2069" y="0"/>
                  <a:pt x="1969" y="0"/>
                  <a:pt x="186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CUSTOM_2_1_1_1_1_1">
    <p:spTree>
      <p:nvGrpSpPr>
        <p:cNvPr id="1" name="Shape 1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2" name="Google Shape;1592;p37"/>
          <p:cNvGrpSpPr/>
          <p:nvPr/>
        </p:nvGrpSpPr>
        <p:grpSpPr>
          <a:xfrm>
            <a:off x="95" y="25"/>
            <a:ext cx="9143969" cy="5143446"/>
            <a:chOff x="95" y="25"/>
            <a:chExt cx="9143969" cy="5143446"/>
          </a:xfrm>
        </p:grpSpPr>
        <p:sp>
          <p:nvSpPr>
            <p:cNvPr id="1593" name="Google Shape;1593;p37"/>
            <p:cNvSpPr/>
            <p:nvPr/>
          </p:nvSpPr>
          <p:spPr>
            <a:xfrm>
              <a:off x="95" y="484705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37"/>
            <p:cNvSpPr/>
            <p:nvPr/>
          </p:nvSpPr>
          <p:spPr>
            <a:xfrm>
              <a:off x="95" y="67722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37"/>
            <p:cNvSpPr/>
            <p:nvPr/>
          </p:nvSpPr>
          <p:spPr>
            <a:xfrm>
              <a:off x="95" y="86974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37"/>
            <p:cNvSpPr/>
            <p:nvPr/>
          </p:nvSpPr>
          <p:spPr>
            <a:xfrm>
              <a:off x="95" y="106454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37"/>
            <p:cNvSpPr/>
            <p:nvPr/>
          </p:nvSpPr>
          <p:spPr>
            <a:xfrm>
              <a:off x="95" y="125706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37"/>
            <p:cNvSpPr/>
            <p:nvPr/>
          </p:nvSpPr>
          <p:spPr>
            <a:xfrm>
              <a:off x="95" y="1449643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37"/>
            <p:cNvSpPr/>
            <p:nvPr/>
          </p:nvSpPr>
          <p:spPr>
            <a:xfrm>
              <a:off x="95" y="1642163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37"/>
            <p:cNvSpPr/>
            <p:nvPr/>
          </p:nvSpPr>
          <p:spPr>
            <a:xfrm>
              <a:off x="95" y="1834744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37"/>
            <p:cNvSpPr/>
            <p:nvPr/>
          </p:nvSpPr>
          <p:spPr>
            <a:xfrm>
              <a:off x="95" y="2029479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37"/>
            <p:cNvSpPr/>
            <p:nvPr/>
          </p:nvSpPr>
          <p:spPr>
            <a:xfrm>
              <a:off x="95" y="2222059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37"/>
            <p:cNvSpPr/>
            <p:nvPr/>
          </p:nvSpPr>
          <p:spPr>
            <a:xfrm>
              <a:off x="95" y="241458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37"/>
            <p:cNvSpPr/>
            <p:nvPr/>
          </p:nvSpPr>
          <p:spPr>
            <a:xfrm>
              <a:off x="95" y="260710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37"/>
            <p:cNvSpPr/>
            <p:nvPr/>
          </p:nvSpPr>
          <p:spPr>
            <a:xfrm>
              <a:off x="95" y="280189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37"/>
            <p:cNvSpPr/>
            <p:nvPr/>
          </p:nvSpPr>
          <p:spPr>
            <a:xfrm>
              <a:off x="95" y="299441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37"/>
            <p:cNvSpPr/>
            <p:nvPr/>
          </p:nvSpPr>
          <p:spPr>
            <a:xfrm>
              <a:off x="95" y="3186997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37"/>
            <p:cNvSpPr/>
            <p:nvPr/>
          </p:nvSpPr>
          <p:spPr>
            <a:xfrm>
              <a:off x="95" y="3379517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37"/>
            <p:cNvSpPr/>
            <p:nvPr/>
          </p:nvSpPr>
          <p:spPr>
            <a:xfrm>
              <a:off x="95" y="3572098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37"/>
            <p:cNvSpPr/>
            <p:nvPr/>
          </p:nvSpPr>
          <p:spPr>
            <a:xfrm>
              <a:off x="95" y="3764618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37"/>
            <p:cNvSpPr/>
            <p:nvPr/>
          </p:nvSpPr>
          <p:spPr>
            <a:xfrm>
              <a:off x="95" y="3959413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37"/>
            <p:cNvSpPr/>
            <p:nvPr/>
          </p:nvSpPr>
          <p:spPr>
            <a:xfrm>
              <a:off x="95" y="4151934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37"/>
            <p:cNvSpPr/>
            <p:nvPr/>
          </p:nvSpPr>
          <p:spPr>
            <a:xfrm>
              <a:off x="95" y="4344454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37"/>
            <p:cNvSpPr/>
            <p:nvPr/>
          </p:nvSpPr>
          <p:spPr>
            <a:xfrm>
              <a:off x="95" y="4537035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37"/>
            <p:cNvSpPr/>
            <p:nvPr/>
          </p:nvSpPr>
          <p:spPr>
            <a:xfrm>
              <a:off x="95" y="4731770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37"/>
            <p:cNvSpPr/>
            <p:nvPr/>
          </p:nvSpPr>
          <p:spPr>
            <a:xfrm>
              <a:off x="95" y="4924351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37"/>
            <p:cNvSpPr/>
            <p:nvPr/>
          </p:nvSpPr>
          <p:spPr>
            <a:xfrm>
              <a:off x="704325" y="25"/>
              <a:ext cx="17779" cy="5143446"/>
            </a:xfrm>
            <a:custGeom>
              <a:avLst/>
              <a:gdLst/>
              <a:ahLst/>
              <a:cxnLst/>
              <a:rect l="l" t="t" r="r" b="b"/>
              <a:pathLst>
                <a:path w="297" h="85921" extrusionOk="0">
                  <a:moveTo>
                    <a:pt x="1" y="0"/>
                  </a:moveTo>
                  <a:lnTo>
                    <a:pt x="1" y="85920"/>
                  </a:lnTo>
                  <a:lnTo>
                    <a:pt x="296" y="8592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18" name="Google Shape;1618;p37"/>
          <p:cNvSpPr txBox="1">
            <a:spLocks noGrp="1"/>
          </p:cNvSpPr>
          <p:nvPr>
            <p:ph type="title"/>
          </p:nvPr>
        </p:nvSpPr>
        <p:spPr>
          <a:xfrm>
            <a:off x="713225" y="539000"/>
            <a:ext cx="7717500" cy="44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1pPr>
            <a:lvl2pPr lvl="1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>
            <a:endParaRPr/>
          </a:p>
        </p:txBody>
      </p:sp>
      <p:sp>
        <p:nvSpPr>
          <p:cNvPr id="1619" name="Google Shape;1619;p37"/>
          <p:cNvSpPr/>
          <p:nvPr/>
        </p:nvSpPr>
        <p:spPr>
          <a:xfrm>
            <a:off x="428925" y="1603788"/>
            <a:ext cx="109275" cy="114525"/>
          </a:xfrm>
          <a:custGeom>
            <a:avLst/>
            <a:gdLst/>
            <a:ahLst/>
            <a:cxnLst/>
            <a:rect l="l" t="t" r="r" b="b"/>
            <a:pathLst>
              <a:path w="4371" h="4581" extrusionOk="0">
                <a:moveTo>
                  <a:pt x="1702" y="1062"/>
                </a:moveTo>
                <a:cubicBezTo>
                  <a:pt x="1780" y="1119"/>
                  <a:pt x="1875" y="1151"/>
                  <a:pt x="1969" y="1151"/>
                </a:cubicBezTo>
                <a:lnTo>
                  <a:pt x="2002" y="1151"/>
                </a:lnTo>
                <a:lnTo>
                  <a:pt x="2102" y="1185"/>
                </a:lnTo>
                <a:cubicBezTo>
                  <a:pt x="2169" y="1185"/>
                  <a:pt x="2236" y="1218"/>
                  <a:pt x="2336" y="1218"/>
                </a:cubicBezTo>
                <a:cubicBezTo>
                  <a:pt x="2436" y="1285"/>
                  <a:pt x="2569" y="1352"/>
                  <a:pt x="2670" y="1418"/>
                </a:cubicBezTo>
                <a:cubicBezTo>
                  <a:pt x="2770" y="1485"/>
                  <a:pt x="2870" y="1552"/>
                  <a:pt x="2936" y="1652"/>
                </a:cubicBezTo>
                <a:cubicBezTo>
                  <a:pt x="3003" y="1752"/>
                  <a:pt x="3070" y="1852"/>
                  <a:pt x="3137" y="1952"/>
                </a:cubicBezTo>
                <a:cubicBezTo>
                  <a:pt x="3170" y="1985"/>
                  <a:pt x="3170" y="2052"/>
                  <a:pt x="3203" y="2085"/>
                </a:cubicBezTo>
                <a:cubicBezTo>
                  <a:pt x="3203" y="2152"/>
                  <a:pt x="3237" y="2219"/>
                  <a:pt x="3237" y="2286"/>
                </a:cubicBezTo>
                <a:lnTo>
                  <a:pt x="3237" y="2319"/>
                </a:lnTo>
                <a:cubicBezTo>
                  <a:pt x="3237" y="2352"/>
                  <a:pt x="3237" y="2386"/>
                  <a:pt x="3237" y="2419"/>
                </a:cubicBezTo>
                <a:cubicBezTo>
                  <a:pt x="3237" y="2519"/>
                  <a:pt x="3237" y="2586"/>
                  <a:pt x="3237" y="2686"/>
                </a:cubicBezTo>
                <a:cubicBezTo>
                  <a:pt x="3237" y="2675"/>
                  <a:pt x="3236" y="2670"/>
                  <a:pt x="3234" y="2670"/>
                </a:cubicBezTo>
                <a:cubicBezTo>
                  <a:pt x="3227" y="2670"/>
                  <a:pt x="3203" y="2791"/>
                  <a:pt x="3203" y="2819"/>
                </a:cubicBezTo>
                <a:cubicBezTo>
                  <a:pt x="3203" y="2886"/>
                  <a:pt x="3170" y="2953"/>
                  <a:pt x="3137" y="2986"/>
                </a:cubicBezTo>
                <a:cubicBezTo>
                  <a:pt x="3146" y="2976"/>
                  <a:pt x="3150" y="2972"/>
                  <a:pt x="3151" y="2972"/>
                </a:cubicBezTo>
                <a:lnTo>
                  <a:pt x="3151" y="2972"/>
                </a:lnTo>
                <a:cubicBezTo>
                  <a:pt x="3153" y="2972"/>
                  <a:pt x="3137" y="2996"/>
                  <a:pt x="3137" y="3019"/>
                </a:cubicBezTo>
                <a:lnTo>
                  <a:pt x="3103" y="3119"/>
                </a:lnTo>
                <a:cubicBezTo>
                  <a:pt x="3070" y="3186"/>
                  <a:pt x="3036" y="3220"/>
                  <a:pt x="3003" y="3253"/>
                </a:cubicBezTo>
                <a:cubicBezTo>
                  <a:pt x="2936" y="3320"/>
                  <a:pt x="2903" y="3353"/>
                  <a:pt x="2836" y="3386"/>
                </a:cubicBezTo>
                <a:lnTo>
                  <a:pt x="2770" y="3453"/>
                </a:lnTo>
                <a:lnTo>
                  <a:pt x="2670" y="3520"/>
                </a:lnTo>
                <a:cubicBezTo>
                  <a:pt x="2603" y="3520"/>
                  <a:pt x="2536" y="3553"/>
                  <a:pt x="2469" y="3553"/>
                </a:cubicBezTo>
                <a:cubicBezTo>
                  <a:pt x="2469" y="3553"/>
                  <a:pt x="2395" y="3568"/>
                  <a:pt x="2366" y="3568"/>
                </a:cubicBezTo>
                <a:cubicBezTo>
                  <a:pt x="2351" y="3568"/>
                  <a:pt x="2347" y="3564"/>
                  <a:pt x="2369" y="3553"/>
                </a:cubicBezTo>
                <a:lnTo>
                  <a:pt x="2303" y="3553"/>
                </a:lnTo>
                <a:cubicBezTo>
                  <a:pt x="2286" y="3570"/>
                  <a:pt x="2261" y="3578"/>
                  <a:pt x="2232" y="3578"/>
                </a:cubicBezTo>
                <a:cubicBezTo>
                  <a:pt x="2203" y="3578"/>
                  <a:pt x="2169" y="3570"/>
                  <a:pt x="2136" y="3553"/>
                </a:cubicBezTo>
                <a:lnTo>
                  <a:pt x="2002" y="3553"/>
                </a:lnTo>
                <a:lnTo>
                  <a:pt x="1902" y="3520"/>
                </a:lnTo>
                <a:lnTo>
                  <a:pt x="1869" y="3520"/>
                </a:lnTo>
                <a:cubicBezTo>
                  <a:pt x="1369" y="3253"/>
                  <a:pt x="1068" y="2753"/>
                  <a:pt x="1068" y="2185"/>
                </a:cubicBezTo>
                <a:cubicBezTo>
                  <a:pt x="1068" y="1885"/>
                  <a:pt x="1168" y="1618"/>
                  <a:pt x="1335" y="1385"/>
                </a:cubicBezTo>
                <a:cubicBezTo>
                  <a:pt x="1437" y="1262"/>
                  <a:pt x="1565" y="1152"/>
                  <a:pt x="1702" y="1062"/>
                </a:cubicBezTo>
                <a:close/>
                <a:moveTo>
                  <a:pt x="1857" y="0"/>
                </a:moveTo>
                <a:cubicBezTo>
                  <a:pt x="1817" y="0"/>
                  <a:pt x="1776" y="6"/>
                  <a:pt x="1736" y="17"/>
                </a:cubicBezTo>
                <a:cubicBezTo>
                  <a:pt x="902" y="284"/>
                  <a:pt x="301" y="985"/>
                  <a:pt x="168" y="1852"/>
                </a:cubicBezTo>
                <a:cubicBezTo>
                  <a:pt x="1" y="2753"/>
                  <a:pt x="368" y="3687"/>
                  <a:pt x="1102" y="4254"/>
                </a:cubicBezTo>
                <a:cubicBezTo>
                  <a:pt x="1429" y="4472"/>
                  <a:pt x="1814" y="4581"/>
                  <a:pt x="2199" y="4581"/>
                </a:cubicBezTo>
                <a:cubicBezTo>
                  <a:pt x="2640" y="4581"/>
                  <a:pt x="3081" y="4438"/>
                  <a:pt x="3437" y="4154"/>
                </a:cubicBezTo>
                <a:cubicBezTo>
                  <a:pt x="4104" y="3620"/>
                  <a:pt x="4371" y="2719"/>
                  <a:pt x="4104" y="1885"/>
                </a:cubicBezTo>
                <a:cubicBezTo>
                  <a:pt x="3834" y="1046"/>
                  <a:pt x="3133" y="422"/>
                  <a:pt x="2268" y="256"/>
                </a:cubicBezTo>
                <a:lnTo>
                  <a:pt x="2268" y="256"/>
                </a:lnTo>
                <a:cubicBezTo>
                  <a:pt x="2188" y="93"/>
                  <a:pt x="2024" y="0"/>
                  <a:pt x="185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0" name="Google Shape;1620;p37"/>
          <p:cNvSpPr/>
          <p:nvPr/>
        </p:nvSpPr>
        <p:spPr>
          <a:xfrm>
            <a:off x="3943163" y="4890238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1" name="Google Shape;1621;p37"/>
          <p:cNvSpPr/>
          <p:nvPr/>
        </p:nvSpPr>
        <p:spPr>
          <a:xfrm>
            <a:off x="341325" y="4362888"/>
            <a:ext cx="87600" cy="85725"/>
          </a:xfrm>
          <a:custGeom>
            <a:avLst/>
            <a:gdLst/>
            <a:ahLst/>
            <a:cxnLst/>
            <a:rect l="l" t="t" r="r" b="b"/>
            <a:pathLst>
              <a:path w="3504" h="3429" extrusionOk="0">
                <a:moveTo>
                  <a:pt x="1306" y="1043"/>
                </a:moveTo>
                <a:cubicBezTo>
                  <a:pt x="1302" y="1043"/>
                  <a:pt x="1285" y="1051"/>
                  <a:pt x="1268" y="1068"/>
                </a:cubicBezTo>
                <a:cubicBezTo>
                  <a:pt x="1302" y="1051"/>
                  <a:pt x="1310" y="1043"/>
                  <a:pt x="1306" y="1043"/>
                </a:cubicBezTo>
                <a:close/>
                <a:moveTo>
                  <a:pt x="1049" y="1498"/>
                </a:moveTo>
                <a:cubicBezTo>
                  <a:pt x="1048" y="1498"/>
                  <a:pt x="1043" y="1508"/>
                  <a:pt x="1039" y="1525"/>
                </a:cubicBezTo>
                <a:lnTo>
                  <a:pt x="1039" y="1525"/>
                </a:lnTo>
                <a:cubicBezTo>
                  <a:pt x="1048" y="1506"/>
                  <a:pt x="1050" y="1498"/>
                  <a:pt x="1049" y="1498"/>
                </a:cubicBezTo>
                <a:close/>
                <a:moveTo>
                  <a:pt x="2278" y="2426"/>
                </a:moveTo>
                <a:lnTo>
                  <a:pt x="2278" y="2426"/>
                </a:lnTo>
                <a:cubicBezTo>
                  <a:pt x="2263" y="2428"/>
                  <a:pt x="2252" y="2445"/>
                  <a:pt x="2256" y="2445"/>
                </a:cubicBezTo>
                <a:cubicBezTo>
                  <a:pt x="2258" y="2445"/>
                  <a:pt x="2262" y="2442"/>
                  <a:pt x="2269" y="2435"/>
                </a:cubicBezTo>
                <a:lnTo>
                  <a:pt x="2278" y="2426"/>
                </a:lnTo>
                <a:close/>
                <a:moveTo>
                  <a:pt x="1458" y="943"/>
                </a:moveTo>
                <a:lnTo>
                  <a:pt x="1458" y="943"/>
                </a:lnTo>
                <a:cubicBezTo>
                  <a:pt x="1551" y="978"/>
                  <a:pt x="1643" y="1040"/>
                  <a:pt x="1735" y="1101"/>
                </a:cubicBezTo>
                <a:lnTo>
                  <a:pt x="1869" y="1201"/>
                </a:lnTo>
                <a:lnTo>
                  <a:pt x="1935" y="1234"/>
                </a:lnTo>
                <a:cubicBezTo>
                  <a:pt x="1935" y="1234"/>
                  <a:pt x="1995" y="1264"/>
                  <a:pt x="2004" y="1264"/>
                </a:cubicBezTo>
                <a:cubicBezTo>
                  <a:pt x="2009" y="1264"/>
                  <a:pt x="2002" y="1257"/>
                  <a:pt x="1969" y="1235"/>
                </a:cubicBezTo>
                <a:lnTo>
                  <a:pt x="1969" y="1235"/>
                </a:lnTo>
                <a:cubicBezTo>
                  <a:pt x="2069" y="1302"/>
                  <a:pt x="2136" y="1368"/>
                  <a:pt x="2202" y="1468"/>
                </a:cubicBezTo>
                <a:lnTo>
                  <a:pt x="2236" y="1501"/>
                </a:lnTo>
                <a:cubicBezTo>
                  <a:pt x="2227" y="1485"/>
                  <a:pt x="2225" y="1478"/>
                  <a:pt x="2227" y="1478"/>
                </a:cubicBezTo>
                <a:lnTo>
                  <a:pt x="2227" y="1478"/>
                </a:lnTo>
                <a:cubicBezTo>
                  <a:pt x="2231" y="1478"/>
                  <a:pt x="2269" y="1535"/>
                  <a:pt x="2269" y="1535"/>
                </a:cubicBezTo>
                <a:cubicBezTo>
                  <a:pt x="2302" y="1568"/>
                  <a:pt x="2336" y="1635"/>
                  <a:pt x="2369" y="1702"/>
                </a:cubicBezTo>
                <a:cubicBezTo>
                  <a:pt x="2369" y="1702"/>
                  <a:pt x="2402" y="1735"/>
                  <a:pt x="2402" y="1768"/>
                </a:cubicBezTo>
                <a:lnTo>
                  <a:pt x="2436" y="1902"/>
                </a:lnTo>
                <a:cubicBezTo>
                  <a:pt x="2436" y="1912"/>
                  <a:pt x="2436" y="1923"/>
                  <a:pt x="2436" y="1935"/>
                </a:cubicBezTo>
                <a:cubicBezTo>
                  <a:pt x="2436" y="2002"/>
                  <a:pt x="2436" y="2035"/>
                  <a:pt x="2436" y="2102"/>
                </a:cubicBezTo>
                <a:cubicBezTo>
                  <a:pt x="2436" y="2121"/>
                  <a:pt x="2436" y="2135"/>
                  <a:pt x="2436" y="2135"/>
                </a:cubicBezTo>
                <a:lnTo>
                  <a:pt x="2413" y="2227"/>
                </a:lnTo>
                <a:lnTo>
                  <a:pt x="2413" y="2227"/>
                </a:lnTo>
                <a:cubicBezTo>
                  <a:pt x="2410" y="2228"/>
                  <a:pt x="2407" y="2230"/>
                  <a:pt x="2402" y="2235"/>
                </a:cubicBezTo>
                <a:cubicBezTo>
                  <a:pt x="2402" y="2269"/>
                  <a:pt x="2369" y="2302"/>
                  <a:pt x="2369" y="2302"/>
                </a:cubicBezTo>
                <a:cubicBezTo>
                  <a:pt x="2336" y="2335"/>
                  <a:pt x="2336" y="2369"/>
                  <a:pt x="2336" y="2369"/>
                </a:cubicBezTo>
                <a:lnTo>
                  <a:pt x="2278" y="2426"/>
                </a:lnTo>
                <a:lnTo>
                  <a:pt x="2278" y="2426"/>
                </a:lnTo>
                <a:cubicBezTo>
                  <a:pt x="2279" y="2426"/>
                  <a:pt x="2281" y="2426"/>
                  <a:pt x="2282" y="2426"/>
                </a:cubicBezTo>
                <a:cubicBezTo>
                  <a:pt x="2288" y="2426"/>
                  <a:pt x="2295" y="2428"/>
                  <a:pt x="2302" y="2435"/>
                </a:cubicBezTo>
                <a:lnTo>
                  <a:pt x="2197" y="2488"/>
                </a:lnTo>
                <a:lnTo>
                  <a:pt x="2197" y="2488"/>
                </a:lnTo>
                <a:cubicBezTo>
                  <a:pt x="2177" y="2490"/>
                  <a:pt x="2122" y="2502"/>
                  <a:pt x="2102" y="2502"/>
                </a:cubicBezTo>
                <a:lnTo>
                  <a:pt x="1902" y="2502"/>
                </a:lnTo>
                <a:cubicBezTo>
                  <a:pt x="1835" y="2502"/>
                  <a:pt x="1769" y="2469"/>
                  <a:pt x="1735" y="2435"/>
                </a:cubicBezTo>
                <a:lnTo>
                  <a:pt x="1668" y="2435"/>
                </a:lnTo>
                <a:lnTo>
                  <a:pt x="1502" y="2335"/>
                </a:lnTo>
                <a:lnTo>
                  <a:pt x="1402" y="2269"/>
                </a:lnTo>
                <a:cubicBezTo>
                  <a:pt x="1402" y="2269"/>
                  <a:pt x="1302" y="2202"/>
                  <a:pt x="1302" y="2169"/>
                </a:cubicBezTo>
                <a:lnTo>
                  <a:pt x="1201" y="2102"/>
                </a:lnTo>
                <a:cubicBezTo>
                  <a:pt x="1168" y="2068"/>
                  <a:pt x="1168" y="2035"/>
                  <a:pt x="1135" y="2002"/>
                </a:cubicBezTo>
                <a:cubicBezTo>
                  <a:pt x="1101" y="1968"/>
                  <a:pt x="1068" y="1902"/>
                  <a:pt x="1068" y="1868"/>
                </a:cubicBezTo>
                <a:lnTo>
                  <a:pt x="1068" y="1768"/>
                </a:lnTo>
                <a:cubicBezTo>
                  <a:pt x="1068" y="1768"/>
                  <a:pt x="1068" y="1735"/>
                  <a:pt x="1035" y="1702"/>
                </a:cubicBezTo>
                <a:lnTo>
                  <a:pt x="1035" y="1568"/>
                </a:lnTo>
                <a:cubicBezTo>
                  <a:pt x="1035" y="1551"/>
                  <a:pt x="1037" y="1536"/>
                  <a:pt x="1039" y="1525"/>
                </a:cubicBezTo>
                <a:lnTo>
                  <a:pt x="1039" y="1525"/>
                </a:lnTo>
                <a:cubicBezTo>
                  <a:pt x="1038" y="1528"/>
                  <a:pt x="1036" y="1531"/>
                  <a:pt x="1035" y="1535"/>
                </a:cubicBezTo>
                <a:cubicBezTo>
                  <a:pt x="1035" y="1514"/>
                  <a:pt x="1035" y="1484"/>
                  <a:pt x="1035" y="1468"/>
                </a:cubicBezTo>
                <a:cubicBezTo>
                  <a:pt x="1035" y="1435"/>
                  <a:pt x="1035" y="1435"/>
                  <a:pt x="1035" y="1401"/>
                </a:cubicBezTo>
                <a:lnTo>
                  <a:pt x="1035" y="1368"/>
                </a:lnTo>
                <a:cubicBezTo>
                  <a:pt x="1035" y="1335"/>
                  <a:pt x="1101" y="1268"/>
                  <a:pt x="1135" y="1234"/>
                </a:cubicBezTo>
                <a:cubicBezTo>
                  <a:pt x="1135" y="1201"/>
                  <a:pt x="1135" y="1201"/>
                  <a:pt x="1168" y="1168"/>
                </a:cubicBezTo>
                <a:lnTo>
                  <a:pt x="1201" y="1168"/>
                </a:lnTo>
                <a:lnTo>
                  <a:pt x="1268" y="1068"/>
                </a:lnTo>
                <a:cubicBezTo>
                  <a:pt x="1268" y="1034"/>
                  <a:pt x="1368" y="1001"/>
                  <a:pt x="1402" y="968"/>
                </a:cubicBezTo>
                <a:lnTo>
                  <a:pt x="1368" y="968"/>
                </a:lnTo>
                <a:cubicBezTo>
                  <a:pt x="1368" y="968"/>
                  <a:pt x="1423" y="968"/>
                  <a:pt x="1458" y="943"/>
                </a:cubicBezTo>
                <a:close/>
                <a:moveTo>
                  <a:pt x="1568" y="0"/>
                </a:moveTo>
                <a:lnTo>
                  <a:pt x="1568" y="67"/>
                </a:lnTo>
                <a:cubicBezTo>
                  <a:pt x="868" y="100"/>
                  <a:pt x="301" y="567"/>
                  <a:pt x="134" y="1201"/>
                </a:cubicBezTo>
                <a:cubicBezTo>
                  <a:pt x="1" y="1835"/>
                  <a:pt x="201" y="2502"/>
                  <a:pt x="734" y="2936"/>
                </a:cubicBezTo>
                <a:cubicBezTo>
                  <a:pt x="1078" y="3258"/>
                  <a:pt x="1519" y="3428"/>
                  <a:pt x="1967" y="3428"/>
                </a:cubicBezTo>
                <a:cubicBezTo>
                  <a:pt x="2215" y="3428"/>
                  <a:pt x="2465" y="3376"/>
                  <a:pt x="2703" y="3269"/>
                </a:cubicBezTo>
                <a:cubicBezTo>
                  <a:pt x="3270" y="2902"/>
                  <a:pt x="3503" y="2235"/>
                  <a:pt x="3336" y="1601"/>
                </a:cubicBezTo>
                <a:cubicBezTo>
                  <a:pt x="3103" y="934"/>
                  <a:pt x="2569" y="367"/>
                  <a:pt x="1902" y="134"/>
                </a:cubicBezTo>
                <a:cubicBezTo>
                  <a:pt x="1878" y="122"/>
                  <a:pt x="1855" y="112"/>
                  <a:pt x="1832" y="104"/>
                </a:cubicBezTo>
                <a:lnTo>
                  <a:pt x="1832" y="104"/>
                </a:lnTo>
                <a:cubicBezTo>
                  <a:pt x="1756" y="40"/>
                  <a:pt x="1665" y="0"/>
                  <a:pt x="15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2" name="Google Shape;1622;p37"/>
          <p:cNvSpPr/>
          <p:nvPr/>
        </p:nvSpPr>
        <p:spPr>
          <a:xfrm>
            <a:off x="6728588" y="500100"/>
            <a:ext cx="70900" cy="70825"/>
          </a:xfrm>
          <a:custGeom>
            <a:avLst/>
            <a:gdLst/>
            <a:ahLst/>
            <a:cxnLst/>
            <a:rect l="l" t="t" r="r" b="b"/>
            <a:pathLst>
              <a:path w="2836" h="2833" extrusionOk="0">
                <a:moveTo>
                  <a:pt x="958" y="1016"/>
                </a:moveTo>
                <a:cubicBezTo>
                  <a:pt x="951" y="1028"/>
                  <a:pt x="943" y="1033"/>
                  <a:pt x="939" y="1033"/>
                </a:cubicBezTo>
                <a:cubicBezTo>
                  <a:pt x="936" y="1033"/>
                  <a:pt x="939" y="1027"/>
                  <a:pt x="958" y="1016"/>
                </a:cubicBezTo>
                <a:close/>
                <a:moveTo>
                  <a:pt x="1201" y="1126"/>
                </a:moveTo>
                <a:cubicBezTo>
                  <a:pt x="1201" y="1126"/>
                  <a:pt x="1200" y="1138"/>
                  <a:pt x="1197" y="1153"/>
                </a:cubicBezTo>
                <a:lnTo>
                  <a:pt x="1197" y="1153"/>
                </a:lnTo>
                <a:cubicBezTo>
                  <a:pt x="1198" y="1150"/>
                  <a:pt x="1200" y="1147"/>
                  <a:pt x="1201" y="1144"/>
                </a:cubicBezTo>
                <a:cubicBezTo>
                  <a:pt x="1201" y="1131"/>
                  <a:pt x="1201" y="1126"/>
                  <a:pt x="1201" y="1126"/>
                </a:cubicBezTo>
                <a:close/>
                <a:moveTo>
                  <a:pt x="1197" y="1153"/>
                </a:moveTo>
                <a:cubicBezTo>
                  <a:pt x="1187" y="1174"/>
                  <a:pt x="1181" y="1191"/>
                  <a:pt x="1176" y="1208"/>
                </a:cubicBezTo>
                <a:lnTo>
                  <a:pt x="1176" y="1208"/>
                </a:lnTo>
                <a:cubicBezTo>
                  <a:pt x="1188" y="1199"/>
                  <a:pt x="1194" y="1173"/>
                  <a:pt x="1197" y="1153"/>
                </a:cubicBezTo>
                <a:close/>
                <a:moveTo>
                  <a:pt x="1826" y="1273"/>
                </a:moveTo>
                <a:cubicBezTo>
                  <a:pt x="1828" y="1291"/>
                  <a:pt x="1839" y="1306"/>
                  <a:pt x="1843" y="1306"/>
                </a:cubicBezTo>
                <a:cubicBezTo>
                  <a:pt x="1846" y="1306"/>
                  <a:pt x="1845" y="1299"/>
                  <a:pt x="1835" y="1278"/>
                </a:cubicBezTo>
                <a:lnTo>
                  <a:pt x="1826" y="1273"/>
                </a:lnTo>
                <a:close/>
                <a:moveTo>
                  <a:pt x="1316" y="1792"/>
                </a:moveTo>
                <a:cubicBezTo>
                  <a:pt x="1316" y="1792"/>
                  <a:pt x="1327" y="1802"/>
                  <a:pt x="1339" y="1812"/>
                </a:cubicBezTo>
                <a:lnTo>
                  <a:pt x="1339" y="1812"/>
                </a:lnTo>
                <a:cubicBezTo>
                  <a:pt x="1338" y="1812"/>
                  <a:pt x="1336" y="1812"/>
                  <a:pt x="1335" y="1812"/>
                </a:cubicBezTo>
                <a:cubicBezTo>
                  <a:pt x="1321" y="1797"/>
                  <a:pt x="1315" y="1792"/>
                  <a:pt x="1316" y="1792"/>
                </a:cubicBezTo>
                <a:close/>
                <a:moveTo>
                  <a:pt x="1835" y="1778"/>
                </a:moveTo>
                <a:lnTo>
                  <a:pt x="1835" y="1778"/>
                </a:lnTo>
                <a:cubicBezTo>
                  <a:pt x="1816" y="1797"/>
                  <a:pt x="1774" y="1817"/>
                  <a:pt x="1768" y="1817"/>
                </a:cubicBezTo>
                <a:cubicBezTo>
                  <a:pt x="1764" y="1817"/>
                  <a:pt x="1779" y="1806"/>
                  <a:pt x="1835" y="1778"/>
                </a:cubicBezTo>
                <a:close/>
                <a:moveTo>
                  <a:pt x="1270" y="945"/>
                </a:moveTo>
                <a:cubicBezTo>
                  <a:pt x="1303" y="947"/>
                  <a:pt x="1344" y="954"/>
                  <a:pt x="1368" y="978"/>
                </a:cubicBezTo>
                <a:lnTo>
                  <a:pt x="1435" y="978"/>
                </a:lnTo>
                <a:lnTo>
                  <a:pt x="1568" y="1078"/>
                </a:lnTo>
                <a:lnTo>
                  <a:pt x="1635" y="1111"/>
                </a:lnTo>
                <a:cubicBezTo>
                  <a:pt x="1702" y="1144"/>
                  <a:pt x="1735" y="1178"/>
                  <a:pt x="1768" y="1244"/>
                </a:cubicBezTo>
                <a:lnTo>
                  <a:pt x="1826" y="1273"/>
                </a:lnTo>
                <a:lnTo>
                  <a:pt x="1826" y="1273"/>
                </a:lnTo>
                <a:cubicBezTo>
                  <a:pt x="1825" y="1263"/>
                  <a:pt x="1827" y="1253"/>
                  <a:pt x="1835" y="1244"/>
                </a:cubicBezTo>
                <a:lnTo>
                  <a:pt x="1835" y="1244"/>
                </a:lnTo>
                <a:lnTo>
                  <a:pt x="1902" y="1378"/>
                </a:lnTo>
                <a:lnTo>
                  <a:pt x="1935" y="1445"/>
                </a:lnTo>
                <a:cubicBezTo>
                  <a:pt x="1935" y="1478"/>
                  <a:pt x="1935" y="1478"/>
                  <a:pt x="1935" y="1511"/>
                </a:cubicBezTo>
                <a:lnTo>
                  <a:pt x="1935" y="1611"/>
                </a:lnTo>
                <a:lnTo>
                  <a:pt x="1935" y="1645"/>
                </a:lnTo>
                <a:cubicBezTo>
                  <a:pt x="1935" y="1645"/>
                  <a:pt x="1935" y="1662"/>
                  <a:pt x="1923" y="1672"/>
                </a:cubicBezTo>
                <a:lnTo>
                  <a:pt x="1923" y="1672"/>
                </a:lnTo>
                <a:cubicBezTo>
                  <a:pt x="1931" y="1653"/>
                  <a:pt x="1936" y="1629"/>
                  <a:pt x="1925" y="1629"/>
                </a:cubicBezTo>
                <a:cubicBezTo>
                  <a:pt x="1921" y="1629"/>
                  <a:pt x="1913" y="1633"/>
                  <a:pt x="1902" y="1645"/>
                </a:cubicBezTo>
                <a:lnTo>
                  <a:pt x="1835" y="1745"/>
                </a:lnTo>
                <a:cubicBezTo>
                  <a:pt x="1828" y="1759"/>
                  <a:pt x="1828" y="1764"/>
                  <a:pt x="1833" y="1764"/>
                </a:cubicBezTo>
                <a:cubicBezTo>
                  <a:pt x="1845" y="1764"/>
                  <a:pt x="1887" y="1726"/>
                  <a:pt x="1887" y="1726"/>
                </a:cubicBezTo>
                <a:lnTo>
                  <a:pt x="1887" y="1726"/>
                </a:lnTo>
                <a:cubicBezTo>
                  <a:pt x="1888" y="1726"/>
                  <a:pt x="1883" y="1731"/>
                  <a:pt x="1868" y="1745"/>
                </a:cubicBezTo>
                <a:lnTo>
                  <a:pt x="1835" y="1778"/>
                </a:lnTo>
                <a:cubicBezTo>
                  <a:pt x="1802" y="1778"/>
                  <a:pt x="1768" y="1812"/>
                  <a:pt x="1735" y="1812"/>
                </a:cubicBezTo>
                <a:lnTo>
                  <a:pt x="1702" y="1845"/>
                </a:lnTo>
                <a:lnTo>
                  <a:pt x="1668" y="1845"/>
                </a:lnTo>
                <a:cubicBezTo>
                  <a:pt x="1735" y="1812"/>
                  <a:pt x="1735" y="1812"/>
                  <a:pt x="1702" y="1812"/>
                </a:cubicBezTo>
                <a:lnTo>
                  <a:pt x="1602" y="1845"/>
                </a:lnTo>
                <a:lnTo>
                  <a:pt x="1535" y="1845"/>
                </a:lnTo>
                <a:cubicBezTo>
                  <a:pt x="1518" y="1862"/>
                  <a:pt x="1502" y="1870"/>
                  <a:pt x="1485" y="1870"/>
                </a:cubicBezTo>
                <a:cubicBezTo>
                  <a:pt x="1468" y="1870"/>
                  <a:pt x="1451" y="1862"/>
                  <a:pt x="1435" y="1845"/>
                </a:cubicBezTo>
                <a:cubicBezTo>
                  <a:pt x="1414" y="1845"/>
                  <a:pt x="1393" y="1832"/>
                  <a:pt x="1373" y="1822"/>
                </a:cubicBezTo>
                <a:lnTo>
                  <a:pt x="1373" y="1822"/>
                </a:lnTo>
                <a:cubicBezTo>
                  <a:pt x="1372" y="1820"/>
                  <a:pt x="1370" y="1816"/>
                  <a:pt x="1368" y="1812"/>
                </a:cubicBezTo>
                <a:lnTo>
                  <a:pt x="1335" y="1778"/>
                </a:lnTo>
                <a:cubicBezTo>
                  <a:pt x="1301" y="1778"/>
                  <a:pt x="1301" y="1778"/>
                  <a:pt x="1301" y="1745"/>
                </a:cubicBezTo>
                <a:cubicBezTo>
                  <a:pt x="1281" y="1725"/>
                  <a:pt x="1261" y="1692"/>
                  <a:pt x="1263" y="1692"/>
                </a:cubicBezTo>
                <a:lnTo>
                  <a:pt x="1263" y="1692"/>
                </a:lnTo>
                <a:cubicBezTo>
                  <a:pt x="1264" y="1692"/>
                  <a:pt x="1275" y="1706"/>
                  <a:pt x="1301" y="1745"/>
                </a:cubicBezTo>
                <a:cubicBezTo>
                  <a:pt x="1301" y="1711"/>
                  <a:pt x="1235" y="1678"/>
                  <a:pt x="1235" y="1645"/>
                </a:cubicBezTo>
                <a:cubicBezTo>
                  <a:pt x="1218" y="1645"/>
                  <a:pt x="1210" y="1637"/>
                  <a:pt x="1206" y="1625"/>
                </a:cubicBezTo>
                <a:lnTo>
                  <a:pt x="1206" y="1625"/>
                </a:lnTo>
                <a:cubicBezTo>
                  <a:pt x="1207" y="1626"/>
                  <a:pt x="1208" y="1628"/>
                  <a:pt x="1208" y="1628"/>
                </a:cubicBezTo>
                <a:cubicBezTo>
                  <a:pt x="1209" y="1628"/>
                  <a:pt x="1207" y="1624"/>
                  <a:pt x="1203" y="1616"/>
                </a:cubicBezTo>
                <a:lnTo>
                  <a:pt x="1203" y="1616"/>
                </a:lnTo>
                <a:cubicBezTo>
                  <a:pt x="1201" y="1604"/>
                  <a:pt x="1201" y="1591"/>
                  <a:pt x="1201" y="1578"/>
                </a:cubicBezTo>
                <a:cubicBezTo>
                  <a:pt x="1190" y="1567"/>
                  <a:pt x="1183" y="1562"/>
                  <a:pt x="1180" y="1562"/>
                </a:cubicBezTo>
                <a:cubicBezTo>
                  <a:pt x="1176" y="1562"/>
                  <a:pt x="1178" y="1571"/>
                  <a:pt x="1183" y="1582"/>
                </a:cubicBezTo>
                <a:lnTo>
                  <a:pt x="1183" y="1582"/>
                </a:lnTo>
                <a:cubicBezTo>
                  <a:pt x="1141" y="1511"/>
                  <a:pt x="1168" y="1508"/>
                  <a:pt x="1168" y="1478"/>
                </a:cubicBezTo>
                <a:lnTo>
                  <a:pt x="1168" y="1445"/>
                </a:lnTo>
                <a:lnTo>
                  <a:pt x="1168" y="1311"/>
                </a:lnTo>
                <a:cubicBezTo>
                  <a:pt x="1168" y="1269"/>
                  <a:pt x="1168" y="1240"/>
                  <a:pt x="1176" y="1208"/>
                </a:cubicBezTo>
                <a:lnTo>
                  <a:pt x="1176" y="1208"/>
                </a:lnTo>
                <a:cubicBezTo>
                  <a:pt x="1174" y="1210"/>
                  <a:pt x="1171" y="1211"/>
                  <a:pt x="1168" y="1211"/>
                </a:cubicBezTo>
                <a:cubicBezTo>
                  <a:pt x="1135" y="1211"/>
                  <a:pt x="1201" y="1144"/>
                  <a:pt x="1201" y="1111"/>
                </a:cubicBezTo>
                <a:cubicBezTo>
                  <a:pt x="1236" y="1055"/>
                  <a:pt x="1259" y="999"/>
                  <a:pt x="1270" y="945"/>
                </a:cubicBezTo>
                <a:close/>
                <a:moveTo>
                  <a:pt x="1195" y="1"/>
                </a:moveTo>
                <a:cubicBezTo>
                  <a:pt x="988" y="1"/>
                  <a:pt x="784" y="52"/>
                  <a:pt x="601" y="144"/>
                </a:cubicBezTo>
                <a:cubicBezTo>
                  <a:pt x="234" y="344"/>
                  <a:pt x="0" y="677"/>
                  <a:pt x="0" y="1078"/>
                </a:cubicBezTo>
                <a:cubicBezTo>
                  <a:pt x="0" y="1230"/>
                  <a:pt x="66" y="1361"/>
                  <a:pt x="171" y="1445"/>
                </a:cubicBezTo>
                <a:lnTo>
                  <a:pt x="171" y="1445"/>
                </a:lnTo>
                <a:cubicBezTo>
                  <a:pt x="176" y="1712"/>
                  <a:pt x="251" y="1978"/>
                  <a:pt x="401" y="2212"/>
                </a:cubicBezTo>
                <a:cubicBezTo>
                  <a:pt x="636" y="2604"/>
                  <a:pt x="1056" y="2832"/>
                  <a:pt x="1483" y="2832"/>
                </a:cubicBezTo>
                <a:cubicBezTo>
                  <a:pt x="1601" y="2832"/>
                  <a:pt x="1720" y="2815"/>
                  <a:pt x="1835" y="2779"/>
                </a:cubicBezTo>
                <a:cubicBezTo>
                  <a:pt x="2402" y="2612"/>
                  <a:pt x="2802" y="2145"/>
                  <a:pt x="2836" y="1545"/>
                </a:cubicBezTo>
                <a:cubicBezTo>
                  <a:pt x="2769" y="878"/>
                  <a:pt x="2335" y="310"/>
                  <a:pt x="1702" y="110"/>
                </a:cubicBezTo>
                <a:cubicBezTo>
                  <a:pt x="1536" y="35"/>
                  <a:pt x="1364" y="1"/>
                  <a:pt x="11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3" name="Google Shape;1623;p37"/>
          <p:cNvSpPr/>
          <p:nvPr/>
        </p:nvSpPr>
        <p:spPr>
          <a:xfrm>
            <a:off x="6193788" y="1221663"/>
            <a:ext cx="338600" cy="293575"/>
          </a:xfrm>
          <a:custGeom>
            <a:avLst/>
            <a:gdLst/>
            <a:ahLst/>
            <a:cxnLst/>
            <a:rect l="l" t="t" r="r" b="b"/>
            <a:pathLst>
              <a:path w="13544" h="11743" extrusionOk="0">
                <a:moveTo>
                  <a:pt x="6438" y="992"/>
                </a:moveTo>
                <a:cubicBezTo>
                  <a:pt x="6467" y="992"/>
                  <a:pt x="6479" y="1072"/>
                  <a:pt x="6538" y="1210"/>
                </a:cubicBezTo>
                <a:cubicBezTo>
                  <a:pt x="6672" y="1444"/>
                  <a:pt x="6672" y="1577"/>
                  <a:pt x="6738" y="1777"/>
                </a:cubicBezTo>
                <a:lnTo>
                  <a:pt x="7306" y="3245"/>
                </a:lnTo>
                <a:cubicBezTo>
                  <a:pt x="7606" y="4012"/>
                  <a:pt x="7773" y="4579"/>
                  <a:pt x="8673" y="4579"/>
                </a:cubicBezTo>
                <a:cubicBezTo>
                  <a:pt x="9707" y="4579"/>
                  <a:pt x="10708" y="4579"/>
                  <a:pt x="11742" y="4680"/>
                </a:cubicBezTo>
                <a:cubicBezTo>
                  <a:pt x="11976" y="4680"/>
                  <a:pt x="12209" y="4713"/>
                  <a:pt x="12443" y="4746"/>
                </a:cubicBezTo>
                <a:cubicBezTo>
                  <a:pt x="12276" y="4880"/>
                  <a:pt x="12142" y="4980"/>
                  <a:pt x="12009" y="5113"/>
                </a:cubicBezTo>
                <a:cubicBezTo>
                  <a:pt x="11609" y="5447"/>
                  <a:pt x="11175" y="5714"/>
                  <a:pt x="10741" y="5947"/>
                </a:cubicBezTo>
                <a:cubicBezTo>
                  <a:pt x="10108" y="6314"/>
                  <a:pt x="9240" y="6414"/>
                  <a:pt x="9174" y="7281"/>
                </a:cubicBezTo>
                <a:cubicBezTo>
                  <a:pt x="9174" y="7815"/>
                  <a:pt x="9174" y="8382"/>
                  <a:pt x="9174" y="8949"/>
                </a:cubicBezTo>
                <a:cubicBezTo>
                  <a:pt x="9240" y="9416"/>
                  <a:pt x="9240" y="9917"/>
                  <a:pt x="9174" y="10384"/>
                </a:cubicBezTo>
                <a:cubicBezTo>
                  <a:pt x="9196" y="10498"/>
                  <a:pt x="9204" y="10549"/>
                  <a:pt x="9185" y="10549"/>
                </a:cubicBezTo>
                <a:cubicBezTo>
                  <a:pt x="9176" y="10549"/>
                  <a:pt x="9161" y="10538"/>
                  <a:pt x="9140" y="10517"/>
                </a:cubicBezTo>
                <a:cubicBezTo>
                  <a:pt x="9007" y="10450"/>
                  <a:pt x="8940" y="10384"/>
                  <a:pt x="8873" y="10250"/>
                </a:cubicBezTo>
                <a:cubicBezTo>
                  <a:pt x="8707" y="10050"/>
                  <a:pt x="8573" y="9850"/>
                  <a:pt x="8440" y="9616"/>
                </a:cubicBezTo>
                <a:lnTo>
                  <a:pt x="7572" y="8282"/>
                </a:lnTo>
                <a:cubicBezTo>
                  <a:pt x="7477" y="8130"/>
                  <a:pt x="7327" y="8053"/>
                  <a:pt x="7173" y="8053"/>
                </a:cubicBezTo>
                <a:cubicBezTo>
                  <a:pt x="7057" y="8053"/>
                  <a:pt x="6939" y="8096"/>
                  <a:pt x="6839" y="8182"/>
                </a:cubicBezTo>
                <a:cubicBezTo>
                  <a:pt x="6438" y="8616"/>
                  <a:pt x="6038" y="9049"/>
                  <a:pt x="5604" y="9483"/>
                </a:cubicBezTo>
                <a:cubicBezTo>
                  <a:pt x="5371" y="9650"/>
                  <a:pt x="5171" y="9850"/>
                  <a:pt x="4971" y="10017"/>
                </a:cubicBezTo>
                <a:cubicBezTo>
                  <a:pt x="4737" y="10284"/>
                  <a:pt x="4470" y="10484"/>
                  <a:pt x="4170" y="10651"/>
                </a:cubicBezTo>
                <a:cubicBezTo>
                  <a:pt x="4170" y="10651"/>
                  <a:pt x="4037" y="10751"/>
                  <a:pt x="4037" y="10751"/>
                </a:cubicBezTo>
                <a:cubicBezTo>
                  <a:pt x="4037" y="10617"/>
                  <a:pt x="4070" y="10450"/>
                  <a:pt x="4103" y="10284"/>
                </a:cubicBezTo>
                <a:cubicBezTo>
                  <a:pt x="4170" y="9983"/>
                  <a:pt x="4237" y="9717"/>
                  <a:pt x="4270" y="9416"/>
                </a:cubicBezTo>
                <a:cubicBezTo>
                  <a:pt x="4403" y="8783"/>
                  <a:pt x="4537" y="8182"/>
                  <a:pt x="4704" y="7515"/>
                </a:cubicBezTo>
                <a:cubicBezTo>
                  <a:pt x="4770" y="7281"/>
                  <a:pt x="4604" y="7015"/>
                  <a:pt x="4370" y="6948"/>
                </a:cubicBezTo>
                <a:cubicBezTo>
                  <a:pt x="3770" y="6748"/>
                  <a:pt x="3169" y="6548"/>
                  <a:pt x="2602" y="6281"/>
                </a:cubicBezTo>
                <a:cubicBezTo>
                  <a:pt x="2335" y="6147"/>
                  <a:pt x="2068" y="6014"/>
                  <a:pt x="1768" y="5847"/>
                </a:cubicBezTo>
                <a:lnTo>
                  <a:pt x="1368" y="5647"/>
                </a:lnTo>
                <a:lnTo>
                  <a:pt x="1247" y="5556"/>
                </a:lnTo>
                <a:lnTo>
                  <a:pt x="1247" y="5556"/>
                </a:lnTo>
                <a:cubicBezTo>
                  <a:pt x="1278" y="5542"/>
                  <a:pt x="1306" y="5528"/>
                  <a:pt x="1335" y="5513"/>
                </a:cubicBezTo>
                <a:cubicBezTo>
                  <a:pt x="1535" y="5480"/>
                  <a:pt x="1735" y="5480"/>
                  <a:pt x="1935" y="5447"/>
                </a:cubicBezTo>
                <a:lnTo>
                  <a:pt x="2836" y="5347"/>
                </a:lnTo>
                <a:lnTo>
                  <a:pt x="4937" y="5113"/>
                </a:lnTo>
                <a:cubicBezTo>
                  <a:pt x="5229" y="5079"/>
                  <a:pt x="5379" y="4815"/>
                  <a:pt x="5375" y="4576"/>
                </a:cubicBezTo>
                <a:lnTo>
                  <a:pt x="5375" y="4576"/>
                </a:lnTo>
                <a:cubicBezTo>
                  <a:pt x="5518" y="4540"/>
                  <a:pt x="5638" y="4433"/>
                  <a:pt x="5671" y="4246"/>
                </a:cubicBezTo>
                <a:cubicBezTo>
                  <a:pt x="5771" y="3712"/>
                  <a:pt x="5871" y="3178"/>
                  <a:pt x="6005" y="2611"/>
                </a:cubicBezTo>
                <a:cubicBezTo>
                  <a:pt x="6071" y="2345"/>
                  <a:pt x="6105" y="2078"/>
                  <a:pt x="6171" y="1811"/>
                </a:cubicBezTo>
                <a:cubicBezTo>
                  <a:pt x="6205" y="1577"/>
                  <a:pt x="6238" y="1344"/>
                  <a:pt x="6338" y="1110"/>
                </a:cubicBezTo>
                <a:cubicBezTo>
                  <a:pt x="6392" y="1029"/>
                  <a:pt x="6419" y="992"/>
                  <a:pt x="6438" y="992"/>
                </a:cubicBezTo>
                <a:close/>
                <a:moveTo>
                  <a:pt x="6414" y="0"/>
                </a:moveTo>
                <a:cubicBezTo>
                  <a:pt x="6069" y="0"/>
                  <a:pt x="5728" y="192"/>
                  <a:pt x="5571" y="577"/>
                </a:cubicBezTo>
                <a:cubicBezTo>
                  <a:pt x="5371" y="1044"/>
                  <a:pt x="5237" y="1544"/>
                  <a:pt x="5171" y="2078"/>
                </a:cubicBezTo>
                <a:cubicBezTo>
                  <a:pt x="5037" y="2711"/>
                  <a:pt x="4904" y="3312"/>
                  <a:pt x="4770" y="3979"/>
                </a:cubicBezTo>
                <a:cubicBezTo>
                  <a:pt x="4758" y="4059"/>
                  <a:pt x="4761" y="4132"/>
                  <a:pt x="4775" y="4197"/>
                </a:cubicBezTo>
                <a:lnTo>
                  <a:pt x="4775" y="4197"/>
                </a:lnTo>
                <a:lnTo>
                  <a:pt x="1935" y="4513"/>
                </a:lnTo>
                <a:cubicBezTo>
                  <a:pt x="1335" y="4579"/>
                  <a:pt x="367" y="4613"/>
                  <a:pt x="167" y="5347"/>
                </a:cubicBezTo>
                <a:cubicBezTo>
                  <a:pt x="0" y="6081"/>
                  <a:pt x="1001" y="6514"/>
                  <a:pt x="1535" y="6781"/>
                </a:cubicBezTo>
                <a:cubicBezTo>
                  <a:pt x="2234" y="7145"/>
                  <a:pt x="2934" y="7462"/>
                  <a:pt x="3673" y="7692"/>
                </a:cubicBezTo>
                <a:lnTo>
                  <a:pt x="3673" y="7692"/>
                </a:lnTo>
                <a:cubicBezTo>
                  <a:pt x="3514" y="8436"/>
                  <a:pt x="3375" y="9165"/>
                  <a:pt x="3236" y="9917"/>
                </a:cubicBezTo>
                <a:cubicBezTo>
                  <a:pt x="3103" y="10517"/>
                  <a:pt x="2836" y="11518"/>
                  <a:pt x="3703" y="11718"/>
                </a:cubicBezTo>
                <a:cubicBezTo>
                  <a:pt x="3773" y="11735"/>
                  <a:pt x="3842" y="11742"/>
                  <a:pt x="3911" y="11742"/>
                </a:cubicBezTo>
                <a:cubicBezTo>
                  <a:pt x="4534" y="11742"/>
                  <a:pt x="5117" y="11111"/>
                  <a:pt x="5538" y="10751"/>
                </a:cubicBezTo>
                <a:cubicBezTo>
                  <a:pt x="6090" y="10277"/>
                  <a:pt x="6602" y="9782"/>
                  <a:pt x="7088" y="9267"/>
                </a:cubicBezTo>
                <a:lnTo>
                  <a:pt x="7088" y="9267"/>
                </a:lnTo>
                <a:lnTo>
                  <a:pt x="7639" y="10083"/>
                </a:lnTo>
                <a:cubicBezTo>
                  <a:pt x="7839" y="10450"/>
                  <a:pt x="8106" y="10817"/>
                  <a:pt x="8440" y="11151"/>
                </a:cubicBezTo>
                <a:cubicBezTo>
                  <a:pt x="8643" y="11327"/>
                  <a:pt x="8917" y="11420"/>
                  <a:pt x="9187" y="11420"/>
                </a:cubicBezTo>
                <a:cubicBezTo>
                  <a:pt x="9583" y="11420"/>
                  <a:pt x="9969" y="11220"/>
                  <a:pt x="10108" y="10784"/>
                </a:cubicBezTo>
                <a:cubicBezTo>
                  <a:pt x="10174" y="10284"/>
                  <a:pt x="10174" y="9817"/>
                  <a:pt x="10141" y="9350"/>
                </a:cubicBezTo>
                <a:lnTo>
                  <a:pt x="10141" y="7682"/>
                </a:lnTo>
                <a:cubicBezTo>
                  <a:pt x="10108" y="7515"/>
                  <a:pt x="10108" y="7381"/>
                  <a:pt x="10141" y="7248"/>
                </a:cubicBezTo>
                <a:cubicBezTo>
                  <a:pt x="10174" y="7181"/>
                  <a:pt x="10274" y="7215"/>
                  <a:pt x="10308" y="7181"/>
                </a:cubicBezTo>
                <a:cubicBezTo>
                  <a:pt x="10474" y="7081"/>
                  <a:pt x="10641" y="7015"/>
                  <a:pt x="10841" y="6948"/>
                </a:cubicBezTo>
                <a:cubicBezTo>
                  <a:pt x="11275" y="6748"/>
                  <a:pt x="11709" y="6481"/>
                  <a:pt x="12142" y="6214"/>
                </a:cubicBezTo>
                <a:cubicBezTo>
                  <a:pt x="12676" y="5814"/>
                  <a:pt x="13543" y="5247"/>
                  <a:pt x="13310" y="4446"/>
                </a:cubicBezTo>
                <a:cubicBezTo>
                  <a:pt x="13043" y="3612"/>
                  <a:pt x="11742" y="3746"/>
                  <a:pt x="11042" y="3679"/>
                </a:cubicBezTo>
                <a:cubicBezTo>
                  <a:pt x="10575" y="3645"/>
                  <a:pt x="10074" y="3645"/>
                  <a:pt x="9574" y="3645"/>
                </a:cubicBezTo>
                <a:lnTo>
                  <a:pt x="8773" y="3645"/>
                </a:lnTo>
                <a:cubicBezTo>
                  <a:pt x="8440" y="3645"/>
                  <a:pt x="8406" y="3479"/>
                  <a:pt x="8273" y="3178"/>
                </a:cubicBezTo>
                <a:lnTo>
                  <a:pt x="7773" y="1777"/>
                </a:lnTo>
                <a:cubicBezTo>
                  <a:pt x="7639" y="1344"/>
                  <a:pt x="7439" y="910"/>
                  <a:pt x="7239" y="477"/>
                </a:cubicBezTo>
                <a:cubicBezTo>
                  <a:pt x="7048" y="159"/>
                  <a:pt x="6729" y="0"/>
                  <a:pt x="641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4" name="Google Shape;1624;p37"/>
          <p:cNvSpPr/>
          <p:nvPr/>
        </p:nvSpPr>
        <p:spPr>
          <a:xfrm>
            <a:off x="8756950" y="2181250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25" name="Google Shape;1625;p37"/>
          <p:cNvGrpSpPr/>
          <p:nvPr/>
        </p:nvGrpSpPr>
        <p:grpSpPr>
          <a:xfrm>
            <a:off x="4307138" y="834238"/>
            <a:ext cx="529900" cy="149350"/>
            <a:chOff x="3898800" y="2624300"/>
            <a:chExt cx="529900" cy="149350"/>
          </a:xfrm>
        </p:grpSpPr>
        <p:sp>
          <p:nvSpPr>
            <p:cNvPr id="1626" name="Google Shape;1626;p37"/>
            <p:cNvSpPr/>
            <p:nvPr/>
          </p:nvSpPr>
          <p:spPr>
            <a:xfrm>
              <a:off x="3916975" y="2666775"/>
              <a:ext cx="511725" cy="65425"/>
            </a:xfrm>
            <a:custGeom>
              <a:avLst/>
              <a:gdLst/>
              <a:ahLst/>
              <a:cxnLst/>
              <a:rect l="l" t="t" r="r" b="b"/>
              <a:pathLst>
                <a:path w="20469" h="2617" extrusionOk="0">
                  <a:moveTo>
                    <a:pt x="706" y="0"/>
                  </a:moveTo>
                  <a:cubicBezTo>
                    <a:pt x="336" y="0"/>
                    <a:pt x="1" y="477"/>
                    <a:pt x="340" y="791"/>
                  </a:cubicBezTo>
                  <a:cubicBezTo>
                    <a:pt x="1876" y="2162"/>
                    <a:pt x="3788" y="2617"/>
                    <a:pt x="5745" y="2617"/>
                  </a:cubicBezTo>
                  <a:cubicBezTo>
                    <a:pt x="6978" y="2617"/>
                    <a:pt x="8228" y="2437"/>
                    <a:pt x="9414" y="2192"/>
                  </a:cubicBezTo>
                  <a:cubicBezTo>
                    <a:pt x="11350" y="1797"/>
                    <a:pt x="13463" y="1214"/>
                    <a:pt x="15508" y="1214"/>
                  </a:cubicBezTo>
                  <a:cubicBezTo>
                    <a:pt x="16915" y="1214"/>
                    <a:pt x="18290" y="1490"/>
                    <a:pt x="19554" y="2292"/>
                  </a:cubicBezTo>
                  <a:cubicBezTo>
                    <a:pt x="19635" y="2346"/>
                    <a:pt x="19716" y="2369"/>
                    <a:pt x="19793" y="2369"/>
                  </a:cubicBezTo>
                  <a:cubicBezTo>
                    <a:pt x="20190" y="2369"/>
                    <a:pt x="20468" y="1743"/>
                    <a:pt x="20021" y="1491"/>
                  </a:cubicBezTo>
                  <a:cubicBezTo>
                    <a:pt x="18642" y="609"/>
                    <a:pt x="17110" y="306"/>
                    <a:pt x="15541" y="306"/>
                  </a:cubicBezTo>
                  <a:cubicBezTo>
                    <a:pt x="13846" y="306"/>
                    <a:pt x="12110" y="660"/>
                    <a:pt x="10481" y="1024"/>
                  </a:cubicBezTo>
                  <a:cubicBezTo>
                    <a:pt x="8965" y="1350"/>
                    <a:pt x="7289" y="1700"/>
                    <a:pt x="5668" y="1700"/>
                  </a:cubicBezTo>
                  <a:cubicBezTo>
                    <a:pt x="3973" y="1700"/>
                    <a:pt x="2338" y="1317"/>
                    <a:pt x="1008" y="124"/>
                  </a:cubicBezTo>
                  <a:cubicBezTo>
                    <a:pt x="914" y="37"/>
                    <a:pt x="809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37"/>
            <p:cNvSpPr/>
            <p:nvPr/>
          </p:nvSpPr>
          <p:spPr>
            <a:xfrm>
              <a:off x="3898800" y="2624300"/>
              <a:ext cx="116400" cy="149350"/>
            </a:xfrm>
            <a:custGeom>
              <a:avLst/>
              <a:gdLst/>
              <a:ahLst/>
              <a:cxnLst/>
              <a:rect l="l" t="t" r="r" b="b"/>
              <a:pathLst>
                <a:path w="4656" h="5974" extrusionOk="0">
                  <a:moveTo>
                    <a:pt x="4013" y="1"/>
                  </a:moveTo>
                  <a:cubicBezTo>
                    <a:pt x="3968" y="1"/>
                    <a:pt x="3920" y="7"/>
                    <a:pt x="3869" y="21"/>
                  </a:cubicBezTo>
                  <a:lnTo>
                    <a:pt x="1768" y="688"/>
                  </a:lnTo>
                  <a:lnTo>
                    <a:pt x="767" y="989"/>
                  </a:lnTo>
                  <a:cubicBezTo>
                    <a:pt x="434" y="1055"/>
                    <a:pt x="167" y="1256"/>
                    <a:pt x="33" y="1589"/>
                  </a:cubicBezTo>
                  <a:cubicBezTo>
                    <a:pt x="0" y="1923"/>
                    <a:pt x="67" y="2256"/>
                    <a:pt x="200" y="2556"/>
                  </a:cubicBezTo>
                  <a:cubicBezTo>
                    <a:pt x="300" y="2890"/>
                    <a:pt x="400" y="3224"/>
                    <a:pt x="500" y="3557"/>
                  </a:cubicBezTo>
                  <a:cubicBezTo>
                    <a:pt x="701" y="4258"/>
                    <a:pt x="834" y="4925"/>
                    <a:pt x="934" y="5625"/>
                  </a:cubicBezTo>
                  <a:cubicBezTo>
                    <a:pt x="991" y="5824"/>
                    <a:pt x="1192" y="5974"/>
                    <a:pt x="1394" y="5974"/>
                  </a:cubicBezTo>
                  <a:cubicBezTo>
                    <a:pt x="1430" y="5974"/>
                    <a:pt x="1466" y="5969"/>
                    <a:pt x="1501" y="5959"/>
                  </a:cubicBezTo>
                  <a:cubicBezTo>
                    <a:pt x="1735" y="5859"/>
                    <a:pt x="1901" y="5625"/>
                    <a:pt x="1835" y="5358"/>
                  </a:cubicBezTo>
                  <a:cubicBezTo>
                    <a:pt x="1635" y="4191"/>
                    <a:pt x="1368" y="3057"/>
                    <a:pt x="1001" y="1923"/>
                  </a:cubicBezTo>
                  <a:cubicBezTo>
                    <a:pt x="1001" y="1913"/>
                    <a:pt x="1000" y="1902"/>
                    <a:pt x="999" y="1890"/>
                  </a:cubicBezTo>
                  <a:lnTo>
                    <a:pt x="999" y="1890"/>
                  </a:lnTo>
                  <a:cubicBezTo>
                    <a:pt x="999" y="1890"/>
                    <a:pt x="1000" y="1890"/>
                    <a:pt x="1001" y="1889"/>
                  </a:cubicBezTo>
                  <a:cubicBezTo>
                    <a:pt x="1134" y="1889"/>
                    <a:pt x="1268" y="1823"/>
                    <a:pt x="1401" y="1756"/>
                  </a:cubicBezTo>
                  <a:lnTo>
                    <a:pt x="2302" y="1489"/>
                  </a:lnTo>
                  <a:lnTo>
                    <a:pt x="4136" y="922"/>
                  </a:lnTo>
                  <a:cubicBezTo>
                    <a:pt x="4656" y="769"/>
                    <a:pt x="4504" y="1"/>
                    <a:pt x="4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8" name="Google Shape;1628;p37"/>
          <p:cNvGrpSpPr/>
          <p:nvPr/>
        </p:nvGrpSpPr>
        <p:grpSpPr>
          <a:xfrm>
            <a:off x="8530125" y="4248400"/>
            <a:ext cx="311900" cy="314700"/>
            <a:chOff x="8571050" y="1873050"/>
            <a:chExt cx="311900" cy="314700"/>
          </a:xfrm>
        </p:grpSpPr>
        <p:sp>
          <p:nvSpPr>
            <p:cNvPr id="1629" name="Google Shape;1629;p37"/>
            <p:cNvSpPr/>
            <p:nvPr/>
          </p:nvSpPr>
          <p:spPr>
            <a:xfrm>
              <a:off x="8571050" y="1873050"/>
              <a:ext cx="311900" cy="314700"/>
            </a:xfrm>
            <a:custGeom>
              <a:avLst/>
              <a:gdLst/>
              <a:ahLst/>
              <a:cxnLst/>
              <a:rect l="l" t="t" r="r" b="b"/>
              <a:pathLst>
                <a:path w="12476" h="12588" extrusionOk="0">
                  <a:moveTo>
                    <a:pt x="6515" y="929"/>
                  </a:moveTo>
                  <a:cubicBezTo>
                    <a:pt x="7071" y="929"/>
                    <a:pt x="7622" y="1043"/>
                    <a:pt x="8139" y="1298"/>
                  </a:cubicBezTo>
                  <a:cubicBezTo>
                    <a:pt x="8210" y="1327"/>
                    <a:pt x="8279" y="1340"/>
                    <a:pt x="8345" y="1340"/>
                  </a:cubicBezTo>
                  <a:cubicBezTo>
                    <a:pt x="8479" y="1340"/>
                    <a:pt x="8599" y="1286"/>
                    <a:pt x="8691" y="1204"/>
                  </a:cubicBezTo>
                  <a:lnTo>
                    <a:pt x="8691" y="1204"/>
                  </a:lnTo>
                  <a:cubicBezTo>
                    <a:pt x="8751" y="1239"/>
                    <a:pt x="8804" y="1285"/>
                    <a:pt x="8873" y="1331"/>
                  </a:cubicBezTo>
                  <a:cubicBezTo>
                    <a:pt x="9107" y="1498"/>
                    <a:pt x="9307" y="1665"/>
                    <a:pt x="9507" y="1865"/>
                  </a:cubicBezTo>
                  <a:cubicBezTo>
                    <a:pt x="9907" y="2265"/>
                    <a:pt x="10241" y="2699"/>
                    <a:pt x="10508" y="3166"/>
                  </a:cubicBezTo>
                  <a:cubicBezTo>
                    <a:pt x="11108" y="4267"/>
                    <a:pt x="11408" y="5468"/>
                    <a:pt x="11442" y="6735"/>
                  </a:cubicBezTo>
                  <a:cubicBezTo>
                    <a:pt x="11475" y="7936"/>
                    <a:pt x="11442" y="9404"/>
                    <a:pt x="10508" y="10304"/>
                  </a:cubicBezTo>
                  <a:cubicBezTo>
                    <a:pt x="9674" y="11038"/>
                    <a:pt x="8640" y="11505"/>
                    <a:pt x="7539" y="11605"/>
                  </a:cubicBezTo>
                  <a:cubicBezTo>
                    <a:pt x="7275" y="11644"/>
                    <a:pt x="7012" y="11662"/>
                    <a:pt x="6751" y="11662"/>
                  </a:cubicBezTo>
                  <a:cubicBezTo>
                    <a:pt x="4966" y="11662"/>
                    <a:pt x="3287" y="10784"/>
                    <a:pt x="2268" y="9270"/>
                  </a:cubicBezTo>
                  <a:cubicBezTo>
                    <a:pt x="1101" y="7569"/>
                    <a:pt x="1034" y="5368"/>
                    <a:pt x="2035" y="3566"/>
                  </a:cubicBezTo>
                  <a:cubicBezTo>
                    <a:pt x="2924" y="2093"/>
                    <a:pt x="4742" y="929"/>
                    <a:pt x="6515" y="929"/>
                  </a:cubicBezTo>
                  <a:close/>
                  <a:moveTo>
                    <a:pt x="6555" y="0"/>
                  </a:moveTo>
                  <a:cubicBezTo>
                    <a:pt x="4670" y="0"/>
                    <a:pt x="2774" y="1021"/>
                    <a:pt x="1635" y="2499"/>
                  </a:cubicBezTo>
                  <a:cubicBezTo>
                    <a:pt x="100" y="4567"/>
                    <a:pt x="0" y="7336"/>
                    <a:pt x="1334" y="9537"/>
                  </a:cubicBezTo>
                  <a:cubicBezTo>
                    <a:pt x="2520" y="11456"/>
                    <a:pt x="4636" y="12587"/>
                    <a:pt x="6855" y="12587"/>
                  </a:cubicBezTo>
                  <a:cubicBezTo>
                    <a:pt x="7259" y="12587"/>
                    <a:pt x="7667" y="12550"/>
                    <a:pt x="8073" y="12473"/>
                  </a:cubicBezTo>
                  <a:cubicBezTo>
                    <a:pt x="9407" y="12239"/>
                    <a:pt x="10641" y="11539"/>
                    <a:pt x="11542" y="10505"/>
                  </a:cubicBezTo>
                  <a:cubicBezTo>
                    <a:pt x="12476" y="9337"/>
                    <a:pt x="12442" y="7469"/>
                    <a:pt x="12309" y="6035"/>
                  </a:cubicBezTo>
                  <a:cubicBezTo>
                    <a:pt x="12209" y="4434"/>
                    <a:pt x="11608" y="2866"/>
                    <a:pt x="10574" y="1632"/>
                  </a:cubicBezTo>
                  <a:cubicBezTo>
                    <a:pt x="10074" y="1031"/>
                    <a:pt x="9507" y="531"/>
                    <a:pt x="8806" y="197"/>
                  </a:cubicBezTo>
                  <a:cubicBezTo>
                    <a:pt x="8667" y="128"/>
                    <a:pt x="8499" y="91"/>
                    <a:pt x="8331" y="91"/>
                  </a:cubicBezTo>
                  <a:cubicBezTo>
                    <a:pt x="8179" y="91"/>
                    <a:pt x="8029" y="121"/>
                    <a:pt x="7902" y="185"/>
                  </a:cubicBezTo>
                  <a:lnTo>
                    <a:pt x="7902" y="185"/>
                  </a:lnTo>
                  <a:cubicBezTo>
                    <a:pt x="7461" y="59"/>
                    <a:pt x="7008" y="0"/>
                    <a:pt x="6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37"/>
            <p:cNvSpPr/>
            <p:nvPr/>
          </p:nvSpPr>
          <p:spPr>
            <a:xfrm>
              <a:off x="8662775" y="1977975"/>
              <a:ext cx="28375" cy="42475"/>
            </a:xfrm>
            <a:custGeom>
              <a:avLst/>
              <a:gdLst/>
              <a:ahLst/>
              <a:cxnLst/>
              <a:rect l="l" t="t" r="r" b="b"/>
              <a:pathLst>
                <a:path w="1135" h="1699" extrusionOk="0">
                  <a:moveTo>
                    <a:pt x="617" y="0"/>
                  </a:moveTo>
                  <a:cubicBezTo>
                    <a:pt x="537" y="0"/>
                    <a:pt x="463" y="29"/>
                    <a:pt x="401" y="70"/>
                  </a:cubicBezTo>
                  <a:cubicBezTo>
                    <a:pt x="267" y="136"/>
                    <a:pt x="201" y="237"/>
                    <a:pt x="167" y="337"/>
                  </a:cubicBezTo>
                  <a:lnTo>
                    <a:pt x="145" y="437"/>
                  </a:lnTo>
                  <a:lnTo>
                    <a:pt x="145" y="437"/>
                  </a:lnTo>
                  <a:cubicBezTo>
                    <a:pt x="127" y="470"/>
                    <a:pt x="112" y="503"/>
                    <a:pt x="101" y="537"/>
                  </a:cubicBezTo>
                  <a:lnTo>
                    <a:pt x="0" y="1104"/>
                  </a:lnTo>
                  <a:cubicBezTo>
                    <a:pt x="0" y="1171"/>
                    <a:pt x="0" y="1237"/>
                    <a:pt x="0" y="1271"/>
                  </a:cubicBezTo>
                  <a:cubicBezTo>
                    <a:pt x="0" y="1337"/>
                    <a:pt x="34" y="1404"/>
                    <a:pt x="67" y="1471"/>
                  </a:cubicBezTo>
                  <a:cubicBezTo>
                    <a:pt x="159" y="1608"/>
                    <a:pt x="313" y="1698"/>
                    <a:pt x="476" y="1698"/>
                  </a:cubicBezTo>
                  <a:cubicBezTo>
                    <a:pt x="551" y="1698"/>
                    <a:pt x="628" y="1679"/>
                    <a:pt x="701" y="1638"/>
                  </a:cubicBezTo>
                  <a:cubicBezTo>
                    <a:pt x="801" y="1571"/>
                    <a:pt x="901" y="1471"/>
                    <a:pt x="934" y="1337"/>
                  </a:cubicBezTo>
                  <a:cubicBezTo>
                    <a:pt x="968" y="1104"/>
                    <a:pt x="1035" y="837"/>
                    <a:pt x="1101" y="603"/>
                  </a:cubicBezTo>
                  <a:cubicBezTo>
                    <a:pt x="1135" y="470"/>
                    <a:pt x="1101" y="337"/>
                    <a:pt x="1035" y="237"/>
                  </a:cubicBezTo>
                  <a:cubicBezTo>
                    <a:pt x="968" y="136"/>
                    <a:pt x="868" y="36"/>
                    <a:pt x="768" y="36"/>
                  </a:cubicBezTo>
                  <a:cubicBezTo>
                    <a:pt x="717" y="11"/>
                    <a:pt x="666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37"/>
            <p:cNvSpPr/>
            <p:nvPr/>
          </p:nvSpPr>
          <p:spPr>
            <a:xfrm>
              <a:off x="8738650" y="1982725"/>
              <a:ext cx="30900" cy="44550"/>
            </a:xfrm>
            <a:custGeom>
              <a:avLst/>
              <a:gdLst/>
              <a:ahLst/>
              <a:cxnLst/>
              <a:rect l="l" t="t" r="r" b="b"/>
              <a:pathLst>
                <a:path w="1236" h="1782" extrusionOk="0">
                  <a:moveTo>
                    <a:pt x="781" y="0"/>
                  </a:moveTo>
                  <a:cubicBezTo>
                    <a:pt x="697" y="0"/>
                    <a:pt x="599" y="31"/>
                    <a:pt x="501" y="80"/>
                  </a:cubicBezTo>
                  <a:cubicBezTo>
                    <a:pt x="469" y="102"/>
                    <a:pt x="440" y="127"/>
                    <a:pt x="414" y="154"/>
                  </a:cubicBezTo>
                  <a:lnTo>
                    <a:pt x="414" y="154"/>
                  </a:lnTo>
                  <a:cubicBezTo>
                    <a:pt x="321" y="194"/>
                    <a:pt x="232" y="289"/>
                    <a:pt x="201" y="413"/>
                  </a:cubicBezTo>
                  <a:cubicBezTo>
                    <a:pt x="168" y="680"/>
                    <a:pt x="101" y="947"/>
                    <a:pt x="34" y="1181"/>
                  </a:cubicBezTo>
                  <a:cubicBezTo>
                    <a:pt x="1" y="1314"/>
                    <a:pt x="34" y="1448"/>
                    <a:pt x="68" y="1548"/>
                  </a:cubicBezTo>
                  <a:cubicBezTo>
                    <a:pt x="134" y="1648"/>
                    <a:pt x="234" y="1748"/>
                    <a:pt x="368" y="1781"/>
                  </a:cubicBezTo>
                  <a:cubicBezTo>
                    <a:pt x="468" y="1781"/>
                    <a:pt x="601" y="1781"/>
                    <a:pt x="735" y="1714"/>
                  </a:cubicBezTo>
                  <a:cubicBezTo>
                    <a:pt x="835" y="1648"/>
                    <a:pt x="902" y="1548"/>
                    <a:pt x="935" y="1448"/>
                  </a:cubicBezTo>
                  <a:cubicBezTo>
                    <a:pt x="1035" y="1147"/>
                    <a:pt x="1135" y="880"/>
                    <a:pt x="1202" y="614"/>
                  </a:cubicBezTo>
                  <a:cubicBezTo>
                    <a:pt x="1235" y="480"/>
                    <a:pt x="1235" y="347"/>
                    <a:pt x="1168" y="247"/>
                  </a:cubicBezTo>
                  <a:cubicBezTo>
                    <a:pt x="1102" y="147"/>
                    <a:pt x="1002" y="47"/>
                    <a:pt x="868" y="13"/>
                  </a:cubicBezTo>
                  <a:cubicBezTo>
                    <a:pt x="841" y="4"/>
                    <a:pt x="812" y="0"/>
                    <a:pt x="7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37"/>
            <p:cNvSpPr/>
            <p:nvPr/>
          </p:nvSpPr>
          <p:spPr>
            <a:xfrm>
              <a:off x="8636225" y="2044500"/>
              <a:ext cx="150825" cy="63025"/>
            </a:xfrm>
            <a:custGeom>
              <a:avLst/>
              <a:gdLst/>
              <a:ahLst/>
              <a:cxnLst/>
              <a:rect l="l" t="t" r="r" b="b"/>
              <a:pathLst>
                <a:path w="6033" h="2521" extrusionOk="0">
                  <a:moveTo>
                    <a:pt x="617" y="1"/>
                  </a:moveTo>
                  <a:cubicBezTo>
                    <a:pt x="314" y="1"/>
                    <a:pt x="1" y="262"/>
                    <a:pt x="162" y="644"/>
                  </a:cubicBezTo>
                  <a:cubicBezTo>
                    <a:pt x="362" y="1912"/>
                    <a:pt x="1696" y="2446"/>
                    <a:pt x="2830" y="2512"/>
                  </a:cubicBezTo>
                  <a:cubicBezTo>
                    <a:pt x="2931" y="2518"/>
                    <a:pt x="3031" y="2520"/>
                    <a:pt x="3131" y="2520"/>
                  </a:cubicBezTo>
                  <a:cubicBezTo>
                    <a:pt x="3663" y="2520"/>
                    <a:pt x="4188" y="2442"/>
                    <a:pt x="4665" y="2246"/>
                  </a:cubicBezTo>
                  <a:cubicBezTo>
                    <a:pt x="5232" y="2012"/>
                    <a:pt x="5666" y="1578"/>
                    <a:pt x="5933" y="1045"/>
                  </a:cubicBezTo>
                  <a:cubicBezTo>
                    <a:pt x="6033" y="811"/>
                    <a:pt x="5966" y="544"/>
                    <a:pt x="5766" y="411"/>
                  </a:cubicBezTo>
                  <a:cubicBezTo>
                    <a:pt x="5683" y="364"/>
                    <a:pt x="5592" y="341"/>
                    <a:pt x="5504" y="341"/>
                  </a:cubicBezTo>
                  <a:cubicBezTo>
                    <a:pt x="5345" y="341"/>
                    <a:pt x="5197" y="415"/>
                    <a:pt x="5132" y="544"/>
                  </a:cubicBezTo>
                  <a:cubicBezTo>
                    <a:pt x="4965" y="945"/>
                    <a:pt x="4665" y="1245"/>
                    <a:pt x="4298" y="1378"/>
                  </a:cubicBezTo>
                  <a:cubicBezTo>
                    <a:pt x="3937" y="1517"/>
                    <a:pt x="3552" y="1587"/>
                    <a:pt x="3164" y="1587"/>
                  </a:cubicBezTo>
                  <a:cubicBezTo>
                    <a:pt x="3086" y="1587"/>
                    <a:pt x="3008" y="1584"/>
                    <a:pt x="2930" y="1578"/>
                  </a:cubicBezTo>
                  <a:cubicBezTo>
                    <a:pt x="2163" y="1545"/>
                    <a:pt x="1196" y="1278"/>
                    <a:pt x="1062" y="378"/>
                  </a:cubicBezTo>
                  <a:cubicBezTo>
                    <a:pt x="1010" y="113"/>
                    <a:pt x="815" y="1"/>
                    <a:pt x="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_2_2_2">
    <p:spTree>
      <p:nvGrpSpPr>
        <p:cNvPr id="1" name="Shape 1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4" name="Google Shape;1634;p38"/>
          <p:cNvGrpSpPr/>
          <p:nvPr/>
        </p:nvGrpSpPr>
        <p:grpSpPr>
          <a:xfrm>
            <a:off x="95" y="25"/>
            <a:ext cx="9143969" cy="5143446"/>
            <a:chOff x="95" y="25"/>
            <a:chExt cx="9143969" cy="5143446"/>
          </a:xfrm>
        </p:grpSpPr>
        <p:sp>
          <p:nvSpPr>
            <p:cNvPr id="1635" name="Google Shape;1635;p38"/>
            <p:cNvSpPr/>
            <p:nvPr/>
          </p:nvSpPr>
          <p:spPr>
            <a:xfrm>
              <a:off x="95" y="484705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38"/>
            <p:cNvSpPr/>
            <p:nvPr/>
          </p:nvSpPr>
          <p:spPr>
            <a:xfrm>
              <a:off x="95" y="67722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38"/>
            <p:cNvSpPr/>
            <p:nvPr/>
          </p:nvSpPr>
          <p:spPr>
            <a:xfrm>
              <a:off x="95" y="86974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38"/>
            <p:cNvSpPr/>
            <p:nvPr/>
          </p:nvSpPr>
          <p:spPr>
            <a:xfrm>
              <a:off x="95" y="106454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38"/>
            <p:cNvSpPr/>
            <p:nvPr/>
          </p:nvSpPr>
          <p:spPr>
            <a:xfrm>
              <a:off x="95" y="125706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38"/>
            <p:cNvSpPr/>
            <p:nvPr/>
          </p:nvSpPr>
          <p:spPr>
            <a:xfrm>
              <a:off x="95" y="1449643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38"/>
            <p:cNvSpPr/>
            <p:nvPr/>
          </p:nvSpPr>
          <p:spPr>
            <a:xfrm>
              <a:off x="95" y="1642163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38"/>
            <p:cNvSpPr/>
            <p:nvPr/>
          </p:nvSpPr>
          <p:spPr>
            <a:xfrm>
              <a:off x="95" y="1834744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38"/>
            <p:cNvSpPr/>
            <p:nvPr/>
          </p:nvSpPr>
          <p:spPr>
            <a:xfrm>
              <a:off x="95" y="2029479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38"/>
            <p:cNvSpPr/>
            <p:nvPr/>
          </p:nvSpPr>
          <p:spPr>
            <a:xfrm>
              <a:off x="95" y="2222059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38"/>
            <p:cNvSpPr/>
            <p:nvPr/>
          </p:nvSpPr>
          <p:spPr>
            <a:xfrm>
              <a:off x="95" y="241458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38"/>
            <p:cNvSpPr/>
            <p:nvPr/>
          </p:nvSpPr>
          <p:spPr>
            <a:xfrm>
              <a:off x="95" y="260710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38"/>
            <p:cNvSpPr/>
            <p:nvPr/>
          </p:nvSpPr>
          <p:spPr>
            <a:xfrm>
              <a:off x="95" y="280189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38"/>
            <p:cNvSpPr/>
            <p:nvPr/>
          </p:nvSpPr>
          <p:spPr>
            <a:xfrm>
              <a:off x="95" y="299441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38"/>
            <p:cNvSpPr/>
            <p:nvPr/>
          </p:nvSpPr>
          <p:spPr>
            <a:xfrm>
              <a:off x="95" y="3186997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38"/>
            <p:cNvSpPr/>
            <p:nvPr/>
          </p:nvSpPr>
          <p:spPr>
            <a:xfrm>
              <a:off x="95" y="3379517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38"/>
            <p:cNvSpPr/>
            <p:nvPr/>
          </p:nvSpPr>
          <p:spPr>
            <a:xfrm>
              <a:off x="95" y="3572098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38"/>
            <p:cNvSpPr/>
            <p:nvPr/>
          </p:nvSpPr>
          <p:spPr>
            <a:xfrm>
              <a:off x="95" y="3764618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38"/>
            <p:cNvSpPr/>
            <p:nvPr/>
          </p:nvSpPr>
          <p:spPr>
            <a:xfrm>
              <a:off x="95" y="3959413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38"/>
            <p:cNvSpPr/>
            <p:nvPr/>
          </p:nvSpPr>
          <p:spPr>
            <a:xfrm>
              <a:off x="95" y="4151934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38"/>
            <p:cNvSpPr/>
            <p:nvPr/>
          </p:nvSpPr>
          <p:spPr>
            <a:xfrm>
              <a:off x="95" y="4344454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38"/>
            <p:cNvSpPr/>
            <p:nvPr/>
          </p:nvSpPr>
          <p:spPr>
            <a:xfrm>
              <a:off x="95" y="4537035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38"/>
            <p:cNvSpPr/>
            <p:nvPr/>
          </p:nvSpPr>
          <p:spPr>
            <a:xfrm>
              <a:off x="95" y="4731770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38"/>
            <p:cNvSpPr/>
            <p:nvPr/>
          </p:nvSpPr>
          <p:spPr>
            <a:xfrm>
              <a:off x="95" y="4924351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38"/>
            <p:cNvSpPr/>
            <p:nvPr/>
          </p:nvSpPr>
          <p:spPr>
            <a:xfrm>
              <a:off x="704325" y="25"/>
              <a:ext cx="17779" cy="5143446"/>
            </a:xfrm>
            <a:custGeom>
              <a:avLst/>
              <a:gdLst/>
              <a:ahLst/>
              <a:cxnLst/>
              <a:rect l="l" t="t" r="r" b="b"/>
              <a:pathLst>
                <a:path w="297" h="85921" extrusionOk="0">
                  <a:moveTo>
                    <a:pt x="1" y="0"/>
                  </a:moveTo>
                  <a:lnTo>
                    <a:pt x="1" y="85920"/>
                  </a:lnTo>
                  <a:lnTo>
                    <a:pt x="296" y="8592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60" name="Google Shape;1660;p38"/>
          <p:cNvSpPr txBox="1">
            <a:spLocks noGrp="1"/>
          </p:cNvSpPr>
          <p:nvPr>
            <p:ph type="title"/>
          </p:nvPr>
        </p:nvSpPr>
        <p:spPr>
          <a:xfrm flipH="1">
            <a:off x="1322826" y="557941"/>
            <a:ext cx="3158100" cy="79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 sz="7200">
                <a:solidFill>
                  <a:srgbClr val="21252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>
            <a:endParaRPr/>
          </a:p>
        </p:txBody>
      </p:sp>
      <p:sp>
        <p:nvSpPr>
          <p:cNvPr id="1661" name="Google Shape;1661;p38"/>
          <p:cNvSpPr txBox="1">
            <a:spLocks noGrp="1"/>
          </p:cNvSpPr>
          <p:nvPr>
            <p:ph type="subTitle" idx="1"/>
          </p:nvPr>
        </p:nvSpPr>
        <p:spPr>
          <a:xfrm flipH="1">
            <a:off x="1323200" y="1452325"/>
            <a:ext cx="3099000" cy="12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2" name="Google Shape;1662;p38"/>
          <p:cNvSpPr/>
          <p:nvPr/>
        </p:nvSpPr>
        <p:spPr>
          <a:xfrm>
            <a:off x="6481200" y="335475"/>
            <a:ext cx="109275" cy="114525"/>
          </a:xfrm>
          <a:custGeom>
            <a:avLst/>
            <a:gdLst/>
            <a:ahLst/>
            <a:cxnLst/>
            <a:rect l="l" t="t" r="r" b="b"/>
            <a:pathLst>
              <a:path w="4371" h="4581" extrusionOk="0">
                <a:moveTo>
                  <a:pt x="1702" y="1062"/>
                </a:moveTo>
                <a:cubicBezTo>
                  <a:pt x="1780" y="1119"/>
                  <a:pt x="1875" y="1151"/>
                  <a:pt x="1969" y="1151"/>
                </a:cubicBezTo>
                <a:lnTo>
                  <a:pt x="2002" y="1151"/>
                </a:lnTo>
                <a:lnTo>
                  <a:pt x="2102" y="1185"/>
                </a:lnTo>
                <a:cubicBezTo>
                  <a:pt x="2169" y="1185"/>
                  <a:pt x="2236" y="1218"/>
                  <a:pt x="2336" y="1218"/>
                </a:cubicBezTo>
                <a:cubicBezTo>
                  <a:pt x="2436" y="1285"/>
                  <a:pt x="2569" y="1352"/>
                  <a:pt x="2670" y="1418"/>
                </a:cubicBezTo>
                <a:cubicBezTo>
                  <a:pt x="2770" y="1485"/>
                  <a:pt x="2870" y="1552"/>
                  <a:pt x="2936" y="1652"/>
                </a:cubicBezTo>
                <a:cubicBezTo>
                  <a:pt x="3003" y="1752"/>
                  <a:pt x="3070" y="1852"/>
                  <a:pt x="3137" y="1952"/>
                </a:cubicBezTo>
                <a:cubicBezTo>
                  <a:pt x="3170" y="1985"/>
                  <a:pt x="3170" y="2052"/>
                  <a:pt x="3203" y="2085"/>
                </a:cubicBezTo>
                <a:cubicBezTo>
                  <a:pt x="3203" y="2152"/>
                  <a:pt x="3237" y="2219"/>
                  <a:pt x="3237" y="2286"/>
                </a:cubicBezTo>
                <a:lnTo>
                  <a:pt x="3237" y="2319"/>
                </a:lnTo>
                <a:cubicBezTo>
                  <a:pt x="3237" y="2352"/>
                  <a:pt x="3237" y="2386"/>
                  <a:pt x="3237" y="2419"/>
                </a:cubicBezTo>
                <a:cubicBezTo>
                  <a:pt x="3237" y="2519"/>
                  <a:pt x="3237" y="2586"/>
                  <a:pt x="3237" y="2686"/>
                </a:cubicBezTo>
                <a:cubicBezTo>
                  <a:pt x="3237" y="2675"/>
                  <a:pt x="3236" y="2670"/>
                  <a:pt x="3234" y="2670"/>
                </a:cubicBezTo>
                <a:cubicBezTo>
                  <a:pt x="3227" y="2670"/>
                  <a:pt x="3203" y="2791"/>
                  <a:pt x="3203" y="2819"/>
                </a:cubicBezTo>
                <a:cubicBezTo>
                  <a:pt x="3203" y="2886"/>
                  <a:pt x="3170" y="2953"/>
                  <a:pt x="3137" y="2986"/>
                </a:cubicBezTo>
                <a:cubicBezTo>
                  <a:pt x="3146" y="2976"/>
                  <a:pt x="3150" y="2972"/>
                  <a:pt x="3151" y="2972"/>
                </a:cubicBezTo>
                <a:lnTo>
                  <a:pt x="3151" y="2972"/>
                </a:lnTo>
                <a:cubicBezTo>
                  <a:pt x="3153" y="2972"/>
                  <a:pt x="3137" y="2996"/>
                  <a:pt x="3137" y="3019"/>
                </a:cubicBezTo>
                <a:lnTo>
                  <a:pt x="3103" y="3119"/>
                </a:lnTo>
                <a:cubicBezTo>
                  <a:pt x="3070" y="3186"/>
                  <a:pt x="3036" y="3220"/>
                  <a:pt x="3003" y="3253"/>
                </a:cubicBezTo>
                <a:cubicBezTo>
                  <a:pt x="2936" y="3320"/>
                  <a:pt x="2903" y="3353"/>
                  <a:pt x="2836" y="3386"/>
                </a:cubicBezTo>
                <a:lnTo>
                  <a:pt x="2770" y="3453"/>
                </a:lnTo>
                <a:lnTo>
                  <a:pt x="2670" y="3520"/>
                </a:lnTo>
                <a:cubicBezTo>
                  <a:pt x="2603" y="3520"/>
                  <a:pt x="2536" y="3553"/>
                  <a:pt x="2469" y="3553"/>
                </a:cubicBezTo>
                <a:cubicBezTo>
                  <a:pt x="2469" y="3553"/>
                  <a:pt x="2395" y="3568"/>
                  <a:pt x="2366" y="3568"/>
                </a:cubicBezTo>
                <a:cubicBezTo>
                  <a:pt x="2351" y="3568"/>
                  <a:pt x="2347" y="3564"/>
                  <a:pt x="2369" y="3553"/>
                </a:cubicBezTo>
                <a:lnTo>
                  <a:pt x="2303" y="3553"/>
                </a:lnTo>
                <a:cubicBezTo>
                  <a:pt x="2286" y="3570"/>
                  <a:pt x="2261" y="3578"/>
                  <a:pt x="2232" y="3578"/>
                </a:cubicBezTo>
                <a:cubicBezTo>
                  <a:pt x="2203" y="3578"/>
                  <a:pt x="2169" y="3570"/>
                  <a:pt x="2136" y="3553"/>
                </a:cubicBezTo>
                <a:lnTo>
                  <a:pt x="2002" y="3553"/>
                </a:lnTo>
                <a:lnTo>
                  <a:pt x="1902" y="3520"/>
                </a:lnTo>
                <a:lnTo>
                  <a:pt x="1869" y="3520"/>
                </a:lnTo>
                <a:cubicBezTo>
                  <a:pt x="1369" y="3253"/>
                  <a:pt x="1068" y="2753"/>
                  <a:pt x="1068" y="2185"/>
                </a:cubicBezTo>
                <a:cubicBezTo>
                  <a:pt x="1068" y="1885"/>
                  <a:pt x="1168" y="1618"/>
                  <a:pt x="1335" y="1385"/>
                </a:cubicBezTo>
                <a:cubicBezTo>
                  <a:pt x="1437" y="1262"/>
                  <a:pt x="1565" y="1152"/>
                  <a:pt x="1702" y="1062"/>
                </a:cubicBezTo>
                <a:close/>
                <a:moveTo>
                  <a:pt x="1857" y="0"/>
                </a:moveTo>
                <a:cubicBezTo>
                  <a:pt x="1817" y="0"/>
                  <a:pt x="1776" y="6"/>
                  <a:pt x="1736" y="17"/>
                </a:cubicBezTo>
                <a:cubicBezTo>
                  <a:pt x="902" y="284"/>
                  <a:pt x="301" y="985"/>
                  <a:pt x="168" y="1852"/>
                </a:cubicBezTo>
                <a:cubicBezTo>
                  <a:pt x="1" y="2753"/>
                  <a:pt x="368" y="3687"/>
                  <a:pt x="1102" y="4254"/>
                </a:cubicBezTo>
                <a:cubicBezTo>
                  <a:pt x="1429" y="4472"/>
                  <a:pt x="1814" y="4581"/>
                  <a:pt x="2199" y="4581"/>
                </a:cubicBezTo>
                <a:cubicBezTo>
                  <a:pt x="2640" y="4581"/>
                  <a:pt x="3081" y="4438"/>
                  <a:pt x="3437" y="4154"/>
                </a:cubicBezTo>
                <a:cubicBezTo>
                  <a:pt x="4104" y="3620"/>
                  <a:pt x="4371" y="2719"/>
                  <a:pt x="4104" y="1885"/>
                </a:cubicBezTo>
                <a:cubicBezTo>
                  <a:pt x="3834" y="1046"/>
                  <a:pt x="3133" y="422"/>
                  <a:pt x="2268" y="256"/>
                </a:cubicBezTo>
                <a:lnTo>
                  <a:pt x="2268" y="256"/>
                </a:lnTo>
                <a:cubicBezTo>
                  <a:pt x="2188" y="93"/>
                  <a:pt x="2024" y="0"/>
                  <a:pt x="185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" name="Google Shape;1663;p38"/>
          <p:cNvSpPr/>
          <p:nvPr/>
        </p:nvSpPr>
        <p:spPr>
          <a:xfrm>
            <a:off x="4244525" y="2476025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" name="Google Shape;1664;p38"/>
          <p:cNvSpPr/>
          <p:nvPr/>
        </p:nvSpPr>
        <p:spPr>
          <a:xfrm>
            <a:off x="407850" y="3098363"/>
            <a:ext cx="87600" cy="85725"/>
          </a:xfrm>
          <a:custGeom>
            <a:avLst/>
            <a:gdLst/>
            <a:ahLst/>
            <a:cxnLst/>
            <a:rect l="l" t="t" r="r" b="b"/>
            <a:pathLst>
              <a:path w="3504" h="3429" extrusionOk="0">
                <a:moveTo>
                  <a:pt x="1306" y="1043"/>
                </a:moveTo>
                <a:cubicBezTo>
                  <a:pt x="1302" y="1043"/>
                  <a:pt x="1285" y="1051"/>
                  <a:pt x="1268" y="1068"/>
                </a:cubicBezTo>
                <a:cubicBezTo>
                  <a:pt x="1302" y="1051"/>
                  <a:pt x="1310" y="1043"/>
                  <a:pt x="1306" y="1043"/>
                </a:cubicBezTo>
                <a:close/>
                <a:moveTo>
                  <a:pt x="1049" y="1498"/>
                </a:moveTo>
                <a:cubicBezTo>
                  <a:pt x="1048" y="1498"/>
                  <a:pt x="1043" y="1508"/>
                  <a:pt x="1039" y="1525"/>
                </a:cubicBezTo>
                <a:lnTo>
                  <a:pt x="1039" y="1525"/>
                </a:lnTo>
                <a:cubicBezTo>
                  <a:pt x="1048" y="1506"/>
                  <a:pt x="1050" y="1498"/>
                  <a:pt x="1049" y="1498"/>
                </a:cubicBezTo>
                <a:close/>
                <a:moveTo>
                  <a:pt x="2278" y="2426"/>
                </a:moveTo>
                <a:lnTo>
                  <a:pt x="2278" y="2426"/>
                </a:lnTo>
                <a:cubicBezTo>
                  <a:pt x="2263" y="2428"/>
                  <a:pt x="2252" y="2445"/>
                  <a:pt x="2256" y="2445"/>
                </a:cubicBezTo>
                <a:cubicBezTo>
                  <a:pt x="2258" y="2445"/>
                  <a:pt x="2262" y="2442"/>
                  <a:pt x="2269" y="2435"/>
                </a:cubicBezTo>
                <a:lnTo>
                  <a:pt x="2278" y="2426"/>
                </a:lnTo>
                <a:close/>
                <a:moveTo>
                  <a:pt x="1458" y="943"/>
                </a:moveTo>
                <a:lnTo>
                  <a:pt x="1458" y="943"/>
                </a:lnTo>
                <a:cubicBezTo>
                  <a:pt x="1551" y="978"/>
                  <a:pt x="1643" y="1040"/>
                  <a:pt x="1735" y="1101"/>
                </a:cubicBezTo>
                <a:lnTo>
                  <a:pt x="1869" y="1201"/>
                </a:lnTo>
                <a:lnTo>
                  <a:pt x="1935" y="1234"/>
                </a:lnTo>
                <a:cubicBezTo>
                  <a:pt x="1935" y="1234"/>
                  <a:pt x="1995" y="1264"/>
                  <a:pt x="2004" y="1264"/>
                </a:cubicBezTo>
                <a:cubicBezTo>
                  <a:pt x="2009" y="1264"/>
                  <a:pt x="2002" y="1257"/>
                  <a:pt x="1969" y="1235"/>
                </a:cubicBezTo>
                <a:lnTo>
                  <a:pt x="1969" y="1235"/>
                </a:lnTo>
                <a:cubicBezTo>
                  <a:pt x="2069" y="1302"/>
                  <a:pt x="2136" y="1368"/>
                  <a:pt x="2202" y="1468"/>
                </a:cubicBezTo>
                <a:lnTo>
                  <a:pt x="2236" y="1501"/>
                </a:lnTo>
                <a:cubicBezTo>
                  <a:pt x="2227" y="1485"/>
                  <a:pt x="2225" y="1478"/>
                  <a:pt x="2227" y="1478"/>
                </a:cubicBezTo>
                <a:lnTo>
                  <a:pt x="2227" y="1478"/>
                </a:lnTo>
                <a:cubicBezTo>
                  <a:pt x="2231" y="1478"/>
                  <a:pt x="2269" y="1535"/>
                  <a:pt x="2269" y="1535"/>
                </a:cubicBezTo>
                <a:cubicBezTo>
                  <a:pt x="2302" y="1568"/>
                  <a:pt x="2336" y="1635"/>
                  <a:pt x="2369" y="1702"/>
                </a:cubicBezTo>
                <a:cubicBezTo>
                  <a:pt x="2369" y="1702"/>
                  <a:pt x="2402" y="1735"/>
                  <a:pt x="2402" y="1768"/>
                </a:cubicBezTo>
                <a:lnTo>
                  <a:pt x="2436" y="1902"/>
                </a:lnTo>
                <a:cubicBezTo>
                  <a:pt x="2436" y="1912"/>
                  <a:pt x="2436" y="1923"/>
                  <a:pt x="2436" y="1935"/>
                </a:cubicBezTo>
                <a:cubicBezTo>
                  <a:pt x="2436" y="2002"/>
                  <a:pt x="2436" y="2035"/>
                  <a:pt x="2436" y="2102"/>
                </a:cubicBezTo>
                <a:cubicBezTo>
                  <a:pt x="2436" y="2121"/>
                  <a:pt x="2436" y="2135"/>
                  <a:pt x="2436" y="2135"/>
                </a:cubicBezTo>
                <a:lnTo>
                  <a:pt x="2413" y="2227"/>
                </a:lnTo>
                <a:lnTo>
                  <a:pt x="2413" y="2227"/>
                </a:lnTo>
                <a:cubicBezTo>
                  <a:pt x="2410" y="2228"/>
                  <a:pt x="2407" y="2230"/>
                  <a:pt x="2402" y="2235"/>
                </a:cubicBezTo>
                <a:cubicBezTo>
                  <a:pt x="2402" y="2269"/>
                  <a:pt x="2369" y="2302"/>
                  <a:pt x="2369" y="2302"/>
                </a:cubicBezTo>
                <a:cubicBezTo>
                  <a:pt x="2336" y="2335"/>
                  <a:pt x="2336" y="2369"/>
                  <a:pt x="2336" y="2369"/>
                </a:cubicBezTo>
                <a:lnTo>
                  <a:pt x="2278" y="2426"/>
                </a:lnTo>
                <a:lnTo>
                  <a:pt x="2278" y="2426"/>
                </a:lnTo>
                <a:cubicBezTo>
                  <a:pt x="2279" y="2426"/>
                  <a:pt x="2281" y="2426"/>
                  <a:pt x="2282" y="2426"/>
                </a:cubicBezTo>
                <a:cubicBezTo>
                  <a:pt x="2288" y="2426"/>
                  <a:pt x="2295" y="2428"/>
                  <a:pt x="2302" y="2435"/>
                </a:cubicBezTo>
                <a:lnTo>
                  <a:pt x="2197" y="2488"/>
                </a:lnTo>
                <a:lnTo>
                  <a:pt x="2197" y="2488"/>
                </a:lnTo>
                <a:cubicBezTo>
                  <a:pt x="2177" y="2490"/>
                  <a:pt x="2122" y="2502"/>
                  <a:pt x="2102" y="2502"/>
                </a:cubicBezTo>
                <a:lnTo>
                  <a:pt x="1902" y="2502"/>
                </a:lnTo>
                <a:cubicBezTo>
                  <a:pt x="1835" y="2502"/>
                  <a:pt x="1769" y="2469"/>
                  <a:pt x="1735" y="2435"/>
                </a:cubicBezTo>
                <a:lnTo>
                  <a:pt x="1668" y="2435"/>
                </a:lnTo>
                <a:lnTo>
                  <a:pt x="1502" y="2335"/>
                </a:lnTo>
                <a:lnTo>
                  <a:pt x="1402" y="2269"/>
                </a:lnTo>
                <a:cubicBezTo>
                  <a:pt x="1402" y="2269"/>
                  <a:pt x="1302" y="2202"/>
                  <a:pt x="1302" y="2169"/>
                </a:cubicBezTo>
                <a:lnTo>
                  <a:pt x="1201" y="2102"/>
                </a:lnTo>
                <a:cubicBezTo>
                  <a:pt x="1168" y="2068"/>
                  <a:pt x="1168" y="2035"/>
                  <a:pt x="1135" y="2002"/>
                </a:cubicBezTo>
                <a:cubicBezTo>
                  <a:pt x="1101" y="1968"/>
                  <a:pt x="1068" y="1902"/>
                  <a:pt x="1068" y="1868"/>
                </a:cubicBezTo>
                <a:lnTo>
                  <a:pt x="1068" y="1768"/>
                </a:lnTo>
                <a:cubicBezTo>
                  <a:pt x="1068" y="1768"/>
                  <a:pt x="1068" y="1735"/>
                  <a:pt x="1035" y="1702"/>
                </a:cubicBezTo>
                <a:lnTo>
                  <a:pt x="1035" y="1568"/>
                </a:lnTo>
                <a:cubicBezTo>
                  <a:pt x="1035" y="1551"/>
                  <a:pt x="1037" y="1536"/>
                  <a:pt x="1039" y="1525"/>
                </a:cubicBezTo>
                <a:lnTo>
                  <a:pt x="1039" y="1525"/>
                </a:lnTo>
                <a:cubicBezTo>
                  <a:pt x="1038" y="1528"/>
                  <a:pt x="1036" y="1531"/>
                  <a:pt x="1035" y="1535"/>
                </a:cubicBezTo>
                <a:cubicBezTo>
                  <a:pt x="1035" y="1514"/>
                  <a:pt x="1035" y="1484"/>
                  <a:pt x="1035" y="1468"/>
                </a:cubicBezTo>
                <a:cubicBezTo>
                  <a:pt x="1035" y="1435"/>
                  <a:pt x="1035" y="1435"/>
                  <a:pt x="1035" y="1401"/>
                </a:cubicBezTo>
                <a:lnTo>
                  <a:pt x="1035" y="1368"/>
                </a:lnTo>
                <a:cubicBezTo>
                  <a:pt x="1035" y="1335"/>
                  <a:pt x="1101" y="1268"/>
                  <a:pt x="1135" y="1234"/>
                </a:cubicBezTo>
                <a:cubicBezTo>
                  <a:pt x="1135" y="1201"/>
                  <a:pt x="1135" y="1201"/>
                  <a:pt x="1168" y="1168"/>
                </a:cubicBezTo>
                <a:lnTo>
                  <a:pt x="1201" y="1168"/>
                </a:lnTo>
                <a:lnTo>
                  <a:pt x="1268" y="1068"/>
                </a:lnTo>
                <a:cubicBezTo>
                  <a:pt x="1268" y="1034"/>
                  <a:pt x="1368" y="1001"/>
                  <a:pt x="1402" y="968"/>
                </a:cubicBezTo>
                <a:lnTo>
                  <a:pt x="1368" y="968"/>
                </a:lnTo>
                <a:cubicBezTo>
                  <a:pt x="1368" y="968"/>
                  <a:pt x="1423" y="968"/>
                  <a:pt x="1458" y="943"/>
                </a:cubicBezTo>
                <a:close/>
                <a:moveTo>
                  <a:pt x="1568" y="0"/>
                </a:moveTo>
                <a:lnTo>
                  <a:pt x="1568" y="67"/>
                </a:lnTo>
                <a:cubicBezTo>
                  <a:pt x="868" y="100"/>
                  <a:pt x="301" y="567"/>
                  <a:pt x="134" y="1201"/>
                </a:cubicBezTo>
                <a:cubicBezTo>
                  <a:pt x="1" y="1835"/>
                  <a:pt x="201" y="2502"/>
                  <a:pt x="734" y="2936"/>
                </a:cubicBezTo>
                <a:cubicBezTo>
                  <a:pt x="1078" y="3258"/>
                  <a:pt x="1519" y="3428"/>
                  <a:pt x="1967" y="3428"/>
                </a:cubicBezTo>
                <a:cubicBezTo>
                  <a:pt x="2215" y="3428"/>
                  <a:pt x="2465" y="3376"/>
                  <a:pt x="2703" y="3269"/>
                </a:cubicBezTo>
                <a:cubicBezTo>
                  <a:pt x="3270" y="2902"/>
                  <a:pt x="3503" y="2235"/>
                  <a:pt x="3336" y="1601"/>
                </a:cubicBezTo>
                <a:cubicBezTo>
                  <a:pt x="3103" y="934"/>
                  <a:pt x="2569" y="367"/>
                  <a:pt x="1902" y="134"/>
                </a:cubicBezTo>
                <a:cubicBezTo>
                  <a:pt x="1878" y="122"/>
                  <a:pt x="1855" y="112"/>
                  <a:pt x="1832" y="104"/>
                </a:cubicBezTo>
                <a:lnTo>
                  <a:pt x="1832" y="104"/>
                </a:lnTo>
                <a:cubicBezTo>
                  <a:pt x="1756" y="40"/>
                  <a:pt x="1665" y="0"/>
                  <a:pt x="15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" name="Google Shape;1665;p38"/>
          <p:cNvSpPr/>
          <p:nvPr/>
        </p:nvSpPr>
        <p:spPr>
          <a:xfrm>
            <a:off x="7192638" y="1452313"/>
            <a:ext cx="70900" cy="70825"/>
          </a:xfrm>
          <a:custGeom>
            <a:avLst/>
            <a:gdLst/>
            <a:ahLst/>
            <a:cxnLst/>
            <a:rect l="l" t="t" r="r" b="b"/>
            <a:pathLst>
              <a:path w="2836" h="2833" extrusionOk="0">
                <a:moveTo>
                  <a:pt x="958" y="1016"/>
                </a:moveTo>
                <a:cubicBezTo>
                  <a:pt x="951" y="1028"/>
                  <a:pt x="943" y="1033"/>
                  <a:pt x="939" y="1033"/>
                </a:cubicBezTo>
                <a:cubicBezTo>
                  <a:pt x="936" y="1033"/>
                  <a:pt x="939" y="1027"/>
                  <a:pt x="958" y="1016"/>
                </a:cubicBezTo>
                <a:close/>
                <a:moveTo>
                  <a:pt x="1201" y="1126"/>
                </a:moveTo>
                <a:cubicBezTo>
                  <a:pt x="1201" y="1126"/>
                  <a:pt x="1200" y="1138"/>
                  <a:pt x="1197" y="1153"/>
                </a:cubicBezTo>
                <a:lnTo>
                  <a:pt x="1197" y="1153"/>
                </a:lnTo>
                <a:cubicBezTo>
                  <a:pt x="1198" y="1150"/>
                  <a:pt x="1200" y="1147"/>
                  <a:pt x="1201" y="1144"/>
                </a:cubicBezTo>
                <a:cubicBezTo>
                  <a:pt x="1201" y="1131"/>
                  <a:pt x="1201" y="1126"/>
                  <a:pt x="1201" y="1126"/>
                </a:cubicBezTo>
                <a:close/>
                <a:moveTo>
                  <a:pt x="1197" y="1153"/>
                </a:moveTo>
                <a:cubicBezTo>
                  <a:pt x="1187" y="1174"/>
                  <a:pt x="1181" y="1191"/>
                  <a:pt x="1176" y="1208"/>
                </a:cubicBezTo>
                <a:lnTo>
                  <a:pt x="1176" y="1208"/>
                </a:lnTo>
                <a:cubicBezTo>
                  <a:pt x="1188" y="1199"/>
                  <a:pt x="1194" y="1173"/>
                  <a:pt x="1197" y="1153"/>
                </a:cubicBezTo>
                <a:close/>
                <a:moveTo>
                  <a:pt x="1826" y="1273"/>
                </a:moveTo>
                <a:cubicBezTo>
                  <a:pt x="1828" y="1291"/>
                  <a:pt x="1839" y="1306"/>
                  <a:pt x="1843" y="1306"/>
                </a:cubicBezTo>
                <a:cubicBezTo>
                  <a:pt x="1846" y="1306"/>
                  <a:pt x="1845" y="1299"/>
                  <a:pt x="1835" y="1278"/>
                </a:cubicBezTo>
                <a:lnTo>
                  <a:pt x="1826" y="1273"/>
                </a:lnTo>
                <a:close/>
                <a:moveTo>
                  <a:pt x="1316" y="1792"/>
                </a:moveTo>
                <a:cubicBezTo>
                  <a:pt x="1316" y="1792"/>
                  <a:pt x="1327" y="1802"/>
                  <a:pt x="1339" y="1812"/>
                </a:cubicBezTo>
                <a:lnTo>
                  <a:pt x="1339" y="1812"/>
                </a:lnTo>
                <a:cubicBezTo>
                  <a:pt x="1338" y="1812"/>
                  <a:pt x="1336" y="1812"/>
                  <a:pt x="1335" y="1812"/>
                </a:cubicBezTo>
                <a:cubicBezTo>
                  <a:pt x="1321" y="1797"/>
                  <a:pt x="1315" y="1792"/>
                  <a:pt x="1316" y="1792"/>
                </a:cubicBezTo>
                <a:close/>
                <a:moveTo>
                  <a:pt x="1835" y="1778"/>
                </a:moveTo>
                <a:lnTo>
                  <a:pt x="1835" y="1778"/>
                </a:lnTo>
                <a:cubicBezTo>
                  <a:pt x="1816" y="1797"/>
                  <a:pt x="1774" y="1817"/>
                  <a:pt x="1768" y="1817"/>
                </a:cubicBezTo>
                <a:cubicBezTo>
                  <a:pt x="1764" y="1817"/>
                  <a:pt x="1779" y="1806"/>
                  <a:pt x="1835" y="1778"/>
                </a:cubicBezTo>
                <a:close/>
                <a:moveTo>
                  <a:pt x="1270" y="945"/>
                </a:moveTo>
                <a:cubicBezTo>
                  <a:pt x="1303" y="947"/>
                  <a:pt x="1344" y="954"/>
                  <a:pt x="1368" y="978"/>
                </a:cubicBezTo>
                <a:lnTo>
                  <a:pt x="1435" y="978"/>
                </a:lnTo>
                <a:lnTo>
                  <a:pt x="1568" y="1078"/>
                </a:lnTo>
                <a:lnTo>
                  <a:pt x="1635" y="1111"/>
                </a:lnTo>
                <a:cubicBezTo>
                  <a:pt x="1702" y="1144"/>
                  <a:pt x="1735" y="1178"/>
                  <a:pt x="1768" y="1244"/>
                </a:cubicBezTo>
                <a:lnTo>
                  <a:pt x="1826" y="1273"/>
                </a:lnTo>
                <a:lnTo>
                  <a:pt x="1826" y="1273"/>
                </a:lnTo>
                <a:cubicBezTo>
                  <a:pt x="1825" y="1263"/>
                  <a:pt x="1827" y="1253"/>
                  <a:pt x="1835" y="1244"/>
                </a:cubicBezTo>
                <a:lnTo>
                  <a:pt x="1835" y="1244"/>
                </a:lnTo>
                <a:lnTo>
                  <a:pt x="1902" y="1378"/>
                </a:lnTo>
                <a:lnTo>
                  <a:pt x="1935" y="1445"/>
                </a:lnTo>
                <a:cubicBezTo>
                  <a:pt x="1935" y="1478"/>
                  <a:pt x="1935" y="1478"/>
                  <a:pt x="1935" y="1511"/>
                </a:cubicBezTo>
                <a:lnTo>
                  <a:pt x="1935" y="1611"/>
                </a:lnTo>
                <a:lnTo>
                  <a:pt x="1935" y="1645"/>
                </a:lnTo>
                <a:cubicBezTo>
                  <a:pt x="1935" y="1645"/>
                  <a:pt x="1935" y="1662"/>
                  <a:pt x="1923" y="1672"/>
                </a:cubicBezTo>
                <a:lnTo>
                  <a:pt x="1923" y="1672"/>
                </a:lnTo>
                <a:cubicBezTo>
                  <a:pt x="1931" y="1653"/>
                  <a:pt x="1936" y="1629"/>
                  <a:pt x="1925" y="1629"/>
                </a:cubicBezTo>
                <a:cubicBezTo>
                  <a:pt x="1921" y="1629"/>
                  <a:pt x="1913" y="1633"/>
                  <a:pt x="1902" y="1645"/>
                </a:cubicBezTo>
                <a:lnTo>
                  <a:pt x="1835" y="1745"/>
                </a:lnTo>
                <a:cubicBezTo>
                  <a:pt x="1828" y="1759"/>
                  <a:pt x="1828" y="1764"/>
                  <a:pt x="1833" y="1764"/>
                </a:cubicBezTo>
                <a:cubicBezTo>
                  <a:pt x="1845" y="1764"/>
                  <a:pt x="1887" y="1726"/>
                  <a:pt x="1887" y="1726"/>
                </a:cubicBezTo>
                <a:lnTo>
                  <a:pt x="1887" y="1726"/>
                </a:lnTo>
                <a:cubicBezTo>
                  <a:pt x="1888" y="1726"/>
                  <a:pt x="1883" y="1731"/>
                  <a:pt x="1868" y="1745"/>
                </a:cubicBezTo>
                <a:lnTo>
                  <a:pt x="1835" y="1778"/>
                </a:lnTo>
                <a:cubicBezTo>
                  <a:pt x="1802" y="1778"/>
                  <a:pt x="1768" y="1812"/>
                  <a:pt x="1735" y="1812"/>
                </a:cubicBezTo>
                <a:lnTo>
                  <a:pt x="1702" y="1845"/>
                </a:lnTo>
                <a:lnTo>
                  <a:pt x="1668" y="1845"/>
                </a:lnTo>
                <a:cubicBezTo>
                  <a:pt x="1735" y="1812"/>
                  <a:pt x="1735" y="1812"/>
                  <a:pt x="1702" y="1812"/>
                </a:cubicBezTo>
                <a:lnTo>
                  <a:pt x="1602" y="1845"/>
                </a:lnTo>
                <a:lnTo>
                  <a:pt x="1535" y="1845"/>
                </a:lnTo>
                <a:cubicBezTo>
                  <a:pt x="1518" y="1862"/>
                  <a:pt x="1502" y="1870"/>
                  <a:pt x="1485" y="1870"/>
                </a:cubicBezTo>
                <a:cubicBezTo>
                  <a:pt x="1468" y="1870"/>
                  <a:pt x="1451" y="1862"/>
                  <a:pt x="1435" y="1845"/>
                </a:cubicBezTo>
                <a:cubicBezTo>
                  <a:pt x="1414" y="1845"/>
                  <a:pt x="1393" y="1832"/>
                  <a:pt x="1373" y="1822"/>
                </a:cubicBezTo>
                <a:lnTo>
                  <a:pt x="1373" y="1822"/>
                </a:lnTo>
                <a:cubicBezTo>
                  <a:pt x="1372" y="1820"/>
                  <a:pt x="1370" y="1816"/>
                  <a:pt x="1368" y="1812"/>
                </a:cubicBezTo>
                <a:lnTo>
                  <a:pt x="1335" y="1778"/>
                </a:lnTo>
                <a:cubicBezTo>
                  <a:pt x="1301" y="1778"/>
                  <a:pt x="1301" y="1778"/>
                  <a:pt x="1301" y="1745"/>
                </a:cubicBezTo>
                <a:cubicBezTo>
                  <a:pt x="1281" y="1725"/>
                  <a:pt x="1261" y="1692"/>
                  <a:pt x="1263" y="1692"/>
                </a:cubicBezTo>
                <a:lnTo>
                  <a:pt x="1263" y="1692"/>
                </a:lnTo>
                <a:cubicBezTo>
                  <a:pt x="1264" y="1692"/>
                  <a:pt x="1275" y="1706"/>
                  <a:pt x="1301" y="1745"/>
                </a:cubicBezTo>
                <a:cubicBezTo>
                  <a:pt x="1301" y="1711"/>
                  <a:pt x="1235" y="1678"/>
                  <a:pt x="1235" y="1645"/>
                </a:cubicBezTo>
                <a:cubicBezTo>
                  <a:pt x="1218" y="1645"/>
                  <a:pt x="1210" y="1637"/>
                  <a:pt x="1206" y="1625"/>
                </a:cubicBezTo>
                <a:lnTo>
                  <a:pt x="1206" y="1625"/>
                </a:lnTo>
                <a:cubicBezTo>
                  <a:pt x="1207" y="1626"/>
                  <a:pt x="1208" y="1628"/>
                  <a:pt x="1208" y="1628"/>
                </a:cubicBezTo>
                <a:cubicBezTo>
                  <a:pt x="1209" y="1628"/>
                  <a:pt x="1207" y="1624"/>
                  <a:pt x="1203" y="1616"/>
                </a:cubicBezTo>
                <a:lnTo>
                  <a:pt x="1203" y="1616"/>
                </a:lnTo>
                <a:cubicBezTo>
                  <a:pt x="1201" y="1604"/>
                  <a:pt x="1201" y="1591"/>
                  <a:pt x="1201" y="1578"/>
                </a:cubicBezTo>
                <a:cubicBezTo>
                  <a:pt x="1190" y="1567"/>
                  <a:pt x="1183" y="1562"/>
                  <a:pt x="1180" y="1562"/>
                </a:cubicBezTo>
                <a:cubicBezTo>
                  <a:pt x="1176" y="1562"/>
                  <a:pt x="1178" y="1571"/>
                  <a:pt x="1183" y="1582"/>
                </a:cubicBezTo>
                <a:lnTo>
                  <a:pt x="1183" y="1582"/>
                </a:lnTo>
                <a:cubicBezTo>
                  <a:pt x="1141" y="1511"/>
                  <a:pt x="1168" y="1508"/>
                  <a:pt x="1168" y="1478"/>
                </a:cubicBezTo>
                <a:lnTo>
                  <a:pt x="1168" y="1445"/>
                </a:lnTo>
                <a:lnTo>
                  <a:pt x="1168" y="1311"/>
                </a:lnTo>
                <a:cubicBezTo>
                  <a:pt x="1168" y="1269"/>
                  <a:pt x="1168" y="1240"/>
                  <a:pt x="1176" y="1208"/>
                </a:cubicBezTo>
                <a:lnTo>
                  <a:pt x="1176" y="1208"/>
                </a:lnTo>
                <a:cubicBezTo>
                  <a:pt x="1174" y="1210"/>
                  <a:pt x="1171" y="1211"/>
                  <a:pt x="1168" y="1211"/>
                </a:cubicBezTo>
                <a:cubicBezTo>
                  <a:pt x="1135" y="1211"/>
                  <a:pt x="1201" y="1144"/>
                  <a:pt x="1201" y="1111"/>
                </a:cubicBezTo>
                <a:cubicBezTo>
                  <a:pt x="1236" y="1055"/>
                  <a:pt x="1259" y="999"/>
                  <a:pt x="1270" y="945"/>
                </a:cubicBezTo>
                <a:close/>
                <a:moveTo>
                  <a:pt x="1195" y="1"/>
                </a:moveTo>
                <a:cubicBezTo>
                  <a:pt x="988" y="1"/>
                  <a:pt x="784" y="52"/>
                  <a:pt x="601" y="144"/>
                </a:cubicBezTo>
                <a:cubicBezTo>
                  <a:pt x="234" y="344"/>
                  <a:pt x="0" y="677"/>
                  <a:pt x="0" y="1078"/>
                </a:cubicBezTo>
                <a:cubicBezTo>
                  <a:pt x="0" y="1230"/>
                  <a:pt x="66" y="1361"/>
                  <a:pt x="171" y="1445"/>
                </a:cubicBezTo>
                <a:lnTo>
                  <a:pt x="171" y="1445"/>
                </a:lnTo>
                <a:cubicBezTo>
                  <a:pt x="176" y="1712"/>
                  <a:pt x="251" y="1978"/>
                  <a:pt x="401" y="2212"/>
                </a:cubicBezTo>
                <a:cubicBezTo>
                  <a:pt x="636" y="2604"/>
                  <a:pt x="1056" y="2832"/>
                  <a:pt x="1483" y="2832"/>
                </a:cubicBezTo>
                <a:cubicBezTo>
                  <a:pt x="1601" y="2832"/>
                  <a:pt x="1720" y="2815"/>
                  <a:pt x="1835" y="2779"/>
                </a:cubicBezTo>
                <a:cubicBezTo>
                  <a:pt x="2402" y="2612"/>
                  <a:pt x="2802" y="2145"/>
                  <a:pt x="2836" y="1545"/>
                </a:cubicBezTo>
                <a:cubicBezTo>
                  <a:pt x="2769" y="878"/>
                  <a:pt x="2335" y="310"/>
                  <a:pt x="1702" y="110"/>
                </a:cubicBezTo>
                <a:cubicBezTo>
                  <a:pt x="1536" y="35"/>
                  <a:pt x="1364" y="1"/>
                  <a:pt x="11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" name="Google Shape;1666;p38"/>
          <p:cNvSpPr/>
          <p:nvPr/>
        </p:nvSpPr>
        <p:spPr>
          <a:xfrm>
            <a:off x="506050" y="930513"/>
            <a:ext cx="338600" cy="293575"/>
          </a:xfrm>
          <a:custGeom>
            <a:avLst/>
            <a:gdLst/>
            <a:ahLst/>
            <a:cxnLst/>
            <a:rect l="l" t="t" r="r" b="b"/>
            <a:pathLst>
              <a:path w="13544" h="11743" extrusionOk="0">
                <a:moveTo>
                  <a:pt x="6438" y="992"/>
                </a:moveTo>
                <a:cubicBezTo>
                  <a:pt x="6467" y="992"/>
                  <a:pt x="6479" y="1072"/>
                  <a:pt x="6538" y="1210"/>
                </a:cubicBezTo>
                <a:cubicBezTo>
                  <a:pt x="6672" y="1444"/>
                  <a:pt x="6672" y="1577"/>
                  <a:pt x="6738" y="1777"/>
                </a:cubicBezTo>
                <a:lnTo>
                  <a:pt x="7306" y="3245"/>
                </a:lnTo>
                <a:cubicBezTo>
                  <a:pt x="7606" y="4012"/>
                  <a:pt x="7773" y="4579"/>
                  <a:pt x="8673" y="4579"/>
                </a:cubicBezTo>
                <a:cubicBezTo>
                  <a:pt x="9707" y="4579"/>
                  <a:pt x="10708" y="4579"/>
                  <a:pt x="11742" y="4680"/>
                </a:cubicBezTo>
                <a:cubicBezTo>
                  <a:pt x="11976" y="4680"/>
                  <a:pt x="12209" y="4713"/>
                  <a:pt x="12443" y="4746"/>
                </a:cubicBezTo>
                <a:cubicBezTo>
                  <a:pt x="12276" y="4880"/>
                  <a:pt x="12142" y="4980"/>
                  <a:pt x="12009" y="5113"/>
                </a:cubicBezTo>
                <a:cubicBezTo>
                  <a:pt x="11609" y="5447"/>
                  <a:pt x="11175" y="5714"/>
                  <a:pt x="10741" y="5947"/>
                </a:cubicBezTo>
                <a:cubicBezTo>
                  <a:pt x="10108" y="6314"/>
                  <a:pt x="9240" y="6414"/>
                  <a:pt x="9174" y="7281"/>
                </a:cubicBezTo>
                <a:cubicBezTo>
                  <a:pt x="9174" y="7815"/>
                  <a:pt x="9174" y="8382"/>
                  <a:pt x="9174" y="8949"/>
                </a:cubicBezTo>
                <a:cubicBezTo>
                  <a:pt x="9240" y="9416"/>
                  <a:pt x="9240" y="9917"/>
                  <a:pt x="9174" y="10384"/>
                </a:cubicBezTo>
                <a:cubicBezTo>
                  <a:pt x="9196" y="10498"/>
                  <a:pt x="9204" y="10549"/>
                  <a:pt x="9185" y="10549"/>
                </a:cubicBezTo>
                <a:cubicBezTo>
                  <a:pt x="9176" y="10549"/>
                  <a:pt x="9161" y="10538"/>
                  <a:pt x="9140" y="10517"/>
                </a:cubicBezTo>
                <a:cubicBezTo>
                  <a:pt x="9007" y="10450"/>
                  <a:pt x="8940" y="10384"/>
                  <a:pt x="8873" y="10250"/>
                </a:cubicBezTo>
                <a:cubicBezTo>
                  <a:pt x="8707" y="10050"/>
                  <a:pt x="8573" y="9850"/>
                  <a:pt x="8440" y="9616"/>
                </a:cubicBezTo>
                <a:lnTo>
                  <a:pt x="7572" y="8282"/>
                </a:lnTo>
                <a:cubicBezTo>
                  <a:pt x="7477" y="8130"/>
                  <a:pt x="7327" y="8053"/>
                  <a:pt x="7173" y="8053"/>
                </a:cubicBezTo>
                <a:cubicBezTo>
                  <a:pt x="7057" y="8053"/>
                  <a:pt x="6939" y="8096"/>
                  <a:pt x="6839" y="8182"/>
                </a:cubicBezTo>
                <a:cubicBezTo>
                  <a:pt x="6438" y="8616"/>
                  <a:pt x="6038" y="9049"/>
                  <a:pt x="5604" y="9483"/>
                </a:cubicBezTo>
                <a:cubicBezTo>
                  <a:pt x="5371" y="9650"/>
                  <a:pt x="5171" y="9850"/>
                  <a:pt x="4971" y="10017"/>
                </a:cubicBezTo>
                <a:cubicBezTo>
                  <a:pt x="4737" y="10284"/>
                  <a:pt x="4470" y="10484"/>
                  <a:pt x="4170" y="10651"/>
                </a:cubicBezTo>
                <a:cubicBezTo>
                  <a:pt x="4170" y="10651"/>
                  <a:pt x="4037" y="10751"/>
                  <a:pt x="4037" y="10751"/>
                </a:cubicBezTo>
                <a:cubicBezTo>
                  <a:pt x="4037" y="10617"/>
                  <a:pt x="4070" y="10450"/>
                  <a:pt x="4103" y="10284"/>
                </a:cubicBezTo>
                <a:cubicBezTo>
                  <a:pt x="4170" y="9983"/>
                  <a:pt x="4237" y="9717"/>
                  <a:pt x="4270" y="9416"/>
                </a:cubicBezTo>
                <a:cubicBezTo>
                  <a:pt x="4403" y="8783"/>
                  <a:pt x="4537" y="8182"/>
                  <a:pt x="4704" y="7515"/>
                </a:cubicBezTo>
                <a:cubicBezTo>
                  <a:pt x="4770" y="7281"/>
                  <a:pt x="4604" y="7015"/>
                  <a:pt x="4370" y="6948"/>
                </a:cubicBezTo>
                <a:cubicBezTo>
                  <a:pt x="3770" y="6748"/>
                  <a:pt x="3169" y="6548"/>
                  <a:pt x="2602" y="6281"/>
                </a:cubicBezTo>
                <a:cubicBezTo>
                  <a:pt x="2335" y="6147"/>
                  <a:pt x="2068" y="6014"/>
                  <a:pt x="1768" y="5847"/>
                </a:cubicBezTo>
                <a:lnTo>
                  <a:pt x="1368" y="5647"/>
                </a:lnTo>
                <a:lnTo>
                  <a:pt x="1247" y="5556"/>
                </a:lnTo>
                <a:lnTo>
                  <a:pt x="1247" y="5556"/>
                </a:lnTo>
                <a:cubicBezTo>
                  <a:pt x="1278" y="5542"/>
                  <a:pt x="1306" y="5528"/>
                  <a:pt x="1335" y="5513"/>
                </a:cubicBezTo>
                <a:cubicBezTo>
                  <a:pt x="1535" y="5480"/>
                  <a:pt x="1735" y="5480"/>
                  <a:pt x="1935" y="5447"/>
                </a:cubicBezTo>
                <a:lnTo>
                  <a:pt x="2836" y="5347"/>
                </a:lnTo>
                <a:lnTo>
                  <a:pt x="4937" y="5113"/>
                </a:lnTo>
                <a:cubicBezTo>
                  <a:pt x="5229" y="5079"/>
                  <a:pt x="5379" y="4815"/>
                  <a:pt x="5375" y="4576"/>
                </a:cubicBezTo>
                <a:lnTo>
                  <a:pt x="5375" y="4576"/>
                </a:lnTo>
                <a:cubicBezTo>
                  <a:pt x="5518" y="4540"/>
                  <a:pt x="5638" y="4433"/>
                  <a:pt x="5671" y="4246"/>
                </a:cubicBezTo>
                <a:cubicBezTo>
                  <a:pt x="5771" y="3712"/>
                  <a:pt x="5871" y="3178"/>
                  <a:pt x="6005" y="2611"/>
                </a:cubicBezTo>
                <a:cubicBezTo>
                  <a:pt x="6071" y="2345"/>
                  <a:pt x="6105" y="2078"/>
                  <a:pt x="6171" y="1811"/>
                </a:cubicBezTo>
                <a:cubicBezTo>
                  <a:pt x="6205" y="1577"/>
                  <a:pt x="6238" y="1344"/>
                  <a:pt x="6338" y="1110"/>
                </a:cubicBezTo>
                <a:cubicBezTo>
                  <a:pt x="6392" y="1029"/>
                  <a:pt x="6419" y="992"/>
                  <a:pt x="6438" y="992"/>
                </a:cubicBezTo>
                <a:close/>
                <a:moveTo>
                  <a:pt x="6414" y="0"/>
                </a:moveTo>
                <a:cubicBezTo>
                  <a:pt x="6069" y="0"/>
                  <a:pt x="5728" y="192"/>
                  <a:pt x="5571" y="577"/>
                </a:cubicBezTo>
                <a:cubicBezTo>
                  <a:pt x="5371" y="1044"/>
                  <a:pt x="5237" y="1544"/>
                  <a:pt x="5171" y="2078"/>
                </a:cubicBezTo>
                <a:cubicBezTo>
                  <a:pt x="5037" y="2711"/>
                  <a:pt x="4904" y="3312"/>
                  <a:pt x="4770" y="3979"/>
                </a:cubicBezTo>
                <a:cubicBezTo>
                  <a:pt x="4758" y="4059"/>
                  <a:pt x="4761" y="4132"/>
                  <a:pt x="4775" y="4197"/>
                </a:cubicBezTo>
                <a:lnTo>
                  <a:pt x="4775" y="4197"/>
                </a:lnTo>
                <a:lnTo>
                  <a:pt x="1935" y="4513"/>
                </a:lnTo>
                <a:cubicBezTo>
                  <a:pt x="1335" y="4579"/>
                  <a:pt x="367" y="4613"/>
                  <a:pt x="167" y="5347"/>
                </a:cubicBezTo>
                <a:cubicBezTo>
                  <a:pt x="0" y="6081"/>
                  <a:pt x="1001" y="6514"/>
                  <a:pt x="1535" y="6781"/>
                </a:cubicBezTo>
                <a:cubicBezTo>
                  <a:pt x="2234" y="7145"/>
                  <a:pt x="2934" y="7462"/>
                  <a:pt x="3673" y="7692"/>
                </a:cubicBezTo>
                <a:lnTo>
                  <a:pt x="3673" y="7692"/>
                </a:lnTo>
                <a:cubicBezTo>
                  <a:pt x="3514" y="8436"/>
                  <a:pt x="3375" y="9165"/>
                  <a:pt x="3236" y="9917"/>
                </a:cubicBezTo>
                <a:cubicBezTo>
                  <a:pt x="3103" y="10517"/>
                  <a:pt x="2836" y="11518"/>
                  <a:pt x="3703" y="11718"/>
                </a:cubicBezTo>
                <a:cubicBezTo>
                  <a:pt x="3773" y="11735"/>
                  <a:pt x="3842" y="11742"/>
                  <a:pt x="3911" y="11742"/>
                </a:cubicBezTo>
                <a:cubicBezTo>
                  <a:pt x="4534" y="11742"/>
                  <a:pt x="5117" y="11111"/>
                  <a:pt x="5538" y="10751"/>
                </a:cubicBezTo>
                <a:cubicBezTo>
                  <a:pt x="6090" y="10277"/>
                  <a:pt x="6602" y="9782"/>
                  <a:pt x="7088" y="9267"/>
                </a:cubicBezTo>
                <a:lnTo>
                  <a:pt x="7088" y="9267"/>
                </a:lnTo>
                <a:lnTo>
                  <a:pt x="7639" y="10083"/>
                </a:lnTo>
                <a:cubicBezTo>
                  <a:pt x="7839" y="10450"/>
                  <a:pt x="8106" y="10817"/>
                  <a:pt x="8440" y="11151"/>
                </a:cubicBezTo>
                <a:cubicBezTo>
                  <a:pt x="8643" y="11327"/>
                  <a:pt x="8917" y="11420"/>
                  <a:pt x="9187" y="11420"/>
                </a:cubicBezTo>
                <a:cubicBezTo>
                  <a:pt x="9583" y="11420"/>
                  <a:pt x="9969" y="11220"/>
                  <a:pt x="10108" y="10784"/>
                </a:cubicBezTo>
                <a:cubicBezTo>
                  <a:pt x="10174" y="10284"/>
                  <a:pt x="10174" y="9817"/>
                  <a:pt x="10141" y="9350"/>
                </a:cubicBezTo>
                <a:lnTo>
                  <a:pt x="10141" y="7682"/>
                </a:lnTo>
                <a:cubicBezTo>
                  <a:pt x="10108" y="7515"/>
                  <a:pt x="10108" y="7381"/>
                  <a:pt x="10141" y="7248"/>
                </a:cubicBezTo>
                <a:cubicBezTo>
                  <a:pt x="10174" y="7181"/>
                  <a:pt x="10274" y="7215"/>
                  <a:pt x="10308" y="7181"/>
                </a:cubicBezTo>
                <a:cubicBezTo>
                  <a:pt x="10474" y="7081"/>
                  <a:pt x="10641" y="7015"/>
                  <a:pt x="10841" y="6948"/>
                </a:cubicBezTo>
                <a:cubicBezTo>
                  <a:pt x="11275" y="6748"/>
                  <a:pt x="11709" y="6481"/>
                  <a:pt x="12142" y="6214"/>
                </a:cubicBezTo>
                <a:cubicBezTo>
                  <a:pt x="12676" y="5814"/>
                  <a:pt x="13543" y="5247"/>
                  <a:pt x="13310" y="4446"/>
                </a:cubicBezTo>
                <a:cubicBezTo>
                  <a:pt x="13043" y="3612"/>
                  <a:pt x="11742" y="3746"/>
                  <a:pt x="11042" y="3679"/>
                </a:cubicBezTo>
                <a:cubicBezTo>
                  <a:pt x="10575" y="3645"/>
                  <a:pt x="10074" y="3645"/>
                  <a:pt x="9574" y="3645"/>
                </a:cubicBezTo>
                <a:lnTo>
                  <a:pt x="8773" y="3645"/>
                </a:lnTo>
                <a:cubicBezTo>
                  <a:pt x="8440" y="3645"/>
                  <a:pt x="8406" y="3479"/>
                  <a:pt x="8273" y="3178"/>
                </a:cubicBezTo>
                <a:lnTo>
                  <a:pt x="7773" y="1777"/>
                </a:lnTo>
                <a:cubicBezTo>
                  <a:pt x="7639" y="1344"/>
                  <a:pt x="7439" y="910"/>
                  <a:pt x="7239" y="477"/>
                </a:cubicBezTo>
                <a:cubicBezTo>
                  <a:pt x="7048" y="159"/>
                  <a:pt x="6729" y="0"/>
                  <a:pt x="641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" name="Google Shape;1667;p38"/>
          <p:cNvSpPr/>
          <p:nvPr/>
        </p:nvSpPr>
        <p:spPr>
          <a:xfrm>
            <a:off x="8430775" y="4720300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" name="Google Shape;1668;p38"/>
          <p:cNvSpPr/>
          <p:nvPr/>
        </p:nvSpPr>
        <p:spPr>
          <a:xfrm>
            <a:off x="4512113" y="4452525"/>
            <a:ext cx="321925" cy="310900"/>
          </a:xfrm>
          <a:custGeom>
            <a:avLst/>
            <a:gdLst/>
            <a:ahLst/>
            <a:cxnLst/>
            <a:rect l="l" t="t" r="r" b="b"/>
            <a:pathLst>
              <a:path w="12877" h="12436" extrusionOk="0">
                <a:moveTo>
                  <a:pt x="5600" y="919"/>
                </a:moveTo>
                <a:cubicBezTo>
                  <a:pt x="6011" y="919"/>
                  <a:pt x="6242" y="1617"/>
                  <a:pt x="6272" y="1936"/>
                </a:cubicBezTo>
                <a:cubicBezTo>
                  <a:pt x="6338" y="2503"/>
                  <a:pt x="6338" y="3104"/>
                  <a:pt x="6272" y="3671"/>
                </a:cubicBezTo>
                <a:cubicBezTo>
                  <a:pt x="6205" y="4449"/>
                  <a:pt x="6019" y="5228"/>
                  <a:pt x="5725" y="5967"/>
                </a:cubicBezTo>
                <a:lnTo>
                  <a:pt x="5725" y="5967"/>
                </a:lnTo>
                <a:cubicBezTo>
                  <a:pt x="5713" y="5987"/>
                  <a:pt x="5702" y="6006"/>
                  <a:pt x="5690" y="6025"/>
                </a:cubicBezTo>
                <a:lnTo>
                  <a:pt x="5690" y="6025"/>
                </a:lnTo>
                <a:cubicBezTo>
                  <a:pt x="5502" y="5836"/>
                  <a:pt x="5353" y="5627"/>
                  <a:pt x="5236" y="5403"/>
                </a:cubicBezTo>
                <a:lnTo>
                  <a:pt x="5236" y="5403"/>
                </a:lnTo>
                <a:cubicBezTo>
                  <a:pt x="5163" y="4899"/>
                  <a:pt x="5042" y="4402"/>
                  <a:pt x="4856" y="3932"/>
                </a:cubicBezTo>
                <a:lnTo>
                  <a:pt x="4856" y="3932"/>
                </a:lnTo>
                <a:cubicBezTo>
                  <a:pt x="4843" y="3756"/>
                  <a:pt x="4837" y="3579"/>
                  <a:pt x="4837" y="3404"/>
                </a:cubicBezTo>
                <a:cubicBezTo>
                  <a:pt x="4837" y="2803"/>
                  <a:pt x="4704" y="1302"/>
                  <a:pt x="5404" y="969"/>
                </a:cubicBezTo>
                <a:cubicBezTo>
                  <a:pt x="5473" y="934"/>
                  <a:pt x="5539" y="919"/>
                  <a:pt x="5600" y="919"/>
                </a:cubicBezTo>
                <a:close/>
                <a:moveTo>
                  <a:pt x="2127" y="2545"/>
                </a:moveTo>
                <a:cubicBezTo>
                  <a:pt x="2894" y="2545"/>
                  <a:pt x="3611" y="3480"/>
                  <a:pt x="3917" y="4097"/>
                </a:cubicBezTo>
                <a:lnTo>
                  <a:pt x="3917" y="4097"/>
                </a:lnTo>
                <a:cubicBezTo>
                  <a:pt x="3967" y="4686"/>
                  <a:pt x="4094" y="5263"/>
                  <a:pt x="4350" y="5780"/>
                </a:cubicBezTo>
                <a:lnTo>
                  <a:pt x="4350" y="5780"/>
                </a:lnTo>
                <a:cubicBezTo>
                  <a:pt x="4367" y="5914"/>
                  <a:pt x="4381" y="6048"/>
                  <a:pt x="4390" y="6182"/>
                </a:cubicBezTo>
                <a:lnTo>
                  <a:pt x="4390" y="6182"/>
                </a:lnTo>
                <a:cubicBezTo>
                  <a:pt x="4175" y="6257"/>
                  <a:pt x="3964" y="6291"/>
                  <a:pt x="3758" y="6291"/>
                </a:cubicBezTo>
                <a:cubicBezTo>
                  <a:pt x="2917" y="6291"/>
                  <a:pt x="2175" y="5715"/>
                  <a:pt x="1735" y="4938"/>
                </a:cubicBezTo>
                <a:cubicBezTo>
                  <a:pt x="1401" y="4404"/>
                  <a:pt x="901" y="2937"/>
                  <a:pt x="1802" y="2603"/>
                </a:cubicBezTo>
                <a:cubicBezTo>
                  <a:pt x="1910" y="2563"/>
                  <a:pt x="2019" y="2545"/>
                  <a:pt x="2127" y="2545"/>
                </a:cubicBezTo>
                <a:close/>
                <a:moveTo>
                  <a:pt x="10594" y="3135"/>
                </a:moveTo>
                <a:cubicBezTo>
                  <a:pt x="10768" y="3135"/>
                  <a:pt x="10931" y="3176"/>
                  <a:pt x="11075" y="3270"/>
                </a:cubicBezTo>
                <a:cubicBezTo>
                  <a:pt x="11542" y="3571"/>
                  <a:pt x="11442" y="4338"/>
                  <a:pt x="11275" y="4805"/>
                </a:cubicBezTo>
                <a:cubicBezTo>
                  <a:pt x="11042" y="5338"/>
                  <a:pt x="10641" y="5772"/>
                  <a:pt x="10141" y="6072"/>
                </a:cubicBezTo>
                <a:cubicBezTo>
                  <a:pt x="9361" y="6563"/>
                  <a:pt x="8432" y="6681"/>
                  <a:pt x="7513" y="6695"/>
                </a:cubicBezTo>
                <a:lnTo>
                  <a:pt x="7513" y="6695"/>
                </a:lnTo>
                <a:cubicBezTo>
                  <a:pt x="7183" y="6649"/>
                  <a:pt x="6844" y="6634"/>
                  <a:pt x="6505" y="6634"/>
                </a:cubicBezTo>
                <a:cubicBezTo>
                  <a:pt x="6485" y="6634"/>
                  <a:pt x="6465" y="6634"/>
                  <a:pt x="6444" y="6634"/>
                </a:cubicBezTo>
                <a:lnTo>
                  <a:pt x="6444" y="6634"/>
                </a:lnTo>
                <a:cubicBezTo>
                  <a:pt x="6448" y="6627"/>
                  <a:pt x="6451" y="6620"/>
                  <a:pt x="6454" y="6612"/>
                </a:cubicBezTo>
                <a:lnTo>
                  <a:pt x="6454" y="6612"/>
                </a:lnTo>
                <a:cubicBezTo>
                  <a:pt x="6891" y="5864"/>
                  <a:pt x="7447" y="5182"/>
                  <a:pt x="8073" y="4605"/>
                </a:cubicBezTo>
                <a:cubicBezTo>
                  <a:pt x="8573" y="4160"/>
                  <a:pt x="9723" y="3135"/>
                  <a:pt x="10594" y="3135"/>
                </a:cubicBezTo>
                <a:close/>
                <a:moveTo>
                  <a:pt x="6540" y="7614"/>
                </a:moveTo>
                <a:cubicBezTo>
                  <a:pt x="6696" y="7616"/>
                  <a:pt x="6853" y="7618"/>
                  <a:pt x="7009" y="7618"/>
                </a:cubicBezTo>
                <a:cubicBezTo>
                  <a:pt x="7109" y="7618"/>
                  <a:pt x="7208" y="7617"/>
                  <a:pt x="7307" y="7616"/>
                </a:cubicBezTo>
                <a:lnTo>
                  <a:pt x="7307" y="7616"/>
                </a:lnTo>
                <a:cubicBezTo>
                  <a:pt x="7800" y="7665"/>
                  <a:pt x="8279" y="7802"/>
                  <a:pt x="8673" y="8140"/>
                </a:cubicBezTo>
                <a:cubicBezTo>
                  <a:pt x="9240" y="8641"/>
                  <a:pt x="9440" y="9475"/>
                  <a:pt x="9174" y="10209"/>
                </a:cubicBezTo>
                <a:cubicBezTo>
                  <a:pt x="9048" y="10586"/>
                  <a:pt x="8684" y="10845"/>
                  <a:pt x="8279" y="10845"/>
                </a:cubicBezTo>
                <a:cubicBezTo>
                  <a:pt x="8255" y="10845"/>
                  <a:pt x="8231" y="10844"/>
                  <a:pt x="8206" y="10842"/>
                </a:cubicBezTo>
                <a:cubicBezTo>
                  <a:pt x="7739" y="10776"/>
                  <a:pt x="7539" y="10109"/>
                  <a:pt x="7372" y="9742"/>
                </a:cubicBezTo>
                <a:cubicBezTo>
                  <a:pt x="7052" y="9048"/>
                  <a:pt x="6775" y="8333"/>
                  <a:pt x="6540" y="7614"/>
                </a:cubicBezTo>
                <a:close/>
                <a:moveTo>
                  <a:pt x="4520" y="7290"/>
                </a:moveTo>
                <a:cubicBezTo>
                  <a:pt x="4587" y="7326"/>
                  <a:pt x="4659" y="7354"/>
                  <a:pt x="4737" y="7373"/>
                </a:cubicBezTo>
                <a:cubicBezTo>
                  <a:pt x="4772" y="7381"/>
                  <a:pt x="4807" y="7385"/>
                  <a:pt x="4841" y="7385"/>
                </a:cubicBezTo>
                <a:cubicBezTo>
                  <a:pt x="4946" y="7385"/>
                  <a:pt x="5045" y="7351"/>
                  <a:pt x="5128" y="7294"/>
                </a:cubicBezTo>
                <a:lnTo>
                  <a:pt x="5128" y="7294"/>
                </a:lnTo>
                <a:cubicBezTo>
                  <a:pt x="5147" y="7485"/>
                  <a:pt x="5281" y="7643"/>
                  <a:pt x="5447" y="7709"/>
                </a:cubicBezTo>
                <a:lnTo>
                  <a:pt x="5447" y="7709"/>
                </a:lnTo>
                <a:cubicBezTo>
                  <a:pt x="5420" y="8415"/>
                  <a:pt x="5227" y="9122"/>
                  <a:pt x="4904" y="9742"/>
                </a:cubicBezTo>
                <a:cubicBezTo>
                  <a:pt x="4737" y="10109"/>
                  <a:pt x="4504" y="10409"/>
                  <a:pt x="4237" y="10709"/>
                </a:cubicBezTo>
                <a:cubicBezTo>
                  <a:pt x="4062" y="10913"/>
                  <a:pt x="3659" y="11446"/>
                  <a:pt x="3338" y="11446"/>
                </a:cubicBezTo>
                <a:cubicBezTo>
                  <a:pt x="3290" y="11446"/>
                  <a:pt x="3245" y="11435"/>
                  <a:pt x="3203" y="11409"/>
                </a:cubicBezTo>
                <a:cubicBezTo>
                  <a:pt x="2869" y="11243"/>
                  <a:pt x="2836" y="10509"/>
                  <a:pt x="2836" y="10209"/>
                </a:cubicBezTo>
                <a:cubicBezTo>
                  <a:pt x="2836" y="9808"/>
                  <a:pt x="2936" y="9408"/>
                  <a:pt x="3103" y="9074"/>
                </a:cubicBezTo>
                <a:cubicBezTo>
                  <a:pt x="3479" y="8403"/>
                  <a:pt x="3963" y="7797"/>
                  <a:pt x="4520" y="7290"/>
                </a:cubicBezTo>
                <a:close/>
                <a:moveTo>
                  <a:pt x="5546" y="1"/>
                </a:moveTo>
                <a:cubicBezTo>
                  <a:pt x="5443" y="1"/>
                  <a:pt x="5340" y="12"/>
                  <a:pt x="5237" y="35"/>
                </a:cubicBezTo>
                <a:cubicBezTo>
                  <a:pt x="4173" y="294"/>
                  <a:pt x="3977" y="1521"/>
                  <a:pt x="3922" y="2496"/>
                </a:cubicBezTo>
                <a:lnTo>
                  <a:pt x="3922" y="2496"/>
                </a:lnTo>
                <a:cubicBezTo>
                  <a:pt x="3405" y="2006"/>
                  <a:pt x="2709" y="1609"/>
                  <a:pt x="2036" y="1609"/>
                </a:cubicBezTo>
                <a:cubicBezTo>
                  <a:pt x="1674" y="1609"/>
                  <a:pt x="1318" y="1724"/>
                  <a:pt x="1001" y="2003"/>
                </a:cubicBezTo>
                <a:cubicBezTo>
                  <a:pt x="0" y="2837"/>
                  <a:pt x="334" y="4438"/>
                  <a:pt x="901" y="5439"/>
                </a:cubicBezTo>
                <a:cubicBezTo>
                  <a:pt x="1421" y="6321"/>
                  <a:pt x="2310" y="7035"/>
                  <a:pt x="3297" y="7205"/>
                </a:cubicBezTo>
                <a:lnTo>
                  <a:pt x="3297" y="7205"/>
                </a:lnTo>
                <a:cubicBezTo>
                  <a:pt x="2731" y="7808"/>
                  <a:pt x="2251" y="8488"/>
                  <a:pt x="2035" y="9308"/>
                </a:cubicBezTo>
                <a:cubicBezTo>
                  <a:pt x="1768" y="10242"/>
                  <a:pt x="1835" y="11776"/>
                  <a:pt x="2836" y="12310"/>
                </a:cubicBezTo>
                <a:cubicBezTo>
                  <a:pt x="2984" y="12397"/>
                  <a:pt x="3137" y="12435"/>
                  <a:pt x="3291" y="12435"/>
                </a:cubicBezTo>
                <a:cubicBezTo>
                  <a:pt x="4144" y="12435"/>
                  <a:pt x="5042" y="11264"/>
                  <a:pt x="5438" y="10642"/>
                </a:cubicBezTo>
                <a:cubicBezTo>
                  <a:pt x="5725" y="10197"/>
                  <a:pt x="5944" y="9721"/>
                  <a:pt x="6095" y="9227"/>
                </a:cubicBezTo>
                <a:lnTo>
                  <a:pt x="6095" y="9227"/>
                </a:lnTo>
                <a:cubicBezTo>
                  <a:pt x="6120" y="9287"/>
                  <a:pt x="6146" y="9348"/>
                  <a:pt x="6171" y="9408"/>
                </a:cubicBezTo>
                <a:cubicBezTo>
                  <a:pt x="6372" y="10008"/>
                  <a:pt x="6672" y="10609"/>
                  <a:pt x="7039" y="11176"/>
                </a:cubicBezTo>
                <a:cubicBezTo>
                  <a:pt x="7372" y="11592"/>
                  <a:pt x="7815" y="11778"/>
                  <a:pt x="8262" y="11778"/>
                </a:cubicBezTo>
                <a:cubicBezTo>
                  <a:pt x="8889" y="11778"/>
                  <a:pt x="9524" y="11413"/>
                  <a:pt x="9874" y="10809"/>
                </a:cubicBezTo>
                <a:cubicBezTo>
                  <a:pt x="10408" y="9842"/>
                  <a:pt x="10274" y="8641"/>
                  <a:pt x="9574" y="7774"/>
                </a:cubicBezTo>
                <a:cubicBezTo>
                  <a:pt x="9468" y="7638"/>
                  <a:pt x="9354" y="7518"/>
                  <a:pt x="9233" y="7412"/>
                </a:cubicBezTo>
                <a:lnTo>
                  <a:pt x="9233" y="7412"/>
                </a:lnTo>
                <a:cubicBezTo>
                  <a:pt x="9892" y="7257"/>
                  <a:pt x="10518" y="6990"/>
                  <a:pt x="11075" y="6539"/>
                </a:cubicBezTo>
                <a:cubicBezTo>
                  <a:pt x="12076" y="5705"/>
                  <a:pt x="12876" y="3971"/>
                  <a:pt x="11909" y="2803"/>
                </a:cubicBezTo>
                <a:cubicBezTo>
                  <a:pt x="11558" y="2373"/>
                  <a:pt x="11118" y="2208"/>
                  <a:pt x="10652" y="2208"/>
                </a:cubicBezTo>
                <a:cubicBezTo>
                  <a:pt x="9747" y="2208"/>
                  <a:pt x="8745" y="2830"/>
                  <a:pt x="8106" y="3337"/>
                </a:cubicBezTo>
                <a:cubicBezTo>
                  <a:pt x="7769" y="3594"/>
                  <a:pt x="7448" y="3873"/>
                  <a:pt x="7147" y="4171"/>
                </a:cubicBezTo>
                <a:lnTo>
                  <a:pt x="7147" y="4171"/>
                </a:lnTo>
                <a:cubicBezTo>
                  <a:pt x="7208" y="3742"/>
                  <a:pt x="7239" y="3307"/>
                  <a:pt x="7239" y="2870"/>
                </a:cubicBezTo>
                <a:cubicBezTo>
                  <a:pt x="7239" y="2136"/>
                  <a:pt x="7239" y="1336"/>
                  <a:pt x="6839" y="735"/>
                </a:cubicBezTo>
                <a:cubicBezTo>
                  <a:pt x="6534" y="265"/>
                  <a:pt x="6046" y="1"/>
                  <a:pt x="55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69" name="Google Shape;1669;p38"/>
          <p:cNvGrpSpPr/>
          <p:nvPr/>
        </p:nvGrpSpPr>
        <p:grpSpPr>
          <a:xfrm>
            <a:off x="8374375" y="2556588"/>
            <a:ext cx="311900" cy="314700"/>
            <a:chOff x="8571050" y="1873050"/>
            <a:chExt cx="311900" cy="314700"/>
          </a:xfrm>
        </p:grpSpPr>
        <p:sp>
          <p:nvSpPr>
            <p:cNvPr id="1670" name="Google Shape;1670;p38"/>
            <p:cNvSpPr/>
            <p:nvPr/>
          </p:nvSpPr>
          <p:spPr>
            <a:xfrm>
              <a:off x="8571050" y="1873050"/>
              <a:ext cx="311900" cy="314700"/>
            </a:xfrm>
            <a:custGeom>
              <a:avLst/>
              <a:gdLst/>
              <a:ahLst/>
              <a:cxnLst/>
              <a:rect l="l" t="t" r="r" b="b"/>
              <a:pathLst>
                <a:path w="12476" h="12588" extrusionOk="0">
                  <a:moveTo>
                    <a:pt x="6515" y="929"/>
                  </a:moveTo>
                  <a:cubicBezTo>
                    <a:pt x="7071" y="929"/>
                    <a:pt x="7622" y="1043"/>
                    <a:pt x="8139" y="1298"/>
                  </a:cubicBezTo>
                  <a:cubicBezTo>
                    <a:pt x="8210" y="1327"/>
                    <a:pt x="8279" y="1340"/>
                    <a:pt x="8345" y="1340"/>
                  </a:cubicBezTo>
                  <a:cubicBezTo>
                    <a:pt x="8479" y="1340"/>
                    <a:pt x="8599" y="1286"/>
                    <a:pt x="8691" y="1204"/>
                  </a:cubicBezTo>
                  <a:lnTo>
                    <a:pt x="8691" y="1204"/>
                  </a:lnTo>
                  <a:cubicBezTo>
                    <a:pt x="8751" y="1239"/>
                    <a:pt x="8804" y="1285"/>
                    <a:pt x="8873" y="1331"/>
                  </a:cubicBezTo>
                  <a:cubicBezTo>
                    <a:pt x="9107" y="1498"/>
                    <a:pt x="9307" y="1665"/>
                    <a:pt x="9507" y="1865"/>
                  </a:cubicBezTo>
                  <a:cubicBezTo>
                    <a:pt x="9907" y="2265"/>
                    <a:pt x="10241" y="2699"/>
                    <a:pt x="10508" y="3166"/>
                  </a:cubicBezTo>
                  <a:cubicBezTo>
                    <a:pt x="11108" y="4267"/>
                    <a:pt x="11408" y="5468"/>
                    <a:pt x="11442" y="6735"/>
                  </a:cubicBezTo>
                  <a:cubicBezTo>
                    <a:pt x="11475" y="7936"/>
                    <a:pt x="11442" y="9404"/>
                    <a:pt x="10508" y="10304"/>
                  </a:cubicBezTo>
                  <a:cubicBezTo>
                    <a:pt x="9674" y="11038"/>
                    <a:pt x="8640" y="11505"/>
                    <a:pt x="7539" y="11605"/>
                  </a:cubicBezTo>
                  <a:cubicBezTo>
                    <a:pt x="7275" y="11644"/>
                    <a:pt x="7012" y="11662"/>
                    <a:pt x="6751" y="11662"/>
                  </a:cubicBezTo>
                  <a:cubicBezTo>
                    <a:pt x="4966" y="11662"/>
                    <a:pt x="3287" y="10784"/>
                    <a:pt x="2268" y="9270"/>
                  </a:cubicBezTo>
                  <a:cubicBezTo>
                    <a:pt x="1101" y="7569"/>
                    <a:pt x="1034" y="5368"/>
                    <a:pt x="2035" y="3566"/>
                  </a:cubicBezTo>
                  <a:cubicBezTo>
                    <a:pt x="2924" y="2093"/>
                    <a:pt x="4742" y="929"/>
                    <a:pt x="6515" y="929"/>
                  </a:cubicBezTo>
                  <a:close/>
                  <a:moveTo>
                    <a:pt x="6555" y="0"/>
                  </a:moveTo>
                  <a:cubicBezTo>
                    <a:pt x="4670" y="0"/>
                    <a:pt x="2774" y="1021"/>
                    <a:pt x="1635" y="2499"/>
                  </a:cubicBezTo>
                  <a:cubicBezTo>
                    <a:pt x="100" y="4567"/>
                    <a:pt x="0" y="7336"/>
                    <a:pt x="1334" y="9537"/>
                  </a:cubicBezTo>
                  <a:cubicBezTo>
                    <a:pt x="2520" y="11456"/>
                    <a:pt x="4636" y="12587"/>
                    <a:pt x="6855" y="12587"/>
                  </a:cubicBezTo>
                  <a:cubicBezTo>
                    <a:pt x="7259" y="12587"/>
                    <a:pt x="7667" y="12550"/>
                    <a:pt x="8073" y="12473"/>
                  </a:cubicBezTo>
                  <a:cubicBezTo>
                    <a:pt x="9407" y="12239"/>
                    <a:pt x="10641" y="11539"/>
                    <a:pt x="11542" y="10505"/>
                  </a:cubicBezTo>
                  <a:cubicBezTo>
                    <a:pt x="12476" y="9337"/>
                    <a:pt x="12442" y="7469"/>
                    <a:pt x="12309" y="6035"/>
                  </a:cubicBezTo>
                  <a:cubicBezTo>
                    <a:pt x="12209" y="4434"/>
                    <a:pt x="11608" y="2866"/>
                    <a:pt x="10574" y="1632"/>
                  </a:cubicBezTo>
                  <a:cubicBezTo>
                    <a:pt x="10074" y="1031"/>
                    <a:pt x="9507" y="531"/>
                    <a:pt x="8806" y="197"/>
                  </a:cubicBezTo>
                  <a:cubicBezTo>
                    <a:pt x="8667" y="128"/>
                    <a:pt x="8499" y="91"/>
                    <a:pt x="8331" y="91"/>
                  </a:cubicBezTo>
                  <a:cubicBezTo>
                    <a:pt x="8179" y="91"/>
                    <a:pt x="8029" y="121"/>
                    <a:pt x="7902" y="185"/>
                  </a:cubicBezTo>
                  <a:lnTo>
                    <a:pt x="7902" y="185"/>
                  </a:lnTo>
                  <a:cubicBezTo>
                    <a:pt x="7461" y="59"/>
                    <a:pt x="7008" y="0"/>
                    <a:pt x="6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38"/>
            <p:cNvSpPr/>
            <p:nvPr/>
          </p:nvSpPr>
          <p:spPr>
            <a:xfrm>
              <a:off x="8662775" y="1977975"/>
              <a:ext cx="28375" cy="42475"/>
            </a:xfrm>
            <a:custGeom>
              <a:avLst/>
              <a:gdLst/>
              <a:ahLst/>
              <a:cxnLst/>
              <a:rect l="l" t="t" r="r" b="b"/>
              <a:pathLst>
                <a:path w="1135" h="1699" extrusionOk="0">
                  <a:moveTo>
                    <a:pt x="617" y="0"/>
                  </a:moveTo>
                  <a:cubicBezTo>
                    <a:pt x="537" y="0"/>
                    <a:pt x="463" y="29"/>
                    <a:pt x="401" y="70"/>
                  </a:cubicBezTo>
                  <a:cubicBezTo>
                    <a:pt x="267" y="136"/>
                    <a:pt x="201" y="237"/>
                    <a:pt x="167" y="337"/>
                  </a:cubicBezTo>
                  <a:lnTo>
                    <a:pt x="145" y="437"/>
                  </a:lnTo>
                  <a:lnTo>
                    <a:pt x="145" y="437"/>
                  </a:lnTo>
                  <a:cubicBezTo>
                    <a:pt x="127" y="470"/>
                    <a:pt x="112" y="503"/>
                    <a:pt x="101" y="537"/>
                  </a:cubicBezTo>
                  <a:lnTo>
                    <a:pt x="0" y="1104"/>
                  </a:lnTo>
                  <a:cubicBezTo>
                    <a:pt x="0" y="1171"/>
                    <a:pt x="0" y="1237"/>
                    <a:pt x="0" y="1271"/>
                  </a:cubicBezTo>
                  <a:cubicBezTo>
                    <a:pt x="0" y="1337"/>
                    <a:pt x="34" y="1404"/>
                    <a:pt x="67" y="1471"/>
                  </a:cubicBezTo>
                  <a:cubicBezTo>
                    <a:pt x="159" y="1608"/>
                    <a:pt x="313" y="1698"/>
                    <a:pt x="476" y="1698"/>
                  </a:cubicBezTo>
                  <a:cubicBezTo>
                    <a:pt x="551" y="1698"/>
                    <a:pt x="628" y="1679"/>
                    <a:pt x="701" y="1638"/>
                  </a:cubicBezTo>
                  <a:cubicBezTo>
                    <a:pt x="801" y="1571"/>
                    <a:pt x="901" y="1471"/>
                    <a:pt x="934" y="1337"/>
                  </a:cubicBezTo>
                  <a:cubicBezTo>
                    <a:pt x="968" y="1104"/>
                    <a:pt x="1035" y="837"/>
                    <a:pt x="1101" y="603"/>
                  </a:cubicBezTo>
                  <a:cubicBezTo>
                    <a:pt x="1135" y="470"/>
                    <a:pt x="1101" y="337"/>
                    <a:pt x="1035" y="237"/>
                  </a:cubicBezTo>
                  <a:cubicBezTo>
                    <a:pt x="968" y="136"/>
                    <a:pt x="868" y="36"/>
                    <a:pt x="768" y="36"/>
                  </a:cubicBezTo>
                  <a:cubicBezTo>
                    <a:pt x="717" y="11"/>
                    <a:pt x="666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38"/>
            <p:cNvSpPr/>
            <p:nvPr/>
          </p:nvSpPr>
          <p:spPr>
            <a:xfrm>
              <a:off x="8738650" y="1982725"/>
              <a:ext cx="30900" cy="44550"/>
            </a:xfrm>
            <a:custGeom>
              <a:avLst/>
              <a:gdLst/>
              <a:ahLst/>
              <a:cxnLst/>
              <a:rect l="l" t="t" r="r" b="b"/>
              <a:pathLst>
                <a:path w="1236" h="1782" extrusionOk="0">
                  <a:moveTo>
                    <a:pt x="781" y="0"/>
                  </a:moveTo>
                  <a:cubicBezTo>
                    <a:pt x="697" y="0"/>
                    <a:pt x="599" y="31"/>
                    <a:pt x="501" y="80"/>
                  </a:cubicBezTo>
                  <a:cubicBezTo>
                    <a:pt x="469" y="102"/>
                    <a:pt x="440" y="127"/>
                    <a:pt x="414" y="154"/>
                  </a:cubicBezTo>
                  <a:lnTo>
                    <a:pt x="414" y="154"/>
                  </a:lnTo>
                  <a:cubicBezTo>
                    <a:pt x="321" y="194"/>
                    <a:pt x="232" y="289"/>
                    <a:pt x="201" y="413"/>
                  </a:cubicBezTo>
                  <a:cubicBezTo>
                    <a:pt x="168" y="680"/>
                    <a:pt x="101" y="947"/>
                    <a:pt x="34" y="1181"/>
                  </a:cubicBezTo>
                  <a:cubicBezTo>
                    <a:pt x="1" y="1314"/>
                    <a:pt x="34" y="1448"/>
                    <a:pt x="68" y="1548"/>
                  </a:cubicBezTo>
                  <a:cubicBezTo>
                    <a:pt x="134" y="1648"/>
                    <a:pt x="234" y="1748"/>
                    <a:pt x="368" y="1781"/>
                  </a:cubicBezTo>
                  <a:cubicBezTo>
                    <a:pt x="468" y="1781"/>
                    <a:pt x="601" y="1781"/>
                    <a:pt x="735" y="1714"/>
                  </a:cubicBezTo>
                  <a:cubicBezTo>
                    <a:pt x="835" y="1648"/>
                    <a:pt x="902" y="1548"/>
                    <a:pt x="935" y="1448"/>
                  </a:cubicBezTo>
                  <a:cubicBezTo>
                    <a:pt x="1035" y="1147"/>
                    <a:pt x="1135" y="880"/>
                    <a:pt x="1202" y="614"/>
                  </a:cubicBezTo>
                  <a:cubicBezTo>
                    <a:pt x="1235" y="480"/>
                    <a:pt x="1235" y="347"/>
                    <a:pt x="1168" y="247"/>
                  </a:cubicBezTo>
                  <a:cubicBezTo>
                    <a:pt x="1102" y="147"/>
                    <a:pt x="1002" y="47"/>
                    <a:pt x="868" y="13"/>
                  </a:cubicBezTo>
                  <a:cubicBezTo>
                    <a:pt x="841" y="4"/>
                    <a:pt x="812" y="0"/>
                    <a:pt x="7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38"/>
            <p:cNvSpPr/>
            <p:nvPr/>
          </p:nvSpPr>
          <p:spPr>
            <a:xfrm>
              <a:off x="8636225" y="2044500"/>
              <a:ext cx="150825" cy="63025"/>
            </a:xfrm>
            <a:custGeom>
              <a:avLst/>
              <a:gdLst/>
              <a:ahLst/>
              <a:cxnLst/>
              <a:rect l="l" t="t" r="r" b="b"/>
              <a:pathLst>
                <a:path w="6033" h="2521" extrusionOk="0">
                  <a:moveTo>
                    <a:pt x="617" y="1"/>
                  </a:moveTo>
                  <a:cubicBezTo>
                    <a:pt x="314" y="1"/>
                    <a:pt x="1" y="262"/>
                    <a:pt x="162" y="644"/>
                  </a:cubicBezTo>
                  <a:cubicBezTo>
                    <a:pt x="362" y="1912"/>
                    <a:pt x="1696" y="2446"/>
                    <a:pt x="2830" y="2512"/>
                  </a:cubicBezTo>
                  <a:cubicBezTo>
                    <a:pt x="2931" y="2518"/>
                    <a:pt x="3031" y="2520"/>
                    <a:pt x="3131" y="2520"/>
                  </a:cubicBezTo>
                  <a:cubicBezTo>
                    <a:pt x="3663" y="2520"/>
                    <a:pt x="4188" y="2442"/>
                    <a:pt x="4665" y="2246"/>
                  </a:cubicBezTo>
                  <a:cubicBezTo>
                    <a:pt x="5232" y="2012"/>
                    <a:pt x="5666" y="1578"/>
                    <a:pt x="5933" y="1045"/>
                  </a:cubicBezTo>
                  <a:cubicBezTo>
                    <a:pt x="6033" y="811"/>
                    <a:pt x="5966" y="544"/>
                    <a:pt x="5766" y="411"/>
                  </a:cubicBezTo>
                  <a:cubicBezTo>
                    <a:pt x="5683" y="364"/>
                    <a:pt x="5592" y="341"/>
                    <a:pt x="5504" y="341"/>
                  </a:cubicBezTo>
                  <a:cubicBezTo>
                    <a:pt x="5345" y="341"/>
                    <a:pt x="5197" y="415"/>
                    <a:pt x="5132" y="544"/>
                  </a:cubicBezTo>
                  <a:cubicBezTo>
                    <a:pt x="4965" y="945"/>
                    <a:pt x="4665" y="1245"/>
                    <a:pt x="4298" y="1378"/>
                  </a:cubicBezTo>
                  <a:cubicBezTo>
                    <a:pt x="3937" y="1517"/>
                    <a:pt x="3552" y="1587"/>
                    <a:pt x="3164" y="1587"/>
                  </a:cubicBezTo>
                  <a:cubicBezTo>
                    <a:pt x="3086" y="1587"/>
                    <a:pt x="3008" y="1584"/>
                    <a:pt x="2930" y="1578"/>
                  </a:cubicBezTo>
                  <a:cubicBezTo>
                    <a:pt x="2163" y="1545"/>
                    <a:pt x="1196" y="1278"/>
                    <a:pt x="1062" y="378"/>
                  </a:cubicBezTo>
                  <a:cubicBezTo>
                    <a:pt x="1010" y="113"/>
                    <a:pt x="815" y="1"/>
                    <a:pt x="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4" name="Google Shape;1674;p38"/>
          <p:cNvGrpSpPr/>
          <p:nvPr/>
        </p:nvGrpSpPr>
        <p:grpSpPr>
          <a:xfrm>
            <a:off x="4480925" y="692000"/>
            <a:ext cx="730975" cy="238525"/>
            <a:chOff x="3798300" y="2287225"/>
            <a:chExt cx="730975" cy="238525"/>
          </a:xfrm>
        </p:grpSpPr>
        <p:sp>
          <p:nvSpPr>
            <p:cNvPr id="1675" name="Google Shape;1675;p38"/>
            <p:cNvSpPr/>
            <p:nvPr/>
          </p:nvSpPr>
          <p:spPr>
            <a:xfrm>
              <a:off x="3798300" y="2287225"/>
              <a:ext cx="722625" cy="238525"/>
            </a:xfrm>
            <a:custGeom>
              <a:avLst/>
              <a:gdLst/>
              <a:ahLst/>
              <a:cxnLst/>
              <a:rect l="l" t="t" r="r" b="b"/>
              <a:pathLst>
                <a:path w="28905" h="9541" extrusionOk="0">
                  <a:moveTo>
                    <a:pt x="5536" y="982"/>
                  </a:moveTo>
                  <a:cubicBezTo>
                    <a:pt x="5554" y="982"/>
                    <a:pt x="5571" y="986"/>
                    <a:pt x="5588" y="995"/>
                  </a:cubicBezTo>
                  <a:cubicBezTo>
                    <a:pt x="5821" y="1129"/>
                    <a:pt x="5588" y="2096"/>
                    <a:pt x="5554" y="2263"/>
                  </a:cubicBezTo>
                  <a:cubicBezTo>
                    <a:pt x="5421" y="3164"/>
                    <a:pt x="5154" y="4064"/>
                    <a:pt x="4754" y="4932"/>
                  </a:cubicBezTo>
                  <a:cubicBezTo>
                    <a:pt x="4706" y="5042"/>
                    <a:pt x="4649" y="5168"/>
                    <a:pt x="4585" y="5303"/>
                  </a:cubicBezTo>
                  <a:lnTo>
                    <a:pt x="4585" y="5303"/>
                  </a:lnTo>
                  <a:cubicBezTo>
                    <a:pt x="4305" y="4192"/>
                    <a:pt x="4401" y="2999"/>
                    <a:pt x="4887" y="1929"/>
                  </a:cubicBezTo>
                  <a:cubicBezTo>
                    <a:pt x="4949" y="1743"/>
                    <a:pt x="5299" y="982"/>
                    <a:pt x="5536" y="982"/>
                  </a:cubicBezTo>
                  <a:close/>
                  <a:moveTo>
                    <a:pt x="13440" y="2437"/>
                  </a:moveTo>
                  <a:cubicBezTo>
                    <a:pt x="13700" y="2437"/>
                    <a:pt x="13943" y="2626"/>
                    <a:pt x="13994" y="2930"/>
                  </a:cubicBezTo>
                  <a:cubicBezTo>
                    <a:pt x="14127" y="3564"/>
                    <a:pt x="13760" y="4331"/>
                    <a:pt x="13493" y="4865"/>
                  </a:cubicBezTo>
                  <a:cubicBezTo>
                    <a:pt x="13311" y="5270"/>
                    <a:pt x="13092" y="5663"/>
                    <a:pt x="12843" y="6037"/>
                  </a:cubicBezTo>
                  <a:lnTo>
                    <a:pt x="12843" y="6037"/>
                  </a:lnTo>
                  <a:cubicBezTo>
                    <a:pt x="12692" y="5943"/>
                    <a:pt x="12561" y="5822"/>
                    <a:pt x="12459" y="5665"/>
                  </a:cubicBezTo>
                  <a:cubicBezTo>
                    <a:pt x="12059" y="5032"/>
                    <a:pt x="12226" y="3964"/>
                    <a:pt x="12459" y="3297"/>
                  </a:cubicBezTo>
                  <a:cubicBezTo>
                    <a:pt x="12559" y="2930"/>
                    <a:pt x="12826" y="2630"/>
                    <a:pt x="13193" y="2496"/>
                  </a:cubicBezTo>
                  <a:cubicBezTo>
                    <a:pt x="13273" y="2456"/>
                    <a:pt x="13358" y="2437"/>
                    <a:pt x="13440" y="2437"/>
                  </a:cubicBezTo>
                  <a:close/>
                  <a:moveTo>
                    <a:pt x="5662" y="0"/>
                  </a:moveTo>
                  <a:cubicBezTo>
                    <a:pt x="5196" y="0"/>
                    <a:pt x="4695" y="361"/>
                    <a:pt x="4420" y="762"/>
                  </a:cubicBezTo>
                  <a:cubicBezTo>
                    <a:pt x="3887" y="1629"/>
                    <a:pt x="3553" y="2630"/>
                    <a:pt x="3486" y="3664"/>
                  </a:cubicBezTo>
                  <a:cubicBezTo>
                    <a:pt x="3422" y="4617"/>
                    <a:pt x="3600" y="5555"/>
                    <a:pt x="3986" y="6397"/>
                  </a:cubicBezTo>
                  <a:lnTo>
                    <a:pt x="3986" y="6397"/>
                  </a:lnTo>
                  <a:cubicBezTo>
                    <a:pt x="3401" y="7331"/>
                    <a:pt x="2595" y="8245"/>
                    <a:pt x="1710" y="8245"/>
                  </a:cubicBezTo>
                  <a:cubicBezTo>
                    <a:pt x="1441" y="8245"/>
                    <a:pt x="1164" y="8161"/>
                    <a:pt x="884" y="7967"/>
                  </a:cubicBezTo>
                  <a:cubicBezTo>
                    <a:pt x="801" y="7912"/>
                    <a:pt x="719" y="7888"/>
                    <a:pt x="642" y="7888"/>
                  </a:cubicBezTo>
                  <a:cubicBezTo>
                    <a:pt x="256" y="7888"/>
                    <a:pt x="0" y="8495"/>
                    <a:pt x="417" y="8801"/>
                  </a:cubicBezTo>
                  <a:lnTo>
                    <a:pt x="417" y="8768"/>
                  </a:lnTo>
                  <a:cubicBezTo>
                    <a:pt x="839" y="9054"/>
                    <a:pt x="1255" y="9176"/>
                    <a:pt x="1657" y="9176"/>
                  </a:cubicBezTo>
                  <a:cubicBezTo>
                    <a:pt x="2767" y="9176"/>
                    <a:pt x="3767" y="8243"/>
                    <a:pt x="4484" y="7268"/>
                  </a:cubicBezTo>
                  <a:lnTo>
                    <a:pt x="4484" y="7268"/>
                  </a:lnTo>
                  <a:cubicBezTo>
                    <a:pt x="4859" y="7805"/>
                    <a:pt x="5331" y="8281"/>
                    <a:pt x="5888" y="8668"/>
                  </a:cubicBezTo>
                  <a:cubicBezTo>
                    <a:pt x="6737" y="9246"/>
                    <a:pt x="7733" y="9540"/>
                    <a:pt x="8733" y="9540"/>
                  </a:cubicBezTo>
                  <a:cubicBezTo>
                    <a:pt x="9579" y="9540"/>
                    <a:pt x="10427" y="9329"/>
                    <a:pt x="11192" y="8901"/>
                  </a:cubicBezTo>
                  <a:cubicBezTo>
                    <a:pt x="11962" y="8461"/>
                    <a:pt x="12614" y="7858"/>
                    <a:pt x="13161" y="7165"/>
                  </a:cubicBezTo>
                  <a:lnTo>
                    <a:pt x="13161" y="7165"/>
                  </a:lnTo>
                  <a:cubicBezTo>
                    <a:pt x="13594" y="7281"/>
                    <a:pt x="14053" y="7312"/>
                    <a:pt x="14505" y="7312"/>
                  </a:cubicBezTo>
                  <a:cubicBezTo>
                    <a:pt x="14693" y="7312"/>
                    <a:pt x="14879" y="7306"/>
                    <a:pt x="15061" y="7300"/>
                  </a:cubicBezTo>
                  <a:cubicBezTo>
                    <a:pt x="16496" y="7200"/>
                    <a:pt x="17930" y="7100"/>
                    <a:pt x="19364" y="7000"/>
                  </a:cubicBezTo>
                  <a:lnTo>
                    <a:pt x="28304" y="6433"/>
                  </a:lnTo>
                  <a:cubicBezTo>
                    <a:pt x="28894" y="6400"/>
                    <a:pt x="28904" y="5498"/>
                    <a:pt x="28335" y="5498"/>
                  </a:cubicBezTo>
                  <a:cubicBezTo>
                    <a:pt x="28325" y="5498"/>
                    <a:pt x="28315" y="5498"/>
                    <a:pt x="28304" y="5499"/>
                  </a:cubicBezTo>
                  <a:lnTo>
                    <a:pt x="16662" y="6266"/>
                  </a:lnTo>
                  <a:cubicBezTo>
                    <a:pt x="16009" y="6320"/>
                    <a:pt x="15333" y="6375"/>
                    <a:pt x="14653" y="6375"/>
                  </a:cubicBezTo>
                  <a:cubicBezTo>
                    <a:pt x="14500" y="6375"/>
                    <a:pt x="14347" y="6372"/>
                    <a:pt x="14194" y="6366"/>
                  </a:cubicBezTo>
                  <a:cubicBezTo>
                    <a:pt x="14053" y="6358"/>
                    <a:pt x="13902" y="6346"/>
                    <a:pt x="13749" y="6326"/>
                  </a:cubicBezTo>
                  <a:lnTo>
                    <a:pt x="13749" y="6326"/>
                  </a:lnTo>
                  <a:cubicBezTo>
                    <a:pt x="14094" y="5773"/>
                    <a:pt x="14385" y="5188"/>
                    <a:pt x="14628" y="4598"/>
                  </a:cubicBezTo>
                  <a:cubicBezTo>
                    <a:pt x="14928" y="3831"/>
                    <a:pt x="15161" y="2863"/>
                    <a:pt x="14661" y="2130"/>
                  </a:cubicBezTo>
                  <a:cubicBezTo>
                    <a:pt x="14353" y="1719"/>
                    <a:pt x="13880" y="1497"/>
                    <a:pt x="13391" y="1497"/>
                  </a:cubicBezTo>
                  <a:cubicBezTo>
                    <a:pt x="13086" y="1497"/>
                    <a:pt x="12775" y="1583"/>
                    <a:pt x="12493" y="1763"/>
                  </a:cubicBezTo>
                  <a:cubicBezTo>
                    <a:pt x="11659" y="2296"/>
                    <a:pt x="11425" y="3364"/>
                    <a:pt x="11325" y="4298"/>
                  </a:cubicBezTo>
                  <a:cubicBezTo>
                    <a:pt x="11259" y="5232"/>
                    <a:pt x="11459" y="6199"/>
                    <a:pt x="12293" y="6766"/>
                  </a:cubicBezTo>
                  <a:cubicBezTo>
                    <a:pt x="12293" y="6767"/>
                    <a:pt x="12294" y="6767"/>
                    <a:pt x="12295" y="6768"/>
                  </a:cubicBezTo>
                  <a:lnTo>
                    <a:pt x="12295" y="6768"/>
                  </a:lnTo>
                  <a:cubicBezTo>
                    <a:pt x="11382" y="7799"/>
                    <a:pt x="10156" y="8635"/>
                    <a:pt x="8770" y="8635"/>
                  </a:cubicBezTo>
                  <a:cubicBezTo>
                    <a:pt x="8744" y="8635"/>
                    <a:pt x="8717" y="8635"/>
                    <a:pt x="8690" y="8634"/>
                  </a:cubicBezTo>
                  <a:cubicBezTo>
                    <a:pt x="7189" y="8601"/>
                    <a:pt x="5821" y="7767"/>
                    <a:pt x="5054" y="6499"/>
                  </a:cubicBezTo>
                  <a:cubicBezTo>
                    <a:pt x="5044" y="6481"/>
                    <a:pt x="5034" y="6462"/>
                    <a:pt x="5024" y="6443"/>
                  </a:cubicBezTo>
                  <a:lnTo>
                    <a:pt x="5024" y="6443"/>
                  </a:lnTo>
                  <a:cubicBezTo>
                    <a:pt x="5046" y="6406"/>
                    <a:pt x="5067" y="6369"/>
                    <a:pt x="5087" y="6333"/>
                  </a:cubicBezTo>
                  <a:cubicBezTo>
                    <a:pt x="5655" y="5365"/>
                    <a:pt x="6055" y="4331"/>
                    <a:pt x="6322" y="3264"/>
                  </a:cubicBezTo>
                  <a:cubicBezTo>
                    <a:pt x="6422" y="2763"/>
                    <a:pt x="6488" y="2263"/>
                    <a:pt x="6555" y="1763"/>
                  </a:cubicBezTo>
                  <a:cubicBezTo>
                    <a:pt x="6655" y="1296"/>
                    <a:pt x="6589" y="862"/>
                    <a:pt x="6388" y="428"/>
                  </a:cubicBezTo>
                  <a:cubicBezTo>
                    <a:pt x="6192" y="122"/>
                    <a:pt x="5933" y="0"/>
                    <a:pt x="56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38"/>
            <p:cNvSpPr/>
            <p:nvPr/>
          </p:nvSpPr>
          <p:spPr>
            <a:xfrm>
              <a:off x="4418700" y="2374225"/>
              <a:ext cx="110575" cy="120525"/>
            </a:xfrm>
            <a:custGeom>
              <a:avLst/>
              <a:gdLst/>
              <a:ahLst/>
              <a:cxnLst/>
              <a:rect l="l" t="t" r="r" b="b"/>
              <a:pathLst>
                <a:path w="4423" h="4821" extrusionOk="0">
                  <a:moveTo>
                    <a:pt x="940" y="1"/>
                  </a:moveTo>
                  <a:cubicBezTo>
                    <a:pt x="819" y="1"/>
                    <a:pt x="703" y="51"/>
                    <a:pt x="619" y="151"/>
                  </a:cubicBezTo>
                  <a:cubicBezTo>
                    <a:pt x="419" y="317"/>
                    <a:pt x="419" y="618"/>
                    <a:pt x="619" y="784"/>
                  </a:cubicBezTo>
                  <a:lnTo>
                    <a:pt x="619" y="851"/>
                  </a:lnTo>
                  <a:cubicBezTo>
                    <a:pt x="1345" y="1473"/>
                    <a:pt x="2111" y="2035"/>
                    <a:pt x="2918" y="2552"/>
                  </a:cubicBezTo>
                  <a:lnTo>
                    <a:pt x="2918" y="2552"/>
                  </a:lnTo>
                  <a:lnTo>
                    <a:pt x="453" y="3953"/>
                  </a:lnTo>
                  <a:cubicBezTo>
                    <a:pt x="1" y="4207"/>
                    <a:pt x="266" y="4820"/>
                    <a:pt x="682" y="4820"/>
                  </a:cubicBezTo>
                  <a:cubicBezTo>
                    <a:pt x="757" y="4820"/>
                    <a:pt x="838" y="4800"/>
                    <a:pt x="920" y="4754"/>
                  </a:cubicBezTo>
                  <a:lnTo>
                    <a:pt x="4122" y="2986"/>
                  </a:lnTo>
                  <a:cubicBezTo>
                    <a:pt x="4422" y="2786"/>
                    <a:pt x="4422" y="2319"/>
                    <a:pt x="4122" y="2152"/>
                  </a:cubicBezTo>
                  <a:cubicBezTo>
                    <a:pt x="3088" y="1552"/>
                    <a:pt x="2154" y="884"/>
                    <a:pt x="1286" y="151"/>
                  </a:cubicBezTo>
                  <a:cubicBezTo>
                    <a:pt x="1186" y="51"/>
                    <a:pt x="1061" y="1"/>
                    <a:pt x="9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7" name="Google Shape;1677;p38"/>
          <p:cNvGrpSpPr/>
          <p:nvPr/>
        </p:nvGrpSpPr>
        <p:grpSpPr>
          <a:xfrm>
            <a:off x="6785850" y="4533288"/>
            <a:ext cx="529900" cy="149350"/>
            <a:chOff x="3898800" y="2624300"/>
            <a:chExt cx="529900" cy="149350"/>
          </a:xfrm>
        </p:grpSpPr>
        <p:sp>
          <p:nvSpPr>
            <p:cNvPr id="1678" name="Google Shape;1678;p38"/>
            <p:cNvSpPr/>
            <p:nvPr/>
          </p:nvSpPr>
          <p:spPr>
            <a:xfrm>
              <a:off x="3916975" y="2666775"/>
              <a:ext cx="511725" cy="65425"/>
            </a:xfrm>
            <a:custGeom>
              <a:avLst/>
              <a:gdLst/>
              <a:ahLst/>
              <a:cxnLst/>
              <a:rect l="l" t="t" r="r" b="b"/>
              <a:pathLst>
                <a:path w="20469" h="2617" extrusionOk="0">
                  <a:moveTo>
                    <a:pt x="706" y="0"/>
                  </a:moveTo>
                  <a:cubicBezTo>
                    <a:pt x="336" y="0"/>
                    <a:pt x="1" y="477"/>
                    <a:pt x="340" y="791"/>
                  </a:cubicBezTo>
                  <a:cubicBezTo>
                    <a:pt x="1876" y="2162"/>
                    <a:pt x="3788" y="2617"/>
                    <a:pt x="5745" y="2617"/>
                  </a:cubicBezTo>
                  <a:cubicBezTo>
                    <a:pt x="6978" y="2617"/>
                    <a:pt x="8228" y="2437"/>
                    <a:pt x="9414" y="2192"/>
                  </a:cubicBezTo>
                  <a:cubicBezTo>
                    <a:pt x="11350" y="1797"/>
                    <a:pt x="13463" y="1214"/>
                    <a:pt x="15508" y="1214"/>
                  </a:cubicBezTo>
                  <a:cubicBezTo>
                    <a:pt x="16915" y="1214"/>
                    <a:pt x="18290" y="1490"/>
                    <a:pt x="19554" y="2292"/>
                  </a:cubicBezTo>
                  <a:cubicBezTo>
                    <a:pt x="19635" y="2346"/>
                    <a:pt x="19716" y="2369"/>
                    <a:pt x="19793" y="2369"/>
                  </a:cubicBezTo>
                  <a:cubicBezTo>
                    <a:pt x="20190" y="2369"/>
                    <a:pt x="20468" y="1743"/>
                    <a:pt x="20021" y="1491"/>
                  </a:cubicBezTo>
                  <a:cubicBezTo>
                    <a:pt x="18642" y="609"/>
                    <a:pt x="17110" y="306"/>
                    <a:pt x="15541" y="306"/>
                  </a:cubicBezTo>
                  <a:cubicBezTo>
                    <a:pt x="13846" y="306"/>
                    <a:pt x="12110" y="660"/>
                    <a:pt x="10481" y="1024"/>
                  </a:cubicBezTo>
                  <a:cubicBezTo>
                    <a:pt x="8965" y="1350"/>
                    <a:pt x="7289" y="1700"/>
                    <a:pt x="5668" y="1700"/>
                  </a:cubicBezTo>
                  <a:cubicBezTo>
                    <a:pt x="3973" y="1700"/>
                    <a:pt x="2338" y="1317"/>
                    <a:pt x="1008" y="124"/>
                  </a:cubicBezTo>
                  <a:cubicBezTo>
                    <a:pt x="914" y="37"/>
                    <a:pt x="809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38"/>
            <p:cNvSpPr/>
            <p:nvPr/>
          </p:nvSpPr>
          <p:spPr>
            <a:xfrm>
              <a:off x="3898800" y="2624300"/>
              <a:ext cx="116400" cy="149350"/>
            </a:xfrm>
            <a:custGeom>
              <a:avLst/>
              <a:gdLst/>
              <a:ahLst/>
              <a:cxnLst/>
              <a:rect l="l" t="t" r="r" b="b"/>
              <a:pathLst>
                <a:path w="4656" h="5974" extrusionOk="0">
                  <a:moveTo>
                    <a:pt x="4013" y="1"/>
                  </a:moveTo>
                  <a:cubicBezTo>
                    <a:pt x="3968" y="1"/>
                    <a:pt x="3920" y="7"/>
                    <a:pt x="3869" y="21"/>
                  </a:cubicBezTo>
                  <a:lnTo>
                    <a:pt x="1768" y="688"/>
                  </a:lnTo>
                  <a:lnTo>
                    <a:pt x="767" y="989"/>
                  </a:lnTo>
                  <a:cubicBezTo>
                    <a:pt x="434" y="1055"/>
                    <a:pt x="167" y="1256"/>
                    <a:pt x="33" y="1589"/>
                  </a:cubicBezTo>
                  <a:cubicBezTo>
                    <a:pt x="0" y="1923"/>
                    <a:pt x="67" y="2256"/>
                    <a:pt x="200" y="2556"/>
                  </a:cubicBezTo>
                  <a:cubicBezTo>
                    <a:pt x="300" y="2890"/>
                    <a:pt x="400" y="3224"/>
                    <a:pt x="500" y="3557"/>
                  </a:cubicBezTo>
                  <a:cubicBezTo>
                    <a:pt x="701" y="4258"/>
                    <a:pt x="834" y="4925"/>
                    <a:pt x="934" y="5625"/>
                  </a:cubicBezTo>
                  <a:cubicBezTo>
                    <a:pt x="991" y="5824"/>
                    <a:pt x="1192" y="5974"/>
                    <a:pt x="1394" y="5974"/>
                  </a:cubicBezTo>
                  <a:cubicBezTo>
                    <a:pt x="1430" y="5974"/>
                    <a:pt x="1466" y="5969"/>
                    <a:pt x="1501" y="5959"/>
                  </a:cubicBezTo>
                  <a:cubicBezTo>
                    <a:pt x="1735" y="5859"/>
                    <a:pt x="1901" y="5625"/>
                    <a:pt x="1835" y="5358"/>
                  </a:cubicBezTo>
                  <a:cubicBezTo>
                    <a:pt x="1635" y="4191"/>
                    <a:pt x="1368" y="3057"/>
                    <a:pt x="1001" y="1923"/>
                  </a:cubicBezTo>
                  <a:cubicBezTo>
                    <a:pt x="1001" y="1913"/>
                    <a:pt x="1000" y="1902"/>
                    <a:pt x="999" y="1890"/>
                  </a:cubicBezTo>
                  <a:lnTo>
                    <a:pt x="999" y="1890"/>
                  </a:lnTo>
                  <a:cubicBezTo>
                    <a:pt x="999" y="1890"/>
                    <a:pt x="1000" y="1890"/>
                    <a:pt x="1001" y="1889"/>
                  </a:cubicBezTo>
                  <a:cubicBezTo>
                    <a:pt x="1134" y="1889"/>
                    <a:pt x="1268" y="1823"/>
                    <a:pt x="1401" y="1756"/>
                  </a:cubicBezTo>
                  <a:lnTo>
                    <a:pt x="2302" y="1489"/>
                  </a:lnTo>
                  <a:lnTo>
                    <a:pt x="4136" y="922"/>
                  </a:lnTo>
                  <a:cubicBezTo>
                    <a:pt x="4656" y="769"/>
                    <a:pt x="4504" y="1"/>
                    <a:pt x="4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80" name="Google Shape;1680;p38"/>
          <p:cNvSpPr txBox="1"/>
          <p:nvPr/>
        </p:nvSpPr>
        <p:spPr>
          <a:xfrm>
            <a:off x="1329600" y="3602508"/>
            <a:ext cx="3772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rPr>
              <a:t>CREDITS</a:t>
            </a:r>
            <a:r>
              <a:rPr lang="en" sz="12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rPr>
              <a:t>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Delius Swash Caps"/>
                <a:ea typeface="Delius Swash Caps"/>
                <a:cs typeface="Delius Swash Caps"/>
                <a:sym typeface="Delius Swash Cap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rPr>
              <a:t>, and includes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Delius Swash Caps"/>
                <a:ea typeface="Delius Swash Caps"/>
                <a:cs typeface="Delius Swash Caps"/>
                <a:sym typeface="Delius Swash Cap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 b="1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rPr>
              <a:t> </a:t>
            </a:r>
            <a:r>
              <a:rPr lang="en" sz="12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rPr>
              <a:t>and infographics &amp; images by</a:t>
            </a:r>
            <a:r>
              <a:rPr lang="en" sz="1200" b="1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rPr>
              <a:t>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Delius Swash Caps"/>
                <a:ea typeface="Delius Swash Caps"/>
                <a:cs typeface="Delius Swash Caps"/>
                <a:sym typeface="Delius Swash Cap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dk1"/>
              </a:solidFill>
              <a:latin typeface="Delius Swash Caps"/>
              <a:ea typeface="Delius Swash Caps"/>
              <a:cs typeface="Delius Swash Caps"/>
              <a:sym typeface="Delius Swash Caps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2" name="Google Shape;1682;p39"/>
          <p:cNvGrpSpPr/>
          <p:nvPr/>
        </p:nvGrpSpPr>
        <p:grpSpPr>
          <a:xfrm>
            <a:off x="95" y="25"/>
            <a:ext cx="9143969" cy="5143446"/>
            <a:chOff x="95" y="25"/>
            <a:chExt cx="9143969" cy="5143446"/>
          </a:xfrm>
        </p:grpSpPr>
        <p:sp>
          <p:nvSpPr>
            <p:cNvPr id="1683" name="Google Shape;1683;p39"/>
            <p:cNvSpPr/>
            <p:nvPr/>
          </p:nvSpPr>
          <p:spPr>
            <a:xfrm>
              <a:off x="95" y="484705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39"/>
            <p:cNvSpPr/>
            <p:nvPr/>
          </p:nvSpPr>
          <p:spPr>
            <a:xfrm>
              <a:off x="95" y="67722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39"/>
            <p:cNvSpPr/>
            <p:nvPr/>
          </p:nvSpPr>
          <p:spPr>
            <a:xfrm>
              <a:off x="95" y="86974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39"/>
            <p:cNvSpPr/>
            <p:nvPr/>
          </p:nvSpPr>
          <p:spPr>
            <a:xfrm>
              <a:off x="95" y="106454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39"/>
            <p:cNvSpPr/>
            <p:nvPr/>
          </p:nvSpPr>
          <p:spPr>
            <a:xfrm>
              <a:off x="95" y="125706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39"/>
            <p:cNvSpPr/>
            <p:nvPr/>
          </p:nvSpPr>
          <p:spPr>
            <a:xfrm>
              <a:off x="95" y="1449643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39"/>
            <p:cNvSpPr/>
            <p:nvPr/>
          </p:nvSpPr>
          <p:spPr>
            <a:xfrm>
              <a:off x="95" y="1642163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39"/>
            <p:cNvSpPr/>
            <p:nvPr/>
          </p:nvSpPr>
          <p:spPr>
            <a:xfrm>
              <a:off x="95" y="1834744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39"/>
            <p:cNvSpPr/>
            <p:nvPr/>
          </p:nvSpPr>
          <p:spPr>
            <a:xfrm>
              <a:off x="95" y="2029479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9"/>
            <p:cNvSpPr/>
            <p:nvPr/>
          </p:nvSpPr>
          <p:spPr>
            <a:xfrm>
              <a:off x="95" y="2222059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9"/>
            <p:cNvSpPr/>
            <p:nvPr/>
          </p:nvSpPr>
          <p:spPr>
            <a:xfrm>
              <a:off x="95" y="241458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9"/>
            <p:cNvSpPr/>
            <p:nvPr/>
          </p:nvSpPr>
          <p:spPr>
            <a:xfrm>
              <a:off x="95" y="260710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9"/>
            <p:cNvSpPr/>
            <p:nvPr/>
          </p:nvSpPr>
          <p:spPr>
            <a:xfrm>
              <a:off x="95" y="280189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9"/>
            <p:cNvSpPr/>
            <p:nvPr/>
          </p:nvSpPr>
          <p:spPr>
            <a:xfrm>
              <a:off x="95" y="299441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9"/>
            <p:cNvSpPr/>
            <p:nvPr/>
          </p:nvSpPr>
          <p:spPr>
            <a:xfrm>
              <a:off x="95" y="3186997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9"/>
            <p:cNvSpPr/>
            <p:nvPr/>
          </p:nvSpPr>
          <p:spPr>
            <a:xfrm>
              <a:off x="95" y="3379517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9"/>
            <p:cNvSpPr/>
            <p:nvPr/>
          </p:nvSpPr>
          <p:spPr>
            <a:xfrm>
              <a:off x="95" y="3572098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9"/>
            <p:cNvSpPr/>
            <p:nvPr/>
          </p:nvSpPr>
          <p:spPr>
            <a:xfrm>
              <a:off x="95" y="3764618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9"/>
            <p:cNvSpPr/>
            <p:nvPr/>
          </p:nvSpPr>
          <p:spPr>
            <a:xfrm>
              <a:off x="95" y="3959413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9"/>
            <p:cNvSpPr/>
            <p:nvPr/>
          </p:nvSpPr>
          <p:spPr>
            <a:xfrm>
              <a:off x="95" y="4151934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9"/>
            <p:cNvSpPr/>
            <p:nvPr/>
          </p:nvSpPr>
          <p:spPr>
            <a:xfrm>
              <a:off x="95" y="4344454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9"/>
            <p:cNvSpPr/>
            <p:nvPr/>
          </p:nvSpPr>
          <p:spPr>
            <a:xfrm>
              <a:off x="95" y="4537035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9"/>
            <p:cNvSpPr/>
            <p:nvPr/>
          </p:nvSpPr>
          <p:spPr>
            <a:xfrm>
              <a:off x="95" y="4731770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9"/>
            <p:cNvSpPr/>
            <p:nvPr/>
          </p:nvSpPr>
          <p:spPr>
            <a:xfrm>
              <a:off x="95" y="4924351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9"/>
            <p:cNvSpPr/>
            <p:nvPr/>
          </p:nvSpPr>
          <p:spPr>
            <a:xfrm>
              <a:off x="704325" y="25"/>
              <a:ext cx="17779" cy="5143446"/>
            </a:xfrm>
            <a:custGeom>
              <a:avLst/>
              <a:gdLst/>
              <a:ahLst/>
              <a:cxnLst/>
              <a:rect l="l" t="t" r="r" b="b"/>
              <a:pathLst>
                <a:path w="297" h="85921" extrusionOk="0">
                  <a:moveTo>
                    <a:pt x="1" y="0"/>
                  </a:moveTo>
                  <a:lnTo>
                    <a:pt x="1" y="85920"/>
                  </a:lnTo>
                  <a:lnTo>
                    <a:pt x="296" y="8592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08" name="Google Shape;1708;p39"/>
          <p:cNvSpPr/>
          <p:nvPr/>
        </p:nvSpPr>
        <p:spPr>
          <a:xfrm flipH="1">
            <a:off x="360423" y="3498675"/>
            <a:ext cx="109275" cy="114525"/>
          </a:xfrm>
          <a:custGeom>
            <a:avLst/>
            <a:gdLst/>
            <a:ahLst/>
            <a:cxnLst/>
            <a:rect l="l" t="t" r="r" b="b"/>
            <a:pathLst>
              <a:path w="4371" h="4581" extrusionOk="0">
                <a:moveTo>
                  <a:pt x="1702" y="1062"/>
                </a:moveTo>
                <a:cubicBezTo>
                  <a:pt x="1780" y="1119"/>
                  <a:pt x="1875" y="1151"/>
                  <a:pt x="1969" y="1151"/>
                </a:cubicBezTo>
                <a:lnTo>
                  <a:pt x="2002" y="1151"/>
                </a:lnTo>
                <a:lnTo>
                  <a:pt x="2102" y="1185"/>
                </a:lnTo>
                <a:cubicBezTo>
                  <a:pt x="2169" y="1185"/>
                  <a:pt x="2236" y="1218"/>
                  <a:pt x="2336" y="1218"/>
                </a:cubicBezTo>
                <a:cubicBezTo>
                  <a:pt x="2436" y="1285"/>
                  <a:pt x="2569" y="1352"/>
                  <a:pt x="2670" y="1418"/>
                </a:cubicBezTo>
                <a:cubicBezTo>
                  <a:pt x="2770" y="1485"/>
                  <a:pt x="2870" y="1552"/>
                  <a:pt x="2936" y="1652"/>
                </a:cubicBezTo>
                <a:cubicBezTo>
                  <a:pt x="3003" y="1752"/>
                  <a:pt x="3070" y="1852"/>
                  <a:pt x="3137" y="1952"/>
                </a:cubicBezTo>
                <a:cubicBezTo>
                  <a:pt x="3170" y="1985"/>
                  <a:pt x="3170" y="2052"/>
                  <a:pt x="3203" y="2085"/>
                </a:cubicBezTo>
                <a:cubicBezTo>
                  <a:pt x="3203" y="2152"/>
                  <a:pt x="3237" y="2219"/>
                  <a:pt x="3237" y="2286"/>
                </a:cubicBezTo>
                <a:lnTo>
                  <a:pt x="3237" y="2319"/>
                </a:lnTo>
                <a:cubicBezTo>
                  <a:pt x="3237" y="2352"/>
                  <a:pt x="3237" y="2386"/>
                  <a:pt x="3237" y="2419"/>
                </a:cubicBezTo>
                <a:cubicBezTo>
                  <a:pt x="3237" y="2519"/>
                  <a:pt x="3237" y="2586"/>
                  <a:pt x="3237" y="2686"/>
                </a:cubicBezTo>
                <a:cubicBezTo>
                  <a:pt x="3237" y="2675"/>
                  <a:pt x="3236" y="2670"/>
                  <a:pt x="3234" y="2670"/>
                </a:cubicBezTo>
                <a:cubicBezTo>
                  <a:pt x="3227" y="2670"/>
                  <a:pt x="3203" y="2791"/>
                  <a:pt x="3203" y="2819"/>
                </a:cubicBezTo>
                <a:cubicBezTo>
                  <a:pt x="3203" y="2886"/>
                  <a:pt x="3170" y="2953"/>
                  <a:pt x="3137" y="2986"/>
                </a:cubicBezTo>
                <a:cubicBezTo>
                  <a:pt x="3146" y="2976"/>
                  <a:pt x="3150" y="2972"/>
                  <a:pt x="3151" y="2972"/>
                </a:cubicBezTo>
                <a:lnTo>
                  <a:pt x="3151" y="2972"/>
                </a:lnTo>
                <a:cubicBezTo>
                  <a:pt x="3153" y="2972"/>
                  <a:pt x="3137" y="2996"/>
                  <a:pt x="3137" y="3019"/>
                </a:cubicBezTo>
                <a:lnTo>
                  <a:pt x="3103" y="3119"/>
                </a:lnTo>
                <a:cubicBezTo>
                  <a:pt x="3070" y="3186"/>
                  <a:pt x="3036" y="3220"/>
                  <a:pt x="3003" y="3253"/>
                </a:cubicBezTo>
                <a:cubicBezTo>
                  <a:pt x="2936" y="3320"/>
                  <a:pt x="2903" y="3353"/>
                  <a:pt x="2836" y="3386"/>
                </a:cubicBezTo>
                <a:lnTo>
                  <a:pt x="2770" y="3453"/>
                </a:lnTo>
                <a:lnTo>
                  <a:pt x="2670" y="3520"/>
                </a:lnTo>
                <a:cubicBezTo>
                  <a:pt x="2603" y="3520"/>
                  <a:pt x="2536" y="3553"/>
                  <a:pt x="2469" y="3553"/>
                </a:cubicBezTo>
                <a:cubicBezTo>
                  <a:pt x="2469" y="3553"/>
                  <a:pt x="2395" y="3568"/>
                  <a:pt x="2366" y="3568"/>
                </a:cubicBezTo>
                <a:cubicBezTo>
                  <a:pt x="2351" y="3568"/>
                  <a:pt x="2347" y="3564"/>
                  <a:pt x="2369" y="3553"/>
                </a:cubicBezTo>
                <a:lnTo>
                  <a:pt x="2303" y="3553"/>
                </a:lnTo>
                <a:cubicBezTo>
                  <a:pt x="2286" y="3570"/>
                  <a:pt x="2261" y="3578"/>
                  <a:pt x="2232" y="3578"/>
                </a:cubicBezTo>
                <a:cubicBezTo>
                  <a:pt x="2203" y="3578"/>
                  <a:pt x="2169" y="3570"/>
                  <a:pt x="2136" y="3553"/>
                </a:cubicBezTo>
                <a:lnTo>
                  <a:pt x="2002" y="3553"/>
                </a:lnTo>
                <a:lnTo>
                  <a:pt x="1902" y="3520"/>
                </a:lnTo>
                <a:lnTo>
                  <a:pt x="1869" y="3520"/>
                </a:lnTo>
                <a:cubicBezTo>
                  <a:pt x="1369" y="3253"/>
                  <a:pt x="1068" y="2753"/>
                  <a:pt x="1068" y="2185"/>
                </a:cubicBezTo>
                <a:cubicBezTo>
                  <a:pt x="1068" y="1885"/>
                  <a:pt x="1168" y="1618"/>
                  <a:pt x="1335" y="1385"/>
                </a:cubicBezTo>
                <a:cubicBezTo>
                  <a:pt x="1437" y="1262"/>
                  <a:pt x="1565" y="1152"/>
                  <a:pt x="1702" y="1062"/>
                </a:cubicBezTo>
                <a:close/>
                <a:moveTo>
                  <a:pt x="1857" y="0"/>
                </a:moveTo>
                <a:cubicBezTo>
                  <a:pt x="1817" y="0"/>
                  <a:pt x="1776" y="6"/>
                  <a:pt x="1736" y="17"/>
                </a:cubicBezTo>
                <a:cubicBezTo>
                  <a:pt x="902" y="284"/>
                  <a:pt x="301" y="985"/>
                  <a:pt x="168" y="1852"/>
                </a:cubicBezTo>
                <a:cubicBezTo>
                  <a:pt x="1" y="2753"/>
                  <a:pt x="368" y="3687"/>
                  <a:pt x="1102" y="4254"/>
                </a:cubicBezTo>
                <a:cubicBezTo>
                  <a:pt x="1429" y="4472"/>
                  <a:pt x="1814" y="4581"/>
                  <a:pt x="2199" y="4581"/>
                </a:cubicBezTo>
                <a:cubicBezTo>
                  <a:pt x="2640" y="4581"/>
                  <a:pt x="3081" y="4438"/>
                  <a:pt x="3437" y="4154"/>
                </a:cubicBezTo>
                <a:cubicBezTo>
                  <a:pt x="4104" y="3620"/>
                  <a:pt x="4371" y="2719"/>
                  <a:pt x="4104" y="1885"/>
                </a:cubicBezTo>
                <a:cubicBezTo>
                  <a:pt x="3834" y="1046"/>
                  <a:pt x="3133" y="422"/>
                  <a:pt x="2268" y="256"/>
                </a:cubicBezTo>
                <a:lnTo>
                  <a:pt x="2268" y="256"/>
                </a:lnTo>
                <a:cubicBezTo>
                  <a:pt x="2188" y="93"/>
                  <a:pt x="2024" y="0"/>
                  <a:pt x="185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9" name="Google Shape;1709;p39"/>
          <p:cNvSpPr/>
          <p:nvPr/>
        </p:nvSpPr>
        <p:spPr>
          <a:xfrm flipH="1">
            <a:off x="5039723" y="454938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0" name="Google Shape;1710;p39"/>
          <p:cNvSpPr/>
          <p:nvPr/>
        </p:nvSpPr>
        <p:spPr>
          <a:xfrm flipH="1">
            <a:off x="8140473" y="452375"/>
            <a:ext cx="87600" cy="85725"/>
          </a:xfrm>
          <a:custGeom>
            <a:avLst/>
            <a:gdLst/>
            <a:ahLst/>
            <a:cxnLst/>
            <a:rect l="l" t="t" r="r" b="b"/>
            <a:pathLst>
              <a:path w="3504" h="3429" extrusionOk="0">
                <a:moveTo>
                  <a:pt x="1306" y="1043"/>
                </a:moveTo>
                <a:cubicBezTo>
                  <a:pt x="1302" y="1043"/>
                  <a:pt x="1285" y="1051"/>
                  <a:pt x="1268" y="1068"/>
                </a:cubicBezTo>
                <a:cubicBezTo>
                  <a:pt x="1302" y="1051"/>
                  <a:pt x="1310" y="1043"/>
                  <a:pt x="1306" y="1043"/>
                </a:cubicBezTo>
                <a:close/>
                <a:moveTo>
                  <a:pt x="1049" y="1498"/>
                </a:moveTo>
                <a:cubicBezTo>
                  <a:pt x="1048" y="1498"/>
                  <a:pt x="1043" y="1508"/>
                  <a:pt x="1039" y="1525"/>
                </a:cubicBezTo>
                <a:lnTo>
                  <a:pt x="1039" y="1525"/>
                </a:lnTo>
                <a:cubicBezTo>
                  <a:pt x="1048" y="1506"/>
                  <a:pt x="1050" y="1498"/>
                  <a:pt x="1049" y="1498"/>
                </a:cubicBezTo>
                <a:close/>
                <a:moveTo>
                  <a:pt x="2278" y="2426"/>
                </a:moveTo>
                <a:lnTo>
                  <a:pt x="2278" y="2426"/>
                </a:lnTo>
                <a:cubicBezTo>
                  <a:pt x="2263" y="2428"/>
                  <a:pt x="2252" y="2445"/>
                  <a:pt x="2256" y="2445"/>
                </a:cubicBezTo>
                <a:cubicBezTo>
                  <a:pt x="2258" y="2445"/>
                  <a:pt x="2262" y="2442"/>
                  <a:pt x="2269" y="2435"/>
                </a:cubicBezTo>
                <a:lnTo>
                  <a:pt x="2278" y="2426"/>
                </a:lnTo>
                <a:close/>
                <a:moveTo>
                  <a:pt x="1458" y="943"/>
                </a:moveTo>
                <a:lnTo>
                  <a:pt x="1458" y="943"/>
                </a:lnTo>
                <a:cubicBezTo>
                  <a:pt x="1551" y="978"/>
                  <a:pt x="1643" y="1040"/>
                  <a:pt x="1735" y="1101"/>
                </a:cubicBezTo>
                <a:lnTo>
                  <a:pt x="1869" y="1201"/>
                </a:lnTo>
                <a:lnTo>
                  <a:pt x="1935" y="1234"/>
                </a:lnTo>
                <a:cubicBezTo>
                  <a:pt x="1935" y="1234"/>
                  <a:pt x="1995" y="1264"/>
                  <a:pt x="2004" y="1264"/>
                </a:cubicBezTo>
                <a:cubicBezTo>
                  <a:pt x="2009" y="1264"/>
                  <a:pt x="2002" y="1257"/>
                  <a:pt x="1969" y="1235"/>
                </a:cubicBezTo>
                <a:lnTo>
                  <a:pt x="1969" y="1235"/>
                </a:lnTo>
                <a:cubicBezTo>
                  <a:pt x="2069" y="1302"/>
                  <a:pt x="2136" y="1368"/>
                  <a:pt x="2202" y="1468"/>
                </a:cubicBezTo>
                <a:lnTo>
                  <a:pt x="2236" y="1501"/>
                </a:lnTo>
                <a:cubicBezTo>
                  <a:pt x="2227" y="1485"/>
                  <a:pt x="2225" y="1478"/>
                  <a:pt x="2227" y="1478"/>
                </a:cubicBezTo>
                <a:lnTo>
                  <a:pt x="2227" y="1478"/>
                </a:lnTo>
                <a:cubicBezTo>
                  <a:pt x="2231" y="1478"/>
                  <a:pt x="2269" y="1535"/>
                  <a:pt x="2269" y="1535"/>
                </a:cubicBezTo>
                <a:cubicBezTo>
                  <a:pt x="2302" y="1568"/>
                  <a:pt x="2336" y="1635"/>
                  <a:pt x="2369" y="1702"/>
                </a:cubicBezTo>
                <a:cubicBezTo>
                  <a:pt x="2369" y="1702"/>
                  <a:pt x="2402" y="1735"/>
                  <a:pt x="2402" y="1768"/>
                </a:cubicBezTo>
                <a:lnTo>
                  <a:pt x="2436" y="1902"/>
                </a:lnTo>
                <a:cubicBezTo>
                  <a:pt x="2436" y="1912"/>
                  <a:pt x="2436" y="1923"/>
                  <a:pt x="2436" y="1935"/>
                </a:cubicBezTo>
                <a:cubicBezTo>
                  <a:pt x="2436" y="2002"/>
                  <a:pt x="2436" y="2035"/>
                  <a:pt x="2436" y="2102"/>
                </a:cubicBezTo>
                <a:cubicBezTo>
                  <a:pt x="2436" y="2121"/>
                  <a:pt x="2436" y="2135"/>
                  <a:pt x="2436" y="2135"/>
                </a:cubicBezTo>
                <a:lnTo>
                  <a:pt x="2413" y="2227"/>
                </a:lnTo>
                <a:lnTo>
                  <a:pt x="2413" y="2227"/>
                </a:lnTo>
                <a:cubicBezTo>
                  <a:pt x="2410" y="2228"/>
                  <a:pt x="2407" y="2230"/>
                  <a:pt x="2402" y="2235"/>
                </a:cubicBezTo>
                <a:cubicBezTo>
                  <a:pt x="2402" y="2269"/>
                  <a:pt x="2369" y="2302"/>
                  <a:pt x="2369" y="2302"/>
                </a:cubicBezTo>
                <a:cubicBezTo>
                  <a:pt x="2336" y="2335"/>
                  <a:pt x="2336" y="2369"/>
                  <a:pt x="2336" y="2369"/>
                </a:cubicBezTo>
                <a:lnTo>
                  <a:pt x="2278" y="2426"/>
                </a:lnTo>
                <a:lnTo>
                  <a:pt x="2278" y="2426"/>
                </a:lnTo>
                <a:cubicBezTo>
                  <a:pt x="2279" y="2426"/>
                  <a:pt x="2281" y="2426"/>
                  <a:pt x="2282" y="2426"/>
                </a:cubicBezTo>
                <a:cubicBezTo>
                  <a:pt x="2288" y="2426"/>
                  <a:pt x="2295" y="2428"/>
                  <a:pt x="2302" y="2435"/>
                </a:cubicBezTo>
                <a:lnTo>
                  <a:pt x="2197" y="2488"/>
                </a:lnTo>
                <a:lnTo>
                  <a:pt x="2197" y="2488"/>
                </a:lnTo>
                <a:cubicBezTo>
                  <a:pt x="2177" y="2490"/>
                  <a:pt x="2122" y="2502"/>
                  <a:pt x="2102" y="2502"/>
                </a:cubicBezTo>
                <a:lnTo>
                  <a:pt x="1902" y="2502"/>
                </a:lnTo>
                <a:cubicBezTo>
                  <a:pt x="1835" y="2502"/>
                  <a:pt x="1769" y="2469"/>
                  <a:pt x="1735" y="2435"/>
                </a:cubicBezTo>
                <a:lnTo>
                  <a:pt x="1668" y="2435"/>
                </a:lnTo>
                <a:lnTo>
                  <a:pt x="1502" y="2335"/>
                </a:lnTo>
                <a:lnTo>
                  <a:pt x="1402" y="2269"/>
                </a:lnTo>
                <a:cubicBezTo>
                  <a:pt x="1402" y="2269"/>
                  <a:pt x="1302" y="2202"/>
                  <a:pt x="1302" y="2169"/>
                </a:cubicBezTo>
                <a:lnTo>
                  <a:pt x="1201" y="2102"/>
                </a:lnTo>
                <a:cubicBezTo>
                  <a:pt x="1168" y="2068"/>
                  <a:pt x="1168" y="2035"/>
                  <a:pt x="1135" y="2002"/>
                </a:cubicBezTo>
                <a:cubicBezTo>
                  <a:pt x="1101" y="1968"/>
                  <a:pt x="1068" y="1902"/>
                  <a:pt x="1068" y="1868"/>
                </a:cubicBezTo>
                <a:lnTo>
                  <a:pt x="1068" y="1768"/>
                </a:lnTo>
                <a:cubicBezTo>
                  <a:pt x="1068" y="1768"/>
                  <a:pt x="1068" y="1735"/>
                  <a:pt x="1035" y="1702"/>
                </a:cubicBezTo>
                <a:lnTo>
                  <a:pt x="1035" y="1568"/>
                </a:lnTo>
                <a:cubicBezTo>
                  <a:pt x="1035" y="1551"/>
                  <a:pt x="1037" y="1536"/>
                  <a:pt x="1039" y="1525"/>
                </a:cubicBezTo>
                <a:lnTo>
                  <a:pt x="1039" y="1525"/>
                </a:lnTo>
                <a:cubicBezTo>
                  <a:pt x="1038" y="1528"/>
                  <a:pt x="1036" y="1531"/>
                  <a:pt x="1035" y="1535"/>
                </a:cubicBezTo>
                <a:cubicBezTo>
                  <a:pt x="1035" y="1514"/>
                  <a:pt x="1035" y="1484"/>
                  <a:pt x="1035" y="1468"/>
                </a:cubicBezTo>
                <a:cubicBezTo>
                  <a:pt x="1035" y="1435"/>
                  <a:pt x="1035" y="1435"/>
                  <a:pt x="1035" y="1401"/>
                </a:cubicBezTo>
                <a:lnTo>
                  <a:pt x="1035" y="1368"/>
                </a:lnTo>
                <a:cubicBezTo>
                  <a:pt x="1035" y="1335"/>
                  <a:pt x="1101" y="1268"/>
                  <a:pt x="1135" y="1234"/>
                </a:cubicBezTo>
                <a:cubicBezTo>
                  <a:pt x="1135" y="1201"/>
                  <a:pt x="1135" y="1201"/>
                  <a:pt x="1168" y="1168"/>
                </a:cubicBezTo>
                <a:lnTo>
                  <a:pt x="1201" y="1168"/>
                </a:lnTo>
                <a:lnTo>
                  <a:pt x="1268" y="1068"/>
                </a:lnTo>
                <a:cubicBezTo>
                  <a:pt x="1268" y="1034"/>
                  <a:pt x="1368" y="1001"/>
                  <a:pt x="1402" y="968"/>
                </a:cubicBezTo>
                <a:lnTo>
                  <a:pt x="1368" y="968"/>
                </a:lnTo>
                <a:cubicBezTo>
                  <a:pt x="1368" y="968"/>
                  <a:pt x="1423" y="968"/>
                  <a:pt x="1458" y="943"/>
                </a:cubicBezTo>
                <a:close/>
                <a:moveTo>
                  <a:pt x="1568" y="0"/>
                </a:moveTo>
                <a:lnTo>
                  <a:pt x="1568" y="67"/>
                </a:lnTo>
                <a:cubicBezTo>
                  <a:pt x="868" y="100"/>
                  <a:pt x="301" y="567"/>
                  <a:pt x="134" y="1201"/>
                </a:cubicBezTo>
                <a:cubicBezTo>
                  <a:pt x="1" y="1835"/>
                  <a:pt x="201" y="2502"/>
                  <a:pt x="734" y="2936"/>
                </a:cubicBezTo>
                <a:cubicBezTo>
                  <a:pt x="1078" y="3258"/>
                  <a:pt x="1519" y="3428"/>
                  <a:pt x="1967" y="3428"/>
                </a:cubicBezTo>
                <a:cubicBezTo>
                  <a:pt x="2215" y="3428"/>
                  <a:pt x="2465" y="3376"/>
                  <a:pt x="2703" y="3269"/>
                </a:cubicBezTo>
                <a:cubicBezTo>
                  <a:pt x="3270" y="2902"/>
                  <a:pt x="3503" y="2235"/>
                  <a:pt x="3336" y="1601"/>
                </a:cubicBezTo>
                <a:cubicBezTo>
                  <a:pt x="3103" y="934"/>
                  <a:pt x="2569" y="367"/>
                  <a:pt x="1902" y="134"/>
                </a:cubicBezTo>
                <a:cubicBezTo>
                  <a:pt x="1878" y="122"/>
                  <a:pt x="1855" y="112"/>
                  <a:pt x="1832" y="104"/>
                </a:cubicBezTo>
                <a:lnTo>
                  <a:pt x="1832" y="104"/>
                </a:lnTo>
                <a:cubicBezTo>
                  <a:pt x="1756" y="40"/>
                  <a:pt x="1665" y="0"/>
                  <a:pt x="15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1" name="Google Shape;1711;p39"/>
          <p:cNvSpPr/>
          <p:nvPr/>
        </p:nvSpPr>
        <p:spPr>
          <a:xfrm flipH="1">
            <a:off x="677773" y="2076088"/>
            <a:ext cx="70900" cy="70825"/>
          </a:xfrm>
          <a:custGeom>
            <a:avLst/>
            <a:gdLst/>
            <a:ahLst/>
            <a:cxnLst/>
            <a:rect l="l" t="t" r="r" b="b"/>
            <a:pathLst>
              <a:path w="2836" h="2833" extrusionOk="0">
                <a:moveTo>
                  <a:pt x="958" y="1016"/>
                </a:moveTo>
                <a:cubicBezTo>
                  <a:pt x="951" y="1028"/>
                  <a:pt x="943" y="1033"/>
                  <a:pt x="939" y="1033"/>
                </a:cubicBezTo>
                <a:cubicBezTo>
                  <a:pt x="936" y="1033"/>
                  <a:pt x="939" y="1027"/>
                  <a:pt x="958" y="1016"/>
                </a:cubicBezTo>
                <a:close/>
                <a:moveTo>
                  <a:pt x="1201" y="1126"/>
                </a:moveTo>
                <a:cubicBezTo>
                  <a:pt x="1201" y="1126"/>
                  <a:pt x="1200" y="1138"/>
                  <a:pt x="1197" y="1153"/>
                </a:cubicBezTo>
                <a:lnTo>
                  <a:pt x="1197" y="1153"/>
                </a:lnTo>
                <a:cubicBezTo>
                  <a:pt x="1198" y="1150"/>
                  <a:pt x="1200" y="1147"/>
                  <a:pt x="1201" y="1144"/>
                </a:cubicBezTo>
                <a:cubicBezTo>
                  <a:pt x="1201" y="1131"/>
                  <a:pt x="1201" y="1126"/>
                  <a:pt x="1201" y="1126"/>
                </a:cubicBezTo>
                <a:close/>
                <a:moveTo>
                  <a:pt x="1197" y="1153"/>
                </a:moveTo>
                <a:cubicBezTo>
                  <a:pt x="1187" y="1174"/>
                  <a:pt x="1181" y="1191"/>
                  <a:pt x="1176" y="1208"/>
                </a:cubicBezTo>
                <a:lnTo>
                  <a:pt x="1176" y="1208"/>
                </a:lnTo>
                <a:cubicBezTo>
                  <a:pt x="1188" y="1199"/>
                  <a:pt x="1194" y="1173"/>
                  <a:pt x="1197" y="1153"/>
                </a:cubicBezTo>
                <a:close/>
                <a:moveTo>
                  <a:pt x="1826" y="1273"/>
                </a:moveTo>
                <a:cubicBezTo>
                  <a:pt x="1828" y="1291"/>
                  <a:pt x="1839" y="1306"/>
                  <a:pt x="1843" y="1306"/>
                </a:cubicBezTo>
                <a:cubicBezTo>
                  <a:pt x="1846" y="1306"/>
                  <a:pt x="1845" y="1299"/>
                  <a:pt x="1835" y="1278"/>
                </a:cubicBezTo>
                <a:lnTo>
                  <a:pt x="1826" y="1273"/>
                </a:lnTo>
                <a:close/>
                <a:moveTo>
                  <a:pt x="1316" y="1792"/>
                </a:moveTo>
                <a:cubicBezTo>
                  <a:pt x="1316" y="1792"/>
                  <a:pt x="1327" y="1802"/>
                  <a:pt x="1339" y="1812"/>
                </a:cubicBezTo>
                <a:lnTo>
                  <a:pt x="1339" y="1812"/>
                </a:lnTo>
                <a:cubicBezTo>
                  <a:pt x="1338" y="1812"/>
                  <a:pt x="1336" y="1812"/>
                  <a:pt x="1335" y="1812"/>
                </a:cubicBezTo>
                <a:cubicBezTo>
                  <a:pt x="1321" y="1797"/>
                  <a:pt x="1315" y="1792"/>
                  <a:pt x="1316" y="1792"/>
                </a:cubicBezTo>
                <a:close/>
                <a:moveTo>
                  <a:pt x="1835" y="1778"/>
                </a:moveTo>
                <a:lnTo>
                  <a:pt x="1835" y="1778"/>
                </a:lnTo>
                <a:cubicBezTo>
                  <a:pt x="1816" y="1797"/>
                  <a:pt x="1774" y="1817"/>
                  <a:pt x="1768" y="1817"/>
                </a:cubicBezTo>
                <a:cubicBezTo>
                  <a:pt x="1764" y="1817"/>
                  <a:pt x="1779" y="1806"/>
                  <a:pt x="1835" y="1778"/>
                </a:cubicBezTo>
                <a:close/>
                <a:moveTo>
                  <a:pt x="1270" y="945"/>
                </a:moveTo>
                <a:cubicBezTo>
                  <a:pt x="1303" y="947"/>
                  <a:pt x="1344" y="954"/>
                  <a:pt x="1368" y="978"/>
                </a:cubicBezTo>
                <a:lnTo>
                  <a:pt x="1435" y="978"/>
                </a:lnTo>
                <a:lnTo>
                  <a:pt x="1568" y="1078"/>
                </a:lnTo>
                <a:lnTo>
                  <a:pt x="1635" y="1111"/>
                </a:lnTo>
                <a:cubicBezTo>
                  <a:pt x="1702" y="1144"/>
                  <a:pt x="1735" y="1178"/>
                  <a:pt x="1768" y="1244"/>
                </a:cubicBezTo>
                <a:lnTo>
                  <a:pt x="1826" y="1273"/>
                </a:lnTo>
                <a:lnTo>
                  <a:pt x="1826" y="1273"/>
                </a:lnTo>
                <a:cubicBezTo>
                  <a:pt x="1825" y="1263"/>
                  <a:pt x="1827" y="1253"/>
                  <a:pt x="1835" y="1244"/>
                </a:cubicBezTo>
                <a:lnTo>
                  <a:pt x="1835" y="1244"/>
                </a:lnTo>
                <a:lnTo>
                  <a:pt x="1902" y="1378"/>
                </a:lnTo>
                <a:lnTo>
                  <a:pt x="1935" y="1445"/>
                </a:lnTo>
                <a:cubicBezTo>
                  <a:pt x="1935" y="1478"/>
                  <a:pt x="1935" y="1478"/>
                  <a:pt x="1935" y="1511"/>
                </a:cubicBezTo>
                <a:lnTo>
                  <a:pt x="1935" y="1611"/>
                </a:lnTo>
                <a:lnTo>
                  <a:pt x="1935" y="1645"/>
                </a:lnTo>
                <a:cubicBezTo>
                  <a:pt x="1935" y="1645"/>
                  <a:pt x="1935" y="1662"/>
                  <a:pt x="1923" y="1672"/>
                </a:cubicBezTo>
                <a:lnTo>
                  <a:pt x="1923" y="1672"/>
                </a:lnTo>
                <a:cubicBezTo>
                  <a:pt x="1931" y="1653"/>
                  <a:pt x="1936" y="1629"/>
                  <a:pt x="1925" y="1629"/>
                </a:cubicBezTo>
                <a:cubicBezTo>
                  <a:pt x="1921" y="1629"/>
                  <a:pt x="1913" y="1633"/>
                  <a:pt x="1902" y="1645"/>
                </a:cubicBezTo>
                <a:lnTo>
                  <a:pt x="1835" y="1745"/>
                </a:lnTo>
                <a:cubicBezTo>
                  <a:pt x="1828" y="1759"/>
                  <a:pt x="1828" y="1764"/>
                  <a:pt x="1833" y="1764"/>
                </a:cubicBezTo>
                <a:cubicBezTo>
                  <a:pt x="1845" y="1764"/>
                  <a:pt x="1887" y="1726"/>
                  <a:pt x="1887" y="1726"/>
                </a:cubicBezTo>
                <a:lnTo>
                  <a:pt x="1887" y="1726"/>
                </a:lnTo>
                <a:cubicBezTo>
                  <a:pt x="1888" y="1726"/>
                  <a:pt x="1883" y="1731"/>
                  <a:pt x="1868" y="1745"/>
                </a:cubicBezTo>
                <a:lnTo>
                  <a:pt x="1835" y="1778"/>
                </a:lnTo>
                <a:cubicBezTo>
                  <a:pt x="1802" y="1778"/>
                  <a:pt x="1768" y="1812"/>
                  <a:pt x="1735" y="1812"/>
                </a:cubicBezTo>
                <a:lnTo>
                  <a:pt x="1702" y="1845"/>
                </a:lnTo>
                <a:lnTo>
                  <a:pt x="1668" y="1845"/>
                </a:lnTo>
                <a:cubicBezTo>
                  <a:pt x="1735" y="1812"/>
                  <a:pt x="1735" y="1812"/>
                  <a:pt x="1702" y="1812"/>
                </a:cubicBezTo>
                <a:lnTo>
                  <a:pt x="1602" y="1845"/>
                </a:lnTo>
                <a:lnTo>
                  <a:pt x="1535" y="1845"/>
                </a:lnTo>
                <a:cubicBezTo>
                  <a:pt x="1518" y="1862"/>
                  <a:pt x="1502" y="1870"/>
                  <a:pt x="1485" y="1870"/>
                </a:cubicBezTo>
                <a:cubicBezTo>
                  <a:pt x="1468" y="1870"/>
                  <a:pt x="1451" y="1862"/>
                  <a:pt x="1435" y="1845"/>
                </a:cubicBezTo>
                <a:cubicBezTo>
                  <a:pt x="1414" y="1845"/>
                  <a:pt x="1393" y="1832"/>
                  <a:pt x="1373" y="1822"/>
                </a:cubicBezTo>
                <a:lnTo>
                  <a:pt x="1373" y="1822"/>
                </a:lnTo>
                <a:cubicBezTo>
                  <a:pt x="1372" y="1820"/>
                  <a:pt x="1370" y="1816"/>
                  <a:pt x="1368" y="1812"/>
                </a:cubicBezTo>
                <a:lnTo>
                  <a:pt x="1335" y="1778"/>
                </a:lnTo>
                <a:cubicBezTo>
                  <a:pt x="1301" y="1778"/>
                  <a:pt x="1301" y="1778"/>
                  <a:pt x="1301" y="1745"/>
                </a:cubicBezTo>
                <a:cubicBezTo>
                  <a:pt x="1281" y="1725"/>
                  <a:pt x="1261" y="1692"/>
                  <a:pt x="1263" y="1692"/>
                </a:cubicBezTo>
                <a:lnTo>
                  <a:pt x="1263" y="1692"/>
                </a:lnTo>
                <a:cubicBezTo>
                  <a:pt x="1264" y="1692"/>
                  <a:pt x="1275" y="1706"/>
                  <a:pt x="1301" y="1745"/>
                </a:cubicBezTo>
                <a:cubicBezTo>
                  <a:pt x="1301" y="1711"/>
                  <a:pt x="1235" y="1678"/>
                  <a:pt x="1235" y="1645"/>
                </a:cubicBezTo>
                <a:cubicBezTo>
                  <a:pt x="1218" y="1645"/>
                  <a:pt x="1210" y="1637"/>
                  <a:pt x="1206" y="1625"/>
                </a:cubicBezTo>
                <a:lnTo>
                  <a:pt x="1206" y="1625"/>
                </a:lnTo>
                <a:cubicBezTo>
                  <a:pt x="1207" y="1626"/>
                  <a:pt x="1208" y="1628"/>
                  <a:pt x="1208" y="1628"/>
                </a:cubicBezTo>
                <a:cubicBezTo>
                  <a:pt x="1209" y="1628"/>
                  <a:pt x="1207" y="1624"/>
                  <a:pt x="1203" y="1616"/>
                </a:cubicBezTo>
                <a:lnTo>
                  <a:pt x="1203" y="1616"/>
                </a:lnTo>
                <a:cubicBezTo>
                  <a:pt x="1201" y="1604"/>
                  <a:pt x="1201" y="1591"/>
                  <a:pt x="1201" y="1578"/>
                </a:cubicBezTo>
                <a:cubicBezTo>
                  <a:pt x="1190" y="1567"/>
                  <a:pt x="1183" y="1562"/>
                  <a:pt x="1180" y="1562"/>
                </a:cubicBezTo>
                <a:cubicBezTo>
                  <a:pt x="1176" y="1562"/>
                  <a:pt x="1178" y="1571"/>
                  <a:pt x="1183" y="1582"/>
                </a:cubicBezTo>
                <a:lnTo>
                  <a:pt x="1183" y="1582"/>
                </a:lnTo>
                <a:cubicBezTo>
                  <a:pt x="1141" y="1511"/>
                  <a:pt x="1168" y="1508"/>
                  <a:pt x="1168" y="1478"/>
                </a:cubicBezTo>
                <a:lnTo>
                  <a:pt x="1168" y="1445"/>
                </a:lnTo>
                <a:lnTo>
                  <a:pt x="1168" y="1311"/>
                </a:lnTo>
                <a:cubicBezTo>
                  <a:pt x="1168" y="1269"/>
                  <a:pt x="1168" y="1240"/>
                  <a:pt x="1176" y="1208"/>
                </a:cubicBezTo>
                <a:lnTo>
                  <a:pt x="1176" y="1208"/>
                </a:lnTo>
                <a:cubicBezTo>
                  <a:pt x="1174" y="1210"/>
                  <a:pt x="1171" y="1211"/>
                  <a:pt x="1168" y="1211"/>
                </a:cubicBezTo>
                <a:cubicBezTo>
                  <a:pt x="1135" y="1211"/>
                  <a:pt x="1201" y="1144"/>
                  <a:pt x="1201" y="1111"/>
                </a:cubicBezTo>
                <a:cubicBezTo>
                  <a:pt x="1236" y="1055"/>
                  <a:pt x="1259" y="999"/>
                  <a:pt x="1270" y="945"/>
                </a:cubicBezTo>
                <a:close/>
                <a:moveTo>
                  <a:pt x="1195" y="1"/>
                </a:moveTo>
                <a:cubicBezTo>
                  <a:pt x="988" y="1"/>
                  <a:pt x="784" y="52"/>
                  <a:pt x="601" y="144"/>
                </a:cubicBezTo>
                <a:cubicBezTo>
                  <a:pt x="234" y="344"/>
                  <a:pt x="0" y="677"/>
                  <a:pt x="0" y="1078"/>
                </a:cubicBezTo>
                <a:cubicBezTo>
                  <a:pt x="0" y="1230"/>
                  <a:pt x="66" y="1361"/>
                  <a:pt x="171" y="1445"/>
                </a:cubicBezTo>
                <a:lnTo>
                  <a:pt x="171" y="1445"/>
                </a:lnTo>
                <a:cubicBezTo>
                  <a:pt x="176" y="1712"/>
                  <a:pt x="251" y="1978"/>
                  <a:pt x="401" y="2212"/>
                </a:cubicBezTo>
                <a:cubicBezTo>
                  <a:pt x="636" y="2604"/>
                  <a:pt x="1056" y="2832"/>
                  <a:pt x="1483" y="2832"/>
                </a:cubicBezTo>
                <a:cubicBezTo>
                  <a:pt x="1601" y="2832"/>
                  <a:pt x="1720" y="2815"/>
                  <a:pt x="1835" y="2779"/>
                </a:cubicBezTo>
                <a:cubicBezTo>
                  <a:pt x="2402" y="2612"/>
                  <a:pt x="2802" y="2145"/>
                  <a:pt x="2836" y="1545"/>
                </a:cubicBezTo>
                <a:cubicBezTo>
                  <a:pt x="2769" y="878"/>
                  <a:pt x="2335" y="310"/>
                  <a:pt x="1702" y="110"/>
                </a:cubicBezTo>
                <a:cubicBezTo>
                  <a:pt x="1536" y="35"/>
                  <a:pt x="1364" y="1"/>
                  <a:pt x="11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2" name="Google Shape;1712;p39"/>
          <p:cNvSpPr/>
          <p:nvPr/>
        </p:nvSpPr>
        <p:spPr>
          <a:xfrm flipH="1">
            <a:off x="5370498" y="4344025"/>
            <a:ext cx="338600" cy="293575"/>
          </a:xfrm>
          <a:custGeom>
            <a:avLst/>
            <a:gdLst/>
            <a:ahLst/>
            <a:cxnLst/>
            <a:rect l="l" t="t" r="r" b="b"/>
            <a:pathLst>
              <a:path w="13544" h="11743" extrusionOk="0">
                <a:moveTo>
                  <a:pt x="6438" y="992"/>
                </a:moveTo>
                <a:cubicBezTo>
                  <a:pt x="6467" y="992"/>
                  <a:pt x="6479" y="1072"/>
                  <a:pt x="6538" y="1210"/>
                </a:cubicBezTo>
                <a:cubicBezTo>
                  <a:pt x="6672" y="1444"/>
                  <a:pt x="6672" y="1577"/>
                  <a:pt x="6738" y="1777"/>
                </a:cubicBezTo>
                <a:lnTo>
                  <a:pt x="7306" y="3245"/>
                </a:lnTo>
                <a:cubicBezTo>
                  <a:pt x="7606" y="4012"/>
                  <a:pt x="7773" y="4579"/>
                  <a:pt x="8673" y="4579"/>
                </a:cubicBezTo>
                <a:cubicBezTo>
                  <a:pt x="9707" y="4579"/>
                  <a:pt x="10708" y="4579"/>
                  <a:pt x="11742" y="4680"/>
                </a:cubicBezTo>
                <a:cubicBezTo>
                  <a:pt x="11976" y="4680"/>
                  <a:pt x="12209" y="4713"/>
                  <a:pt x="12443" y="4746"/>
                </a:cubicBezTo>
                <a:cubicBezTo>
                  <a:pt x="12276" y="4880"/>
                  <a:pt x="12142" y="4980"/>
                  <a:pt x="12009" y="5113"/>
                </a:cubicBezTo>
                <a:cubicBezTo>
                  <a:pt x="11609" y="5447"/>
                  <a:pt x="11175" y="5714"/>
                  <a:pt x="10741" y="5947"/>
                </a:cubicBezTo>
                <a:cubicBezTo>
                  <a:pt x="10108" y="6314"/>
                  <a:pt x="9240" y="6414"/>
                  <a:pt x="9174" y="7281"/>
                </a:cubicBezTo>
                <a:cubicBezTo>
                  <a:pt x="9174" y="7815"/>
                  <a:pt x="9174" y="8382"/>
                  <a:pt x="9174" y="8949"/>
                </a:cubicBezTo>
                <a:cubicBezTo>
                  <a:pt x="9240" y="9416"/>
                  <a:pt x="9240" y="9917"/>
                  <a:pt x="9174" y="10384"/>
                </a:cubicBezTo>
                <a:cubicBezTo>
                  <a:pt x="9196" y="10498"/>
                  <a:pt x="9204" y="10549"/>
                  <a:pt x="9185" y="10549"/>
                </a:cubicBezTo>
                <a:cubicBezTo>
                  <a:pt x="9176" y="10549"/>
                  <a:pt x="9161" y="10538"/>
                  <a:pt x="9140" y="10517"/>
                </a:cubicBezTo>
                <a:cubicBezTo>
                  <a:pt x="9007" y="10450"/>
                  <a:pt x="8940" y="10384"/>
                  <a:pt x="8873" y="10250"/>
                </a:cubicBezTo>
                <a:cubicBezTo>
                  <a:pt x="8707" y="10050"/>
                  <a:pt x="8573" y="9850"/>
                  <a:pt x="8440" y="9616"/>
                </a:cubicBezTo>
                <a:lnTo>
                  <a:pt x="7572" y="8282"/>
                </a:lnTo>
                <a:cubicBezTo>
                  <a:pt x="7477" y="8130"/>
                  <a:pt x="7327" y="8053"/>
                  <a:pt x="7173" y="8053"/>
                </a:cubicBezTo>
                <a:cubicBezTo>
                  <a:pt x="7057" y="8053"/>
                  <a:pt x="6939" y="8096"/>
                  <a:pt x="6839" y="8182"/>
                </a:cubicBezTo>
                <a:cubicBezTo>
                  <a:pt x="6438" y="8616"/>
                  <a:pt x="6038" y="9049"/>
                  <a:pt x="5604" y="9483"/>
                </a:cubicBezTo>
                <a:cubicBezTo>
                  <a:pt x="5371" y="9650"/>
                  <a:pt x="5171" y="9850"/>
                  <a:pt x="4971" y="10017"/>
                </a:cubicBezTo>
                <a:cubicBezTo>
                  <a:pt x="4737" y="10284"/>
                  <a:pt x="4470" y="10484"/>
                  <a:pt x="4170" y="10651"/>
                </a:cubicBezTo>
                <a:cubicBezTo>
                  <a:pt x="4170" y="10651"/>
                  <a:pt x="4037" y="10751"/>
                  <a:pt x="4037" y="10751"/>
                </a:cubicBezTo>
                <a:cubicBezTo>
                  <a:pt x="4037" y="10617"/>
                  <a:pt x="4070" y="10450"/>
                  <a:pt x="4103" y="10284"/>
                </a:cubicBezTo>
                <a:cubicBezTo>
                  <a:pt x="4170" y="9983"/>
                  <a:pt x="4237" y="9717"/>
                  <a:pt x="4270" y="9416"/>
                </a:cubicBezTo>
                <a:cubicBezTo>
                  <a:pt x="4403" y="8783"/>
                  <a:pt x="4537" y="8182"/>
                  <a:pt x="4704" y="7515"/>
                </a:cubicBezTo>
                <a:cubicBezTo>
                  <a:pt x="4770" y="7281"/>
                  <a:pt x="4604" y="7015"/>
                  <a:pt x="4370" y="6948"/>
                </a:cubicBezTo>
                <a:cubicBezTo>
                  <a:pt x="3770" y="6748"/>
                  <a:pt x="3169" y="6548"/>
                  <a:pt x="2602" y="6281"/>
                </a:cubicBezTo>
                <a:cubicBezTo>
                  <a:pt x="2335" y="6147"/>
                  <a:pt x="2068" y="6014"/>
                  <a:pt x="1768" y="5847"/>
                </a:cubicBezTo>
                <a:lnTo>
                  <a:pt x="1368" y="5647"/>
                </a:lnTo>
                <a:lnTo>
                  <a:pt x="1247" y="5556"/>
                </a:lnTo>
                <a:lnTo>
                  <a:pt x="1247" y="5556"/>
                </a:lnTo>
                <a:cubicBezTo>
                  <a:pt x="1278" y="5542"/>
                  <a:pt x="1306" y="5528"/>
                  <a:pt x="1335" y="5513"/>
                </a:cubicBezTo>
                <a:cubicBezTo>
                  <a:pt x="1535" y="5480"/>
                  <a:pt x="1735" y="5480"/>
                  <a:pt x="1935" y="5447"/>
                </a:cubicBezTo>
                <a:lnTo>
                  <a:pt x="2836" y="5347"/>
                </a:lnTo>
                <a:lnTo>
                  <a:pt x="4937" y="5113"/>
                </a:lnTo>
                <a:cubicBezTo>
                  <a:pt x="5229" y="5079"/>
                  <a:pt x="5379" y="4815"/>
                  <a:pt x="5375" y="4576"/>
                </a:cubicBezTo>
                <a:lnTo>
                  <a:pt x="5375" y="4576"/>
                </a:lnTo>
                <a:cubicBezTo>
                  <a:pt x="5518" y="4540"/>
                  <a:pt x="5638" y="4433"/>
                  <a:pt x="5671" y="4246"/>
                </a:cubicBezTo>
                <a:cubicBezTo>
                  <a:pt x="5771" y="3712"/>
                  <a:pt x="5871" y="3178"/>
                  <a:pt x="6005" y="2611"/>
                </a:cubicBezTo>
                <a:cubicBezTo>
                  <a:pt x="6071" y="2345"/>
                  <a:pt x="6105" y="2078"/>
                  <a:pt x="6171" y="1811"/>
                </a:cubicBezTo>
                <a:cubicBezTo>
                  <a:pt x="6205" y="1577"/>
                  <a:pt x="6238" y="1344"/>
                  <a:pt x="6338" y="1110"/>
                </a:cubicBezTo>
                <a:cubicBezTo>
                  <a:pt x="6392" y="1029"/>
                  <a:pt x="6419" y="992"/>
                  <a:pt x="6438" y="992"/>
                </a:cubicBezTo>
                <a:close/>
                <a:moveTo>
                  <a:pt x="6414" y="0"/>
                </a:moveTo>
                <a:cubicBezTo>
                  <a:pt x="6069" y="0"/>
                  <a:pt x="5728" y="192"/>
                  <a:pt x="5571" y="577"/>
                </a:cubicBezTo>
                <a:cubicBezTo>
                  <a:pt x="5371" y="1044"/>
                  <a:pt x="5237" y="1544"/>
                  <a:pt x="5171" y="2078"/>
                </a:cubicBezTo>
                <a:cubicBezTo>
                  <a:pt x="5037" y="2711"/>
                  <a:pt x="4904" y="3312"/>
                  <a:pt x="4770" y="3979"/>
                </a:cubicBezTo>
                <a:cubicBezTo>
                  <a:pt x="4758" y="4059"/>
                  <a:pt x="4761" y="4132"/>
                  <a:pt x="4775" y="4197"/>
                </a:cubicBezTo>
                <a:lnTo>
                  <a:pt x="4775" y="4197"/>
                </a:lnTo>
                <a:lnTo>
                  <a:pt x="1935" y="4513"/>
                </a:lnTo>
                <a:cubicBezTo>
                  <a:pt x="1335" y="4579"/>
                  <a:pt x="367" y="4613"/>
                  <a:pt x="167" y="5347"/>
                </a:cubicBezTo>
                <a:cubicBezTo>
                  <a:pt x="0" y="6081"/>
                  <a:pt x="1001" y="6514"/>
                  <a:pt x="1535" y="6781"/>
                </a:cubicBezTo>
                <a:cubicBezTo>
                  <a:pt x="2234" y="7145"/>
                  <a:pt x="2934" y="7462"/>
                  <a:pt x="3673" y="7692"/>
                </a:cubicBezTo>
                <a:lnTo>
                  <a:pt x="3673" y="7692"/>
                </a:lnTo>
                <a:cubicBezTo>
                  <a:pt x="3514" y="8436"/>
                  <a:pt x="3375" y="9165"/>
                  <a:pt x="3236" y="9917"/>
                </a:cubicBezTo>
                <a:cubicBezTo>
                  <a:pt x="3103" y="10517"/>
                  <a:pt x="2836" y="11518"/>
                  <a:pt x="3703" y="11718"/>
                </a:cubicBezTo>
                <a:cubicBezTo>
                  <a:pt x="3773" y="11735"/>
                  <a:pt x="3842" y="11742"/>
                  <a:pt x="3911" y="11742"/>
                </a:cubicBezTo>
                <a:cubicBezTo>
                  <a:pt x="4534" y="11742"/>
                  <a:pt x="5117" y="11111"/>
                  <a:pt x="5538" y="10751"/>
                </a:cubicBezTo>
                <a:cubicBezTo>
                  <a:pt x="6090" y="10277"/>
                  <a:pt x="6602" y="9782"/>
                  <a:pt x="7088" y="9267"/>
                </a:cubicBezTo>
                <a:lnTo>
                  <a:pt x="7088" y="9267"/>
                </a:lnTo>
                <a:lnTo>
                  <a:pt x="7639" y="10083"/>
                </a:lnTo>
                <a:cubicBezTo>
                  <a:pt x="7839" y="10450"/>
                  <a:pt x="8106" y="10817"/>
                  <a:pt x="8440" y="11151"/>
                </a:cubicBezTo>
                <a:cubicBezTo>
                  <a:pt x="8643" y="11327"/>
                  <a:pt x="8917" y="11420"/>
                  <a:pt x="9187" y="11420"/>
                </a:cubicBezTo>
                <a:cubicBezTo>
                  <a:pt x="9583" y="11420"/>
                  <a:pt x="9969" y="11220"/>
                  <a:pt x="10108" y="10784"/>
                </a:cubicBezTo>
                <a:cubicBezTo>
                  <a:pt x="10174" y="10284"/>
                  <a:pt x="10174" y="9817"/>
                  <a:pt x="10141" y="9350"/>
                </a:cubicBezTo>
                <a:lnTo>
                  <a:pt x="10141" y="7682"/>
                </a:lnTo>
                <a:cubicBezTo>
                  <a:pt x="10108" y="7515"/>
                  <a:pt x="10108" y="7381"/>
                  <a:pt x="10141" y="7248"/>
                </a:cubicBezTo>
                <a:cubicBezTo>
                  <a:pt x="10174" y="7181"/>
                  <a:pt x="10274" y="7215"/>
                  <a:pt x="10308" y="7181"/>
                </a:cubicBezTo>
                <a:cubicBezTo>
                  <a:pt x="10474" y="7081"/>
                  <a:pt x="10641" y="7015"/>
                  <a:pt x="10841" y="6948"/>
                </a:cubicBezTo>
                <a:cubicBezTo>
                  <a:pt x="11275" y="6748"/>
                  <a:pt x="11709" y="6481"/>
                  <a:pt x="12142" y="6214"/>
                </a:cubicBezTo>
                <a:cubicBezTo>
                  <a:pt x="12676" y="5814"/>
                  <a:pt x="13543" y="5247"/>
                  <a:pt x="13310" y="4446"/>
                </a:cubicBezTo>
                <a:cubicBezTo>
                  <a:pt x="13043" y="3612"/>
                  <a:pt x="11742" y="3746"/>
                  <a:pt x="11042" y="3679"/>
                </a:cubicBezTo>
                <a:cubicBezTo>
                  <a:pt x="10575" y="3645"/>
                  <a:pt x="10074" y="3645"/>
                  <a:pt x="9574" y="3645"/>
                </a:cubicBezTo>
                <a:lnTo>
                  <a:pt x="8773" y="3645"/>
                </a:lnTo>
                <a:cubicBezTo>
                  <a:pt x="8440" y="3645"/>
                  <a:pt x="8406" y="3479"/>
                  <a:pt x="8273" y="3178"/>
                </a:cubicBezTo>
                <a:lnTo>
                  <a:pt x="7773" y="1777"/>
                </a:lnTo>
                <a:cubicBezTo>
                  <a:pt x="7639" y="1344"/>
                  <a:pt x="7439" y="910"/>
                  <a:pt x="7239" y="477"/>
                </a:cubicBezTo>
                <a:cubicBezTo>
                  <a:pt x="7048" y="159"/>
                  <a:pt x="6729" y="0"/>
                  <a:pt x="641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3" name="Google Shape;1713;p39"/>
          <p:cNvSpPr/>
          <p:nvPr/>
        </p:nvSpPr>
        <p:spPr>
          <a:xfrm flipH="1">
            <a:off x="8388248" y="4637588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4" name="Google Shape;1714;p39"/>
          <p:cNvSpPr/>
          <p:nvPr/>
        </p:nvSpPr>
        <p:spPr>
          <a:xfrm flipH="1">
            <a:off x="630173" y="380063"/>
            <a:ext cx="321925" cy="310900"/>
          </a:xfrm>
          <a:custGeom>
            <a:avLst/>
            <a:gdLst/>
            <a:ahLst/>
            <a:cxnLst/>
            <a:rect l="l" t="t" r="r" b="b"/>
            <a:pathLst>
              <a:path w="12877" h="12436" extrusionOk="0">
                <a:moveTo>
                  <a:pt x="5600" y="919"/>
                </a:moveTo>
                <a:cubicBezTo>
                  <a:pt x="6011" y="919"/>
                  <a:pt x="6242" y="1617"/>
                  <a:pt x="6272" y="1936"/>
                </a:cubicBezTo>
                <a:cubicBezTo>
                  <a:pt x="6338" y="2503"/>
                  <a:pt x="6338" y="3104"/>
                  <a:pt x="6272" y="3671"/>
                </a:cubicBezTo>
                <a:cubicBezTo>
                  <a:pt x="6205" y="4449"/>
                  <a:pt x="6019" y="5228"/>
                  <a:pt x="5725" y="5967"/>
                </a:cubicBezTo>
                <a:lnTo>
                  <a:pt x="5725" y="5967"/>
                </a:lnTo>
                <a:cubicBezTo>
                  <a:pt x="5713" y="5987"/>
                  <a:pt x="5702" y="6006"/>
                  <a:pt x="5690" y="6025"/>
                </a:cubicBezTo>
                <a:lnTo>
                  <a:pt x="5690" y="6025"/>
                </a:lnTo>
                <a:cubicBezTo>
                  <a:pt x="5502" y="5836"/>
                  <a:pt x="5353" y="5627"/>
                  <a:pt x="5236" y="5403"/>
                </a:cubicBezTo>
                <a:lnTo>
                  <a:pt x="5236" y="5403"/>
                </a:lnTo>
                <a:cubicBezTo>
                  <a:pt x="5163" y="4899"/>
                  <a:pt x="5042" y="4402"/>
                  <a:pt x="4856" y="3932"/>
                </a:cubicBezTo>
                <a:lnTo>
                  <a:pt x="4856" y="3932"/>
                </a:lnTo>
                <a:cubicBezTo>
                  <a:pt x="4843" y="3756"/>
                  <a:pt x="4837" y="3579"/>
                  <a:pt x="4837" y="3404"/>
                </a:cubicBezTo>
                <a:cubicBezTo>
                  <a:pt x="4837" y="2803"/>
                  <a:pt x="4704" y="1302"/>
                  <a:pt x="5404" y="969"/>
                </a:cubicBezTo>
                <a:cubicBezTo>
                  <a:pt x="5473" y="934"/>
                  <a:pt x="5539" y="919"/>
                  <a:pt x="5600" y="919"/>
                </a:cubicBezTo>
                <a:close/>
                <a:moveTo>
                  <a:pt x="2127" y="2545"/>
                </a:moveTo>
                <a:cubicBezTo>
                  <a:pt x="2894" y="2545"/>
                  <a:pt x="3611" y="3480"/>
                  <a:pt x="3917" y="4097"/>
                </a:cubicBezTo>
                <a:lnTo>
                  <a:pt x="3917" y="4097"/>
                </a:lnTo>
                <a:cubicBezTo>
                  <a:pt x="3967" y="4686"/>
                  <a:pt x="4094" y="5263"/>
                  <a:pt x="4350" y="5780"/>
                </a:cubicBezTo>
                <a:lnTo>
                  <a:pt x="4350" y="5780"/>
                </a:lnTo>
                <a:cubicBezTo>
                  <a:pt x="4367" y="5914"/>
                  <a:pt x="4381" y="6048"/>
                  <a:pt x="4390" y="6182"/>
                </a:cubicBezTo>
                <a:lnTo>
                  <a:pt x="4390" y="6182"/>
                </a:lnTo>
                <a:cubicBezTo>
                  <a:pt x="4175" y="6257"/>
                  <a:pt x="3964" y="6291"/>
                  <a:pt x="3758" y="6291"/>
                </a:cubicBezTo>
                <a:cubicBezTo>
                  <a:pt x="2917" y="6291"/>
                  <a:pt x="2175" y="5715"/>
                  <a:pt x="1735" y="4938"/>
                </a:cubicBezTo>
                <a:cubicBezTo>
                  <a:pt x="1401" y="4404"/>
                  <a:pt x="901" y="2937"/>
                  <a:pt x="1802" y="2603"/>
                </a:cubicBezTo>
                <a:cubicBezTo>
                  <a:pt x="1910" y="2563"/>
                  <a:pt x="2019" y="2545"/>
                  <a:pt x="2127" y="2545"/>
                </a:cubicBezTo>
                <a:close/>
                <a:moveTo>
                  <a:pt x="10594" y="3135"/>
                </a:moveTo>
                <a:cubicBezTo>
                  <a:pt x="10768" y="3135"/>
                  <a:pt x="10931" y="3176"/>
                  <a:pt x="11075" y="3270"/>
                </a:cubicBezTo>
                <a:cubicBezTo>
                  <a:pt x="11542" y="3571"/>
                  <a:pt x="11442" y="4338"/>
                  <a:pt x="11275" y="4805"/>
                </a:cubicBezTo>
                <a:cubicBezTo>
                  <a:pt x="11042" y="5338"/>
                  <a:pt x="10641" y="5772"/>
                  <a:pt x="10141" y="6072"/>
                </a:cubicBezTo>
                <a:cubicBezTo>
                  <a:pt x="9361" y="6563"/>
                  <a:pt x="8432" y="6681"/>
                  <a:pt x="7513" y="6695"/>
                </a:cubicBezTo>
                <a:lnTo>
                  <a:pt x="7513" y="6695"/>
                </a:lnTo>
                <a:cubicBezTo>
                  <a:pt x="7183" y="6649"/>
                  <a:pt x="6844" y="6634"/>
                  <a:pt x="6505" y="6634"/>
                </a:cubicBezTo>
                <a:cubicBezTo>
                  <a:pt x="6485" y="6634"/>
                  <a:pt x="6465" y="6634"/>
                  <a:pt x="6444" y="6634"/>
                </a:cubicBezTo>
                <a:lnTo>
                  <a:pt x="6444" y="6634"/>
                </a:lnTo>
                <a:cubicBezTo>
                  <a:pt x="6448" y="6627"/>
                  <a:pt x="6451" y="6620"/>
                  <a:pt x="6454" y="6612"/>
                </a:cubicBezTo>
                <a:lnTo>
                  <a:pt x="6454" y="6612"/>
                </a:lnTo>
                <a:cubicBezTo>
                  <a:pt x="6891" y="5864"/>
                  <a:pt x="7447" y="5182"/>
                  <a:pt x="8073" y="4605"/>
                </a:cubicBezTo>
                <a:cubicBezTo>
                  <a:pt x="8573" y="4160"/>
                  <a:pt x="9723" y="3135"/>
                  <a:pt x="10594" y="3135"/>
                </a:cubicBezTo>
                <a:close/>
                <a:moveTo>
                  <a:pt x="6540" y="7614"/>
                </a:moveTo>
                <a:cubicBezTo>
                  <a:pt x="6696" y="7616"/>
                  <a:pt x="6853" y="7618"/>
                  <a:pt x="7009" y="7618"/>
                </a:cubicBezTo>
                <a:cubicBezTo>
                  <a:pt x="7109" y="7618"/>
                  <a:pt x="7208" y="7617"/>
                  <a:pt x="7307" y="7616"/>
                </a:cubicBezTo>
                <a:lnTo>
                  <a:pt x="7307" y="7616"/>
                </a:lnTo>
                <a:cubicBezTo>
                  <a:pt x="7800" y="7665"/>
                  <a:pt x="8279" y="7802"/>
                  <a:pt x="8673" y="8140"/>
                </a:cubicBezTo>
                <a:cubicBezTo>
                  <a:pt x="9240" y="8641"/>
                  <a:pt x="9440" y="9475"/>
                  <a:pt x="9174" y="10209"/>
                </a:cubicBezTo>
                <a:cubicBezTo>
                  <a:pt x="9048" y="10586"/>
                  <a:pt x="8684" y="10845"/>
                  <a:pt x="8279" y="10845"/>
                </a:cubicBezTo>
                <a:cubicBezTo>
                  <a:pt x="8255" y="10845"/>
                  <a:pt x="8231" y="10844"/>
                  <a:pt x="8206" y="10842"/>
                </a:cubicBezTo>
                <a:cubicBezTo>
                  <a:pt x="7739" y="10776"/>
                  <a:pt x="7539" y="10109"/>
                  <a:pt x="7372" y="9742"/>
                </a:cubicBezTo>
                <a:cubicBezTo>
                  <a:pt x="7052" y="9048"/>
                  <a:pt x="6775" y="8333"/>
                  <a:pt x="6540" y="7614"/>
                </a:cubicBezTo>
                <a:close/>
                <a:moveTo>
                  <a:pt x="4520" y="7290"/>
                </a:moveTo>
                <a:cubicBezTo>
                  <a:pt x="4587" y="7326"/>
                  <a:pt x="4659" y="7354"/>
                  <a:pt x="4737" y="7373"/>
                </a:cubicBezTo>
                <a:cubicBezTo>
                  <a:pt x="4772" y="7381"/>
                  <a:pt x="4807" y="7385"/>
                  <a:pt x="4841" y="7385"/>
                </a:cubicBezTo>
                <a:cubicBezTo>
                  <a:pt x="4946" y="7385"/>
                  <a:pt x="5045" y="7351"/>
                  <a:pt x="5128" y="7294"/>
                </a:cubicBezTo>
                <a:lnTo>
                  <a:pt x="5128" y="7294"/>
                </a:lnTo>
                <a:cubicBezTo>
                  <a:pt x="5147" y="7485"/>
                  <a:pt x="5281" y="7643"/>
                  <a:pt x="5447" y="7709"/>
                </a:cubicBezTo>
                <a:lnTo>
                  <a:pt x="5447" y="7709"/>
                </a:lnTo>
                <a:cubicBezTo>
                  <a:pt x="5420" y="8415"/>
                  <a:pt x="5227" y="9122"/>
                  <a:pt x="4904" y="9742"/>
                </a:cubicBezTo>
                <a:cubicBezTo>
                  <a:pt x="4737" y="10109"/>
                  <a:pt x="4504" y="10409"/>
                  <a:pt x="4237" y="10709"/>
                </a:cubicBezTo>
                <a:cubicBezTo>
                  <a:pt x="4062" y="10913"/>
                  <a:pt x="3659" y="11446"/>
                  <a:pt x="3338" y="11446"/>
                </a:cubicBezTo>
                <a:cubicBezTo>
                  <a:pt x="3290" y="11446"/>
                  <a:pt x="3245" y="11435"/>
                  <a:pt x="3203" y="11409"/>
                </a:cubicBezTo>
                <a:cubicBezTo>
                  <a:pt x="2869" y="11243"/>
                  <a:pt x="2836" y="10509"/>
                  <a:pt x="2836" y="10209"/>
                </a:cubicBezTo>
                <a:cubicBezTo>
                  <a:pt x="2836" y="9808"/>
                  <a:pt x="2936" y="9408"/>
                  <a:pt x="3103" y="9074"/>
                </a:cubicBezTo>
                <a:cubicBezTo>
                  <a:pt x="3479" y="8403"/>
                  <a:pt x="3963" y="7797"/>
                  <a:pt x="4520" y="7290"/>
                </a:cubicBezTo>
                <a:close/>
                <a:moveTo>
                  <a:pt x="5546" y="1"/>
                </a:moveTo>
                <a:cubicBezTo>
                  <a:pt x="5443" y="1"/>
                  <a:pt x="5340" y="12"/>
                  <a:pt x="5237" y="35"/>
                </a:cubicBezTo>
                <a:cubicBezTo>
                  <a:pt x="4173" y="294"/>
                  <a:pt x="3977" y="1521"/>
                  <a:pt x="3922" y="2496"/>
                </a:cubicBezTo>
                <a:lnTo>
                  <a:pt x="3922" y="2496"/>
                </a:lnTo>
                <a:cubicBezTo>
                  <a:pt x="3405" y="2006"/>
                  <a:pt x="2709" y="1609"/>
                  <a:pt x="2036" y="1609"/>
                </a:cubicBezTo>
                <a:cubicBezTo>
                  <a:pt x="1674" y="1609"/>
                  <a:pt x="1318" y="1724"/>
                  <a:pt x="1001" y="2003"/>
                </a:cubicBezTo>
                <a:cubicBezTo>
                  <a:pt x="0" y="2837"/>
                  <a:pt x="334" y="4438"/>
                  <a:pt x="901" y="5439"/>
                </a:cubicBezTo>
                <a:cubicBezTo>
                  <a:pt x="1421" y="6321"/>
                  <a:pt x="2310" y="7035"/>
                  <a:pt x="3297" y="7205"/>
                </a:cubicBezTo>
                <a:lnTo>
                  <a:pt x="3297" y="7205"/>
                </a:lnTo>
                <a:cubicBezTo>
                  <a:pt x="2731" y="7808"/>
                  <a:pt x="2251" y="8488"/>
                  <a:pt x="2035" y="9308"/>
                </a:cubicBezTo>
                <a:cubicBezTo>
                  <a:pt x="1768" y="10242"/>
                  <a:pt x="1835" y="11776"/>
                  <a:pt x="2836" y="12310"/>
                </a:cubicBezTo>
                <a:cubicBezTo>
                  <a:pt x="2984" y="12397"/>
                  <a:pt x="3137" y="12435"/>
                  <a:pt x="3291" y="12435"/>
                </a:cubicBezTo>
                <a:cubicBezTo>
                  <a:pt x="4144" y="12435"/>
                  <a:pt x="5042" y="11264"/>
                  <a:pt x="5438" y="10642"/>
                </a:cubicBezTo>
                <a:cubicBezTo>
                  <a:pt x="5725" y="10197"/>
                  <a:pt x="5944" y="9721"/>
                  <a:pt x="6095" y="9227"/>
                </a:cubicBezTo>
                <a:lnTo>
                  <a:pt x="6095" y="9227"/>
                </a:lnTo>
                <a:cubicBezTo>
                  <a:pt x="6120" y="9287"/>
                  <a:pt x="6146" y="9348"/>
                  <a:pt x="6171" y="9408"/>
                </a:cubicBezTo>
                <a:cubicBezTo>
                  <a:pt x="6372" y="10008"/>
                  <a:pt x="6672" y="10609"/>
                  <a:pt x="7039" y="11176"/>
                </a:cubicBezTo>
                <a:cubicBezTo>
                  <a:pt x="7372" y="11592"/>
                  <a:pt x="7815" y="11778"/>
                  <a:pt x="8262" y="11778"/>
                </a:cubicBezTo>
                <a:cubicBezTo>
                  <a:pt x="8889" y="11778"/>
                  <a:pt x="9524" y="11413"/>
                  <a:pt x="9874" y="10809"/>
                </a:cubicBezTo>
                <a:cubicBezTo>
                  <a:pt x="10408" y="9842"/>
                  <a:pt x="10274" y="8641"/>
                  <a:pt x="9574" y="7774"/>
                </a:cubicBezTo>
                <a:cubicBezTo>
                  <a:pt x="9468" y="7638"/>
                  <a:pt x="9354" y="7518"/>
                  <a:pt x="9233" y="7412"/>
                </a:cubicBezTo>
                <a:lnTo>
                  <a:pt x="9233" y="7412"/>
                </a:lnTo>
                <a:cubicBezTo>
                  <a:pt x="9892" y="7257"/>
                  <a:pt x="10518" y="6990"/>
                  <a:pt x="11075" y="6539"/>
                </a:cubicBezTo>
                <a:cubicBezTo>
                  <a:pt x="12076" y="5705"/>
                  <a:pt x="12876" y="3971"/>
                  <a:pt x="11909" y="2803"/>
                </a:cubicBezTo>
                <a:cubicBezTo>
                  <a:pt x="11558" y="2373"/>
                  <a:pt x="11118" y="2208"/>
                  <a:pt x="10652" y="2208"/>
                </a:cubicBezTo>
                <a:cubicBezTo>
                  <a:pt x="9747" y="2208"/>
                  <a:pt x="8745" y="2830"/>
                  <a:pt x="8106" y="3337"/>
                </a:cubicBezTo>
                <a:cubicBezTo>
                  <a:pt x="7769" y="3594"/>
                  <a:pt x="7448" y="3873"/>
                  <a:pt x="7147" y="4171"/>
                </a:cubicBezTo>
                <a:lnTo>
                  <a:pt x="7147" y="4171"/>
                </a:lnTo>
                <a:cubicBezTo>
                  <a:pt x="7208" y="3742"/>
                  <a:pt x="7239" y="3307"/>
                  <a:pt x="7239" y="2870"/>
                </a:cubicBezTo>
                <a:cubicBezTo>
                  <a:pt x="7239" y="2136"/>
                  <a:pt x="7239" y="1336"/>
                  <a:pt x="6839" y="735"/>
                </a:cubicBezTo>
                <a:cubicBezTo>
                  <a:pt x="6534" y="265"/>
                  <a:pt x="6046" y="1"/>
                  <a:pt x="55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15" name="Google Shape;1715;p39"/>
          <p:cNvGrpSpPr/>
          <p:nvPr/>
        </p:nvGrpSpPr>
        <p:grpSpPr>
          <a:xfrm>
            <a:off x="3569448" y="1303738"/>
            <a:ext cx="529900" cy="149350"/>
            <a:chOff x="3898800" y="2624300"/>
            <a:chExt cx="529900" cy="149350"/>
          </a:xfrm>
        </p:grpSpPr>
        <p:sp>
          <p:nvSpPr>
            <p:cNvPr id="1716" name="Google Shape;1716;p39"/>
            <p:cNvSpPr/>
            <p:nvPr/>
          </p:nvSpPr>
          <p:spPr>
            <a:xfrm>
              <a:off x="3916975" y="2666775"/>
              <a:ext cx="511725" cy="65425"/>
            </a:xfrm>
            <a:custGeom>
              <a:avLst/>
              <a:gdLst/>
              <a:ahLst/>
              <a:cxnLst/>
              <a:rect l="l" t="t" r="r" b="b"/>
              <a:pathLst>
                <a:path w="20469" h="2617" extrusionOk="0">
                  <a:moveTo>
                    <a:pt x="706" y="0"/>
                  </a:moveTo>
                  <a:cubicBezTo>
                    <a:pt x="336" y="0"/>
                    <a:pt x="1" y="477"/>
                    <a:pt x="340" y="791"/>
                  </a:cubicBezTo>
                  <a:cubicBezTo>
                    <a:pt x="1876" y="2162"/>
                    <a:pt x="3788" y="2617"/>
                    <a:pt x="5745" y="2617"/>
                  </a:cubicBezTo>
                  <a:cubicBezTo>
                    <a:pt x="6978" y="2617"/>
                    <a:pt x="8228" y="2437"/>
                    <a:pt x="9414" y="2192"/>
                  </a:cubicBezTo>
                  <a:cubicBezTo>
                    <a:pt x="11350" y="1797"/>
                    <a:pt x="13463" y="1214"/>
                    <a:pt x="15508" y="1214"/>
                  </a:cubicBezTo>
                  <a:cubicBezTo>
                    <a:pt x="16915" y="1214"/>
                    <a:pt x="18290" y="1490"/>
                    <a:pt x="19554" y="2292"/>
                  </a:cubicBezTo>
                  <a:cubicBezTo>
                    <a:pt x="19635" y="2346"/>
                    <a:pt x="19716" y="2369"/>
                    <a:pt x="19793" y="2369"/>
                  </a:cubicBezTo>
                  <a:cubicBezTo>
                    <a:pt x="20190" y="2369"/>
                    <a:pt x="20468" y="1743"/>
                    <a:pt x="20021" y="1491"/>
                  </a:cubicBezTo>
                  <a:cubicBezTo>
                    <a:pt x="18642" y="609"/>
                    <a:pt x="17110" y="306"/>
                    <a:pt x="15541" y="306"/>
                  </a:cubicBezTo>
                  <a:cubicBezTo>
                    <a:pt x="13846" y="306"/>
                    <a:pt x="12110" y="660"/>
                    <a:pt x="10481" y="1024"/>
                  </a:cubicBezTo>
                  <a:cubicBezTo>
                    <a:pt x="8965" y="1350"/>
                    <a:pt x="7289" y="1700"/>
                    <a:pt x="5668" y="1700"/>
                  </a:cubicBezTo>
                  <a:cubicBezTo>
                    <a:pt x="3973" y="1700"/>
                    <a:pt x="2338" y="1317"/>
                    <a:pt x="1008" y="124"/>
                  </a:cubicBezTo>
                  <a:cubicBezTo>
                    <a:pt x="914" y="37"/>
                    <a:pt x="809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9"/>
            <p:cNvSpPr/>
            <p:nvPr/>
          </p:nvSpPr>
          <p:spPr>
            <a:xfrm>
              <a:off x="3898800" y="2624300"/>
              <a:ext cx="116400" cy="149350"/>
            </a:xfrm>
            <a:custGeom>
              <a:avLst/>
              <a:gdLst/>
              <a:ahLst/>
              <a:cxnLst/>
              <a:rect l="l" t="t" r="r" b="b"/>
              <a:pathLst>
                <a:path w="4656" h="5974" extrusionOk="0">
                  <a:moveTo>
                    <a:pt x="4013" y="1"/>
                  </a:moveTo>
                  <a:cubicBezTo>
                    <a:pt x="3968" y="1"/>
                    <a:pt x="3920" y="7"/>
                    <a:pt x="3869" y="21"/>
                  </a:cubicBezTo>
                  <a:lnTo>
                    <a:pt x="1768" y="688"/>
                  </a:lnTo>
                  <a:lnTo>
                    <a:pt x="767" y="989"/>
                  </a:lnTo>
                  <a:cubicBezTo>
                    <a:pt x="434" y="1055"/>
                    <a:pt x="167" y="1256"/>
                    <a:pt x="33" y="1589"/>
                  </a:cubicBezTo>
                  <a:cubicBezTo>
                    <a:pt x="0" y="1923"/>
                    <a:pt x="67" y="2256"/>
                    <a:pt x="200" y="2556"/>
                  </a:cubicBezTo>
                  <a:cubicBezTo>
                    <a:pt x="300" y="2890"/>
                    <a:pt x="400" y="3224"/>
                    <a:pt x="500" y="3557"/>
                  </a:cubicBezTo>
                  <a:cubicBezTo>
                    <a:pt x="701" y="4258"/>
                    <a:pt x="834" y="4925"/>
                    <a:pt x="934" y="5625"/>
                  </a:cubicBezTo>
                  <a:cubicBezTo>
                    <a:pt x="991" y="5824"/>
                    <a:pt x="1192" y="5974"/>
                    <a:pt x="1394" y="5974"/>
                  </a:cubicBezTo>
                  <a:cubicBezTo>
                    <a:pt x="1430" y="5974"/>
                    <a:pt x="1466" y="5969"/>
                    <a:pt x="1501" y="5959"/>
                  </a:cubicBezTo>
                  <a:cubicBezTo>
                    <a:pt x="1735" y="5859"/>
                    <a:pt x="1901" y="5625"/>
                    <a:pt x="1835" y="5358"/>
                  </a:cubicBezTo>
                  <a:cubicBezTo>
                    <a:pt x="1635" y="4191"/>
                    <a:pt x="1368" y="3057"/>
                    <a:pt x="1001" y="1923"/>
                  </a:cubicBezTo>
                  <a:cubicBezTo>
                    <a:pt x="1001" y="1913"/>
                    <a:pt x="1000" y="1902"/>
                    <a:pt x="999" y="1890"/>
                  </a:cubicBezTo>
                  <a:lnTo>
                    <a:pt x="999" y="1890"/>
                  </a:lnTo>
                  <a:cubicBezTo>
                    <a:pt x="999" y="1890"/>
                    <a:pt x="1000" y="1890"/>
                    <a:pt x="1001" y="1889"/>
                  </a:cubicBezTo>
                  <a:cubicBezTo>
                    <a:pt x="1134" y="1889"/>
                    <a:pt x="1268" y="1823"/>
                    <a:pt x="1401" y="1756"/>
                  </a:cubicBezTo>
                  <a:lnTo>
                    <a:pt x="2302" y="1489"/>
                  </a:lnTo>
                  <a:lnTo>
                    <a:pt x="4136" y="922"/>
                  </a:lnTo>
                  <a:cubicBezTo>
                    <a:pt x="4656" y="769"/>
                    <a:pt x="4504" y="1"/>
                    <a:pt x="4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8" name="Google Shape;1718;p39"/>
          <p:cNvGrpSpPr/>
          <p:nvPr/>
        </p:nvGrpSpPr>
        <p:grpSpPr>
          <a:xfrm flipH="1">
            <a:off x="2809210" y="4718175"/>
            <a:ext cx="581325" cy="169475"/>
            <a:chOff x="5393300" y="2420750"/>
            <a:chExt cx="581325" cy="169475"/>
          </a:xfrm>
        </p:grpSpPr>
        <p:sp>
          <p:nvSpPr>
            <p:cNvPr id="1719" name="Google Shape;1719;p39"/>
            <p:cNvSpPr/>
            <p:nvPr/>
          </p:nvSpPr>
          <p:spPr>
            <a:xfrm>
              <a:off x="5393300" y="2420750"/>
              <a:ext cx="581325" cy="169475"/>
            </a:xfrm>
            <a:custGeom>
              <a:avLst/>
              <a:gdLst/>
              <a:ahLst/>
              <a:cxnLst/>
              <a:rect l="l" t="t" r="r" b="b"/>
              <a:pathLst>
                <a:path w="23253" h="6779" extrusionOk="0">
                  <a:moveTo>
                    <a:pt x="13116" y="2293"/>
                  </a:moveTo>
                  <a:cubicBezTo>
                    <a:pt x="13135" y="2304"/>
                    <a:pt x="13154" y="2315"/>
                    <a:pt x="13172" y="2326"/>
                  </a:cubicBezTo>
                  <a:cubicBezTo>
                    <a:pt x="13906" y="2759"/>
                    <a:pt x="14573" y="3560"/>
                    <a:pt x="14440" y="4494"/>
                  </a:cubicBezTo>
                  <a:cubicBezTo>
                    <a:pt x="14374" y="4890"/>
                    <a:pt x="14133" y="5127"/>
                    <a:pt x="13834" y="5127"/>
                  </a:cubicBezTo>
                  <a:cubicBezTo>
                    <a:pt x="13679" y="5127"/>
                    <a:pt x="13509" y="5064"/>
                    <a:pt x="13339" y="4928"/>
                  </a:cubicBezTo>
                  <a:cubicBezTo>
                    <a:pt x="12972" y="4594"/>
                    <a:pt x="12772" y="4094"/>
                    <a:pt x="12805" y="3593"/>
                  </a:cubicBezTo>
                  <a:cubicBezTo>
                    <a:pt x="12791" y="3083"/>
                    <a:pt x="12907" y="2651"/>
                    <a:pt x="13116" y="2293"/>
                  </a:cubicBezTo>
                  <a:close/>
                  <a:moveTo>
                    <a:pt x="15863" y="0"/>
                  </a:moveTo>
                  <a:cubicBezTo>
                    <a:pt x="14729" y="0"/>
                    <a:pt x="13609" y="359"/>
                    <a:pt x="12840" y="1117"/>
                  </a:cubicBezTo>
                  <a:lnTo>
                    <a:pt x="12840" y="1117"/>
                  </a:lnTo>
                  <a:cubicBezTo>
                    <a:pt x="12235" y="894"/>
                    <a:pt x="11591" y="777"/>
                    <a:pt x="10991" y="777"/>
                  </a:cubicBezTo>
                  <a:cubicBezTo>
                    <a:pt x="10871" y="777"/>
                    <a:pt x="10753" y="782"/>
                    <a:pt x="10637" y="791"/>
                  </a:cubicBezTo>
                  <a:cubicBezTo>
                    <a:pt x="8969" y="958"/>
                    <a:pt x="7468" y="1725"/>
                    <a:pt x="5967" y="2359"/>
                  </a:cubicBezTo>
                  <a:cubicBezTo>
                    <a:pt x="4938" y="2762"/>
                    <a:pt x="3758" y="3165"/>
                    <a:pt x="2610" y="3165"/>
                  </a:cubicBezTo>
                  <a:cubicBezTo>
                    <a:pt x="2046" y="3165"/>
                    <a:pt x="1490" y="3068"/>
                    <a:pt x="963" y="2826"/>
                  </a:cubicBezTo>
                  <a:cubicBezTo>
                    <a:pt x="897" y="2797"/>
                    <a:pt x="831" y="2784"/>
                    <a:pt x="767" y="2784"/>
                  </a:cubicBezTo>
                  <a:cubicBezTo>
                    <a:pt x="322" y="2784"/>
                    <a:pt x="0" y="3427"/>
                    <a:pt x="496" y="3660"/>
                  </a:cubicBezTo>
                  <a:cubicBezTo>
                    <a:pt x="1196" y="3972"/>
                    <a:pt x="1906" y="4100"/>
                    <a:pt x="2617" y="4100"/>
                  </a:cubicBezTo>
                  <a:cubicBezTo>
                    <a:pt x="4108" y="4100"/>
                    <a:pt x="5600" y="3536"/>
                    <a:pt x="7001" y="2926"/>
                  </a:cubicBezTo>
                  <a:cubicBezTo>
                    <a:pt x="8283" y="2374"/>
                    <a:pt x="9697" y="1762"/>
                    <a:pt x="11088" y="1762"/>
                  </a:cubicBezTo>
                  <a:cubicBezTo>
                    <a:pt x="11476" y="1762"/>
                    <a:pt x="11863" y="1810"/>
                    <a:pt x="12244" y="1920"/>
                  </a:cubicBezTo>
                  <a:lnTo>
                    <a:pt x="12244" y="1920"/>
                  </a:lnTo>
                  <a:cubicBezTo>
                    <a:pt x="12088" y="2219"/>
                    <a:pt x="11972" y="2554"/>
                    <a:pt x="11905" y="2926"/>
                  </a:cubicBezTo>
                  <a:cubicBezTo>
                    <a:pt x="11704" y="3994"/>
                    <a:pt x="12038" y="5261"/>
                    <a:pt x="13039" y="5828"/>
                  </a:cubicBezTo>
                  <a:cubicBezTo>
                    <a:pt x="13313" y="5985"/>
                    <a:pt x="13584" y="6055"/>
                    <a:pt x="13839" y="6055"/>
                  </a:cubicBezTo>
                  <a:cubicBezTo>
                    <a:pt x="14667" y="6055"/>
                    <a:pt x="15323" y="5312"/>
                    <a:pt x="15374" y="4394"/>
                  </a:cubicBezTo>
                  <a:cubicBezTo>
                    <a:pt x="15459" y="3149"/>
                    <a:pt x="14759" y="2191"/>
                    <a:pt x="13778" y="1575"/>
                  </a:cubicBezTo>
                  <a:lnTo>
                    <a:pt x="13778" y="1575"/>
                  </a:lnTo>
                  <a:cubicBezTo>
                    <a:pt x="14376" y="1144"/>
                    <a:pt x="15176" y="939"/>
                    <a:pt x="15967" y="939"/>
                  </a:cubicBezTo>
                  <a:cubicBezTo>
                    <a:pt x="16407" y="939"/>
                    <a:pt x="16844" y="1002"/>
                    <a:pt x="17242" y="1125"/>
                  </a:cubicBezTo>
                  <a:cubicBezTo>
                    <a:pt x="18443" y="1592"/>
                    <a:pt x="19543" y="2326"/>
                    <a:pt x="20411" y="3293"/>
                  </a:cubicBezTo>
                  <a:cubicBezTo>
                    <a:pt x="21311" y="4160"/>
                    <a:pt x="22079" y="5161"/>
                    <a:pt x="22279" y="6429"/>
                  </a:cubicBezTo>
                  <a:cubicBezTo>
                    <a:pt x="22319" y="6673"/>
                    <a:pt x="22492" y="6779"/>
                    <a:pt x="22678" y="6779"/>
                  </a:cubicBezTo>
                  <a:cubicBezTo>
                    <a:pt x="22951" y="6779"/>
                    <a:pt x="23252" y="6552"/>
                    <a:pt x="23213" y="6195"/>
                  </a:cubicBezTo>
                  <a:cubicBezTo>
                    <a:pt x="22979" y="4828"/>
                    <a:pt x="22145" y="3693"/>
                    <a:pt x="21211" y="2726"/>
                  </a:cubicBezTo>
                  <a:cubicBezTo>
                    <a:pt x="20244" y="1725"/>
                    <a:pt x="19110" y="925"/>
                    <a:pt x="17875" y="391"/>
                  </a:cubicBezTo>
                  <a:cubicBezTo>
                    <a:pt x="17250" y="134"/>
                    <a:pt x="16554" y="0"/>
                    <a:pt x="158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9"/>
            <p:cNvSpPr/>
            <p:nvPr/>
          </p:nvSpPr>
          <p:spPr>
            <a:xfrm>
              <a:off x="5395700" y="2435100"/>
              <a:ext cx="80900" cy="141375"/>
            </a:xfrm>
            <a:custGeom>
              <a:avLst/>
              <a:gdLst/>
              <a:ahLst/>
              <a:cxnLst/>
              <a:rect l="l" t="t" r="r" b="b"/>
              <a:pathLst>
                <a:path w="3236" h="5655" extrusionOk="0">
                  <a:moveTo>
                    <a:pt x="2715" y="1"/>
                  </a:moveTo>
                  <a:cubicBezTo>
                    <a:pt x="2594" y="1"/>
                    <a:pt x="2469" y="51"/>
                    <a:pt x="2368" y="151"/>
                  </a:cubicBezTo>
                  <a:lnTo>
                    <a:pt x="1068" y="1251"/>
                  </a:lnTo>
                  <a:cubicBezTo>
                    <a:pt x="701" y="1552"/>
                    <a:pt x="200" y="1885"/>
                    <a:pt x="100" y="2386"/>
                  </a:cubicBezTo>
                  <a:cubicBezTo>
                    <a:pt x="0" y="2919"/>
                    <a:pt x="334" y="3520"/>
                    <a:pt x="567" y="3987"/>
                  </a:cubicBezTo>
                  <a:cubicBezTo>
                    <a:pt x="834" y="4487"/>
                    <a:pt x="1134" y="4987"/>
                    <a:pt x="1468" y="5454"/>
                  </a:cubicBezTo>
                  <a:cubicBezTo>
                    <a:pt x="1558" y="5595"/>
                    <a:pt x="1697" y="5654"/>
                    <a:pt x="1838" y="5654"/>
                  </a:cubicBezTo>
                  <a:cubicBezTo>
                    <a:pt x="2165" y="5654"/>
                    <a:pt x="2501" y="5337"/>
                    <a:pt x="2268" y="4987"/>
                  </a:cubicBezTo>
                  <a:lnTo>
                    <a:pt x="2235" y="4987"/>
                  </a:lnTo>
                  <a:cubicBezTo>
                    <a:pt x="1968" y="4587"/>
                    <a:pt x="1735" y="4187"/>
                    <a:pt x="1501" y="3753"/>
                  </a:cubicBezTo>
                  <a:cubicBezTo>
                    <a:pt x="1368" y="3553"/>
                    <a:pt x="1268" y="3353"/>
                    <a:pt x="1168" y="3153"/>
                  </a:cubicBezTo>
                  <a:cubicBezTo>
                    <a:pt x="1068" y="2953"/>
                    <a:pt x="934" y="2753"/>
                    <a:pt x="1001" y="2586"/>
                  </a:cubicBezTo>
                  <a:cubicBezTo>
                    <a:pt x="1068" y="2386"/>
                    <a:pt x="1201" y="2319"/>
                    <a:pt x="1301" y="2252"/>
                  </a:cubicBezTo>
                  <a:lnTo>
                    <a:pt x="1835" y="1785"/>
                  </a:lnTo>
                  <a:lnTo>
                    <a:pt x="3036" y="784"/>
                  </a:lnTo>
                  <a:cubicBezTo>
                    <a:pt x="3236" y="618"/>
                    <a:pt x="3236" y="317"/>
                    <a:pt x="3036" y="151"/>
                  </a:cubicBezTo>
                  <a:cubicBezTo>
                    <a:pt x="2952" y="51"/>
                    <a:pt x="2835" y="1"/>
                    <a:pt x="27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2" name="Google Shape;1722;p40"/>
          <p:cNvGrpSpPr/>
          <p:nvPr/>
        </p:nvGrpSpPr>
        <p:grpSpPr>
          <a:xfrm>
            <a:off x="95" y="25"/>
            <a:ext cx="9143969" cy="5143446"/>
            <a:chOff x="95" y="25"/>
            <a:chExt cx="9143969" cy="5143446"/>
          </a:xfrm>
        </p:grpSpPr>
        <p:sp>
          <p:nvSpPr>
            <p:cNvPr id="1723" name="Google Shape;1723;p40"/>
            <p:cNvSpPr/>
            <p:nvPr/>
          </p:nvSpPr>
          <p:spPr>
            <a:xfrm>
              <a:off x="95" y="484705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40"/>
            <p:cNvSpPr/>
            <p:nvPr/>
          </p:nvSpPr>
          <p:spPr>
            <a:xfrm>
              <a:off x="95" y="67722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40"/>
            <p:cNvSpPr/>
            <p:nvPr/>
          </p:nvSpPr>
          <p:spPr>
            <a:xfrm>
              <a:off x="95" y="86974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40"/>
            <p:cNvSpPr/>
            <p:nvPr/>
          </p:nvSpPr>
          <p:spPr>
            <a:xfrm>
              <a:off x="95" y="106454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40"/>
            <p:cNvSpPr/>
            <p:nvPr/>
          </p:nvSpPr>
          <p:spPr>
            <a:xfrm>
              <a:off x="95" y="125706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40"/>
            <p:cNvSpPr/>
            <p:nvPr/>
          </p:nvSpPr>
          <p:spPr>
            <a:xfrm>
              <a:off x="95" y="1449643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40"/>
            <p:cNvSpPr/>
            <p:nvPr/>
          </p:nvSpPr>
          <p:spPr>
            <a:xfrm>
              <a:off x="95" y="1642163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40"/>
            <p:cNvSpPr/>
            <p:nvPr/>
          </p:nvSpPr>
          <p:spPr>
            <a:xfrm>
              <a:off x="95" y="1834744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40"/>
            <p:cNvSpPr/>
            <p:nvPr/>
          </p:nvSpPr>
          <p:spPr>
            <a:xfrm>
              <a:off x="95" y="2029479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40"/>
            <p:cNvSpPr/>
            <p:nvPr/>
          </p:nvSpPr>
          <p:spPr>
            <a:xfrm>
              <a:off x="95" y="2222059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40"/>
            <p:cNvSpPr/>
            <p:nvPr/>
          </p:nvSpPr>
          <p:spPr>
            <a:xfrm>
              <a:off x="95" y="241458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40"/>
            <p:cNvSpPr/>
            <p:nvPr/>
          </p:nvSpPr>
          <p:spPr>
            <a:xfrm>
              <a:off x="95" y="260710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40"/>
            <p:cNvSpPr/>
            <p:nvPr/>
          </p:nvSpPr>
          <p:spPr>
            <a:xfrm>
              <a:off x="95" y="280189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40"/>
            <p:cNvSpPr/>
            <p:nvPr/>
          </p:nvSpPr>
          <p:spPr>
            <a:xfrm>
              <a:off x="95" y="299441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40"/>
            <p:cNvSpPr/>
            <p:nvPr/>
          </p:nvSpPr>
          <p:spPr>
            <a:xfrm>
              <a:off x="95" y="3186997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40"/>
            <p:cNvSpPr/>
            <p:nvPr/>
          </p:nvSpPr>
          <p:spPr>
            <a:xfrm>
              <a:off x="95" y="3379517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40"/>
            <p:cNvSpPr/>
            <p:nvPr/>
          </p:nvSpPr>
          <p:spPr>
            <a:xfrm>
              <a:off x="95" y="3572098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40"/>
            <p:cNvSpPr/>
            <p:nvPr/>
          </p:nvSpPr>
          <p:spPr>
            <a:xfrm>
              <a:off x="95" y="3764618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40"/>
            <p:cNvSpPr/>
            <p:nvPr/>
          </p:nvSpPr>
          <p:spPr>
            <a:xfrm>
              <a:off x="95" y="3959413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40"/>
            <p:cNvSpPr/>
            <p:nvPr/>
          </p:nvSpPr>
          <p:spPr>
            <a:xfrm>
              <a:off x="95" y="4151934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40"/>
            <p:cNvSpPr/>
            <p:nvPr/>
          </p:nvSpPr>
          <p:spPr>
            <a:xfrm>
              <a:off x="95" y="4344454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40"/>
            <p:cNvSpPr/>
            <p:nvPr/>
          </p:nvSpPr>
          <p:spPr>
            <a:xfrm>
              <a:off x="95" y="4537035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40"/>
            <p:cNvSpPr/>
            <p:nvPr/>
          </p:nvSpPr>
          <p:spPr>
            <a:xfrm>
              <a:off x="95" y="4731770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40"/>
            <p:cNvSpPr/>
            <p:nvPr/>
          </p:nvSpPr>
          <p:spPr>
            <a:xfrm>
              <a:off x="95" y="4924351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40"/>
            <p:cNvSpPr/>
            <p:nvPr/>
          </p:nvSpPr>
          <p:spPr>
            <a:xfrm>
              <a:off x="704325" y="25"/>
              <a:ext cx="17779" cy="5143446"/>
            </a:xfrm>
            <a:custGeom>
              <a:avLst/>
              <a:gdLst/>
              <a:ahLst/>
              <a:cxnLst/>
              <a:rect l="l" t="t" r="r" b="b"/>
              <a:pathLst>
                <a:path w="297" h="85921" extrusionOk="0">
                  <a:moveTo>
                    <a:pt x="1" y="0"/>
                  </a:moveTo>
                  <a:lnTo>
                    <a:pt x="1" y="85920"/>
                  </a:lnTo>
                  <a:lnTo>
                    <a:pt x="296" y="8592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48" name="Google Shape;1748;p40"/>
          <p:cNvSpPr/>
          <p:nvPr/>
        </p:nvSpPr>
        <p:spPr>
          <a:xfrm>
            <a:off x="5277925" y="4832150"/>
            <a:ext cx="109275" cy="114525"/>
          </a:xfrm>
          <a:custGeom>
            <a:avLst/>
            <a:gdLst/>
            <a:ahLst/>
            <a:cxnLst/>
            <a:rect l="l" t="t" r="r" b="b"/>
            <a:pathLst>
              <a:path w="4371" h="4581" extrusionOk="0">
                <a:moveTo>
                  <a:pt x="1702" y="1062"/>
                </a:moveTo>
                <a:cubicBezTo>
                  <a:pt x="1780" y="1119"/>
                  <a:pt x="1875" y="1151"/>
                  <a:pt x="1969" y="1151"/>
                </a:cubicBezTo>
                <a:lnTo>
                  <a:pt x="2002" y="1151"/>
                </a:lnTo>
                <a:lnTo>
                  <a:pt x="2102" y="1185"/>
                </a:lnTo>
                <a:cubicBezTo>
                  <a:pt x="2169" y="1185"/>
                  <a:pt x="2236" y="1218"/>
                  <a:pt x="2336" y="1218"/>
                </a:cubicBezTo>
                <a:cubicBezTo>
                  <a:pt x="2436" y="1285"/>
                  <a:pt x="2569" y="1352"/>
                  <a:pt x="2670" y="1418"/>
                </a:cubicBezTo>
                <a:cubicBezTo>
                  <a:pt x="2770" y="1485"/>
                  <a:pt x="2870" y="1552"/>
                  <a:pt x="2936" y="1652"/>
                </a:cubicBezTo>
                <a:cubicBezTo>
                  <a:pt x="3003" y="1752"/>
                  <a:pt x="3070" y="1852"/>
                  <a:pt x="3137" y="1952"/>
                </a:cubicBezTo>
                <a:cubicBezTo>
                  <a:pt x="3170" y="1985"/>
                  <a:pt x="3170" y="2052"/>
                  <a:pt x="3203" y="2085"/>
                </a:cubicBezTo>
                <a:cubicBezTo>
                  <a:pt x="3203" y="2152"/>
                  <a:pt x="3237" y="2219"/>
                  <a:pt x="3237" y="2286"/>
                </a:cubicBezTo>
                <a:lnTo>
                  <a:pt x="3237" y="2319"/>
                </a:lnTo>
                <a:cubicBezTo>
                  <a:pt x="3237" y="2352"/>
                  <a:pt x="3237" y="2386"/>
                  <a:pt x="3237" y="2419"/>
                </a:cubicBezTo>
                <a:cubicBezTo>
                  <a:pt x="3237" y="2519"/>
                  <a:pt x="3237" y="2586"/>
                  <a:pt x="3237" y="2686"/>
                </a:cubicBezTo>
                <a:cubicBezTo>
                  <a:pt x="3237" y="2675"/>
                  <a:pt x="3236" y="2670"/>
                  <a:pt x="3234" y="2670"/>
                </a:cubicBezTo>
                <a:cubicBezTo>
                  <a:pt x="3227" y="2670"/>
                  <a:pt x="3203" y="2791"/>
                  <a:pt x="3203" y="2819"/>
                </a:cubicBezTo>
                <a:cubicBezTo>
                  <a:pt x="3203" y="2886"/>
                  <a:pt x="3170" y="2953"/>
                  <a:pt x="3137" y="2986"/>
                </a:cubicBezTo>
                <a:cubicBezTo>
                  <a:pt x="3146" y="2976"/>
                  <a:pt x="3150" y="2972"/>
                  <a:pt x="3151" y="2972"/>
                </a:cubicBezTo>
                <a:lnTo>
                  <a:pt x="3151" y="2972"/>
                </a:lnTo>
                <a:cubicBezTo>
                  <a:pt x="3153" y="2972"/>
                  <a:pt x="3137" y="2996"/>
                  <a:pt x="3137" y="3019"/>
                </a:cubicBezTo>
                <a:lnTo>
                  <a:pt x="3103" y="3119"/>
                </a:lnTo>
                <a:cubicBezTo>
                  <a:pt x="3070" y="3186"/>
                  <a:pt x="3036" y="3220"/>
                  <a:pt x="3003" y="3253"/>
                </a:cubicBezTo>
                <a:cubicBezTo>
                  <a:pt x="2936" y="3320"/>
                  <a:pt x="2903" y="3353"/>
                  <a:pt x="2836" y="3386"/>
                </a:cubicBezTo>
                <a:lnTo>
                  <a:pt x="2770" y="3453"/>
                </a:lnTo>
                <a:lnTo>
                  <a:pt x="2670" y="3520"/>
                </a:lnTo>
                <a:cubicBezTo>
                  <a:pt x="2603" y="3520"/>
                  <a:pt x="2536" y="3553"/>
                  <a:pt x="2469" y="3553"/>
                </a:cubicBezTo>
                <a:cubicBezTo>
                  <a:pt x="2469" y="3553"/>
                  <a:pt x="2395" y="3568"/>
                  <a:pt x="2366" y="3568"/>
                </a:cubicBezTo>
                <a:cubicBezTo>
                  <a:pt x="2351" y="3568"/>
                  <a:pt x="2347" y="3564"/>
                  <a:pt x="2369" y="3553"/>
                </a:cubicBezTo>
                <a:lnTo>
                  <a:pt x="2303" y="3553"/>
                </a:lnTo>
                <a:cubicBezTo>
                  <a:pt x="2286" y="3570"/>
                  <a:pt x="2261" y="3578"/>
                  <a:pt x="2232" y="3578"/>
                </a:cubicBezTo>
                <a:cubicBezTo>
                  <a:pt x="2203" y="3578"/>
                  <a:pt x="2169" y="3570"/>
                  <a:pt x="2136" y="3553"/>
                </a:cubicBezTo>
                <a:lnTo>
                  <a:pt x="2002" y="3553"/>
                </a:lnTo>
                <a:lnTo>
                  <a:pt x="1902" y="3520"/>
                </a:lnTo>
                <a:lnTo>
                  <a:pt x="1869" y="3520"/>
                </a:lnTo>
                <a:cubicBezTo>
                  <a:pt x="1369" y="3253"/>
                  <a:pt x="1068" y="2753"/>
                  <a:pt x="1068" y="2185"/>
                </a:cubicBezTo>
                <a:cubicBezTo>
                  <a:pt x="1068" y="1885"/>
                  <a:pt x="1168" y="1618"/>
                  <a:pt x="1335" y="1385"/>
                </a:cubicBezTo>
                <a:cubicBezTo>
                  <a:pt x="1437" y="1262"/>
                  <a:pt x="1565" y="1152"/>
                  <a:pt x="1702" y="1062"/>
                </a:cubicBezTo>
                <a:close/>
                <a:moveTo>
                  <a:pt x="1857" y="0"/>
                </a:moveTo>
                <a:cubicBezTo>
                  <a:pt x="1817" y="0"/>
                  <a:pt x="1776" y="6"/>
                  <a:pt x="1736" y="17"/>
                </a:cubicBezTo>
                <a:cubicBezTo>
                  <a:pt x="902" y="284"/>
                  <a:pt x="301" y="985"/>
                  <a:pt x="168" y="1852"/>
                </a:cubicBezTo>
                <a:cubicBezTo>
                  <a:pt x="1" y="2753"/>
                  <a:pt x="368" y="3687"/>
                  <a:pt x="1102" y="4254"/>
                </a:cubicBezTo>
                <a:cubicBezTo>
                  <a:pt x="1429" y="4472"/>
                  <a:pt x="1814" y="4581"/>
                  <a:pt x="2199" y="4581"/>
                </a:cubicBezTo>
                <a:cubicBezTo>
                  <a:pt x="2640" y="4581"/>
                  <a:pt x="3081" y="4438"/>
                  <a:pt x="3437" y="4154"/>
                </a:cubicBezTo>
                <a:cubicBezTo>
                  <a:pt x="4104" y="3620"/>
                  <a:pt x="4371" y="2719"/>
                  <a:pt x="4104" y="1885"/>
                </a:cubicBezTo>
                <a:cubicBezTo>
                  <a:pt x="3834" y="1046"/>
                  <a:pt x="3133" y="422"/>
                  <a:pt x="2268" y="256"/>
                </a:cubicBezTo>
                <a:lnTo>
                  <a:pt x="2268" y="256"/>
                </a:lnTo>
                <a:cubicBezTo>
                  <a:pt x="2188" y="93"/>
                  <a:pt x="2024" y="0"/>
                  <a:pt x="185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9" name="Google Shape;1749;p40"/>
          <p:cNvSpPr/>
          <p:nvPr/>
        </p:nvSpPr>
        <p:spPr>
          <a:xfrm>
            <a:off x="2030950" y="4849100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0" name="Google Shape;1750;p40"/>
          <p:cNvSpPr/>
          <p:nvPr/>
        </p:nvSpPr>
        <p:spPr>
          <a:xfrm>
            <a:off x="6922025" y="650375"/>
            <a:ext cx="70900" cy="70825"/>
          </a:xfrm>
          <a:custGeom>
            <a:avLst/>
            <a:gdLst/>
            <a:ahLst/>
            <a:cxnLst/>
            <a:rect l="l" t="t" r="r" b="b"/>
            <a:pathLst>
              <a:path w="2836" h="2833" extrusionOk="0">
                <a:moveTo>
                  <a:pt x="958" y="1016"/>
                </a:moveTo>
                <a:cubicBezTo>
                  <a:pt x="951" y="1028"/>
                  <a:pt x="943" y="1033"/>
                  <a:pt x="939" y="1033"/>
                </a:cubicBezTo>
                <a:cubicBezTo>
                  <a:pt x="936" y="1033"/>
                  <a:pt x="939" y="1027"/>
                  <a:pt x="958" y="1016"/>
                </a:cubicBezTo>
                <a:close/>
                <a:moveTo>
                  <a:pt x="1201" y="1126"/>
                </a:moveTo>
                <a:cubicBezTo>
                  <a:pt x="1201" y="1126"/>
                  <a:pt x="1200" y="1138"/>
                  <a:pt x="1197" y="1153"/>
                </a:cubicBezTo>
                <a:lnTo>
                  <a:pt x="1197" y="1153"/>
                </a:lnTo>
                <a:cubicBezTo>
                  <a:pt x="1198" y="1150"/>
                  <a:pt x="1200" y="1147"/>
                  <a:pt x="1201" y="1144"/>
                </a:cubicBezTo>
                <a:cubicBezTo>
                  <a:pt x="1201" y="1131"/>
                  <a:pt x="1201" y="1126"/>
                  <a:pt x="1201" y="1126"/>
                </a:cubicBezTo>
                <a:close/>
                <a:moveTo>
                  <a:pt x="1197" y="1153"/>
                </a:moveTo>
                <a:cubicBezTo>
                  <a:pt x="1187" y="1174"/>
                  <a:pt x="1181" y="1191"/>
                  <a:pt x="1176" y="1208"/>
                </a:cubicBezTo>
                <a:lnTo>
                  <a:pt x="1176" y="1208"/>
                </a:lnTo>
                <a:cubicBezTo>
                  <a:pt x="1188" y="1199"/>
                  <a:pt x="1194" y="1173"/>
                  <a:pt x="1197" y="1153"/>
                </a:cubicBezTo>
                <a:close/>
                <a:moveTo>
                  <a:pt x="1826" y="1273"/>
                </a:moveTo>
                <a:cubicBezTo>
                  <a:pt x="1828" y="1291"/>
                  <a:pt x="1839" y="1306"/>
                  <a:pt x="1843" y="1306"/>
                </a:cubicBezTo>
                <a:cubicBezTo>
                  <a:pt x="1846" y="1306"/>
                  <a:pt x="1845" y="1299"/>
                  <a:pt x="1835" y="1278"/>
                </a:cubicBezTo>
                <a:lnTo>
                  <a:pt x="1826" y="1273"/>
                </a:lnTo>
                <a:close/>
                <a:moveTo>
                  <a:pt x="1316" y="1792"/>
                </a:moveTo>
                <a:cubicBezTo>
                  <a:pt x="1316" y="1792"/>
                  <a:pt x="1327" y="1802"/>
                  <a:pt x="1339" y="1812"/>
                </a:cubicBezTo>
                <a:lnTo>
                  <a:pt x="1339" y="1812"/>
                </a:lnTo>
                <a:cubicBezTo>
                  <a:pt x="1338" y="1812"/>
                  <a:pt x="1336" y="1812"/>
                  <a:pt x="1335" y="1812"/>
                </a:cubicBezTo>
                <a:cubicBezTo>
                  <a:pt x="1321" y="1797"/>
                  <a:pt x="1315" y="1792"/>
                  <a:pt x="1316" y="1792"/>
                </a:cubicBezTo>
                <a:close/>
                <a:moveTo>
                  <a:pt x="1835" y="1778"/>
                </a:moveTo>
                <a:lnTo>
                  <a:pt x="1835" y="1778"/>
                </a:lnTo>
                <a:cubicBezTo>
                  <a:pt x="1816" y="1797"/>
                  <a:pt x="1774" y="1817"/>
                  <a:pt x="1768" y="1817"/>
                </a:cubicBezTo>
                <a:cubicBezTo>
                  <a:pt x="1764" y="1817"/>
                  <a:pt x="1779" y="1806"/>
                  <a:pt x="1835" y="1778"/>
                </a:cubicBezTo>
                <a:close/>
                <a:moveTo>
                  <a:pt x="1270" y="945"/>
                </a:moveTo>
                <a:cubicBezTo>
                  <a:pt x="1303" y="947"/>
                  <a:pt x="1344" y="954"/>
                  <a:pt x="1368" y="978"/>
                </a:cubicBezTo>
                <a:lnTo>
                  <a:pt x="1435" y="978"/>
                </a:lnTo>
                <a:lnTo>
                  <a:pt x="1568" y="1078"/>
                </a:lnTo>
                <a:lnTo>
                  <a:pt x="1635" y="1111"/>
                </a:lnTo>
                <a:cubicBezTo>
                  <a:pt x="1702" y="1144"/>
                  <a:pt x="1735" y="1178"/>
                  <a:pt x="1768" y="1244"/>
                </a:cubicBezTo>
                <a:lnTo>
                  <a:pt x="1826" y="1273"/>
                </a:lnTo>
                <a:lnTo>
                  <a:pt x="1826" y="1273"/>
                </a:lnTo>
                <a:cubicBezTo>
                  <a:pt x="1825" y="1263"/>
                  <a:pt x="1827" y="1253"/>
                  <a:pt x="1835" y="1244"/>
                </a:cubicBezTo>
                <a:lnTo>
                  <a:pt x="1835" y="1244"/>
                </a:lnTo>
                <a:lnTo>
                  <a:pt x="1902" y="1378"/>
                </a:lnTo>
                <a:lnTo>
                  <a:pt x="1935" y="1445"/>
                </a:lnTo>
                <a:cubicBezTo>
                  <a:pt x="1935" y="1478"/>
                  <a:pt x="1935" y="1478"/>
                  <a:pt x="1935" y="1511"/>
                </a:cubicBezTo>
                <a:lnTo>
                  <a:pt x="1935" y="1611"/>
                </a:lnTo>
                <a:lnTo>
                  <a:pt x="1935" y="1645"/>
                </a:lnTo>
                <a:cubicBezTo>
                  <a:pt x="1935" y="1645"/>
                  <a:pt x="1935" y="1662"/>
                  <a:pt x="1923" y="1672"/>
                </a:cubicBezTo>
                <a:lnTo>
                  <a:pt x="1923" y="1672"/>
                </a:lnTo>
                <a:cubicBezTo>
                  <a:pt x="1931" y="1653"/>
                  <a:pt x="1936" y="1629"/>
                  <a:pt x="1925" y="1629"/>
                </a:cubicBezTo>
                <a:cubicBezTo>
                  <a:pt x="1921" y="1629"/>
                  <a:pt x="1913" y="1633"/>
                  <a:pt x="1902" y="1645"/>
                </a:cubicBezTo>
                <a:lnTo>
                  <a:pt x="1835" y="1745"/>
                </a:lnTo>
                <a:cubicBezTo>
                  <a:pt x="1828" y="1759"/>
                  <a:pt x="1828" y="1764"/>
                  <a:pt x="1833" y="1764"/>
                </a:cubicBezTo>
                <a:cubicBezTo>
                  <a:pt x="1845" y="1764"/>
                  <a:pt x="1887" y="1726"/>
                  <a:pt x="1887" y="1726"/>
                </a:cubicBezTo>
                <a:lnTo>
                  <a:pt x="1887" y="1726"/>
                </a:lnTo>
                <a:cubicBezTo>
                  <a:pt x="1888" y="1726"/>
                  <a:pt x="1883" y="1731"/>
                  <a:pt x="1868" y="1745"/>
                </a:cubicBezTo>
                <a:lnTo>
                  <a:pt x="1835" y="1778"/>
                </a:lnTo>
                <a:cubicBezTo>
                  <a:pt x="1802" y="1778"/>
                  <a:pt x="1768" y="1812"/>
                  <a:pt x="1735" y="1812"/>
                </a:cubicBezTo>
                <a:lnTo>
                  <a:pt x="1702" y="1845"/>
                </a:lnTo>
                <a:lnTo>
                  <a:pt x="1668" y="1845"/>
                </a:lnTo>
                <a:cubicBezTo>
                  <a:pt x="1735" y="1812"/>
                  <a:pt x="1735" y="1812"/>
                  <a:pt x="1702" y="1812"/>
                </a:cubicBezTo>
                <a:lnTo>
                  <a:pt x="1602" y="1845"/>
                </a:lnTo>
                <a:lnTo>
                  <a:pt x="1535" y="1845"/>
                </a:lnTo>
                <a:cubicBezTo>
                  <a:pt x="1518" y="1862"/>
                  <a:pt x="1502" y="1870"/>
                  <a:pt x="1485" y="1870"/>
                </a:cubicBezTo>
                <a:cubicBezTo>
                  <a:pt x="1468" y="1870"/>
                  <a:pt x="1451" y="1862"/>
                  <a:pt x="1435" y="1845"/>
                </a:cubicBezTo>
                <a:cubicBezTo>
                  <a:pt x="1414" y="1845"/>
                  <a:pt x="1393" y="1832"/>
                  <a:pt x="1373" y="1822"/>
                </a:cubicBezTo>
                <a:lnTo>
                  <a:pt x="1373" y="1822"/>
                </a:lnTo>
                <a:cubicBezTo>
                  <a:pt x="1372" y="1820"/>
                  <a:pt x="1370" y="1816"/>
                  <a:pt x="1368" y="1812"/>
                </a:cubicBezTo>
                <a:lnTo>
                  <a:pt x="1335" y="1778"/>
                </a:lnTo>
                <a:cubicBezTo>
                  <a:pt x="1301" y="1778"/>
                  <a:pt x="1301" y="1778"/>
                  <a:pt x="1301" y="1745"/>
                </a:cubicBezTo>
                <a:cubicBezTo>
                  <a:pt x="1281" y="1725"/>
                  <a:pt x="1261" y="1692"/>
                  <a:pt x="1263" y="1692"/>
                </a:cubicBezTo>
                <a:lnTo>
                  <a:pt x="1263" y="1692"/>
                </a:lnTo>
                <a:cubicBezTo>
                  <a:pt x="1264" y="1692"/>
                  <a:pt x="1275" y="1706"/>
                  <a:pt x="1301" y="1745"/>
                </a:cubicBezTo>
                <a:cubicBezTo>
                  <a:pt x="1301" y="1711"/>
                  <a:pt x="1235" y="1678"/>
                  <a:pt x="1235" y="1645"/>
                </a:cubicBezTo>
                <a:cubicBezTo>
                  <a:pt x="1218" y="1645"/>
                  <a:pt x="1210" y="1637"/>
                  <a:pt x="1206" y="1625"/>
                </a:cubicBezTo>
                <a:lnTo>
                  <a:pt x="1206" y="1625"/>
                </a:lnTo>
                <a:cubicBezTo>
                  <a:pt x="1207" y="1626"/>
                  <a:pt x="1208" y="1628"/>
                  <a:pt x="1208" y="1628"/>
                </a:cubicBezTo>
                <a:cubicBezTo>
                  <a:pt x="1209" y="1628"/>
                  <a:pt x="1207" y="1624"/>
                  <a:pt x="1203" y="1616"/>
                </a:cubicBezTo>
                <a:lnTo>
                  <a:pt x="1203" y="1616"/>
                </a:lnTo>
                <a:cubicBezTo>
                  <a:pt x="1201" y="1604"/>
                  <a:pt x="1201" y="1591"/>
                  <a:pt x="1201" y="1578"/>
                </a:cubicBezTo>
                <a:cubicBezTo>
                  <a:pt x="1190" y="1567"/>
                  <a:pt x="1183" y="1562"/>
                  <a:pt x="1180" y="1562"/>
                </a:cubicBezTo>
                <a:cubicBezTo>
                  <a:pt x="1176" y="1562"/>
                  <a:pt x="1178" y="1571"/>
                  <a:pt x="1183" y="1582"/>
                </a:cubicBezTo>
                <a:lnTo>
                  <a:pt x="1183" y="1582"/>
                </a:lnTo>
                <a:cubicBezTo>
                  <a:pt x="1141" y="1511"/>
                  <a:pt x="1168" y="1508"/>
                  <a:pt x="1168" y="1478"/>
                </a:cubicBezTo>
                <a:lnTo>
                  <a:pt x="1168" y="1445"/>
                </a:lnTo>
                <a:lnTo>
                  <a:pt x="1168" y="1311"/>
                </a:lnTo>
                <a:cubicBezTo>
                  <a:pt x="1168" y="1269"/>
                  <a:pt x="1168" y="1240"/>
                  <a:pt x="1176" y="1208"/>
                </a:cubicBezTo>
                <a:lnTo>
                  <a:pt x="1176" y="1208"/>
                </a:lnTo>
                <a:cubicBezTo>
                  <a:pt x="1174" y="1210"/>
                  <a:pt x="1171" y="1211"/>
                  <a:pt x="1168" y="1211"/>
                </a:cubicBezTo>
                <a:cubicBezTo>
                  <a:pt x="1135" y="1211"/>
                  <a:pt x="1201" y="1144"/>
                  <a:pt x="1201" y="1111"/>
                </a:cubicBezTo>
                <a:cubicBezTo>
                  <a:pt x="1236" y="1055"/>
                  <a:pt x="1259" y="999"/>
                  <a:pt x="1270" y="945"/>
                </a:cubicBezTo>
                <a:close/>
                <a:moveTo>
                  <a:pt x="1195" y="1"/>
                </a:moveTo>
                <a:cubicBezTo>
                  <a:pt x="988" y="1"/>
                  <a:pt x="784" y="52"/>
                  <a:pt x="601" y="144"/>
                </a:cubicBezTo>
                <a:cubicBezTo>
                  <a:pt x="234" y="344"/>
                  <a:pt x="0" y="677"/>
                  <a:pt x="0" y="1078"/>
                </a:cubicBezTo>
                <a:cubicBezTo>
                  <a:pt x="0" y="1230"/>
                  <a:pt x="66" y="1361"/>
                  <a:pt x="171" y="1445"/>
                </a:cubicBezTo>
                <a:lnTo>
                  <a:pt x="171" y="1445"/>
                </a:lnTo>
                <a:cubicBezTo>
                  <a:pt x="176" y="1712"/>
                  <a:pt x="251" y="1978"/>
                  <a:pt x="401" y="2212"/>
                </a:cubicBezTo>
                <a:cubicBezTo>
                  <a:pt x="636" y="2604"/>
                  <a:pt x="1056" y="2832"/>
                  <a:pt x="1483" y="2832"/>
                </a:cubicBezTo>
                <a:cubicBezTo>
                  <a:pt x="1601" y="2832"/>
                  <a:pt x="1720" y="2815"/>
                  <a:pt x="1835" y="2779"/>
                </a:cubicBezTo>
                <a:cubicBezTo>
                  <a:pt x="2402" y="2612"/>
                  <a:pt x="2802" y="2145"/>
                  <a:pt x="2836" y="1545"/>
                </a:cubicBezTo>
                <a:cubicBezTo>
                  <a:pt x="2769" y="878"/>
                  <a:pt x="2335" y="310"/>
                  <a:pt x="1702" y="110"/>
                </a:cubicBezTo>
                <a:cubicBezTo>
                  <a:pt x="1536" y="35"/>
                  <a:pt x="1364" y="1"/>
                  <a:pt x="11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1" name="Google Shape;1751;p40"/>
          <p:cNvSpPr/>
          <p:nvPr/>
        </p:nvSpPr>
        <p:spPr>
          <a:xfrm>
            <a:off x="2030950" y="650375"/>
            <a:ext cx="338600" cy="293575"/>
          </a:xfrm>
          <a:custGeom>
            <a:avLst/>
            <a:gdLst/>
            <a:ahLst/>
            <a:cxnLst/>
            <a:rect l="l" t="t" r="r" b="b"/>
            <a:pathLst>
              <a:path w="13544" h="11743" extrusionOk="0">
                <a:moveTo>
                  <a:pt x="6438" y="992"/>
                </a:moveTo>
                <a:cubicBezTo>
                  <a:pt x="6467" y="992"/>
                  <a:pt x="6479" y="1072"/>
                  <a:pt x="6538" y="1210"/>
                </a:cubicBezTo>
                <a:cubicBezTo>
                  <a:pt x="6672" y="1444"/>
                  <a:pt x="6672" y="1577"/>
                  <a:pt x="6738" y="1777"/>
                </a:cubicBezTo>
                <a:lnTo>
                  <a:pt x="7306" y="3245"/>
                </a:lnTo>
                <a:cubicBezTo>
                  <a:pt x="7606" y="4012"/>
                  <a:pt x="7773" y="4579"/>
                  <a:pt x="8673" y="4579"/>
                </a:cubicBezTo>
                <a:cubicBezTo>
                  <a:pt x="9707" y="4579"/>
                  <a:pt x="10708" y="4579"/>
                  <a:pt x="11742" y="4680"/>
                </a:cubicBezTo>
                <a:cubicBezTo>
                  <a:pt x="11976" y="4680"/>
                  <a:pt x="12209" y="4713"/>
                  <a:pt x="12443" y="4746"/>
                </a:cubicBezTo>
                <a:cubicBezTo>
                  <a:pt x="12276" y="4880"/>
                  <a:pt x="12142" y="4980"/>
                  <a:pt x="12009" y="5113"/>
                </a:cubicBezTo>
                <a:cubicBezTo>
                  <a:pt x="11609" y="5447"/>
                  <a:pt x="11175" y="5714"/>
                  <a:pt x="10741" y="5947"/>
                </a:cubicBezTo>
                <a:cubicBezTo>
                  <a:pt x="10108" y="6314"/>
                  <a:pt x="9240" y="6414"/>
                  <a:pt x="9174" y="7281"/>
                </a:cubicBezTo>
                <a:cubicBezTo>
                  <a:pt x="9174" y="7815"/>
                  <a:pt x="9174" y="8382"/>
                  <a:pt x="9174" y="8949"/>
                </a:cubicBezTo>
                <a:cubicBezTo>
                  <a:pt x="9240" y="9416"/>
                  <a:pt x="9240" y="9917"/>
                  <a:pt x="9174" y="10384"/>
                </a:cubicBezTo>
                <a:cubicBezTo>
                  <a:pt x="9196" y="10498"/>
                  <a:pt x="9204" y="10549"/>
                  <a:pt x="9185" y="10549"/>
                </a:cubicBezTo>
                <a:cubicBezTo>
                  <a:pt x="9176" y="10549"/>
                  <a:pt x="9161" y="10538"/>
                  <a:pt x="9140" y="10517"/>
                </a:cubicBezTo>
                <a:cubicBezTo>
                  <a:pt x="9007" y="10450"/>
                  <a:pt x="8940" y="10384"/>
                  <a:pt x="8873" y="10250"/>
                </a:cubicBezTo>
                <a:cubicBezTo>
                  <a:pt x="8707" y="10050"/>
                  <a:pt x="8573" y="9850"/>
                  <a:pt x="8440" y="9616"/>
                </a:cubicBezTo>
                <a:lnTo>
                  <a:pt x="7572" y="8282"/>
                </a:lnTo>
                <a:cubicBezTo>
                  <a:pt x="7477" y="8130"/>
                  <a:pt x="7327" y="8053"/>
                  <a:pt x="7173" y="8053"/>
                </a:cubicBezTo>
                <a:cubicBezTo>
                  <a:pt x="7057" y="8053"/>
                  <a:pt x="6939" y="8096"/>
                  <a:pt x="6839" y="8182"/>
                </a:cubicBezTo>
                <a:cubicBezTo>
                  <a:pt x="6438" y="8616"/>
                  <a:pt x="6038" y="9049"/>
                  <a:pt x="5604" y="9483"/>
                </a:cubicBezTo>
                <a:cubicBezTo>
                  <a:pt x="5371" y="9650"/>
                  <a:pt x="5171" y="9850"/>
                  <a:pt x="4971" y="10017"/>
                </a:cubicBezTo>
                <a:cubicBezTo>
                  <a:pt x="4737" y="10284"/>
                  <a:pt x="4470" y="10484"/>
                  <a:pt x="4170" y="10651"/>
                </a:cubicBezTo>
                <a:cubicBezTo>
                  <a:pt x="4170" y="10651"/>
                  <a:pt x="4037" y="10751"/>
                  <a:pt x="4037" y="10751"/>
                </a:cubicBezTo>
                <a:cubicBezTo>
                  <a:pt x="4037" y="10617"/>
                  <a:pt x="4070" y="10450"/>
                  <a:pt x="4103" y="10284"/>
                </a:cubicBezTo>
                <a:cubicBezTo>
                  <a:pt x="4170" y="9983"/>
                  <a:pt x="4237" y="9717"/>
                  <a:pt x="4270" y="9416"/>
                </a:cubicBezTo>
                <a:cubicBezTo>
                  <a:pt x="4403" y="8783"/>
                  <a:pt x="4537" y="8182"/>
                  <a:pt x="4704" y="7515"/>
                </a:cubicBezTo>
                <a:cubicBezTo>
                  <a:pt x="4770" y="7281"/>
                  <a:pt x="4604" y="7015"/>
                  <a:pt x="4370" y="6948"/>
                </a:cubicBezTo>
                <a:cubicBezTo>
                  <a:pt x="3770" y="6748"/>
                  <a:pt x="3169" y="6548"/>
                  <a:pt x="2602" y="6281"/>
                </a:cubicBezTo>
                <a:cubicBezTo>
                  <a:pt x="2335" y="6147"/>
                  <a:pt x="2068" y="6014"/>
                  <a:pt x="1768" y="5847"/>
                </a:cubicBezTo>
                <a:lnTo>
                  <a:pt x="1368" y="5647"/>
                </a:lnTo>
                <a:lnTo>
                  <a:pt x="1247" y="5556"/>
                </a:lnTo>
                <a:lnTo>
                  <a:pt x="1247" y="5556"/>
                </a:lnTo>
                <a:cubicBezTo>
                  <a:pt x="1278" y="5542"/>
                  <a:pt x="1306" y="5528"/>
                  <a:pt x="1335" y="5513"/>
                </a:cubicBezTo>
                <a:cubicBezTo>
                  <a:pt x="1535" y="5480"/>
                  <a:pt x="1735" y="5480"/>
                  <a:pt x="1935" y="5447"/>
                </a:cubicBezTo>
                <a:lnTo>
                  <a:pt x="2836" y="5347"/>
                </a:lnTo>
                <a:lnTo>
                  <a:pt x="4937" y="5113"/>
                </a:lnTo>
                <a:cubicBezTo>
                  <a:pt x="5229" y="5079"/>
                  <a:pt x="5379" y="4815"/>
                  <a:pt x="5375" y="4576"/>
                </a:cubicBezTo>
                <a:lnTo>
                  <a:pt x="5375" y="4576"/>
                </a:lnTo>
                <a:cubicBezTo>
                  <a:pt x="5518" y="4540"/>
                  <a:pt x="5638" y="4433"/>
                  <a:pt x="5671" y="4246"/>
                </a:cubicBezTo>
                <a:cubicBezTo>
                  <a:pt x="5771" y="3712"/>
                  <a:pt x="5871" y="3178"/>
                  <a:pt x="6005" y="2611"/>
                </a:cubicBezTo>
                <a:cubicBezTo>
                  <a:pt x="6071" y="2345"/>
                  <a:pt x="6105" y="2078"/>
                  <a:pt x="6171" y="1811"/>
                </a:cubicBezTo>
                <a:cubicBezTo>
                  <a:pt x="6205" y="1577"/>
                  <a:pt x="6238" y="1344"/>
                  <a:pt x="6338" y="1110"/>
                </a:cubicBezTo>
                <a:cubicBezTo>
                  <a:pt x="6392" y="1029"/>
                  <a:pt x="6419" y="992"/>
                  <a:pt x="6438" y="992"/>
                </a:cubicBezTo>
                <a:close/>
                <a:moveTo>
                  <a:pt x="6414" y="0"/>
                </a:moveTo>
                <a:cubicBezTo>
                  <a:pt x="6069" y="0"/>
                  <a:pt x="5728" y="192"/>
                  <a:pt x="5571" y="577"/>
                </a:cubicBezTo>
                <a:cubicBezTo>
                  <a:pt x="5371" y="1044"/>
                  <a:pt x="5237" y="1544"/>
                  <a:pt x="5171" y="2078"/>
                </a:cubicBezTo>
                <a:cubicBezTo>
                  <a:pt x="5037" y="2711"/>
                  <a:pt x="4904" y="3312"/>
                  <a:pt x="4770" y="3979"/>
                </a:cubicBezTo>
                <a:cubicBezTo>
                  <a:pt x="4758" y="4059"/>
                  <a:pt x="4761" y="4132"/>
                  <a:pt x="4775" y="4197"/>
                </a:cubicBezTo>
                <a:lnTo>
                  <a:pt x="4775" y="4197"/>
                </a:lnTo>
                <a:lnTo>
                  <a:pt x="1935" y="4513"/>
                </a:lnTo>
                <a:cubicBezTo>
                  <a:pt x="1335" y="4579"/>
                  <a:pt x="367" y="4613"/>
                  <a:pt x="167" y="5347"/>
                </a:cubicBezTo>
                <a:cubicBezTo>
                  <a:pt x="0" y="6081"/>
                  <a:pt x="1001" y="6514"/>
                  <a:pt x="1535" y="6781"/>
                </a:cubicBezTo>
                <a:cubicBezTo>
                  <a:pt x="2234" y="7145"/>
                  <a:pt x="2934" y="7462"/>
                  <a:pt x="3673" y="7692"/>
                </a:cubicBezTo>
                <a:lnTo>
                  <a:pt x="3673" y="7692"/>
                </a:lnTo>
                <a:cubicBezTo>
                  <a:pt x="3514" y="8436"/>
                  <a:pt x="3375" y="9165"/>
                  <a:pt x="3236" y="9917"/>
                </a:cubicBezTo>
                <a:cubicBezTo>
                  <a:pt x="3103" y="10517"/>
                  <a:pt x="2836" y="11518"/>
                  <a:pt x="3703" y="11718"/>
                </a:cubicBezTo>
                <a:cubicBezTo>
                  <a:pt x="3773" y="11735"/>
                  <a:pt x="3842" y="11742"/>
                  <a:pt x="3911" y="11742"/>
                </a:cubicBezTo>
                <a:cubicBezTo>
                  <a:pt x="4534" y="11742"/>
                  <a:pt x="5117" y="11111"/>
                  <a:pt x="5538" y="10751"/>
                </a:cubicBezTo>
                <a:cubicBezTo>
                  <a:pt x="6090" y="10277"/>
                  <a:pt x="6602" y="9782"/>
                  <a:pt x="7088" y="9267"/>
                </a:cubicBezTo>
                <a:lnTo>
                  <a:pt x="7088" y="9267"/>
                </a:lnTo>
                <a:lnTo>
                  <a:pt x="7639" y="10083"/>
                </a:lnTo>
                <a:cubicBezTo>
                  <a:pt x="7839" y="10450"/>
                  <a:pt x="8106" y="10817"/>
                  <a:pt x="8440" y="11151"/>
                </a:cubicBezTo>
                <a:cubicBezTo>
                  <a:pt x="8643" y="11327"/>
                  <a:pt x="8917" y="11420"/>
                  <a:pt x="9187" y="11420"/>
                </a:cubicBezTo>
                <a:cubicBezTo>
                  <a:pt x="9583" y="11420"/>
                  <a:pt x="9969" y="11220"/>
                  <a:pt x="10108" y="10784"/>
                </a:cubicBezTo>
                <a:cubicBezTo>
                  <a:pt x="10174" y="10284"/>
                  <a:pt x="10174" y="9817"/>
                  <a:pt x="10141" y="9350"/>
                </a:cubicBezTo>
                <a:lnTo>
                  <a:pt x="10141" y="7682"/>
                </a:lnTo>
                <a:cubicBezTo>
                  <a:pt x="10108" y="7515"/>
                  <a:pt x="10108" y="7381"/>
                  <a:pt x="10141" y="7248"/>
                </a:cubicBezTo>
                <a:cubicBezTo>
                  <a:pt x="10174" y="7181"/>
                  <a:pt x="10274" y="7215"/>
                  <a:pt x="10308" y="7181"/>
                </a:cubicBezTo>
                <a:cubicBezTo>
                  <a:pt x="10474" y="7081"/>
                  <a:pt x="10641" y="7015"/>
                  <a:pt x="10841" y="6948"/>
                </a:cubicBezTo>
                <a:cubicBezTo>
                  <a:pt x="11275" y="6748"/>
                  <a:pt x="11709" y="6481"/>
                  <a:pt x="12142" y="6214"/>
                </a:cubicBezTo>
                <a:cubicBezTo>
                  <a:pt x="12676" y="5814"/>
                  <a:pt x="13543" y="5247"/>
                  <a:pt x="13310" y="4446"/>
                </a:cubicBezTo>
                <a:cubicBezTo>
                  <a:pt x="13043" y="3612"/>
                  <a:pt x="11742" y="3746"/>
                  <a:pt x="11042" y="3679"/>
                </a:cubicBezTo>
                <a:cubicBezTo>
                  <a:pt x="10575" y="3645"/>
                  <a:pt x="10074" y="3645"/>
                  <a:pt x="9574" y="3645"/>
                </a:cubicBezTo>
                <a:lnTo>
                  <a:pt x="8773" y="3645"/>
                </a:lnTo>
                <a:cubicBezTo>
                  <a:pt x="8440" y="3645"/>
                  <a:pt x="8406" y="3479"/>
                  <a:pt x="8273" y="3178"/>
                </a:cubicBezTo>
                <a:lnTo>
                  <a:pt x="7773" y="1777"/>
                </a:lnTo>
                <a:cubicBezTo>
                  <a:pt x="7639" y="1344"/>
                  <a:pt x="7439" y="910"/>
                  <a:pt x="7239" y="477"/>
                </a:cubicBezTo>
                <a:cubicBezTo>
                  <a:pt x="7048" y="159"/>
                  <a:pt x="6729" y="0"/>
                  <a:pt x="641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2" name="Google Shape;1752;p40"/>
          <p:cNvSpPr/>
          <p:nvPr/>
        </p:nvSpPr>
        <p:spPr>
          <a:xfrm>
            <a:off x="8604013" y="2166663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3" name="Google Shape;1753;p40"/>
          <p:cNvSpPr/>
          <p:nvPr/>
        </p:nvSpPr>
        <p:spPr>
          <a:xfrm>
            <a:off x="8064500" y="4538200"/>
            <a:ext cx="321925" cy="310900"/>
          </a:xfrm>
          <a:custGeom>
            <a:avLst/>
            <a:gdLst/>
            <a:ahLst/>
            <a:cxnLst/>
            <a:rect l="l" t="t" r="r" b="b"/>
            <a:pathLst>
              <a:path w="12877" h="12436" extrusionOk="0">
                <a:moveTo>
                  <a:pt x="5600" y="919"/>
                </a:moveTo>
                <a:cubicBezTo>
                  <a:pt x="6011" y="919"/>
                  <a:pt x="6242" y="1617"/>
                  <a:pt x="6272" y="1936"/>
                </a:cubicBezTo>
                <a:cubicBezTo>
                  <a:pt x="6338" y="2503"/>
                  <a:pt x="6338" y="3104"/>
                  <a:pt x="6272" y="3671"/>
                </a:cubicBezTo>
                <a:cubicBezTo>
                  <a:pt x="6205" y="4449"/>
                  <a:pt x="6019" y="5228"/>
                  <a:pt x="5725" y="5967"/>
                </a:cubicBezTo>
                <a:lnTo>
                  <a:pt x="5725" y="5967"/>
                </a:lnTo>
                <a:cubicBezTo>
                  <a:pt x="5713" y="5987"/>
                  <a:pt x="5702" y="6006"/>
                  <a:pt x="5690" y="6025"/>
                </a:cubicBezTo>
                <a:lnTo>
                  <a:pt x="5690" y="6025"/>
                </a:lnTo>
                <a:cubicBezTo>
                  <a:pt x="5502" y="5836"/>
                  <a:pt x="5353" y="5627"/>
                  <a:pt x="5236" y="5403"/>
                </a:cubicBezTo>
                <a:lnTo>
                  <a:pt x="5236" y="5403"/>
                </a:lnTo>
                <a:cubicBezTo>
                  <a:pt x="5163" y="4899"/>
                  <a:pt x="5042" y="4402"/>
                  <a:pt x="4856" y="3932"/>
                </a:cubicBezTo>
                <a:lnTo>
                  <a:pt x="4856" y="3932"/>
                </a:lnTo>
                <a:cubicBezTo>
                  <a:pt x="4843" y="3756"/>
                  <a:pt x="4837" y="3579"/>
                  <a:pt x="4837" y="3404"/>
                </a:cubicBezTo>
                <a:cubicBezTo>
                  <a:pt x="4837" y="2803"/>
                  <a:pt x="4704" y="1302"/>
                  <a:pt x="5404" y="969"/>
                </a:cubicBezTo>
                <a:cubicBezTo>
                  <a:pt x="5473" y="934"/>
                  <a:pt x="5539" y="919"/>
                  <a:pt x="5600" y="919"/>
                </a:cubicBezTo>
                <a:close/>
                <a:moveTo>
                  <a:pt x="2127" y="2545"/>
                </a:moveTo>
                <a:cubicBezTo>
                  <a:pt x="2894" y="2545"/>
                  <a:pt x="3611" y="3480"/>
                  <a:pt x="3917" y="4097"/>
                </a:cubicBezTo>
                <a:lnTo>
                  <a:pt x="3917" y="4097"/>
                </a:lnTo>
                <a:cubicBezTo>
                  <a:pt x="3967" y="4686"/>
                  <a:pt x="4094" y="5263"/>
                  <a:pt x="4350" y="5780"/>
                </a:cubicBezTo>
                <a:lnTo>
                  <a:pt x="4350" y="5780"/>
                </a:lnTo>
                <a:cubicBezTo>
                  <a:pt x="4367" y="5914"/>
                  <a:pt x="4381" y="6048"/>
                  <a:pt x="4390" y="6182"/>
                </a:cubicBezTo>
                <a:lnTo>
                  <a:pt x="4390" y="6182"/>
                </a:lnTo>
                <a:cubicBezTo>
                  <a:pt x="4175" y="6257"/>
                  <a:pt x="3964" y="6291"/>
                  <a:pt x="3758" y="6291"/>
                </a:cubicBezTo>
                <a:cubicBezTo>
                  <a:pt x="2917" y="6291"/>
                  <a:pt x="2175" y="5715"/>
                  <a:pt x="1735" y="4938"/>
                </a:cubicBezTo>
                <a:cubicBezTo>
                  <a:pt x="1401" y="4404"/>
                  <a:pt x="901" y="2937"/>
                  <a:pt x="1802" y="2603"/>
                </a:cubicBezTo>
                <a:cubicBezTo>
                  <a:pt x="1910" y="2563"/>
                  <a:pt x="2019" y="2545"/>
                  <a:pt x="2127" y="2545"/>
                </a:cubicBezTo>
                <a:close/>
                <a:moveTo>
                  <a:pt x="10594" y="3135"/>
                </a:moveTo>
                <a:cubicBezTo>
                  <a:pt x="10768" y="3135"/>
                  <a:pt x="10931" y="3176"/>
                  <a:pt x="11075" y="3270"/>
                </a:cubicBezTo>
                <a:cubicBezTo>
                  <a:pt x="11542" y="3571"/>
                  <a:pt x="11442" y="4338"/>
                  <a:pt x="11275" y="4805"/>
                </a:cubicBezTo>
                <a:cubicBezTo>
                  <a:pt x="11042" y="5338"/>
                  <a:pt x="10641" y="5772"/>
                  <a:pt x="10141" y="6072"/>
                </a:cubicBezTo>
                <a:cubicBezTo>
                  <a:pt x="9361" y="6563"/>
                  <a:pt x="8432" y="6681"/>
                  <a:pt x="7513" y="6695"/>
                </a:cubicBezTo>
                <a:lnTo>
                  <a:pt x="7513" y="6695"/>
                </a:lnTo>
                <a:cubicBezTo>
                  <a:pt x="7183" y="6649"/>
                  <a:pt x="6844" y="6634"/>
                  <a:pt x="6505" y="6634"/>
                </a:cubicBezTo>
                <a:cubicBezTo>
                  <a:pt x="6485" y="6634"/>
                  <a:pt x="6465" y="6634"/>
                  <a:pt x="6444" y="6634"/>
                </a:cubicBezTo>
                <a:lnTo>
                  <a:pt x="6444" y="6634"/>
                </a:lnTo>
                <a:cubicBezTo>
                  <a:pt x="6448" y="6627"/>
                  <a:pt x="6451" y="6620"/>
                  <a:pt x="6454" y="6612"/>
                </a:cubicBezTo>
                <a:lnTo>
                  <a:pt x="6454" y="6612"/>
                </a:lnTo>
                <a:cubicBezTo>
                  <a:pt x="6891" y="5864"/>
                  <a:pt x="7447" y="5182"/>
                  <a:pt x="8073" y="4605"/>
                </a:cubicBezTo>
                <a:cubicBezTo>
                  <a:pt x="8573" y="4160"/>
                  <a:pt x="9723" y="3135"/>
                  <a:pt x="10594" y="3135"/>
                </a:cubicBezTo>
                <a:close/>
                <a:moveTo>
                  <a:pt x="6540" y="7614"/>
                </a:moveTo>
                <a:cubicBezTo>
                  <a:pt x="6696" y="7616"/>
                  <a:pt x="6853" y="7618"/>
                  <a:pt x="7009" y="7618"/>
                </a:cubicBezTo>
                <a:cubicBezTo>
                  <a:pt x="7109" y="7618"/>
                  <a:pt x="7208" y="7617"/>
                  <a:pt x="7307" y="7616"/>
                </a:cubicBezTo>
                <a:lnTo>
                  <a:pt x="7307" y="7616"/>
                </a:lnTo>
                <a:cubicBezTo>
                  <a:pt x="7800" y="7665"/>
                  <a:pt x="8279" y="7802"/>
                  <a:pt x="8673" y="8140"/>
                </a:cubicBezTo>
                <a:cubicBezTo>
                  <a:pt x="9240" y="8641"/>
                  <a:pt x="9440" y="9475"/>
                  <a:pt x="9174" y="10209"/>
                </a:cubicBezTo>
                <a:cubicBezTo>
                  <a:pt x="9048" y="10586"/>
                  <a:pt x="8684" y="10845"/>
                  <a:pt x="8279" y="10845"/>
                </a:cubicBezTo>
                <a:cubicBezTo>
                  <a:pt x="8255" y="10845"/>
                  <a:pt x="8231" y="10844"/>
                  <a:pt x="8206" y="10842"/>
                </a:cubicBezTo>
                <a:cubicBezTo>
                  <a:pt x="7739" y="10776"/>
                  <a:pt x="7539" y="10109"/>
                  <a:pt x="7372" y="9742"/>
                </a:cubicBezTo>
                <a:cubicBezTo>
                  <a:pt x="7052" y="9048"/>
                  <a:pt x="6775" y="8333"/>
                  <a:pt x="6540" y="7614"/>
                </a:cubicBezTo>
                <a:close/>
                <a:moveTo>
                  <a:pt x="4520" y="7290"/>
                </a:moveTo>
                <a:cubicBezTo>
                  <a:pt x="4587" y="7326"/>
                  <a:pt x="4659" y="7354"/>
                  <a:pt x="4737" y="7373"/>
                </a:cubicBezTo>
                <a:cubicBezTo>
                  <a:pt x="4772" y="7381"/>
                  <a:pt x="4807" y="7385"/>
                  <a:pt x="4841" y="7385"/>
                </a:cubicBezTo>
                <a:cubicBezTo>
                  <a:pt x="4946" y="7385"/>
                  <a:pt x="5045" y="7351"/>
                  <a:pt x="5128" y="7294"/>
                </a:cubicBezTo>
                <a:lnTo>
                  <a:pt x="5128" y="7294"/>
                </a:lnTo>
                <a:cubicBezTo>
                  <a:pt x="5147" y="7485"/>
                  <a:pt x="5281" y="7643"/>
                  <a:pt x="5447" y="7709"/>
                </a:cubicBezTo>
                <a:lnTo>
                  <a:pt x="5447" y="7709"/>
                </a:lnTo>
                <a:cubicBezTo>
                  <a:pt x="5420" y="8415"/>
                  <a:pt x="5227" y="9122"/>
                  <a:pt x="4904" y="9742"/>
                </a:cubicBezTo>
                <a:cubicBezTo>
                  <a:pt x="4737" y="10109"/>
                  <a:pt x="4504" y="10409"/>
                  <a:pt x="4237" y="10709"/>
                </a:cubicBezTo>
                <a:cubicBezTo>
                  <a:pt x="4062" y="10913"/>
                  <a:pt x="3659" y="11446"/>
                  <a:pt x="3338" y="11446"/>
                </a:cubicBezTo>
                <a:cubicBezTo>
                  <a:pt x="3290" y="11446"/>
                  <a:pt x="3245" y="11435"/>
                  <a:pt x="3203" y="11409"/>
                </a:cubicBezTo>
                <a:cubicBezTo>
                  <a:pt x="2869" y="11243"/>
                  <a:pt x="2836" y="10509"/>
                  <a:pt x="2836" y="10209"/>
                </a:cubicBezTo>
                <a:cubicBezTo>
                  <a:pt x="2836" y="9808"/>
                  <a:pt x="2936" y="9408"/>
                  <a:pt x="3103" y="9074"/>
                </a:cubicBezTo>
                <a:cubicBezTo>
                  <a:pt x="3479" y="8403"/>
                  <a:pt x="3963" y="7797"/>
                  <a:pt x="4520" y="7290"/>
                </a:cubicBezTo>
                <a:close/>
                <a:moveTo>
                  <a:pt x="5546" y="1"/>
                </a:moveTo>
                <a:cubicBezTo>
                  <a:pt x="5443" y="1"/>
                  <a:pt x="5340" y="12"/>
                  <a:pt x="5237" y="35"/>
                </a:cubicBezTo>
                <a:cubicBezTo>
                  <a:pt x="4173" y="294"/>
                  <a:pt x="3977" y="1521"/>
                  <a:pt x="3922" y="2496"/>
                </a:cubicBezTo>
                <a:lnTo>
                  <a:pt x="3922" y="2496"/>
                </a:lnTo>
                <a:cubicBezTo>
                  <a:pt x="3405" y="2006"/>
                  <a:pt x="2709" y="1609"/>
                  <a:pt x="2036" y="1609"/>
                </a:cubicBezTo>
                <a:cubicBezTo>
                  <a:pt x="1674" y="1609"/>
                  <a:pt x="1318" y="1724"/>
                  <a:pt x="1001" y="2003"/>
                </a:cubicBezTo>
                <a:cubicBezTo>
                  <a:pt x="0" y="2837"/>
                  <a:pt x="334" y="4438"/>
                  <a:pt x="901" y="5439"/>
                </a:cubicBezTo>
                <a:cubicBezTo>
                  <a:pt x="1421" y="6321"/>
                  <a:pt x="2310" y="7035"/>
                  <a:pt x="3297" y="7205"/>
                </a:cubicBezTo>
                <a:lnTo>
                  <a:pt x="3297" y="7205"/>
                </a:lnTo>
                <a:cubicBezTo>
                  <a:pt x="2731" y="7808"/>
                  <a:pt x="2251" y="8488"/>
                  <a:pt x="2035" y="9308"/>
                </a:cubicBezTo>
                <a:cubicBezTo>
                  <a:pt x="1768" y="10242"/>
                  <a:pt x="1835" y="11776"/>
                  <a:pt x="2836" y="12310"/>
                </a:cubicBezTo>
                <a:cubicBezTo>
                  <a:pt x="2984" y="12397"/>
                  <a:pt x="3137" y="12435"/>
                  <a:pt x="3291" y="12435"/>
                </a:cubicBezTo>
                <a:cubicBezTo>
                  <a:pt x="4144" y="12435"/>
                  <a:pt x="5042" y="11264"/>
                  <a:pt x="5438" y="10642"/>
                </a:cubicBezTo>
                <a:cubicBezTo>
                  <a:pt x="5725" y="10197"/>
                  <a:pt x="5944" y="9721"/>
                  <a:pt x="6095" y="9227"/>
                </a:cubicBezTo>
                <a:lnTo>
                  <a:pt x="6095" y="9227"/>
                </a:lnTo>
                <a:cubicBezTo>
                  <a:pt x="6120" y="9287"/>
                  <a:pt x="6146" y="9348"/>
                  <a:pt x="6171" y="9408"/>
                </a:cubicBezTo>
                <a:cubicBezTo>
                  <a:pt x="6372" y="10008"/>
                  <a:pt x="6672" y="10609"/>
                  <a:pt x="7039" y="11176"/>
                </a:cubicBezTo>
                <a:cubicBezTo>
                  <a:pt x="7372" y="11592"/>
                  <a:pt x="7815" y="11778"/>
                  <a:pt x="8262" y="11778"/>
                </a:cubicBezTo>
                <a:cubicBezTo>
                  <a:pt x="8889" y="11778"/>
                  <a:pt x="9524" y="11413"/>
                  <a:pt x="9874" y="10809"/>
                </a:cubicBezTo>
                <a:cubicBezTo>
                  <a:pt x="10408" y="9842"/>
                  <a:pt x="10274" y="8641"/>
                  <a:pt x="9574" y="7774"/>
                </a:cubicBezTo>
                <a:cubicBezTo>
                  <a:pt x="9468" y="7638"/>
                  <a:pt x="9354" y="7518"/>
                  <a:pt x="9233" y="7412"/>
                </a:cubicBezTo>
                <a:lnTo>
                  <a:pt x="9233" y="7412"/>
                </a:lnTo>
                <a:cubicBezTo>
                  <a:pt x="9892" y="7257"/>
                  <a:pt x="10518" y="6990"/>
                  <a:pt x="11075" y="6539"/>
                </a:cubicBezTo>
                <a:cubicBezTo>
                  <a:pt x="12076" y="5705"/>
                  <a:pt x="12876" y="3971"/>
                  <a:pt x="11909" y="2803"/>
                </a:cubicBezTo>
                <a:cubicBezTo>
                  <a:pt x="11558" y="2373"/>
                  <a:pt x="11118" y="2208"/>
                  <a:pt x="10652" y="2208"/>
                </a:cubicBezTo>
                <a:cubicBezTo>
                  <a:pt x="9747" y="2208"/>
                  <a:pt x="8745" y="2830"/>
                  <a:pt x="8106" y="3337"/>
                </a:cubicBezTo>
                <a:cubicBezTo>
                  <a:pt x="7769" y="3594"/>
                  <a:pt x="7448" y="3873"/>
                  <a:pt x="7147" y="4171"/>
                </a:cubicBezTo>
                <a:lnTo>
                  <a:pt x="7147" y="4171"/>
                </a:lnTo>
                <a:cubicBezTo>
                  <a:pt x="7208" y="3742"/>
                  <a:pt x="7239" y="3307"/>
                  <a:pt x="7239" y="2870"/>
                </a:cubicBezTo>
                <a:cubicBezTo>
                  <a:pt x="7239" y="2136"/>
                  <a:pt x="7239" y="1336"/>
                  <a:pt x="6839" y="735"/>
                </a:cubicBezTo>
                <a:cubicBezTo>
                  <a:pt x="6534" y="265"/>
                  <a:pt x="6046" y="1"/>
                  <a:pt x="55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54" name="Google Shape;1754;p40"/>
          <p:cNvGrpSpPr/>
          <p:nvPr/>
        </p:nvGrpSpPr>
        <p:grpSpPr>
          <a:xfrm>
            <a:off x="378088" y="2730938"/>
            <a:ext cx="730975" cy="238525"/>
            <a:chOff x="3798300" y="2287225"/>
            <a:chExt cx="730975" cy="238525"/>
          </a:xfrm>
        </p:grpSpPr>
        <p:sp>
          <p:nvSpPr>
            <p:cNvPr id="1755" name="Google Shape;1755;p40"/>
            <p:cNvSpPr/>
            <p:nvPr/>
          </p:nvSpPr>
          <p:spPr>
            <a:xfrm>
              <a:off x="3798300" y="2287225"/>
              <a:ext cx="722625" cy="238525"/>
            </a:xfrm>
            <a:custGeom>
              <a:avLst/>
              <a:gdLst/>
              <a:ahLst/>
              <a:cxnLst/>
              <a:rect l="l" t="t" r="r" b="b"/>
              <a:pathLst>
                <a:path w="28905" h="9541" extrusionOk="0">
                  <a:moveTo>
                    <a:pt x="5536" y="982"/>
                  </a:moveTo>
                  <a:cubicBezTo>
                    <a:pt x="5554" y="982"/>
                    <a:pt x="5571" y="986"/>
                    <a:pt x="5588" y="995"/>
                  </a:cubicBezTo>
                  <a:cubicBezTo>
                    <a:pt x="5821" y="1129"/>
                    <a:pt x="5588" y="2096"/>
                    <a:pt x="5554" y="2263"/>
                  </a:cubicBezTo>
                  <a:cubicBezTo>
                    <a:pt x="5421" y="3164"/>
                    <a:pt x="5154" y="4064"/>
                    <a:pt x="4754" y="4932"/>
                  </a:cubicBezTo>
                  <a:cubicBezTo>
                    <a:pt x="4706" y="5042"/>
                    <a:pt x="4649" y="5168"/>
                    <a:pt x="4585" y="5303"/>
                  </a:cubicBezTo>
                  <a:lnTo>
                    <a:pt x="4585" y="5303"/>
                  </a:lnTo>
                  <a:cubicBezTo>
                    <a:pt x="4305" y="4192"/>
                    <a:pt x="4401" y="2999"/>
                    <a:pt x="4887" y="1929"/>
                  </a:cubicBezTo>
                  <a:cubicBezTo>
                    <a:pt x="4949" y="1743"/>
                    <a:pt x="5299" y="982"/>
                    <a:pt x="5536" y="982"/>
                  </a:cubicBezTo>
                  <a:close/>
                  <a:moveTo>
                    <a:pt x="13440" y="2437"/>
                  </a:moveTo>
                  <a:cubicBezTo>
                    <a:pt x="13700" y="2437"/>
                    <a:pt x="13943" y="2626"/>
                    <a:pt x="13994" y="2930"/>
                  </a:cubicBezTo>
                  <a:cubicBezTo>
                    <a:pt x="14127" y="3564"/>
                    <a:pt x="13760" y="4331"/>
                    <a:pt x="13493" y="4865"/>
                  </a:cubicBezTo>
                  <a:cubicBezTo>
                    <a:pt x="13311" y="5270"/>
                    <a:pt x="13092" y="5663"/>
                    <a:pt x="12843" y="6037"/>
                  </a:cubicBezTo>
                  <a:lnTo>
                    <a:pt x="12843" y="6037"/>
                  </a:lnTo>
                  <a:cubicBezTo>
                    <a:pt x="12692" y="5943"/>
                    <a:pt x="12561" y="5822"/>
                    <a:pt x="12459" y="5665"/>
                  </a:cubicBezTo>
                  <a:cubicBezTo>
                    <a:pt x="12059" y="5032"/>
                    <a:pt x="12226" y="3964"/>
                    <a:pt x="12459" y="3297"/>
                  </a:cubicBezTo>
                  <a:cubicBezTo>
                    <a:pt x="12559" y="2930"/>
                    <a:pt x="12826" y="2630"/>
                    <a:pt x="13193" y="2496"/>
                  </a:cubicBezTo>
                  <a:cubicBezTo>
                    <a:pt x="13273" y="2456"/>
                    <a:pt x="13358" y="2437"/>
                    <a:pt x="13440" y="2437"/>
                  </a:cubicBezTo>
                  <a:close/>
                  <a:moveTo>
                    <a:pt x="5662" y="0"/>
                  </a:moveTo>
                  <a:cubicBezTo>
                    <a:pt x="5196" y="0"/>
                    <a:pt x="4695" y="361"/>
                    <a:pt x="4420" y="762"/>
                  </a:cubicBezTo>
                  <a:cubicBezTo>
                    <a:pt x="3887" y="1629"/>
                    <a:pt x="3553" y="2630"/>
                    <a:pt x="3486" y="3664"/>
                  </a:cubicBezTo>
                  <a:cubicBezTo>
                    <a:pt x="3422" y="4617"/>
                    <a:pt x="3600" y="5555"/>
                    <a:pt x="3986" y="6397"/>
                  </a:cubicBezTo>
                  <a:lnTo>
                    <a:pt x="3986" y="6397"/>
                  </a:lnTo>
                  <a:cubicBezTo>
                    <a:pt x="3401" y="7331"/>
                    <a:pt x="2595" y="8245"/>
                    <a:pt x="1710" y="8245"/>
                  </a:cubicBezTo>
                  <a:cubicBezTo>
                    <a:pt x="1441" y="8245"/>
                    <a:pt x="1164" y="8161"/>
                    <a:pt x="884" y="7967"/>
                  </a:cubicBezTo>
                  <a:cubicBezTo>
                    <a:pt x="801" y="7912"/>
                    <a:pt x="719" y="7888"/>
                    <a:pt x="642" y="7888"/>
                  </a:cubicBezTo>
                  <a:cubicBezTo>
                    <a:pt x="256" y="7888"/>
                    <a:pt x="0" y="8495"/>
                    <a:pt x="417" y="8801"/>
                  </a:cubicBezTo>
                  <a:lnTo>
                    <a:pt x="417" y="8768"/>
                  </a:lnTo>
                  <a:cubicBezTo>
                    <a:pt x="839" y="9054"/>
                    <a:pt x="1255" y="9176"/>
                    <a:pt x="1657" y="9176"/>
                  </a:cubicBezTo>
                  <a:cubicBezTo>
                    <a:pt x="2767" y="9176"/>
                    <a:pt x="3767" y="8243"/>
                    <a:pt x="4484" y="7268"/>
                  </a:cubicBezTo>
                  <a:lnTo>
                    <a:pt x="4484" y="7268"/>
                  </a:lnTo>
                  <a:cubicBezTo>
                    <a:pt x="4859" y="7805"/>
                    <a:pt x="5331" y="8281"/>
                    <a:pt x="5888" y="8668"/>
                  </a:cubicBezTo>
                  <a:cubicBezTo>
                    <a:pt x="6737" y="9246"/>
                    <a:pt x="7733" y="9540"/>
                    <a:pt x="8733" y="9540"/>
                  </a:cubicBezTo>
                  <a:cubicBezTo>
                    <a:pt x="9579" y="9540"/>
                    <a:pt x="10427" y="9329"/>
                    <a:pt x="11192" y="8901"/>
                  </a:cubicBezTo>
                  <a:cubicBezTo>
                    <a:pt x="11962" y="8461"/>
                    <a:pt x="12614" y="7858"/>
                    <a:pt x="13161" y="7165"/>
                  </a:cubicBezTo>
                  <a:lnTo>
                    <a:pt x="13161" y="7165"/>
                  </a:lnTo>
                  <a:cubicBezTo>
                    <a:pt x="13594" y="7281"/>
                    <a:pt x="14053" y="7312"/>
                    <a:pt x="14505" y="7312"/>
                  </a:cubicBezTo>
                  <a:cubicBezTo>
                    <a:pt x="14693" y="7312"/>
                    <a:pt x="14879" y="7306"/>
                    <a:pt x="15061" y="7300"/>
                  </a:cubicBezTo>
                  <a:cubicBezTo>
                    <a:pt x="16496" y="7200"/>
                    <a:pt x="17930" y="7100"/>
                    <a:pt x="19364" y="7000"/>
                  </a:cubicBezTo>
                  <a:lnTo>
                    <a:pt x="28304" y="6433"/>
                  </a:lnTo>
                  <a:cubicBezTo>
                    <a:pt x="28894" y="6400"/>
                    <a:pt x="28904" y="5498"/>
                    <a:pt x="28335" y="5498"/>
                  </a:cubicBezTo>
                  <a:cubicBezTo>
                    <a:pt x="28325" y="5498"/>
                    <a:pt x="28315" y="5498"/>
                    <a:pt x="28304" y="5499"/>
                  </a:cubicBezTo>
                  <a:lnTo>
                    <a:pt x="16662" y="6266"/>
                  </a:lnTo>
                  <a:cubicBezTo>
                    <a:pt x="16009" y="6320"/>
                    <a:pt x="15333" y="6375"/>
                    <a:pt x="14653" y="6375"/>
                  </a:cubicBezTo>
                  <a:cubicBezTo>
                    <a:pt x="14500" y="6375"/>
                    <a:pt x="14347" y="6372"/>
                    <a:pt x="14194" y="6366"/>
                  </a:cubicBezTo>
                  <a:cubicBezTo>
                    <a:pt x="14053" y="6358"/>
                    <a:pt x="13902" y="6346"/>
                    <a:pt x="13749" y="6326"/>
                  </a:cubicBezTo>
                  <a:lnTo>
                    <a:pt x="13749" y="6326"/>
                  </a:lnTo>
                  <a:cubicBezTo>
                    <a:pt x="14094" y="5773"/>
                    <a:pt x="14385" y="5188"/>
                    <a:pt x="14628" y="4598"/>
                  </a:cubicBezTo>
                  <a:cubicBezTo>
                    <a:pt x="14928" y="3831"/>
                    <a:pt x="15161" y="2863"/>
                    <a:pt x="14661" y="2130"/>
                  </a:cubicBezTo>
                  <a:cubicBezTo>
                    <a:pt x="14353" y="1719"/>
                    <a:pt x="13880" y="1497"/>
                    <a:pt x="13391" y="1497"/>
                  </a:cubicBezTo>
                  <a:cubicBezTo>
                    <a:pt x="13086" y="1497"/>
                    <a:pt x="12775" y="1583"/>
                    <a:pt x="12493" y="1763"/>
                  </a:cubicBezTo>
                  <a:cubicBezTo>
                    <a:pt x="11659" y="2296"/>
                    <a:pt x="11425" y="3364"/>
                    <a:pt x="11325" y="4298"/>
                  </a:cubicBezTo>
                  <a:cubicBezTo>
                    <a:pt x="11259" y="5232"/>
                    <a:pt x="11459" y="6199"/>
                    <a:pt x="12293" y="6766"/>
                  </a:cubicBezTo>
                  <a:cubicBezTo>
                    <a:pt x="12293" y="6767"/>
                    <a:pt x="12294" y="6767"/>
                    <a:pt x="12295" y="6768"/>
                  </a:cubicBezTo>
                  <a:lnTo>
                    <a:pt x="12295" y="6768"/>
                  </a:lnTo>
                  <a:cubicBezTo>
                    <a:pt x="11382" y="7799"/>
                    <a:pt x="10156" y="8635"/>
                    <a:pt x="8770" y="8635"/>
                  </a:cubicBezTo>
                  <a:cubicBezTo>
                    <a:pt x="8744" y="8635"/>
                    <a:pt x="8717" y="8635"/>
                    <a:pt x="8690" y="8634"/>
                  </a:cubicBezTo>
                  <a:cubicBezTo>
                    <a:pt x="7189" y="8601"/>
                    <a:pt x="5821" y="7767"/>
                    <a:pt x="5054" y="6499"/>
                  </a:cubicBezTo>
                  <a:cubicBezTo>
                    <a:pt x="5044" y="6481"/>
                    <a:pt x="5034" y="6462"/>
                    <a:pt x="5024" y="6443"/>
                  </a:cubicBezTo>
                  <a:lnTo>
                    <a:pt x="5024" y="6443"/>
                  </a:lnTo>
                  <a:cubicBezTo>
                    <a:pt x="5046" y="6406"/>
                    <a:pt x="5067" y="6369"/>
                    <a:pt x="5087" y="6333"/>
                  </a:cubicBezTo>
                  <a:cubicBezTo>
                    <a:pt x="5655" y="5365"/>
                    <a:pt x="6055" y="4331"/>
                    <a:pt x="6322" y="3264"/>
                  </a:cubicBezTo>
                  <a:cubicBezTo>
                    <a:pt x="6422" y="2763"/>
                    <a:pt x="6488" y="2263"/>
                    <a:pt x="6555" y="1763"/>
                  </a:cubicBezTo>
                  <a:cubicBezTo>
                    <a:pt x="6655" y="1296"/>
                    <a:pt x="6589" y="862"/>
                    <a:pt x="6388" y="428"/>
                  </a:cubicBezTo>
                  <a:cubicBezTo>
                    <a:pt x="6192" y="122"/>
                    <a:pt x="5933" y="0"/>
                    <a:pt x="56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40"/>
            <p:cNvSpPr/>
            <p:nvPr/>
          </p:nvSpPr>
          <p:spPr>
            <a:xfrm>
              <a:off x="4418700" y="2374225"/>
              <a:ext cx="110575" cy="120525"/>
            </a:xfrm>
            <a:custGeom>
              <a:avLst/>
              <a:gdLst/>
              <a:ahLst/>
              <a:cxnLst/>
              <a:rect l="l" t="t" r="r" b="b"/>
              <a:pathLst>
                <a:path w="4423" h="4821" extrusionOk="0">
                  <a:moveTo>
                    <a:pt x="940" y="1"/>
                  </a:moveTo>
                  <a:cubicBezTo>
                    <a:pt x="819" y="1"/>
                    <a:pt x="703" y="51"/>
                    <a:pt x="619" y="151"/>
                  </a:cubicBezTo>
                  <a:cubicBezTo>
                    <a:pt x="419" y="317"/>
                    <a:pt x="419" y="618"/>
                    <a:pt x="619" y="784"/>
                  </a:cubicBezTo>
                  <a:lnTo>
                    <a:pt x="619" y="851"/>
                  </a:lnTo>
                  <a:cubicBezTo>
                    <a:pt x="1345" y="1473"/>
                    <a:pt x="2111" y="2035"/>
                    <a:pt x="2918" y="2552"/>
                  </a:cubicBezTo>
                  <a:lnTo>
                    <a:pt x="2918" y="2552"/>
                  </a:lnTo>
                  <a:lnTo>
                    <a:pt x="453" y="3953"/>
                  </a:lnTo>
                  <a:cubicBezTo>
                    <a:pt x="1" y="4207"/>
                    <a:pt x="266" y="4820"/>
                    <a:pt x="682" y="4820"/>
                  </a:cubicBezTo>
                  <a:cubicBezTo>
                    <a:pt x="757" y="4820"/>
                    <a:pt x="838" y="4800"/>
                    <a:pt x="920" y="4754"/>
                  </a:cubicBezTo>
                  <a:lnTo>
                    <a:pt x="4122" y="2986"/>
                  </a:lnTo>
                  <a:cubicBezTo>
                    <a:pt x="4422" y="2786"/>
                    <a:pt x="4422" y="2319"/>
                    <a:pt x="4122" y="2152"/>
                  </a:cubicBezTo>
                  <a:cubicBezTo>
                    <a:pt x="3088" y="1552"/>
                    <a:pt x="2154" y="884"/>
                    <a:pt x="1286" y="151"/>
                  </a:cubicBezTo>
                  <a:cubicBezTo>
                    <a:pt x="1186" y="51"/>
                    <a:pt x="1061" y="1"/>
                    <a:pt x="9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57" name="Google Shape;1757;p40"/>
          <p:cNvGrpSpPr/>
          <p:nvPr/>
        </p:nvGrpSpPr>
        <p:grpSpPr>
          <a:xfrm>
            <a:off x="8064488" y="2661000"/>
            <a:ext cx="529900" cy="149350"/>
            <a:chOff x="3898800" y="2624300"/>
            <a:chExt cx="529900" cy="149350"/>
          </a:xfrm>
        </p:grpSpPr>
        <p:sp>
          <p:nvSpPr>
            <p:cNvPr id="1758" name="Google Shape;1758;p40"/>
            <p:cNvSpPr/>
            <p:nvPr/>
          </p:nvSpPr>
          <p:spPr>
            <a:xfrm>
              <a:off x="3916975" y="2666775"/>
              <a:ext cx="511725" cy="65425"/>
            </a:xfrm>
            <a:custGeom>
              <a:avLst/>
              <a:gdLst/>
              <a:ahLst/>
              <a:cxnLst/>
              <a:rect l="l" t="t" r="r" b="b"/>
              <a:pathLst>
                <a:path w="20469" h="2617" extrusionOk="0">
                  <a:moveTo>
                    <a:pt x="706" y="0"/>
                  </a:moveTo>
                  <a:cubicBezTo>
                    <a:pt x="336" y="0"/>
                    <a:pt x="1" y="477"/>
                    <a:pt x="340" y="791"/>
                  </a:cubicBezTo>
                  <a:cubicBezTo>
                    <a:pt x="1876" y="2162"/>
                    <a:pt x="3788" y="2617"/>
                    <a:pt x="5745" y="2617"/>
                  </a:cubicBezTo>
                  <a:cubicBezTo>
                    <a:pt x="6978" y="2617"/>
                    <a:pt x="8228" y="2437"/>
                    <a:pt x="9414" y="2192"/>
                  </a:cubicBezTo>
                  <a:cubicBezTo>
                    <a:pt x="11350" y="1797"/>
                    <a:pt x="13463" y="1214"/>
                    <a:pt x="15508" y="1214"/>
                  </a:cubicBezTo>
                  <a:cubicBezTo>
                    <a:pt x="16915" y="1214"/>
                    <a:pt x="18290" y="1490"/>
                    <a:pt x="19554" y="2292"/>
                  </a:cubicBezTo>
                  <a:cubicBezTo>
                    <a:pt x="19635" y="2346"/>
                    <a:pt x="19716" y="2369"/>
                    <a:pt x="19793" y="2369"/>
                  </a:cubicBezTo>
                  <a:cubicBezTo>
                    <a:pt x="20190" y="2369"/>
                    <a:pt x="20468" y="1743"/>
                    <a:pt x="20021" y="1491"/>
                  </a:cubicBezTo>
                  <a:cubicBezTo>
                    <a:pt x="18642" y="609"/>
                    <a:pt x="17110" y="306"/>
                    <a:pt x="15541" y="306"/>
                  </a:cubicBezTo>
                  <a:cubicBezTo>
                    <a:pt x="13846" y="306"/>
                    <a:pt x="12110" y="660"/>
                    <a:pt x="10481" y="1024"/>
                  </a:cubicBezTo>
                  <a:cubicBezTo>
                    <a:pt x="8965" y="1350"/>
                    <a:pt x="7289" y="1700"/>
                    <a:pt x="5668" y="1700"/>
                  </a:cubicBezTo>
                  <a:cubicBezTo>
                    <a:pt x="3973" y="1700"/>
                    <a:pt x="2338" y="1317"/>
                    <a:pt x="1008" y="124"/>
                  </a:cubicBezTo>
                  <a:cubicBezTo>
                    <a:pt x="914" y="37"/>
                    <a:pt x="809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40"/>
            <p:cNvSpPr/>
            <p:nvPr/>
          </p:nvSpPr>
          <p:spPr>
            <a:xfrm>
              <a:off x="3898800" y="2624300"/>
              <a:ext cx="116400" cy="149350"/>
            </a:xfrm>
            <a:custGeom>
              <a:avLst/>
              <a:gdLst/>
              <a:ahLst/>
              <a:cxnLst/>
              <a:rect l="l" t="t" r="r" b="b"/>
              <a:pathLst>
                <a:path w="4656" h="5974" extrusionOk="0">
                  <a:moveTo>
                    <a:pt x="4013" y="1"/>
                  </a:moveTo>
                  <a:cubicBezTo>
                    <a:pt x="3968" y="1"/>
                    <a:pt x="3920" y="7"/>
                    <a:pt x="3869" y="21"/>
                  </a:cubicBezTo>
                  <a:lnTo>
                    <a:pt x="1768" y="688"/>
                  </a:lnTo>
                  <a:lnTo>
                    <a:pt x="767" y="989"/>
                  </a:lnTo>
                  <a:cubicBezTo>
                    <a:pt x="434" y="1055"/>
                    <a:pt x="167" y="1256"/>
                    <a:pt x="33" y="1589"/>
                  </a:cubicBezTo>
                  <a:cubicBezTo>
                    <a:pt x="0" y="1923"/>
                    <a:pt x="67" y="2256"/>
                    <a:pt x="200" y="2556"/>
                  </a:cubicBezTo>
                  <a:cubicBezTo>
                    <a:pt x="300" y="2890"/>
                    <a:pt x="400" y="3224"/>
                    <a:pt x="500" y="3557"/>
                  </a:cubicBezTo>
                  <a:cubicBezTo>
                    <a:pt x="701" y="4258"/>
                    <a:pt x="834" y="4925"/>
                    <a:pt x="934" y="5625"/>
                  </a:cubicBezTo>
                  <a:cubicBezTo>
                    <a:pt x="991" y="5824"/>
                    <a:pt x="1192" y="5974"/>
                    <a:pt x="1394" y="5974"/>
                  </a:cubicBezTo>
                  <a:cubicBezTo>
                    <a:pt x="1430" y="5974"/>
                    <a:pt x="1466" y="5969"/>
                    <a:pt x="1501" y="5959"/>
                  </a:cubicBezTo>
                  <a:cubicBezTo>
                    <a:pt x="1735" y="5859"/>
                    <a:pt x="1901" y="5625"/>
                    <a:pt x="1835" y="5358"/>
                  </a:cubicBezTo>
                  <a:cubicBezTo>
                    <a:pt x="1635" y="4191"/>
                    <a:pt x="1368" y="3057"/>
                    <a:pt x="1001" y="1923"/>
                  </a:cubicBezTo>
                  <a:cubicBezTo>
                    <a:pt x="1001" y="1913"/>
                    <a:pt x="1000" y="1902"/>
                    <a:pt x="999" y="1890"/>
                  </a:cubicBezTo>
                  <a:lnTo>
                    <a:pt x="999" y="1890"/>
                  </a:lnTo>
                  <a:cubicBezTo>
                    <a:pt x="999" y="1890"/>
                    <a:pt x="1000" y="1890"/>
                    <a:pt x="1001" y="1889"/>
                  </a:cubicBezTo>
                  <a:cubicBezTo>
                    <a:pt x="1134" y="1889"/>
                    <a:pt x="1268" y="1823"/>
                    <a:pt x="1401" y="1756"/>
                  </a:cubicBezTo>
                  <a:lnTo>
                    <a:pt x="2302" y="1489"/>
                  </a:lnTo>
                  <a:lnTo>
                    <a:pt x="4136" y="922"/>
                  </a:lnTo>
                  <a:cubicBezTo>
                    <a:pt x="4656" y="769"/>
                    <a:pt x="4504" y="1"/>
                    <a:pt x="4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1_1">
    <p:spTree>
      <p:nvGrpSpPr>
        <p:cNvPr id="1" name="Shape 1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1" name="Google Shape;1761;p41"/>
          <p:cNvGrpSpPr/>
          <p:nvPr/>
        </p:nvGrpSpPr>
        <p:grpSpPr>
          <a:xfrm>
            <a:off x="95" y="25"/>
            <a:ext cx="9143969" cy="5143446"/>
            <a:chOff x="95" y="25"/>
            <a:chExt cx="9143969" cy="5143446"/>
          </a:xfrm>
        </p:grpSpPr>
        <p:sp>
          <p:nvSpPr>
            <p:cNvPr id="1762" name="Google Shape;1762;p41"/>
            <p:cNvSpPr/>
            <p:nvPr/>
          </p:nvSpPr>
          <p:spPr>
            <a:xfrm>
              <a:off x="95" y="484705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41"/>
            <p:cNvSpPr/>
            <p:nvPr/>
          </p:nvSpPr>
          <p:spPr>
            <a:xfrm>
              <a:off x="95" y="67722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41"/>
            <p:cNvSpPr/>
            <p:nvPr/>
          </p:nvSpPr>
          <p:spPr>
            <a:xfrm>
              <a:off x="95" y="86974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41"/>
            <p:cNvSpPr/>
            <p:nvPr/>
          </p:nvSpPr>
          <p:spPr>
            <a:xfrm>
              <a:off x="95" y="106454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41"/>
            <p:cNvSpPr/>
            <p:nvPr/>
          </p:nvSpPr>
          <p:spPr>
            <a:xfrm>
              <a:off x="95" y="125706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41"/>
            <p:cNvSpPr/>
            <p:nvPr/>
          </p:nvSpPr>
          <p:spPr>
            <a:xfrm>
              <a:off x="95" y="1449643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41"/>
            <p:cNvSpPr/>
            <p:nvPr/>
          </p:nvSpPr>
          <p:spPr>
            <a:xfrm>
              <a:off x="95" y="1642163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41"/>
            <p:cNvSpPr/>
            <p:nvPr/>
          </p:nvSpPr>
          <p:spPr>
            <a:xfrm>
              <a:off x="95" y="1834744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41"/>
            <p:cNvSpPr/>
            <p:nvPr/>
          </p:nvSpPr>
          <p:spPr>
            <a:xfrm>
              <a:off x="95" y="2029479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41"/>
            <p:cNvSpPr/>
            <p:nvPr/>
          </p:nvSpPr>
          <p:spPr>
            <a:xfrm>
              <a:off x="95" y="2222059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41"/>
            <p:cNvSpPr/>
            <p:nvPr/>
          </p:nvSpPr>
          <p:spPr>
            <a:xfrm>
              <a:off x="95" y="241458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41"/>
            <p:cNvSpPr/>
            <p:nvPr/>
          </p:nvSpPr>
          <p:spPr>
            <a:xfrm>
              <a:off x="95" y="260710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41"/>
            <p:cNvSpPr/>
            <p:nvPr/>
          </p:nvSpPr>
          <p:spPr>
            <a:xfrm>
              <a:off x="95" y="280189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41"/>
            <p:cNvSpPr/>
            <p:nvPr/>
          </p:nvSpPr>
          <p:spPr>
            <a:xfrm>
              <a:off x="95" y="299441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41"/>
            <p:cNvSpPr/>
            <p:nvPr/>
          </p:nvSpPr>
          <p:spPr>
            <a:xfrm>
              <a:off x="95" y="3186997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41"/>
            <p:cNvSpPr/>
            <p:nvPr/>
          </p:nvSpPr>
          <p:spPr>
            <a:xfrm>
              <a:off x="95" y="3379517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41"/>
            <p:cNvSpPr/>
            <p:nvPr/>
          </p:nvSpPr>
          <p:spPr>
            <a:xfrm>
              <a:off x="95" y="3572098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41"/>
            <p:cNvSpPr/>
            <p:nvPr/>
          </p:nvSpPr>
          <p:spPr>
            <a:xfrm>
              <a:off x="95" y="3764618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41"/>
            <p:cNvSpPr/>
            <p:nvPr/>
          </p:nvSpPr>
          <p:spPr>
            <a:xfrm>
              <a:off x="95" y="3959413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41"/>
            <p:cNvSpPr/>
            <p:nvPr/>
          </p:nvSpPr>
          <p:spPr>
            <a:xfrm>
              <a:off x="95" y="4151934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41"/>
            <p:cNvSpPr/>
            <p:nvPr/>
          </p:nvSpPr>
          <p:spPr>
            <a:xfrm>
              <a:off x="95" y="4344454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41"/>
            <p:cNvSpPr/>
            <p:nvPr/>
          </p:nvSpPr>
          <p:spPr>
            <a:xfrm>
              <a:off x="95" y="4537035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41"/>
            <p:cNvSpPr/>
            <p:nvPr/>
          </p:nvSpPr>
          <p:spPr>
            <a:xfrm>
              <a:off x="95" y="4731770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41"/>
            <p:cNvSpPr/>
            <p:nvPr/>
          </p:nvSpPr>
          <p:spPr>
            <a:xfrm>
              <a:off x="95" y="4924351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41"/>
            <p:cNvSpPr/>
            <p:nvPr/>
          </p:nvSpPr>
          <p:spPr>
            <a:xfrm>
              <a:off x="704325" y="25"/>
              <a:ext cx="17779" cy="5143446"/>
            </a:xfrm>
            <a:custGeom>
              <a:avLst/>
              <a:gdLst/>
              <a:ahLst/>
              <a:cxnLst/>
              <a:rect l="l" t="t" r="r" b="b"/>
              <a:pathLst>
                <a:path w="297" h="85921" extrusionOk="0">
                  <a:moveTo>
                    <a:pt x="1" y="0"/>
                  </a:moveTo>
                  <a:lnTo>
                    <a:pt x="1" y="85920"/>
                  </a:lnTo>
                  <a:lnTo>
                    <a:pt x="296" y="8592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87" name="Google Shape;1787;p41"/>
          <p:cNvSpPr/>
          <p:nvPr/>
        </p:nvSpPr>
        <p:spPr>
          <a:xfrm>
            <a:off x="8718050" y="3779800"/>
            <a:ext cx="109275" cy="114525"/>
          </a:xfrm>
          <a:custGeom>
            <a:avLst/>
            <a:gdLst/>
            <a:ahLst/>
            <a:cxnLst/>
            <a:rect l="l" t="t" r="r" b="b"/>
            <a:pathLst>
              <a:path w="4371" h="4581" extrusionOk="0">
                <a:moveTo>
                  <a:pt x="1702" y="1062"/>
                </a:moveTo>
                <a:cubicBezTo>
                  <a:pt x="1780" y="1119"/>
                  <a:pt x="1875" y="1151"/>
                  <a:pt x="1969" y="1151"/>
                </a:cubicBezTo>
                <a:lnTo>
                  <a:pt x="2002" y="1151"/>
                </a:lnTo>
                <a:lnTo>
                  <a:pt x="2102" y="1185"/>
                </a:lnTo>
                <a:cubicBezTo>
                  <a:pt x="2169" y="1185"/>
                  <a:pt x="2236" y="1218"/>
                  <a:pt x="2336" y="1218"/>
                </a:cubicBezTo>
                <a:cubicBezTo>
                  <a:pt x="2436" y="1285"/>
                  <a:pt x="2569" y="1352"/>
                  <a:pt x="2670" y="1418"/>
                </a:cubicBezTo>
                <a:cubicBezTo>
                  <a:pt x="2770" y="1485"/>
                  <a:pt x="2870" y="1552"/>
                  <a:pt x="2936" y="1652"/>
                </a:cubicBezTo>
                <a:cubicBezTo>
                  <a:pt x="3003" y="1752"/>
                  <a:pt x="3070" y="1852"/>
                  <a:pt x="3137" y="1952"/>
                </a:cubicBezTo>
                <a:cubicBezTo>
                  <a:pt x="3170" y="1985"/>
                  <a:pt x="3170" y="2052"/>
                  <a:pt x="3203" y="2085"/>
                </a:cubicBezTo>
                <a:cubicBezTo>
                  <a:pt x="3203" y="2152"/>
                  <a:pt x="3237" y="2219"/>
                  <a:pt x="3237" y="2286"/>
                </a:cubicBezTo>
                <a:lnTo>
                  <a:pt x="3237" y="2319"/>
                </a:lnTo>
                <a:cubicBezTo>
                  <a:pt x="3237" y="2352"/>
                  <a:pt x="3237" y="2386"/>
                  <a:pt x="3237" y="2419"/>
                </a:cubicBezTo>
                <a:cubicBezTo>
                  <a:pt x="3237" y="2519"/>
                  <a:pt x="3237" y="2586"/>
                  <a:pt x="3237" y="2686"/>
                </a:cubicBezTo>
                <a:cubicBezTo>
                  <a:pt x="3237" y="2675"/>
                  <a:pt x="3236" y="2670"/>
                  <a:pt x="3234" y="2670"/>
                </a:cubicBezTo>
                <a:cubicBezTo>
                  <a:pt x="3227" y="2670"/>
                  <a:pt x="3203" y="2791"/>
                  <a:pt x="3203" y="2819"/>
                </a:cubicBezTo>
                <a:cubicBezTo>
                  <a:pt x="3203" y="2886"/>
                  <a:pt x="3170" y="2953"/>
                  <a:pt x="3137" y="2986"/>
                </a:cubicBezTo>
                <a:cubicBezTo>
                  <a:pt x="3146" y="2976"/>
                  <a:pt x="3150" y="2972"/>
                  <a:pt x="3151" y="2972"/>
                </a:cubicBezTo>
                <a:lnTo>
                  <a:pt x="3151" y="2972"/>
                </a:lnTo>
                <a:cubicBezTo>
                  <a:pt x="3153" y="2972"/>
                  <a:pt x="3137" y="2996"/>
                  <a:pt x="3137" y="3019"/>
                </a:cubicBezTo>
                <a:lnTo>
                  <a:pt x="3103" y="3119"/>
                </a:lnTo>
                <a:cubicBezTo>
                  <a:pt x="3070" y="3186"/>
                  <a:pt x="3036" y="3220"/>
                  <a:pt x="3003" y="3253"/>
                </a:cubicBezTo>
                <a:cubicBezTo>
                  <a:pt x="2936" y="3320"/>
                  <a:pt x="2903" y="3353"/>
                  <a:pt x="2836" y="3386"/>
                </a:cubicBezTo>
                <a:lnTo>
                  <a:pt x="2770" y="3453"/>
                </a:lnTo>
                <a:lnTo>
                  <a:pt x="2670" y="3520"/>
                </a:lnTo>
                <a:cubicBezTo>
                  <a:pt x="2603" y="3520"/>
                  <a:pt x="2536" y="3553"/>
                  <a:pt x="2469" y="3553"/>
                </a:cubicBezTo>
                <a:cubicBezTo>
                  <a:pt x="2469" y="3553"/>
                  <a:pt x="2395" y="3568"/>
                  <a:pt x="2366" y="3568"/>
                </a:cubicBezTo>
                <a:cubicBezTo>
                  <a:pt x="2351" y="3568"/>
                  <a:pt x="2347" y="3564"/>
                  <a:pt x="2369" y="3553"/>
                </a:cubicBezTo>
                <a:lnTo>
                  <a:pt x="2303" y="3553"/>
                </a:lnTo>
                <a:cubicBezTo>
                  <a:pt x="2286" y="3570"/>
                  <a:pt x="2261" y="3578"/>
                  <a:pt x="2232" y="3578"/>
                </a:cubicBezTo>
                <a:cubicBezTo>
                  <a:pt x="2203" y="3578"/>
                  <a:pt x="2169" y="3570"/>
                  <a:pt x="2136" y="3553"/>
                </a:cubicBezTo>
                <a:lnTo>
                  <a:pt x="2002" y="3553"/>
                </a:lnTo>
                <a:lnTo>
                  <a:pt x="1902" y="3520"/>
                </a:lnTo>
                <a:lnTo>
                  <a:pt x="1869" y="3520"/>
                </a:lnTo>
                <a:cubicBezTo>
                  <a:pt x="1369" y="3253"/>
                  <a:pt x="1068" y="2753"/>
                  <a:pt x="1068" y="2185"/>
                </a:cubicBezTo>
                <a:cubicBezTo>
                  <a:pt x="1068" y="1885"/>
                  <a:pt x="1168" y="1618"/>
                  <a:pt x="1335" y="1385"/>
                </a:cubicBezTo>
                <a:cubicBezTo>
                  <a:pt x="1437" y="1262"/>
                  <a:pt x="1565" y="1152"/>
                  <a:pt x="1702" y="1062"/>
                </a:cubicBezTo>
                <a:close/>
                <a:moveTo>
                  <a:pt x="1857" y="0"/>
                </a:moveTo>
                <a:cubicBezTo>
                  <a:pt x="1817" y="0"/>
                  <a:pt x="1776" y="6"/>
                  <a:pt x="1736" y="17"/>
                </a:cubicBezTo>
                <a:cubicBezTo>
                  <a:pt x="902" y="284"/>
                  <a:pt x="301" y="985"/>
                  <a:pt x="168" y="1852"/>
                </a:cubicBezTo>
                <a:cubicBezTo>
                  <a:pt x="1" y="2753"/>
                  <a:pt x="368" y="3687"/>
                  <a:pt x="1102" y="4254"/>
                </a:cubicBezTo>
                <a:cubicBezTo>
                  <a:pt x="1429" y="4472"/>
                  <a:pt x="1814" y="4581"/>
                  <a:pt x="2199" y="4581"/>
                </a:cubicBezTo>
                <a:cubicBezTo>
                  <a:pt x="2640" y="4581"/>
                  <a:pt x="3081" y="4438"/>
                  <a:pt x="3437" y="4154"/>
                </a:cubicBezTo>
                <a:cubicBezTo>
                  <a:pt x="4104" y="3620"/>
                  <a:pt x="4371" y="2719"/>
                  <a:pt x="4104" y="1885"/>
                </a:cubicBezTo>
                <a:cubicBezTo>
                  <a:pt x="3834" y="1046"/>
                  <a:pt x="3133" y="422"/>
                  <a:pt x="2268" y="256"/>
                </a:cubicBezTo>
                <a:lnTo>
                  <a:pt x="2268" y="256"/>
                </a:lnTo>
                <a:cubicBezTo>
                  <a:pt x="2188" y="93"/>
                  <a:pt x="2024" y="0"/>
                  <a:pt x="185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8" name="Google Shape;1788;p41"/>
          <p:cNvSpPr/>
          <p:nvPr/>
        </p:nvSpPr>
        <p:spPr>
          <a:xfrm>
            <a:off x="5349125" y="4901550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9" name="Google Shape;1789;p41"/>
          <p:cNvSpPr/>
          <p:nvPr/>
        </p:nvSpPr>
        <p:spPr>
          <a:xfrm>
            <a:off x="350200" y="4565113"/>
            <a:ext cx="87600" cy="85725"/>
          </a:xfrm>
          <a:custGeom>
            <a:avLst/>
            <a:gdLst/>
            <a:ahLst/>
            <a:cxnLst/>
            <a:rect l="l" t="t" r="r" b="b"/>
            <a:pathLst>
              <a:path w="3504" h="3429" extrusionOk="0">
                <a:moveTo>
                  <a:pt x="1306" y="1043"/>
                </a:moveTo>
                <a:cubicBezTo>
                  <a:pt x="1302" y="1043"/>
                  <a:pt x="1285" y="1051"/>
                  <a:pt x="1268" y="1068"/>
                </a:cubicBezTo>
                <a:cubicBezTo>
                  <a:pt x="1302" y="1051"/>
                  <a:pt x="1310" y="1043"/>
                  <a:pt x="1306" y="1043"/>
                </a:cubicBezTo>
                <a:close/>
                <a:moveTo>
                  <a:pt x="1049" y="1498"/>
                </a:moveTo>
                <a:cubicBezTo>
                  <a:pt x="1048" y="1498"/>
                  <a:pt x="1043" y="1508"/>
                  <a:pt x="1039" y="1525"/>
                </a:cubicBezTo>
                <a:lnTo>
                  <a:pt x="1039" y="1525"/>
                </a:lnTo>
                <a:cubicBezTo>
                  <a:pt x="1048" y="1506"/>
                  <a:pt x="1050" y="1498"/>
                  <a:pt x="1049" y="1498"/>
                </a:cubicBezTo>
                <a:close/>
                <a:moveTo>
                  <a:pt x="2278" y="2426"/>
                </a:moveTo>
                <a:lnTo>
                  <a:pt x="2278" y="2426"/>
                </a:lnTo>
                <a:cubicBezTo>
                  <a:pt x="2263" y="2428"/>
                  <a:pt x="2252" y="2445"/>
                  <a:pt x="2256" y="2445"/>
                </a:cubicBezTo>
                <a:cubicBezTo>
                  <a:pt x="2258" y="2445"/>
                  <a:pt x="2262" y="2442"/>
                  <a:pt x="2269" y="2435"/>
                </a:cubicBezTo>
                <a:lnTo>
                  <a:pt x="2278" y="2426"/>
                </a:lnTo>
                <a:close/>
                <a:moveTo>
                  <a:pt x="1458" y="943"/>
                </a:moveTo>
                <a:lnTo>
                  <a:pt x="1458" y="943"/>
                </a:lnTo>
                <a:cubicBezTo>
                  <a:pt x="1551" y="978"/>
                  <a:pt x="1643" y="1040"/>
                  <a:pt x="1735" y="1101"/>
                </a:cubicBezTo>
                <a:lnTo>
                  <a:pt x="1869" y="1201"/>
                </a:lnTo>
                <a:lnTo>
                  <a:pt x="1935" y="1234"/>
                </a:lnTo>
                <a:cubicBezTo>
                  <a:pt x="1935" y="1234"/>
                  <a:pt x="1995" y="1264"/>
                  <a:pt x="2004" y="1264"/>
                </a:cubicBezTo>
                <a:cubicBezTo>
                  <a:pt x="2009" y="1264"/>
                  <a:pt x="2002" y="1257"/>
                  <a:pt x="1969" y="1235"/>
                </a:cubicBezTo>
                <a:lnTo>
                  <a:pt x="1969" y="1235"/>
                </a:lnTo>
                <a:cubicBezTo>
                  <a:pt x="2069" y="1302"/>
                  <a:pt x="2136" y="1368"/>
                  <a:pt x="2202" y="1468"/>
                </a:cubicBezTo>
                <a:lnTo>
                  <a:pt x="2236" y="1501"/>
                </a:lnTo>
                <a:cubicBezTo>
                  <a:pt x="2227" y="1485"/>
                  <a:pt x="2225" y="1478"/>
                  <a:pt x="2227" y="1478"/>
                </a:cubicBezTo>
                <a:lnTo>
                  <a:pt x="2227" y="1478"/>
                </a:lnTo>
                <a:cubicBezTo>
                  <a:pt x="2231" y="1478"/>
                  <a:pt x="2269" y="1535"/>
                  <a:pt x="2269" y="1535"/>
                </a:cubicBezTo>
                <a:cubicBezTo>
                  <a:pt x="2302" y="1568"/>
                  <a:pt x="2336" y="1635"/>
                  <a:pt x="2369" y="1702"/>
                </a:cubicBezTo>
                <a:cubicBezTo>
                  <a:pt x="2369" y="1702"/>
                  <a:pt x="2402" y="1735"/>
                  <a:pt x="2402" y="1768"/>
                </a:cubicBezTo>
                <a:lnTo>
                  <a:pt x="2436" y="1902"/>
                </a:lnTo>
                <a:cubicBezTo>
                  <a:pt x="2436" y="1912"/>
                  <a:pt x="2436" y="1923"/>
                  <a:pt x="2436" y="1935"/>
                </a:cubicBezTo>
                <a:cubicBezTo>
                  <a:pt x="2436" y="2002"/>
                  <a:pt x="2436" y="2035"/>
                  <a:pt x="2436" y="2102"/>
                </a:cubicBezTo>
                <a:cubicBezTo>
                  <a:pt x="2436" y="2121"/>
                  <a:pt x="2436" y="2135"/>
                  <a:pt x="2436" y="2135"/>
                </a:cubicBezTo>
                <a:lnTo>
                  <a:pt x="2413" y="2227"/>
                </a:lnTo>
                <a:lnTo>
                  <a:pt x="2413" y="2227"/>
                </a:lnTo>
                <a:cubicBezTo>
                  <a:pt x="2410" y="2228"/>
                  <a:pt x="2407" y="2230"/>
                  <a:pt x="2402" y="2235"/>
                </a:cubicBezTo>
                <a:cubicBezTo>
                  <a:pt x="2402" y="2269"/>
                  <a:pt x="2369" y="2302"/>
                  <a:pt x="2369" y="2302"/>
                </a:cubicBezTo>
                <a:cubicBezTo>
                  <a:pt x="2336" y="2335"/>
                  <a:pt x="2336" y="2369"/>
                  <a:pt x="2336" y="2369"/>
                </a:cubicBezTo>
                <a:lnTo>
                  <a:pt x="2278" y="2426"/>
                </a:lnTo>
                <a:lnTo>
                  <a:pt x="2278" y="2426"/>
                </a:lnTo>
                <a:cubicBezTo>
                  <a:pt x="2279" y="2426"/>
                  <a:pt x="2281" y="2426"/>
                  <a:pt x="2282" y="2426"/>
                </a:cubicBezTo>
                <a:cubicBezTo>
                  <a:pt x="2288" y="2426"/>
                  <a:pt x="2295" y="2428"/>
                  <a:pt x="2302" y="2435"/>
                </a:cubicBezTo>
                <a:lnTo>
                  <a:pt x="2197" y="2488"/>
                </a:lnTo>
                <a:lnTo>
                  <a:pt x="2197" y="2488"/>
                </a:lnTo>
                <a:cubicBezTo>
                  <a:pt x="2177" y="2490"/>
                  <a:pt x="2122" y="2502"/>
                  <a:pt x="2102" y="2502"/>
                </a:cubicBezTo>
                <a:lnTo>
                  <a:pt x="1902" y="2502"/>
                </a:lnTo>
                <a:cubicBezTo>
                  <a:pt x="1835" y="2502"/>
                  <a:pt x="1769" y="2469"/>
                  <a:pt x="1735" y="2435"/>
                </a:cubicBezTo>
                <a:lnTo>
                  <a:pt x="1668" y="2435"/>
                </a:lnTo>
                <a:lnTo>
                  <a:pt x="1502" y="2335"/>
                </a:lnTo>
                <a:lnTo>
                  <a:pt x="1402" y="2269"/>
                </a:lnTo>
                <a:cubicBezTo>
                  <a:pt x="1402" y="2269"/>
                  <a:pt x="1302" y="2202"/>
                  <a:pt x="1302" y="2169"/>
                </a:cubicBezTo>
                <a:lnTo>
                  <a:pt x="1201" y="2102"/>
                </a:lnTo>
                <a:cubicBezTo>
                  <a:pt x="1168" y="2068"/>
                  <a:pt x="1168" y="2035"/>
                  <a:pt x="1135" y="2002"/>
                </a:cubicBezTo>
                <a:cubicBezTo>
                  <a:pt x="1101" y="1968"/>
                  <a:pt x="1068" y="1902"/>
                  <a:pt x="1068" y="1868"/>
                </a:cubicBezTo>
                <a:lnTo>
                  <a:pt x="1068" y="1768"/>
                </a:lnTo>
                <a:cubicBezTo>
                  <a:pt x="1068" y="1768"/>
                  <a:pt x="1068" y="1735"/>
                  <a:pt x="1035" y="1702"/>
                </a:cubicBezTo>
                <a:lnTo>
                  <a:pt x="1035" y="1568"/>
                </a:lnTo>
                <a:cubicBezTo>
                  <a:pt x="1035" y="1551"/>
                  <a:pt x="1037" y="1536"/>
                  <a:pt x="1039" y="1525"/>
                </a:cubicBezTo>
                <a:lnTo>
                  <a:pt x="1039" y="1525"/>
                </a:lnTo>
                <a:cubicBezTo>
                  <a:pt x="1038" y="1528"/>
                  <a:pt x="1036" y="1531"/>
                  <a:pt x="1035" y="1535"/>
                </a:cubicBezTo>
                <a:cubicBezTo>
                  <a:pt x="1035" y="1514"/>
                  <a:pt x="1035" y="1484"/>
                  <a:pt x="1035" y="1468"/>
                </a:cubicBezTo>
                <a:cubicBezTo>
                  <a:pt x="1035" y="1435"/>
                  <a:pt x="1035" y="1435"/>
                  <a:pt x="1035" y="1401"/>
                </a:cubicBezTo>
                <a:lnTo>
                  <a:pt x="1035" y="1368"/>
                </a:lnTo>
                <a:cubicBezTo>
                  <a:pt x="1035" y="1335"/>
                  <a:pt x="1101" y="1268"/>
                  <a:pt x="1135" y="1234"/>
                </a:cubicBezTo>
                <a:cubicBezTo>
                  <a:pt x="1135" y="1201"/>
                  <a:pt x="1135" y="1201"/>
                  <a:pt x="1168" y="1168"/>
                </a:cubicBezTo>
                <a:lnTo>
                  <a:pt x="1201" y="1168"/>
                </a:lnTo>
                <a:lnTo>
                  <a:pt x="1268" y="1068"/>
                </a:lnTo>
                <a:cubicBezTo>
                  <a:pt x="1268" y="1034"/>
                  <a:pt x="1368" y="1001"/>
                  <a:pt x="1402" y="968"/>
                </a:cubicBezTo>
                <a:lnTo>
                  <a:pt x="1368" y="968"/>
                </a:lnTo>
                <a:cubicBezTo>
                  <a:pt x="1368" y="968"/>
                  <a:pt x="1423" y="968"/>
                  <a:pt x="1458" y="943"/>
                </a:cubicBezTo>
                <a:close/>
                <a:moveTo>
                  <a:pt x="1568" y="0"/>
                </a:moveTo>
                <a:lnTo>
                  <a:pt x="1568" y="67"/>
                </a:lnTo>
                <a:cubicBezTo>
                  <a:pt x="868" y="100"/>
                  <a:pt x="301" y="567"/>
                  <a:pt x="134" y="1201"/>
                </a:cubicBezTo>
                <a:cubicBezTo>
                  <a:pt x="1" y="1835"/>
                  <a:pt x="201" y="2502"/>
                  <a:pt x="734" y="2936"/>
                </a:cubicBezTo>
                <a:cubicBezTo>
                  <a:pt x="1078" y="3258"/>
                  <a:pt x="1519" y="3428"/>
                  <a:pt x="1967" y="3428"/>
                </a:cubicBezTo>
                <a:cubicBezTo>
                  <a:pt x="2215" y="3428"/>
                  <a:pt x="2465" y="3376"/>
                  <a:pt x="2703" y="3269"/>
                </a:cubicBezTo>
                <a:cubicBezTo>
                  <a:pt x="3270" y="2902"/>
                  <a:pt x="3503" y="2235"/>
                  <a:pt x="3336" y="1601"/>
                </a:cubicBezTo>
                <a:cubicBezTo>
                  <a:pt x="3103" y="934"/>
                  <a:pt x="2569" y="367"/>
                  <a:pt x="1902" y="134"/>
                </a:cubicBezTo>
                <a:cubicBezTo>
                  <a:pt x="1878" y="122"/>
                  <a:pt x="1855" y="112"/>
                  <a:pt x="1832" y="104"/>
                </a:cubicBezTo>
                <a:lnTo>
                  <a:pt x="1832" y="104"/>
                </a:lnTo>
                <a:cubicBezTo>
                  <a:pt x="1756" y="40"/>
                  <a:pt x="1665" y="0"/>
                  <a:pt x="15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0" name="Google Shape;1790;p41"/>
          <p:cNvSpPr/>
          <p:nvPr/>
        </p:nvSpPr>
        <p:spPr>
          <a:xfrm>
            <a:off x="7166000" y="4814900"/>
            <a:ext cx="70900" cy="70825"/>
          </a:xfrm>
          <a:custGeom>
            <a:avLst/>
            <a:gdLst/>
            <a:ahLst/>
            <a:cxnLst/>
            <a:rect l="l" t="t" r="r" b="b"/>
            <a:pathLst>
              <a:path w="2836" h="2833" extrusionOk="0">
                <a:moveTo>
                  <a:pt x="958" y="1016"/>
                </a:moveTo>
                <a:cubicBezTo>
                  <a:pt x="951" y="1028"/>
                  <a:pt x="943" y="1033"/>
                  <a:pt x="939" y="1033"/>
                </a:cubicBezTo>
                <a:cubicBezTo>
                  <a:pt x="936" y="1033"/>
                  <a:pt x="939" y="1027"/>
                  <a:pt x="958" y="1016"/>
                </a:cubicBezTo>
                <a:close/>
                <a:moveTo>
                  <a:pt x="1201" y="1126"/>
                </a:moveTo>
                <a:cubicBezTo>
                  <a:pt x="1201" y="1126"/>
                  <a:pt x="1200" y="1138"/>
                  <a:pt x="1197" y="1153"/>
                </a:cubicBezTo>
                <a:lnTo>
                  <a:pt x="1197" y="1153"/>
                </a:lnTo>
                <a:cubicBezTo>
                  <a:pt x="1198" y="1150"/>
                  <a:pt x="1200" y="1147"/>
                  <a:pt x="1201" y="1144"/>
                </a:cubicBezTo>
                <a:cubicBezTo>
                  <a:pt x="1201" y="1131"/>
                  <a:pt x="1201" y="1126"/>
                  <a:pt x="1201" y="1126"/>
                </a:cubicBezTo>
                <a:close/>
                <a:moveTo>
                  <a:pt x="1197" y="1153"/>
                </a:moveTo>
                <a:cubicBezTo>
                  <a:pt x="1187" y="1174"/>
                  <a:pt x="1181" y="1191"/>
                  <a:pt x="1176" y="1208"/>
                </a:cubicBezTo>
                <a:lnTo>
                  <a:pt x="1176" y="1208"/>
                </a:lnTo>
                <a:cubicBezTo>
                  <a:pt x="1188" y="1199"/>
                  <a:pt x="1194" y="1173"/>
                  <a:pt x="1197" y="1153"/>
                </a:cubicBezTo>
                <a:close/>
                <a:moveTo>
                  <a:pt x="1826" y="1273"/>
                </a:moveTo>
                <a:cubicBezTo>
                  <a:pt x="1828" y="1291"/>
                  <a:pt x="1839" y="1306"/>
                  <a:pt x="1843" y="1306"/>
                </a:cubicBezTo>
                <a:cubicBezTo>
                  <a:pt x="1846" y="1306"/>
                  <a:pt x="1845" y="1299"/>
                  <a:pt x="1835" y="1278"/>
                </a:cubicBezTo>
                <a:lnTo>
                  <a:pt x="1826" y="1273"/>
                </a:lnTo>
                <a:close/>
                <a:moveTo>
                  <a:pt x="1316" y="1792"/>
                </a:moveTo>
                <a:cubicBezTo>
                  <a:pt x="1316" y="1792"/>
                  <a:pt x="1327" y="1802"/>
                  <a:pt x="1339" y="1812"/>
                </a:cubicBezTo>
                <a:lnTo>
                  <a:pt x="1339" y="1812"/>
                </a:lnTo>
                <a:cubicBezTo>
                  <a:pt x="1338" y="1812"/>
                  <a:pt x="1336" y="1812"/>
                  <a:pt x="1335" y="1812"/>
                </a:cubicBezTo>
                <a:cubicBezTo>
                  <a:pt x="1321" y="1797"/>
                  <a:pt x="1315" y="1792"/>
                  <a:pt x="1316" y="1792"/>
                </a:cubicBezTo>
                <a:close/>
                <a:moveTo>
                  <a:pt x="1835" y="1778"/>
                </a:moveTo>
                <a:lnTo>
                  <a:pt x="1835" y="1778"/>
                </a:lnTo>
                <a:cubicBezTo>
                  <a:pt x="1816" y="1797"/>
                  <a:pt x="1774" y="1817"/>
                  <a:pt x="1768" y="1817"/>
                </a:cubicBezTo>
                <a:cubicBezTo>
                  <a:pt x="1764" y="1817"/>
                  <a:pt x="1779" y="1806"/>
                  <a:pt x="1835" y="1778"/>
                </a:cubicBezTo>
                <a:close/>
                <a:moveTo>
                  <a:pt x="1270" y="945"/>
                </a:moveTo>
                <a:cubicBezTo>
                  <a:pt x="1303" y="947"/>
                  <a:pt x="1344" y="954"/>
                  <a:pt x="1368" y="978"/>
                </a:cubicBezTo>
                <a:lnTo>
                  <a:pt x="1435" y="978"/>
                </a:lnTo>
                <a:lnTo>
                  <a:pt x="1568" y="1078"/>
                </a:lnTo>
                <a:lnTo>
                  <a:pt x="1635" y="1111"/>
                </a:lnTo>
                <a:cubicBezTo>
                  <a:pt x="1702" y="1144"/>
                  <a:pt x="1735" y="1178"/>
                  <a:pt x="1768" y="1244"/>
                </a:cubicBezTo>
                <a:lnTo>
                  <a:pt x="1826" y="1273"/>
                </a:lnTo>
                <a:lnTo>
                  <a:pt x="1826" y="1273"/>
                </a:lnTo>
                <a:cubicBezTo>
                  <a:pt x="1825" y="1263"/>
                  <a:pt x="1827" y="1253"/>
                  <a:pt x="1835" y="1244"/>
                </a:cubicBezTo>
                <a:lnTo>
                  <a:pt x="1835" y="1244"/>
                </a:lnTo>
                <a:lnTo>
                  <a:pt x="1902" y="1378"/>
                </a:lnTo>
                <a:lnTo>
                  <a:pt x="1935" y="1445"/>
                </a:lnTo>
                <a:cubicBezTo>
                  <a:pt x="1935" y="1478"/>
                  <a:pt x="1935" y="1478"/>
                  <a:pt x="1935" y="1511"/>
                </a:cubicBezTo>
                <a:lnTo>
                  <a:pt x="1935" y="1611"/>
                </a:lnTo>
                <a:lnTo>
                  <a:pt x="1935" y="1645"/>
                </a:lnTo>
                <a:cubicBezTo>
                  <a:pt x="1935" y="1645"/>
                  <a:pt x="1935" y="1662"/>
                  <a:pt x="1923" y="1672"/>
                </a:cubicBezTo>
                <a:lnTo>
                  <a:pt x="1923" y="1672"/>
                </a:lnTo>
                <a:cubicBezTo>
                  <a:pt x="1931" y="1653"/>
                  <a:pt x="1936" y="1629"/>
                  <a:pt x="1925" y="1629"/>
                </a:cubicBezTo>
                <a:cubicBezTo>
                  <a:pt x="1921" y="1629"/>
                  <a:pt x="1913" y="1633"/>
                  <a:pt x="1902" y="1645"/>
                </a:cubicBezTo>
                <a:lnTo>
                  <a:pt x="1835" y="1745"/>
                </a:lnTo>
                <a:cubicBezTo>
                  <a:pt x="1828" y="1759"/>
                  <a:pt x="1828" y="1764"/>
                  <a:pt x="1833" y="1764"/>
                </a:cubicBezTo>
                <a:cubicBezTo>
                  <a:pt x="1845" y="1764"/>
                  <a:pt x="1887" y="1726"/>
                  <a:pt x="1887" y="1726"/>
                </a:cubicBezTo>
                <a:lnTo>
                  <a:pt x="1887" y="1726"/>
                </a:lnTo>
                <a:cubicBezTo>
                  <a:pt x="1888" y="1726"/>
                  <a:pt x="1883" y="1731"/>
                  <a:pt x="1868" y="1745"/>
                </a:cubicBezTo>
                <a:lnTo>
                  <a:pt x="1835" y="1778"/>
                </a:lnTo>
                <a:cubicBezTo>
                  <a:pt x="1802" y="1778"/>
                  <a:pt x="1768" y="1812"/>
                  <a:pt x="1735" y="1812"/>
                </a:cubicBezTo>
                <a:lnTo>
                  <a:pt x="1702" y="1845"/>
                </a:lnTo>
                <a:lnTo>
                  <a:pt x="1668" y="1845"/>
                </a:lnTo>
                <a:cubicBezTo>
                  <a:pt x="1735" y="1812"/>
                  <a:pt x="1735" y="1812"/>
                  <a:pt x="1702" y="1812"/>
                </a:cubicBezTo>
                <a:lnTo>
                  <a:pt x="1602" y="1845"/>
                </a:lnTo>
                <a:lnTo>
                  <a:pt x="1535" y="1845"/>
                </a:lnTo>
                <a:cubicBezTo>
                  <a:pt x="1518" y="1862"/>
                  <a:pt x="1502" y="1870"/>
                  <a:pt x="1485" y="1870"/>
                </a:cubicBezTo>
                <a:cubicBezTo>
                  <a:pt x="1468" y="1870"/>
                  <a:pt x="1451" y="1862"/>
                  <a:pt x="1435" y="1845"/>
                </a:cubicBezTo>
                <a:cubicBezTo>
                  <a:pt x="1414" y="1845"/>
                  <a:pt x="1393" y="1832"/>
                  <a:pt x="1373" y="1822"/>
                </a:cubicBezTo>
                <a:lnTo>
                  <a:pt x="1373" y="1822"/>
                </a:lnTo>
                <a:cubicBezTo>
                  <a:pt x="1372" y="1820"/>
                  <a:pt x="1370" y="1816"/>
                  <a:pt x="1368" y="1812"/>
                </a:cubicBezTo>
                <a:lnTo>
                  <a:pt x="1335" y="1778"/>
                </a:lnTo>
                <a:cubicBezTo>
                  <a:pt x="1301" y="1778"/>
                  <a:pt x="1301" y="1778"/>
                  <a:pt x="1301" y="1745"/>
                </a:cubicBezTo>
                <a:cubicBezTo>
                  <a:pt x="1281" y="1725"/>
                  <a:pt x="1261" y="1692"/>
                  <a:pt x="1263" y="1692"/>
                </a:cubicBezTo>
                <a:lnTo>
                  <a:pt x="1263" y="1692"/>
                </a:lnTo>
                <a:cubicBezTo>
                  <a:pt x="1264" y="1692"/>
                  <a:pt x="1275" y="1706"/>
                  <a:pt x="1301" y="1745"/>
                </a:cubicBezTo>
                <a:cubicBezTo>
                  <a:pt x="1301" y="1711"/>
                  <a:pt x="1235" y="1678"/>
                  <a:pt x="1235" y="1645"/>
                </a:cubicBezTo>
                <a:cubicBezTo>
                  <a:pt x="1218" y="1645"/>
                  <a:pt x="1210" y="1637"/>
                  <a:pt x="1206" y="1625"/>
                </a:cubicBezTo>
                <a:lnTo>
                  <a:pt x="1206" y="1625"/>
                </a:lnTo>
                <a:cubicBezTo>
                  <a:pt x="1207" y="1626"/>
                  <a:pt x="1208" y="1628"/>
                  <a:pt x="1208" y="1628"/>
                </a:cubicBezTo>
                <a:cubicBezTo>
                  <a:pt x="1209" y="1628"/>
                  <a:pt x="1207" y="1624"/>
                  <a:pt x="1203" y="1616"/>
                </a:cubicBezTo>
                <a:lnTo>
                  <a:pt x="1203" y="1616"/>
                </a:lnTo>
                <a:cubicBezTo>
                  <a:pt x="1201" y="1604"/>
                  <a:pt x="1201" y="1591"/>
                  <a:pt x="1201" y="1578"/>
                </a:cubicBezTo>
                <a:cubicBezTo>
                  <a:pt x="1190" y="1567"/>
                  <a:pt x="1183" y="1562"/>
                  <a:pt x="1180" y="1562"/>
                </a:cubicBezTo>
                <a:cubicBezTo>
                  <a:pt x="1176" y="1562"/>
                  <a:pt x="1178" y="1571"/>
                  <a:pt x="1183" y="1582"/>
                </a:cubicBezTo>
                <a:lnTo>
                  <a:pt x="1183" y="1582"/>
                </a:lnTo>
                <a:cubicBezTo>
                  <a:pt x="1141" y="1511"/>
                  <a:pt x="1168" y="1508"/>
                  <a:pt x="1168" y="1478"/>
                </a:cubicBezTo>
                <a:lnTo>
                  <a:pt x="1168" y="1445"/>
                </a:lnTo>
                <a:lnTo>
                  <a:pt x="1168" y="1311"/>
                </a:lnTo>
                <a:cubicBezTo>
                  <a:pt x="1168" y="1269"/>
                  <a:pt x="1168" y="1240"/>
                  <a:pt x="1176" y="1208"/>
                </a:cubicBezTo>
                <a:lnTo>
                  <a:pt x="1176" y="1208"/>
                </a:lnTo>
                <a:cubicBezTo>
                  <a:pt x="1174" y="1210"/>
                  <a:pt x="1171" y="1211"/>
                  <a:pt x="1168" y="1211"/>
                </a:cubicBezTo>
                <a:cubicBezTo>
                  <a:pt x="1135" y="1211"/>
                  <a:pt x="1201" y="1144"/>
                  <a:pt x="1201" y="1111"/>
                </a:cubicBezTo>
                <a:cubicBezTo>
                  <a:pt x="1236" y="1055"/>
                  <a:pt x="1259" y="999"/>
                  <a:pt x="1270" y="945"/>
                </a:cubicBezTo>
                <a:close/>
                <a:moveTo>
                  <a:pt x="1195" y="1"/>
                </a:moveTo>
                <a:cubicBezTo>
                  <a:pt x="988" y="1"/>
                  <a:pt x="784" y="52"/>
                  <a:pt x="601" y="144"/>
                </a:cubicBezTo>
                <a:cubicBezTo>
                  <a:pt x="234" y="344"/>
                  <a:pt x="0" y="677"/>
                  <a:pt x="0" y="1078"/>
                </a:cubicBezTo>
                <a:cubicBezTo>
                  <a:pt x="0" y="1230"/>
                  <a:pt x="66" y="1361"/>
                  <a:pt x="171" y="1445"/>
                </a:cubicBezTo>
                <a:lnTo>
                  <a:pt x="171" y="1445"/>
                </a:lnTo>
                <a:cubicBezTo>
                  <a:pt x="176" y="1712"/>
                  <a:pt x="251" y="1978"/>
                  <a:pt x="401" y="2212"/>
                </a:cubicBezTo>
                <a:cubicBezTo>
                  <a:pt x="636" y="2604"/>
                  <a:pt x="1056" y="2832"/>
                  <a:pt x="1483" y="2832"/>
                </a:cubicBezTo>
                <a:cubicBezTo>
                  <a:pt x="1601" y="2832"/>
                  <a:pt x="1720" y="2815"/>
                  <a:pt x="1835" y="2779"/>
                </a:cubicBezTo>
                <a:cubicBezTo>
                  <a:pt x="2402" y="2612"/>
                  <a:pt x="2802" y="2145"/>
                  <a:pt x="2836" y="1545"/>
                </a:cubicBezTo>
                <a:cubicBezTo>
                  <a:pt x="2769" y="878"/>
                  <a:pt x="2335" y="310"/>
                  <a:pt x="1702" y="110"/>
                </a:cubicBezTo>
                <a:cubicBezTo>
                  <a:pt x="1536" y="35"/>
                  <a:pt x="1364" y="1"/>
                  <a:pt x="11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1" name="Google Shape;1791;p41"/>
          <p:cNvSpPr/>
          <p:nvPr/>
        </p:nvSpPr>
        <p:spPr>
          <a:xfrm>
            <a:off x="891300" y="591825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2" name="Google Shape;1792;p41"/>
          <p:cNvSpPr/>
          <p:nvPr/>
        </p:nvSpPr>
        <p:spPr>
          <a:xfrm>
            <a:off x="233038" y="2263725"/>
            <a:ext cx="321925" cy="310900"/>
          </a:xfrm>
          <a:custGeom>
            <a:avLst/>
            <a:gdLst/>
            <a:ahLst/>
            <a:cxnLst/>
            <a:rect l="l" t="t" r="r" b="b"/>
            <a:pathLst>
              <a:path w="12877" h="12436" extrusionOk="0">
                <a:moveTo>
                  <a:pt x="5600" y="919"/>
                </a:moveTo>
                <a:cubicBezTo>
                  <a:pt x="6011" y="919"/>
                  <a:pt x="6242" y="1617"/>
                  <a:pt x="6272" y="1936"/>
                </a:cubicBezTo>
                <a:cubicBezTo>
                  <a:pt x="6338" y="2503"/>
                  <a:pt x="6338" y="3104"/>
                  <a:pt x="6272" y="3671"/>
                </a:cubicBezTo>
                <a:cubicBezTo>
                  <a:pt x="6205" y="4449"/>
                  <a:pt x="6019" y="5228"/>
                  <a:pt x="5725" y="5967"/>
                </a:cubicBezTo>
                <a:lnTo>
                  <a:pt x="5725" y="5967"/>
                </a:lnTo>
                <a:cubicBezTo>
                  <a:pt x="5713" y="5987"/>
                  <a:pt x="5702" y="6006"/>
                  <a:pt x="5690" y="6025"/>
                </a:cubicBezTo>
                <a:lnTo>
                  <a:pt x="5690" y="6025"/>
                </a:lnTo>
                <a:cubicBezTo>
                  <a:pt x="5502" y="5836"/>
                  <a:pt x="5353" y="5627"/>
                  <a:pt x="5236" y="5403"/>
                </a:cubicBezTo>
                <a:lnTo>
                  <a:pt x="5236" y="5403"/>
                </a:lnTo>
                <a:cubicBezTo>
                  <a:pt x="5163" y="4899"/>
                  <a:pt x="5042" y="4402"/>
                  <a:pt x="4856" y="3932"/>
                </a:cubicBezTo>
                <a:lnTo>
                  <a:pt x="4856" y="3932"/>
                </a:lnTo>
                <a:cubicBezTo>
                  <a:pt x="4843" y="3756"/>
                  <a:pt x="4837" y="3579"/>
                  <a:pt x="4837" y="3404"/>
                </a:cubicBezTo>
                <a:cubicBezTo>
                  <a:pt x="4837" y="2803"/>
                  <a:pt x="4704" y="1302"/>
                  <a:pt x="5404" y="969"/>
                </a:cubicBezTo>
                <a:cubicBezTo>
                  <a:pt x="5473" y="934"/>
                  <a:pt x="5539" y="919"/>
                  <a:pt x="5600" y="919"/>
                </a:cubicBezTo>
                <a:close/>
                <a:moveTo>
                  <a:pt x="2127" y="2545"/>
                </a:moveTo>
                <a:cubicBezTo>
                  <a:pt x="2894" y="2545"/>
                  <a:pt x="3611" y="3480"/>
                  <a:pt x="3917" y="4097"/>
                </a:cubicBezTo>
                <a:lnTo>
                  <a:pt x="3917" y="4097"/>
                </a:lnTo>
                <a:cubicBezTo>
                  <a:pt x="3967" y="4686"/>
                  <a:pt x="4094" y="5263"/>
                  <a:pt x="4350" y="5780"/>
                </a:cubicBezTo>
                <a:lnTo>
                  <a:pt x="4350" y="5780"/>
                </a:lnTo>
                <a:cubicBezTo>
                  <a:pt x="4367" y="5914"/>
                  <a:pt x="4381" y="6048"/>
                  <a:pt x="4390" y="6182"/>
                </a:cubicBezTo>
                <a:lnTo>
                  <a:pt x="4390" y="6182"/>
                </a:lnTo>
                <a:cubicBezTo>
                  <a:pt x="4175" y="6257"/>
                  <a:pt x="3964" y="6291"/>
                  <a:pt x="3758" y="6291"/>
                </a:cubicBezTo>
                <a:cubicBezTo>
                  <a:pt x="2917" y="6291"/>
                  <a:pt x="2175" y="5715"/>
                  <a:pt x="1735" y="4938"/>
                </a:cubicBezTo>
                <a:cubicBezTo>
                  <a:pt x="1401" y="4404"/>
                  <a:pt x="901" y="2937"/>
                  <a:pt x="1802" y="2603"/>
                </a:cubicBezTo>
                <a:cubicBezTo>
                  <a:pt x="1910" y="2563"/>
                  <a:pt x="2019" y="2545"/>
                  <a:pt x="2127" y="2545"/>
                </a:cubicBezTo>
                <a:close/>
                <a:moveTo>
                  <a:pt x="10594" y="3135"/>
                </a:moveTo>
                <a:cubicBezTo>
                  <a:pt x="10768" y="3135"/>
                  <a:pt x="10931" y="3176"/>
                  <a:pt x="11075" y="3270"/>
                </a:cubicBezTo>
                <a:cubicBezTo>
                  <a:pt x="11542" y="3571"/>
                  <a:pt x="11442" y="4338"/>
                  <a:pt x="11275" y="4805"/>
                </a:cubicBezTo>
                <a:cubicBezTo>
                  <a:pt x="11042" y="5338"/>
                  <a:pt x="10641" y="5772"/>
                  <a:pt x="10141" y="6072"/>
                </a:cubicBezTo>
                <a:cubicBezTo>
                  <a:pt x="9361" y="6563"/>
                  <a:pt x="8432" y="6681"/>
                  <a:pt x="7513" y="6695"/>
                </a:cubicBezTo>
                <a:lnTo>
                  <a:pt x="7513" y="6695"/>
                </a:lnTo>
                <a:cubicBezTo>
                  <a:pt x="7183" y="6649"/>
                  <a:pt x="6844" y="6634"/>
                  <a:pt x="6505" y="6634"/>
                </a:cubicBezTo>
                <a:cubicBezTo>
                  <a:pt x="6485" y="6634"/>
                  <a:pt x="6465" y="6634"/>
                  <a:pt x="6444" y="6634"/>
                </a:cubicBezTo>
                <a:lnTo>
                  <a:pt x="6444" y="6634"/>
                </a:lnTo>
                <a:cubicBezTo>
                  <a:pt x="6448" y="6627"/>
                  <a:pt x="6451" y="6620"/>
                  <a:pt x="6454" y="6612"/>
                </a:cubicBezTo>
                <a:lnTo>
                  <a:pt x="6454" y="6612"/>
                </a:lnTo>
                <a:cubicBezTo>
                  <a:pt x="6891" y="5864"/>
                  <a:pt x="7447" y="5182"/>
                  <a:pt x="8073" y="4605"/>
                </a:cubicBezTo>
                <a:cubicBezTo>
                  <a:pt x="8573" y="4160"/>
                  <a:pt x="9723" y="3135"/>
                  <a:pt x="10594" y="3135"/>
                </a:cubicBezTo>
                <a:close/>
                <a:moveTo>
                  <a:pt x="6540" y="7614"/>
                </a:moveTo>
                <a:cubicBezTo>
                  <a:pt x="6696" y="7616"/>
                  <a:pt x="6853" y="7618"/>
                  <a:pt x="7009" y="7618"/>
                </a:cubicBezTo>
                <a:cubicBezTo>
                  <a:pt x="7109" y="7618"/>
                  <a:pt x="7208" y="7617"/>
                  <a:pt x="7307" y="7616"/>
                </a:cubicBezTo>
                <a:lnTo>
                  <a:pt x="7307" y="7616"/>
                </a:lnTo>
                <a:cubicBezTo>
                  <a:pt x="7800" y="7665"/>
                  <a:pt x="8279" y="7802"/>
                  <a:pt x="8673" y="8140"/>
                </a:cubicBezTo>
                <a:cubicBezTo>
                  <a:pt x="9240" y="8641"/>
                  <a:pt x="9440" y="9475"/>
                  <a:pt x="9174" y="10209"/>
                </a:cubicBezTo>
                <a:cubicBezTo>
                  <a:pt x="9048" y="10586"/>
                  <a:pt x="8684" y="10845"/>
                  <a:pt x="8279" y="10845"/>
                </a:cubicBezTo>
                <a:cubicBezTo>
                  <a:pt x="8255" y="10845"/>
                  <a:pt x="8231" y="10844"/>
                  <a:pt x="8206" y="10842"/>
                </a:cubicBezTo>
                <a:cubicBezTo>
                  <a:pt x="7739" y="10776"/>
                  <a:pt x="7539" y="10109"/>
                  <a:pt x="7372" y="9742"/>
                </a:cubicBezTo>
                <a:cubicBezTo>
                  <a:pt x="7052" y="9048"/>
                  <a:pt x="6775" y="8333"/>
                  <a:pt x="6540" y="7614"/>
                </a:cubicBezTo>
                <a:close/>
                <a:moveTo>
                  <a:pt x="4520" y="7290"/>
                </a:moveTo>
                <a:cubicBezTo>
                  <a:pt x="4587" y="7326"/>
                  <a:pt x="4659" y="7354"/>
                  <a:pt x="4737" y="7373"/>
                </a:cubicBezTo>
                <a:cubicBezTo>
                  <a:pt x="4772" y="7381"/>
                  <a:pt x="4807" y="7385"/>
                  <a:pt x="4841" y="7385"/>
                </a:cubicBezTo>
                <a:cubicBezTo>
                  <a:pt x="4946" y="7385"/>
                  <a:pt x="5045" y="7351"/>
                  <a:pt x="5128" y="7294"/>
                </a:cubicBezTo>
                <a:lnTo>
                  <a:pt x="5128" y="7294"/>
                </a:lnTo>
                <a:cubicBezTo>
                  <a:pt x="5147" y="7485"/>
                  <a:pt x="5281" y="7643"/>
                  <a:pt x="5447" y="7709"/>
                </a:cubicBezTo>
                <a:lnTo>
                  <a:pt x="5447" y="7709"/>
                </a:lnTo>
                <a:cubicBezTo>
                  <a:pt x="5420" y="8415"/>
                  <a:pt x="5227" y="9122"/>
                  <a:pt x="4904" y="9742"/>
                </a:cubicBezTo>
                <a:cubicBezTo>
                  <a:pt x="4737" y="10109"/>
                  <a:pt x="4504" y="10409"/>
                  <a:pt x="4237" y="10709"/>
                </a:cubicBezTo>
                <a:cubicBezTo>
                  <a:pt x="4062" y="10913"/>
                  <a:pt x="3659" y="11446"/>
                  <a:pt x="3338" y="11446"/>
                </a:cubicBezTo>
                <a:cubicBezTo>
                  <a:pt x="3290" y="11446"/>
                  <a:pt x="3245" y="11435"/>
                  <a:pt x="3203" y="11409"/>
                </a:cubicBezTo>
                <a:cubicBezTo>
                  <a:pt x="2869" y="11243"/>
                  <a:pt x="2836" y="10509"/>
                  <a:pt x="2836" y="10209"/>
                </a:cubicBezTo>
                <a:cubicBezTo>
                  <a:pt x="2836" y="9808"/>
                  <a:pt x="2936" y="9408"/>
                  <a:pt x="3103" y="9074"/>
                </a:cubicBezTo>
                <a:cubicBezTo>
                  <a:pt x="3479" y="8403"/>
                  <a:pt x="3963" y="7797"/>
                  <a:pt x="4520" y="7290"/>
                </a:cubicBezTo>
                <a:close/>
                <a:moveTo>
                  <a:pt x="5546" y="1"/>
                </a:moveTo>
                <a:cubicBezTo>
                  <a:pt x="5443" y="1"/>
                  <a:pt x="5340" y="12"/>
                  <a:pt x="5237" y="35"/>
                </a:cubicBezTo>
                <a:cubicBezTo>
                  <a:pt x="4173" y="294"/>
                  <a:pt x="3977" y="1521"/>
                  <a:pt x="3922" y="2496"/>
                </a:cubicBezTo>
                <a:lnTo>
                  <a:pt x="3922" y="2496"/>
                </a:lnTo>
                <a:cubicBezTo>
                  <a:pt x="3405" y="2006"/>
                  <a:pt x="2709" y="1609"/>
                  <a:pt x="2036" y="1609"/>
                </a:cubicBezTo>
                <a:cubicBezTo>
                  <a:pt x="1674" y="1609"/>
                  <a:pt x="1318" y="1724"/>
                  <a:pt x="1001" y="2003"/>
                </a:cubicBezTo>
                <a:cubicBezTo>
                  <a:pt x="0" y="2837"/>
                  <a:pt x="334" y="4438"/>
                  <a:pt x="901" y="5439"/>
                </a:cubicBezTo>
                <a:cubicBezTo>
                  <a:pt x="1421" y="6321"/>
                  <a:pt x="2310" y="7035"/>
                  <a:pt x="3297" y="7205"/>
                </a:cubicBezTo>
                <a:lnTo>
                  <a:pt x="3297" y="7205"/>
                </a:lnTo>
                <a:cubicBezTo>
                  <a:pt x="2731" y="7808"/>
                  <a:pt x="2251" y="8488"/>
                  <a:pt x="2035" y="9308"/>
                </a:cubicBezTo>
                <a:cubicBezTo>
                  <a:pt x="1768" y="10242"/>
                  <a:pt x="1835" y="11776"/>
                  <a:pt x="2836" y="12310"/>
                </a:cubicBezTo>
                <a:cubicBezTo>
                  <a:pt x="2984" y="12397"/>
                  <a:pt x="3137" y="12435"/>
                  <a:pt x="3291" y="12435"/>
                </a:cubicBezTo>
                <a:cubicBezTo>
                  <a:pt x="4144" y="12435"/>
                  <a:pt x="5042" y="11264"/>
                  <a:pt x="5438" y="10642"/>
                </a:cubicBezTo>
                <a:cubicBezTo>
                  <a:pt x="5725" y="10197"/>
                  <a:pt x="5944" y="9721"/>
                  <a:pt x="6095" y="9227"/>
                </a:cubicBezTo>
                <a:lnTo>
                  <a:pt x="6095" y="9227"/>
                </a:lnTo>
                <a:cubicBezTo>
                  <a:pt x="6120" y="9287"/>
                  <a:pt x="6146" y="9348"/>
                  <a:pt x="6171" y="9408"/>
                </a:cubicBezTo>
                <a:cubicBezTo>
                  <a:pt x="6372" y="10008"/>
                  <a:pt x="6672" y="10609"/>
                  <a:pt x="7039" y="11176"/>
                </a:cubicBezTo>
                <a:cubicBezTo>
                  <a:pt x="7372" y="11592"/>
                  <a:pt x="7815" y="11778"/>
                  <a:pt x="8262" y="11778"/>
                </a:cubicBezTo>
                <a:cubicBezTo>
                  <a:pt x="8889" y="11778"/>
                  <a:pt x="9524" y="11413"/>
                  <a:pt x="9874" y="10809"/>
                </a:cubicBezTo>
                <a:cubicBezTo>
                  <a:pt x="10408" y="9842"/>
                  <a:pt x="10274" y="8641"/>
                  <a:pt x="9574" y="7774"/>
                </a:cubicBezTo>
                <a:cubicBezTo>
                  <a:pt x="9468" y="7638"/>
                  <a:pt x="9354" y="7518"/>
                  <a:pt x="9233" y="7412"/>
                </a:cubicBezTo>
                <a:lnTo>
                  <a:pt x="9233" y="7412"/>
                </a:lnTo>
                <a:cubicBezTo>
                  <a:pt x="9892" y="7257"/>
                  <a:pt x="10518" y="6990"/>
                  <a:pt x="11075" y="6539"/>
                </a:cubicBezTo>
                <a:cubicBezTo>
                  <a:pt x="12076" y="5705"/>
                  <a:pt x="12876" y="3971"/>
                  <a:pt x="11909" y="2803"/>
                </a:cubicBezTo>
                <a:cubicBezTo>
                  <a:pt x="11558" y="2373"/>
                  <a:pt x="11118" y="2208"/>
                  <a:pt x="10652" y="2208"/>
                </a:cubicBezTo>
                <a:cubicBezTo>
                  <a:pt x="9747" y="2208"/>
                  <a:pt x="8745" y="2830"/>
                  <a:pt x="8106" y="3337"/>
                </a:cubicBezTo>
                <a:cubicBezTo>
                  <a:pt x="7769" y="3594"/>
                  <a:pt x="7448" y="3873"/>
                  <a:pt x="7147" y="4171"/>
                </a:cubicBezTo>
                <a:lnTo>
                  <a:pt x="7147" y="4171"/>
                </a:lnTo>
                <a:cubicBezTo>
                  <a:pt x="7208" y="3742"/>
                  <a:pt x="7239" y="3307"/>
                  <a:pt x="7239" y="2870"/>
                </a:cubicBezTo>
                <a:cubicBezTo>
                  <a:pt x="7239" y="2136"/>
                  <a:pt x="7239" y="1336"/>
                  <a:pt x="6839" y="735"/>
                </a:cubicBezTo>
                <a:cubicBezTo>
                  <a:pt x="6534" y="265"/>
                  <a:pt x="6046" y="1"/>
                  <a:pt x="55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93" name="Google Shape;1793;p41"/>
          <p:cNvGrpSpPr/>
          <p:nvPr/>
        </p:nvGrpSpPr>
        <p:grpSpPr>
          <a:xfrm>
            <a:off x="8118813" y="911138"/>
            <a:ext cx="311900" cy="314700"/>
            <a:chOff x="8571050" y="1873050"/>
            <a:chExt cx="311900" cy="314700"/>
          </a:xfrm>
        </p:grpSpPr>
        <p:sp>
          <p:nvSpPr>
            <p:cNvPr id="1794" name="Google Shape;1794;p41"/>
            <p:cNvSpPr/>
            <p:nvPr/>
          </p:nvSpPr>
          <p:spPr>
            <a:xfrm>
              <a:off x="8571050" y="1873050"/>
              <a:ext cx="311900" cy="314700"/>
            </a:xfrm>
            <a:custGeom>
              <a:avLst/>
              <a:gdLst/>
              <a:ahLst/>
              <a:cxnLst/>
              <a:rect l="l" t="t" r="r" b="b"/>
              <a:pathLst>
                <a:path w="12476" h="12588" extrusionOk="0">
                  <a:moveTo>
                    <a:pt x="6515" y="929"/>
                  </a:moveTo>
                  <a:cubicBezTo>
                    <a:pt x="7071" y="929"/>
                    <a:pt x="7622" y="1043"/>
                    <a:pt x="8139" y="1298"/>
                  </a:cubicBezTo>
                  <a:cubicBezTo>
                    <a:pt x="8210" y="1327"/>
                    <a:pt x="8279" y="1340"/>
                    <a:pt x="8345" y="1340"/>
                  </a:cubicBezTo>
                  <a:cubicBezTo>
                    <a:pt x="8479" y="1340"/>
                    <a:pt x="8599" y="1286"/>
                    <a:pt x="8691" y="1204"/>
                  </a:cubicBezTo>
                  <a:lnTo>
                    <a:pt x="8691" y="1204"/>
                  </a:lnTo>
                  <a:cubicBezTo>
                    <a:pt x="8751" y="1239"/>
                    <a:pt x="8804" y="1285"/>
                    <a:pt x="8873" y="1331"/>
                  </a:cubicBezTo>
                  <a:cubicBezTo>
                    <a:pt x="9107" y="1498"/>
                    <a:pt x="9307" y="1665"/>
                    <a:pt x="9507" y="1865"/>
                  </a:cubicBezTo>
                  <a:cubicBezTo>
                    <a:pt x="9907" y="2265"/>
                    <a:pt x="10241" y="2699"/>
                    <a:pt x="10508" y="3166"/>
                  </a:cubicBezTo>
                  <a:cubicBezTo>
                    <a:pt x="11108" y="4267"/>
                    <a:pt x="11408" y="5468"/>
                    <a:pt x="11442" y="6735"/>
                  </a:cubicBezTo>
                  <a:cubicBezTo>
                    <a:pt x="11475" y="7936"/>
                    <a:pt x="11442" y="9404"/>
                    <a:pt x="10508" y="10304"/>
                  </a:cubicBezTo>
                  <a:cubicBezTo>
                    <a:pt x="9674" y="11038"/>
                    <a:pt x="8640" y="11505"/>
                    <a:pt x="7539" y="11605"/>
                  </a:cubicBezTo>
                  <a:cubicBezTo>
                    <a:pt x="7275" y="11644"/>
                    <a:pt x="7012" y="11662"/>
                    <a:pt x="6751" y="11662"/>
                  </a:cubicBezTo>
                  <a:cubicBezTo>
                    <a:pt x="4966" y="11662"/>
                    <a:pt x="3287" y="10784"/>
                    <a:pt x="2268" y="9270"/>
                  </a:cubicBezTo>
                  <a:cubicBezTo>
                    <a:pt x="1101" y="7569"/>
                    <a:pt x="1034" y="5368"/>
                    <a:pt x="2035" y="3566"/>
                  </a:cubicBezTo>
                  <a:cubicBezTo>
                    <a:pt x="2924" y="2093"/>
                    <a:pt x="4742" y="929"/>
                    <a:pt x="6515" y="929"/>
                  </a:cubicBezTo>
                  <a:close/>
                  <a:moveTo>
                    <a:pt x="6555" y="0"/>
                  </a:moveTo>
                  <a:cubicBezTo>
                    <a:pt x="4670" y="0"/>
                    <a:pt x="2774" y="1021"/>
                    <a:pt x="1635" y="2499"/>
                  </a:cubicBezTo>
                  <a:cubicBezTo>
                    <a:pt x="100" y="4567"/>
                    <a:pt x="0" y="7336"/>
                    <a:pt x="1334" y="9537"/>
                  </a:cubicBezTo>
                  <a:cubicBezTo>
                    <a:pt x="2520" y="11456"/>
                    <a:pt x="4636" y="12587"/>
                    <a:pt x="6855" y="12587"/>
                  </a:cubicBezTo>
                  <a:cubicBezTo>
                    <a:pt x="7259" y="12587"/>
                    <a:pt x="7667" y="12550"/>
                    <a:pt x="8073" y="12473"/>
                  </a:cubicBezTo>
                  <a:cubicBezTo>
                    <a:pt x="9407" y="12239"/>
                    <a:pt x="10641" y="11539"/>
                    <a:pt x="11542" y="10505"/>
                  </a:cubicBezTo>
                  <a:cubicBezTo>
                    <a:pt x="12476" y="9337"/>
                    <a:pt x="12442" y="7469"/>
                    <a:pt x="12309" y="6035"/>
                  </a:cubicBezTo>
                  <a:cubicBezTo>
                    <a:pt x="12209" y="4434"/>
                    <a:pt x="11608" y="2866"/>
                    <a:pt x="10574" y="1632"/>
                  </a:cubicBezTo>
                  <a:cubicBezTo>
                    <a:pt x="10074" y="1031"/>
                    <a:pt x="9507" y="531"/>
                    <a:pt x="8806" y="197"/>
                  </a:cubicBezTo>
                  <a:cubicBezTo>
                    <a:pt x="8667" y="128"/>
                    <a:pt x="8499" y="91"/>
                    <a:pt x="8331" y="91"/>
                  </a:cubicBezTo>
                  <a:cubicBezTo>
                    <a:pt x="8179" y="91"/>
                    <a:pt x="8029" y="121"/>
                    <a:pt x="7902" y="185"/>
                  </a:cubicBezTo>
                  <a:lnTo>
                    <a:pt x="7902" y="185"/>
                  </a:lnTo>
                  <a:cubicBezTo>
                    <a:pt x="7461" y="59"/>
                    <a:pt x="7008" y="0"/>
                    <a:pt x="6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41"/>
            <p:cNvSpPr/>
            <p:nvPr/>
          </p:nvSpPr>
          <p:spPr>
            <a:xfrm>
              <a:off x="8662775" y="1977975"/>
              <a:ext cx="28375" cy="42475"/>
            </a:xfrm>
            <a:custGeom>
              <a:avLst/>
              <a:gdLst/>
              <a:ahLst/>
              <a:cxnLst/>
              <a:rect l="l" t="t" r="r" b="b"/>
              <a:pathLst>
                <a:path w="1135" h="1699" extrusionOk="0">
                  <a:moveTo>
                    <a:pt x="617" y="0"/>
                  </a:moveTo>
                  <a:cubicBezTo>
                    <a:pt x="537" y="0"/>
                    <a:pt x="463" y="29"/>
                    <a:pt x="401" y="70"/>
                  </a:cubicBezTo>
                  <a:cubicBezTo>
                    <a:pt x="267" y="136"/>
                    <a:pt x="201" y="237"/>
                    <a:pt x="167" y="337"/>
                  </a:cubicBezTo>
                  <a:lnTo>
                    <a:pt x="145" y="437"/>
                  </a:lnTo>
                  <a:lnTo>
                    <a:pt x="145" y="437"/>
                  </a:lnTo>
                  <a:cubicBezTo>
                    <a:pt x="127" y="470"/>
                    <a:pt x="112" y="503"/>
                    <a:pt x="101" y="537"/>
                  </a:cubicBezTo>
                  <a:lnTo>
                    <a:pt x="0" y="1104"/>
                  </a:lnTo>
                  <a:cubicBezTo>
                    <a:pt x="0" y="1171"/>
                    <a:pt x="0" y="1237"/>
                    <a:pt x="0" y="1271"/>
                  </a:cubicBezTo>
                  <a:cubicBezTo>
                    <a:pt x="0" y="1337"/>
                    <a:pt x="34" y="1404"/>
                    <a:pt x="67" y="1471"/>
                  </a:cubicBezTo>
                  <a:cubicBezTo>
                    <a:pt x="159" y="1608"/>
                    <a:pt x="313" y="1698"/>
                    <a:pt x="476" y="1698"/>
                  </a:cubicBezTo>
                  <a:cubicBezTo>
                    <a:pt x="551" y="1698"/>
                    <a:pt x="628" y="1679"/>
                    <a:pt x="701" y="1638"/>
                  </a:cubicBezTo>
                  <a:cubicBezTo>
                    <a:pt x="801" y="1571"/>
                    <a:pt x="901" y="1471"/>
                    <a:pt x="934" y="1337"/>
                  </a:cubicBezTo>
                  <a:cubicBezTo>
                    <a:pt x="968" y="1104"/>
                    <a:pt x="1035" y="837"/>
                    <a:pt x="1101" y="603"/>
                  </a:cubicBezTo>
                  <a:cubicBezTo>
                    <a:pt x="1135" y="470"/>
                    <a:pt x="1101" y="337"/>
                    <a:pt x="1035" y="237"/>
                  </a:cubicBezTo>
                  <a:cubicBezTo>
                    <a:pt x="968" y="136"/>
                    <a:pt x="868" y="36"/>
                    <a:pt x="768" y="36"/>
                  </a:cubicBezTo>
                  <a:cubicBezTo>
                    <a:pt x="717" y="11"/>
                    <a:pt x="666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41"/>
            <p:cNvSpPr/>
            <p:nvPr/>
          </p:nvSpPr>
          <p:spPr>
            <a:xfrm>
              <a:off x="8738650" y="1982725"/>
              <a:ext cx="30900" cy="44550"/>
            </a:xfrm>
            <a:custGeom>
              <a:avLst/>
              <a:gdLst/>
              <a:ahLst/>
              <a:cxnLst/>
              <a:rect l="l" t="t" r="r" b="b"/>
              <a:pathLst>
                <a:path w="1236" h="1782" extrusionOk="0">
                  <a:moveTo>
                    <a:pt x="781" y="0"/>
                  </a:moveTo>
                  <a:cubicBezTo>
                    <a:pt x="697" y="0"/>
                    <a:pt x="599" y="31"/>
                    <a:pt x="501" y="80"/>
                  </a:cubicBezTo>
                  <a:cubicBezTo>
                    <a:pt x="469" y="102"/>
                    <a:pt x="440" y="127"/>
                    <a:pt x="414" y="154"/>
                  </a:cubicBezTo>
                  <a:lnTo>
                    <a:pt x="414" y="154"/>
                  </a:lnTo>
                  <a:cubicBezTo>
                    <a:pt x="321" y="194"/>
                    <a:pt x="232" y="289"/>
                    <a:pt x="201" y="413"/>
                  </a:cubicBezTo>
                  <a:cubicBezTo>
                    <a:pt x="168" y="680"/>
                    <a:pt x="101" y="947"/>
                    <a:pt x="34" y="1181"/>
                  </a:cubicBezTo>
                  <a:cubicBezTo>
                    <a:pt x="1" y="1314"/>
                    <a:pt x="34" y="1448"/>
                    <a:pt x="68" y="1548"/>
                  </a:cubicBezTo>
                  <a:cubicBezTo>
                    <a:pt x="134" y="1648"/>
                    <a:pt x="234" y="1748"/>
                    <a:pt x="368" y="1781"/>
                  </a:cubicBezTo>
                  <a:cubicBezTo>
                    <a:pt x="468" y="1781"/>
                    <a:pt x="601" y="1781"/>
                    <a:pt x="735" y="1714"/>
                  </a:cubicBezTo>
                  <a:cubicBezTo>
                    <a:pt x="835" y="1648"/>
                    <a:pt x="902" y="1548"/>
                    <a:pt x="935" y="1448"/>
                  </a:cubicBezTo>
                  <a:cubicBezTo>
                    <a:pt x="1035" y="1147"/>
                    <a:pt x="1135" y="880"/>
                    <a:pt x="1202" y="614"/>
                  </a:cubicBezTo>
                  <a:cubicBezTo>
                    <a:pt x="1235" y="480"/>
                    <a:pt x="1235" y="347"/>
                    <a:pt x="1168" y="247"/>
                  </a:cubicBezTo>
                  <a:cubicBezTo>
                    <a:pt x="1102" y="147"/>
                    <a:pt x="1002" y="47"/>
                    <a:pt x="868" y="13"/>
                  </a:cubicBezTo>
                  <a:cubicBezTo>
                    <a:pt x="841" y="4"/>
                    <a:pt x="812" y="0"/>
                    <a:pt x="7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41"/>
            <p:cNvSpPr/>
            <p:nvPr/>
          </p:nvSpPr>
          <p:spPr>
            <a:xfrm>
              <a:off x="8636225" y="2044500"/>
              <a:ext cx="150825" cy="63025"/>
            </a:xfrm>
            <a:custGeom>
              <a:avLst/>
              <a:gdLst/>
              <a:ahLst/>
              <a:cxnLst/>
              <a:rect l="l" t="t" r="r" b="b"/>
              <a:pathLst>
                <a:path w="6033" h="2521" extrusionOk="0">
                  <a:moveTo>
                    <a:pt x="617" y="1"/>
                  </a:moveTo>
                  <a:cubicBezTo>
                    <a:pt x="314" y="1"/>
                    <a:pt x="1" y="262"/>
                    <a:pt x="162" y="644"/>
                  </a:cubicBezTo>
                  <a:cubicBezTo>
                    <a:pt x="362" y="1912"/>
                    <a:pt x="1696" y="2446"/>
                    <a:pt x="2830" y="2512"/>
                  </a:cubicBezTo>
                  <a:cubicBezTo>
                    <a:pt x="2931" y="2518"/>
                    <a:pt x="3031" y="2520"/>
                    <a:pt x="3131" y="2520"/>
                  </a:cubicBezTo>
                  <a:cubicBezTo>
                    <a:pt x="3663" y="2520"/>
                    <a:pt x="4188" y="2442"/>
                    <a:pt x="4665" y="2246"/>
                  </a:cubicBezTo>
                  <a:cubicBezTo>
                    <a:pt x="5232" y="2012"/>
                    <a:pt x="5666" y="1578"/>
                    <a:pt x="5933" y="1045"/>
                  </a:cubicBezTo>
                  <a:cubicBezTo>
                    <a:pt x="6033" y="811"/>
                    <a:pt x="5966" y="544"/>
                    <a:pt x="5766" y="411"/>
                  </a:cubicBezTo>
                  <a:cubicBezTo>
                    <a:pt x="5683" y="364"/>
                    <a:pt x="5592" y="341"/>
                    <a:pt x="5504" y="341"/>
                  </a:cubicBezTo>
                  <a:cubicBezTo>
                    <a:pt x="5345" y="341"/>
                    <a:pt x="5197" y="415"/>
                    <a:pt x="5132" y="544"/>
                  </a:cubicBezTo>
                  <a:cubicBezTo>
                    <a:pt x="4965" y="945"/>
                    <a:pt x="4665" y="1245"/>
                    <a:pt x="4298" y="1378"/>
                  </a:cubicBezTo>
                  <a:cubicBezTo>
                    <a:pt x="3937" y="1517"/>
                    <a:pt x="3552" y="1587"/>
                    <a:pt x="3164" y="1587"/>
                  </a:cubicBezTo>
                  <a:cubicBezTo>
                    <a:pt x="3086" y="1587"/>
                    <a:pt x="3008" y="1584"/>
                    <a:pt x="2930" y="1578"/>
                  </a:cubicBezTo>
                  <a:cubicBezTo>
                    <a:pt x="2163" y="1545"/>
                    <a:pt x="1196" y="1278"/>
                    <a:pt x="1062" y="378"/>
                  </a:cubicBezTo>
                  <a:cubicBezTo>
                    <a:pt x="1010" y="113"/>
                    <a:pt x="815" y="1"/>
                    <a:pt x="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8" name="Google Shape;1798;p41"/>
          <p:cNvGrpSpPr/>
          <p:nvPr/>
        </p:nvGrpSpPr>
        <p:grpSpPr>
          <a:xfrm>
            <a:off x="8165825" y="4533300"/>
            <a:ext cx="529900" cy="149350"/>
            <a:chOff x="3898800" y="2624300"/>
            <a:chExt cx="529900" cy="149350"/>
          </a:xfrm>
        </p:grpSpPr>
        <p:sp>
          <p:nvSpPr>
            <p:cNvPr id="1799" name="Google Shape;1799;p41"/>
            <p:cNvSpPr/>
            <p:nvPr/>
          </p:nvSpPr>
          <p:spPr>
            <a:xfrm>
              <a:off x="3916975" y="2666775"/>
              <a:ext cx="511725" cy="65425"/>
            </a:xfrm>
            <a:custGeom>
              <a:avLst/>
              <a:gdLst/>
              <a:ahLst/>
              <a:cxnLst/>
              <a:rect l="l" t="t" r="r" b="b"/>
              <a:pathLst>
                <a:path w="20469" h="2617" extrusionOk="0">
                  <a:moveTo>
                    <a:pt x="706" y="0"/>
                  </a:moveTo>
                  <a:cubicBezTo>
                    <a:pt x="336" y="0"/>
                    <a:pt x="1" y="477"/>
                    <a:pt x="340" y="791"/>
                  </a:cubicBezTo>
                  <a:cubicBezTo>
                    <a:pt x="1876" y="2162"/>
                    <a:pt x="3788" y="2617"/>
                    <a:pt x="5745" y="2617"/>
                  </a:cubicBezTo>
                  <a:cubicBezTo>
                    <a:pt x="6978" y="2617"/>
                    <a:pt x="8228" y="2437"/>
                    <a:pt x="9414" y="2192"/>
                  </a:cubicBezTo>
                  <a:cubicBezTo>
                    <a:pt x="11350" y="1797"/>
                    <a:pt x="13463" y="1214"/>
                    <a:pt x="15508" y="1214"/>
                  </a:cubicBezTo>
                  <a:cubicBezTo>
                    <a:pt x="16915" y="1214"/>
                    <a:pt x="18290" y="1490"/>
                    <a:pt x="19554" y="2292"/>
                  </a:cubicBezTo>
                  <a:cubicBezTo>
                    <a:pt x="19635" y="2346"/>
                    <a:pt x="19716" y="2369"/>
                    <a:pt x="19793" y="2369"/>
                  </a:cubicBezTo>
                  <a:cubicBezTo>
                    <a:pt x="20190" y="2369"/>
                    <a:pt x="20468" y="1743"/>
                    <a:pt x="20021" y="1491"/>
                  </a:cubicBezTo>
                  <a:cubicBezTo>
                    <a:pt x="18642" y="609"/>
                    <a:pt x="17110" y="306"/>
                    <a:pt x="15541" y="306"/>
                  </a:cubicBezTo>
                  <a:cubicBezTo>
                    <a:pt x="13846" y="306"/>
                    <a:pt x="12110" y="660"/>
                    <a:pt x="10481" y="1024"/>
                  </a:cubicBezTo>
                  <a:cubicBezTo>
                    <a:pt x="8965" y="1350"/>
                    <a:pt x="7289" y="1700"/>
                    <a:pt x="5668" y="1700"/>
                  </a:cubicBezTo>
                  <a:cubicBezTo>
                    <a:pt x="3973" y="1700"/>
                    <a:pt x="2338" y="1317"/>
                    <a:pt x="1008" y="124"/>
                  </a:cubicBezTo>
                  <a:cubicBezTo>
                    <a:pt x="914" y="37"/>
                    <a:pt x="809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41"/>
            <p:cNvSpPr/>
            <p:nvPr/>
          </p:nvSpPr>
          <p:spPr>
            <a:xfrm>
              <a:off x="3898800" y="2624300"/>
              <a:ext cx="116400" cy="149350"/>
            </a:xfrm>
            <a:custGeom>
              <a:avLst/>
              <a:gdLst/>
              <a:ahLst/>
              <a:cxnLst/>
              <a:rect l="l" t="t" r="r" b="b"/>
              <a:pathLst>
                <a:path w="4656" h="5974" extrusionOk="0">
                  <a:moveTo>
                    <a:pt x="4013" y="1"/>
                  </a:moveTo>
                  <a:cubicBezTo>
                    <a:pt x="3968" y="1"/>
                    <a:pt x="3920" y="7"/>
                    <a:pt x="3869" y="21"/>
                  </a:cubicBezTo>
                  <a:lnTo>
                    <a:pt x="1768" y="688"/>
                  </a:lnTo>
                  <a:lnTo>
                    <a:pt x="767" y="989"/>
                  </a:lnTo>
                  <a:cubicBezTo>
                    <a:pt x="434" y="1055"/>
                    <a:pt x="167" y="1256"/>
                    <a:pt x="33" y="1589"/>
                  </a:cubicBezTo>
                  <a:cubicBezTo>
                    <a:pt x="0" y="1923"/>
                    <a:pt x="67" y="2256"/>
                    <a:pt x="200" y="2556"/>
                  </a:cubicBezTo>
                  <a:cubicBezTo>
                    <a:pt x="300" y="2890"/>
                    <a:pt x="400" y="3224"/>
                    <a:pt x="500" y="3557"/>
                  </a:cubicBezTo>
                  <a:cubicBezTo>
                    <a:pt x="701" y="4258"/>
                    <a:pt x="834" y="4925"/>
                    <a:pt x="934" y="5625"/>
                  </a:cubicBezTo>
                  <a:cubicBezTo>
                    <a:pt x="991" y="5824"/>
                    <a:pt x="1192" y="5974"/>
                    <a:pt x="1394" y="5974"/>
                  </a:cubicBezTo>
                  <a:cubicBezTo>
                    <a:pt x="1430" y="5974"/>
                    <a:pt x="1466" y="5969"/>
                    <a:pt x="1501" y="5959"/>
                  </a:cubicBezTo>
                  <a:cubicBezTo>
                    <a:pt x="1735" y="5859"/>
                    <a:pt x="1901" y="5625"/>
                    <a:pt x="1835" y="5358"/>
                  </a:cubicBezTo>
                  <a:cubicBezTo>
                    <a:pt x="1635" y="4191"/>
                    <a:pt x="1368" y="3057"/>
                    <a:pt x="1001" y="1923"/>
                  </a:cubicBezTo>
                  <a:cubicBezTo>
                    <a:pt x="1001" y="1913"/>
                    <a:pt x="1000" y="1902"/>
                    <a:pt x="999" y="1890"/>
                  </a:cubicBezTo>
                  <a:lnTo>
                    <a:pt x="999" y="1890"/>
                  </a:lnTo>
                  <a:cubicBezTo>
                    <a:pt x="999" y="1890"/>
                    <a:pt x="1000" y="1890"/>
                    <a:pt x="1001" y="1889"/>
                  </a:cubicBezTo>
                  <a:cubicBezTo>
                    <a:pt x="1134" y="1889"/>
                    <a:pt x="1268" y="1823"/>
                    <a:pt x="1401" y="1756"/>
                  </a:cubicBezTo>
                  <a:lnTo>
                    <a:pt x="2302" y="1489"/>
                  </a:lnTo>
                  <a:lnTo>
                    <a:pt x="4136" y="922"/>
                  </a:lnTo>
                  <a:cubicBezTo>
                    <a:pt x="4656" y="769"/>
                    <a:pt x="4504" y="1"/>
                    <a:pt x="4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1" name="Google Shape;1801;p41"/>
          <p:cNvGrpSpPr/>
          <p:nvPr/>
        </p:nvGrpSpPr>
        <p:grpSpPr>
          <a:xfrm rot="3651682">
            <a:off x="153345" y="1192019"/>
            <a:ext cx="340408" cy="202565"/>
            <a:chOff x="3780075" y="2889150"/>
            <a:chExt cx="340425" cy="202575"/>
          </a:xfrm>
        </p:grpSpPr>
        <p:sp>
          <p:nvSpPr>
            <p:cNvPr id="1802" name="Google Shape;1802;p41"/>
            <p:cNvSpPr/>
            <p:nvPr/>
          </p:nvSpPr>
          <p:spPr>
            <a:xfrm>
              <a:off x="3826225" y="2907725"/>
              <a:ext cx="294275" cy="184000"/>
            </a:xfrm>
            <a:custGeom>
              <a:avLst/>
              <a:gdLst/>
              <a:ahLst/>
              <a:cxnLst/>
              <a:rect l="l" t="t" r="r" b="b"/>
              <a:pathLst>
                <a:path w="11771" h="7360" extrusionOk="0">
                  <a:moveTo>
                    <a:pt x="551" y="1"/>
                  </a:moveTo>
                  <a:cubicBezTo>
                    <a:pt x="326" y="1"/>
                    <a:pt x="101" y="143"/>
                    <a:pt x="68" y="426"/>
                  </a:cubicBezTo>
                  <a:cubicBezTo>
                    <a:pt x="1" y="2194"/>
                    <a:pt x="435" y="3962"/>
                    <a:pt x="1302" y="5530"/>
                  </a:cubicBezTo>
                  <a:cubicBezTo>
                    <a:pt x="2059" y="6773"/>
                    <a:pt x="3188" y="7360"/>
                    <a:pt x="4513" y="7360"/>
                  </a:cubicBezTo>
                  <a:cubicBezTo>
                    <a:pt x="4822" y="7360"/>
                    <a:pt x="5143" y="7328"/>
                    <a:pt x="5472" y="7264"/>
                  </a:cubicBezTo>
                  <a:cubicBezTo>
                    <a:pt x="8474" y="6631"/>
                    <a:pt x="10875" y="4362"/>
                    <a:pt x="11709" y="1393"/>
                  </a:cubicBezTo>
                  <a:cubicBezTo>
                    <a:pt x="11770" y="1048"/>
                    <a:pt x="11497" y="826"/>
                    <a:pt x="11229" y="826"/>
                  </a:cubicBezTo>
                  <a:cubicBezTo>
                    <a:pt x="11057" y="826"/>
                    <a:pt x="10887" y="918"/>
                    <a:pt x="10809" y="1127"/>
                  </a:cubicBezTo>
                  <a:cubicBezTo>
                    <a:pt x="10108" y="3595"/>
                    <a:pt x="8173" y="5563"/>
                    <a:pt x="5705" y="6264"/>
                  </a:cubicBezTo>
                  <a:cubicBezTo>
                    <a:pt x="5338" y="6380"/>
                    <a:pt x="4963" y="6439"/>
                    <a:pt x="4588" y="6439"/>
                  </a:cubicBezTo>
                  <a:cubicBezTo>
                    <a:pt x="4212" y="6439"/>
                    <a:pt x="3837" y="6380"/>
                    <a:pt x="3470" y="6264"/>
                  </a:cubicBezTo>
                  <a:cubicBezTo>
                    <a:pt x="2836" y="5997"/>
                    <a:pt x="2336" y="5530"/>
                    <a:pt x="2036" y="4929"/>
                  </a:cubicBezTo>
                  <a:cubicBezTo>
                    <a:pt x="1302" y="3528"/>
                    <a:pt x="968" y="1994"/>
                    <a:pt x="1035" y="426"/>
                  </a:cubicBezTo>
                  <a:cubicBezTo>
                    <a:pt x="1002" y="143"/>
                    <a:pt x="777" y="1"/>
                    <a:pt x="5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41"/>
            <p:cNvSpPr/>
            <p:nvPr/>
          </p:nvSpPr>
          <p:spPr>
            <a:xfrm>
              <a:off x="3780075" y="2889150"/>
              <a:ext cx="132075" cy="76975"/>
            </a:xfrm>
            <a:custGeom>
              <a:avLst/>
              <a:gdLst/>
              <a:ahLst/>
              <a:cxnLst/>
              <a:rect l="l" t="t" r="r" b="b"/>
              <a:pathLst>
                <a:path w="5283" h="3079" extrusionOk="0">
                  <a:moveTo>
                    <a:pt x="2227" y="0"/>
                  </a:moveTo>
                  <a:cubicBezTo>
                    <a:pt x="1662" y="0"/>
                    <a:pt x="1372" y="515"/>
                    <a:pt x="1113" y="936"/>
                  </a:cubicBezTo>
                  <a:cubicBezTo>
                    <a:pt x="846" y="1369"/>
                    <a:pt x="513" y="1903"/>
                    <a:pt x="212" y="2403"/>
                  </a:cubicBezTo>
                  <a:cubicBezTo>
                    <a:pt x="1" y="2733"/>
                    <a:pt x="320" y="3078"/>
                    <a:pt x="643" y="3078"/>
                  </a:cubicBezTo>
                  <a:cubicBezTo>
                    <a:pt x="779" y="3078"/>
                    <a:pt x="915" y="3018"/>
                    <a:pt x="1013" y="2870"/>
                  </a:cubicBezTo>
                  <a:cubicBezTo>
                    <a:pt x="1280" y="2470"/>
                    <a:pt x="1513" y="2070"/>
                    <a:pt x="1747" y="1669"/>
                  </a:cubicBezTo>
                  <a:cubicBezTo>
                    <a:pt x="1880" y="1503"/>
                    <a:pt x="1980" y="1303"/>
                    <a:pt x="2114" y="1102"/>
                  </a:cubicBezTo>
                  <a:cubicBezTo>
                    <a:pt x="2147" y="1069"/>
                    <a:pt x="2214" y="936"/>
                    <a:pt x="2281" y="936"/>
                  </a:cubicBezTo>
                  <a:cubicBezTo>
                    <a:pt x="2414" y="936"/>
                    <a:pt x="2614" y="1136"/>
                    <a:pt x="2714" y="1236"/>
                  </a:cubicBezTo>
                  <a:lnTo>
                    <a:pt x="3281" y="1669"/>
                  </a:lnTo>
                  <a:lnTo>
                    <a:pt x="4449" y="2603"/>
                  </a:lnTo>
                  <a:cubicBezTo>
                    <a:pt x="4549" y="2687"/>
                    <a:pt x="4666" y="2729"/>
                    <a:pt x="4782" y="2729"/>
                  </a:cubicBezTo>
                  <a:cubicBezTo>
                    <a:pt x="4899" y="2729"/>
                    <a:pt x="5016" y="2687"/>
                    <a:pt x="5116" y="2603"/>
                  </a:cubicBezTo>
                  <a:cubicBezTo>
                    <a:pt x="5283" y="2403"/>
                    <a:pt x="5283" y="2103"/>
                    <a:pt x="5116" y="1936"/>
                  </a:cubicBezTo>
                  <a:lnTo>
                    <a:pt x="3748" y="836"/>
                  </a:lnTo>
                  <a:cubicBezTo>
                    <a:pt x="3348" y="502"/>
                    <a:pt x="2848" y="2"/>
                    <a:pt x="2281" y="2"/>
                  </a:cubicBezTo>
                  <a:cubicBezTo>
                    <a:pt x="2263" y="1"/>
                    <a:pt x="2245" y="0"/>
                    <a:pt x="22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9_1_1_1">
    <p:spTree>
      <p:nvGrpSpPr>
        <p:cNvPr id="1" name="Shape 1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5" name="Google Shape;1805;p42"/>
          <p:cNvGrpSpPr/>
          <p:nvPr/>
        </p:nvGrpSpPr>
        <p:grpSpPr>
          <a:xfrm>
            <a:off x="95" y="25"/>
            <a:ext cx="9143969" cy="5143446"/>
            <a:chOff x="95" y="25"/>
            <a:chExt cx="9143969" cy="5143446"/>
          </a:xfrm>
        </p:grpSpPr>
        <p:sp>
          <p:nvSpPr>
            <p:cNvPr id="1806" name="Google Shape;1806;p42"/>
            <p:cNvSpPr/>
            <p:nvPr/>
          </p:nvSpPr>
          <p:spPr>
            <a:xfrm>
              <a:off x="95" y="484705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42"/>
            <p:cNvSpPr/>
            <p:nvPr/>
          </p:nvSpPr>
          <p:spPr>
            <a:xfrm>
              <a:off x="95" y="67722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42"/>
            <p:cNvSpPr/>
            <p:nvPr/>
          </p:nvSpPr>
          <p:spPr>
            <a:xfrm>
              <a:off x="95" y="86974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42"/>
            <p:cNvSpPr/>
            <p:nvPr/>
          </p:nvSpPr>
          <p:spPr>
            <a:xfrm>
              <a:off x="95" y="106454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42"/>
            <p:cNvSpPr/>
            <p:nvPr/>
          </p:nvSpPr>
          <p:spPr>
            <a:xfrm>
              <a:off x="95" y="125706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42"/>
            <p:cNvSpPr/>
            <p:nvPr/>
          </p:nvSpPr>
          <p:spPr>
            <a:xfrm>
              <a:off x="95" y="1449643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42"/>
            <p:cNvSpPr/>
            <p:nvPr/>
          </p:nvSpPr>
          <p:spPr>
            <a:xfrm>
              <a:off x="95" y="1642163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42"/>
            <p:cNvSpPr/>
            <p:nvPr/>
          </p:nvSpPr>
          <p:spPr>
            <a:xfrm>
              <a:off x="95" y="1834744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42"/>
            <p:cNvSpPr/>
            <p:nvPr/>
          </p:nvSpPr>
          <p:spPr>
            <a:xfrm>
              <a:off x="95" y="2029479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42"/>
            <p:cNvSpPr/>
            <p:nvPr/>
          </p:nvSpPr>
          <p:spPr>
            <a:xfrm>
              <a:off x="95" y="2222059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42"/>
            <p:cNvSpPr/>
            <p:nvPr/>
          </p:nvSpPr>
          <p:spPr>
            <a:xfrm>
              <a:off x="95" y="241458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42"/>
            <p:cNvSpPr/>
            <p:nvPr/>
          </p:nvSpPr>
          <p:spPr>
            <a:xfrm>
              <a:off x="95" y="260710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42"/>
            <p:cNvSpPr/>
            <p:nvPr/>
          </p:nvSpPr>
          <p:spPr>
            <a:xfrm>
              <a:off x="95" y="280189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42"/>
            <p:cNvSpPr/>
            <p:nvPr/>
          </p:nvSpPr>
          <p:spPr>
            <a:xfrm>
              <a:off x="95" y="299441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42"/>
            <p:cNvSpPr/>
            <p:nvPr/>
          </p:nvSpPr>
          <p:spPr>
            <a:xfrm>
              <a:off x="95" y="3186997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42"/>
            <p:cNvSpPr/>
            <p:nvPr/>
          </p:nvSpPr>
          <p:spPr>
            <a:xfrm>
              <a:off x="95" y="3379517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42"/>
            <p:cNvSpPr/>
            <p:nvPr/>
          </p:nvSpPr>
          <p:spPr>
            <a:xfrm>
              <a:off x="95" y="3572098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42"/>
            <p:cNvSpPr/>
            <p:nvPr/>
          </p:nvSpPr>
          <p:spPr>
            <a:xfrm>
              <a:off x="95" y="3764618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42"/>
            <p:cNvSpPr/>
            <p:nvPr/>
          </p:nvSpPr>
          <p:spPr>
            <a:xfrm>
              <a:off x="95" y="3959413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42"/>
            <p:cNvSpPr/>
            <p:nvPr/>
          </p:nvSpPr>
          <p:spPr>
            <a:xfrm>
              <a:off x="95" y="4151934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42"/>
            <p:cNvSpPr/>
            <p:nvPr/>
          </p:nvSpPr>
          <p:spPr>
            <a:xfrm>
              <a:off x="95" y="4344454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42"/>
            <p:cNvSpPr/>
            <p:nvPr/>
          </p:nvSpPr>
          <p:spPr>
            <a:xfrm>
              <a:off x="95" y="4537035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42"/>
            <p:cNvSpPr/>
            <p:nvPr/>
          </p:nvSpPr>
          <p:spPr>
            <a:xfrm>
              <a:off x="95" y="4731770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42"/>
            <p:cNvSpPr/>
            <p:nvPr/>
          </p:nvSpPr>
          <p:spPr>
            <a:xfrm>
              <a:off x="95" y="4924351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42"/>
            <p:cNvSpPr/>
            <p:nvPr/>
          </p:nvSpPr>
          <p:spPr>
            <a:xfrm>
              <a:off x="704325" y="25"/>
              <a:ext cx="17779" cy="5143446"/>
            </a:xfrm>
            <a:custGeom>
              <a:avLst/>
              <a:gdLst/>
              <a:ahLst/>
              <a:cxnLst/>
              <a:rect l="l" t="t" r="r" b="b"/>
              <a:pathLst>
                <a:path w="297" h="85921" extrusionOk="0">
                  <a:moveTo>
                    <a:pt x="1" y="0"/>
                  </a:moveTo>
                  <a:lnTo>
                    <a:pt x="1" y="85920"/>
                  </a:lnTo>
                  <a:lnTo>
                    <a:pt x="296" y="8592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1" name="Google Shape;1831;p42"/>
          <p:cNvSpPr/>
          <p:nvPr/>
        </p:nvSpPr>
        <p:spPr>
          <a:xfrm>
            <a:off x="3965250" y="958263"/>
            <a:ext cx="109275" cy="114525"/>
          </a:xfrm>
          <a:custGeom>
            <a:avLst/>
            <a:gdLst/>
            <a:ahLst/>
            <a:cxnLst/>
            <a:rect l="l" t="t" r="r" b="b"/>
            <a:pathLst>
              <a:path w="4371" h="4581" extrusionOk="0">
                <a:moveTo>
                  <a:pt x="1702" y="1062"/>
                </a:moveTo>
                <a:cubicBezTo>
                  <a:pt x="1780" y="1119"/>
                  <a:pt x="1875" y="1151"/>
                  <a:pt x="1969" y="1151"/>
                </a:cubicBezTo>
                <a:lnTo>
                  <a:pt x="2002" y="1151"/>
                </a:lnTo>
                <a:lnTo>
                  <a:pt x="2102" y="1185"/>
                </a:lnTo>
                <a:cubicBezTo>
                  <a:pt x="2169" y="1185"/>
                  <a:pt x="2236" y="1218"/>
                  <a:pt x="2336" y="1218"/>
                </a:cubicBezTo>
                <a:cubicBezTo>
                  <a:pt x="2436" y="1285"/>
                  <a:pt x="2569" y="1352"/>
                  <a:pt x="2670" y="1418"/>
                </a:cubicBezTo>
                <a:cubicBezTo>
                  <a:pt x="2770" y="1485"/>
                  <a:pt x="2870" y="1552"/>
                  <a:pt x="2936" y="1652"/>
                </a:cubicBezTo>
                <a:cubicBezTo>
                  <a:pt x="3003" y="1752"/>
                  <a:pt x="3070" y="1852"/>
                  <a:pt x="3137" y="1952"/>
                </a:cubicBezTo>
                <a:cubicBezTo>
                  <a:pt x="3170" y="1985"/>
                  <a:pt x="3170" y="2052"/>
                  <a:pt x="3203" y="2085"/>
                </a:cubicBezTo>
                <a:cubicBezTo>
                  <a:pt x="3203" y="2152"/>
                  <a:pt x="3237" y="2219"/>
                  <a:pt x="3237" y="2286"/>
                </a:cubicBezTo>
                <a:lnTo>
                  <a:pt x="3237" y="2319"/>
                </a:lnTo>
                <a:cubicBezTo>
                  <a:pt x="3237" y="2352"/>
                  <a:pt x="3237" y="2386"/>
                  <a:pt x="3237" y="2419"/>
                </a:cubicBezTo>
                <a:cubicBezTo>
                  <a:pt x="3237" y="2519"/>
                  <a:pt x="3237" y="2586"/>
                  <a:pt x="3237" y="2686"/>
                </a:cubicBezTo>
                <a:cubicBezTo>
                  <a:pt x="3237" y="2675"/>
                  <a:pt x="3236" y="2670"/>
                  <a:pt x="3234" y="2670"/>
                </a:cubicBezTo>
                <a:cubicBezTo>
                  <a:pt x="3227" y="2670"/>
                  <a:pt x="3203" y="2791"/>
                  <a:pt x="3203" y="2819"/>
                </a:cubicBezTo>
                <a:cubicBezTo>
                  <a:pt x="3203" y="2886"/>
                  <a:pt x="3170" y="2953"/>
                  <a:pt x="3137" y="2986"/>
                </a:cubicBezTo>
                <a:cubicBezTo>
                  <a:pt x="3146" y="2976"/>
                  <a:pt x="3150" y="2972"/>
                  <a:pt x="3151" y="2972"/>
                </a:cubicBezTo>
                <a:lnTo>
                  <a:pt x="3151" y="2972"/>
                </a:lnTo>
                <a:cubicBezTo>
                  <a:pt x="3153" y="2972"/>
                  <a:pt x="3137" y="2996"/>
                  <a:pt x="3137" y="3019"/>
                </a:cubicBezTo>
                <a:lnTo>
                  <a:pt x="3103" y="3119"/>
                </a:lnTo>
                <a:cubicBezTo>
                  <a:pt x="3070" y="3186"/>
                  <a:pt x="3036" y="3220"/>
                  <a:pt x="3003" y="3253"/>
                </a:cubicBezTo>
                <a:cubicBezTo>
                  <a:pt x="2936" y="3320"/>
                  <a:pt x="2903" y="3353"/>
                  <a:pt x="2836" y="3386"/>
                </a:cubicBezTo>
                <a:lnTo>
                  <a:pt x="2770" y="3453"/>
                </a:lnTo>
                <a:lnTo>
                  <a:pt x="2670" y="3520"/>
                </a:lnTo>
                <a:cubicBezTo>
                  <a:pt x="2603" y="3520"/>
                  <a:pt x="2536" y="3553"/>
                  <a:pt x="2469" y="3553"/>
                </a:cubicBezTo>
                <a:cubicBezTo>
                  <a:pt x="2469" y="3553"/>
                  <a:pt x="2395" y="3568"/>
                  <a:pt x="2366" y="3568"/>
                </a:cubicBezTo>
                <a:cubicBezTo>
                  <a:pt x="2351" y="3568"/>
                  <a:pt x="2347" y="3564"/>
                  <a:pt x="2369" y="3553"/>
                </a:cubicBezTo>
                <a:lnTo>
                  <a:pt x="2303" y="3553"/>
                </a:lnTo>
                <a:cubicBezTo>
                  <a:pt x="2286" y="3570"/>
                  <a:pt x="2261" y="3578"/>
                  <a:pt x="2232" y="3578"/>
                </a:cubicBezTo>
                <a:cubicBezTo>
                  <a:pt x="2203" y="3578"/>
                  <a:pt x="2169" y="3570"/>
                  <a:pt x="2136" y="3553"/>
                </a:cubicBezTo>
                <a:lnTo>
                  <a:pt x="2002" y="3553"/>
                </a:lnTo>
                <a:lnTo>
                  <a:pt x="1902" y="3520"/>
                </a:lnTo>
                <a:lnTo>
                  <a:pt x="1869" y="3520"/>
                </a:lnTo>
                <a:cubicBezTo>
                  <a:pt x="1369" y="3253"/>
                  <a:pt x="1068" y="2753"/>
                  <a:pt x="1068" y="2185"/>
                </a:cubicBezTo>
                <a:cubicBezTo>
                  <a:pt x="1068" y="1885"/>
                  <a:pt x="1168" y="1618"/>
                  <a:pt x="1335" y="1385"/>
                </a:cubicBezTo>
                <a:cubicBezTo>
                  <a:pt x="1437" y="1262"/>
                  <a:pt x="1565" y="1152"/>
                  <a:pt x="1702" y="1062"/>
                </a:cubicBezTo>
                <a:close/>
                <a:moveTo>
                  <a:pt x="1857" y="0"/>
                </a:moveTo>
                <a:cubicBezTo>
                  <a:pt x="1817" y="0"/>
                  <a:pt x="1776" y="6"/>
                  <a:pt x="1736" y="17"/>
                </a:cubicBezTo>
                <a:cubicBezTo>
                  <a:pt x="902" y="284"/>
                  <a:pt x="301" y="985"/>
                  <a:pt x="168" y="1852"/>
                </a:cubicBezTo>
                <a:cubicBezTo>
                  <a:pt x="1" y="2753"/>
                  <a:pt x="368" y="3687"/>
                  <a:pt x="1102" y="4254"/>
                </a:cubicBezTo>
                <a:cubicBezTo>
                  <a:pt x="1429" y="4472"/>
                  <a:pt x="1814" y="4581"/>
                  <a:pt x="2199" y="4581"/>
                </a:cubicBezTo>
                <a:cubicBezTo>
                  <a:pt x="2640" y="4581"/>
                  <a:pt x="3081" y="4438"/>
                  <a:pt x="3437" y="4154"/>
                </a:cubicBezTo>
                <a:cubicBezTo>
                  <a:pt x="4104" y="3620"/>
                  <a:pt x="4371" y="2719"/>
                  <a:pt x="4104" y="1885"/>
                </a:cubicBezTo>
                <a:cubicBezTo>
                  <a:pt x="3834" y="1046"/>
                  <a:pt x="3133" y="422"/>
                  <a:pt x="2268" y="256"/>
                </a:cubicBezTo>
                <a:lnTo>
                  <a:pt x="2268" y="256"/>
                </a:lnTo>
                <a:cubicBezTo>
                  <a:pt x="2188" y="93"/>
                  <a:pt x="2024" y="0"/>
                  <a:pt x="185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2" name="Google Shape;1832;p42"/>
          <p:cNvSpPr/>
          <p:nvPr/>
        </p:nvSpPr>
        <p:spPr>
          <a:xfrm>
            <a:off x="208500" y="2878650"/>
            <a:ext cx="87600" cy="85725"/>
          </a:xfrm>
          <a:custGeom>
            <a:avLst/>
            <a:gdLst/>
            <a:ahLst/>
            <a:cxnLst/>
            <a:rect l="l" t="t" r="r" b="b"/>
            <a:pathLst>
              <a:path w="3504" h="3429" extrusionOk="0">
                <a:moveTo>
                  <a:pt x="1306" y="1043"/>
                </a:moveTo>
                <a:cubicBezTo>
                  <a:pt x="1302" y="1043"/>
                  <a:pt x="1285" y="1051"/>
                  <a:pt x="1268" y="1068"/>
                </a:cubicBezTo>
                <a:cubicBezTo>
                  <a:pt x="1302" y="1051"/>
                  <a:pt x="1310" y="1043"/>
                  <a:pt x="1306" y="1043"/>
                </a:cubicBezTo>
                <a:close/>
                <a:moveTo>
                  <a:pt x="1049" y="1498"/>
                </a:moveTo>
                <a:cubicBezTo>
                  <a:pt x="1048" y="1498"/>
                  <a:pt x="1043" y="1508"/>
                  <a:pt x="1039" y="1525"/>
                </a:cubicBezTo>
                <a:lnTo>
                  <a:pt x="1039" y="1525"/>
                </a:lnTo>
                <a:cubicBezTo>
                  <a:pt x="1048" y="1506"/>
                  <a:pt x="1050" y="1498"/>
                  <a:pt x="1049" y="1498"/>
                </a:cubicBezTo>
                <a:close/>
                <a:moveTo>
                  <a:pt x="2278" y="2426"/>
                </a:moveTo>
                <a:lnTo>
                  <a:pt x="2278" y="2426"/>
                </a:lnTo>
                <a:cubicBezTo>
                  <a:pt x="2263" y="2428"/>
                  <a:pt x="2252" y="2445"/>
                  <a:pt x="2256" y="2445"/>
                </a:cubicBezTo>
                <a:cubicBezTo>
                  <a:pt x="2258" y="2445"/>
                  <a:pt x="2262" y="2442"/>
                  <a:pt x="2269" y="2435"/>
                </a:cubicBezTo>
                <a:lnTo>
                  <a:pt x="2278" y="2426"/>
                </a:lnTo>
                <a:close/>
                <a:moveTo>
                  <a:pt x="1458" y="943"/>
                </a:moveTo>
                <a:lnTo>
                  <a:pt x="1458" y="943"/>
                </a:lnTo>
                <a:cubicBezTo>
                  <a:pt x="1551" y="978"/>
                  <a:pt x="1643" y="1040"/>
                  <a:pt x="1735" y="1101"/>
                </a:cubicBezTo>
                <a:lnTo>
                  <a:pt x="1869" y="1201"/>
                </a:lnTo>
                <a:lnTo>
                  <a:pt x="1935" y="1234"/>
                </a:lnTo>
                <a:cubicBezTo>
                  <a:pt x="1935" y="1234"/>
                  <a:pt x="1995" y="1264"/>
                  <a:pt x="2004" y="1264"/>
                </a:cubicBezTo>
                <a:cubicBezTo>
                  <a:pt x="2009" y="1264"/>
                  <a:pt x="2002" y="1257"/>
                  <a:pt x="1969" y="1235"/>
                </a:cubicBezTo>
                <a:lnTo>
                  <a:pt x="1969" y="1235"/>
                </a:lnTo>
                <a:cubicBezTo>
                  <a:pt x="2069" y="1302"/>
                  <a:pt x="2136" y="1368"/>
                  <a:pt x="2202" y="1468"/>
                </a:cubicBezTo>
                <a:lnTo>
                  <a:pt x="2236" y="1501"/>
                </a:lnTo>
                <a:cubicBezTo>
                  <a:pt x="2227" y="1485"/>
                  <a:pt x="2225" y="1478"/>
                  <a:pt x="2227" y="1478"/>
                </a:cubicBezTo>
                <a:lnTo>
                  <a:pt x="2227" y="1478"/>
                </a:lnTo>
                <a:cubicBezTo>
                  <a:pt x="2231" y="1478"/>
                  <a:pt x="2269" y="1535"/>
                  <a:pt x="2269" y="1535"/>
                </a:cubicBezTo>
                <a:cubicBezTo>
                  <a:pt x="2302" y="1568"/>
                  <a:pt x="2336" y="1635"/>
                  <a:pt x="2369" y="1702"/>
                </a:cubicBezTo>
                <a:cubicBezTo>
                  <a:pt x="2369" y="1702"/>
                  <a:pt x="2402" y="1735"/>
                  <a:pt x="2402" y="1768"/>
                </a:cubicBezTo>
                <a:lnTo>
                  <a:pt x="2436" y="1902"/>
                </a:lnTo>
                <a:cubicBezTo>
                  <a:pt x="2436" y="1912"/>
                  <a:pt x="2436" y="1923"/>
                  <a:pt x="2436" y="1935"/>
                </a:cubicBezTo>
                <a:cubicBezTo>
                  <a:pt x="2436" y="2002"/>
                  <a:pt x="2436" y="2035"/>
                  <a:pt x="2436" y="2102"/>
                </a:cubicBezTo>
                <a:cubicBezTo>
                  <a:pt x="2436" y="2121"/>
                  <a:pt x="2436" y="2135"/>
                  <a:pt x="2436" y="2135"/>
                </a:cubicBezTo>
                <a:lnTo>
                  <a:pt x="2413" y="2227"/>
                </a:lnTo>
                <a:lnTo>
                  <a:pt x="2413" y="2227"/>
                </a:lnTo>
                <a:cubicBezTo>
                  <a:pt x="2410" y="2228"/>
                  <a:pt x="2407" y="2230"/>
                  <a:pt x="2402" y="2235"/>
                </a:cubicBezTo>
                <a:cubicBezTo>
                  <a:pt x="2402" y="2269"/>
                  <a:pt x="2369" y="2302"/>
                  <a:pt x="2369" y="2302"/>
                </a:cubicBezTo>
                <a:cubicBezTo>
                  <a:pt x="2336" y="2335"/>
                  <a:pt x="2336" y="2369"/>
                  <a:pt x="2336" y="2369"/>
                </a:cubicBezTo>
                <a:lnTo>
                  <a:pt x="2278" y="2426"/>
                </a:lnTo>
                <a:lnTo>
                  <a:pt x="2278" y="2426"/>
                </a:lnTo>
                <a:cubicBezTo>
                  <a:pt x="2279" y="2426"/>
                  <a:pt x="2281" y="2426"/>
                  <a:pt x="2282" y="2426"/>
                </a:cubicBezTo>
                <a:cubicBezTo>
                  <a:pt x="2288" y="2426"/>
                  <a:pt x="2295" y="2428"/>
                  <a:pt x="2302" y="2435"/>
                </a:cubicBezTo>
                <a:lnTo>
                  <a:pt x="2197" y="2488"/>
                </a:lnTo>
                <a:lnTo>
                  <a:pt x="2197" y="2488"/>
                </a:lnTo>
                <a:cubicBezTo>
                  <a:pt x="2177" y="2490"/>
                  <a:pt x="2122" y="2502"/>
                  <a:pt x="2102" y="2502"/>
                </a:cubicBezTo>
                <a:lnTo>
                  <a:pt x="1902" y="2502"/>
                </a:lnTo>
                <a:cubicBezTo>
                  <a:pt x="1835" y="2502"/>
                  <a:pt x="1769" y="2469"/>
                  <a:pt x="1735" y="2435"/>
                </a:cubicBezTo>
                <a:lnTo>
                  <a:pt x="1668" y="2435"/>
                </a:lnTo>
                <a:lnTo>
                  <a:pt x="1502" y="2335"/>
                </a:lnTo>
                <a:lnTo>
                  <a:pt x="1402" y="2269"/>
                </a:lnTo>
                <a:cubicBezTo>
                  <a:pt x="1402" y="2269"/>
                  <a:pt x="1302" y="2202"/>
                  <a:pt x="1302" y="2169"/>
                </a:cubicBezTo>
                <a:lnTo>
                  <a:pt x="1201" y="2102"/>
                </a:lnTo>
                <a:cubicBezTo>
                  <a:pt x="1168" y="2068"/>
                  <a:pt x="1168" y="2035"/>
                  <a:pt x="1135" y="2002"/>
                </a:cubicBezTo>
                <a:cubicBezTo>
                  <a:pt x="1101" y="1968"/>
                  <a:pt x="1068" y="1902"/>
                  <a:pt x="1068" y="1868"/>
                </a:cubicBezTo>
                <a:lnTo>
                  <a:pt x="1068" y="1768"/>
                </a:lnTo>
                <a:cubicBezTo>
                  <a:pt x="1068" y="1768"/>
                  <a:pt x="1068" y="1735"/>
                  <a:pt x="1035" y="1702"/>
                </a:cubicBezTo>
                <a:lnTo>
                  <a:pt x="1035" y="1568"/>
                </a:lnTo>
                <a:cubicBezTo>
                  <a:pt x="1035" y="1551"/>
                  <a:pt x="1037" y="1536"/>
                  <a:pt x="1039" y="1525"/>
                </a:cubicBezTo>
                <a:lnTo>
                  <a:pt x="1039" y="1525"/>
                </a:lnTo>
                <a:cubicBezTo>
                  <a:pt x="1038" y="1528"/>
                  <a:pt x="1036" y="1531"/>
                  <a:pt x="1035" y="1535"/>
                </a:cubicBezTo>
                <a:cubicBezTo>
                  <a:pt x="1035" y="1514"/>
                  <a:pt x="1035" y="1484"/>
                  <a:pt x="1035" y="1468"/>
                </a:cubicBezTo>
                <a:cubicBezTo>
                  <a:pt x="1035" y="1435"/>
                  <a:pt x="1035" y="1435"/>
                  <a:pt x="1035" y="1401"/>
                </a:cubicBezTo>
                <a:lnTo>
                  <a:pt x="1035" y="1368"/>
                </a:lnTo>
                <a:cubicBezTo>
                  <a:pt x="1035" y="1335"/>
                  <a:pt x="1101" y="1268"/>
                  <a:pt x="1135" y="1234"/>
                </a:cubicBezTo>
                <a:cubicBezTo>
                  <a:pt x="1135" y="1201"/>
                  <a:pt x="1135" y="1201"/>
                  <a:pt x="1168" y="1168"/>
                </a:cubicBezTo>
                <a:lnTo>
                  <a:pt x="1201" y="1168"/>
                </a:lnTo>
                <a:lnTo>
                  <a:pt x="1268" y="1068"/>
                </a:lnTo>
                <a:cubicBezTo>
                  <a:pt x="1268" y="1034"/>
                  <a:pt x="1368" y="1001"/>
                  <a:pt x="1402" y="968"/>
                </a:cubicBezTo>
                <a:lnTo>
                  <a:pt x="1368" y="968"/>
                </a:lnTo>
                <a:cubicBezTo>
                  <a:pt x="1368" y="968"/>
                  <a:pt x="1423" y="968"/>
                  <a:pt x="1458" y="943"/>
                </a:cubicBezTo>
                <a:close/>
                <a:moveTo>
                  <a:pt x="1568" y="0"/>
                </a:moveTo>
                <a:lnTo>
                  <a:pt x="1568" y="67"/>
                </a:lnTo>
                <a:cubicBezTo>
                  <a:pt x="868" y="100"/>
                  <a:pt x="301" y="567"/>
                  <a:pt x="134" y="1201"/>
                </a:cubicBezTo>
                <a:cubicBezTo>
                  <a:pt x="1" y="1835"/>
                  <a:pt x="201" y="2502"/>
                  <a:pt x="734" y="2936"/>
                </a:cubicBezTo>
                <a:cubicBezTo>
                  <a:pt x="1078" y="3258"/>
                  <a:pt x="1519" y="3428"/>
                  <a:pt x="1967" y="3428"/>
                </a:cubicBezTo>
                <a:cubicBezTo>
                  <a:pt x="2215" y="3428"/>
                  <a:pt x="2465" y="3376"/>
                  <a:pt x="2703" y="3269"/>
                </a:cubicBezTo>
                <a:cubicBezTo>
                  <a:pt x="3270" y="2902"/>
                  <a:pt x="3503" y="2235"/>
                  <a:pt x="3336" y="1601"/>
                </a:cubicBezTo>
                <a:cubicBezTo>
                  <a:pt x="3103" y="934"/>
                  <a:pt x="2569" y="367"/>
                  <a:pt x="1902" y="134"/>
                </a:cubicBezTo>
                <a:cubicBezTo>
                  <a:pt x="1878" y="122"/>
                  <a:pt x="1855" y="112"/>
                  <a:pt x="1832" y="104"/>
                </a:cubicBezTo>
                <a:lnTo>
                  <a:pt x="1832" y="104"/>
                </a:lnTo>
                <a:cubicBezTo>
                  <a:pt x="1756" y="40"/>
                  <a:pt x="1665" y="0"/>
                  <a:pt x="15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3" name="Google Shape;1833;p42"/>
          <p:cNvSpPr/>
          <p:nvPr/>
        </p:nvSpPr>
        <p:spPr>
          <a:xfrm>
            <a:off x="4673538" y="4446050"/>
            <a:ext cx="70900" cy="70825"/>
          </a:xfrm>
          <a:custGeom>
            <a:avLst/>
            <a:gdLst/>
            <a:ahLst/>
            <a:cxnLst/>
            <a:rect l="l" t="t" r="r" b="b"/>
            <a:pathLst>
              <a:path w="2836" h="2833" extrusionOk="0">
                <a:moveTo>
                  <a:pt x="958" y="1016"/>
                </a:moveTo>
                <a:cubicBezTo>
                  <a:pt x="951" y="1028"/>
                  <a:pt x="943" y="1033"/>
                  <a:pt x="939" y="1033"/>
                </a:cubicBezTo>
                <a:cubicBezTo>
                  <a:pt x="936" y="1033"/>
                  <a:pt x="939" y="1027"/>
                  <a:pt x="958" y="1016"/>
                </a:cubicBezTo>
                <a:close/>
                <a:moveTo>
                  <a:pt x="1201" y="1126"/>
                </a:moveTo>
                <a:cubicBezTo>
                  <a:pt x="1201" y="1126"/>
                  <a:pt x="1200" y="1138"/>
                  <a:pt x="1197" y="1153"/>
                </a:cubicBezTo>
                <a:lnTo>
                  <a:pt x="1197" y="1153"/>
                </a:lnTo>
                <a:cubicBezTo>
                  <a:pt x="1198" y="1150"/>
                  <a:pt x="1200" y="1147"/>
                  <a:pt x="1201" y="1144"/>
                </a:cubicBezTo>
                <a:cubicBezTo>
                  <a:pt x="1201" y="1131"/>
                  <a:pt x="1201" y="1126"/>
                  <a:pt x="1201" y="1126"/>
                </a:cubicBezTo>
                <a:close/>
                <a:moveTo>
                  <a:pt x="1197" y="1153"/>
                </a:moveTo>
                <a:cubicBezTo>
                  <a:pt x="1187" y="1174"/>
                  <a:pt x="1181" y="1191"/>
                  <a:pt x="1176" y="1208"/>
                </a:cubicBezTo>
                <a:lnTo>
                  <a:pt x="1176" y="1208"/>
                </a:lnTo>
                <a:cubicBezTo>
                  <a:pt x="1188" y="1199"/>
                  <a:pt x="1194" y="1173"/>
                  <a:pt x="1197" y="1153"/>
                </a:cubicBezTo>
                <a:close/>
                <a:moveTo>
                  <a:pt x="1826" y="1273"/>
                </a:moveTo>
                <a:cubicBezTo>
                  <a:pt x="1828" y="1291"/>
                  <a:pt x="1839" y="1306"/>
                  <a:pt x="1843" y="1306"/>
                </a:cubicBezTo>
                <a:cubicBezTo>
                  <a:pt x="1846" y="1306"/>
                  <a:pt x="1845" y="1299"/>
                  <a:pt x="1835" y="1278"/>
                </a:cubicBezTo>
                <a:lnTo>
                  <a:pt x="1826" y="1273"/>
                </a:lnTo>
                <a:close/>
                <a:moveTo>
                  <a:pt x="1316" y="1792"/>
                </a:moveTo>
                <a:cubicBezTo>
                  <a:pt x="1316" y="1792"/>
                  <a:pt x="1327" y="1802"/>
                  <a:pt x="1339" y="1812"/>
                </a:cubicBezTo>
                <a:lnTo>
                  <a:pt x="1339" y="1812"/>
                </a:lnTo>
                <a:cubicBezTo>
                  <a:pt x="1338" y="1812"/>
                  <a:pt x="1336" y="1812"/>
                  <a:pt x="1335" y="1812"/>
                </a:cubicBezTo>
                <a:cubicBezTo>
                  <a:pt x="1321" y="1797"/>
                  <a:pt x="1315" y="1792"/>
                  <a:pt x="1316" y="1792"/>
                </a:cubicBezTo>
                <a:close/>
                <a:moveTo>
                  <a:pt x="1835" y="1778"/>
                </a:moveTo>
                <a:lnTo>
                  <a:pt x="1835" y="1778"/>
                </a:lnTo>
                <a:cubicBezTo>
                  <a:pt x="1816" y="1797"/>
                  <a:pt x="1774" y="1817"/>
                  <a:pt x="1768" y="1817"/>
                </a:cubicBezTo>
                <a:cubicBezTo>
                  <a:pt x="1764" y="1817"/>
                  <a:pt x="1779" y="1806"/>
                  <a:pt x="1835" y="1778"/>
                </a:cubicBezTo>
                <a:close/>
                <a:moveTo>
                  <a:pt x="1270" y="945"/>
                </a:moveTo>
                <a:cubicBezTo>
                  <a:pt x="1303" y="947"/>
                  <a:pt x="1344" y="954"/>
                  <a:pt x="1368" y="978"/>
                </a:cubicBezTo>
                <a:lnTo>
                  <a:pt x="1435" y="978"/>
                </a:lnTo>
                <a:lnTo>
                  <a:pt x="1568" y="1078"/>
                </a:lnTo>
                <a:lnTo>
                  <a:pt x="1635" y="1111"/>
                </a:lnTo>
                <a:cubicBezTo>
                  <a:pt x="1702" y="1144"/>
                  <a:pt x="1735" y="1178"/>
                  <a:pt x="1768" y="1244"/>
                </a:cubicBezTo>
                <a:lnTo>
                  <a:pt x="1826" y="1273"/>
                </a:lnTo>
                <a:lnTo>
                  <a:pt x="1826" y="1273"/>
                </a:lnTo>
                <a:cubicBezTo>
                  <a:pt x="1825" y="1263"/>
                  <a:pt x="1827" y="1253"/>
                  <a:pt x="1835" y="1244"/>
                </a:cubicBezTo>
                <a:lnTo>
                  <a:pt x="1835" y="1244"/>
                </a:lnTo>
                <a:lnTo>
                  <a:pt x="1902" y="1378"/>
                </a:lnTo>
                <a:lnTo>
                  <a:pt x="1935" y="1445"/>
                </a:lnTo>
                <a:cubicBezTo>
                  <a:pt x="1935" y="1478"/>
                  <a:pt x="1935" y="1478"/>
                  <a:pt x="1935" y="1511"/>
                </a:cubicBezTo>
                <a:lnTo>
                  <a:pt x="1935" y="1611"/>
                </a:lnTo>
                <a:lnTo>
                  <a:pt x="1935" y="1645"/>
                </a:lnTo>
                <a:cubicBezTo>
                  <a:pt x="1935" y="1645"/>
                  <a:pt x="1935" y="1662"/>
                  <a:pt x="1923" y="1672"/>
                </a:cubicBezTo>
                <a:lnTo>
                  <a:pt x="1923" y="1672"/>
                </a:lnTo>
                <a:cubicBezTo>
                  <a:pt x="1931" y="1653"/>
                  <a:pt x="1936" y="1629"/>
                  <a:pt x="1925" y="1629"/>
                </a:cubicBezTo>
                <a:cubicBezTo>
                  <a:pt x="1921" y="1629"/>
                  <a:pt x="1913" y="1633"/>
                  <a:pt x="1902" y="1645"/>
                </a:cubicBezTo>
                <a:lnTo>
                  <a:pt x="1835" y="1745"/>
                </a:lnTo>
                <a:cubicBezTo>
                  <a:pt x="1828" y="1759"/>
                  <a:pt x="1828" y="1764"/>
                  <a:pt x="1833" y="1764"/>
                </a:cubicBezTo>
                <a:cubicBezTo>
                  <a:pt x="1845" y="1764"/>
                  <a:pt x="1887" y="1726"/>
                  <a:pt x="1887" y="1726"/>
                </a:cubicBezTo>
                <a:lnTo>
                  <a:pt x="1887" y="1726"/>
                </a:lnTo>
                <a:cubicBezTo>
                  <a:pt x="1888" y="1726"/>
                  <a:pt x="1883" y="1731"/>
                  <a:pt x="1868" y="1745"/>
                </a:cubicBezTo>
                <a:lnTo>
                  <a:pt x="1835" y="1778"/>
                </a:lnTo>
                <a:cubicBezTo>
                  <a:pt x="1802" y="1778"/>
                  <a:pt x="1768" y="1812"/>
                  <a:pt x="1735" y="1812"/>
                </a:cubicBezTo>
                <a:lnTo>
                  <a:pt x="1702" y="1845"/>
                </a:lnTo>
                <a:lnTo>
                  <a:pt x="1668" y="1845"/>
                </a:lnTo>
                <a:cubicBezTo>
                  <a:pt x="1735" y="1812"/>
                  <a:pt x="1735" y="1812"/>
                  <a:pt x="1702" y="1812"/>
                </a:cubicBezTo>
                <a:lnTo>
                  <a:pt x="1602" y="1845"/>
                </a:lnTo>
                <a:lnTo>
                  <a:pt x="1535" y="1845"/>
                </a:lnTo>
                <a:cubicBezTo>
                  <a:pt x="1518" y="1862"/>
                  <a:pt x="1502" y="1870"/>
                  <a:pt x="1485" y="1870"/>
                </a:cubicBezTo>
                <a:cubicBezTo>
                  <a:pt x="1468" y="1870"/>
                  <a:pt x="1451" y="1862"/>
                  <a:pt x="1435" y="1845"/>
                </a:cubicBezTo>
                <a:cubicBezTo>
                  <a:pt x="1414" y="1845"/>
                  <a:pt x="1393" y="1832"/>
                  <a:pt x="1373" y="1822"/>
                </a:cubicBezTo>
                <a:lnTo>
                  <a:pt x="1373" y="1822"/>
                </a:lnTo>
                <a:cubicBezTo>
                  <a:pt x="1372" y="1820"/>
                  <a:pt x="1370" y="1816"/>
                  <a:pt x="1368" y="1812"/>
                </a:cubicBezTo>
                <a:lnTo>
                  <a:pt x="1335" y="1778"/>
                </a:lnTo>
                <a:cubicBezTo>
                  <a:pt x="1301" y="1778"/>
                  <a:pt x="1301" y="1778"/>
                  <a:pt x="1301" y="1745"/>
                </a:cubicBezTo>
                <a:cubicBezTo>
                  <a:pt x="1281" y="1725"/>
                  <a:pt x="1261" y="1692"/>
                  <a:pt x="1263" y="1692"/>
                </a:cubicBezTo>
                <a:lnTo>
                  <a:pt x="1263" y="1692"/>
                </a:lnTo>
                <a:cubicBezTo>
                  <a:pt x="1264" y="1692"/>
                  <a:pt x="1275" y="1706"/>
                  <a:pt x="1301" y="1745"/>
                </a:cubicBezTo>
                <a:cubicBezTo>
                  <a:pt x="1301" y="1711"/>
                  <a:pt x="1235" y="1678"/>
                  <a:pt x="1235" y="1645"/>
                </a:cubicBezTo>
                <a:cubicBezTo>
                  <a:pt x="1218" y="1645"/>
                  <a:pt x="1210" y="1637"/>
                  <a:pt x="1206" y="1625"/>
                </a:cubicBezTo>
                <a:lnTo>
                  <a:pt x="1206" y="1625"/>
                </a:lnTo>
                <a:cubicBezTo>
                  <a:pt x="1207" y="1626"/>
                  <a:pt x="1208" y="1628"/>
                  <a:pt x="1208" y="1628"/>
                </a:cubicBezTo>
                <a:cubicBezTo>
                  <a:pt x="1209" y="1628"/>
                  <a:pt x="1207" y="1624"/>
                  <a:pt x="1203" y="1616"/>
                </a:cubicBezTo>
                <a:lnTo>
                  <a:pt x="1203" y="1616"/>
                </a:lnTo>
                <a:cubicBezTo>
                  <a:pt x="1201" y="1604"/>
                  <a:pt x="1201" y="1591"/>
                  <a:pt x="1201" y="1578"/>
                </a:cubicBezTo>
                <a:cubicBezTo>
                  <a:pt x="1190" y="1567"/>
                  <a:pt x="1183" y="1562"/>
                  <a:pt x="1180" y="1562"/>
                </a:cubicBezTo>
                <a:cubicBezTo>
                  <a:pt x="1176" y="1562"/>
                  <a:pt x="1178" y="1571"/>
                  <a:pt x="1183" y="1582"/>
                </a:cubicBezTo>
                <a:lnTo>
                  <a:pt x="1183" y="1582"/>
                </a:lnTo>
                <a:cubicBezTo>
                  <a:pt x="1141" y="1511"/>
                  <a:pt x="1168" y="1508"/>
                  <a:pt x="1168" y="1478"/>
                </a:cubicBezTo>
                <a:lnTo>
                  <a:pt x="1168" y="1445"/>
                </a:lnTo>
                <a:lnTo>
                  <a:pt x="1168" y="1311"/>
                </a:lnTo>
                <a:cubicBezTo>
                  <a:pt x="1168" y="1269"/>
                  <a:pt x="1168" y="1240"/>
                  <a:pt x="1176" y="1208"/>
                </a:cubicBezTo>
                <a:lnTo>
                  <a:pt x="1176" y="1208"/>
                </a:lnTo>
                <a:cubicBezTo>
                  <a:pt x="1174" y="1210"/>
                  <a:pt x="1171" y="1211"/>
                  <a:pt x="1168" y="1211"/>
                </a:cubicBezTo>
                <a:cubicBezTo>
                  <a:pt x="1135" y="1211"/>
                  <a:pt x="1201" y="1144"/>
                  <a:pt x="1201" y="1111"/>
                </a:cubicBezTo>
                <a:cubicBezTo>
                  <a:pt x="1236" y="1055"/>
                  <a:pt x="1259" y="999"/>
                  <a:pt x="1270" y="945"/>
                </a:cubicBezTo>
                <a:close/>
                <a:moveTo>
                  <a:pt x="1195" y="1"/>
                </a:moveTo>
                <a:cubicBezTo>
                  <a:pt x="988" y="1"/>
                  <a:pt x="784" y="52"/>
                  <a:pt x="601" y="144"/>
                </a:cubicBezTo>
                <a:cubicBezTo>
                  <a:pt x="234" y="344"/>
                  <a:pt x="0" y="677"/>
                  <a:pt x="0" y="1078"/>
                </a:cubicBezTo>
                <a:cubicBezTo>
                  <a:pt x="0" y="1230"/>
                  <a:pt x="66" y="1361"/>
                  <a:pt x="171" y="1445"/>
                </a:cubicBezTo>
                <a:lnTo>
                  <a:pt x="171" y="1445"/>
                </a:lnTo>
                <a:cubicBezTo>
                  <a:pt x="176" y="1712"/>
                  <a:pt x="251" y="1978"/>
                  <a:pt x="401" y="2212"/>
                </a:cubicBezTo>
                <a:cubicBezTo>
                  <a:pt x="636" y="2604"/>
                  <a:pt x="1056" y="2832"/>
                  <a:pt x="1483" y="2832"/>
                </a:cubicBezTo>
                <a:cubicBezTo>
                  <a:pt x="1601" y="2832"/>
                  <a:pt x="1720" y="2815"/>
                  <a:pt x="1835" y="2779"/>
                </a:cubicBezTo>
                <a:cubicBezTo>
                  <a:pt x="2402" y="2612"/>
                  <a:pt x="2802" y="2145"/>
                  <a:pt x="2836" y="1545"/>
                </a:cubicBezTo>
                <a:cubicBezTo>
                  <a:pt x="2769" y="878"/>
                  <a:pt x="2335" y="310"/>
                  <a:pt x="1702" y="110"/>
                </a:cubicBezTo>
                <a:cubicBezTo>
                  <a:pt x="1536" y="35"/>
                  <a:pt x="1364" y="1"/>
                  <a:pt x="11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4" name="Google Shape;1834;p42"/>
          <p:cNvSpPr/>
          <p:nvPr/>
        </p:nvSpPr>
        <p:spPr>
          <a:xfrm>
            <a:off x="353075" y="664700"/>
            <a:ext cx="338600" cy="293575"/>
          </a:xfrm>
          <a:custGeom>
            <a:avLst/>
            <a:gdLst/>
            <a:ahLst/>
            <a:cxnLst/>
            <a:rect l="l" t="t" r="r" b="b"/>
            <a:pathLst>
              <a:path w="13544" h="11743" extrusionOk="0">
                <a:moveTo>
                  <a:pt x="6438" y="992"/>
                </a:moveTo>
                <a:cubicBezTo>
                  <a:pt x="6467" y="992"/>
                  <a:pt x="6479" y="1072"/>
                  <a:pt x="6538" y="1210"/>
                </a:cubicBezTo>
                <a:cubicBezTo>
                  <a:pt x="6672" y="1444"/>
                  <a:pt x="6672" y="1577"/>
                  <a:pt x="6738" y="1777"/>
                </a:cubicBezTo>
                <a:lnTo>
                  <a:pt x="7306" y="3245"/>
                </a:lnTo>
                <a:cubicBezTo>
                  <a:pt x="7606" y="4012"/>
                  <a:pt x="7773" y="4579"/>
                  <a:pt x="8673" y="4579"/>
                </a:cubicBezTo>
                <a:cubicBezTo>
                  <a:pt x="9707" y="4579"/>
                  <a:pt x="10708" y="4579"/>
                  <a:pt x="11742" y="4680"/>
                </a:cubicBezTo>
                <a:cubicBezTo>
                  <a:pt x="11976" y="4680"/>
                  <a:pt x="12209" y="4713"/>
                  <a:pt x="12443" y="4746"/>
                </a:cubicBezTo>
                <a:cubicBezTo>
                  <a:pt x="12276" y="4880"/>
                  <a:pt x="12142" y="4980"/>
                  <a:pt x="12009" y="5113"/>
                </a:cubicBezTo>
                <a:cubicBezTo>
                  <a:pt x="11609" y="5447"/>
                  <a:pt x="11175" y="5714"/>
                  <a:pt x="10741" y="5947"/>
                </a:cubicBezTo>
                <a:cubicBezTo>
                  <a:pt x="10108" y="6314"/>
                  <a:pt x="9240" y="6414"/>
                  <a:pt x="9174" y="7281"/>
                </a:cubicBezTo>
                <a:cubicBezTo>
                  <a:pt x="9174" y="7815"/>
                  <a:pt x="9174" y="8382"/>
                  <a:pt x="9174" y="8949"/>
                </a:cubicBezTo>
                <a:cubicBezTo>
                  <a:pt x="9240" y="9416"/>
                  <a:pt x="9240" y="9917"/>
                  <a:pt x="9174" y="10384"/>
                </a:cubicBezTo>
                <a:cubicBezTo>
                  <a:pt x="9196" y="10498"/>
                  <a:pt x="9204" y="10549"/>
                  <a:pt x="9185" y="10549"/>
                </a:cubicBezTo>
                <a:cubicBezTo>
                  <a:pt x="9176" y="10549"/>
                  <a:pt x="9161" y="10538"/>
                  <a:pt x="9140" y="10517"/>
                </a:cubicBezTo>
                <a:cubicBezTo>
                  <a:pt x="9007" y="10450"/>
                  <a:pt x="8940" y="10384"/>
                  <a:pt x="8873" y="10250"/>
                </a:cubicBezTo>
                <a:cubicBezTo>
                  <a:pt x="8707" y="10050"/>
                  <a:pt x="8573" y="9850"/>
                  <a:pt x="8440" y="9616"/>
                </a:cubicBezTo>
                <a:lnTo>
                  <a:pt x="7572" y="8282"/>
                </a:lnTo>
                <a:cubicBezTo>
                  <a:pt x="7477" y="8130"/>
                  <a:pt x="7327" y="8053"/>
                  <a:pt x="7173" y="8053"/>
                </a:cubicBezTo>
                <a:cubicBezTo>
                  <a:pt x="7057" y="8053"/>
                  <a:pt x="6939" y="8096"/>
                  <a:pt x="6839" y="8182"/>
                </a:cubicBezTo>
                <a:cubicBezTo>
                  <a:pt x="6438" y="8616"/>
                  <a:pt x="6038" y="9049"/>
                  <a:pt x="5604" y="9483"/>
                </a:cubicBezTo>
                <a:cubicBezTo>
                  <a:pt x="5371" y="9650"/>
                  <a:pt x="5171" y="9850"/>
                  <a:pt x="4971" y="10017"/>
                </a:cubicBezTo>
                <a:cubicBezTo>
                  <a:pt x="4737" y="10284"/>
                  <a:pt x="4470" y="10484"/>
                  <a:pt x="4170" y="10651"/>
                </a:cubicBezTo>
                <a:cubicBezTo>
                  <a:pt x="4170" y="10651"/>
                  <a:pt x="4037" y="10751"/>
                  <a:pt x="4037" y="10751"/>
                </a:cubicBezTo>
                <a:cubicBezTo>
                  <a:pt x="4037" y="10617"/>
                  <a:pt x="4070" y="10450"/>
                  <a:pt x="4103" y="10284"/>
                </a:cubicBezTo>
                <a:cubicBezTo>
                  <a:pt x="4170" y="9983"/>
                  <a:pt x="4237" y="9717"/>
                  <a:pt x="4270" y="9416"/>
                </a:cubicBezTo>
                <a:cubicBezTo>
                  <a:pt x="4403" y="8783"/>
                  <a:pt x="4537" y="8182"/>
                  <a:pt x="4704" y="7515"/>
                </a:cubicBezTo>
                <a:cubicBezTo>
                  <a:pt x="4770" y="7281"/>
                  <a:pt x="4604" y="7015"/>
                  <a:pt x="4370" y="6948"/>
                </a:cubicBezTo>
                <a:cubicBezTo>
                  <a:pt x="3770" y="6748"/>
                  <a:pt x="3169" y="6548"/>
                  <a:pt x="2602" y="6281"/>
                </a:cubicBezTo>
                <a:cubicBezTo>
                  <a:pt x="2335" y="6147"/>
                  <a:pt x="2068" y="6014"/>
                  <a:pt x="1768" y="5847"/>
                </a:cubicBezTo>
                <a:lnTo>
                  <a:pt x="1368" y="5647"/>
                </a:lnTo>
                <a:lnTo>
                  <a:pt x="1247" y="5556"/>
                </a:lnTo>
                <a:lnTo>
                  <a:pt x="1247" y="5556"/>
                </a:lnTo>
                <a:cubicBezTo>
                  <a:pt x="1278" y="5542"/>
                  <a:pt x="1306" y="5528"/>
                  <a:pt x="1335" y="5513"/>
                </a:cubicBezTo>
                <a:cubicBezTo>
                  <a:pt x="1535" y="5480"/>
                  <a:pt x="1735" y="5480"/>
                  <a:pt x="1935" y="5447"/>
                </a:cubicBezTo>
                <a:lnTo>
                  <a:pt x="2836" y="5347"/>
                </a:lnTo>
                <a:lnTo>
                  <a:pt x="4937" y="5113"/>
                </a:lnTo>
                <a:cubicBezTo>
                  <a:pt x="5229" y="5079"/>
                  <a:pt x="5379" y="4815"/>
                  <a:pt x="5375" y="4576"/>
                </a:cubicBezTo>
                <a:lnTo>
                  <a:pt x="5375" y="4576"/>
                </a:lnTo>
                <a:cubicBezTo>
                  <a:pt x="5518" y="4540"/>
                  <a:pt x="5638" y="4433"/>
                  <a:pt x="5671" y="4246"/>
                </a:cubicBezTo>
                <a:cubicBezTo>
                  <a:pt x="5771" y="3712"/>
                  <a:pt x="5871" y="3178"/>
                  <a:pt x="6005" y="2611"/>
                </a:cubicBezTo>
                <a:cubicBezTo>
                  <a:pt x="6071" y="2345"/>
                  <a:pt x="6105" y="2078"/>
                  <a:pt x="6171" y="1811"/>
                </a:cubicBezTo>
                <a:cubicBezTo>
                  <a:pt x="6205" y="1577"/>
                  <a:pt x="6238" y="1344"/>
                  <a:pt x="6338" y="1110"/>
                </a:cubicBezTo>
                <a:cubicBezTo>
                  <a:pt x="6392" y="1029"/>
                  <a:pt x="6419" y="992"/>
                  <a:pt x="6438" y="992"/>
                </a:cubicBezTo>
                <a:close/>
                <a:moveTo>
                  <a:pt x="6414" y="0"/>
                </a:moveTo>
                <a:cubicBezTo>
                  <a:pt x="6069" y="0"/>
                  <a:pt x="5728" y="192"/>
                  <a:pt x="5571" y="577"/>
                </a:cubicBezTo>
                <a:cubicBezTo>
                  <a:pt x="5371" y="1044"/>
                  <a:pt x="5237" y="1544"/>
                  <a:pt x="5171" y="2078"/>
                </a:cubicBezTo>
                <a:cubicBezTo>
                  <a:pt x="5037" y="2711"/>
                  <a:pt x="4904" y="3312"/>
                  <a:pt x="4770" y="3979"/>
                </a:cubicBezTo>
                <a:cubicBezTo>
                  <a:pt x="4758" y="4059"/>
                  <a:pt x="4761" y="4132"/>
                  <a:pt x="4775" y="4197"/>
                </a:cubicBezTo>
                <a:lnTo>
                  <a:pt x="4775" y="4197"/>
                </a:lnTo>
                <a:lnTo>
                  <a:pt x="1935" y="4513"/>
                </a:lnTo>
                <a:cubicBezTo>
                  <a:pt x="1335" y="4579"/>
                  <a:pt x="367" y="4613"/>
                  <a:pt x="167" y="5347"/>
                </a:cubicBezTo>
                <a:cubicBezTo>
                  <a:pt x="0" y="6081"/>
                  <a:pt x="1001" y="6514"/>
                  <a:pt x="1535" y="6781"/>
                </a:cubicBezTo>
                <a:cubicBezTo>
                  <a:pt x="2234" y="7145"/>
                  <a:pt x="2934" y="7462"/>
                  <a:pt x="3673" y="7692"/>
                </a:cubicBezTo>
                <a:lnTo>
                  <a:pt x="3673" y="7692"/>
                </a:lnTo>
                <a:cubicBezTo>
                  <a:pt x="3514" y="8436"/>
                  <a:pt x="3375" y="9165"/>
                  <a:pt x="3236" y="9917"/>
                </a:cubicBezTo>
                <a:cubicBezTo>
                  <a:pt x="3103" y="10517"/>
                  <a:pt x="2836" y="11518"/>
                  <a:pt x="3703" y="11718"/>
                </a:cubicBezTo>
                <a:cubicBezTo>
                  <a:pt x="3773" y="11735"/>
                  <a:pt x="3842" y="11742"/>
                  <a:pt x="3911" y="11742"/>
                </a:cubicBezTo>
                <a:cubicBezTo>
                  <a:pt x="4534" y="11742"/>
                  <a:pt x="5117" y="11111"/>
                  <a:pt x="5538" y="10751"/>
                </a:cubicBezTo>
                <a:cubicBezTo>
                  <a:pt x="6090" y="10277"/>
                  <a:pt x="6602" y="9782"/>
                  <a:pt x="7088" y="9267"/>
                </a:cubicBezTo>
                <a:lnTo>
                  <a:pt x="7088" y="9267"/>
                </a:lnTo>
                <a:lnTo>
                  <a:pt x="7639" y="10083"/>
                </a:lnTo>
                <a:cubicBezTo>
                  <a:pt x="7839" y="10450"/>
                  <a:pt x="8106" y="10817"/>
                  <a:pt x="8440" y="11151"/>
                </a:cubicBezTo>
                <a:cubicBezTo>
                  <a:pt x="8643" y="11327"/>
                  <a:pt x="8917" y="11420"/>
                  <a:pt x="9187" y="11420"/>
                </a:cubicBezTo>
                <a:cubicBezTo>
                  <a:pt x="9583" y="11420"/>
                  <a:pt x="9969" y="11220"/>
                  <a:pt x="10108" y="10784"/>
                </a:cubicBezTo>
                <a:cubicBezTo>
                  <a:pt x="10174" y="10284"/>
                  <a:pt x="10174" y="9817"/>
                  <a:pt x="10141" y="9350"/>
                </a:cubicBezTo>
                <a:lnTo>
                  <a:pt x="10141" y="7682"/>
                </a:lnTo>
                <a:cubicBezTo>
                  <a:pt x="10108" y="7515"/>
                  <a:pt x="10108" y="7381"/>
                  <a:pt x="10141" y="7248"/>
                </a:cubicBezTo>
                <a:cubicBezTo>
                  <a:pt x="10174" y="7181"/>
                  <a:pt x="10274" y="7215"/>
                  <a:pt x="10308" y="7181"/>
                </a:cubicBezTo>
                <a:cubicBezTo>
                  <a:pt x="10474" y="7081"/>
                  <a:pt x="10641" y="7015"/>
                  <a:pt x="10841" y="6948"/>
                </a:cubicBezTo>
                <a:cubicBezTo>
                  <a:pt x="11275" y="6748"/>
                  <a:pt x="11709" y="6481"/>
                  <a:pt x="12142" y="6214"/>
                </a:cubicBezTo>
                <a:cubicBezTo>
                  <a:pt x="12676" y="5814"/>
                  <a:pt x="13543" y="5247"/>
                  <a:pt x="13310" y="4446"/>
                </a:cubicBezTo>
                <a:cubicBezTo>
                  <a:pt x="13043" y="3612"/>
                  <a:pt x="11742" y="3746"/>
                  <a:pt x="11042" y="3679"/>
                </a:cubicBezTo>
                <a:cubicBezTo>
                  <a:pt x="10575" y="3645"/>
                  <a:pt x="10074" y="3645"/>
                  <a:pt x="9574" y="3645"/>
                </a:cubicBezTo>
                <a:lnTo>
                  <a:pt x="8773" y="3645"/>
                </a:lnTo>
                <a:cubicBezTo>
                  <a:pt x="8440" y="3645"/>
                  <a:pt x="8406" y="3479"/>
                  <a:pt x="8273" y="3178"/>
                </a:cubicBezTo>
                <a:lnTo>
                  <a:pt x="7773" y="1777"/>
                </a:lnTo>
                <a:cubicBezTo>
                  <a:pt x="7639" y="1344"/>
                  <a:pt x="7439" y="910"/>
                  <a:pt x="7239" y="477"/>
                </a:cubicBezTo>
                <a:cubicBezTo>
                  <a:pt x="7048" y="159"/>
                  <a:pt x="6729" y="0"/>
                  <a:pt x="641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5" name="Google Shape;1835;p42"/>
          <p:cNvSpPr/>
          <p:nvPr/>
        </p:nvSpPr>
        <p:spPr>
          <a:xfrm>
            <a:off x="8579100" y="1560513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6" name="Google Shape;1836;p42"/>
          <p:cNvSpPr/>
          <p:nvPr/>
        </p:nvSpPr>
        <p:spPr>
          <a:xfrm>
            <a:off x="6394938" y="4452525"/>
            <a:ext cx="321925" cy="310900"/>
          </a:xfrm>
          <a:custGeom>
            <a:avLst/>
            <a:gdLst/>
            <a:ahLst/>
            <a:cxnLst/>
            <a:rect l="l" t="t" r="r" b="b"/>
            <a:pathLst>
              <a:path w="12877" h="12436" extrusionOk="0">
                <a:moveTo>
                  <a:pt x="5600" y="919"/>
                </a:moveTo>
                <a:cubicBezTo>
                  <a:pt x="6011" y="919"/>
                  <a:pt x="6242" y="1617"/>
                  <a:pt x="6272" y="1936"/>
                </a:cubicBezTo>
                <a:cubicBezTo>
                  <a:pt x="6338" y="2503"/>
                  <a:pt x="6338" y="3104"/>
                  <a:pt x="6272" y="3671"/>
                </a:cubicBezTo>
                <a:cubicBezTo>
                  <a:pt x="6205" y="4449"/>
                  <a:pt x="6019" y="5228"/>
                  <a:pt x="5725" y="5967"/>
                </a:cubicBezTo>
                <a:lnTo>
                  <a:pt x="5725" y="5967"/>
                </a:lnTo>
                <a:cubicBezTo>
                  <a:pt x="5713" y="5987"/>
                  <a:pt x="5702" y="6006"/>
                  <a:pt x="5690" y="6025"/>
                </a:cubicBezTo>
                <a:lnTo>
                  <a:pt x="5690" y="6025"/>
                </a:lnTo>
                <a:cubicBezTo>
                  <a:pt x="5502" y="5836"/>
                  <a:pt x="5353" y="5627"/>
                  <a:pt x="5236" y="5403"/>
                </a:cubicBezTo>
                <a:lnTo>
                  <a:pt x="5236" y="5403"/>
                </a:lnTo>
                <a:cubicBezTo>
                  <a:pt x="5163" y="4899"/>
                  <a:pt x="5042" y="4402"/>
                  <a:pt x="4856" y="3932"/>
                </a:cubicBezTo>
                <a:lnTo>
                  <a:pt x="4856" y="3932"/>
                </a:lnTo>
                <a:cubicBezTo>
                  <a:pt x="4843" y="3756"/>
                  <a:pt x="4837" y="3579"/>
                  <a:pt x="4837" y="3404"/>
                </a:cubicBezTo>
                <a:cubicBezTo>
                  <a:pt x="4837" y="2803"/>
                  <a:pt x="4704" y="1302"/>
                  <a:pt x="5404" y="969"/>
                </a:cubicBezTo>
                <a:cubicBezTo>
                  <a:pt x="5473" y="934"/>
                  <a:pt x="5539" y="919"/>
                  <a:pt x="5600" y="919"/>
                </a:cubicBezTo>
                <a:close/>
                <a:moveTo>
                  <a:pt x="2127" y="2545"/>
                </a:moveTo>
                <a:cubicBezTo>
                  <a:pt x="2894" y="2545"/>
                  <a:pt x="3611" y="3480"/>
                  <a:pt x="3917" y="4097"/>
                </a:cubicBezTo>
                <a:lnTo>
                  <a:pt x="3917" y="4097"/>
                </a:lnTo>
                <a:cubicBezTo>
                  <a:pt x="3967" y="4686"/>
                  <a:pt x="4094" y="5263"/>
                  <a:pt x="4350" y="5780"/>
                </a:cubicBezTo>
                <a:lnTo>
                  <a:pt x="4350" y="5780"/>
                </a:lnTo>
                <a:cubicBezTo>
                  <a:pt x="4367" y="5914"/>
                  <a:pt x="4381" y="6048"/>
                  <a:pt x="4390" y="6182"/>
                </a:cubicBezTo>
                <a:lnTo>
                  <a:pt x="4390" y="6182"/>
                </a:lnTo>
                <a:cubicBezTo>
                  <a:pt x="4175" y="6257"/>
                  <a:pt x="3964" y="6291"/>
                  <a:pt x="3758" y="6291"/>
                </a:cubicBezTo>
                <a:cubicBezTo>
                  <a:pt x="2917" y="6291"/>
                  <a:pt x="2175" y="5715"/>
                  <a:pt x="1735" y="4938"/>
                </a:cubicBezTo>
                <a:cubicBezTo>
                  <a:pt x="1401" y="4404"/>
                  <a:pt x="901" y="2937"/>
                  <a:pt x="1802" y="2603"/>
                </a:cubicBezTo>
                <a:cubicBezTo>
                  <a:pt x="1910" y="2563"/>
                  <a:pt x="2019" y="2545"/>
                  <a:pt x="2127" y="2545"/>
                </a:cubicBezTo>
                <a:close/>
                <a:moveTo>
                  <a:pt x="10594" y="3135"/>
                </a:moveTo>
                <a:cubicBezTo>
                  <a:pt x="10768" y="3135"/>
                  <a:pt x="10931" y="3176"/>
                  <a:pt x="11075" y="3270"/>
                </a:cubicBezTo>
                <a:cubicBezTo>
                  <a:pt x="11542" y="3571"/>
                  <a:pt x="11442" y="4338"/>
                  <a:pt x="11275" y="4805"/>
                </a:cubicBezTo>
                <a:cubicBezTo>
                  <a:pt x="11042" y="5338"/>
                  <a:pt x="10641" y="5772"/>
                  <a:pt x="10141" y="6072"/>
                </a:cubicBezTo>
                <a:cubicBezTo>
                  <a:pt x="9361" y="6563"/>
                  <a:pt x="8432" y="6681"/>
                  <a:pt x="7513" y="6695"/>
                </a:cubicBezTo>
                <a:lnTo>
                  <a:pt x="7513" y="6695"/>
                </a:lnTo>
                <a:cubicBezTo>
                  <a:pt x="7183" y="6649"/>
                  <a:pt x="6844" y="6634"/>
                  <a:pt x="6505" y="6634"/>
                </a:cubicBezTo>
                <a:cubicBezTo>
                  <a:pt x="6485" y="6634"/>
                  <a:pt x="6465" y="6634"/>
                  <a:pt x="6444" y="6634"/>
                </a:cubicBezTo>
                <a:lnTo>
                  <a:pt x="6444" y="6634"/>
                </a:lnTo>
                <a:cubicBezTo>
                  <a:pt x="6448" y="6627"/>
                  <a:pt x="6451" y="6620"/>
                  <a:pt x="6454" y="6612"/>
                </a:cubicBezTo>
                <a:lnTo>
                  <a:pt x="6454" y="6612"/>
                </a:lnTo>
                <a:cubicBezTo>
                  <a:pt x="6891" y="5864"/>
                  <a:pt x="7447" y="5182"/>
                  <a:pt x="8073" y="4605"/>
                </a:cubicBezTo>
                <a:cubicBezTo>
                  <a:pt x="8573" y="4160"/>
                  <a:pt x="9723" y="3135"/>
                  <a:pt x="10594" y="3135"/>
                </a:cubicBezTo>
                <a:close/>
                <a:moveTo>
                  <a:pt x="6540" y="7614"/>
                </a:moveTo>
                <a:cubicBezTo>
                  <a:pt x="6696" y="7616"/>
                  <a:pt x="6853" y="7618"/>
                  <a:pt x="7009" y="7618"/>
                </a:cubicBezTo>
                <a:cubicBezTo>
                  <a:pt x="7109" y="7618"/>
                  <a:pt x="7208" y="7617"/>
                  <a:pt x="7307" y="7616"/>
                </a:cubicBezTo>
                <a:lnTo>
                  <a:pt x="7307" y="7616"/>
                </a:lnTo>
                <a:cubicBezTo>
                  <a:pt x="7800" y="7665"/>
                  <a:pt x="8279" y="7802"/>
                  <a:pt x="8673" y="8140"/>
                </a:cubicBezTo>
                <a:cubicBezTo>
                  <a:pt x="9240" y="8641"/>
                  <a:pt x="9440" y="9475"/>
                  <a:pt x="9174" y="10209"/>
                </a:cubicBezTo>
                <a:cubicBezTo>
                  <a:pt x="9048" y="10586"/>
                  <a:pt x="8684" y="10845"/>
                  <a:pt x="8279" y="10845"/>
                </a:cubicBezTo>
                <a:cubicBezTo>
                  <a:pt x="8255" y="10845"/>
                  <a:pt x="8231" y="10844"/>
                  <a:pt x="8206" y="10842"/>
                </a:cubicBezTo>
                <a:cubicBezTo>
                  <a:pt x="7739" y="10776"/>
                  <a:pt x="7539" y="10109"/>
                  <a:pt x="7372" y="9742"/>
                </a:cubicBezTo>
                <a:cubicBezTo>
                  <a:pt x="7052" y="9048"/>
                  <a:pt x="6775" y="8333"/>
                  <a:pt x="6540" y="7614"/>
                </a:cubicBezTo>
                <a:close/>
                <a:moveTo>
                  <a:pt x="4520" y="7290"/>
                </a:moveTo>
                <a:cubicBezTo>
                  <a:pt x="4587" y="7326"/>
                  <a:pt x="4659" y="7354"/>
                  <a:pt x="4737" y="7373"/>
                </a:cubicBezTo>
                <a:cubicBezTo>
                  <a:pt x="4772" y="7381"/>
                  <a:pt x="4807" y="7385"/>
                  <a:pt x="4841" y="7385"/>
                </a:cubicBezTo>
                <a:cubicBezTo>
                  <a:pt x="4946" y="7385"/>
                  <a:pt x="5045" y="7351"/>
                  <a:pt x="5128" y="7294"/>
                </a:cubicBezTo>
                <a:lnTo>
                  <a:pt x="5128" y="7294"/>
                </a:lnTo>
                <a:cubicBezTo>
                  <a:pt x="5147" y="7485"/>
                  <a:pt x="5281" y="7643"/>
                  <a:pt x="5447" y="7709"/>
                </a:cubicBezTo>
                <a:lnTo>
                  <a:pt x="5447" y="7709"/>
                </a:lnTo>
                <a:cubicBezTo>
                  <a:pt x="5420" y="8415"/>
                  <a:pt x="5227" y="9122"/>
                  <a:pt x="4904" y="9742"/>
                </a:cubicBezTo>
                <a:cubicBezTo>
                  <a:pt x="4737" y="10109"/>
                  <a:pt x="4504" y="10409"/>
                  <a:pt x="4237" y="10709"/>
                </a:cubicBezTo>
                <a:cubicBezTo>
                  <a:pt x="4062" y="10913"/>
                  <a:pt x="3659" y="11446"/>
                  <a:pt x="3338" y="11446"/>
                </a:cubicBezTo>
                <a:cubicBezTo>
                  <a:pt x="3290" y="11446"/>
                  <a:pt x="3245" y="11435"/>
                  <a:pt x="3203" y="11409"/>
                </a:cubicBezTo>
                <a:cubicBezTo>
                  <a:pt x="2869" y="11243"/>
                  <a:pt x="2836" y="10509"/>
                  <a:pt x="2836" y="10209"/>
                </a:cubicBezTo>
                <a:cubicBezTo>
                  <a:pt x="2836" y="9808"/>
                  <a:pt x="2936" y="9408"/>
                  <a:pt x="3103" y="9074"/>
                </a:cubicBezTo>
                <a:cubicBezTo>
                  <a:pt x="3479" y="8403"/>
                  <a:pt x="3963" y="7797"/>
                  <a:pt x="4520" y="7290"/>
                </a:cubicBezTo>
                <a:close/>
                <a:moveTo>
                  <a:pt x="5546" y="1"/>
                </a:moveTo>
                <a:cubicBezTo>
                  <a:pt x="5443" y="1"/>
                  <a:pt x="5340" y="12"/>
                  <a:pt x="5237" y="35"/>
                </a:cubicBezTo>
                <a:cubicBezTo>
                  <a:pt x="4173" y="294"/>
                  <a:pt x="3977" y="1521"/>
                  <a:pt x="3922" y="2496"/>
                </a:cubicBezTo>
                <a:lnTo>
                  <a:pt x="3922" y="2496"/>
                </a:lnTo>
                <a:cubicBezTo>
                  <a:pt x="3405" y="2006"/>
                  <a:pt x="2709" y="1609"/>
                  <a:pt x="2036" y="1609"/>
                </a:cubicBezTo>
                <a:cubicBezTo>
                  <a:pt x="1674" y="1609"/>
                  <a:pt x="1318" y="1724"/>
                  <a:pt x="1001" y="2003"/>
                </a:cubicBezTo>
                <a:cubicBezTo>
                  <a:pt x="0" y="2837"/>
                  <a:pt x="334" y="4438"/>
                  <a:pt x="901" y="5439"/>
                </a:cubicBezTo>
                <a:cubicBezTo>
                  <a:pt x="1421" y="6321"/>
                  <a:pt x="2310" y="7035"/>
                  <a:pt x="3297" y="7205"/>
                </a:cubicBezTo>
                <a:lnTo>
                  <a:pt x="3297" y="7205"/>
                </a:lnTo>
                <a:cubicBezTo>
                  <a:pt x="2731" y="7808"/>
                  <a:pt x="2251" y="8488"/>
                  <a:pt x="2035" y="9308"/>
                </a:cubicBezTo>
                <a:cubicBezTo>
                  <a:pt x="1768" y="10242"/>
                  <a:pt x="1835" y="11776"/>
                  <a:pt x="2836" y="12310"/>
                </a:cubicBezTo>
                <a:cubicBezTo>
                  <a:pt x="2984" y="12397"/>
                  <a:pt x="3137" y="12435"/>
                  <a:pt x="3291" y="12435"/>
                </a:cubicBezTo>
                <a:cubicBezTo>
                  <a:pt x="4144" y="12435"/>
                  <a:pt x="5042" y="11264"/>
                  <a:pt x="5438" y="10642"/>
                </a:cubicBezTo>
                <a:cubicBezTo>
                  <a:pt x="5725" y="10197"/>
                  <a:pt x="5944" y="9721"/>
                  <a:pt x="6095" y="9227"/>
                </a:cubicBezTo>
                <a:lnTo>
                  <a:pt x="6095" y="9227"/>
                </a:lnTo>
                <a:cubicBezTo>
                  <a:pt x="6120" y="9287"/>
                  <a:pt x="6146" y="9348"/>
                  <a:pt x="6171" y="9408"/>
                </a:cubicBezTo>
                <a:cubicBezTo>
                  <a:pt x="6372" y="10008"/>
                  <a:pt x="6672" y="10609"/>
                  <a:pt x="7039" y="11176"/>
                </a:cubicBezTo>
                <a:cubicBezTo>
                  <a:pt x="7372" y="11592"/>
                  <a:pt x="7815" y="11778"/>
                  <a:pt x="8262" y="11778"/>
                </a:cubicBezTo>
                <a:cubicBezTo>
                  <a:pt x="8889" y="11778"/>
                  <a:pt x="9524" y="11413"/>
                  <a:pt x="9874" y="10809"/>
                </a:cubicBezTo>
                <a:cubicBezTo>
                  <a:pt x="10408" y="9842"/>
                  <a:pt x="10274" y="8641"/>
                  <a:pt x="9574" y="7774"/>
                </a:cubicBezTo>
                <a:cubicBezTo>
                  <a:pt x="9468" y="7638"/>
                  <a:pt x="9354" y="7518"/>
                  <a:pt x="9233" y="7412"/>
                </a:cubicBezTo>
                <a:lnTo>
                  <a:pt x="9233" y="7412"/>
                </a:lnTo>
                <a:cubicBezTo>
                  <a:pt x="9892" y="7257"/>
                  <a:pt x="10518" y="6990"/>
                  <a:pt x="11075" y="6539"/>
                </a:cubicBezTo>
                <a:cubicBezTo>
                  <a:pt x="12076" y="5705"/>
                  <a:pt x="12876" y="3971"/>
                  <a:pt x="11909" y="2803"/>
                </a:cubicBezTo>
                <a:cubicBezTo>
                  <a:pt x="11558" y="2373"/>
                  <a:pt x="11118" y="2208"/>
                  <a:pt x="10652" y="2208"/>
                </a:cubicBezTo>
                <a:cubicBezTo>
                  <a:pt x="9747" y="2208"/>
                  <a:pt x="8745" y="2830"/>
                  <a:pt x="8106" y="3337"/>
                </a:cubicBezTo>
                <a:cubicBezTo>
                  <a:pt x="7769" y="3594"/>
                  <a:pt x="7448" y="3873"/>
                  <a:pt x="7147" y="4171"/>
                </a:cubicBezTo>
                <a:lnTo>
                  <a:pt x="7147" y="4171"/>
                </a:lnTo>
                <a:cubicBezTo>
                  <a:pt x="7208" y="3742"/>
                  <a:pt x="7239" y="3307"/>
                  <a:pt x="7239" y="2870"/>
                </a:cubicBezTo>
                <a:cubicBezTo>
                  <a:pt x="7239" y="2136"/>
                  <a:pt x="7239" y="1336"/>
                  <a:pt x="6839" y="735"/>
                </a:cubicBezTo>
                <a:cubicBezTo>
                  <a:pt x="6534" y="265"/>
                  <a:pt x="6046" y="1"/>
                  <a:pt x="55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37" name="Google Shape;1837;p42"/>
          <p:cNvGrpSpPr/>
          <p:nvPr/>
        </p:nvGrpSpPr>
        <p:grpSpPr>
          <a:xfrm>
            <a:off x="5220250" y="1443438"/>
            <a:ext cx="311900" cy="314700"/>
            <a:chOff x="8571050" y="1873050"/>
            <a:chExt cx="311900" cy="314700"/>
          </a:xfrm>
        </p:grpSpPr>
        <p:sp>
          <p:nvSpPr>
            <p:cNvPr id="1838" name="Google Shape;1838;p42"/>
            <p:cNvSpPr/>
            <p:nvPr/>
          </p:nvSpPr>
          <p:spPr>
            <a:xfrm>
              <a:off x="8571050" y="1873050"/>
              <a:ext cx="311900" cy="314700"/>
            </a:xfrm>
            <a:custGeom>
              <a:avLst/>
              <a:gdLst/>
              <a:ahLst/>
              <a:cxnLst/>
              <a:rect l="l" t="t" r="r" b="b"/>
              <a:pathLst>
                <a:path w="12476" h="12588" extrusionOk="0">
                  <a:moveTo>
                    <a:pt x="6515" y="929"/>
                  </a:moveTo>
                  <a:cubicBezTo>
                    <a:pt x="7071" y="929"/>
                    <a:pt x="7622" y="1043"/>
                    <a:pt x="8139" y="1298"/>
                  </a:cubicBezTo>
                  <a:cubicBezTo>
                    <a:pt x="8210" y="1327"/>
                    <a:pt x="8279" y="1340"/>
                    <a:pt x="8345" y="1340"/>
                  </a:cubicBezTo>
                  <a:cubicBezTo>
                    <a:pt x="8479" y="1340"/>
                    <a:pt x="8599" y="1286"/>
                    <a:pt x="8691" y="1204"/>
                  </a:cubicBezTo>
                  <a:lnTo>
                    <a:pt x="8691" y="1204"/>
                  </a:lnTo>
                  <a:cubicBezTo>
                    <a:pt x="8751" y="1239"/>
                    <a:pt x="8804" y="1285"/>
                    <a:pt x="8873" y="1331"/>
                  </a:cubicBezTo>
                  <a:cubicBezTo>
                    <a:pt x="9107" y="1498"/>
                    <a:pt x="9307" y="1665"/>
                    <a:pt x="9507" y="1865"/>
                  </a:cubicBezTo>
                  <a:cubicBezTo>
                    <a:pt x="9907" y="2265"/>
                    <a:pt x="10241" y="2699"/>
                    <a:pt x="10508" y="3166"/>
                  </a:cubicBezTo>
                  <a:cubicBezTo>
                    <a:pt x="11108" y="4267"/>
                    <a:pt x="11408" y="5468"/>
                    <a:pt x="11442" y="6735"/>
                  </a:cubicBezTo>
                  <a:cubicBezTo>
                    <a:pt x="11475" y="7936"/>
                    <a:pt x="11442" y="9404"/>
                    <a:pt x="10508" y="10304"/>
                  </a:cubicBezTo>
                  <a:cubicBezTo>
                    <a:pt x="9674" y="11038"/>
                    <a:pt x="8640" y="11505"/>
                    <a:pt x="7539" y="11605"/>
                  </a:cubicBezTo>
                  <a:cubicBezTo>
                    <a:pt x="7275" y="11644"/>
                    <a:pt x="7012" y="11662"/>
                    <a:pt x="6751" y="11662"/>
                  </a:cubicBezTo>
                  <a:cubicBezTo>
                    <a:pt x="4966" y="11662"/>
                    <a:pt x="3287" y="10784"/>
                    <a:pt x="2268" y="9270"/>
                  </a:cubicBezTo>
                  <a:cubicBezTo>
                    <a:pt x="1101" y="7569"/>
                    <a:pt x="1034" y="5368"/>
                    <a:pt x="2035" y="3566"/>
                  </a:cubicBezTo>
                  <a:cubicBezTo>
                    <a:pt x="2924" y="2093"/>
                    <a:pt x="4742" y="929"/>
                    <a:pt x="6515" y="929"/>
                  </a:cubicBezTo>
                  <a:close/>
                  <a:moveTo>
                    <a:pt x="6555" y="0"/>
                  </a:moveTo>
                  <a:cubicBezTo>
                    <a:pt x="4670" y="0"/>
                    <a:pt x="2774" y="1021"/>
                    <a:pt x="1635" y="2499"/>
                  </a:cubicBezTo>
                  <a:cubicBezTo>
                    <a:pt x="100" y="4567"/>
                    <a:pt x="0" y="7336"/>
                    <a:pt x="1334" y="9537"/>
                  </a:cubicBezTo>
                  <a:cubicBezTo>
                    <a:pt x="2520" y="11456"/>
                    <a:pt x="4636" y="12587"/>
                    <a:pt x="6855" y="12587"/>
                  </a:cubicBezTo>
                  <a:cubicBezTo>
                    <a:pt x="7259" y="12587"/>
                    <a:pt x="7667" y="12550"/>
                    <a:pt x="8073" y="12473"/>
                  </a:cubicBezTo>
                  <a:cubicBezTo>
                    <a:pt x="9407" y="12239"/>
                    <a:pt x="10641" y="11539"/>
                    <a:pt x="11542" y="10505"/>
                  </a:cubicBezTo>
                  <a:cubicBezTo>
                    <a:pt x="12476" y="9337"/>
                    <a:pt x="12442" y="7469"/>
                    <a:pt x="12309" y="6035"/>
                  </a:cubicBezTo>
                  <a:cubicBezTo>
                    <a:pt x="12209" y="4434"/>
                    <a:pt x="11608" y="2866"/>
                    <a:pt x="10574" y="1632"/>
                  </a:cubicBezTo>
                  <a:cubicBezTo>
                    <a:pt x="10074" y="1031"/>
                    <a:pt x="9507" y="531"/>
                    <a:pt x="8806" y="197"/>
                  </a:cubicBezTo>
                  <a:cubicBezTo>
                    <a:pt x="8667" y="128"/>
                    <a:pt x="8499" y="91"/>
                    <a:pt x="8331" y="91"/>
                  </a:cubicBezTo>
                  <a:cubicBezTo>
                    <a:pt x="8179" y="91"/>
                    <a:pt x="8029" y="121"/>
                    <a:pt x="7902" y="185"/>
                  </a:cubicBezTo>
                  <a:lnTo>
                    <a:pt x="7902" y="185"/>
                  </a:lnTo>
                  <a:cubicBezTo>
                    <a:pt x="7461" y="59"/>
                    <a:pt x="7008" y="0"/>
                    <a:pt x="6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42"/>
            <p:cNvSpPr/>
            <p:nvPr/>
          </p:nvSpPr>
          <p:spPr>
            <a:xfrm>
              <a:off x="8662775" y="1977975"/>
              <a:ext cx="28375" cy="42475"/>
            </a:xfrm>
            <a:custGeom>
              <a:avLst/>
              <a:gdLst/>
              <a:ahLst/>
              <a:cxnLst/>
              <a:rect l="l" t="t" r="r" b="b"/>
              <a:pathLst>
                <a:path w="1135" h="1699" extrusionOk="0">
                  <a:moveTo>
                    <a:pt x="617" y="0"/>
                  </a:moveTo>
                  <a:cubicBezTo>
                    <a:pt x="537" y="0"/>
                    <a:pt x="463" y="29"/>
                    <a:pt x="401" y="70"/>
                  </a:cubicBezTo>
                  <a:cubicBezTo>
                    <a:pt x="267" y="136"/>
                    <a:pt x="201" y="237"/>
                    <a:pt x="167" y="337"/>
                  </a:cubicBezTo>
                  <a:lnTo>
                    <a:pt x="145" y="437"/>
                  </a:lnTo>
                  <a:lnTo>
                    <a:pt x="145" y="437"/>
                  </a:lnTo>
                  <a:cubicBezTo>
                    <a:pt x="127" y="470"/>
                    <a:pt x="112" y="503"/>
                    <a:pt x="101" y="537"/>
                  </a:cubicBezTo>
                  <a:lnTo>
                    <a:pt x="0" y="1104"/>
                  </a:lnTo>
                  <a:cubicBezTo>
                    <a:pt x="0" y="1171"/>
                    <a:pt x="0" y="1237"/>
                    <a:pt x="0" y="1271"/>
                  </a:cubicBezTo>
                  <a:cubicBezTo>
                    <a:pt x="0" y="1337"/>
                    <a:pt x="34" y="1404"/>
                    <a:pt x="67" y="1471"/>
                  </a:cubicBezTo>
                  <a:cubicBezTo>
                    <a:pt x="159" y="1608"/>
                    <a:pt x="313" y="1698"/>
                    <a:pt x="476" y="1698"/>
                  </a:cubicBezTo>
                  <a:cubicBezTo>
                    <a:pt x="551" y="1698"/>
                    <a:pt x="628" y="1679"/>
                    <a:pt x="701" y="1638"/>
                  </a:cubicBezTo>
                  <a:cubicBezTo>
                    <a:pt x="801" y="1571"/>
                    <a:pt x="901" y="1471"/>
                    <a:pt x="934" y="1337"/>
                  </a:cubicBezTo>
                  <a:cubicBezTo>
                    <a:pt x="968" y="1104"/>
                    <a:pt x="1035" y="837"/>
                    <a:pt x="1101" y="603"/>
                  </a:cubicBezTo>
                  <a:cubicBezTo>
                    <a:pt x="1135" y="470"/>
                    <a:pt x="1101" y="337"/>
                    <a:pt x="1035" y="237"/>
                  </a:cubicBezTo>
                  <a:cubicBezTo>
                    <a:pt x="968" y="136"/>
                    <a:pt x="868" y="36"/>
                    <a:pt x="768" y="36"/>
                  </a:cubicBezTo>
                  <a:cubicBezTo>
                    <a:pt x="717" y="11"/>
                    <a:pt x="666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42"/>
            <p:cNvSpPr/>
            <p:nvPr/>
          </p:nvSpPr>
          <p:spPr>
            <a:xfrm>
              <a:off x="8738650" y="1982725"/>
              <a:ext cx="30900" cy="44550"/>
            </a:xfrm>
            <a:custGeom>
              <a:avLst/>
              <a:gdLst/>
              <a:ahLst/>
              <a:cxnLst/>
              <a:rect l="l" t="t" r="r" b="b"/>
              <a:pathLst>
                <a:path w="1236" h="1782" extrusionOk="0">
                  <a:moveTo>
                    <a:pt x="781" y="0"/>
                  </a:moveTo>
                  <a:cubicBezTo>
                    <a:pt x="697" y="0"/>
                    <a:pt x="599" y="31"/>
                    <a:pt x="501" y="80"/>
                  </a:cubicBezTo>
                  <a:cubicBezTo>
                    <a:pt x="469" y="102"/>
                    <a:pt x="440" y="127"/>
                    <a:pt x="414" y="154"/>
                  </a:cubicBezTo>
                  <a:lnTo>
                    <a:pt x="414" y="154"/>
                  </a:lnTo>
                  <a:cubicBezTo>
                    <a:pt x="321" y="194"/>
                    <a:pt x="232" y="289"/>
                    <a:pt x="201" y="413"/>
                  </a:cubicBezTo>
                  <a:cubicBezTo>
                    <a:pt x="168" y="680"/>
                    <a:pt x="101" y="947"/>
                    <a:pt x="34" y="1181"/>
                  </a:cubicBezTo>
                  <a:cubicBezTo>
                    <a:pt x="1" y="1314"/>
                    <a:pt x="34" y="1448"/>
                    <a:pt x="68" y="1548"/>
                  </a:cubicBezTo>
                  <a:cubicBezTo>
                    <a:pt x="134" y="1648"/>
                    <a:pt x="234" y="1748"/>
                    <a:pt x="368" y="1781"/>
                  </a:cubicBezTo>
                  <a:cubicBezTo>
                    <a:pt x="468" y="1781"/>
                    <a:pt x="601" y="1781"/>
                    <a:pt x="735" y="1714"/>
                  </a:cubicBezTo>
                  <a:cubicBezTo>
                    <a:pt x="835" y="1648"/>
                    <a:pt x="902" y="1548"/>
                    <a:pt x="935" y="1448"/>
                  </a:cubicBezTo>
                  <a:cubicBezTo>
                    <a:pt x="1035" y="1147"/>
                    <a:pt x="1135" y="880"/>
                    <a:pt x="1202" y="614"/>
                  </a:cubicBezTo>
                  <a:cubicBezTo>
                    <a:pt x="1235" y="480"/>
                    <a:pt x="1235" y="347"/>
                    <a:pt x="1168" y="247"/>
                  </a:cubicBezTo>
                  <a:cubicBezTo>
                    <a:pt x="1102" y="147"/>
                    <a:pt x="1002" y="47"/>
                    <a:pt x="868" y="13"/>
                  </a:cubicBezTo>
                  <a:cubicBezTo>
                    <a:pt x="841" y="4"/>
                    <a:pt x="812" y="0"/>
                    <a:pt x="7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42"/>
            <p:cNvSpPr/>
            <p:nvPr/>
          </p:nvSpPr>
          <p:spPr>
            <a:xfrm>
              <a:off x="8636225" y="2044500"/>
              <a:ext cx="150825" cy="63025"/>
            </a:xfrm>
            <a:custGeom>
              <a:avLst/>
              <a:gdLst/>
              <a:ahLst/>
              <a:cxnLst/>
              <a:rect l="l" t="t" r="r" b="b"/>
              <a:pathLst>
                <a:path w="6033" h="2521" extrusionOk="0">
                  <a:moveTo>
                    <a:pt x="617" y="1"/>
                  </a:moveTo>
                  <a:cubicBezTo>
                    <a:pt x="314" y="1"/>
                    <a:pt x="1" y="262"/>
                    <a:pt x="162" y="644"/>
                  </a:cubicBezTo>
                  <a:cubicBezTo>
                    <a:pt x="362" y="1912"/>
                    <a:pt x="1696" y="2446"/>
                    <a:pt x="2830" y="2512"/>
                  </a:cubicBezTo>
                  <a:cubicBezTo>
                    <a:pt x="2931" y="2518"/>
                    <a:pt x="3031" y="2520"/>
                    <a:pt x="3131" y="2520"/>
                  </a:cubicBezTo>
                  <a:cubicBezTo>
                    <a:pt x="3663" y="2520"/>
                    <a:pt x="4188" y="2442"/>
                    <a:pt x="4665" y="2246"/>
                  </a:cubicBezTo>
                  <a:cubicBezTo>
                    <a:pt x="5232" y="2012"/>
                    <a:pt x="5666" y="1578"/>
                    <a:pt x="5933" y="1045"/>
                  </a:cubicBezTo>
                  <a:cubicBezTo>
                    <a:pt x="6033" y="811"/>
                    <a:pt x="5966" y="544"/>
                    <a:pt x="5766" y="411"/>
                  </a:cubicBezTo>
                  <a:cubicBezTo>
                    <a:pt x="5683" y="364"/>
                    <a:pt x="5592" y="341"/>
                    <a:pt x="5504" y="341"/>
                  </a:cubicBezTo>
                  <a:cubicBezTo>
                    <a:pt x="5345" y="341"/>
                    <a:pt x="5197" y="415"/>
                    <a:pt x="5132" y="544"/>
                  </a:cubicBezTo>
                  <a:cubicBezTo>
                    <a:pt x="4965" y="945"/>
                    <a:pt x="4665" y="1245"/>
                    <a:pt x="4298" y="1378"/>
                  </a:cubicBezTo>
                  <a:cubicBezTo>
                    <a:pt x="3937" y="1517"/>
                    <a:pt x="3552" y="1587"/>
                    <a:pt x="3164" y="1587"/>
                  </a:cubicBezTo>
                  <a:cubicBezTo>
                    <a:pt x="3086" y="1587"/>
                    <a:pt x="3008" y="1584"/>
                    <a:pt x="2930" y="1578"/>
                  </a:cubicBezTo>
                  <a:cubicBezTo>
                    <a:pt x="2163" y="1545"/>
                    <a:pt x="1196" y="1278"/>
                    <a:pt x="1062" y="378"/>
                  </a:cubicBezTo>
                  <a:cubicBezTo>
                    <a:pt x="1010" y="113"/>
                    <a:pt x="815" y="1"/>
                    <a:pt x="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42" name="Google Shape;1842;p42"/>
          <p:cNvGrpSpPr/>
          <p:nvPr/>
        </p:nvGrpSpPr>
        <p:grpSpPr>
          <a:xfrm>
            <a:off x="836125" y="4365463"/>
            <a:ext cx="311900" cy="314700"/>
            <a:chOff x="8571050" y="1873050"/>
            <a:chExt cx="311900" cy="314700"/>
          </a:xfrm>
        </p:grpSpPr>
        <p:sp>
          <p:nvSpPr>
            <p:cNvPr id="1843" name="Google Shape;1843;p42"/>
            <p:cNvSpPr/>
            <p:nvPr/>
          </p:nvSpPr>
          <p:spPr>
            <a:xfrm>
              <a:off x="8571050" y="1873050"/>
              <a:ext cx="311900" cy="314700"/>
            </a:xfrm>
            <a:custGeom>
              <a:avLst/>
              <a:gdLst/>
              <a:ahLst/>
              <a:cxnLst/>
              <a:rect l="l" t="t" r="r" b="b"/>
              <a:pathLst>
                <a:path w="12476" h="12588" extrusionOk="0">
                  <a:moveTo>
                    <a:pt x="6515" y="929"/>
                  </a:moveTo>
                  <a:cubicBezTo>
                    <a:pt x="7071" y="929"/>
                    <a:pt x="7622" y="1043"/>
                    <a:pt x="8139" y="1298"/>
                  </a:cubicBezTo>
                  <a:cubicBezTo>
                    <a:pt x="8210" y="1327"/>
                    <a:pt x="8279" y="1340"/>
                    <a:pt x="8345" y="1340"/>
                  </a:cubicBezTo>
                  <a:cubicBezTo>
                    <a:pt x="8479" y="1340"/>
                    <a:pt x="8599" y="1286"/>
                    <a:pt x="8691" y="1204"/>
                  </a:cubicBezTo>
                  <a:lnTo>
                    <a:pt x="8691" y="1204"/>
                  </a:lnTo>
                  <a:cubicBezTo>
                    <a:pt x="8751" y="1239"/>
                    <a:pt x="8804" y="1285"/>
                    <a:pt x="8873" y="1331"/>
                  </a:cubicBezTo>
                  <a:cubicBezTo>
                    <a:pt x="9107" y="1498"/>
                    <a:pt x="9307" y="1665"/>
                    <a:pt x="9507" y="1865"/>
                  </a:cubicBezTo>
                  <a:cubicBezTo>
                    <a:pt x="9907" y="2265"/>
                    <a:pt x="10241" y="2699"/>
                    <a:pt x="10508" y="3166"/>
                  </a:cubicBezTo>
                  <a:cubicBezTo>
                    <a:pt x="11108" y="4267"/>
                    <a:pt x="11408" y="5468"/>
                    <a:pt x="11442" y="6735"/>
                  </a:cubicBezTo>
                  <a:cubicBezTo>
                    <a:pt x="11475" y="7936"/>
                    <a:pt x="11442" y="9404"/>
                    <a:pt x="10508" y="10304"/>
                  </a:cubicBezTo>
                  <a:cubicBezTo>
                    <a:pt x="9674" y="11038"/>
                    <a:pt x="8640" y="11505"/>
                    <a:pt x="7539" y="11605"/>
                  </a:cubicBezTo>
                  <a:cubicBezTo>
                    <a:pt x="7275" y="11644"/>
                    <a:pt x="7012" y="11662"/>
                    <a:pt x="6751" y="11662"/>
                  </a:cubicBezTo>
                  <a:cubicBezTo>
                    <a:pt x="4966" y="11662"/>
                    <a:pt x="3287" y="10784"/>
                    <a:pt x="2268" y="9270"/>
                  </a:cubicBezTo>
                  <a:cubicBezTo>
                    <a:pt x="1101" y="7569"/>
                    <a:pt x="1034" y="5368"/>
                    <a:pt x="2035" y="3566"/>
                  </a:cubicBezTo>
                  <a:cubicBezTo>
                    <a:pt x="2924" y="2093"/>
                    <a:pt x="4742" y="929"/>
                    <a:pt x="6515" y="929"/>
                  </a:cubicBezTo>
                  <a:close/>
                  <a:moveTo>
                    <a:pt x="6555" y="0"/>
                  </a:moveTo>
                  <a:cubicBezTo>
                    <a:pt x="4670" y="0"/>
                    <a:pt x="2774" y="1021"/>
                    <a:pt x="1635" y="2499"/>
                  </a:cubicBezTo>
                  <a:cubicBezTo>
                    <a:pt x="100" y="4567"/>
                    <a:pt x="0" y="7336"/>
                    <a:pt x="1334" y="9537"/>
                  </a:cubicBezTo>
                  <a:cubicBezTo>
                    <a:pt x="2520" y="11456"/>
                    <a:pt x="4636" y="12587"/>
                    <a:pt x="6855" y="12587"/>
                  </a:cubicBezTo>
                  <a:cubicBezTo>
                    <a:pt x="7259" y="12587"/>
                    <a:pt x="7667" y="12550"/>
                    <a:pt x="8073" y="12473"/>
                  </a:cubicBezTo>
                  <a:cubicBezTo>
                    <a:pt x="9407" y="12239"/>
                    <a:pt x="10641" y="11539"/>
                    <a:pt x="11542" y="10505"/>
                  </a:cubicBezTo>
                  <a:cubicBezTo>
                    <a:pt x="12476" y="9337"/>
                    <a:pt x="12442" y="7469"/>
                    <a:pt x="12309" y="6035"/>
                  </a:cubicBezTo>
                  <a:cubicBezTo>
                    <a:pt x="12209" y="4434"/>
                    <a:pt x="11608" y="2866"/>
                    <a:pt x="10574" y="1632"/>
                  </a:cubicBezTo>
                  <a:cubicBezTo>
                    <a:pt x="10074" y="1031"/>
                    <a:pt x="9507" y="531"/>
                    <a:pt x="8806" y="197"/>
                  </a:cubicBezTo>
                  <a:cubicBezTo>
                    <a:pt x="8667" y="128"/>
                    <a:pt x="8499" y="91"/>
                    <a:pt x="8331" y="91"/>
                  </a:cubicBezTo>
                  <a:cubicBezTo>
                    <a:pt x="8179" y="91"/>
                    <a:pt x="8029" y="121"/>
                    <a:pt x="7902" y="185"/>
                  </a:cubicBezTo>
                  <a:lnTo>
                    <a:pt x="7902" y="185"/>
                  </a:lnTo>
                  <a:cubicBezTo>
                    <a:pt x="7461" y="59"/>
                    <a:pt x="7008" y="0"/>
                    <a:pt x="6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42"/>
            <p:cNvSpPr/>
            <p:nvPr/>
          </p:nvSpPr>
          <p:spPr>
            <a:xfrm>
              <a:off x="8662775" y="1977975"/>
              <a:ext cx="28375" cy="42475"/>
            </a:xfrm>
            <a:custGeom>
              <a:avLst/>
              <a:gdLst/>
              <a:ahLst/>
              <a:cxnLst/>
              <a:rect l="l" t="t" r="r" b="b"/>
              <a:pathLst>
                <a:path w="1135" h="1699" extrusionOk="0">
                  <a:moveTo>
                    <a:pt x="617" y="0"/>
                  </a:moveTo>
                  <a:cubicBezTo>
                    <a:pt x="537" y="0"/>
                    <a:pt x="463" y="29"/>
                    <a:pt x="401" y="70"/>
                  </a:cubicBezTo>
                  <a:cubicBezTo>
                    <a:pt x="267" y="136"/>
                    <a:pt x="201" y="237"/>
                    <a:pt x="167" y="337"/>
                  </a:cubicBezTo>
                  <a:lnTo>
                    <a:pt x="145" y="437"/>
                  </a:lnTo>
                  <a:lnTo>
                    <a:pt x="145" y="437"/>
                  </a:lnTo>
                  <a:cubicBezTo>
                    <a:pt x="127" y="470"/>
                    <a:pt x="112" y="503"/>
                    <a:pt x="101" y="537"/>
                  </a:cubicBezTo>
                  <a:lnTo>
                    <a:pt x="0" y="1104"/>
                  </a:lnTo>
                  <a:cubicBezTo>
                    <a:pt x="0" y="1171"/>
                    <a:pt x="0" y="1237"/>
                    <a:pt x="0" y="1271"/>
                  </a:cubicBezTo>
                  <a:cubicBezTo>
                    <a:pt x="0" y="1337"/>
                    <a:pt x="34" y="1404"/>
                    <a:pt x="67" y="1471"/>
                  </a:cubicBezTo>
                  <a:cubicBezTo>
                    <a:pt x="159" y="1608"/>
                    <a:pt x="313" y="1698"/>
                    <a:pt x="476" y="1698"/>
                  </a:cubicBezTo>
                  <a:cubicBezTo>
                    <a:pt x="551" y="1698"/>
                    <a:pt x="628" y="1679"/>
                    <a:pt x="701" y="1638"/>
                  </a:cubicBezTo>
                  <a:cubicBezTo>
                    <a:pt x="801" y="1571"/>
                    <a:pt x="901" y="1471"/>
                    <a:pt x="934" y="1337"/>
                  </a:cubicBezTo>
                  <a:cubicBezTo>
                    <a:pt x="968" y="1104"/>
                    <a:pt x="1035" y="837"/>
                    <a:pt x="1101" y="603"/>
                  </a:cubicBezTo>
                  <a:cubicBezTo>
                    <a:pt x="1135" y="470"/>
                    <a:pt x="1101" y="337"/>
                    <a:pt x="1035" y="237"/>
                  </a:cubicBezTo>
                  <a:cubicBezTo>
                    <a:pt x="968" y="136"/>
                    <a:pt x="868" y="36"/>
                    <a:pt x="768" y="36"/>
                  </a:cubicBezTo>
                  <a:cubicBezTo>
                    <a:pt x="717" y="11"/>
                    <a:pt x="666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42"/>
            <p:cNvSpPr/>
            <p:nvPr/>
          </p:nvSpPr>
          <p:spPr>
            <a:xfrm>
              <a:off x="8738650" y="1982725"/>
              <a:ext cx="30900" cy="44550"/>
            </a:xfrm>
            <a:custGeom>
              <a:avLst/>
              <a:gdLst/>
              <a:ahLst/>
              <a:cxnLst/>
              <a:rect l="l" t="t" r="r" b="b"/>
              <a:pathLst>
                <a:path w="1236" h="1782" extrusionOk="0">
                  <a:moveTo>
                    <a:pt x="781" y="0"/>
                  </a:moveTo>
                  <a:cubicBezTo>
                    <a:pt x="697" y="0"/>
                    <a:pt x="599" y="31"/>
                    <a:pt x="501" y="80"/>
                  </a:cubicBezTo>
                  <a:cubicBezTo>
                    <a:pt x="469" y="102"/>
                    <a:pt x="440" y="127"/>
                    <a:pt x="414" y="154"/>
                  </a:cubicBezTo>
                  <a:lnTo>
                    <a:pt x="414" y="154"/>
                  </a:lnTo>
                  <a:cubicBezTo>
                    <a:pt x="321" y="194"/>
                    <a:pt x="232" y="289"/>
                    <a:pt x="201" y="413"/>
                  </a:cubicBezTo>
                  <a:cubicBezTo>
                    <a:pt x="168" y="680"/>
                    <a:pt x="101" y="947"/>
                    <a:pt x="34" y="1181"/>
                  </a:cubicBezTo>
                  <a:cubicBezTo>
                    <a:pt x="1" y="1314"/>
                    <a:pt x="34" y="1448"/>
                    <a:pt x="68" y="1548"/>
                  </a:cubicBezTo>
                  <a:cubicBezTo>
                    <a:pt x="134" y="1648"/>
                    <a:pt x="234" y="1748"/>
                    <a:pt x="368" y="1781"/>
                  </a:cubicBezTo>
                  <a:cubicBezTo>
                    <a:pt x="468" y="1781"/>
                    <a:pt x="601" y="1781"/>
                    <a:pt x="735" y="1714"/>
                  </a:cubicBezTo>
                  <a:cubicBezTo>
                    <a:pt x="835" y="1648"/>
                    <a:pt x="902" y="1548"/>
                    <a:pt x="935" y="1448"/>
                  </a:cubicBezTo>
                  <a:cubicBezTo>
                    <a:pt x="1035" y="1147"/>
                    <a:pt x="1135" y="880"/>
                    <a:pt x="1202" y="614"/>
                  </a:cubicBezTo>
                  <a:cubicBezTo>
                    <a:pt x="1235" y="480"/>
                    <a:pt x="1235" y="347"/>
                    <a:pt x="1168" y="247"/>
                  </a:cubicBezTo>
                  <a:cubicBezTo>
                    <a:pt x="1102" y="147"/>
                    <a:pt x="1002" y="47"/>
                    <a:pt x="868" y="13"/>
                  </a:cubicBezTo>
                  <a:cubicBezTo>
                    <a:pt x="841" y="4"/>
                    <a:pt x="812" y="0"/>
                    <a:pt x="7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42"/>
            <p:cNvSpPr/>
            <p:nvPr/>
          </p:nvSpPr>
          <p:spPr>
            <a:xfrm>
              <a:off x="8636225" y="2044500"/>
              <a:ext cx="150825" cy="63025"/>
            </a:xfrm>
            <a:custGeom>
              <a:avLst/>
              <a:gdLst/>
              <a:ahLst/>
              <a:cxnLst/>
              <a:rect l="l" t="t" r="r" b="b"/>
              <a:pathLst>
                <a:path w="6033" h="2521" extrusionOk="0">
                  <a:moveTo>
                    <a:pt x="617" y="1"/>
                  </a:moveTo>
                  <a:cubicBezTo>
                    <a:pt x="314" y="1"/>
                    <a:pt x="1" y="262"/>
                    <a:pt x="162" y="644"/>
                  </a:cubicBezTo>
                  <a:cubicBezTo>
                    <a:pt x="362" y="1912"/>
                    <a:pt x="1696" y="2446"/>
                    <a:pt x="2830" y="2512"/>
                  </a:cubicBezTo>
                  <a:cubicBezTo>
                    <a:pt x="2931" y="2518"/>
                    <a:pt x="3031" y="2520"/>
                    <a:pt x="3131" y="2520"/>
                  </a:cubicBezTo>
                  <a:cubicBezTo>
                    <a:pt x="3663" y="2520"/>
                    <a:pt x="4188" y="2442"/>
                    <a:pt x="4665" y="2246"/>
                  </a:cubicBezTo>
                  <a:cubicBezTo>
                    <a:pt x="5232" y="2012"/>
                    <a:pt x="5666" y="1578"/>
                    <a:pt x="5933" y="1045"/>
                  </a:cubicBezTo>
                  <a:cubicBezTo>
                    <a:pt x="6033" y="811"/>
                    <a:pt x="5966" y="544"/>
                    <a:pt x="5766" y="411"/>
                  </a:cubicBezTo>
                  <a:cubicBezTo>
                    <a:pt x="5683" y="364"/>
                    <a:pt x="5592" y="341"/>
                    <a:pt x="5504" y="341"/>
                  </a:cubicBezTo>
                  <a:cubicBezTo>
                    <a:pt x="5345" y="341"/>
                    <a:pt x="5197" y="415"/>
                    <a:pt x="5132" y="544"/>
                  </a:cubicBezTo>
                  <a:cubicBezTo>
                    <a:pt x="4965" y="945"/>
                    <a:pt x="4665" y="1245"/>
                    <a:pt x="4298" y="1378"/>
                  </a:cubicBezTo>
                  <a:cubicBezTo>
                    <a:pt x="3937" y="1517"/>
                    <a:pt x="3552" y="1587"/>
                    <a:pt x="3164" y="1587"/>
                  </a:cubicBezTo>
                  <a:cubicBezTo>
                    <a:pt x="3086" y="1587"/>
                    <a:pt x="3008" y="1584"/>
                    <a:pt x="2930" y="1578"/>
                  </a:cubicBezTo>
                  <a:cubicBezTo>
                    <a:pt x="2163" y="1545"/>
                    <a:pt x="1196" y="1278"/>
                    <a:pt x="1062" y="378"/>
                  </a:cubicBezTo>
                  <a:cubicBezTo>
                    <a:pt x="1010" y="113"/>
                    <a:pt x="815" y="1"/>
                    <a:pt x="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47" name="Google Shape;1847;p42"/>
          <p:cNvGrpSpPr/>
          <p:nvPr/>
        </p:nvGrpSpPr>
        <p:grpSpPr>
          <a:xfrm>
            <a:off x="2029863" y="535513"/>
            <a:ext cx="730975" cy="238525"/>
            <a:chOff x="3798300" y="2287225"/>
            <a:chExt cx="730975" cy="238525"/>
          </a:xfrm>
        </p:grpSpPr>
        <p:sp>
          <p:nvSpPr>
            <p:cNvPr id="1848" name="Google Shape;1848;p42"/>
            <p:cNvSpPr/>
            <p:nvPr/>
          </p:nvSpPr>
          <p:spPr>
            <a:xfrm>
              <a:off x="3798300" y="2287225"/>
              <a:ext cx="722625" cy="238525"/>
            </a:xfrm>
            <a:custGeom>
              <a:avLst/>
              <a:gdLst/>
              <a:ahLst/>
              <a:cxnLst/>
              <a:rect l="l" t="t" r="r" b="b"/>
              <a:pathLst>
                <a:path w="28905" h="9541" extrusionOk="0">
                  <a:moveTo>
                    <a:pt x="5536" y="982"/>
                  </a:moveTo>
                  <a:cubicBezTo>
                    <a:pt x="5554" y="982"/>
                    <a:pt x="5571" y="986"/>
                    <a:pt x="5588" y="995"/>
                  </a:cubicBezTo>
                  <a:cubicBezTo>
                    <a:pt x="5821" y="1129"/>
                    <a:pt x="5588" y="2096"/>
                    <a:pt x="5554" y="2263"/>
                  </a:cubicBezTo>
                  <a:cubicBezTo>
                    <a:pt x="5421" y="3164"/>
                    <a:pt x="5154" y="4064"/>
                    <a:pt x="4754" y="4932"/>
                  </a:cubicBezTo>
                  <a:cubicBezTo>
                    <a:pt x="4706" y="5042"/>
                    <a:pt x="4649" y="5168"/>
                    <a:pt x="4585" y="5303"/>
                  </a:cubicBezTo>
                  <a:lnTo>
                    <a:pt x="4585" y="5303"/>
                  </a:lnTo>
                  <a:cubicBezTo>
                    <a:pt x="4305" y="4192"/>
                    <a:pt x="4401" y="2999"/>
                    <a:pt x="4887" y="1929"/>
                  </a:cubicBezTo>
                  <a:cubicBezTo>
                    <a:pt x="4949" y="1743"/>
                    <a:pt x="5299" y="982"/>
                    <a:pt x="5536" y="982"/>
                  </a:cubicBezTo>
                  <a:close/>
                  <a:moveTo>
                    <a:pt x="13440" y="2437"/>
                  </a:moveTo>
                  <a:cubicBezTo>
                    <a:pt x="13700" y="2437"/>
                    <a:pt x="13943" y="2626"/>
                    <a:pt x="13994" y="2930"/>
                  </a:cubicBezTo>
                  <a:cubicBezTo>
                    <a:pt x="14127" y="3564"/>
                    <a:pt x="13760" y="4331"/>
                    <a:pt x="13493" y="4865"/>
                  </a:cubicBezTo>
                  <a:cubicBezTo>
                    <a:pt x="13311" y="5270"/>
                    <a:pt x="13092" y="5663"/>
                    <a:pt x="12843" y="6037"/>
                  </a:cubicBezTo>
                  <a:lnTo>
                    <a:pt x="12843" y="6037"/>
                  </a:lnTo>
                  <a:cubicBezTo>
                    <a:pt x="12692" y="5943"/>
                    <a:pt x="12561" y="5822"/>
                    <a:pt x="12459" y="5665"/>
                  </a:cubicBezTo>
                  <a:cubicBezTo>
                    <a:pt x="12059" y="5032"/>
                    <a:pt x="12226" y="3964"/>
                    <a:pt x="12459" y="3297"/>
                  </a:cubicBezTo>
                  <a:cubicBezTo>
                    <a:pt x="12559" y="2930"/>
                    <a:pt x="12826" y="2630"/>
                    <a:pt x="13193" y="2496"/>
                  </a:cubicBezTo>
                  <a:cubicBezTo>
                    <a:pt x="13273" y="2456"/>
                    <a:pt x="13358" y="2437"/>
                    <a:pt x="13440" y="2437"/>
                  </a:cubicBezTo>
                  <a:close/>
                  <a:moveTo>
                    <a:pt x="5662" y="0"/>
                  </a:moveTo>
                  <a:cubicBezTo>
                    <a:pt x="5196" y="0"/>
                    <a:pt x="4695" y="361"/>
                    <a:pt x="4420" y="762"/>
                  </a:cubicBezTo>
                  <a:cubicBezTo>
                    <a:pt x="3887" y="1629"/>
                    <a:pt x="3553" y="2630"/>
                    <a:pt x="3486" y="3664"/>
                  </a:cubicBezTo>
                  <a:cubicBezTo>
                    <a:pt x="3422" y="4617"/>
                    <a:pt x="3600" y="5555"/>
                    <a:pt x="3986" y="6397"/>
                  </a:cubicBezTo>
                  <a:lnTo>
                    <a:pt x="3986" y="6397"/>
                  </a:lnTo>
                  <a:cubicBezTo>
                    <a:pt x="3401" y="7331"/>
                    <a:pt x="2595" y="8245"/>
                    <a:pt x="1710" y="8245"/>
                  </a:cubicBezTo>
                  <a:cubicBezTo>
                    <a:pt x="1441" y="8245"/>
                    <a:pt x="1164" y="8161"/>
                    <a:pt x="884" y="7967"/>
                  </a:cubicBezTo>
                  <a:cubicBezTo>
                    <a:pt x="801" y="7912"/>
                    <a:pt x="719" y="7888"/>
                    <a:pt x="642" y="7888"/>
                  </a:cubicBezTo>
                  <a:cubicBezTo>
                    <a:pt x="256" y="7888"/>
                    <a:pt x="0" y="8495"/>
                    <a:pt x="417" y="8801"/>
                  </a:cubicBezTo>
                  <a:lnTo>
                    <a:pt x="417" y="8768"/>
                  </a:lnTo>
                  <a:cubicBezTo>
                    <a:pt x="839" y="9054"/>
                    <a:pt x="1255" y="9176"/>
                    <a:pt x="1657" y="9176"/>
                  </a:cubicBezTo>
                  <a:cubicBezTo>
                    <a:pt x="2767" y="9176"/>
                    <a:pt x="3767" y="8243"/>
                    <a:pt x="4484" y="7268"/>
                  </a:cubicBezTo>
                  <a:lnTo>
                    <a:pt x="4484" y="7268"/>
                  </a:lnTo>
                  <a:cubicBezTo>
                    <a:pt x="4859" y="7805"/>
                    <a:pt x="5331" y="8281"/>
                    <a:pt x="5888" y="8668"/>
                  </a:cubicBezTo>
                  <a:cubicBezTo>
                    <a:pt x="6737" y="9246"/>
                    <a:pt x="7733" y="9540"/>
                    <a:pt x="8733" y="9540"/>
                  </a:cubicBezTo>
                  <a:cubicBezTo>
                    <a:pt x="9579" y="9540"/>
                    <a:pt x="10427" y="9329"/>
                    <a:pt x="11192" y="8901"/>
                  </a:cubicBezTo>
                  <a:cubicBezTo>
                    <a:pt x="11962" y="8461"/>
                    <a:pt x="12614" y="7858"/>
                    <a:pt x="13161" y="7165"/>
                  </a:cubicBezTo>
                  <a:lnTo>
                    <a:pt x="13161" y="7165"/>
                  </a:lnTo>
                  <a:cubicBezTo>
                    <a:pt x="13594" y="7281"/>
                    <a:pt x="14053" y="7312"/>
                    <a:pt x="14505" y="7312"/>
                  </a:cubicBezTo>
                  <a:cubicBezTo>
                    <a:pt x="14693" y="7312"/>
                    <a:pt x="14879" y="7306"/>
                    <a:pt x="15061" y="7300"/>
                  </a:cubicBezTo>
                  <a:cubicBezTo>
                    <a:pt x="16496" y="7200"/>
                    <a:pt x="17930" y="7100"/>
                    <a:pt x="19364" y="7000"/>
                  </a:cubicBezTo>
                  <a:lnTo>
                    <a:pt x="28304" y="6433"/>
                  </a:lnTo>
                  <a:cubicBezTo>
                    <a:pt x="28894" y="6400"/>
                    <a:pt x="28904" y="5498"/>
                    <a:pt x="28335" y="5498"/>
                  </a:cubicBezTo>
                  <a:cubicBezTo>
                    <a:pt x="28325" y="5498"/>
                    <a:pt x="28315" y="5498"/>
                    <a:pt x="28304" y="5499"/>
                  </a:cubicBezTo>
                  <a:lnTo>
                    <a:pt x="16662" y="6266"/>
                  </a:lnTo>
                  <a:cubicBezTo>
                    <a:pt x="16009" y="6320"/>
                    <a:pt x="15333" y="6375"/>
                    <a:pt x="14653" y="6375"/>
                  </a:cubicBezTo>
                  <a:cubicBezTo>
                    <a:pt x="14500" y="6375"/>
                    <a:pt x="14347" y="6372"/>
                    <a:pt x="14194" y="6366"/>
                  </a:cubicBezTo>
                  <a:cubicBezTo>
                    <a:pt x="14053" y="6358"/>
                    <a:pt x="13902" y="6346"/>
                    <a:pt x="13749" y="6326"/>
                  </a:cubicBezTo>
                  <a:lnTo>
                    <a:pt x="13749" y="6326"/>
                  </a:lnTo>
                  <a:cubicBezTo>
                    <a:pt x="14094" y="5773"/>
                    <a:pt x="14385" y="5188"/>
                    <a:pt x="14628" y="4598"/>
                  </a:cubicBezTo>
                  <a:cubicBezTo>
                    <a:pt x="14928" y="3831"/>
                    <a:pt x="15161" y="2863"/>
                    <a:pt x="14661" y="2130"/>
                  </a:cubicBezTo>
                  <a:cubicBezTo>
                    <a:pt x="14353" y="1719"/>
                    <a:pt x="13880" y="1497"/>
                    <a:pt x="13391" y="1497"/>
                  </a:cubicBezTo>
                  <a:cubicBezTo>
                    <a:pt x="13086" y="1497"/>
                    <a:pt x="12775" y="1583"/>
                    <a:pt x="12493" y="1763"/>
                  </a:cubicBezTo>
                  <a:cubicBezTo>
                    <a:pt x="11659" y="2296"/>
                    <a:pt x="11425" y="3364"/>
                    <a:pt x="11325" y="4298"/>
                  </a:cubicBezTo>
                  <a:cubicBezTo>
                    <a:pt x="11259" y="5232"/>
                    <a:pt x="11459" y="6199"/>
                    <a:pt x="12293" y="6766"/>
                  </a:cubicBezTo>
                  <a:cubicBezTo>
                    <a:pt x="12293" y="6767"/>
                    <a:pt x="12294" y="6767"/>
                    <a:pt x="12295" y="6768"/>
                  </a:cubicBezTo>
                  <a:lnTo>
                    <a:pt x="12295" y="6768"/>
                  </a:lnTo>
                  <a:cubicBezTo>
                    <a:pt x="11382" y="7799"/>
                    <a:pt x="10156" y="8635"/>
                    <a:pt x="8770" y="8635"/>
                  </a:cubicBezTo>
                  <a:cubicBezTo>
                    <a:pt x="8744" y="8635"/>
                    <a:pt x="8717" y="8635"/>
                    <a:pt x="8690" y="8634"/>
                  </a:cubicBezTo>
                  <a:cubicBezTo>
                    <a:pt x="7189" y="8601"/>
                    <a:pt x="5821" y="7767"/>
                    <a:pt x="5054" y="6499"/>
                  </a:cubicBezTo>
                  <a:cubicBezTo>
                    <a:pt x="5044" y="6481"/>
                    <a:pt x="5034" y="6462"/>
                    <a:pt x="5024" y="6443"/>
                  </a:cubicBezTo>
                  <a:lnTo>
                    <a:pt x="5024" y="6443"/>
                  </a:lnTo>
                  <a:cubicBezTo>
                    <a:pt x="5046" y="6406"/>
                    <a:pt x="5067" y="6369"/>
                    <a:pt x="5087" y="6333"/>
                  </a:cubicBezTo>
                  <a:cubicBezTo>
                    <a:pt x="5655" y="5365"/>
                    <a:pt x="6055" y="4331"/>
                    <a:pt x="6322" y="3264"/>
                  </a:cubicBezTo>
                  <a:cubicBezTo>
                    <a:pt x="6422" y="2763"/>
                    <a:pt x="6488" y="2263"/>
                    <a:pt x="6555" y="1763"/>
                  </a:cubicBezTo>
                  <a:cubicBezTo>
                    <a:pt x="6655" y="1296"/>
                    <a:pt x="6589" y="862"/>
                    <a:pt x="6388" y="428"/>
                  </a:cubicBezTo>
                  <a:cubicBezTo>
                    <a:pt x="6192" y="122"/>
                    <a:pt x="5933" y="0"/>
                    <a:pt x="56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42"/>
            <p:cNvSpPr/>
            <p:nvPr/>
          </p:nvSpPr>
          <p:spPr>
            <a:xfrm>
              <a:off x="4418700" y="2374225"/>
              <a:ext cx="110575" cy="120525"/>
            </a:xfrm>
            <a:custGeom>
              <a:avLst/>
              <a:gdLst/>
              <a:ahLst/>
              <a:cxnLst/>
              <a:rect l="l" t="t" r="r" b="b"/>
              <a:pathLst>
                <a:path w="4423" h="4821" extrusionOk="0">
                  <a:moveTo>
                    <a:pt x="940" y="1"/>
                  </a:moveTo>
                  <a:cubicBezTo>
                    <a:pt x="819" y="1"/>
                    <a:pt x="703" y="51"/>
                    <a:pt x="619" y="151"/>
                  </a:cubicBezTo>
                  <a:cubicBezTo>
                    <a:pt x="419" y="317"/>
                    <a:pt x="419" y="618"/>
                    <a:pt x="619" y="784"/>
                  </a:cubicBezTo>
                  <a:lnTo>
                    <a:pt x="619" y="851"/>
                  </a:lnTo>
                  <a:cubicBezTo>
                    <a:pt x="1345" y="1473"/>
                    <a:pt x="2111" y="2035"/>
                    <a:pt x="2918" y="2552"/>
                  </a:cubicBezTo>
                  <a:lnTo>
                    <a:pt x="2918" y="2552"/>
                  </a:lnTo>
                  <a:lnTo>
                    <a:pt x="453" y="3953"/>
                  </a:lnTo>
                  <a:cubicBezTo>
                    <a:pt x="1" y="4207"/>
                    <a:pt x="266" y="4820"/>
                    <a:pt x="682" y="4820"/>
                  </a:cubicBezTo>
                  <a:cubicBezTo>
                    <a:pt x="757" y="4820"/>
                    <a:pt x="838" y="4800"/>
                    <a:pt x="920" y="4754"/>
                  </a:cubicBezTo>
                  <a:lnTo>
                    <a:pt x="4122" y="2986"/>
                  </a:lnTo>
                  <a:cubicBezTo>
                    <a:pt x="4422" y="2786"/>
                    <a:pt x="4422" y="2319"/>
                    <a:pt x="4122" y="2152"/>
                  </a:cubicBezTo>
                  <a:cubicBezTo>
                    <a:pt x="3088" y="1552"/>
                    <a:pt x="2154" y="884"/>
                    <a:pt x="1286" y="151"/>
                  </a:cubicBezTo>
                  <a:cubicBezTo>
                    <a:pt x="1186" y="51"/>
                    <a:pt x="1061" y="1"/>
                    <a:pt x="9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50" name="Google Shape;1850;p42"/>
          <p:cNvGrpSpPr/>
          <p:nvPr/>
        </p:nvGrpSpPr>
        <p:grpSpPr>
          <a:xfrm>
            <a:off x="8049200" y="4100600"/>
            <a:ext cx="529900" cy="149350"/>
            <a:chOff x="3898800" y="2624300"/>
            <a:chExt cx="529900" cy="149350"/>
          </a:xfrm>
        </p:grpSpPr>
        <p:sp>
          <p:nvSpPr>
            <p:cNvPr id="1851" name="Google Shape;1851;p42"/>
            <p:cNvSpPr/>
            <p:nvPr/>
          </p:nvSpPr>
          <p:spPr>
            <a:xfrm>
              <a:off x="3916975" y="2666775"/>
              <a:ext cx="511725" cy="65425"/>
            </a:xfrm>
            <a:custGeom>
              <a:avLst/>
              <a:gdLst/>
              <a:ahLst/>
              <a:cxnLst/>
              <a:rect l="l" t="t" r="r" b="b"/>
              <a:pathLst>
                <a:path w="20469" h="2617" extrusionOk="0">
                  <a:moveTo>
                    <a:pt x="706" y="0"/>
                  </a:moveTo>
                  <a:cubicBezTo>
                    <a:pt x="336" y="0"/>
                    <a:pt x="1" y="477"/>
                    <a:pt x="340" y="791"/>
                  </a:cubicBezTo>
                  <a:cubicBezTo>
                    <a:pt x="1876" y="2162"/>
                    <a:pt x="3788" y="2617"/>
                    <a:pt x="5745" y="2617"/>
                  </a:cubicBezTo>
                  <a:cubicBezTo>
                    <a:pt x="6978" y="2617"/>
                    <a:pt x="8228" y="2437"/>
                    <a:pt x="9414" y="2192"/>
                  </a:cubicBezTo>
                  <a:cubicBezTo>
                    <a:pt x="11350" y="1797"/>
                    <a:pt x="13463" y="1214"/>
                    <a:pt x="15508" y="1214"/>
                  </a:cubicBezTo>
                  <a:cubicBezTo>
                    <a:pt x="16915" y="1214"/>
                    <a:pt x="18290" y="1490"/>
                    <a:pt x="19554" y="2292"/>
                  </a:cubicBezTo>
                  <a:cubicBezTo>
                    <a:pt x="19635" y="2346"/>
                    <a:pt x="19716" y="2369"/>
                    <a:pt x="19793" y="2369"/>
                  </a:cubicBezTo>
                  <a:cubicBezTo>
                    <a:pt x="20190" y="2369"/>
                    <a:pt x="20468" y="1743"/>
                    <a:pt x="20021" y="1491"/>
                  </a:cubicBezTo>
                  <a:cubicBezTo>
                    <a:pt x="18642" y="609"/>
                    <a:pt x="17110" y="306"/>
                    <a:pt x="15541" y="306"/>
                  </a:cubicBezTo>
                  <a:cubicBezTo>
                    <a:pt x="13846" y="306"/>
                    <a:pt x="12110" y="660"/>
                    <a:pt x="10481" y="1024"/>
                  </a:cubicBezTo>
                  <a:cubicBezTo>
                    <a:pt x="8965" y="1350"/>
                    <a:pt x="7289" y="1700"/>
                    <a:pt x="5668" y="1700"/>
                  </a:cubicBezTo>
                  <a:cubicBezTo>
                    <a:pt x="3973" y="1700"/>
                    <a:pt x="2338" y="1317"/>
                    <a:pt x="1008" y="124"/>
                  </a:cubicBezTo>
                  <a:cubicBezTo>
                    <a:pt x="914" y="37"/>
                    <a:pt x="809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42"/>
            <p:cNvSpPr/>
            <p:nvPr/>
          </p:nvSpPr>
          <p:spPr>
            <a:xfrm>
              <a:off x="3898800" y="2624300"/>
              <a:ext cx="116400" cy="149350"/>
            </a:xfrm>
            <a:custGeom>
              <a:avLst/>
              <a:gdLst/>
              <a:ahLst/>
              <a:cxnLst/>
              <a:rect l="l" t="t" r="r" b="b"/>
              <a:pathLst>
                <a:path w="4656" h="5974" extrusionOk="0">
                  <a:moveTo>
                    <a:pt x="4013" y="1"/>
                  </a:moveTo>
                  <a:cubicBezTo>
                    <a:pt x="3968" y="1"/>
                    <a:pt x="3920" y="7"/>
                    <a:pt x="3869" y="21"/>
                  </a:cubicBezTo>
                  <a:lnTo>
                    <a:pt x="1768" y="688"/>
                  </a:lnTo>
                  <a:lnTo>
                    <a:pt x="767" y="989"/>
                  </a:lnTo>
                  <a:cubicBezTo>
                    <a:pt x="434" y="1055"/>
                    <a:pt x="167" y="1256"/>
                    <a:pt x="33" y="1589"/>
                  </a:cubicBezTo>
                  <a:cubicBezTo>
                    <a:pt x="0" y="1923"/>
                    <a:pt x="67" y="2256"/>
                    <a:pt x="200" y="2556"/>
                  </a:cubicBezTo>
                  <a:cubicBezTo>
                    <a:pt x="300" y="2890"/>
                    <a:pt x="400" y="3224"/>
                    <a:pt x="500" y="3557"/>
                  </a:cubicBezTo>
                  <a:cubicBezTo>
                    <a:pt x="701" y="4258"/>
                    <a:pt x="834" y="4925"/>
                    <a:pt x="934" y="5625"/>
                  </a:cubicBezTo>
                  <a:cubicBezTo>
                    <a:pt x="991" y="5824"/>
                    <a:pt x="1192" y="5974"/>
                    <a:pt x="1394" y="5974"/>
                  </a:cubicBezTo>
                  <a:cubicBezTo>
                    <a:pt x="1430" y="5974"/>
                    <a:pt x="1466" y="5969"/>
                    <a:pt x="1501" y="5959"/>
                  </a:cubicBezTo>
                  <a:cubicBezTo>
                    <a:pt x="1735" y="5859"/>
                    <a:pt x="1901" y="5625"/>
                    <a:pt x="1835" y="5358"/>
                  </a:cubicBezTo>
                  <a:cubicBezTo>
                    <a:pt x="1635" y="4191"/>
                    <a:pt x="1368" y="3057"/>
                    <a:pt x="1001" y="1923"/>
                  </a:cubicBezTo>
                  <a:cubicBezTo>
                    <a:pt x="1001" y="1913"/>
                    <a:pt x="1000" y="1902"/>
                    <a:pt x="999" y="1890"/>
                  </a:cubicBezTo>
                  <a:lnTo>
                    <a:pt x="999" y="1890"/>
                  </a:lnTo>
                  <a:cubicBezTo>
                    <a:pt x="999" y="1890"/>
                    <a:pt x="1000" y="1890"/>
                    <a:pt x="1001" y="1889"/>
                  </a:cubicBezTo>
                  <a:cubicBezTo>
                    <a:pt x="1134" y="1889"/>
                    <a:pt x="1268" y="1823"/>
                    <a:pt x="1401" y="1756"/>
                  </a:cubicBezTo>
                  <a:lnTo>
                    <a:pt x="2302" y="1489"/>
                  </a:lnTo>
                  <a:lnTo>
                    <a:pt x="4136" y="922"/>
                  </a:lnTo>
                  <a:cubicBezTo>
                    <a:pt x="4656" y="769"/>
                    <a:pt x="4504" y="1"/>
                    <a:pt x="4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oogle Shape;189;p6"/>
          <p:cNvGrpSpPr/>
          <p:nvPr/>
        </p:nvGrpSpPr>
        <p:grpSpPr>
          <a:xfrm>
            <a:off x="95" y="25"/>
            <a:ext cx="9143969" cy="5143446"/>
            <a:chOff x="95" y="25"/>
            <a:chExt cx="9143969" cy="5143446"/>
          </a:xfrm>
        </p:grpSpPr>
        <p:sp>
          <p:nvSpPr>
            <p:cNvPr id="190" name="Google Shape;190;p6"/>
            <p:cNvSpPr/>
            <p:nvPr/>
          </p:nvSpPr>
          <p:spPr>
            <a:xfrm>
              <a:off x="95" y="484705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95" y="67722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95" y="86974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6"/>
            <p:cNvSpPr/>
            <p:nvPr/>
          </p:nvSpPr>
          <p:spPr>
            <a:xfrm>
              <a:off x="95" y="106454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6"/>
            <p:cNvSpPr/>
            <p:nvPr/>
          </p:nvSpPr>
          <p:spPr>
            <a:xfrm>
              <a:off x="95" y="125706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95" y="1449643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95" y="1642163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95" y="1834744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6"/>
            <p:cNvSpPr/>
            <p:nvPr/>
          </p:nvSpPr>
          <p:spPr>
            <a:xfrm>
              <a:off x="95" y="2029479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6"/>
            <p:cNvSpPr/>
            <p:nvPr/>
          </p:nvSpPr>
          <p:spPr>
            <a:xfrm>
              <a:off x="95" y="2222059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6"/>
            <p:cNvSpPr/>
            <p:nvPr/>
          </p:nvSpPr>
          <p:spPr>
            <a:xfrm>
              <a:off x="95" y="241458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6"/>
            <p:cNvSpPr/>
            <p:nvPr/>
          </p:nvSpPr>
          <p:spPr>
            <a:xfrm>
              <a:off x="95" y="260710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6"/>
            <p:cNvSpPr/>
            <p:nvPr/>
          </p:nvSpPr>
          <p:spPr>
            <a:xfrm>
              <a:off x="95" y="280189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6"/>
            <p:cNvSpPr/>
            <p:nvPr/>
          </p:nvSpPr>
          <p:spPr>
            <a:xfrm>
              <a:off x="95" y="299441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6"/>
            <p:cNvSpPr/>
            <p:nvPr/>
          </p:nvSpPr>
          <p:spPr>
            <a:xfrm>
              <a:off x="95" y="3186997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95" y="3379517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95" y="3572098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95" y="3764618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95" y="3959413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95" y="4151934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6"/>
            <p:cNvSpPr/>
            <p:nvPr/>
          </p:nvSpPr>
          <p:spPr>
            <a:xfrm>
              <a:off x="95" y="4344454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6"/>
            <p:cNvSpPr/>
            <p:nvPr/>
          </p:nvSpPr>
          <p:spPr>
            <a:xfrm>
              <a:off x="95" y="4537035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6"/>
            <p:cNvSpPr/>
            <p:nvPr/>
          </p:nvSpPr>
          <p:spPr>
            <a:xfrm>
              <a:off x="95" y="4731770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6"/>
            <p:cNvSpPr/>
            <p:nvPr/>
          </p:nvSpPr>
          <p:spPr>
            <a:xfrm>
              <a:off x="95" y="4924351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6"/>
            <p:cNvSpPr/>
            <p:nvPr/>
          </p:nvSpPr>
          <p:spPr>
            <a:xfrm>
              <a:off x="704325" y="25"/>
              <a:ext cx="17779" cy="5143446"/>
            </a:xfrm>
            <a:custGeom>
              <a:avLst/>
              <a:gdLst/>
              <a:ahLst/>
              <a:cxnLst/>
              <a:rect l="l" t="t" r="r" b="b"/>
              <a:pathLst>
                <a:path w="297" h="85921" extrusionOk="0">
                  <a:moveTo>
                    <a:pt x="1" y="0"/>
                  </a:moveTo>
                  <a:lnTo>
                    <a:pt x="1" y="85920"/>
                  </a:lnTo>
                  <a:lnTo>
                    <a:pt x="296" y="8592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5" name="Google Shape;215;p6"/>
          <p:cNvSpPr txBox="1">
            <a:spLocks noGrp="1"/>
          </p:cNvSpPr>
          <p:nvPr>
            <p:ph type="title"/>
          </p:nvPr>
        </p:nvSpPr>
        <p:spPr>
          <a:xfrm>
            <a:off x="713225" y="539000"/>
            <a:ext cx="7717500" cy="44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1pPr>
            <a:lvl2pPr lvl="1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6"/>
          <p:cNvSpPr/>
          <p:nvPr/>
        </p:nvSpPr>
        <p:spPr>
          <a:xfrm>
            <a:off x="4387775" y="4895350"/>
            <a:ext cx="109275" cy="114525"/>
          </a:xfrm>
          <a:custGeom>
            <a:avLst/>
            <a:gdLst/>
            <a:ahLst/>
            <a:cxnLst/>
            <a:rect l="l" t="t" r="r" b="b"/>
            <a:pathLst>
              <a:path w="4371" h="4581" extrusionOk="0">
                <a:moveTo>
                  <a:pt x="1702" y="1062"/>
                </a:moveTo>
                <a:cubicBezTo>
                  <a:pt x="1780" y="1119"/>
                  <a:pt x="1875" y="1151"/>
                  <a:pt x="1969" y="1151"/>
                </a:cubicBezTo>
                <a:lnTo>
                  <a:pt x="2002" y="1151"/>
                </a:lnTo>
                <a:lnTo>
                  <a:pt x="2102" y="1185"/>
                </a:lnTo>
                <a:cubicBezTo>
                  <a:pt x="2169" y="1185"/>
                  <a:pt x="2236" y="1218"/>
                  <a:pt x="2336" y="1218"/>
                </a:cubicBezTo>
                <a:cubicBezTo>
                  <a:pt x="2436" y="1285"/>
                  <a:pt x="2569" y="1352"/>
                  <a:pt x="2670" y="1418"/>
                </a:cubicBezTo>
                <a:cubicBezTo>
                  <a:pt x="2770" y="1485"/>
                  <a:pt x="2870" y="1552"/>
                  <a:pt x="2936" y="1652"/>
                </a:cubicBezTo>
                <a:cubicBezTo>
                  <a:pt x="3003" y="1752"/>
                  <a:pt x="3070" y="1852"/>
                  <a:pt x="3137" y="1952"/>
                </a:cubicBezTo>
                <a:cubicBezTo>
                  <a:pt x="3170" y="1985"/>
                  <a:pt x="3170" y="2052"/>
                  <a:pt x="3203" y="2085"/>
                </a:cubicBezTo>
                <a:cubicBezTo>
                  <a:pt x="3203" y="2152"/>
                  <a:pt x="3237" y="2219"/>
                  <a:pt x="3237" y="2286"/>
                </a:cubicBezTo>
                <a:lnTo>
                  <a:pt x="3237" y="2319"/>
                </a:lnTo>
                <a:cubicBezTo>
                  <a:pt x="3237" y="2352"/>
                  <a:pt x="3237" y="2386"/>
                  <a:pt x="3237" y="2419"/>
                </a:cubicBezTo>
                <a:cubicBezTo>
                  <a:pt x="3237" y="2519"/>
                  <a:pt x="3237" y="2586"/>
                  <a:pt x="3237" y="2686"/>
                </a:cubicBezTo>
                <a:cubicBezTo>
                  <a:pt x="3237" y="2675"/>
                  <a:pt x="3236" y="2670"/>
                  <a:pt x="3234" y="2670"/>
                </a:cubicBezTo>
                <a:cubicBezTo>
                  <a:pt x="3227" y="2670"/>
                  <a:pt x="3203" y="2791"/>
                  <a:pt x="3203" y="2819"/>
                </a:cubicBezTo>
                <a:cubicBezTo>
                  <a:pt x="3203" y="2886"/>
                  <a:pt x="3170" y="2953"/>
                  <a:pt x="3137" y="2986"/>
                </a:cubicBezTo>
                <a:cubicBezTo>
                  <a:pt x="3146" y="2976"/>
                  <a:pt x="3150" y="2972"/>
                  <a:pt x="3151" y="2972"/>
                </a:cubicBezTo>
                <a:lnTo>
                  <a:pt x="3151" y="2972"/>
                </a:lnTo>
                <a:cubicBezTo>
                  <a:pt x="3153" y="2972"/>
                  <a:pt x="3137" y="2996"/>
                  <a:pt x="3137" y="3019"/>
                </a:cubicBezTo>
                <a:lnTo>
                  <a:pt x="3103" y="3119"/>
                </a:lnTo>
                <a:cubicBezTo>
                  <a:pt x="3070" y="3186"/>
                  <a:pt x="3036" y="3220"/>
                  <a:pt x="3003" y="3253"/>
                </a:cubicBezTo>
                <a:cubicBezTo>
                  <a:pt x="2936" y="3320"/>
                  <a:pt x="2903" y="3353"/>
                  <a:pt x="2836" y="3386"/>
                </a:cubicBezTo>
                <a:lnTo>
                  <a:pt x="2770" y="3453"/>
                </a:lnTo>
                <a:lnTo>
                  <a:pt x="2670" y="3520"/>
                </a:lnTo>
                <a:cubicBezTo>
                  <a:pt x="2603" y="3520"/>
                  <a:pt x="2536" y="3553"/>
                  <a:pt x="2469" y="3553"/>
                </a:cubicBezTo>
                <a:cubicBezTo>
                  <a:pt x="2469" y="3553"/>
                  <a:pt x="2395" y="3568"/>
                  <a:pt x="2366" y="3568"/>
                </a:cubicBezTo>
                <a:cubicBezTo>
                  <a:pt x="2351" y="3568"/>
                  <a:pt x="2347" y="3564"/>
                  <a:pt x="2369" y="3553"/>
                </a:cubicBezTo>
                <a:lnTo>
                  <a:pt x="2303" y="3553"/>
                </a:lnTo>
                <a:cubicBezTo>
                  <a:pt x="2286" y="3570"/>
                  <a:pt x="2261" y="3578"/>
                  <a:pt x="2232" y="3578"/>
                </a:cubicBezTo>
                <a:cubicBezTo>
                  <a:pt x="2203" y="3578"/>
                  <a:pt x="2169" y="3570"/>
                  <a:pt x="2136" y="3553"/>
                </a:cubicBezTo>
                <a:lnTo>
                  <a:pt x="2002" y="3553"/>
                </a:lnTo>
                <a:lnTo>
                  <a:pt x="1902" y="3520"/>
                </a:lnTo>
                <a:lnTo>
                  <a:pt x="1869" y="3520"/>
                </a:lnTo>
                <a:cubicBezTo>
                  <a:pt x="1369" y="3253"/>
                  <a:pt x="1068" y="2753"/>
                  <a:pt x="1068" y="2185"/>
                </a:cubicBezTo>
                <a:cubicBezTo>
                  <a:pt x="1068" y="1885"/>
                  <a:pt x="1168" y="1618"/>
                  <a:pt x="1335" y="1385"/>
                </a:cubicBezTo>
                <a:cubicBezTo>
                  <a:pt x="1437" y="1262"/>
                  <a:pt x="1565" y="1152"/>
                  <a:pt x="1702" y="1062"/>
                </a:cubicBezTo>
                <a:close/>
                <a:moveTo>
                  <a:pt x="1857" y="0"/>
                </a:moveTo>
                <a:cubicBezTo>
                  <a:pt x="1817" y="0"/>
                  <a:pt x="1776" y="6"/>
                  <a:pt x="1736" y="17"/>
                </a:cubicBezTo>
                <a:cubicBezTo>
                  <a:pt x="902" y="284"/>
                  <a:pt x="301" y="985"/>
                  <a:pt x="168" y="1852"/>
                </a:cubicBezTo>
                <a:cubicBezTo>
                  <a:pt x="1" y="2753"/>
                  <a:pt x="368" y="3687"/>
                  <a:pt x="1102" y="4254"/>
                </a:cubicBezTo>
                <a:cubicBezTo>
                  <a:pt x="1429" y="4472"/>
                  <a:pt x="1814" y="4581"/>
                  <a:pt x="2199" y="4581"/>
                </a:cubicBezTo>
                <a:cubicBezTo>
                  <a:pt x="2640" y="4581"/>
                  <a:pt x="3081" y="4438"/>
                  <a:pt x="3437" y="4154"/>
                </a:cubicBezTo>
                <a:cubicBezTo>
                  <a:pt x="4104" y="3620"/>
                  <a:pt x="4371" y="2719"/>
                  <a:pt x="4104" y="1885"/>
                </a:cubicBezTo>
                <a:cubicBezTo>
                  <a:pt x="3834" y="1046"/>
                  <a:pt x="3133" y="422"/>
                  <a:pt x="2268" y="256"/>
                </a:cubicBezTo>
                <a:lnTo>
                  <a:pt x="2268" y="256"/>
                </a:lnTo>
                <a:cubicBezTo>
                  <a:pt x="2188" y="93"/>
                  <a:pt x="2024" y="0"/>
                  <a:pt x="185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6"/>
          <p:cNvSpPr/>
          <p:nvPr/>
        </p:nvSpPr>
        <p:spPr>
          <a:xfrm>
            <a:off x="360150" y="832675"/>
            <a:ext cx="87600" cy="85725"/>
          </a:xfrm>
          <a:custGeom>
            <a:avLst/>
            <a:gdLst/>
            <a:ahLst/>
            <a:cxnLst/>
            <a:rect l="l" t="t" r="r" b="b"/>
            <a:pathLst>
              <a:path w="3504" h="3429" extrusionOk="0">
                <a:moveTo>
                  <a:pt x="1306" y="1043"/>
                </a:moveTo>
                <a:cubicBezTo>
                  <a:pt x="1302" y="1043"/>
                  <a:pt x="1285" y="1051"/>
                  <a:pt x="1268" y="1068"/>
                </a:cubicBezTo>
                <a:cubicBezTo>
                  <a:pt x="1302" y="1051"/>
                  <a:pt x="1310" y="1043"/>
                  <a:pt x="1306" y="1043"/>
                </a:cubicBezTo>
                <a:close/>
                <a:moveTo>
                  <a:pt x="1049" y="1498"/>
                </a:moveTo>
                <a:cubicBezTo>
                  <a:pt x="1048" y="1498"/>
                  <a:pt x="1043" y="1508"/>
                  <a:pt x="1039" y="1525"/>
                </a:cubicBezTo>
                <a:lnTo>
                  <a:pt x="1039" y="1525"/>
                </a:lnTo>
                <a:cubicBezTo>
                  <a:pt x="1048" y="1506"/>
                  <a:pt x="1050" y="1498"/>
                  <a:pt x="1049" y="1498"/>
                </a:cubicBezTo>
                <a:close/>
                <a:moveTo>
                  <a:pt x="2278" y="2426"/>
                </a:moveTo>
                <a:lnTo>
                  <a:pt x="2278" y="2426"/>
                </a:lnTo>
                <a:cubicBezTo>
                  <a:pt x="2263" y="2428"/>
                  <a:pt x="2252" y="2445"/>
                  <a:pt x="2256" y="2445"/>
                </a:cubicBezTo>
                <a:cubicBezTo>
                  <a:pt x="2258" y="2445"/>
                  <a:pt x="2262" y="2442"/>
                  <a:pt x="2269" y="2435"/>
                </a:cubicBezTo>
                <a:lnTo>
                  <a:pt x="2278" y="2426"/>
                </a:lnTo>
                <a:close/>
                <a:moveTo>
                  <a:pt x="1458" y="943"/>
                </a:moveTo>
                <a:lnTo>
                  <a:pt x="1458" y="943"/>
                </a:lnTo>
                <a:cubicBezTo>
                  <a:pt x="1551" y="978"/>
                  <a:pt x="1643" y="1040"/>
                  <a:pt x="1735" y="1101"/>
                </a:cubicBezTo>
                <a:lnTo>
                  <a:pt x="1869" y="1201"/>
                </a:lnTo>
                <a:lnTo>
                  <a:pt x="1935" y="1234"/>
                </a:lnTo>
                <a:cubicBezTo>
                  <a:pt x="1935" y="1234"/>
                  <a:pt x="1995" y="1264"/>
                  <a:pt x="2004" y="1264"/>
                </a:cubicBezTo>
                <a:cubicBezTo>
                  <a:pt x="2009" y="1264"/>
                  <a:pt x="2002" y="1257"/>
                  <a:pt x="1969" y="1235"/>
                </a:cubicBezTo>
                <a:lnTo>
                  <a:pt x="1969" y="1235"/>
                </a:lnTo>
                <a:cubicBezTo>
                  <a:pt x="2069" y="1302"/>
                  <a:pt x="2136" y="1368"/>
                  <a:pt x="2202" y="1468"/>
                </a:cubicBezTo>
                <a:lnTo>
                  <a:pt x="2236" y="1501"/>
                </a:lnTo>
                <a:cubicBezTo>
                  <a:pt x="2227" y="1485"/>
                  <a:pt x="2225" y="1478"/>
                  <a:pt x="2227" y="1478"/>
                </a:cubicBezTo>
                <a:lnTo>
                  <a:pt x="2227" y="1478"/>
                </a:lnTo>
                <a:cubicBezTo>
                  <a:pt x="2231" y="1478"/>
                  <a:pt x="2269" y="1535"/>
                  <a:pt x="2269" y="1535"/>
                </a:cubicBezTo>
                <a:cubicBezTo>
                  <a:pt x="2302" y="1568"/>
                  <a:pt x="2336" y="1635"/>
                  <a:pt x="2369" y="1702"/>
                </a:cubicBezTo>
                <a:cubicBezTo>
                  <a:pt x="2369" y="1702"/>
                  <a:pt x="2402" y="1735"/>
                  <a:pt x="2402" y="1768"/>
                </a:cubicBezTo>
                <a:lnTo>
                  <a:pt x="2436" y="1902"/>
                </a:lnTo>
                <a:cubicBezTo>
                  <a:pt x="2436" y="1912"/>
                  <a:pt x="2436" y="1923"/>
                  <a:pt x="2436" y="1935"/>
                </a:cubicBezTo>
                <a:cubicBezTo>
                  <a:pt x="2436" y="2002"/>
                  <a:pt x="2436" y="2035"/>
                  <a:pt x="2436" y="2102"/>
                </a:cubicBezTo>
                <a:cubicBezTo>
                  <a:pt x="2436" y="2121"/>
                  <a:pt x="2436" y="2135"/>
                  <a:pt x="2436" y="2135"/>
                </a:cubicBezTo>
                <a:lnTo>
                  <a:pt x="2413" y="2227"/>
                </a:lnTo>
                <a:lnTo>
                  <a:pt x="2413" y="2227"/>
                </a:lnTo>
                <a:cubicBezTo>
                  <a:pt x="2410" y="2228"/>
                  <a:pt x="2407" y="2230"/>
                  <a:pt x="2402" y="2235"/>
                </a:cubicBezTo>
                <a:cubicBezTo>
                  <a:pt x="2402" y="2269"/>
                  <a:pt x="2369" y="2302"/>
                  <a:pt x="2369" y="2302"/>
                </a:cubicBezTo>
                <a:cubicBezTo>
                  <a:pt x="2336" y="2335"/>
                  <a:pt x="2336" y="2369"/>
                  <a:pt x="2336" y="2369"/>
                </a:cubicBezTo>
                <a:lnTo>
                  <a:pt x="2278" y="2426"/>
                </a:lnTo>
                <a:lnTo>
                  <a:pt x="2278" y="2426"/>
                </a:lnTo>
                <a:cubicBezTo>
                  <a:pt x="2279" y="2426"/>
                  <a:pt x="2281" y="2426"/>
                  <a:pt x="2282" y="2426"/>
                </a:cubicBezTo>
                <a:cubicBezTo>
                  <a:pt x="2288" y="2426"/>
                  <a:pt x="2295" y="2428"/>
                  <a:pt x="2302" y="2435"/>
                </a:cubicBezTo>
                <a:lnTo>
                  <a:pt x="2197" y="2488"/>
                </a:lnTo>
                <a:lnTo>
                  <a:pt x="2197" y="2488"/>
                </a:lnTo>
                <a:cubicBezTo>
                  <a:pt x="2177" y="2490"/>
                  <a:pt x="2122" y="2502"/>
                  <a:pt x="2102" y="2502"/>
                </a:cubicBezTo>
                <a:lnTo>
                  <a:pt x="1902" y="2502"/>
                </a:lnTo>
                <a:cubicBezTo>
                  <a:pt x="1835" y="2502"/>
                  <a:pt x="1769" y="2469"/>
                  <a:pt x="1735" y="2435"/>
                </a:cubicBezTo>
                <a:lnTo>
                  <a:pt x="1668" y="2435"/>
                </a:lnTo>
                <a:lnTo>
                  <a:pt x="1502" y="2335"/>
                </a:lnTo>
                <a:lnTo>
                  <a:pt x="1402" y="2269"/>
                </a:lnTo>
                <a:cubicBezTo>
                  <a:pt x="1402" y="2269"/>
                  <a:pt x="1302" y="2202"/>
                  <a:pt x="1302" y="2169"/>
                </a:cubicBezTo>
                <a:lnTo>
                  <a:pt x="1201" y="2102"/>
                </a:lnTo>
                <a:cubicBezTo>
                  <a:pt x="1168" y="2068"/>
                  <a:pt x="1168" y="2035"/>
                  <a:pt x="1135" y="2002"/>
                </a:cubicBezTo>
                <a:cubicBezTo>
                  <a:pt x="1101" y="1968"/>
                  <a:pt x="1068" y="1902"/>
                  <a:pt x="1068" y="1868"/>
                </a:cubicBezTo>
                <a:lnTo>
                  <a:pt x="1068" y="1768"/>
                </a:lnTo>
                <a:cubicBezTo>
                  <a:pt x="1068" y="1768"/>
                  <a:pt x="1068" y="1735"/>
                  <a:pt x="1035" y="1702"/>
                </a:cubicBezTo>
                <a:lnTo>
                  <a:pt x="1035" y="1568"/>
                </a:lnTo>
                <a:cubicBezTo>
                  <a:pt x="1035" y="1551"/>
                  <a:pt x="1037" y="1536"/>
                  <a:pt x="1039" y="1525"/>
                </a:cubicBezTo>
                <a:lnTo>
                  <a:pt x="1039" y="1525"/>
                </a:lnTo>
                <a:cubicBezTo>
                  <a:pt x="1038" y="1528"/>
                  <a:pt x="1036" y="1531"/>
                  <a:pt x="1035" y="1535"/>
                </a:cubicBezTo>
                <a:cubicBezTo>
                  <a:pt x="1035" y="1514"/>
                  <a:pt x="1035" y="1484"/>
                  <a:pt x="1035" y="1468"/>
                </a:cubicBezTo>
                <a:cubicBezTo>
                  <a:pt x="1035" y="1435"/>
                  <a:pt x="1035" y="1435"/>
                  <a:pt x="1035" y="1401"/>
                </a:cubicBezTo>
                <a:lnTo>
                  <a:pt x="1035" y="1368"/>
                </a:lnTo>
                <a:cubicBezTo>
                  <a:pt x="1035" y="1335"/>
                  <a:pt x="1101" y="1268"/>
                  <a:pt x="1135" y="1234"/>
                </a:cubicBezTo>
                <a:cubicBezTo>
                  <a:pt x="1135" y="1201"/>
                  <a:pt x="1135" y="1201"/>
                  <a:pt x="1168" y="1168"/>
                </a:cubicBezTo>
                <a:lnTo>
                  <a:pt x="1201" y="1168"/>
                </a:lnTo>
                <a:lnTo>
                  <a:pt x="1268" y="1068"/>
                </a:lnTo>
                <a:cubicBezTo>
                  <a:pt x="1268" y="1034"/>
                  <a:pt x="1368" y="1001"/>
                  <a:pt x="1402" y="968"/>
                </a:cubicBezTo>
                <a:lnTo>
                  <a:pt x="1368" y="968"/>
                </a:lnTo>
                <a:cubicBezTo>
                  <a:pt x="1368" y="968"/>
                  <a:pt x="1423" y="968"/>
                  <a:pt x="1458" y="943"/>
                </a:cubicBezTo>
                <a:close/>
                <a:moveTo>
                  <a:pt x="1568" y="0"/>
                </a:moveTo>
                <a:lnTo>
                  <a:pt x="1568" y="67"/>
                </a:lnTo>
                <a:cubicBezTo>
                  <a:pt x="868" y="100"/>
                  <a:pt x="301" y="567"/>
                  <a:pt x="134" y="1201"/>
                </a:cubicBezTo>
                <a:cubicBezTo>
                  <a:pt x="1" y="1835"/>
                  <a:pt x="201" y="2502"/>
                  <a:pt x="734" y="2936"/>
                </a:cubicBezTo>
                <a:cubicBezTo>
                  <a:pt x="1078" y="3258"/>
                  <a:pt x="1519" y="3428"/>
                  <a:pt x="1967" y="3428"/>
                </a:cubicBezTo>
                <a:cubicBezTo>
                  <a:pt x="2215" y="3428"/>
                  <a:pt x="2465" y="3376"/>
                  <a:pt x="2703" y="3269"/>
                </a:cubicBezTo>
                <a:cubicBezTo>
                  <a:pt x="3270" y="2902"/>
                  <a:pt x="3503" y="2235"/>
                  <a:pt x="3336" y="1601"/>
                </a:cubicBezTo>
                <a:cubicBezTo>
                  <a:pt x="3103" y="934"/>
                  <a:pt x="2569" y="367"/>
                  <a:pt x="1902" y="134"/>
                </a:cubicBezTo>
                <a:cubicBezTo>
                  <a:pt x="1878" y="122"/>
                  <a:pt x="1855" y="112"/>
                  <a:pt x="1832" y="104"/>
                </a:cubicBezTo>
                <a:lnTo>
                  <a:pt x="1832" y="104"/>
                </a:lnTo>
                <a:cubicBezTo>
                  <a:pt x="1756" y="40"/>
                  <a:pt x="1665" y="0"/>
                  <a:pt x="15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6"/>
          <p:cNvSpPr/>
          <p:nvPr/>
        </p:nvSpPr>
        <p:spPr>
          <a:xfrm>
            <a:off x="368488" y="3740138"/>
            <a:ext cx="70900" cy="70825"/>
          </a:xfrm>
          <a:custGeom>
            <a:avLst/>
            <a:gdLst/>
            <a:ahLst/>
            <a:cxnLst/>
            <a:rect l="l" t="t" r="r" b="b"/>
            <a:pathLst>
              <a:path w="2836" h="2833" extrusionOk="0">
                <a:moveTo>
                  <a:pt x="958" y="1016"/>
                </a:moveTo>
                <a:cubicBezTo>
                  <a:pt x="951" y="1028"/>
                  <a:pt x="943" y="1033"/>
                  <a:pt x="939" y="1033"/>
                </a:cubicBezTo>
                <a:cubicBezTo>
                  <a:pt x="936" y="1033"/>
                  <a:pt x="939" y="1027"/>
                  <a:pt x="958" y="1016"/>
                </a:cubicBezTo>
                <a:close/>
                <a:moveTo>
                  <a:pt x="1201" y="1126"/>
                </a:moveTo>
                <a:cubicBezTo>
                  <a:pt x="1201" y="1126"/>
                  <a:pt x="1200" y="1138"/>
                  <a:pt x="1197" y="1153"/>
                </a:cubicBezTo>
                <a:lnTo>
                  <a:pt x="1197" y="1153"/>
                </a:lnTo>
                <a:cubicBezTo>
                  <a:pt x="1198" y="1150"/>
                  <a:pt x="1200" y="1147"/>
                  <a:pt x="1201" y="1144"/>
                </a:cubicBezTo>
                <a:cubicBezTo>
                  <a:pt x="1201" y="1131"/>
                  <a:pt x="1201" y="1126"/>
                  <a:pt x="1201" y="1126"/>
                </a:cubicBezTo>
                <a:close/>
                <a:moveTo>
                  <a:pt x="1197" y="1153"/>
                </a:moveTo>
                <a:cubicBezTo>
                  <a:pt x="1187" y="1174"/>
                  <a:pt x="1181" y="1191"/>
                  <a:pt x="1176" y="1208"/>
                </a:cubicBezTo>
                <a:lnTo>
                  <a:pt x="1176" y="1208"/>
                </a:lnTo>
                <a:cubicBezTo>
                  <a:pt x="1188" y="1199"/>
                  <a:pt x="1194" y="1173"/>
                  <a:pt x="1197" y="1153"/>
                </a:cubicBezTo>
                <a:close/>
                <a:moveTo>
                  <a:pt x="1826" y="1273"/>
                </a:moveTo>
                <a:cubicBezTo>
                  <a:pt x="1828" y="1291"/>
                  <a:pt x="1839" y="1306"/>
                  <a:pt x="1843" y="1306"/>
                </a:cubicBezTo>
                <a:cubicBezTo>
                  <a:pt x="1846" y="1306"/>
                  <a:pt x="1845" y="1299"/>
                  <a:pt x="1835" y="1278"/>
                </a:cubicBezTo>
                <a:lnTo>
                  <a:pt x="1826" y="1273"/>
                </a:lnTo>
                <a:close/>
                <a:moveTo>
                  <a:pt x="1316" y="1792"/>
                </a:moveTo>
                <a:cubicBezTo>
                  <a:pt x="1316" y="1792"/>
                  <a:pt x="1327" y="1802"/>
                  <a:pt x="1339" y="1812"/>
                </a:cubicBezTo>
                <a:lnTo>
                  <a:pt x="1339" y="1812"/>
                </a:lnTo>
                <a:cubicBezTo>
                  <a:pt x="1338" y="1812"/>
                  <a:pt x="1336" y="1812"/>
                  <a:pt x="1335" y="1812"/>
                </a:cubicBezTo>
                <a:cubicBezTo>
                  <a:pt x="1321" y="1797"/>
                  <a:pt x="1315" y="1792"/>
                  <a:pt x="1316" y="1792"/>
                </a:cubicBezTo>
                <a:close/>
                <a:moveTo>
                  <a:pt x="1835" y="1778"/>
                </a:moveTo>
                <a:lnTo>
                  <a:pt x="1835" y="1778"/>
                </a:lnTo>
                <a:cubicBezTo>
                  <a:pt x="1816" y="1797"/>
                  <a:pt x="1774" y="1817"/>
                  <a:pt x="1768" y="1817"/>
                </a:cubicBezTo>
                <a:cubicBezTo>
                  <a:pt x="1764" y="1817"/>
                  <a:pt x="1779" y="1806"/>
                  <a:pt x="1835" y="1778"/>
                </a:cubicBezTo>
                <a:close/>
                <a:moveTo>
                  <a:pt x="1270" y="945"/>
                </a:moveTo>
                <a:cubicBezTo>
                  <a:pt x="1303" y="947"/>
                  <a:pt x="1344" y="954"/>
                  <a:pt x="1368" y="978"/>
                </a:cubicBezTo>
                <a:lnTo>
                  <a:pt x="1435" y="978"/>
                </a:lnTo>
                <a:lnTo>
                  <a:pt x="1568" y="1078"/>
                </a:lnTo>
                <a:lnTo>
                  <a:pt x="1635" y="1111"/>
                </a:lnTo>
                <a:cubicBezTo>
                  <a:pt x="1702" y="1144"/>
                  <a:pt x="1735" y="1178"/>
                  <a:pt x="1768" y="1244"/>
                </a:cubicBezTo>
                <a:lnTo>
                  <a:pt x="1826" y="1273"/>
                </a:lnTo>
                <a:lnTo>
                  <a:pt x="1826" y="1273"/>
                </a:lnTo>
                <a:cubicBezTo>
                  <a:pt x="1825" y="1263"/>
                  <a:pt x="1827" y="1253"/>
                  <a:pt x="1835" y="1244"/>
                </a:cubicBezTo>
                <a:lnTo>
                  <a:pt x="1835" y="1244"/>
                </a:lnTo>
                <a:lnTo>
                  <a:pt x="1902" y="1378"/>
                </a:lnTo>
                <a:lnTo>
                  <a:pt x="1935" y="1445"/>
                </a:lnTo>
                <a:cubicBezTo>
                  <a:pt x="1935" y="1478"/>
                  <a:pt x="1935" y="1478"/>
                  <a:pt x="1935" y="1511"/>
                </a:cubicBezTo>
                <a:lnTo>
                  <a:pt x="1935" y="1611"/>
                </a:lnTo>
                <a:lnTo>
                  <a:pt x="1935" y="1645"/>
                </a:lnTo>
                <a:cubicBezTo>
                  <a:pt x="1935" y="1645"/>
                  <a:pt x="1935" y="1662"/>
                  <a:pt x="1923" y="1672"/>
                </a:cubicBezTo>
                <a:lnTo>
                  <a:pt x="1923" y="1672"/>
                </a:lnTo>
                <a:cubicBezTo>
                  <a:pt x="1931" y="1653"/>
                  <a:pt x="1936" y="1629"/>
                  <a:pt x="1925" y="1629"/>
                </a:cubicBezTo>
                <a:cubicBezTo>
                  <a:pt x="1921" y="1629"/>
                  <a:pt x="1913" y="1633"/>
                  <a:pt x="1902" y="1645"/>
                </a:cubicBezTo>
                <a:lnTo>
                  <a:pt x="1835" y="1745"/>
                </a:lnTo>
                <a:cubicBezTo>
                  <a:pt x="1828" y="1759"/>
                  <a:pt x="1828" y="1764"/>
                  <a:pt x="1833" y="1764"/>
                </a:cubicBezTo>
                <a:cubicBezTo>
                  <a:pt x="1845" y="1764"/>
                  <a:pt x="1887" y="1726"/>
                  <a:pt x="1887" y="1726"/>
                </a:cubicBezTo>
                <a:lnTo>
                  <a:pt x="1887" y="1726"/>
                </a:lnTo>
                <a:cubicBezTo>
                  <a:pt x="1888" y="1726"/>
                  <a:pt x="1883" y="1731"/>
                  <a:pt x="1868" y="1745"/>
                </a:cubicBezTo>
                <a:lnTo>
                  <a:pt x="1835" y="1778"/>
                </a:lnTo>
                <a:cubicBezTo>
                  <a:pt x="1802" y="1778"/>
                  <a:pt x="1768" y="1812"/>
                  <a:pt x="1735" y="1812"/>
                </a:cubicBezTo>
                <a:lnTo>
                  <a:pt x="1702" y="1845"/>
                </a:lnTo>
                <a:lnTo>
                  <a:pt x="1668" y="1845"/>
                </a:lnTo>
                <a:cubicBezTo>
                  <a:pt x="1735" y="1812"/>
                  <a:pt x="1735" y="1812"/>
                  <a:pt x="1702" y="1812"/>
                </a:cubicBezTo>
                <a:lnTo>
                  <a:pt x="1602" y="1845"/>
                </a:lnTo>
                <a:lnTo>
                  <a:pt x="1535" y="1845"/>
                </a:lnTo>
                <a:cubicBezTo>
                  <a:pt x="1518" y="1862"/>
                  <a:pt x="1502" y="1870"/>
                  <a:pt x="1485" y="1870"/>
                </a:cubicBezTo>
                <a:cubicBezTo>
                  <a:pt x="1468" y="1870"/>
                  <a:pt x="1451" y="1862"/>
                  <a:pt x="1435" y="1845"/>
                </a:cubicBezTo>
                <a:cubicBezTo>
                  <a:pt x="1414" y="1845"/>
                  <a:pt x="1393" y="1832"/>
                  <a:pt x="1373" y="1822"/>
                </a:cubicBezTo>
                <a:lnTo>
                  <a:pt x="1373" y="1822"/>
                </a:lnTo>
                <a:cubicBezTo>
                  <a:pt x="1372" y="1820"/>
                  <a:pt x="1370" y="1816"/>
                  <a:pt x="1368" y="1812"/>
                </a:cubicBezTo>
                <a:lnTo>
                  <a:pt x="1335" y="1778"/>
                </a:lnTo>
                <a:cubicBezTo>
                  <a:pt x="1301" y="1778"/>
                  <a:pt x="1301" y="1778"/>
                  <a:pt x="1301" y="1745"/>
                </a:cubicBezTo>
                <a:cubicBezTo>
                  <a:pt x="1281" y="1725"/>
                  <a:pt x="1261" y="1692"/>
                  <a:pt x="1263" y="1692"/>
                </a:cubicBezTo>
                <a:lnTo>
                  <a:pt x="1263" y="1692"/>
                </a:lnTo>
                <a:cubicBezTo>
                  <a:pt x="1264" y="1692"/>
                  <a:pt x="1275" y="1706"/>
                  <a:pt x="1301" y="1745"/>
                </a:cubicBezTo>
                <a:cubicBezTo>
                  <a:pt x="1301" y="1711"/>
                  <a:pt x="1235" y="1678"/>
                  <a:pt x="1235" y="1645"/>
                </a:cubicBezTo>
                <a:cubicBezTo>
                  <a:pt x="1218" y="1645"/>
                  <a:pt x="1210" y="1637"/>
                  <a:pt x="1206" y="1625"/>
                </a:cubicBezTo>
                <a:lnTo>
                  <a:pt x="1206" y="1625"/>
                </a:lnTo>
                <a:cubicBezTo>
                  <a:pt x="1207" y="1626"/>
                  <a:pt x="1208" y="1628"/>
                  <a:pt x="1208" y="1628"/>
                </a:cubicBezTo>
                <a:cubicBezTo>
                  <a:pt x="1209" y="1628"/>
                  <a:pt x="1207" y="1624"/>
                  <a:pt x="1203" y="1616"/>
                </a:cubicBezTo>
                <a:lnTo>
                  <a:pt x="1203" y="1616"/>
                </a:lnTo>
                <a:cubicBezTo>
                  <a:pt x="1201" y="1604"/>
                  <a:pt x="1201" y="1591"/>
                  <a:pt x="1201" y="1578"/>
                </a:cubicBezTo>
                <a:cubicBezTo>
                  <a:pt x="1190" y="1567"/>
                  <a:pt x="1183" y="1562"/>
                  <a:pt x="1180" y="1562"/>
                </a:cubicBezTo>
                <a:cubicBezTo>
                  <a:pt x="1176" y="1562"/>
                  <a:pt x="1178" y="1571"/>
                  <a:pt x="1183" y="1582"/>
                </a:cubicBezTo>
                <a:lnTo>
                  <a:pt x="1183" y="1582"/>
                </a:lnTo>
                <a:cubicBezTo>
                  <a:pt x="1141" y="1511"/>
                  <a:pt x="1168" y="1508"/>
                  <a:pt x="1168" y="1478"/>
                </a:cubicBezTo>
                <a:lnTo>
                  <a:pt x="1168" y="1445"/>
                </a:lnTo>
                <a:lnTo>
                  <a:pt x="1168" y="1311"/>
                </a:lnTo>
                <a:cubicBezTo>
                  <a:pt x="1168" y="1269"/>
                  <a:pt x="1168" y="1240"/>
                  <a:pt x="1176" y="1208"/>
                </a:cubicBezTo>
                <a:lnTo>
                  <a:pt x="1176" y="1208"/>
                </a:lnTo>
                <a:cubicBezTo>
                  <a:pt x="1174" y="1210"/>
                  <a:pt x="1171" y="1211"/>
                  <a:pt x="1168" y="1211"/>
                </a:cubicBezTo>
                <a:cubicBezTo>
                  <a:pt x="1135" y="1211"/>
                  <a:pt x="1201" y="1144"/>
                  <a:pt x="1201" y="1111"/>
                </a:cubicBezTo>
                <a:cubicBezTo>
                  <a:pt x="1236" y="1055"/>
                  <a:pt x="1259" y="999"/>
                  <a:pt x="1270" y="945"/>
                </a:cubicBezTo>
                <a:close/>
                <a:moveTo>
                  <a:pt x="1195" y="1"/>
                </a:moveTo>
                <a:cubicBezTo>
                  <a:pt x="988" y="1"/>
                  <a:pt x="784" y="52"/>
                  <a:pt x="601" y="144"/>
                </a:cubicBezTo>
                <a:cubicBezTo>
                  <a:pt x="234" y="344"/>
                  <a:pt x="0" y="677"/>
                  <a:pt x="0" y="1078"/>
                </a:cubicBezTo>
                <a:cubicBezTo>
                  <a:pt x="0" y="1230"/>
                  <a:pt x="66" y="1361"/>
                  <a:pt x="171" y="1445"/>
                </a:cubicBezTo>
                <a:lnTo>
                  <a:pt x="171" y="1445"/>
                </a:lnTo>
                <a:cubicBezTo>
                  <a:pt x="176" y="1712"/>
                  <a:pt x="251" y="1978"/>
                  <a:pt x="401" y="2212"/>
                </a:cubicBezTo>
                <a:cubicBezTo>
                  <a:pt x="636" y="2604"/>
                  <a:pt x="1056" y="2832"/>
                  <a:pt x="1483" y="2832"/>
                </a:cubicBezTo>
                <a:cubicBezTo>
                  <a:pt x="1601" y="2832"/>
                  <a:pt x="1720" y="2815"/>
                  <a:pt x="1835" y="2779"/>
                </a:cubicBezTo>
                <a:cubicBezTo>
                  <a:pt x="2402" y="2612"/>
                  <a:pt x="2802" y="2145"/>
                  <a:pt x="2836" y="1545"/>
                </a:cubicBezTo>
                <a:cubicBezTo>
                  <a:pt x="2769" y="878"/>
                  <a:pt x="2335" y="310"/>
                  <a:pt x="1702" y="110"/>
                </a:cubicBezTo>
                <a:cubicBezTo>
                  <a:pt x="1536" y="35"/>
                  <a:pt x="1364" y="1"/>
                  <a:pt x="11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6"/>
          <p:cNvSpPr/>
          <p:nvPr/>
        </p:nvSpPr>
        <p:spPr>
          <a:xfrm>
            <a:off x="8347050" y="728738"/>
            <a:ext cx="338600" cy="293575"/>
          </a:xfrm>
          <a:custGeom>
            <a:avLst/>
            <a:gdLst/>
            <a:ahLst/>
            <a:cxnLst/>
            <a:rect l="l" t="t" r="r" b="b"/>
            <a:pathLst>
              <a:path w="13544" h="11743" extrusionOk="0">
                <a:moveTo>
                  <a:pt x="6438" y="992"/>
                </a:moveTo>
                <a:cubicBezTo>
                  <a:pt x="6467" y="992"/>
                  <a:pt x="6479" y="1072"/>
                  <a:pt x="6538" y="1210"/>
                </a:cubicBezTo>
                <a:cubicBezTo>
                  <a:pt x="6672" y="1444"/>
                  <a:pt x="6672" y="1577"/>
                  <a:pt x="6738" y="1777"/>
                </a:cubicBezTo>
                <a:lnTo>
                  <a:pt x="7306" y="3245"/>
                </a:lnTo>
                <a:cubicBezTo>
                  <a:pt x="7606" y="4012"/>
                  <a:pt x="7773" y="4579"/>
                  <a:pt x="8673" y="4579"/>
                </a:cubicBezTo>
                <a:cubicBezTo>
                  <a:pt x="9707" y="4579"/>
                  <a:pt x="10708" y="4579"/>
                  <a:pt x="11742" y="4680"/>
                </a:cubicBezTo>
                <a:cubicBezTo>
                  <a:pt x="11976" y="4680"/>
                  <a:pt x="12209" y="4713"/>
                  <a:pt x="12443" y="4746"/>
                </a:cubicBezTo>
                <a:cubicBezTo>
                  <a:pt x="12276" y="4880"/>
                  <a:pt x="12142" y="4980"/>
                  <a:pt x="12009" y="5113"/>
                </a:cubicBezTo>
                <a:cubicBezTo>
                  <a:pt x="11609" y="5447"/>
                  <a:pt x="11175" y="5714"/>
                  <a:pt x="10741" y="5947"/>
                </a:cubicBezTo>
                <a:cubicBezTo>
                  <a:pt x="10108" y="6314"/>
                  <a:pt x="9240" y="6414"/>
                  <a:pt x="9174" y="7281"/>
                </a:cubicBezTo>
                <a:cubicBezTo>
                  <a:pt x="9174" y="7815"/>
                  <a:pt x="9174" y="8382"/>
                  <a:pt x="9174" y="8949"/>
                </a:cubicBezTo>
                <a:cubicBezTo>
                  <a:pt x="9240" y="9416"/>
                  <a:pt x="9240" y="9917"/>
                  <a:pt x="9174" y="10384"/>
                </a:cubicBezTo>
                <a:cubicBezTo>
                  <a:pt x="9196" y="10498"/>
                  <a:pt x="9204" y="10549"/>
                  <a:pt x="9185" y="10549"/>
                </a:cubicBezTo>
                <a:cubicBezTo>
                  <a:pt x="9176" y="10549"/>
                  <a:pt x="9161" y="10538"/>
                  <a:pt x="9140" y="10517"/>
                </a:cubicBezTo>
                <a:cubicBezTo>
                  <a:pt x="9007" y="10450"/>
                  <a:pt x="8940" y="10384"/>
                  <a:pt x="8873" y="10250"/>
                </a:cubicBezTo>
                <a:cubicBezTo>
                  <a:pt x="8707" y="10050"/>
                  <a:pt x="8573" y="9850"/>
                  <a:pt x="8440" y="9616"/>
                </a:cubicBezTo>
                <a:lnTo>
                  <a:pt x="7572" y="8282"/>
                </a:lnTo>
                <a:cubicBezTo>
                  <a:pt x="7477" y="8130"/>
                  <a:pt x="7327" y="8053"/>
                  <a:pt x="7173" y="8053"/>
                </a:cubicBezTo>
                <a:cubicBezTo>
                  <a:pt x="7057" y="8053"/>
                  <a:pt x="6939" y="8096"/>
                  <a:pt x="6839" y="8182"/>
                </a:cubicBezTo>
                <a:cubicBezTo>
                  <a:pt x="6438" y="8616"/>
                  <a:pt x="6038" y="9049"/>
                  <a:pt x="5604" y="9483"/>
                </a:cubicBezTo>
                <a:cubicBezTo>
                  <a:pt x="5371" y="9650"/>
                  <a:pt x="5171" y="9850"/>
                  <a:pt x="4971" y="10017"/>
                </a:cubicBezTo>
                <a:cubicBezTo>
                  <a:pt x="4737" y="10284"/>
                  <a:pt x="4470" y="10484"/>
                  <a:pt x="4170" y="10651"/>
                </a:cubicBezTo>
                <a:cubicBezTo>
                  <a:pt x="4170" y="10651"/>
                  <a:pt x="4037" y="10751"/>
                  <a:pt x="4037" y="10751"/>
                </a:cubicBezTo>
                <a:cubicBezTo>
                  <a:pt x="4037" y="10617"/>
                  <a:pt x="4070" y="10450"/>
                  <a:pt x="4103" y="10284"/>
                </a:cubicBezTo>
                <a:cubicBezTo>
                  <a:pt x="4170" y="9983"/>
                  <a:pt x="4237" y="9717"/>
                  <a:pt x="4270" y="9416"/>
                </a:cubicBezTo>
                <a:cubicBezTo>
                  <a:pt x="4403" y="8783"/>
                  <a:pt x="4537" y="8182"/>
                  <a:pt x="4704" y="7515"/>
                </a:cubicBezTo>
                <a:cubicBezTo>
                  <a:pt x="4770" y="7281"/>
                  <a:pt x="4604" y="7015"/>
                  <a:pt x="4370" y="6948"/>
                </a:cubicBezTo>
                <a:cubicBezTo>
                  <a:pt x="3770" y="6748"/>
                  <a:pt x="3169" y="6548"/>
                  <a:pt x="2602" y="6281"/>
                </a:cubicBezTo>
                <a:cubicBezTo>
                  <a:pt x="2335" y="6147"/>
                  <a:pt x="2068" y="6014"/>
                  <a:pt x="1768" y="5847"/>
                </a:cubicBezTo>
                <a:lnTo>
                  <a:pt x="1368" y="5647"/>
                </a:lnTo>
                <a:lnTo>
                  <a:pt x="1247" y="5556"/>
                </a:lnTo>
                <a:lnTo>
                  <a:pt x="1247" y="5556"/>
                </a:lnTo>
                <a:cubicBezTo>
                  <a:pt x="1278" y="5542"/>
                  <a:pt x="1306" y="5528"/>
                  <a:pt x="1335" y="5513"/>
                </a:cubicBezTo>
                <a:cubicBezTo>
                  <a:pt x="1535" y="5480"/>
                  <a:pt x="1735" y="5480"/>
                  <a:pt x="1935" y="5447"/>
                </a:cubicBezTo>
                <a:lnTo>
                  <a:pt x="2836" y="5347"/>
                </a:lnTo>
                <a:lnTo>
                  <a:pt x="4937" y="5113"/>
                </a:lnTo>
                <a:cubicBezTo>
                  <a:pt x="5229" y="5079"/>
                  <a:pt x="5379" y="4815"/>
                  <a:pt x="5375" y="4576"/>
                </a:cubicBezTo>
                <a:lnTo>
                  <a:pt x="5375" y="4576"/>
                </a:lnTo>
                <a:cubicBezTo>
                  <a:pt x="5518" y="4540"/>
                  <a:pt x="5638" y="4433"/>
                  <a:pt x="5671" y="4246"/>
                </a:cubicBezTo>
                <a:cubicBezTo>
                  <a:pt x="5771" y="3712"/>
                  <a:pt x="5871" y="3178"/>
                  <a:pt x="6005" y="2611"/>
                </a:cubicBezTo>
                <a:cubicBezTo>
                  <a:pt x="6071" y="2345"/>
                  <a:pt x="6105" y="2078"/>
                  <a:pt x="6171" y="1811"/>
                </a:cubicBezTo>
                <a:cubicBezTo>
                  <a:pt x="6205" y="1577"/>
                  <a:pt x="6238" y="1344"/>
                  <a:pt x="6338" y="1110"/>
                </a:cubicBezTo>
                <a:cubicBezTo>
                  <a:pt x="6392" y="1029"/>
                  <a:pt x="6419" y="992"/>
                  <a:pt x="6438" y="992"/>
                </a:cubicBezTo>
                <a:close/>
                <a:moveTo>
                  <a:pt x="6414" y="0"/>
                </a:moveTo>
                <a:cubicBezTo>
                  <a:pt x="6069" y="0"/>
                  <a:pt x="5728" y="192"/>
                  <a:pt x="5571" y="577"/>
                </a:cubicBezTo>
                <a:cubicBezTo>
                  <a:pt x="5371" y="1044"/>
                  <a:pt x="5237" y="1544"/>
                  <a:pt x="5171" y="2078"/>
                </a:cubicBezTo>
                <a:cubicBezTo>
                  <a:pt x="5037" y="2711"/>
                  <a:pt x="4904" y="3312"/>
                  <a:pt x="4770" y="3979"/>
                </a:cubicBezTo>
                <a:cubicBezTo>
                  <a:pt x="4758" y="4059"/>
                  <a:pt x="4761" y="4132"/>
                  <a:pt x="4775" y="4197"/>
                </a:cubicBezTo>
                <a:lnTo>
                  <a:pt x="4775" y="4197"/>
                </a:lnTo>
                <a:lnTo>
                  <a:pt x="1935" y="4513"/>
                </a:lnTo>
                <a:cubicBezTo>
                  <a:pt x="1335" y="4579"/>
                  <a:pt x="367" y="4613"/>
                  <a:pt x="167" y="5347"/>
                </a:cubicBezTo>
                <a:cubicBezTo>
                  <a:pt x="0" y="6081"/>
                  <a:pt x="1001" y="6514"/>
                  <a:pt x="1535" y="6781"/>
                </a:cubicBezTo>
                <a:cubicBezTo>
                  <a:pt x="2234" y="7145"/>
                  <a:pt x="2934" y="7462"/>
                  <a:pt x="3673" y="7692"/>
                </a:cubicBezTo>
                <a:lnTo>
                  <a:pt x="3673" y="7692"/>
                </a:lnTo>
                <a:cubicBezTo>
                  <a:pt x="3514" y="8436"/>
                  <a:pt x="3375" y="9165"/>
                  <a:pt x="3236" y="9917"/>
                </a:cubicBezTo>
                <a:cubicBezTo>
                  <a:pt x="3103" y="10517"/>
                  <a:pt x="2836" y="11518"/>
                  <a:pt x="3703" y="11718"/>
                </a:cubicBezTo>
                <a:cubicBezTo>
                  <a:pt x="3773" y="11735"/>
                  <a:pt x="3842" y="11742"/>
                  <a:pt x="3911" y="11742"/>
                </a:cubicBezTo>
                <a:cubicBezTo>
                  <a:pt x="4534" y="11742"/>
                  <a:pt x="5117" y="11111"/>
                  <a:pt x="5538" y="10751"/>
                </a:cubicBezTo>
                <a:cubicBezTo>
                  <a:pt x="6090" y="10277"/>
                  <a:pt x="6602" y="9782"/>
                  <a:pt x="7088" y="9267"/>
                </a:cubicBezTo>
                <a:lnTo>
                  <a:pt x="7088" y="9267"/>
                </a:lnTo>
                <a:lnTo>
                  <a:pt x="7639" y="10083"/>
                </a:lnTo>
                <a:cubicBezTo>
                  <a:pt x="7839" y="10450"/>
                  <a:pt x="8106" y="10817"/>
                  <a:pt x="8440" y="11151"/>
                </a:cubicBezTo>
                <a:cubicBezTo>
                  <a:pt x="8643" y="11327"/>
                  <a:pt x="8917" y="11420"/>
                  <a:pt x="9187" y="11420"/>
                </a:cubicBezTo>
                <a:cubicBezTo>
                  <a:pt x="9583" y="11420"/>
                  <a:pt x="9969" y="11220"/>
                  <a:pt x="10108" y="10784"/>
                </a:cubicBezTo>
                <a:cubicBezTo>
                  <a:pt x="10174" y="10284"/>
                  <a:pt x="10174" y="9817"/>
                  <a:pt x="10141" y="9350"/>
                </a:cubicBezTo>
                <a:lnTo>
                  <a:pt x="10141" y="7682"/>
                </a:lnTo>
                <a:cubicBezTo>
                  <a:pt x="10108" y="7515"/>
                  <a:pt x="10108" y="7381"/>
                  <a:pt x="10141" y="7248"/>
                </a:cubicBezTo>
                <a:cubicBezTo>
                  <a:pt x="10174" y="7181"/>
                  <a:pt x="10274" y="7215"/>
                  <a:pt x="10308" y="7181"/>
                </a:cubicBezTo>
                <a:cubicBezTo>
                  <a:pt x="10474" y="7081"/>
                  <a:pt x="10641" y="7015"/>
                  <a:pt x="10841" y="6948"/>
                </a:cubicBezTo>
                <a:cubicBezTo>
                  <a:pt x="11275" y="6748"/>
                  <a:pt x="11709" y="6481"/>
                  <a:pt x="12142" y="6214"/>
                </a:cubicBezTo>
                <a:cubicBezTo>
                  <a:pt x="12676" y="5814"/>
                  <a:pt x="13543" y="5247"/>
                  <a:pt x="13310" y="4446"/>
                </a:cubicBezTo>
                <a:cubicBezTo>
                  <a:pt x="13043" y="3612"/>
                  <a:pt x="11742" y="3746"/>
                  <a:pt x="11042" y="3679"/>
                </a:cubicBezTo>
                <a:cubicBezTo>
                  <a:pt x="10575" y="3645"/>
                  <a:pt x="10074" y="3645"/>
                  <a:pt x="9574" y="3645"/>
                </a:cubicBezTo>
                <a:lnTo>
                  <a:pt x="8773" y="3645"/>
                </a:lnTo>
                <a:cubicBezTo>
                  <a:pt x="8440" y="3645"/>
                  <a:pt x="8406" y="3479"/>
                  <a:pt x="8273" y="3178"/>
                </a:cubicBezTo>
                <a:lnTo>
                  <a:pt x="7773" y="1777"/>
                </a:lnTo>
                <a:cubicBezTo>
                  <a:pt x="7639" y="1344"/>
                  <a:pt x="7439" y="910"/>
                  <a:pt x="7239" y="477"/>
                </a:cubicBezTo>
                <a:cubicBezTo>
                  <a:pt x="7048" y="159"/>
                  <a:pt x="6729" y="0"/>
                  <a:pt x="641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6"/>
          <p:cNvSpPr/>
          <p:nvPr/>
        </p:nvSpPr>
        <p:spPr>
          <a:xfrm>
            <a:off x="6328375" y="404538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6"/>
          <p:cNvSpPr/>
          <p:nvPr/>
        </p:nvSpPr>
        <p:spPr>
          <a:xfrm>
            <a:off x="125825" y="2337550"/>
            <a:ext cx="321925" cy="310900"/>
          </a:xfrm>
          <a:custGeom>
            <a:avLst/>
            <a:gdLst/>
            <a:ahLst/>
            <a:cxnLst/>
            <a:rect l="l" t="t" r="r" b="b"/>
            <a:pathLst>
              <a:path w="12877" h="12436" extrusionOk="0">
                <a:moveTo>
                  <a:pt x="5600" y="919"/>
                </a:moveTo>
                <a:cubicBezTo>
                  <a:pt x="6011" y="919"/>
                  <a:pt x="6242" y="1617"/>
                  <a:pt x="6272" y="1936"/>
                </a:cubicBezTo>
                <a:cubicBezTo>
                  <a:pt x="6338" y="2503"/>
                  <a:pt x="6338" y="3104"/>
                  <a:pt x="6272" y="3671"/>
                </a:cubicBezTo>
                <a:cubicBezTo>
                  <a:pt x="6205" y="4449"/>
                  <a:pt x="6019" y="5228"/>
                  <a:pt x="5725" y="5967"/>
                </a:cubicBezTo>
                <a:lnTo>
                  <a:pt x="5725" y="5967"/>
                </a:lnTo>
                <a:cubicBezTo>
                  <a:pt x="5713" y="5987"/>
                  <a:pt x="5702" y="6006"/>
                  <a:pt x="5690" y="6025"/>
                </a:cubicBezTo>
                <a:lnTo>
                  <a:pt x="5690" y="6025"/>
                </a:lnTo>
                <a:cubicBezTo>
                  <a:pt x="5502" y="5836"/>
                  <a:pt x="5353" y="5627"/>
                  <a:pt x="5236" y="5403"/>
                </a:cubicBezTo>
                <a:lnTo>
                  <a:pt x="5236" y="5403"/>
                </a:lnTo>
                <a:cubicBezTo>
                  <a:pt x="5163" y="4899"/>
                  <a:pt x="5042" y="4402"/>
                  <a:pt x="4856" y="3932"/>
                </a:cubicBezTo>
                <a:lnTo>
                  <a:pt x="4856" y="3932"/>
                </a:lnTo>
                <a:cubicBezTo>
                  <a:pt x="4843" y="3756"/>
                  <a:pt x="4837" y="3579"/>
                  <a:pt x="4837" y="3404"/>
                </a:cubicBezTo>
                <a:cubicBezTo>
                  <a:pt x="4837" y="2803"/>
                  <a:pt x="4704" y="1302"/>
                  <a:pt x="5404" y="969"/>
                </a:cubicBezTo>
                <a:cubicBezTo>
                  <a:pt x="5473" y="934"/>
                  <a:pt x="5539" y="919"/>
                  <a:pt x="5600" y="919"/>
                </a:cubicBezTo>
                <a:close/>
                <a:moveTo>
                  <a:pt x="2127" y="2545"/>
                </a:moveTo>
                <a:cubicBezTo>
                  <a:pt x="2894" y="2545"/>
                  <a:pt x="3611" y="3480"/>
                  <a:pt x="3917" y="4097"/>
                </a:cubicBezTo>
                <a:lnTo>
                  <a:pt x="3917" y="4097"/>
                </a:lnTo>
                <a:cubicBezTo>
                  <a:pt x="3967" y="4686"/>
                  <a:pt x="4094" y="5263"/>
                  <a:pt x="4350" y="5780"/>
                </a:cubicBezTo>
                <a:lnTo>
                  <a:pt x="4350" y="5780"/>
                </a:lnTo>
                <a:cubicBezTo>
                  <a:pt x="4367" y="5914"/>
                  <a:pt x="4381" y="6048"/>
                  <a:pt x="4390" y="6182"/>
                </a:cubicBezTo>
                <a:lnTo>
                  <a:pt x="4390" y="6182"/>
                </a:lnTo>
                <a:cubicBezTo>
                  <a:pt x="4175" y="6257"/>
                  <a:pt x="3964" y="6291"/>
                  <a:pt x="3758" y="6291"/>
                </a:cubicBezTo>
                <a:cubicBezTo>
                  <a:pt x="2917" y="6291"/>
                  <a:pt x="2175" y="5715"/>
                  <a:pt x="1735" y="4938"/>
                </a:cubicBezTo>
                <a:cubicBezTo>
                  <a:pt x="1401" y="4404"/>
                  <a:pt x="901" y="2937"/>
                  <a:pt x="1802" y="2603"/>
                </a:cubicBezTo>
                <a:cubicBezTo>
                  <a:pt x="1910" y="2563"/>
                  <a:pt x="2019" y="2545"/>
                  <a:pt x="2127" y="2545"/>
                </a:cubicBezTo>
                <a:close/>
                <a:moveTo>
                  <a:pt x="10594" y="3135"/>
                </a:moveTo>
                <a:cubicBezTo>
                  <a:pt x="10768" y="3135"/>
                  <a:pt x="10931" y="3176"/>
                  <a:pt x="11075" y="3270"/>
                </a:cubicBezTo>
                <a:cubicBezTo>
                  <a:pt x="11542" y="3571"/>
                  <a:pt x="11442" y="4338"/>
                  <a:pt x="11275" y="4805"/>
                </a:cubicBezTo>
                <a:cubicBezTo>
                  <a:pt x="11042" y="5338"/>
                  <a:pt x="10641" y="5772"/>
                  <a:pt x="10141" y="6072"/>
                </a:cubicBezTo>
                <a:cubicBezTo>
                  <a:pt x="9361" y="6563"/>
                  <a:pt x="8432" y="6681"/>
                  <a:pt x="7513" y="6695"/>
                </a:cubicBezTo>
                <a:lnTo>
                  <a:pt x="7513" y="6695"/>
                </a:lnTo>
                <a:cubicBezTo>
                  <a:pt x="7183" y="6649"/>
                  <a:pt x="6844" y="6634"/>
                  <a:pt x="6505" y="6634"/>
                </a:cubicBezTo>
                <a:cubicBezTo>
                  <a:pt x="6485" y="6634"/>
                  <a:pt x="6465" y="6634"/>
                  <a:pt x="6444" y="6634"/>
                </a:cubicBezTo>
                <a:lnTo>
                  <a:pt x="6444" y="6634"/>
                </a:lnTo>
                <a:cubicBezTo>
                  <a:pt x="6448" y="6627"/>
                  <a:pt x="6451" y="6620"/>
                  <a:pt x="6454" y="6612"/>
                </a:cubicBezTo>
                <a:lnTo>
                  <a:pt x="6454" y="6612"/>
                </a:lnTo>
                <a:cubicBezTo>
                  <a:pt x="6891" y="5864"/>
                  <a:pt x="7447" y="5182"/>
                  <a:pt x="8073" y="4605"/>
                </a:cubicBezTo>
                <a:cubicBezTo>
                  <a:pt x="8573" y="4160"/>
                  <a:pt x="9723" y="3135"/>
                  <a:pt x="10594" y="3135"/>
                </a:cubicBezTo>
                <a:close/>
                <a:moveTo>
                  <a:pt x="6540" y="7614"/>
                </a:moveTo>
                <a:cubicBezTo>
                  <a:pt x="6696" y="7616"/>
                  <a:pt x="6853" y="7618"/>
                  <a:pt x="7009" y="7618"/>
                </a:cubicBezTo>
                <a:cubicBezTo>
                  <a:pt x="7109" y="7618"/>
                  <a:pt x="7208" y="7617"/>
                  <a:pt x="7307" y="7616"/>
                </a:cubicBezTo>
                <a:lnTo>
                  <a:pt x="7307" y="7616"/>
                </a:lnTo>
                <a:cubicBezTo>
                  <a:pt x="7800" y="7665"/>
                  <a:pt x="8279" y="7802"/>
                  <a:pt x="8673" y="8140"/>
                </a:cubicBezTo>
                <a:cubicBezTo>
                  <a:pt x="9240" y="8641"/>
                  <a:pt x="9440" y="9475"/>
                  <a:pt x="9174" y="10209"/>
                </a:cubicBezTo>
                <a:cubicBezTo>
                  <a:pt x="9048" y="10586"/>
                  <a:pt x="8684" y="10845"/>
                  <a:pt x="8279" y="10845"/>
                </a:cubicBezTo>
                <a:cubicBezTo>
                  <a:pt x="8255" y="10845"/>
                  <a:pt x="8231" y="10844"/>
                  <a:pt x="8206" y="10842"/>
                </a:cubicBezTo>
                <a:cubicBezTo>
                  <a:pt x="7739" y="10776"/>
                  <a:pt x="7539" y="10109"/>
                  <a:pt x="7372" y="9742"/>
                </a:cubicBezTo>
                <a:cubicBezTo>
                  <a:pt x="7052" y="9048"/>
                  <a:pt x="6775" y="8333"/>
                  <a:pt x="6540" y="7614"/>
                </a:cubicBezTo>
                <a:close/>
                <a:moveTo>
                  <a:pt x="4520" y="7290"/>
                </a:moveTo>
                <a:cubicBezTo>
                  <a:pt x="4587" y="7326"/>
                  <a:pt x="4659" y="7354"/>
                  <a:pt x="4737" y="7373"/>
                </a:cubicBezTo>
                <a:cubicBezTo>
                  <a:pt x="4772" y="7381"/>
                  <a:pt x="4807" y="7385"/>
                  <a:pt x="4841" y="7385"/>
                </a:cubicBezTo>
                <a:cubicBezTo>
                  <a:pt x="4946" y="7385"/>
                  <a:pt x="5045" y="7351"/>
                  <a:pt x="5128" y="7294"/>
                </a:cubicBezTo>
                <a:lnTo>
                  <a:pt x="5128" y="7294"/>
                </a:lnTo>
                <a:cubicBezTo>
                  <a:pt x="5147" y="7485"/>
                  <a:pt x="5281" y="7643"/>
                  <a:pt x="5447" y="7709"/>
                </a:cubicBezTo>
                <a:lnTo>
                  <a:pt x="5447" y="7709"/>
                </a:lnTo>
                <a:cubicBezTo>
                  <a:pt x="5420" y="8415"/>
                  <a:pt x="5227" y="9122"/>
                  <a:pt x="4904" y="9742"/>
                </a:cubicBezTo>
                <a:cubicBezTo>
                  <a:pt x="4737" y="10109"/>
                  <a:pt x="4504" y="10409"/>
                  <a:pt x="4237" y="10709"/>
                </a:cubicBezTo>
                <a:cubicBezTo>
                  <a:pt x="4062" y="10913"/>
                  <a:pt x="3659" y="11446"/>
                  <a:pt x="3338" y="11446"/>
                </a:cubicBezTo>
                <a:cubicBezTo>
                  <a:pt x="3290" y="11446"/>
                  <a:pt x="3245" y="11435"/>
                  <a:pt x="3203" y="11409"/>
                </a:cubicBezTo>
                <a:cubicBezTo>
                  <a:pt x="2869" y="11243"/>
                  <a:pt x="2836" y="10509"/>
                  <a:pt x="2836" y="10209"/>
                </a:cubicBezTo>
                <a:cubicBezTo>
                  <a:pt x="2836" y="9808"/>
                  <a:pt x="2936" y="9408"/>
                  <a:pt x="3103" y="9074"/>
                </a:cubicBezTo>
                <a:cubicBezTo>
                  <a:pt x="3479" y="8403"/>
                  <a:pt x="3963" y="7797"/>
                  <a:pt x="4520" y="7290"/>
                </a:cubicBezTo>
                <a:close/>
                <a:moveTo>
                  <a:pt x="5546" y="1"/>
                </a:moveTo>
                <a:cubicBezTo>
                  <a:pt x="5443" y="1"/>
                  <a:pt x="5340" y="12"/>
                  <a:pt x="5237" y="35"/>
                </a:cubicBezTo>
                <a:cubicBezTo>
                  <a:pt x="4173" y="294"/>
                  <a:pt x="3977" y="1521"/>
                  <a:pt x="3922" y="2496"/>
                </a:cubicBezTo>
                <a:lnTo>
                  <a:pt x="3922" y="2496"/>
                </a:lnTo>
                <a:cubicBezTo>
                  <a:pt x="3405" y="2006"/>
                  <a:pt x="2709" y="1609"/>
                  <a:pt x="2036" y="1609"/>
                </a:cubicBezTo>
                <a:cubicBezTo>
                  <a:pt x="1674" y="1609"/>
                  <a:pt x="1318" y="1724"/>
                  <a:pt x="1001" y="2003"/>
                </a:cubicBezTo>
                <a:cubicBezTo>
                  <a:pt x="0" y="2837"/>
                  <a:pt x="334" y="4438"/>
                  <a:pt x="901" y="5439"/>
                </a:cubicBezTo>
                <a:cubicBezTo>
                  <a:pt x="1421" y="6321"/>
                  <a:pt x="2310" y="7035"/>
                  <a:pt x="3297" y="7205"/>
                </a:cubicBezTo>
                <a:lnTo>
                  <a:pt x="3297" y="7205"/>
                </a:lnTo>
                <a:cubicBezTo>
                  <a:pt x="2731" y="7808"/>
                  <a:pt x="2251" y="8488"/>
                  <a:pt x="2035" y="9308"/>
                </a:cubicBezTo>
                <a:cubicBezTo>
                  <a:pt x="1768" y="10242"/>
                  <a:pt x="1835" y="11776"/>
                  <a:pt x="2836" y="12310"/>
                </a:cubicBezTo>
                <a:cubicBezTo>
                  <a:pt x="2984" y="12397"/>
                  <a:pt x="3137" y="12435"/>
                  <a:pt x="3291" y="12435"/>
                </a:cubicBezTo>
                <a:cubicBezTo>
                  <a:pt x="4144" y="12435"/>
                  <a:pt x="5042" y="11264"/>
                  <a:pt x="5438" y="10642"/>
                </a:cubicBezTo>
                <a:cubicBezTo>
                  <a:pt x="5725" y="10197"/>
                  <a:pt x="5944" y="9721"/>
                  <a:pt x="6095" y="9227"/>
                </a:cubicBezTo>
                <a:lnTo>
                  <a:pt x="6095" y="9227"/>
                </a:lnTo>
                <a:cubicBezTo>
                  <a:pt x="6120" y="9287"/>
                  <a:pt x="6146" y="9348"/>
                  <a:pt x="6171" y="9408"/>
                </a:cubicBezTo>
                <a:cubicBezTo>
                  <a:pt x="6372" y="10008"/>
                  <a:pt x="6672" y="10609"/>
                  <a:pt x="7039" y="11176"/>
                </a:cubicBezTo>
                <a:cubicBezTo>
                  <a:pt x="7372" y="11592"/>
                  <a:pt x="7815" y="11778"/>
                  <a:pt x="8262" y="11778"/>
                </a:cubicBezTo>
                <a:cubicBezTo>
                  <a:pt x="8889" y="11778"/>
                  <a:pt x="9524" y="11413"/>
                  <a:pt x="9874" y="10809"/>
                </a:cubicBezTo>
                <a:cubicBezTo>
                  <a:pt x="10408" y="9842"/>
                  <a:pt x="10274" y="8641"/>
                  <a:pt x="9574" y="7774"/>
                </a:cubicBezTo>
                <a:cubicBezTo>
                  <a:pt x="9468" y="7638"/>
                  <a:pt x="9354" y="7518"/>
                  <a:pt x="9233" y="7412"/>
                </a:cubicBezTo>
                <a:lnTo>
                  <a:pt x="9233" y="7412"/>
                </a:lnTo>
                <a:cubicBezTo>
                  <a:pt x="9892" y="7257"/>
                  <a:pt x="10518" y="6990"/>
                  <a:pt x="11075" y="6539"/>
                </a:cubicBezTo>
                <a:cubicBezTo>
                  <a:pt x="12076" y="5705"/>
                  <a:pt x="12876" y="3971"/>
                  <a:pt x="11909" y="2803"/>
                </a:cubicBezTo>
                <a:cubicBezTo>
                  <a:pt x="11558" y="2373"/>
                  <a:pt x="11118" y="2208"/>
                  <a:pt x="10652" y="2208"/>
                </a:cubicBezTo>
                <a:cubicBezTo>
                  <a:pt x="9747" y="2208"/>
                  <a:pt x="8745" y="2830"/>
                  <a:pt x="8106" y="3337"/>
                </a:cubicBezTo>
                <a:cubicBezTo>
                  <a:pt x="7769" y="3594"/>
                  <a:pt x="7448" y="3873"/>
                  <a:pt x="7147" y="4171"/>
                </a:cubicBezTo>
                <a:lnTo>
                  <a:pt x="7147" y="4171"/>
                </a:lnTo>
                <a:cubicBezTo>
                  <a:pt x="7208" y="3742"/>
                  <a:pt x="7239" y="3307"/>
                  <a:pt x="7239" y="2870"/>
                </a:cubicBezTo>
                <a:cubicBezTo>
                  <a:pt x="7239" y="2136"/>
                  <a:pt x="7239" y="1336"/>
                  <a:pt x="6839" y="735"/>
                </a:cubicBezTo>
                <a:cubicBezTo>
                  <a:pt x="6534" y="265"/>
                  <a:pt x="6046" y="1"/>
                  <a:pt x="55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2" name="Google Shape;222;p6"/>
          <p:cNvGrpSpPr/>
          <p:nvPr/>
        </p:nvGrpSpPr>
        <p:grpSpPr>
          <a:xfrm>
            <a:off x="8632975" y="3425438"/>
            <a:ext cx="311900" cy="314700"/>
            <a:chOff x="8571050" y="1873050"/>
            <a:chExt cx="311900" cy="314700"/>
          </a:xfrm>
        </p:grpSpPr>
        <p:sp>
          <p:nvSpPr>
            <p:cNvPr id="223" name="Google Shape;223;p6"/>
            <p:cNvSpPr/>
            <p:nvPr/>
          </p:nvSpPr>
          <p:spPr>
            <a:xfrm>
              <a:off x="8571050" y="1873050"/>
              <a:ext cx="311900" cy="314700"/>
            </a:xfrm>
            <a:custGeom>
              <a:avLst/>
              <a:gdLst/>
              <a:ahLst/>
              <a:cxnLst/>
              <a:rect l="l" t="t" r="r" b="b"/>
              <a:pathLst>
                <a:path w="12476" h="12588" extrusionOk="0">
                  <a:moveTo>
                    <a:pt x="6515" y="929"/>
                  </a:moveTo>
                  <a:cubicBezTo>
                    <a:pt x="7071" y="929"/>
                    <a:pt x="7622" y="1043"/>
                    <a:pt x="8139" y="1298"/>
                  </a:cubicBezTo>
                  <a:cubicBezTo>
                    <a:pt x="8210" y="1327"/>
                    <a:pt x="8279" y="1340"/>
                    <a:pt x="8345" y="1340"/>
                  </a:cubicBezTo>
                  <a:cubicBezTo>
                    <a:pt x="8479" y="1340"/>
                    <a:pt x="8599" y="1286"/>
                    <a:pt x="8691" y="1204"/>
                  </a:cubicBezTo>
                  <a:lnTo>
                    <a:pt x="8691" y="1204"/>
                  </a:lnTo>
                  <a:cubicBezTo>
                    <a:pt x="8751" y="1239"/>
                    <a:pt x="8804" y="1285"/>
                    <a:pt x="8873" y="1331"/>
                  </a:cubicBezTo>
                  <a:cubicBezTo>
                    <a:pt x="9107" y="1498"/>
                    <a:pt x="9307" y="1665"/>
                    <a:pt x="9507" y="1865"/>
                  </a:cubicBezTo>
                  <a:cubicBezTo>
                    <a:pt x="9907" y="2265"/>
                    <a:pt x="10241" y="2699"/>
                    <a:pt x="10508" y="3166"/>
                  </a:cubicBezTo>
                  <a:cubicBezTo>
                    <a:pt x="11108" y="4267"/>
                    <a:pt x="11408" y="5468"/>
                    <a:pt x="11442" y="6735"/>
                  </a:cubicBezTo>
                  <a:cubicBezTo>
                    <a:pt x="11475" y="7936"/>
                    <a:pt x="11442" y="9404"/>
                    <a:pt x="10508" y="10304"/>
                  </a:cubicBezTo>
                  <a:cubicBezTo>
                    <a:pt x="9674" y="11038"/>
                    <a:pt x="8640" y="11505"/>
                    <a:pt x="7539" y="11605"/>
                  </a:cubicBezTo>
                  <a:cubicBezTo>
                    <a:pt x="7275" y="11644"/>
                    <a:pt x="7012" y="11662"/>
                    <a:pt x="6751" y="11662"/>
                  </a:cubicBezTo>
                  <a:cubicBezTo>
                    <a:pt x="4966" y="11662"/>
                    <a:pt x="3287" y="10784"/>
                    <a:pt x="2268" y="9270"/>
                  </a:cubicBezTo>
                  <a:cubicBezTo>
                    <a:pt x="1101" y="7569"/>
                    <a:pt x="1034" y="5368"/>
                    <a:pt x="2035" y="3566"/>
                  </a:cubicBezTo>
                  <a:cubicBezTo>
                    <a:pt x="2924" y="2093"/>
                    <a:pt x="4742" y="929"/>
                    <a:pt x="6515" y="929"/>
                  </a:cubicBezTo>
                  <a:close/>
                  <a:moveTo>
                    <a:pt x="6555" y="0"/>
                  </a:moveTo>
                  <a:cubicBezTo>
                    <a:pt x="4670" y="0"/>
                    <a:pt x="2774" y="1021"/>
                    <a:pt x="1635" y="2499"/>
                  </a:cubicBezTo>
                  <a:cubicBezTo>
                    <a:pt x="100" y="4567"/>
                    <a:pt x="0" y="7336"/>
                    <a:pt x="1334" y="9537"/>
                  </a:cubicBezTo>
                  <a:cubicBezTo>
                    <a:pt x="2520" y="11456"/>
                    <a:pt x="4636" y="12587"/>
                    <a:pt x="6855" y="12587"/>
                  </a:cubicBezTo>
                  <a:cubicBezTo>
                    <a:pt x="7259" y="12587"/>
                    <a:pt x="7667" y="12550"/>
                    <a:pt x="8073" y="12473"/>
                  </a:cubicBezTo>
                  <a:cubicBezTo>
                    <a:pt x="9407" y="12239"/>
                    <a:pt x="10641" y="11539"/>
                    <a:pt x="11542" y="10505"/>
                  </a:cubicBezTo>
                  <a:cubicBezTo>
                    <a:pt x="12476" y="9337"/>
                    <a:pt x="12442" y="7469"/>
                    <a:pt x="12309" y="6035"/>
                  </a:cubicBezTo>
                  <a:cubicBezTo>
                    <a:pt x="12209" y="4434"/>
                    <a:pt x="11608" y="2866"/>
                    <a:pt x="10574" y="1632"/>
                  </a:cubicBezTo>
                  <a:cubicBezTo>
                    <a:pt x="10074" y="1031"/>
                    <a:pt x="9507" y="531"/>
                    <a:pt x="8806" y="197"/>
                  </a:cubicBezTo>
                  <a:cubicBezTo>
                    <a:pt x="8667" y="128"/>
                    <a:pt x="8499" y="91"/>
                    <a:pt x="8331" y="91"/>
                  </a:cubicBezTo>
                  <a:cubicBezTo>
                    <a:pt x="8179" y="91"/>
                    <a:pt x="8029" y="121"/>
                    <a:pt x="7902" y="185"/>
                  </a:cubicBezTo>
                  <a:lnTo>
                    <a:pt x="7902" y="185"/>
                  </a:lnTo>
                  <a:cubicBezTo>
                    <a:pt x="7461" y="59"/>
                    <a:pt x="7008" y="0"/>
                    <a:pt x="6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6"/>
            <p:cNvSpPr/>
            <p:nvPr/>
          </p:nvSpPr>
          <p:spPr>
            <a:xfrm>
              <a:off x="8662775" y="1977975"/>
              <a:ext cx="28375" cy="42475"/>
            </a:xfrm>
            <a:custGeom>
              <a:avLst/>
              <a:gdLst/>
              <a:ahLst/>
              <a:cxnLst/>
              <a:rect l="l" t="t" r="r" b="b"/>
              <a:pathLst>
                <a:path w="1135" h="1699" extrusionOk="0">
                  <a:moveTo>
                    <a:pt x="617" y="0"/>
                  </a:moveTo>
                  <a:cubicBezTo>
                    <a:pt x="537" y="0"/>
                    <a:pt x="463" y="29"/>
                    <a:pt x="401" y="70"/>
                  </a:cubicBezTo>
                  <a:cubicBezTo>
                    <a:pt x="267" y="136"/>
                    <a:pt x="201" y="237"/>
                    <a:pt x="167" y="337"/>
                  </a:cubicBezTo>
                  <a:lnTo>
                    <a:pt x="145" y="437"/>
                  </a:lnTo>
                  <a:lnTo>
                    <a:pt x="145" y="437"/>
                  </a:lnTo>
                  <a:cubicBezTo>
                    <a:pt x="127" y="470"/>
                    <a:pt x="112" y="503"/>
                    <a:pt x="101" y="537"/>
                  </a:cubicBezTo>
                  <a:lnTo>
                    <a:pt x="0" y="1104"/>
                  </a:lnTo>
                  <a:cubicBezTo>
                    <a:pt x="0" y="1171"/>
                    <a:pt x="0" y="1237"/>
                    <a:pt x="0" y="1271"/>
                  </a:cubicBezTo>
                  <a:cubicBezTo>
                    <a:pt x="0" y="1337"/>
                    <a:pt x="34" y="1404"/>
                    <a:pt x="67" y="1471"/>
                  </a:cubicBezTo>
                  <a:cubicBezTo>
                    <a:pt x="159" y="1608"/>
                    <a:pt x="313" y="1698"/>
                    <a:pt x="476" y="1698"/>
                  </a:cubicBezTo>
                  <a:cubicBezTo>
                    <a:pt x="551" y="1698"/>
                    <a:pt x="628" y="1679"/>
                    <a:pt x="701" y="1638"/>
                  </a:cubicBezTo>
                  <a:cubicBezTo>
                    <a:pt x="801" y="1571"/>
                    <a:pt x="901" y="1471"/>
                    <a:pt x="934" y="1337"/>
                  </a:cubicBezTo>
                  <a:cubicBezTo>
                    <a:pt x="968" y="1104"/>
                    <a:pt x="1035" y="837"/>
                    <a:pt x="1101" y="603"/>
                  </a:cubicBezTo>
                  <a:cubicBezTo>
                    <a:pt x="1135" y="470"/>
                    <a:pt x="1101" y="337"/>
                    <a:pt x="1035" y="237"/>
                  </a:cubicBezTo>
                  <a:cubicBezTo>
                    <a:pt x="968" y="136"/>
                    <a:pt x="868" y="36"/>
                    <a:pt x="768" y="36"/>
                  </a:cubicBezTo>
                  <a:cubicBezTo>
                    <a:pt x="717" y="11"/>
                    <a:pt x="666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6"/>
            <p:cNvSpPr/>
            <p:nvPr/>
          </p:nvSpPr>
          <p:spPr>
            <a:xfrm>
              <a:off x="8738650" y="1982725"/>
              <a:ext cx="30900" cy="44550"/>
            </a:xfrm>
            <a:custGeom>
              <a:avLst/>
              <a:gdLst/>
              <a:ahLst/>
              <a:cxnLst/>
              <a:rect l="l" t="t" r="r" b="b"/>
              <a:pathLst>
                <a:path w="1236" h="1782" extrusionOk="0">
                  <a:moveTo>
                    <a:pt x="781" y="0"/>
                  </a:moveTo>
                  <a:cubicBezTo>
                    <a:pt x="697" y="0"/>
                    <a:pt x="599" y="31"/>
                    <a:pt x="501" y="80"/>
                  </a:cubicBezTo>
                  <a:cubicBezTo>
                    <a:pt x="469" y="102"/>
                    <a:pt x="440" y="127"/>
                    <a:pt x="414" y="154"/>
                  </a:cubicBezTo>
                  <a:lnTo>
                    <a:pt x="414" y="154"/>
                  </a:lnTo>
                  <a:cubicBezTo>
                    <a:pt x="321" y="194"/>
                    <a:pt x="232" y="289"/>
                    <a:pt x="201" y="413"/>
                  </a:cubicBezTo>
                  <a:cubicBezTo>
                    <a:pt x="168" y="680"/>
                    <a:pt x="101" y="947"/>
                    <a:pt x="34" y="1181"/>
                  </a:cubicBezTo>
                  <a:cubicBezTo>
                    <a:pt x="1" y="1314"/>
                    <a:pt x="34" y="1448"/>
                    <a:pt x="68" y="1548"/>
                  </a:cubicBezTo>
                  <a:cubicBezTo>
                    <a:pt x="134" y="1648"/>
                    <a:pt x="234" y="1748"/>
                    <a:pt x="368" y="1781"/>
                  </a:cubicBezTo>
                  <a:cubicBezTo>
                    <a:pt x="468" y="1781"/>
                    <a:pt x="601" y="1781"/>
                    <a:pt x="735" y="1714"/>
                  </a:cubicBezTo>
                  <a:cubicBezTo>
                    <a:pt x="835" y="1648"/>
                    <a:pt x="902" y="1548"/>
                    <a:pt x="935" y="1448"/>
                  </a:cubicBezTo>
                  <a:cubicBezTo>
                    <a:pt x="1035" y="1147"/>
                    <a:pt x="1135" y="880"/>
                    <a:pt x="1202" y="614"/>
                  </a:cubicBezTo>
                  <a:cubicBezTo>
                    <a:pt x="1235" y="480"/>
                    <a:pt x="1235" y="347"/>
                    <a:pt x="1168" y="247"/>
                  </a:cubicBezTo>
                  <a:cubicBezTo>
                    <a:pt x="1102" y="147"/>
                    <a:pt x="1002" y="47"/>
                    <a:pt x="868" y="13"/>
                  </a:cubicBezTo>
                  <a:cubicBezTo>
                    <a:pt x="841" y="4"/>
                    <a:pt x="812" y="0"/>
                    <a:pt x="7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6"/>
            <p:cNvSpPr/>
            <p:nvPr/>
          </p:nvSpPr>
          <p:spPr>
            <a:xfrm>
              <a:off x="8636225" y="2044500"/>
              <a:ext cx="150825" cy="63025"/>
            </a:xfrm>
            <a:custGeom>
              <a:avLst/>
              <a:gdLst/>
              <a:ahLst/>
              <a:cxnLst/>
              <a:rect l="l" t="t" r="r" b="b"/>
              <a:pathLst>
                <a:path w="6033" h="2521" extrusionOk="0">
                  <a:moveTo>
                    <a:pt x="617" y="1"/>
                  </a:moveTo>
                  <a:cubicBezTo>
                    <a:pt x="314" y="1"/>
                    <a:pt x="1" y="262"/>
                    <a:pt x="162" y="644"/>
                  </a:cubicBezTo>
                  <a:cubicBezTo>
                    <a:pt x="362" y="1912"/>
                    <a:pt x="1696" y="2446"/>
                    <a:pt x="2830" y="2512"/>
                  </a:cubicBezTo>
                  <a:cubicBezTo>
                    <a:pt x="2931" y="2518"/>
                    <a:pt x="3031" y="2520"/>
                    <a:pt x="3131" y="2520"/>
                  </a:cubicBezTo>
                  <a:cubicBezTo>
                    <a:pt x="3663" y="2520"/>
                    <a:pt x="4188" y="2442"/>
                    <a:pt x="4665" y="2246"/>
                  </a:cubicBezTo>
                  <a:cubicBezTo>
                    <a:pt x="5232" y="2012"/>
                    <a:pt x="5666" y="1578"/>
                    <a:pt x="5933" y="1045"/>
                  </a:cubicBezTo>
                  <a:cubicBezTo>
                    <a:pt x="6033" y="811"/>
                    <a:pt x="5966" y="544"/>
                    <a:pt x="5766" y="411"/>
                  </a:cubicBezTo>
                  <a:cubicBezTo>
                    <a:pt x="5683" y="364"/>
                    <a:pt x="5592" y="341"/>
                    <a:pt x="5504" y="341"/>
                  </a:cubicBezTo>
                  <a:cubicBezTo>
                    <a:pt x="5345" y="341"/>
                    <a:pt x="5197" y="415"/>
                    <a:pt x="5132" y="544"/>
                  </a:cubicBezTo>
                  <a:cubicBezTo>
                    <a:pt x="4965" y="945"/>
                    <a:pt x="4665" y="1245"/>
                    <a:pt x="4298" y="1378"/>
                  </a:cubicBezTo>
                  <a:cubicBezTo>
                    <a:pt x="3937" y="1517"/>
                    <a:pt x="3552" y="1587"/>
                    <a:pt x="3164" y="1587"/>
                  </a:cubicBezTo>
                  <a:cubicBezTo>
                    <a:pt x="3086" y="1587"/>
                    <a:pt x="3008" y="1584"/>
                    <a:pt x="2930" y="1578"/>
                  </a:cubicBezTo>
                  <a:cubicBezTo>
                    <a:pt x="2163" y="1545"/>
                    <a:pt x="1196" y="1278"/>
                    <a:pt x="1062" y="378"/>
                  </a:cubicBezTo>
                  <a:cubicBezTo>
                    <a:pt x="1010" y="113"/>
                    <a:pt x="815" y="1"/>
                    <a:pt x="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7"/>
          <p:cNvGrpSpPr/>
          <p:nvPr/>
        </p:nvGrpSpPr>
        <p:grpSpPr>
          <a:xfrm>
            <a:off x="95" y="25"/>
            <a:ext cx="9143969" cy="5143446"/>
            <a:chOff x="95" y="25"/>
            <a:chExt cx="9143969" cy="5143446"/>
          </a:xfrm>
        </p:grpSpPr>
        <p:sp>
          <p:nvSpPr>
            <p:cNvPr id="229" name="Google Shape;229;p7"/>
            <p:cNvSpPr/>
            <p:nvPr/>
          </p:nvSpPr>
          <p:spPr>
            <a:xfrm>
              <a:off x="95" y="484705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95" y="67722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95" y="86974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95" y="106454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7"/>
            <p:cNvSpPr/>
            <p:nvPr/>
          </p:nvSpPr>
          <p:spPr>
            <a:xfrm>
              <a:off x="95" y="125706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7"/>
            <p:cNvSpPr/>
            <p:nvPr/>
          </p:nvSpPr>
          <p:spPr>
            <a:xfrm>
              <a:off x="95" y="1449643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7"/>
            <p:cNvSpPr/>
            <p:nvPr/>
          </p:nvSpPr>
          <p:spPr>
            <a:xfrm>
              <a:off x="95" y="1642163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7"/>
            <p:cNvSpPr/>
            <p:nvPr/>
          </p:nvSpPr>
          <p:spPr>
            <a:xfrm>
              <a:off x="95" y="1834744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7"/>
            <p:cNvSpPr/>
            <p:nvPr/>
          </p:nvSpPr>
          <p:spPr>
            <a:xfrm>
              <a:off x="95" y="2029479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7"/>
            <p:cNvSpPr/>
            <p:nvPr/>
          </p:nvSpPr>
          <p:spPr>
            <a:xfrm>
              <a:off x="95" y="2222059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7"/>
            <p:cNvSpPr/>
            <p:nvPr/>
          </p:nvSpPr>
          <p:spPr>
            <a:xfrm>
              <a:off x="95" y="241458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7"/>
            <p:cNvSpPr/>
            <p:nvPr/>
          </p:nvSpPr>
          <p:spPr>
            <a:xfrm>
              <a:off x="95" y="260710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7"/>
            <p:cNvSpPr/>
            <p:nvPr/>
          </p:nvSpPr>
          <p:spPr>
            <a:xfrm>
              <a:off x="95" y="280189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7"/>
            <p:cNvSpPr/>
            <p:nvPr/>
          </p:nvSpPr>
          <p:spPr>
            <a:xfrm>
              <a:off x="95" y="299441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7"/>
            <p:cNvSpPr/>
            <p:nvPr/>
          </p:nvSpPr>
          <p:spPr>
            <a:xfrm>
              <a:off x="95" y="3186997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7"/>
            <p:cNvSpPr/>
            <p:nvPr/>
          </p:nvSpPr>
          <p:spPr>
            <a:xfrm>
              <a:off x="95" y="3379517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7"/>
            <p:cNvSpPr/>
            <p:nvPr/>
          </p:nvSpPr>
          <p:spPr>
            <a:xfrm>
              <a:off x="95" y="3572098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7"/>
            <p:cNvSpPr/>
            <p:nvPr/>
          </p:nvSpPr>
          <p:spPr>
            <a:xfrm>
              <a:off x="95" y="3764618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7"/>
            <p:cNvSpPr/>
            <p:nvPr/>
          </p:nvSpPr>
          <p:spPr>
            <a:xfrm>
              <a:off x="95" y="3959413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7"/>
            <p:cNvSpPr/>
            <p:nvPr/>
          </p:nvSpPr>
          <p:spPr>
            <a:xfrm>
              <a:off x="95" y="4151934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7"/>
            <p:cNvSpPr/>
            <p:nvPr/>
          </p:nvSpPr>
          <p:spPr>
            <a:xfrm>
              <a:off x="95" y="4344454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7"/>
            <p:cNvSpPr/>
            <p:nvPr/>
          </p:nvSpPr>
          <p:spPr>
            <a:xfrm>
              <a:off x="95" y="4537035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7"/>
            <p:cNvSpPr/>
            <p:nvPr/>
          </p:nvSpPr>
          <p:spPr>
            <a:xfrm>
              <a:off x="95" y="4731770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7"/>
            <p:cNvSpPr/>
            <p:nvPr/>
          </p:nvSpPr>
          <p:spPr>
            <a:xfrm>
              <a:off x="95" y="4924351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7"/>
            <p:cNvSpPr/>
            <p:nvPr/>
          </p:nvSpPr>
          <p:spPr>
            <a:xfrm>
              <a:off x="704325" y="25"/>
              <a:ext cx="17779" cy="5143446"/>
            </a:xfrm>
            <a:custGeom>
              <a:avLst/>
              <a:gdLst/>
              <a:ahLst/>
              <a:cxnLst/>
              <a:rect l="l" t="t" r="r" b="b"/>
              <a:pathLst>
                <a:path w="297" h="85921" extrusionOk="0">
                  <a:moveTo>
                    <a:pt x="1" y="0"/>
                  </a:moveTo>
                  <a:lnTo>
                    <a:pt x="1" y="85920"/>
                  </a:lnTo>
                  <a:lnTo>
                    <a:pt x="296" y="8592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4" name="Google Shape;254;p7"/>
          <p:cNvSpPr txBox="1">
            <a:spLocks noGrp="1"/>
          </p:cNvSpPr>
          <p:nvPr>
            <p:ph type="body" idx="1"/>
          </p:nvPr>
        </p:nvSpPr>
        <p:spPr>
          <a:xfrm>
            <a:off x="1106875" y="1780450"/>
            <a:ext cx="4550700" cy="225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○"/>
              <a:defRPr sz="12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■"/>
              <a:defRPr sz="12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  <a:defRPr sz="12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○"/>
              <a:defRPr sz="12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■"/>
              <a:defRPr sz="12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  <a:defRPr sz="12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○"/>
              <a:defRPr sz="12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■"/>
              <a:defRPr sz="1200"/>
            </a:lvl9pPr>
          </a:lstStyle>
          <a:p>
            <a:endParaRPr/>
          </a:p>
        </p:txBody>
      </p:sp>
      <p:sp>
        <p:nvSpPr>
          <p:cNvPr id="255" name="Google Shape;255;p7"/>
          <p:cNvSpPr txBox="1">
            <a:spLocks noGrp="1"/>
          </p:cNvSpPr>
          <p:nvPr>
            <p:ph type="title"/>
          </p:nvPr>
        </p:nvSpPr>
        <p:spPr>
          <a:xfrm>
            <a:off x="713225" y="539000"/>
            <a:ext cx="7717500" cy="44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7"/>
          <p:cNvSpPr/>
          <p:nvPr/>
        </p:nvSpPr>
        <p:spPr>
          <a:xfrm>
            <a:off x="326075" y="4493450"/>
            <a:ext cx="109275" cy="114525"/>
          </a:xfrm>
          <a:custGeom>
            <a:avLst/>
            <a:gdLst/>
            <a:ahLst/>
            <a:cxnLst/>
            <a:rect l="l" t="t" r="r" b="b"/>
            <a:pathLst>
              <a:path w="4371" h="4581" extrusionOk="0">
                <a:moveTo>
                  <a:pt x="1702" y="1062"/>
                </a:moveTo>
                <a:cubicBezTo>
                  <a:pt x="1780" y="1119"/>
                  <a:pt x="1875" y="1151"/>
                  <a:pt x="1969" y="1151"/>
                </a:cubicBezTo>
                <a:lnTo>
                  <a:pt x="2002" y="1151"/>
                </a:lnTo>
                <a:lnTo>
                  <a:pt x="2102" y="1185"/>
                </a:lnTo>
                <a:cubicBezTo>
                  <a:pt x="2169" y="1185"/>
                  <a:pt x="2236" y="1218"/>
                  <a:pt x="2336" y="1218"/>
                </a:cubicBezTo>
                <a:cubicBezTo>
                  <a:pt x="2436" y="1285"/>
                  <a:pt x="2569" y="1352"/>
                  <a:pt x="2670" y="1418"/>
                </a:cubicBezTo>
                <a:cubicBezTo>
                  <a:pt x="2770" y="1485"/>
                  <a:pt x="2870" y="1552"/>
                  <a:pt x="2936" y="1652"/>
                </a:cubicBezTo>
                <a:cubicBezTo>
                  <a:pt x="3003" y="1752"/>
                  <a:pt x="3070" y="1852"/>
                  <a:pt x="3137" y="1952"/>
                </a:cubicBezTo>
                <a:cubicBezTo>
                  <a:pt x="3170" y="1985"/>
                  <a:pt x="3170" y="2052"/>
                  <a:pt x="3203" y="2085"/>
                </a:cubicBezTo>
                <a:cubicBezTo>
                  <a:pt x="3203" y="2152"/>
                  <a:pt x="3237" y="2219"/>
                  <a:pt x="3237" y="2286"/>
                </a:cubicBezTo>
                <a:lnTo>
                  <a:pt x="3237" y="2319"/>
                </a:lnTo>
                <a:cubicBezTo>
                  <a:pt x="3237" y="2352"/>
                  <a:pt x="3237" y="2386"/>
                  <a:pt x="3237" y="2419"/>
                </a:cubicBezTo>
                <a:cubicBezTo>
                  <a:pt x="3237" y="2519"/>
                  <a:pt x="3237" y="2586"/>
                  <a:pt x="3237" y="2686"/>
                </a:cubicBezTo>
                <a:cubicBezTo>
                  <a:pt x="3237" y="2675"/>
                  <a:pt x="3236" y="2670"/>
                  <a:pt x="3234" y="2670"/>
                </a:cubicBezTo>
                <a:cubicBezTo>
                  <a:pt x="3227" y="2670"/>
                  <a:pt x="3203" y="2791"/>
                  <a:pt x="3203" y="2819"/>
                </a:cubicBezTo>
                <a:cubicBezTo>
                  <a:pt x="3203" y="2886"/>
                  <a:pt x="3170" y="2953"/>
                  <a:pt x="3137" y="2986"/>
                </a:cubicBezTo>
                <a:cubicBezTo>
                  <a:pt x="3146" y="2976"/>
                  <a:pt x="3150" y="2972"/>
                  <a:pt x="3151" y="2972"/>
                </a:cubicBezTo>
                <a:lnTo>
                  <a:pt x="3151" y="2972"/>
                </a:lnTo>
                <a:cubicBezTo>
                  <a:pt x="3153" y="2972"/>
                  <a:pt x="3137" y="2996"/>
                  <a:pt x="3137" y="3019"/>
                </a:cubicBezTo>
                <a:lnTo>
                  <a:pt x="3103" y="3119"/>
                </a:lnTo>
                <a:cubicBezTo>
                  <a:pt x="3070" y="3186"/>
                  <a:pt x="3036" y="3220"/>
                  <a:pt x="3003" y="3253"/>
                </a:cubicBezTo>
                <a:cubicBezTo>
                  <a:pt x="2936" y="3320"/>
                  <a:pt x="2903" y="3353"/>
                  <a:pt x="2836" y="3386"/>
                </a:cubicBezTo>
                <a:lnTo>
                  <a:pt x="2770" y="3453"/>
                </a:lnTo>
                <a:lnTo>
                  <a:pt x="2670" y="3520"/>
                </a:lnTo>
                <a:cubicBezTo>
                  <a:pt x="2603" y="3520"/>
                  <a:pt x="2536" y="3553"/>
                  <a:pt x="2469" y="3553"/>
                </a:cubicBezTo>
                <a:cubicBezTo>
                  <a:pt x="2469" y="3553"/>
                  <a:pt x="2395" y="3568"/>
                  <a:pt x="2366" y="3568"/>
                </a:cubicBezTo>
                <a:cubicBezTo>
                  <a:pt x="2351" y="3568"/>
                  <a:pt x="2347" y="3564"/>
                  <a:pt x="2369" y="3553"/>
                </a:cubicBezTo>
                <a:lnTo>
                  <a:pt x="2303" y="3553"/>
                </a:lnTo>
                <a:cubicBezTo>
                  <a:pt x="2286" y="3570"/>
                  <a:pt x="2261" y="3578"/>
                  <a:pt x="2232" y="3578"/>
                </a:cubicBezTo>
                <a:cubicBezTo>
                  <a:pt x="2203" y="3578"/>
                  <a:pt x="2169" y="3570"/>
                  <a:pt x="2136" y="3553"/>
                </a:cubicBezTo>
                <a:lnTo>
                  <a:pt x="2002" y="3553"/>
                </a:lnTo>
                <a:lnTo>
                  <a:pt x="1902" y="3520"/>
                </a:lnTo>
                <a:lnTo>
                  <a:pt x="1869" y="3520"/>
                </a:lnTo>
                <a:cubicBezTo>
                  <a:pt x="1369" y="3253"/>
                  <a:pt x="1068" y="2753"/>
                  <a:pt x="1068" y="2185"/>
                </a:cubicBezTo>
                <a:cubicBezTo>
                  <a:pt x="1068" y="1885"/>
                  <a:pt x="1168" y="1618"/>
                  <a:pt x="1335" y="1385"/>
                </a:cubicBezTo>
                <a:cubicBezTo>
                  <a:pt x="1437" y="1262"/>
                  <a:pt x="1565" y="1152"/>
                  <a:pt x="1702" y="1062"/>
                </a:cubicBezTo>
                <a:close/>
                <a:moveTo>
                  <a:pt x="1857" y="0"/>
                </a:moveTo>
                <a:cubicBezTo>
                  <a:pt x="1817" y="0"/>
                  <a:pt x="1776" y="6"/>
                  <a:pt x="1736" y="17"/>
                </a:cubicBezTo>
                <a:cubicBezTo>
                  <a:pt x="902" y="284"/>
                  <a:pt x="301" y="985"/>
                  <a:pt x="168" y="1852"/>
                </a:cubicBezTo>
                <a:cubicBezTo>
                  <a:pt x="1" y="2753"/>
                  <a:pt x="368" y="3687"/>
                  <a:pt x="1102" y="4254"/>
                </a:cubicBezTo>
                <a:cubicBezTo>
                  <a:pt x="1429" y="4472"/>
                  <a:pt x="1814" y="4581"/>
                  <a:pt x="2199" y="4581"/>
                </a:cubicBezTo>
                <a:cubicBezTo>
                  <a:pt x="2640" y="4581"/>
                  <a:pt x="3081" y="4438"/>
                  <a:pt x="3437" y="4154"/>
                </a:cubicBezTo>
                <a:cubicBezTo>
                  <a:pt x="4104" y="3620"/>
                  <a:pt x="4371" y="2719"/>
                  <a:pt x="4104" y="1885"/>
                </a:cubicBezTo>
                <a:cubicBezTo>
                  <a:pt x="3834" y="1046"/>
                  <a:pt x="3133" y="422"/>
                  <a:pt x="2268" y="256"/>
                </a:cubicBezTo>
                <a:lnTo>
                  <a:pt x="2268" y="256"/>
                </a:lnTo>
                <a:cubicBezTo>
                  <a:pt x="2188" y="93"/>
                  <a:pt x="2024" y="0"/>
                  <a:pt x="185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7"/>
          <p:cNvSpPr/>
          <p:nvPr/>
        </p:nvSpPr>
        <p:spPr>
          <a:xfrm>
            <a:off x="7443300" y="4820975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7"/>
          <p:cNvSpPr/>
          <p:nvPr/>
        </p:nvSpPr>
        <p:spPr>
          <a:xfrm>
            <a:off x="8040500" y="632950"/>
            <a:ext cx="87600" cy="85725"/>
          </a:xfrm>
          <a:custGeom>
            <a:avLst/>
            <a:gdLst/>
            <a:ahLst/>
            <a:cxnLst/>
            <a:rect l="l" t="t" r="r" b="b"/>
            <a:pathLst>
              <a:path w="3504" h="3429" extrusionOk="0">
                <a:moveTo>
                  <a:pt x="1306" y="1043"/>
                </a:moveTo>
                <a:cubicBezTo>
                  <a:pt x="1302" y="1043"/>
                  <a:pt x="1285" y="1051"/>
                  <a:pt x="1268" y="1068"/>
                </a:cubicBezTo>
                <a:cubicBezTo>
                  <a:pt x="1302" y="1051"/>
                  <a:pt x="1310" y="1043"/>
                  <a:pt x="1306" y="1043"/>
                </a:cubicBezTo>
                <a:close/>
                <a:moveTo>
                  <a:pt x="1049" y="1498"/>
                </a:moveTo>
                <a:cubicBezTo>
                  <a:pt x="1048" y="1498"/>
                  <a:pt x="1043" y="1508"/>
                  <a:pt x="1039" y="1525"/>
                </a:cubicBezTo>
                <a:lnTo>
                  <a:pt x="1039" y="1525"/>
                </a:lnTo>
                <a:cubicBezTo>
                  <a:pt x="1048" y="1506"/>
                  <a:pt x="1050" y="1498"/>
                  <a:pt x="1049" y="1498"/>
                </a:cubicBezTo>
                <a:close/>
                <a:moveTo>
                  <a:pt x="2278" y="2426"/>
                </a:moveTo>
                <a:lnTo>
                  <a:pt x="2278" y="2426"/>
                </a:lnTo>
                <a:cubicBezTo>
                  <a:pt x="2263" y="2428"/>
                  <a:pt x="2252" y="2445"/>
                  <a:pt x="2256" y="2445"/>
                </a:cubicBezTo>
                <a:cubicBezTo>
                  <a:pt x="2258" y="2445"/>
                  <a:pt x="2262" y="2442"/>
                  <a:pt x="2269" y="2435"/>
                </a:cubicBezTo>
                <a:lnTo>
                  <a:pt x="2278" y="2426"/>
                </a:lnTo>
                <a:close/>
                <a:moveTo>
                  <a:pt x="1458" y="943"/>
                </a:moveTo>
                <a:lnTo>
                  <a:pt x="1458" y="943"/>
                </a:lnTo>
                <a:cubicBezTo>
                  <a:pt x="1551" y="978"/>
                  <a:pt x="1643" y="1040"/>
                  <a:pt x="1735" y="1101"/>
                </a:cubicBezTo>
                <a:lnTo>
                  <a:pt x="1869" y="1201"/>
                </a:lnTo>
                <a:lnTo>
                  <a:pt x="1935" y="1234"/>
                </a:lnTo>
                <a:cubicBezTo>
                  <a:pt x="1935" y="1234"/>
                  <a:pt x="1995" y="1264"/>
                  <a:pt x="2004" y="1264"/>
                </a:cubicBezTo>
                <a:cubicBezTo>
                  <a:pt x="2009" y="1264"/>
                  <a:pt x="2002" y="1257"/>
                  <a:pt x="1969" y="1235"/>
                </a:cubicBezTo>
                <a:lnTo>
                  <a:pt x="1969" y="1235"/>
                </a:lnTo>
                <a:cubicBezTo>
                  <a:pt x="2069" y="1302"/>
                  <a:pt x="2136" y="1368"/>
                  <a:pt x="2202" y="1468"/>
                </a:cubicBezTo>
                <a:lnTo>
                  <a:pt x="2236" y="1501"/>
                </a:lnTo>
                <a:cubicBezTo>
                  <a:pt x="2227" y="1485"/>
                  <a:pt x="2225" y="1478"/>
                  <a:pt x="2227" y="1478"/>
                </a:cubicBezTo>
                <a:lnTo>
                  <a:pt x="2227" y="1478"/>
                </a:lnTo>
                <a:cubicBezTo>
                  <a:pt x="2231" y="1478"/>
                  <a:pt x="2269" y="1535"/>
                  <a:pt x="2269" y="1535"/>
                </a:cubicBezTo>
                <a:cubicBezTo>
                  <a:pt x="2302" y="1568"/>
                  <a:pt x="2336" y="1635"/>
                  <a:pt x="2369" y="1702"/>
                </a:cubicBezTo>
                <a:cubicBezTo>
                  <a:pt x="2369" y="1702"/>
                  <a:pt x="2402" y="1735"/>
                  <a:pt x="2402" y="1768"/>
                </a:cubicBezTo>
                <a:lnTo>
                  <a:pt x="2436" y="1902"/>
                </a:lnTo>
                <a:cubicBezTo>
                  <a:pt x="2436" y="1912"/>
                  <a:pt x="2436" y="1923"/>
                  <a:pt x="2436" y="1935"/>
                </a:cubicBezTo>
                <a:cubicBezTo>
                  <a:pt x="2436" y="2002"/>
                  <a:pt x="2436" y="2035"/>
                  <a:pt x="2436" y="2102"/>
                </a:cubicBezTo>
                <a:cubicBezTo>
                  <a:pt x="2436" y="2121"/>
                  <a:pt x="2436" y="2135"/>
                  <a:pt x="2436" y="2135"/>
                </a:cubicBezTo>
                <a:lnTo>
                  <a:pt x="2413" y="2227"/>
                </a:lnTo>
                <a:lnTo>
                  <a:pt x="2413" y="2227"/>
                </a:lnTo>
                <a:cubicBezTo>
                  <a:pt x="2410" y="2228"/>
                  <a:pt x="2407" y="2230"/>
                  <a:pt x="2402" y="2235"/>
                </a:cubicBezTo>
                <a:cubicBezTo>
                  <a:pt x="2402" y="2269"/>
                  <a:pt x="2369" y="2302"/>
                  <a:pt x="2369" y="2302"/>
                </a:cubicBezTo>
                <a:cubicBezTo>
                  <a:pt x="2336" y="2335"/>
                  <a:pt x="2336" y="2369"/>
                  <a:pt x="2336" y="2369"/>
                </a:cubicBezTo>
                <a:lnTo>
                  <a:pt x="2278" y="2426"/>
                </a:lnTo>
                <a:lnTo>
                  <a:pt x="2278" y="2426"/>
                </a:lnTo>
                <a:cubicBezTo>
                  <a:pt x="2279" y="2426"/>
                  <a:pt x="2281" y="2426"/>
                  <a:pt x="2282" y="2426"/>
                </a:cubicBezTo>
                <a:cubicBezTo>
                  <a:pt x="2288" y="2426"/>
                  <a:pt x="2295" y="2428"/>
                  <a:pt x="2302" y="2435"/>
                </a:cubicBezTo>
                <a:lnTo>
                  <a:pt x="2197" y="2488"/>
                </a:lnTo>
                <a:lnTo>
                  <a:pt x="2197" y="2488"/>
                </a:lnTo>
                <a:cubicBezTo>
                  <a:pt x="2177" y="2490"/>
                  <a:pt x="2122" y="2502"/>
                  <a:pt x="2102" y="2502"/>
                </a:cubicBezTo>
                <a:lnTo>
                  <a:pt x="1902" y="2502"/>
                </a:lnTo>
                <a:cubicBezTo>
                  <a:pt x="1835" y="2502"/>
                  <a:pt x="1769" y="2469"/>
                  <a:pt x="1735" y="2435"/>
                </a:cubicBezTo>
                <a:lnTo>
                  <a:pt x="1668" y="2435"/>
                </a:lnTo>
                <a:lnTo>
                  <a:pt x="1502" y="2335"/>
                </a:lnTo>
                <a:lnTo>
                  <a:pt x="1402" y="2269"/>
                </a:lnTo>
                <a:cubicBezTo>
                  <a:pt x="1402" y="2269"/>
                  <a:pt x="1302" y="2202"/>
                  <a:pt x="1302" y="2169"/>
                </a:cubicBezTo>
                <a:lnTo>
                  <a:pt x="1201" y="2102"/>
                </a:lnTo>
                <a:cubicBezTo>
                  <a:pt x="1168" y="2068"/>
                  <a:pt x="1168" y="2035"/>
                  <a:pt x="1135" y="2002"/>
                </a:cubicBezTo>
                <a:cubicBezTo>
                  <a:pt x="1101" y="1968"/>
                  <a:pt x="1068" y="1902"/>
                  <a:pt x="1068" y="1868"/>
                </a:cubicBezTo>
                <a:lnTo>
                  <a:pt x="1068" y="1768"/>
                </a:lnTo>
                <a:cubicBezTo>
                  <a:pt x="1068" y="1768"/>
                  <a:pt x="1068" y="1735"/>
                  <a:pt x="1035" y="1702"/>
                </a:cubicBezTo>
                <a:lnTo>
                  <a:pt x="1035" y="1568"/>
                </a:lnTo>
                <a:cubicBezTo>
                  <a:pt x="1035" y="1551"/>
                  <a:pt x="1037" y="1536"/>
                  <a:pt x="1039" y="1525"/>
                </a:cubicBezTo>
                <a:lnTo>
                  <a:pt x="1039" y="1525"/>
                </a:lnTo>
                <a:cubicBezTo>
                  <a:pt x="1038" y="1528"/>
                  <a:pt x="1036" y="1531"/>
                  <a:pt x="1035" y="1535"/>
                </a:cubicBezTo>
                <a:cubicBezTo>
                  <a:pt x="1035" y="1514"/>
                  <a:pt x="1035" y="1484"/>
                  <a:pt x="1035" y="1468"/>
                </a:cubicBezTo>
                <a:cubicBezTo>
                  <a:pt x="1035" y="1435"/>
                  <a:pt x="1035" y="1435"/>
                  <a:pt x="1035" y="1401"/>
                </a:cubicBezTo>
                <a:lnTo>
                  <a:pt x="1035" y="1368"/>
                </a:lnTo>
                <a:cubicBezTo>
                  <a:pt x="1035" y="1335"/>
                  <a:pt x="1101" y="1268"/>
                  <a:pt x="1135" y="1234"/>
                </a:cubicBezTo>
                <a:cubicBezTo>
                  <a:pt x="1135" y="1201"/>
                  <a:pt x="1135" y="1201"/>
                  <a:pt x="1168" y="1168"/>
                </a:cubicBezTo>
                <a:lnTo>
                  <a:pt x="1201" y="1168"/>
                </a:lnTo>
                <a:lnTo>
                  <a:pt x="1268" y="1068"/>
                </a:lnTo>
                <a:cubicBezTo>
                  <a:pt x="1268" y="1034"/>
                  <a:pt x="1368" y="1001"/>
                  <a:pt x="1402" y="968"/>
                </a:cubicBezTo>
                <a:lnTo>
                  <a:pt x="1368" y="968"/>
                </a:lnTo>
                <a:cubicBezTo>
                  <a:pt x="1368" y="968"/>
                  <a:pt x="1423" y="968"/>
                  <a:pt x="1458" y="943"/>
                </a:cubicBezTo>
                <a:close/>
                <a:moveTo>
                  <a:pt x="1568" y="0"/>
                </a:moveTo>
                <a:lnTo>
                  <a:pt x="1568" y="67"/>
                </a:lnTo>
                <a:cubicBezTo>
                  <a:pt x="868" y="100"/>
                  <a:pt x="301" y="567"/>
                  <a:pt x="134" y="1201"/>
                </a:cubicBezTo>
                <a:cubicBezTo>
                  <a:pt x="1" y="1835"/>
                  <a:pt x="201" y="2502"/>
                  <a:pt x="734" y="2936"/>
                </a:cubicBezTo>
                <a:cubicBezTo>
                  <a:pt x="1078" y="3258"/>
                  <a:pt x="1519" y="3428"/>
                  <a:pt x="1967" y="3428"/>
                </a:cubicBezTo>
                <a:cubicBezTo>
                  <a:pt x="2215" y="3428"/>
                  <a:pt x="2465" y="3376"/>
                  <a:pt x="2703" y="3269"/>
                </a:cubicBezTo>
                <a:cubicBezTo>
                  <a:pt x="3270" y="2902"/>
                  <a:pt x="3503" y="2235"/>
                  <a:pt x="3336" y="1601"/>
                </a:cubicBezTo>
                <a:cubicBezTo>
                  <a:pt x="3103" y="934"/>
                  <a:pt x="2569" y="367"/>
                  <a:pt x="1902" y="134"/>
                </a:cubicBezTo>
                <a:cubicBezTo>
                  <a:pt x="1878" y="122"/>
                  <a:pt x="1855" y="112"/>
                  <a:pt x="1832" y="104"/>
                </a:cubicBezTo>
                <a:lnTo>
                  <a:pt x="1832" y="104"/>
                </a:lnTo>
                <a:cubicBezTo>
                  <a:pt x="1756" y="40"/>
                  <a:pt x="1665" y="0"/>
                  <a:pt x="15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7"/>
          <p:cNvSpPr/>
          <p:nvPr/>
        </p:nvSpPr>
        <p:spPr>
          <a:xfrm>
            <a:off x="435350" y="1638388"/>
            <a:ext cx="70900" cy="70825"/>
          </a:xfrm>
          <a:custGeom>
            <a:avLst/>
            <a:gdLst/>
            <a:ahLst/>
            <a:cxnLst/>
            <a:rect l="l" t="t" r="r" b="b"/>
            <a:pathLst>
              <a:path w="2836" h="2833" extrusionOk="0">
                <a:moveTo>
                  <a:pt x="958" y="1016"/>
                </a:moveTo>
                <a:cubicBezTo>
                  <a:pt x="951" y="1028"/>
                  <a:pt x="943" y="1033"/>
                  <a:pt x="939" y="1033"/>
                </a:cubicBezTo>
                <a:cubicBezTo>
                  <a:pt x="936" y="1033"/>
                  <a:pt x="939" y="1027"/>
                  <a:pt x="958" y="1016"/>
                </a:cubicBezTo>
                <a:close/>
                <a:moveTo>
                  <a:pt x="1201" y="1126"/>
                </a:moveTo>
                <a:cubicBezTo>
                  <a:pt x="1201" y="1126"/>
                  <a:pt x="1200" y="1138"/>
                  <a:pt x="1197" y="1153"/>
                </a:cubicBezTo>
                <a:lnTo>
                  <a:pt x="1197" y="1153"/>
                </a:lnTo>
                <a:cubicBezTo>
                  <a:pt x="1198" y="1150"/>
                  <a:pt x="1200" y="1147"/>
                  <a:pt x="1201" y="1144"/>
                </a:cubicBezTo>
                <a:cubicBezTo>
                  <a:pt x="1201" y="1131"/>
                  <a:pt x="1201" y="1126"/>
                  <a:pt x="1201" y="1126"/>
                </a:cubicBezTo>
                <a:close/>
                <a:moveTo>
                  <a:pt x="1197" y="1153"/>
                </a:moveTo>
                <a:cubicBezTo>
                  <a:pt x="1187" y="1174"/>
                  <a:pt x="1181" y="1191"/>
                  <a:pt x="1176" y="1208"/>
                </a:cubicBezTo>
                <a:lnTo>
                  <a:pt x="1176" y="1208"/>
                </a:lnTo>
                <a:cubicBezTo>
                  <a:pt x="1188" y="1199"/>
                  <a:pt x="1194" y="1173"/>
                  <a:pt x="1197" y="1153"/>
                </a:cubicBezTo>
                <a:close/>
                <a:moveTo>
                  <a:pt x="1826" y="1273"/>
                </a:moveTo>
                <a:cubicBezTo>
                  <a:pt x="1828" y="1291"/>
                  <a:pt x="1839" y="1306"/>
                  <a:pt x="1843" y="1306"/>
                </a:cubicBezTo>
                <a:cubicBezTo>
                  <a:pt x="1846" y="1306"/>
                  <a:pt x="1845" y="1299"/>
                  <a:pt x="1835" y="1278"/>
                </a:cubicBezTo>
                <a:lnTo>
                  <a:pt x="1826" y="1273"/>
                </a:lnTo>
                <a:close/>
                <a:moveTo>
                  <a:pt x="1316" y="1792"/>
                </a:moveTo>
                <a:cubicBezTo>
                  <a:pt x="1316" y="1792"/>
                  <a:pt x="1327" y="1802"/>
                  <a:pt x="1339" y="1812"/>
                </a:cubicBezTo>
                <a:lnTo>
                  <a:pt x="1339" y="1812"/>
                </a:lnTo>
                <a:cubicBezTo>
                  <a:pt x="1338" y="1812"/>
                  <a:pt x="1336" y="1812"/>
                  <a:pt x="1335" y="1812"/>
                </a:cubicBezTo>
                <a:cubicBezTo>
                  <a:pt x="1321" y="1797"/>
                  <a:pt x="1315" y="1792"/>
                  <a:pt x="1316" y="1792"/>
                </a:cubicBezTo>
                <a:close/>
                <a:moveTo>
                  <a:pt x="1835" y="1778"/>
                </a:moveTo>
                <a:lnTo>
                  <a:pt x="1835" y="1778"/>
                </a:lnTo>
                <a:cubicBezTo>
                  <a:pt x="1816" y="1797"/>
                  <a:pt x="1774" y="1817"/>
                  <a:pt x="1768" y="1817"/>
                </a:cubicBezTo>
                <a:cubicBezTo>
                  <a:pt x="1764" y="1817"/>
                  <a:pt x="1779" y="1806"/>
                  <a:pt x="1835" y="1778"/>
                </a:cubicBezTo>
                <a:close/>
                <a:moveTo>
                  <a:pt x="1270" y="945"/>
                </a:moveTo>
                <a:cubicBezTo>
                  <a:pt x="1303" y="947"/>
                  <a:pt x="1344" y="954"/>
                  <a:pt x="1368" y="978"/>
                </a:cubicBezTo>
                <a:lnTo>
                  <a:pt x="1435" y="978"/>
                </a:lnTo>
                <a:lnTo>
                  <a:pt x="1568" y="1078"/>
                </a:lnTo>
                <a:lnTo>
                  <a:pt x="1635" y="1111"/>
                </a:lnTo>
                <a:cubicBezTo>
                  <a:pt x="1702" y="1144"/>
                  <a:pt x="1735" y="1178"/>
                  <a:pt x="1768" y="1244"/>
                </a:cubicBezTo>
                <a:lnTo>
                  <a:pt x="1826" y="1273"/>
                </a:lnTo>
                <a:lnTo>
                  <a:pt x="1826" y="1273"/>
                </a:lnTo>
                <a:cubicBezTo>
                  <a:pt x="1825" y="1263"/>
                  <a:pt x="1827" y="1253"/>
                  <a:pt x="1835" y="1244"/>
                </a:cubicBezTo>
                <a:lnTo>
                  <a:pt x="1835" y="1244"/>
                </a:lnTo>
                <a:lnTo>
                  <a:pt x="1902" y="1378"/>
                </a:lnTo>
                <a:lnTo>
                  <a:pt x="1935" y="1445"/>
                </a:lnTo>
                <a:cubicBezTo>
                  <a:pt x="1935" y="1478"/>
                  <a:pt x="1935" y="1478"/>
                  <a:pt x="1935" y="1511"/>
                </a:cubicBezTo>
                <a:lnTo>
                  <a:pt x="1935" y="1611"/>
                </a:lnTo>
                <a:lnTo>
                  <a:pt x="1935" y="1645"/>
                </a:lnTo>
                <a:cubicBezTo>
                  <a:pt x="1935" y="1645"/>
                  <a:pt x="1935" y="1662"/>
                  <a:pt x="1923" y="1672"/>
                </a:cubicBezTo>
                <a:lnTo>
                  <a:pt x="1923" y="1672"/>
                </a:lnTo>
                <a:cubicBezTo>
                  <a:pt x="1931" y="1653"/>
                  <a:pt x="1936" y="1629"/>
                  <a:pt x="1925" y="1629"/>
                </a:cubicBezTo>
                <a:cubicBezTo>
                  <a:pt x="1921" y="1629"/>
                  <a:pt x="1913" y="1633"/>
                  <a:pt x="1902" y="1645"/>
                </a:cubicBezTo>
                <a:lnTo>
                  <a:pt x="1835" y="1745"/>
                </a:lnTo>
                <a:cubicBezTo>
                  <a:pt x="1828" y="1759"/>
                  <a:pt x="1828" y="1764"/>
                  <a:pt x="1833" y="1764"/>
                </a:cubicBezTo>
                <a:cubicBezTo>
                  <a:pt x="1845" y="1764"/>
                  <a:pt x="1887" y="1726"/>
                  <a:pt x="1887" y="1726"/>
                </a:cubicBezTo>
                <a:lnTo>
                  <a:pt x="1887" y="1726"/>
                </a:lnTo>
                <a:cubicBezTo>
                  <a:pt x="1888" y="1726"/>
                  <a:pt x="1883" y="1731"/>
                  <a:pt x="1868" y="1745"/>
                </a:cubicBezTo>
                <a:lnTo>
                  <a:pt x="1835" y="1778"/>
                </a:lnTo>
                <a:cubicBezTo>
                  <a:pt x="1802" y="1778"/>
                  <a:pt x="1768" y="1812"/>
                  <a:pt x="1735" y="1812"/>
                </a:cubicBezTo>
                <a:lnTo>
                  <a:pt x="1702" y="1845"/>
                </a:lnTo>
                <a:lnTo>
                  <a:pt x="1668" y="1845"/>
                </a:lnTo>
                <a:cubicBezTo>
                  <a:pt x="1735" y="1812"/>
                  <a:pt x="1735" y="1812"/>
                  <a:pt x="1702" y="1812"/>
                </a:cubicBezTo>
                <a:lnTo>
                  <a:pt x="1602" y="1845"/>
                </a:lnTo>
                <a:lnTo>
                  <a:pt x="1535" y="1845"/>
                </a:lnTo>
                <a:cubicBezTo>
                  <a:pt x="1518" y="1862"/>
                  <a:pt x="1502" y="1870"/>
                  <a:pt x="1485" y="1870"/>
                </a:cubicBezTo>
                <a:cubicBezTo>
                  <a:pt x="1468" y="1870"/>
                  <a:pt x="1451" y="1862"/>
                  <a:pt x="1435" y="1845"/>
                </a:cubicBezTo>
                <a:cubicBezTo>
                  <a:pt x="1414" y="1845"/>
                  <a:pt x="1393" y="1832"/>
                  <a:pt x="1373" y="1822"/>
                </a:cubicBezTo>
                <a:lnTo>
                  <a:pt x="1373" y="1822"/>
                </a:lnTo>
                <a:cubicBezTo>
                  <a:pt x="1372" y="1820"/>
                  <a:pt x="1370" y="1816"/>
                  <a:pt x="1368" y="1812"/>
                </a:cubicBezTo>
                <a:lnTo>
                  <a:pt x="1335" y="1778"/>
                </a:lnTo>
                <a:cubicBezTo>
                  <a:pt x="1301" y="1778"/>
                  <a:pt x="1301" y="1778"/>
                  <a:pt x="1301" y="1745"/>
                </a:cubicBezTo>
                <a:cubicBezTo>
                  <a:pt x="1281" y="1725"/>
                  <a:pt x="1261" y="1692"/>
                  <a:pt x="1263" y="1692"/>
                </a:cubicBezTo>
                <a:lnTo>
                  <a:pt x="1263" y="1692"/>
                </a:lnTo>
                <a:cubicBezTo>
                  <a:pt x="1264" y="1692"/>
                  <a:pt x="1275" y="1706"/>
                  <a:pt x="1301" y="1745"/>
                </a:cubicBezTo>
                <a:cubicBezTo>
                  <a:pt x="1301" y="1711"/>
                  <a:pt x="1235" y="1678"/>
                  <a:pt x="1235" y="1645"/>
                </a:cubicBezTo>
                <a:cubicBezTo>
                  <a:pt x="1218" y="1645"/>
                  <a:pt x="1210" y="1637"/>
                  <a:pt x="1206" y="1625"/>
                </a:cubicBezTo>
                <a:lnTo>
                  <a:pt x="1206" y="1625"/>
                </a:lnTo>
                <a:cubicBezTo>
                  <a:pt x="1207" y="1626"/>
                  <a:pt x="1208" y="1628"/>
                  <a:pt x="1208" y="1628"/>
                </a:cubicBezTo>
                <a:cubicBezTo>
                  <a:pt x="1209" y="1628"/>
                  <a:pt x="1207" y="1624"/>
                  <a:pt x="1203" y="1616"/>
                </a:cubicBezTo>
                <a:lnTo>
                  <a:pt x="1203" y="1616"/>
                </a:lnTo>
                <a:cubicBezTo>
                  <a:pt x="1201" y="1604"/>
                  <a:pt x="1201" y="1591"/>
                  <a:pt x="1201" y="1578"/>
                </a:cubicBezTo>
                <a:cubicBezTo>
                  <a:pt x="1190" y="1567"/>
                  <a:pt x="1183" y="1562"/>
                  <a:pt x="1180" y="1562"/>
                </a:cubicBezTo>
                <a:cubicBezTo>
                  <a:pt x="1176" y="1562"/>
                  <a:pt x="1178" y="1571"/>
                  <a:pt x="1183" y="1582"/>
                </a:cubicBezTo>
                <a:lnTo>
                  <a:pt x="1183" y="1582"/>
                </a:lnTo>
                <a:cubicBezTo>
                  <a:pt x="1141" y="1511"/>
                  <a:pt x="1168" y="1508"/>
                  <a:pt x="1168" y="1478"/>
                </a:cubicBezTo>
                <a:lnTo>
                  <a:pt x="1168" y="1445"/>
                </a:lnTo>
                <a:lnTo>
                  <a:pt x="1168" y="1311"/>
                </a:lnTo>
                <a:cubicBezTo>
                  <a:pt x="1168" y="1269"/>
                  <a:pt x="1168" y="1240"/>
                  <a:pt x="1176" y="1208"/>
                </a:cubicBezTo>
                <a:lnTo>
                  <a:pt x="1176" y="1208"/>
                </a:lnTo>
                <a:cubicBezTo>
                  <a:pt x="1174" y="1210"/>
                  <a:pt x="1171" y="1211"/>
                  <a:pt x="1168" y="1211"/>
                </a:cubicBezTo>
                <a:cubicBezTo>
                  <a:pt x="1135" y="1211"/>
                  <a:pt x="1201" y="1144"/>
                  <a:pt x="1201" y="1111"/>
                </a:cubicBezTo>
                <a:cubicBezTo>
                  <a:pt x="1236" y="1055"/>
                  <a:pt x="1259" y="999"/>
                  <a:pt x="1270" y="945"/>
                </a:cubicBezTo>
                <a:close/>
                <a:moveTo>
                  <a:pt x="1195" y="1"/>
                </a:moveTo>
                <a:cubicBezTo>
                  <a:pt x="988" y="1"/>
                  <a:pt x="784" y="52"/>
                  <a:pt x="601" y="144"/>
                </a:cubicBezTo>
                <a:cubicBezTo>
                  <a:pt x="234" y="344"/>
                  <a:pt x="0" y="677"/>
                  <a:pt x="0" y="1078"/>
                </a:cubicBezTo>
                <a:cubicBezTo>
                  <a:pt x="0" y="1230"/>
                  <a:pt x="66" y="1361"/>
                  <a:pt x="171" y="1445"/>
                </a:cubicBezTo>
                <a:lnTo>
                  <a:pt x="171" y="1445"/>
                </a:lnTo>
                <a:cubicBezTo>
                  <a:pt x="176" y="1712"/>
                  <a:pt x="251" y="1978"/>
                  <a:pt x="401" y="2212"/>
                </a:cubicBezTo>
                <a:cubicBezTo>
                  <a:pt x="636" y="2604"/>
                  <a:pt x="1056" y="2832"/>
                  <a:pt x="1483" y="2832"/>
                </a:cubicBezTo>
                <a:cubicBezTo>
                  <a:pt x="1601" y="2832"/>
                  <a:pt x="1720" y="2815"/>
                  <a:pt x="1835" y="2779"/>
                </a:cubicBezTo>
                <a:cubicBezTo>
                  <a:pt x="2402" y="2612"/>
                  <a:pt x="2802" y="2145"/>
                  <a:pt x="2836" y="1545"/>
                </a:cubicBezTo>
                <a:cubicBezTo>
                  <a:pt x="2769" y="878"/>
                  <a:pt x="2335" y="310"/>
                  <a:pt x="1702" y="110"/>
                </a:cubicBezTo>
                <a:cubicBezTo>
                  <a:pt x="1536" y="35"/>
                  <a:pt x="1364" y="1"/>
                  <a:pt x="11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7"/>
          <p:cNvSpPr/>
          <p:nvPr/>
        </p:nvSpPr>
        <p:spPr>
          <a:xfrm>
            <a:off x="2924575" y="4607975"/>
            <a:ext cx="338600" cy="293575"/>
          </a:xfrm>
          <a:custGeom>
            <a:avLst/>
            <a:gdLst/>
            <a:ahLst/>
            <a:cxnLst/>
            <a:rect l="l" t="t" r="r" b="b"/>
            <a:pathLst>
              <a:path w="13544" h="11743" extrusionOk="0">
                <a:moveTo>
                  <a:pt x="6438" y="992"/>
                </a:moveTo>
                <a:cubicBezTo>
                  <a:pt x="6467" y="992"/>
                  <a:pt x="6479" y="1072"/>
                  <a:pt x="6538" y="1210"/>
                </a:cubicBezTo>
                <a:cubicBezTo>
                  <a:pt x="6672" y="1444"/>
                  <a:pt x="6672" y="1577"/>
                  <a:pt x="6738" y="1777"/>
                </a:cubicBezTo>
                <a:lnTo>
                  <a:pt x="7306" y="3245"/>
                </a:lnTo>
                <a:cubicBezTo>
                  <a:pt x="7606" y="4012"/>
                  <a:pt x="7773" y="4579"/>
                  <a:pt x="8673" y="4579"/>
                </a:cubicBezTo>
                <a:cubicBezTo>
                  <a:pt x="9707" y="4579"/>
                  <a:pt x="10708" y="4579"/>
                  <a:pt x="11742" y="4680"/>
                </a:cubicBezTo>
                <a:cubicBezTo>
                  <a:pt x="11976" y="4680"/>
                  <a:pt x="12209" y="4713"/>
                  <a:pt x="12443" y="4746"/>
                </a:cubicBezTo>
                <a:cubicBezTo>
                  <a:pt x="12276" y="4880"/>
                  <a:pt x="12142" y="4980"/>
                  <a:pt x="12009" y="5113"/>
                </a:cubicBezTo>
                <a:cubicBezTo>
                  <a:pt x="11609" y="5447"/>
                  <a:pt x="11175" y="5714"/>
                  <a:pt x="10741" y="5947"/>
                </a:cubicBezTo>
                <a:cubicBezTo>
                  <a:pt x="10108" y="6314"/>
                  <a:pt x="9240" y="6414"/>
                  <a:pt x="9174" y="7281"/>
                </a:cubicBezTo>
                <a:cubicBezTo>
                  <a:pt x="9174" y="7815"/>
                  <a:pt x="9174" y="8382"/>
                  <a:pt x="9174" y="8949"/>
                </a:cubicBezTo>
                <a:cubicBezTo>
                  <a:pt x="9240" y="9416"/>
                  <a:pt x="9240" y="9917"/>
                  <a:pt x="9174" y="10384"/>
                </a:cubicBezTo>
                <a:cubicBezTo>
                  <a:pt x="9196" y="10498"/>
                  <a:pt x="9204" y="10549"/>
                  <a:pt x="9185" y="10549"/>
                </a:cubicBezTo>
                <a:cubicBezTo>
                  <a:pt x="9176" y="10549"/>
                  <a:pt x="9161" y="10538"/>
                  <a:pt x="9140" y="10517"/>
                </a:cubicBezTo>
                <a:cubicBezTo>
                  <a:pt x="9007" y="10450"/>
                  <a:pt x="8940" y="10384"/>
                  <a:pt x="8873" y="10250"/>
                </a:cubicBezTo>
                <a:cubicBezTo>
                  <a:pt x="8707" y="10050"/>
                  <a:pt x="8573" y="9850"/>
                  <a:pt x="8440" y="9616"/>
                </a:cubicBezTo>
                <a:lnTo>
                  <a:pt x="7572" y="8282"/>
                </a:lnTo>
                <a:cubicBezTo>
                  <a:pt x="7477" y="8130"/>
                  <a:pt x="7327" y="8053"/>
                  <a:pt x="7173" y="8053"/>
                </a:cubicBezTo>
                <a:cubicBezTo>
                  <a:pt x="7057" y="8053"/>
                  <a:pt x="6939" y="8096"/>
                  <a:pt x="6839" y="8182"/>
                </a:cubicBezTo>
                <a:cubicBezTo>
                  <a:pt x="6438" y="8616"/>
                  <a:pt x="6038" y="9049"/>
                  <a:pt x="5604" y="9483"/>
                </a:cubicBezTo>
                <a:cubicBezTo>
                  <a:pt x="5371" y="9650"/>
                  <a:pt x="5171" y="9850"/>
                  <a:pt x="4971" y="10017"/>
                </a:cubicBezTo>
                <a:cubicBezTo>
                  <a:pt x="4737" y="10284"/>
                  <a:pt x="4470" y="10484"/>
                  <a:pt x="4170" y="10651"/>
                </a:cubicBezTo>
                <a:cubicBezTo>
                  <a:pt x="4170" y="10651"/>
                  <a:pt x="4037" y="10751"/>
                  <a:pt x="4037" y="10751"/>
                </a:cubicBezTo>
                <a:cubicBezTo>
                  <a:pt x="4037" y="10617"/>
                  <a:pt x="4070" y="10450"/>
                  <a:pt x="4103" y="10284"/>
                </a:cubicBezTo>
                <a:cubicBezTo>
                  <a:pt x="4170" y="9983"/>
                  <a:pt x="4237" y="9717"/>
                  <a:pt x="4270" y="9416"/>
                </a:cubicBezTo>
                <a:cubicBezTo>
                  <a:pt x="4403" y="8783"/>
                  <a:pt x="4537" y="8182"/>
                  <a:pt x="4704" y="7515"/>
                </a:cubicBezTo>
                <a:cubicBezTo>
                  <a:pt x="4770" y="7281"/>
                  <a:pt x="4604" y="7015"/>
                  <a:pt x="4370" y="6948"/>
                </a:cubicBezTo>
                <a:cubicBezTo>
                  <a:pt x="3770" y="6748"/>
                  <a:pt x="3169" y="6548"/>
                  <a:pt x="2602" y="6281"/>
                </a:cubicBezTo>
                <a:cubicBezTo>
                  <a:pt x="2335" y="6147"/>
                  <a:pt x="2068" y="6014"/>
                  <a:pt x="1768" y="5847"/>
                </a:cubicBezTo>
                <a:lnTo>
                  <a:pt x="1368" y="5647"/>
                </a:lnTo>
                <a:lnTo>
                  <a:pt x="1247" y="5556"/>
                </a:lnTo>
                <a:lnTo>
                  <a:pt x="1247" y="5556"/>
                </a:lnTo>
                <a:cubicBezTo>
                  <a:pt x="1278" y="5542"/>
                  <a:pt x="1306" y="5528"/>
                  <a:pt x="1335" y="5513"/>
                </a:cubicBezTo>
                <a:cubicBezTo>
                  <a:pt x="1535" y="5480"/>
                  <a:pt x="1735" y="5480"/>
                  <a:pt x="1935" y="5447"/>
                </a:cubicBezTo>
                <a:lnTo>
                  <a:pt x="2836" y="5347"/>
                </a:lnTo>
                <a:lnTo>
                  <a:pt x="4937" y="5113"/>
                </a:lnTo>
                <a:cubicBezTo>
                  <a:pt x="5229" y="5079"/>
                  <a:pt x="5379" y="4815"/>
                  <a:pt x="5375" y="4576"/>
                </a:cubicBezTo>
                <a:lnTo>
                  <a:pt x="5375" y="4576"/>
                </a:lnTo>
                <a:cubicBezTo>
                  <a:pt x="5518" y="4540"/>
                  <a:pt x="5638" y="4433"/>
                  <a:pt x="5671" y="4246"/>
                </a:cubicBezTo>
                <a:cubicBezTo>
                  <a:pt x="5771" y="3712"/>
                  <a:pt x="5871" y="3178"/>
                  <a:pt x="6005" y="2611"/>
                </a:cubicBezTo>
                <a:cubicBezTo>
                  <a:pt x="6071" y="2345"/>
                  <a:pt x="6105" y="2078"/>
                  <a:pt x="6171" y="1811"/>
                </a:cubicBezTo>
                <a:cubicBezTo>
                  <a:pt x="6205" y="1577"/>
                  <a:pt x="6238" y="1344"/>
                  <a:pt x="6338" y="1110"/>
                </a:cubicBezTo>
                <a:cubicBezTo>
                  <a:pt x="6392" y="1029"/>
                  <a:pt x="6419" y="992"/>
                  <a:pt x="6438" y="992"/>
                </a:cubicBezTo>
                <a:close/>
                <a:moveTo>
                  <a:pt x="6414" y="0"/>
                </a:moveTo>
                <a:cubicBezTo>
                  <a:pt x="6069" y="0"/>
                  <a:pt x="5728" y="192"/>
                  <a:pt x="5571" y="577"/>
                </a:cubicBezTo>
                <a:cubicBezTo>
                  <a:pt x="5371" y="1044"/>
                  <a:pt x="5237" y="1544"/>
                  <a:pt x="5171" y="2078"/>
                </a:cubicBezTo>
                <a:cubicBezTo>
                  <a:pt x="5037" y="2711"/>
                  <a:pt x="4904" y="3312"/>
                  <a:pt x="4770" y="3979"/>
                </a:cubicBezTo>
                <a:cubicBezTo>
                  <a:pt x="4758" y="4059"/>
                  <a:pt x="4761" y="4132"/>
                  <a:pt x="4775" y="4197"/>
                </a:cubicBezTo>
                <a:lnTo>
                  <a:pt x="4775" y="4197"/>
                </a:lnTo>
                <a:lnTo>
                  <a:pt x="1935" y="4513"/>
                </a:lnTo>
                <a:cubicBezTo>
                  <a:pt x="1335" y="4579"/>
                  <a:pt x="367" y="4613"/>
                  <a:pt x="167" y="5347"/>
                </a:cubicBezTo>
                <a:cubicBezTo>
                  <a:pt x="0" y="6081"/>
                  <a:pt x="1001" y="6514"/>
                  <a:pt x="1535" y="6781"/>
                </a:cubicBezTo>
                <a:cubicBezTo>
                  <a:pt x="2234" y="7145"/>
                  <a:pt x="2934" y="7462"/>
                  <a:pt x="3673" y="7692"/>
                </a:cubicBezTo>
                <a:lnTo>
                  <a:pt x="3673" y="7692"/>
                </a:lnTo>
                <a:cubicBezTo>
                  <a:pt x="3514" y="8436"/>
                  <a:pt x="3375" y="9165"/>
                  <a:pt x="3236" y="9917"/>
                </a:cubicBezTo>
                <a:cubicBezTo>
                  <a:pt x="3103" y="10517"/>
                  <a:pt x="2836" y="11518"/>
                  <a:pt x="3703" y="11718"/>
                </a:cubicBezTo>
                <a:cubicBezTo>
                  <a:pt x="3773" y="11735"/>
                  <a:pt x="3842" y="11742"/>
                  <a:pt x="3911" y="11742"/>
                </a:cubicBezTo>
                <a:cubicBezTo>
                  <a:pt x="4534" y="11742"/>
                  <a:pt x="5117" y="11111"/>
                  <a:pt x="5538" y="10751"/>
                </a:cubicBezTo>
                <a:cubicBezTo>
                  <a:pt x="6090" y="10277"/>
                  <a:pt x="6602" y="9782"/>
                  <a:pt x="7088" y="9267"/>
                </a:cubicBezTo>
                <a:lnTo>
                  <a:pt x="7088" y="9267"/>
                </a:lnTo>
                <a:lnTo>
                  <a:pt x="7639" y="10083"/>
                </a:lnTo>
                <a:cubicBezTo>
                  <a:pt x="7839" y="10450"/>
                  <a:pt x="8106" y="10817"/>
                  <a:pt x="8440" y="11151"/>
                </a:cubicBezTo>
                <a:cubicBezTo>
                  <a:pt x="8643" y="11327"/>
                  <a:pt x="8917" y="11420"/>
                  <a:pt x="9187" y="11420"/>
                </a:cubicBezTo>
                <a:cubicBezTo>
                  <a:pt x="9583" y="11420"/>
                  <a:pt x="9969" y="11220"/>
                  <a:pt x="10108" y="10784"/>
                </a:cubicBezTo>
                <a:cubicBezTo>
                  <a:pt x="10174" y="10284"/>
                  <a:pt x="10174" y="9817"/>
                  <a:pt x="10141" y="9350"/>
                </a:cubicBezTo>
                <a:lnTo>
                  <a:pt x="10141" y="7682"/>
                </a:lnTo>
                <a:cubicBezTo>
                  <a:pt x="10108" y="7515"/>
                  <a:pt x="10108" y="7381"/>
                  <a:pt x="10141" y="7248"/>
                </a:cubicBezTo>
                <a:cubicBezTo>
                  <a:pt x="10174" y="7181"/>
                  <a:pt x="10274" y="7215"/>
                  <a:pt x="10308" y="7181"/>
                </a:cubicBezTo>
                <a:cubicBezTo>
                  <a:pt x="10474" y="7081"/>
                  <a:pt x="10641" y="7015"/>
                  <a:pt x="10841" y="6948"/>
                </a:cubicBezTo>
                <a:cubicBezTo>
                  <a:pt x="11275" y="6748"/>
                  <a:pt x="11709" y="6481"/>
                  <a:pt x="12142" y="6214"/>
                </a:cubicBezTo>
                <a:cubicBezTo>
                  <a:pt x="12676" y="5814"/>
                  <a:pt x="13543" y="5247"/>
                  <a:pt x="13310" y="4446"/>
                </a:cubicBezTo>
                <a:cubicBezTo>
                  <a:pt x="13043" y="3612"/>
                  <a:pt x="11742" y="3746"/>
                  <a:pt x="11042" y="3679"/>
                </a:cubicBezTo>
                <a:cubicBezTo>
                  <a:pt x="10575" y="3645"/>
                  <a:pt x="10074" y="3645"/>
                  <a:pt x="9574" y="3645"/>
                </a:cubicBezTo>
                <a:lnTo>
                  <a:pt x="8773" y="3645"/>
                </a:lnTo>
                <a:cubicBezTo>
                  <a:pt x="8440" y="3645"/>
                  <a:pt x="8406" y="3479"/>
                  <a:pt x="8273" y="3178"/>
                </a:cubicBezTo>
                <a:lnTo>
                  <a:pt x="7773" y="1777"/>
                </a:lnTo>
                <a:cubicBezTo>
                  <a:pt x="7639" y="1344"/>
                  <a:pt x="7439" y="910"/>
                  <a:pt x="7239" y="477"/>
                </a:cubicBezTo>
                <a:cubicBezTo>
                  <a:pt x="7048" y="159"/>
                  <a:pt x="6729" y="0"/>
                  <a:pt x="641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7"/>
          <p:cNvSpPr/>
          <p:nvPr/>
        </p:nvSpPr>
        <p:spPr>
          <a:xfrm>
            <a:off x="8493875" y="4107225"/>
            <a:ext cx="321925" cy="310900"/>
          </a:xfrm>
          <a:custGeom>
            <a:avLst/>
            <a:gdLst/>
            <a:ahLst/>
            <a:cxnLst/>
            <a:rect l="l" t="t" r="r" b="b"/>
            <a:pathLst>
              <a:path w="12877" h="12436" extrusionOk="0">
                <a:moveTo>
                  <a:pt x="5600" y="919"/>
                </a:moveTo>
                <a:cubicBezTo>
                  <a:pt x="6011" y="919"/>
                  <a:pt x="6242" y="1617"/>
                  <a:pt x="6272" y="1936"/>
                </a:cubicBezTo>
                <a:cubicBezTo>
                  <a:pt x="6338" y="2503"/>
                  <a:pt x="6338" y="3104"/>
                  <a:pt x="6272" y="3671"/>
                </a:cubicBezTo>
                <a:cubicBezTo>
                  <a:pt x="6205" y="4449"/>
                  <a:pt x="6019" y="5228"/>
                  <a:pt x="5725" y="5967"/>
                </a:cubicBezTo>
                <a:lnTo>
                  <a:pt x="5725" y="5967"/>
                </a:lnTo>
                <a:cubicBezTo>
                  <a:pt x="5713" y="5987"/>
                  <a:pt x="5702" y="6006"/>
                  <a:pt x="5690" y="6025"/>
                </a:cubicBezTo>
                <a:lnTo>
                  <a:pt x="5690" y="6025"/>
                </a:lnTo>
                <a:cubicBezTo>
                  <a:pt x="5502" y="5836"/>
                  <a:pt x="5353" y="5627"/>
                  <a:pt x="5236" y="5403"/>
                </a:cubicBezTo>
                <a:lnTo>
                  <a:pt x="5236" y="5403"/>
                </a:lnTo>
                <a:cubicBezTo>
                  <a:pt x="5163" y="4899"/>
                  <a:pt x="5042" y="4402"/>
                  <a:pt x="4856" y="3932"/>
                </a:cubicBezTo>
                <a:lnTo>
                  <a:pt x="4856" y="3932"/>
                </a:lnTo>
                <a:cubicBezTo>
                  <a:pt x="4843" y="3756"/>
                  <a:pt x="4837" y="3579"/>
                  <a:pt x="4837" y="3404"/>
                </a:cubicBezTo>
                <a:cubicBezTo>
                  <a:pt x="4837" y="2803"/>
                  <a:pt x="4704" y="1302"/>
                  <a:pt x="5404" y="969"/>
                </a:cubicBezTo>
                <a:cubicBezTo>
                  <a:pt x="5473" y="934"/>
                  <a:pt x="5539" y="919"/>
                  <a:pt x="5600" y="919"/>
                </a:cubicBezTo>
                <a:close/>
                <a:moveTo>
                  <a:pt x="2127" y="2545"/>
                </a:moveTo>
                <a:cubicBezTo>
                  <a:pt x="2894" y="2545"/>
                  <a:pt x="3611" y="3480"/>
                  <a:pt x="3917" y="4097"/>
                </a:cubicBezTo>
                <a:lnTo>
                  <a:pt x="3917" y="4097"/>
                </a:lnTo>
                <a:cubicBezTo>
                  <a:pt x="3967" y="4686"/>
                  <a:pt x="4094" y="5263"/>
                  <a:pt x="4350" y="5780"/>
                </a:cubicBezTo>
                <a:lnTo>
                  <a:pt x="4350" y="5780"/>
                </a:lnTo>
                <a:cubicBezTo>
                  <a:pt x="4367" y="5914"/>
                  <a:pt x="4381" y="6048"/>
                  <a:pt x="4390" y="6182"/>
                </a:cubicBezTo>
                <a:lnTo>
                  <a:pt x="4390" y="6182"/>
                </a:lnTo>
                <a:cubicBezTo>
                  <a:pt x="4175" y="6257"/>
                  <a:pt x="3964" y="6291"/>
                  <a:pt x="3758" y="6291"/>
                </a:cubicBezTo>
                <a:cubicBezTo>
                  <a:pt x="2917" y="6291"/>
                  <a:pt x="2175" y="5715"/>
                  <a:pt x="1735" y="4938"/>
                </a:cubicBezTo>
                <a:cubicBezTo>
                  <a:pt x="1401" y="4404"/>
                  <a:pt x="901" y="2937"/>
                  <a:pt x="1802" y="2603"/>
                </a:cubicBezTo>
                <a:cubicBezTo>
                  <a:pt x="1910" y="2563"/>
                  <a:pt x="2019" y="2545"/>
                  <a:pt x="2127" y="2545"/>
                </a:cubicBezTo>
                <a:close/>
                <a:moveTo>
                  <a:pt x="10594" y="3135"/>
                </a:moveTo>
                <a:cubicBezTo>
                  <a:pt x="10768" y="3135"/>
                  <a:pt x="10931" y="3176"/>
                  <a:pt x="11075" y="3270"/>
                </a:cubicBezTo>
                <a:cubicBezTo>
                  <a:pt x="11542" y="3571"/>
                  <a:pt x="11442" y="4338"/>
                  <a:pt x="11275" y="4805"/>
                </a:cubicBezTo>
                <a:cubicBezTo>
                  <a:pt x="11042" y="5338"/>
                  <a:pt x="10641" y="5772"/>
                  <a:pt x="10141" y="6072"/>
                </a:cubicBezTo>
                <a:cubicBezTo>
                  <a:pt x="9361" y="6563"/>
                  <a:pt x="8432" y="6681"/>
                  <a:pt x="7513" y="6695"/>
                </a:cubicBezTo>
                <a:lnTo>
                  <a:pt x="7513" y="6695"/>
                </a:lnTo>
                <a:cubicBezTo>
                  <a:pt x="7183" y="6649"/>
                  <a:pt x="6844" y="6634"/>
                  <a:pt x="6505" y="6634"/>
                </a:cubicBezTo>
                <a:cubicBezTo>
                  <a:pt x="6485" y="6634"/>
                  <a:pt x="6465" y="6634"/>
                  <a:pt x="6444" y="6634"/>
                </a:cubicBezTo>
                <a:lnTo>
                  <a:pt x="6444" y="6634"/>
                </a:lnTo>
                <a:cubicBezTo>
                  <a:pt x="6448" y="6627"/>
                  <a:pt x="6451" y="6620"/>
                  <a:pt x="6454" y="6612"/>
                </a:cubicBezTo>
                <a:lnTo>
                  <a:pt x="6454" y="6612"/>
                </a:lnTo>
                <a:cubicBezTo>
                  <a:pt x="6891" y="5864"/>
                  <a:pt x="7447" y="5182"/>
                  <a:pt x="8073" y="4605"/>
                </a:cubicBezTo>
                <a:cubicBezTo>
                  <a:pt x="8573" y="4160"/>
                  <a:pt x="9723" y="3135"/>
                  <a:pt x="10594" y="3135"/>
                </a:cubicBezTo>
                <a:close/>
                <a:moveTo>
                  <a:pt x="6540" y="7614"/>
                </a:moveTo>
                <a:cubicBezTo>
                  <a:pt x="6696" y="7616"/>
                  <a:pt x="6853" y="7618"/>
                  <a:pt x="7009" y="7618"/>
                </a:cubicBezTo>
                <a:cubicBezTo>
                  <a:pt x="7109" y="7618"/>
                  <a:pt x="7208" y="7617"/>
                  <a:pt x="7307" y="7616"/>
                </a:cubicBezTo>
                <a:lnTo>
                  <a:pt x="7307" y="7616"/>
                </a:lnTo>
                <a:cubicBezTo>
                  <a:pt x="7800" y="7665"/>
                  <a:pt x="8279" y="7802"/>
                  <a:pt x="8673" y="8140"/>
                </a:cubicBezTo>
                <a:cubicBezTo>
                  <a:pt x="9240" y="8641"/>
                  <a:pt x="9440" y="9475"/>
                  <a:pt x="9174" y="10209"/>
                </a:cubicBezTo>
                <a:cubicBezTo>
                  <a:pt x="9048" y="10586"/>
                  <a:pt x="8684" y="10845"/>
                  <a:pt x="8279" y="10845"/>
                </a:cubicBezTo>
                <a:cubicBezTo>
                  <a:pt x="8255" y="10845"/>
                  <a:pt x="8231" y="10844"/>
                  <a:pt x="8206" y="10842"/>
                </a:cubicBezTo>
                <a:cubicBezTo>
                  <a:pt x="7739" y="10776"/>
                  <a:pt x="7539" y="10109"/>
                  <a:pt x="7372" y="9742"/>
                </a:cubicBezTo>
                <a:cubicBezTo>
                  <a:pt x="7052" y="9048"/>
                  <a:pt x="6775" y="8333"/>
                  <a:pt x="6540" y="7614"/>
                </a:cubicBezTo>
                <a:close/>
                <a:moveTo>
                  <a:pt x="4520" y="7290"/>
                </a:moveTo>
                <a:cubicBezTo>
                  <a:pt x="4587" y="7326"/>
                  <a:pt x="4659" y="7354"/>
                  <a:pt x="4737" y="7373"/>
                </a:cubicBezTo>
                <a:cubicBezTo>
                  <a:pt x="4772" y="7381"/>
                  <a:pt x="4807" y="7385"/>
                  <a:pt x="4841" y="7385"/>
                </a:cubicBezTo>
                <a:cubicBezTo>
                  <a:pt x="4946" y="7385"/>
                  <a:pt x="5045" y="7351"/>
                  <a:pt x="5128" y="7294"/>
                </a:cubicBezTo>
                <a:lnTo>
                  <a:pt x="5128" y="7294"/>
                </a:lnTo>
                <a:cubicBezTo>
                  <a:pt x="5147" y="7485"/>
                  <a:pt x="5281" y="7643"/>
                  <a:pt x="5447" y="7709"/>
                </a:cubicBezTo>
                <a:lnTo>
                  <a:pt x="5447" y="7709"/>
                </a:lnTo>
                <a:cubicBezTo>
                  <a:pt x="5420" y="8415"/>
                  <a:pt x="5227" y="9122"/>
                  <a:pt x="4904" y="9742"/>
                </a:cubicBezTo>
                <a:cubicBezTo>
                  <a:pt x="4737" y="10109"/>
                  <a:pt x="4504" y="10409"/>
                  <a:pt x="4237" y="10709"/>
                </a:cubicBezTo>
                <a:cubicBezTo>
                  <a:pt x="4062" y="10913"/>
                  <a:pt x="3659" y="11446"/>
                  <a:pt x="3338" y="11446"/>
                </a:cubicBezTo>
                <a:cubicBezTo>
                  <a:pt x="3290" y="11446"/>
                  <a:pt x="3245" y="11435"/>
                  <a:pt x="3203" y="11409"/>
                </a:cubicBezTo>
                <a:cubicBezTo>
                  <a:pt x="2869" y="11243"/>
                  <a:pt x="2836" y="10509"/>
                  <a:pt x="2836" y="10209"/>
                </a:cubicBezTo>
                <a:cubicBezTo>
                  <a:pt x="2836" y="9808"/>
                  <a:pt x="2936" y="9408"/>
                  <a:pt x="3103" y="9074"/>
                </a:cubicBezTo>
                <a:cubicBezTo>
                  <a:pt x="3479" y="8403"/>
                  <a:pt x="3963" y="7797"/>
                  <a:pt x="4520" y="7290"/>
                </a:cubicBezTo>
                <a:close/>
                <a:moveTo>
                  <a:pt x="5546" y="1"/>
                </a:moveTo>
                <a:cubicBezTo>
                  <a:pt x="5443" y="1"/>
                  <a:pt x="5340" y="12"/>
                  <a:pt x="5237" y="35"/>
                </a:cubicBezTo>
                <a:cubicBezTo>
                  <a:pt x="4173" y="294"/>
                  <a:pt x="3977" y="1521"/>
                  <a:pt x="3922" y="2496"/>
                </a:cubicBezTo>
                <a:lnTo>
                  <a:pt x="3922" y="2496"/>
                </a:lnTo>
                <a:cubicBezTo>
                  <a:pt x="3405" y="2006"/>
                  <a:pt x="2709" y="1609"/>
                  <a:pt x="2036" y="1609"/>
                </a:cubicBezTo>
                <a:cubicBezTo>
                  <a:pt x="1674" y="1609"/>
                  <a:pt x="1318" y="1724"/>
                  <a:pt x="1001" y="2003"/>
                </a:cubicBezTo>
                <a:cubicBezTo>
                  <a:pt x="0" y="2837"/>
                  <a:pt x="334" y="4438"/>
                  <a:pt x="901" y="5439"/>
                </a:cubicBezTo>
                <a:cubicBezTo>
                  <a:pt x="1421" y="6321"/>
                  <a:pt x="2310" y="7035"/>
                  <a:pt x="3297" y="7205"/>
                </a:cubicBezTo>
                <a:lnTo>
                  <a:pt x="3297" y="7205"/>
                </a:lnTo>
                <a:cubicBezTo>
                  <a:pt x="2731" y="7808"/>
                  <a:pt x="2251" y="8488"/>
                  <a:pt x="2035" y="9308"/>
                </a:cubicBezTo>
                <a:cubicBezTo>
                  <a:pt x="1768" y="10242"/>
                  <a:pt x="1835" y="11776"/>
                  <a:pt x="2836" y="12310"/>
                </a:cubicBezTo>
                <a:cubicBezTo>
                  <a:pt x="2984" y="12397"/>
                  <a:pt x="3137" y="12435"/>
                  <a:pt x="3291" y="12435"/>
                </a:cubicBezTo>
                <a:cubicBezTo>
                  <a:pt x="4144" y="12435"/>
                  <a:pt x="5042" y="11264"/>
                  <a:pt x="5438" y="10642"/>
                </a:cubicBezTo>
                <a:cubicBezTo>
                  <a:pt x="5725" y="10197"/>
                  <a:pt x="5944" y="9721"/>
                  <a:pt x="6095" y="9227"/>
                </a:cubicBezTo>
                <a:lnTo>
                  <a:pt x="6095" y="9227"/>
                </a:lnTo>
                <a:cubicBezTo>
                  <a:pt x="6120" y="9287"/>
                  <a:pt x="6146" y="9348"/>
                  <a:pt x="6171" y="9408"/>
                </a:cubicBezTo>
                <a:cubicBezTo>
                  <a:pt x="6372" y="10008"/>
                  <a:pt x="6672" y="10609"/>
                  <a:pt x="7039" y="11176"/>
                </a:cubicBezTo>
                <a:cubicBezTo>
                  <a:pt x="7372" y="11592"/>
                  <a:pt x="7815" y="11778"/>
                  <a:pt x="8262" y="11778"/>
                </a:cubicBezTo>
                <a:cubicBezTo>
                  <a:pt x="8889" y="11778"/>
                  <a:pt x="9524" y="11413"/>
                  <a:pt x="9874" y="10809"/>
                </a:cubicBezTo>
                <a:cubicBezTo>
                  <a:pt x="10408" y="9842"/>
                  <a:pt x="10274" y="8641"/>
                  <a:pt x="9574" y="7774"/>
                </a:cubicBezTo>
                <a:cubicBezTo>
                  <a:pt x="9468" y="7638"/>
                  <a:pt x="9354" y="7518"/>
                  <a:pt x="9233" y="7412"/>
                </a:cubicBezTo>
                <a:lnTo>
                  <a:pt x="9233" y="7412"/>
                </a:lnTo>
                <a:cubicBezTo>
                  <a:pt x="9892" y="7257"/>
                  <a:pt x="10518" y="6990"/>
                  <a:pt x="11075" y="6539"/>
                </a:cubicBezTo>
                <a:cubicBezTo>
                  <a:pt x="12076" y="5705"/>
                  <a:pt x="12876" y="3971"/>
                  <a:pt x="11909" y="2803"/>
                </a:cubicBezTo>
                <a:cubicBezTo>
                  <a:pt x="11558" y="2373"/>
                  <a:pt x="11118" y="2208"/>
                  <a:pt x="10652" y="2208"/>
                </a:cubicBezTo>
                <a:cubicBezTo>
                  <a:pt x="9747" y="2208"/>
                  <a:pt x="8745" y="2830"/>
                  <a:pt x="8106" y="3337"/>
                </a:cubicBezTo>
                <a:cubicBezTo>
                  <a:pt x="7769" y="3594"/>
                  <a:pt x="7448" y="3873"/>
                  <a:pt x="7147" y="4171"/>
                </a:cubicBezTo>
                <a:lnTo>
                  <a:pt x="7147" y="4171"/>
                </a:lnTo>
                <a:cubicBezTo>
                  <a:pt x="7208" y="3742"/>
                  <a:pt x="7239" y="3307"/>
                  <a:pt x="7239" y="2870"/>
                </a:cubicBezTo>
                <a:cubicBezTo>
                  <a:pt x="7239" y="2136"/>
                  <a:pt x="7239" y="1336"/>
                  <a:pt x="6839" y="735"/>
                </a:cubicBezTo>
                <a:cubicBezTo>
                  <a:pt x="6534" y="265"/>
                  <a:pt x="6046" y="1"/>
                  <a:pt x="55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2" name="Google Shape;262;p7"/>
          <p:cNvGrpSpPr/>
          <p:nvPr/>
        </p:nvGrpSpPr>
        <p:grpSpPr>
          <a:xfrm>
            <a:off x="224750" y="2606563"/>
            <a:ext cx="311900" cy="314700"/>
            <a:chOff x="8571050" y="1873050"/>
            <a:chExt cx="311900" cy="314700"/>
          </a:xfrm>
        </p:grpSpPr>
        <p:sp>
          <p:nvSpPr>
            <p:cNvPr id="263" name="Google Shape;263;p7"/>
            <p:cNvSpPr/>
            <p:nvPr/>
          </p:nvSpPr>
          <p:spPr>
            <a:xfrm>
              <a:off x="8571050" y="1873050"/>
              <a:ext cx="311900" cy="314700"/>
            </a:xfrm>
            <a:custGeom>
              <a:avLst/>
              <a:gdLst/>
              <a:ahLst/>
              <a:cxnLst/>
              <a:rect l="l" t="t" r="r" b="b"/>
              <a:pathLst>
                <a:path w="12476" h="12588" extrusionOk="0">
                  <a:moveTo>
                    <a:pt x="6515" y="929"/>
                  </a:moveTo>
                  <a:cubicBezTo>
                    <a:pt x="7071" y="929"/>
                    <a:pt x="7622" y="1043"/>
                    <a:pt x="8139" y="1298"/>
                  </a:cubicBezTo>
                  <a:cubicBezTo>
                    <a:pt x="8210" y="1327"/>
                    <a:pt x="8279" y="1340"/>
                    <a:pt x="8345" y="1340"/>
                  </a:cubicBezTo>
                  <a:cubicBezTo>
                    <a:pt x="8479" y="1340"/>
                    <a:pt x="8599" y="1286"/>
                    <a:pt x="8691" y="1204"/>
                  </a:cubicBezTo>
                  <a:lnTo>
                    <a:pt x="8691" y="1204"/>
                  </a:lnTo>
                  <a:cubicBezTo>
                    <a:pt x="8751" y="1239"/>
                    <a:pt x="8804" y="1285"/>
                    <a:pt x="8873" y="1331"/>
                  </a:cubicBezTo>
                  <a:cubicBezTo>
                    <a:pt x="9107" y="1498"/>
                    <a:pt x="9307" y="1665"/>
                    <a:pt x="9507" y="1865"/>
                  </a:cubicBezTo>
                  <a:cubicBezTo>
                    <a:pt x="9907" y="2265"/>
                    <a:pt x="10241" y="2699"/>
                    <a:pt x="10508" y="3166"/>
                  </a:cubicBezTo>
                  <a:cubicBezTo>
                    <a:pt x="11108" y="4267"/>
                    <a:pt x="11408" y="5468"/>
                    <a:pt x="11442" y="6735"/>
                  </a:cubicBezTo>
                  <a:cubicBezTo>
                    <a:pt x="11475" y="7936"/>
                    <a:pt x="11442" y="9404"/>
                    <a:pt x="10508" y="10304"/>
                  </a:cubicBezTo>
                  <a:cubicBezTo>
                    <a:pt x="9674" y="11038"/>
                    <a:pt x="8640" y="11505"/>
                    <a:pt x="7539" y="11605"/>
                  </a:cubicBezTo>
                  <a:cubicBezTo>
                    <a:pt x="7275" y="11644"/>
                    <a:pt x="7012" y="11662"/>
                    <a:pt x="6751" y="11662"/>
                  </a:cubicBezTo>
                  <a:cubicBezTo>
                    <a:pt x="4966" y="11662"/>
                    <a:pt x="3287" y="10784"/>
                    <a:pt x="2268" y="9270"/>
                  </a:cubicBezTo>
                  <a:cubicBezTo>
                    <a:pt x="1101" y="7569"/>
                    <a:pt x="1034" y="5368"/>
                    <a:pt x="2035" y="3566"/>
                  </a:cubicBezTo>
                  <a:cubicBezTo>
                    <a:pt x="2924" y="2093"/>
                    <a:pt x="4742" y="929"/>
                    <a:pt x="6515" y="929"/>
                  </a:cubicBezTo>
                  <a:close/>
                  <a:moveTo>
                    <a:pt x="6555" y="0"/>
                  </a:moveTo>
                  <a:cubicBezTo>
                    <a:pt x="4670" y="0"/>
                    <a:pt x="2774" y="1021"/>
                    <a:pt x="1635" y="2499"/>
                  </a:cubicBezTo>
                  <a:cubicBezTo>
                    <a:pt x="100" y="4567"/>
                    <a:pt x="0" y="7336"/>
                    <a:pt x="1334" y="9537"/>
                  </a:cubicBezTo>
                  <a:cubicBezTo>
                    <a:pt x="2520" y="11456"/>
                    <a:pt x="4636" y="12587"/>
                    <a:pt x="6855" y="12587"/>
                  </a:cubicBezTo>
                  <a:cubicBezTo>
                    <a:pt x="7259" y="12587"/>
                    <a:pt x="7667" y="12550"/>
                    <a:pt x="8073" y="12473"/>
                  </a:cubicBezTo>
                  <a:cubicBezTo>
                    <a:pt x="9407" y="12239"/>
                    <a:pt x="10641" y="11539"/>
                    <a:pt x="11542" y="10505"/>
                  </a:cubicBezTo>
                  <a:cubicBezTo>
                    <a:pt x="12476" y="9337"/>
                    <a:pt x="12442" y="7469"/>
                    <a:pt x="12309" y="6035"/>
                  </a:cubicBezTo>
                  <a:cubicBezTo>
                    <a:pt x="12209" y="4434"/>
                    <a:pt x="11608" y="2866"/>
                    <a:pt x="10574" y="1632"/>
                  </a:cubicBezTo>
                  <a:cubicBezTo>
                    <a:pt x="10074" y="1031"/>
                    <a:pt x="9507" y="531"/>
                    <a:pt x="8806" y="197"/>
                  </a:cubicBezTo>
                  <a:cubicBezTo>
                    <a:pt x="8667" y="128"/>
                    <a:pt x="8499" y="91"/>
                    <a:pt x="8331" y="91"/>
                  </a:cubicBezTo>
                  <a:cubicBezTo>
                    <a:pt x="8179" y="91"/>
                    <a:pt x="8029" y="121"/>
                    <a:pt x="7902" y="185"/>
                  </a:cubicBezTo>
                  <a:lnTo>
                    <a:pt x="7902" y="185"/>
                  </a:lnTo>
                  <a:cubicBezTo>
                    <a:pt x="7461" y="59"/>
                    <a:pt x="7008" y="0"/>
                    <a:pt x="6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7"/>
            <p:cNvSpPr/>
            <p:nvPr/>
          </p:nvSpPr>
          <p:spPr>
            <a:xfrm>
              <a:off x="8662775" y="1977975"/>
              <a:ext cx="28375" cy="42475"/>
            </a:xfrm>
            <a:custGeom>
              <a:avLst/>
              <a:gdLst/>
              <a:ahLst/>
              <a:cxnLst/>
              <a:rect l="l" t="t" r="r" b="b"/>
              <a:pathLst>
                <a:path w="1135" h="1699" extrusionOk="0">
                  <a:moveTo>
                    <a:pt x="617" y="0"/>
                  </a:moveTo>
                  <a:cubicBezTo>
                    <a:pt x="537" y="0"/>
                    <a:pt x="463" y="29"/>
                    <a:pt x="401" y="70"/>
                  </a:cubicBezTo>
                  <a:cubicBezTo>
                    <a:pt x="267" y="136"/>
                    <a:pt x="201" y="237"/>
                    <a:pt x="167" y="337"/>
                  </a:cubicBezTo>
                  <a:lnTo>
                    <a:pt x="145" y="437"/>
                  </a:lnTo>
                  <a:lnTo>
                    <a:pt x="145" y="437"/>
                  </a:lnTo>
                  <a:cubicBezTo>
                    <a:pt x="127" y="470"/>
                    <a:pt x="112" y="503"/>
                    <a:pt x="101" y="537"/>
                  </a:cubicBezTo>
                  <a:lnTo>
                    <a:pt x="0" y="1104"/>
                  </a:lnTo>
                  <a:cubicBezTo>
                    <a:pt x="0" y="1171"/>
                    <a:pt x="0" y="1237"/>
                    <a:pt x="0" y="1271"/>
                  </a:cubicBezTo>
                  <a:cubicBezTo>
                    <a:pt x="0" y="1337"/>
                    <a:pt x="34" y="1404"/>
                    <a:pt x="67" y="1471"/>
                  </a:cubicBezTo>
                  <a:cubicBezTo>
                    <a:pt x="159" y="1608"/>
                    <a:pt x="313" y="1698"/>
                    <a:pt x="476" y="1698"/>
                  </a:cubicBezTo>
                  <a:cubicBezTo>
                    <a:pt x="551" y="1698"/>
                    <a:pt x="628" y="1679"/>
                    <a:pt x="701" y="1638"/>
                  </a:cubicBezTo>
                  <a:cubicBezTo>
                    <a:pt x="801" y="1571"/>
                    <a:pt x="901" y="1471"/>
                    <a:pt x="934" y="1337"/>
                  </a:cubicBezTo>
                  <a:cubicBezTo>
                    <a:pt x="968" y="1104"/>
                    <a:pt x="1035" y="837"/>
                    <a:pt x="1101" y="603"/>
                  </a:cubicBezTo>
                  <a:cubicBezTo>
                    <a:pt x="1135" y="470"/>
                    <a:pt x="1101" y="337"/>
                    <a:pt x="1035" y="237"/>
                  </a:cubicBezTo>
                  <a:cubicBezTo>
                    <a:pt x="968" y="136"/>
                    <a:pt x="868" y="36"/>
                    <a:pt x="768" y="36"/>
                  </a:cubicBezTo>
                  <a:cubicBezTo>
                    <a:pt x="717" y="11"/>
                    <a:pt x="666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7"/>
            <p:cNvSpPr/>
            <p:nvPr/>
          </p:nvSpPr>
          <p:spPr>
            <a:xfrm>
              <a:off x="8738650" y="1982725"/>
              <a:ext cx="30900" cy="44550"/>
            </a:xfrm>
            <a:custGeom>
              <a:avLst/>
              <a:gdLst/>
              <a:ahLst/>
              <a:cxnLst/>
              <a:rect l="l" t="t" r="r" b="b"/>
              <a:pathLst>
                <a:path w="1236" h="1782" extrusionOk="0">
                  <a:moveTo>
                    <a:pt x="781" y="0"/>
                  </a:moveTo>
                  <a:cubicBezTo>
                    <a:pt x="697" y="0"/>
                    <a:pt x="599" y="31"/>
                    <a:pt x="501" y="80"/>
                  </a:cubicBezTo>
                  <a:cubicBezTo>
                    <a:pt x="469" y="102"/>
                    <a:pt x="440" y="127"/>
                    <a:pt x="414" y="154"/>
                  </a:cubicBezTo>
                  <a:lnTo>
                    <a:pt x="414" y="154"/>
                  </a:lnTo>
                  <a:cubicBezTo>
                    <a:pt x="321" y="194"/>
                    <a:pt x="232" y="289"/>
                    <a:pt x="201" y="413"/>
                  </a:cubicBezTo>
                  <a:cubicBezTo>
                    <a:pt x="168" y="680"/>
                    <a:pt x="101" y="947"/>
                    <a:pt x="34" y="1181"/>
                  </a:cubicBezTo>
                  <a:cubicBezTo>
                    <a:pt x="1" y="1314"/>
                    <a:pt x="34" y="1448"/>
                    <a:pt x="68" y="1548"/>
                  </a:cubicBezTo>
                  <a:cubicBezTo>
                    <a:pt x="134" y="1648"/>
                    <a:pt x="234" y="1748"/>
                    <a:pt x="368" y="1781"/>
                  </a:cubicBezTo>
                  <a:cubicBezTo>
                    <a:pt x="468" y="1781"/>
                    <a:pt x="601" y="1781"/>
                    <a:pt x="735" y="1714"/>
                  </a:cubicBezTo>
                  <a:cubicBezTo>
                    <a:pt x="835" y="1648"/>
                    <a:pt x="902" y="1548"/>
                    <a:pt x="935" y="1448"/>
                  </a:cubicBezTo>
                  <a:cubicBezTo>
                    <a:pt x="1035" y="1147"/>
                    <a:pt x="1135" y="880"/>
                    <a:pt x="1202" y="614"/>
                  </a:cubicBezTo>
                  <a:cubicBezTo>
                    <a:pt x="1235" y="480"/>
                    <a:pt x="1235" y="347"/>
                    <a:pt x="1168" y="247"/>
                  </a:cubicBezTo>
                  <a:cubicBezTo>
                    <a:pt x="1102" y="147"/>
                    <a:pt x="1002" y="47"/>
                    <a:pt x="868" y="13"/>
                  </a:cubicBezTo>
                  <a:cubicBezTo>
                    <a:pt x="841" y="4"/>
                    <a:pt x="812" y="0"/>
                    <a:pt x="7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7"/>
            <p:cNvSpPr/>
            <p:nvPr/>
          </p:nvSpPr>
          <p:spPr>
            <a:xfrm>
              <a:off x="8636225" y="2044500"/>
              <a:ext cx="150825" cy="63025"/>
            </a:xfrm>
            <a:custGeom>
              <a:avLst/>
              <a:gdLst/>
              <a:ahLst/>
              <a:cxnLst/>
              <a:rect l="l" t="t" r="r" b="b"/>
              <a:pathLst>
                <a:path w="6033" h="2521" extrusionOk="0">
                  <a:moveTo>
                    <a:pt x="617" y="1"/>
                  </a:moveTo>
                  <a:cubicBezTo>
                    <a:pt x="314" y="1"/>
                    <a:pt x="1" y="262"/>
                    <a:pt x="162" y="644"/>
                  </a:cubicBezTo>
                  <a:cubicBezTo>
                    <a:pt x="362" y="1912"/>
                    <a:pt x="1696" y="2446"/>
                    <a:pt x="2830" y="2512"/>
                  </a:cubicBezTo>
                  <a:cubicBezTo>
                    <a:pt x="2931" y="2518"/>
                    <a:pt x="3031" y="2520"/>
                    <a:pt x="3131" y="2520"/>
                  </a:cubicBezTo>
                  <a:cubicBezTo>
                    <a:pt x="3663" y="2520"/>
                    <a:pt x="4188" y="2442"/>
                    <a:pt x="4665" y="2246"/>
                  </a:cubicBezTo>
                  <a:cubicBezTo>
                    <a:pt x="5232" y="2012"/>
                    <a:pt x="5666" y="1578"/>
                    <a:pt x="5933" y="1045"/>
                  </a:cubicBezTo>
                  <a:cubicBezTo>
                    <a:pt x="6033" y="811"/>
                    <a:pt x="5966" y="544"/>
                    <a:pt x="5766" y="411"/>
                  </a:cubicBezTo>
                  <a:cubicBezTo>
                    <a:pt x="5683" y="364"/>
                    <a:pt x="5592" y="341"/>
                    <a:pt x="5504" y="341"/>
                  </a:cubicBezTo>
                  <a:cubicBezTo>
                    <a:pt x="5345" y="341"/>
                    <a:pt x="5197" y="415"/>
                    <a:pt x="5132" y="544"/>
                  </a:cubicBezTo>
                  <a:cubicBezTo>
                    <a:pt x="4965" y="945"/>
                    <a:pt x="4665" y="1245"/>
                    <a:pt x="4298" y="1378"/>
                  </a:cubicBezTo>
                  <a:cubicBezTo>
                    <a:pt x="3937" y="1517"/>
                    <a:pt x="3552" y="1587"/>
                    <a:pt x="3164" y="1587"/>
                  </a:cubicBezTo>
                  <a:cubicBezTo>
                    <a:pt x="3086" y="1587"/>
                    <a:pt x="3008" y="1584"/>
                    <a:pt x="2930" y="1578"/>
                  </a:cubicBezTo>
                  <a:cubicBezTo>
                    <a:pt x="2163" y="1545"/>
                    <a:pt x="1196" y="1278"/>
                    <a:pt x="1062" y="378"/>
                  </a:cubicBezTo>
                  <a:cubicBezTo>
                    <a:pt x="1010" y="113"/>
                    <a:pt x="815" y="1"/>
                    <a:pt x="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7" name="Google Shape;267;p7"/>
          <p:cNvGrpSpPr/>
          <p:nvPr/>
        </p:nvGrpSpPr>
        <p:grpSpPr>
          <a:xfrm rot="8927671" flipH="1">
            <a:off x="8064758" y="1508001"/>
            <a:ext cx="288970" cy="174347"/>
            <a:chOff x="4177750" y="2899175"/>
            <a:chExt cx="288975" cy="174350"/>
          </a:xfrm>
        </p:grpSpPr>
        <p:sp>
          <p:nvSpPr>
            <p:cNvPr id="268" name="Google Shape;268;p7"/>
            <p:cNvSpPr/>
            <p:nvPr/>
          </p:nvSpPr>
          <p:spPr>
            <a:xfrm>
              <a:off x="4177750" y="2920450"/>
              <a:ext cx="250650" cy="153075"/>
            </a:xfrm>
            <a:custGeom>
              <a:avLst/>
              <a:gdLst/>
              <a:ahLst/>
              <a:cxnLst/>
              <a:rect l="l" t="t" r="r" b="b"/>
              <a:pathLst>
                <a:path w="10026" h="6123" extrusionOk="0">
                  <a:moveTo>
                    <a:pt x="626" y="0"/>
                  </a:moveTo>
                  <a:cubicBezTo>
                    <a:pt x="321" y="0"/>
                    <a:pt x="0" y="351"/>
                    <a:pt x="183" y="718"/>
                  </a:cubicBezTo>
                  <a:cubicBezTo>
                    <a:pt x="1174" y="2864"/>
                    <a:pt x="2361" y="6123"/>
                    <a:pt x="5266" y="6123"/>
                  </a:cubicBezTo>
                  <a:cubicBezTo>
                    <a:pt x="5295" y="6123"/>
                    <a:pt x="5324" y="6122"/>
                    <a:pt x="5354" y="6122"/>
                  </a:cubicBezTo>
                  <a:cubicBezTo>
                    <a:pt x="8289" y="6055"/>
                    <a:pt x="9223" y="2853"/>
                    <a:pt x="9924" y="584"/>
                  </a:cubicBezTo>
                  <a:cubicBezTo>
                    <a:pt x="10026" y="237"/>
                    <a:pt x="9728" y="3"/>
                    <a:pt x="9444" y="3"/>
                  </a:cubicBezTo>
                  <a:cubicBezTo>
                    <a:pt x="9263" y="3"/>
                    <a:pt x="9088" y="97"/>
                    <a:pt x="9023" y="317"/>
                  </a:cubicBezTo>
                  <a:cubicBezTo>
                    <a:pt x="8656" y="1485"/>
                    <a:pt x="8356" y="2686"/>
                    <a:pt x="7689" y="3653"/>
                  </a:cubicBezTo>
                  <a:cubicBezTo>
                    <a:pt x="7122" y="4487"/>
                    <a:pt x="6221" y="5188"/>
                    <a:pt x="5187" y="5188"/>
                  </a:cubicBezTo>
                  <a:cubicBezTo>
                    <a:pt x="2785" y="5121"/>
                    <a:pt x="1785" y="2019"/>
                    <a:pt x="984" y="251"/>
                  </a:cubicBezTo>
                  <a:cubicBezTo>
                    <a:pt x="900" y="73"/>
                    <a:pt x="765" y="0"/>
                    <a:pt x="6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7"/>
            <p:cNvSpPr/>
            <p:nvPr/>
          </p:nvSpPr>
          <p:spPr>
            <a:xfrm>
              <a:off x="4342725" y="2899175"/>
              <a:ext cx="124000" cy="79875"/>
            </a:xfrm>
            <a:custGeom>
              <a:avLst/>
              <a:gdLst/>
              <a:ahLst/>
              <a:cxnLst/>
              <a:rect l="l" t="t" r="r" b="b"/>
              <a:pathLst>
                <a:path w="4960" h="3195" extrusionOk="0">
                  <a:moveTo>
                    <a:pt x="2291" y="902"/>
                  </a:moveTo>
                  <a:lnTo>
                    <a:pt x="2291" y="902"/>
                  </a:lnTo>
                  <a:cubicBezTo>
                    <a:pt x="2291" y="902"/>
                    <a:pt x="2302" y="913"/>
                    <a:pt x="2315" y="928"/>
                  </a:cubicBezTo>
                  <a:lnTo>
                    <a:pt x="2315" y="928"/>
                  </a:lnTo>
                  <a:cubicBezTo>
                    <a:pt x="2302" y="923"/>
                    <a:pt x="2291" y="915"/>
                    <a:pt x="2291" y="902"/>
                  </a:cubicBezTo>
                  <a:close/>
                  <a:moveTo>
                    <a:pt x="2391" y="1"/>
                  </a:moveTo>
                  <a:cubicBezTo>
                    <a:pt x="2157" y="1"/>
                    <a:pt x="1924" y="68"/>
                    <a:pt x="1724" y="201"/>
                  </a:cubicBezTo>
                  <a:lnTo>
                    <a:pt x="523" y="835"/>
                  </a:lnTo>
                  <a:cubicBezTo>
                    <a:pt x="1" y="1082"/>
                    <a:pt x="271" y="1736"/>
                    <a:pt x="699" y="1736"/>
                  </a:cubicBezTo>
                  <a:cubicBezTo>
                    <a:pt x="790" y="1736"/>
                    <a:pt x="890" y="1706"/>
                    <a:pt x="990" y="1635"/>
                  </a:cubicBezTo>
                  <a:lnTo>
                    <a:pt x="2024" y="1102"/>
                  </a:lnTo>
                  <a:lnTo>
                    <a:pt x="2257" y="1002"/>
                  </a:lnTo>
                  <a:cubicBezTo>
                    <a:pt x="2276" y="1002"/>
                    <a:pt x="2316" y="981"/>
                    <a:pt x="2341" y="962"/>
                  </a:cubicBezTo>
                  <a:lnTo>
                    <a:pt x="2341" y="962"/>
                  </a:lnTo>
                  <a:cubicBezTo>
                    <a:pt x="2350" y="977"/>
                    <a:pt x="2357" y="991"/>
                    <a:pt x="2357" y="1002"/>
                  </a:cubicBezTo>
                  <a:lnTo>
                    <a:pt x="2558" y="1235"/>
                  </a:lnTo>
                  <a:lnTo>
                    <a:pt x="4125" y="3070"/>
                  </a:lnTo>
                  <a:cubicBezTo>
                    <a:pt x="4209" y="3153"/>
                    <a:pt x="4325" y="3195"/>
                    <a:pt x="4446" y="3195"/>
                  </a:cubicBezTo>
                  <a:cubicBezTo>
                    <a:pt x="4567" y="3195"/>
                    <a:pt x="4692" y="3153"/>
                    <a:pt x="4792" y="3070"/>
                  </a:cubicBezTo>
                  <a:cubicBezTo>
                    <a:pt x="4959" y="2870"/>
                    <a:pt x="4959" y="2569"/>
                    <a:pt x="4792" y="2403"/>
                  </a:cubicBezTo>
                  <a:cubicBezTo>
                    <a:pt x="4192" y="1702"/>
                    <a:pt x="3592" y="1002"/>
                    <a:pt x="2991" y="301"/>
                  </a:cubicBezTo>
                  <a:cubicBezTo>
                    <a:pt x="2858" y="134"/>
                    <a:pt x="2624" y="1"/>
                    <a:pt x="23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0" name="Google Shape;270;p7"/>
          <p:cNvGrpSpPr/>
          <p:nvPr/>
        </p:nvGrpSpPr>
        <p:grpSpPr>
          <a:xfrm>
            <a:off x="5510725" y="4212900"/>
            <a:ext cx="581325" cy="169475"/>
            <a:chOff x="5393300" y="2420750"/>
            <a:chExt cx="581325" cy="169475"/>
          </a:xfrm>
        </p:grpSpPr>
        <p:sp>
          <p:nvSpPr>
            <p:cNvPr id="271" name="Google Shape;271;p7"/>
            <p:cNvSpPr/>
            <p:nvPr/>
          </p:nvSpPr>
          <p:spPr>
            <a:xfrm>
              <a:off x="5393300" y="2420750"/>
              <a:ext cx="581325" cy="169475"/>
            </a:xfrm>
            <a:custGeom>
              <a:avLst/>
              <a:gdLst/>
              <a:ahLst/>
              <a:cxnLst/>
              <a:rect l="l" t="t" r="r" b="b"/>
              <a:pathLst>
                <a:path w="23253" h="6779" extrusionOk="0">
                  <a:moveTo>
                    <a:pt x="13116" y="2293"/>
                  </a:moveTo>
                  <a:cubicBezTo>
                    <a:pt x="13135" y="2304"/>
                    <a:pt x="13154" y="2315"/>
                    <a:pt x="13172" y="2326"/>
                  </a:cubicBezTo>
                  <a:cubicBezTo>
                    <a:pt x="13906" y="2759"/>
                    <a:pt x="14573" y="3560"/>
                    <a:pt x="14440" y="4494"/>
                  </a:cubicBezTo>
                  <a:cubicBezTo>
                    <a:pt x="14374" y="4890"/>
                    <a:pt x="14133" y="5127"/>
                    <a:pt x="13834" y="5127"/>
                  </a:cubicBezTo>
                  <a:cubicBezTo>
                    <a:pt x="13679" y="5127"/>
                    <a:pt x="13509" y="5064"/>
                    <a:pt x="13339" y="4928"/>
                  </a:cubicBezTo>
                  <a:cubicBezTo>
                    <a:pt x="12972" y="4594"/>
                    <a:pt x="12772" y="4094"/>
                    <a:pt x="12805" y="3593"/>
                  </a:cubicBezTo>
                  <a:cubicBezTo>
                    <a:pt x="12791" y="3083"/>
                    <a:pt x="12907" y="2651"/>
                    <a:pt x="13116" y="2293"/>
                  </a:cubicBezTo>
                  <a:close/>
                  <a:moveTo>
                    <a:pt x="15863" y="0"/>
                  </a:moveTo>
                  <a:cubicBezTo>
                    <a:pt x="14729" y="0"/>
                    <a:pt x="13609" y="359"/>
                    <a:pt x="12840" y="1117"/>
                  </a:cubicBezTo>
                  <a:lnTo>
                    <a:pt x="12840" y="1117"/>
                  </a:lnTo>
                  <a:cubicBezTo>
                    <a:pt x="12235" y="894"/>
                    <a:pt x="11591" y="777"/>
                    <a:pt x="10991" y="777"/>
                  </a:cubicBezTo>
                  <a:cubicBezTo>
                    <a:pt x="10871" y="777"/>
                    <a:pt x="10753" y="782"/>
                    <a:pt x="10637" y="791"/>
                  </a:cubicBezTo>
                  <a:cubicBezTo>
                    <a:pt x="8969" y="958"/>
                    <a:pt x="7468" y="1725"/>
                    <a:pt x="5967" y="2359"/>
                  </a:cubicBezTo>
                  <a:cubicBezTo>
                    <a:pt x="4938" y="2762"/>
                    <a:pt x="3758" y="3165"/>
                    <a:pt x="2610" y="3165"/>
                  </a:cubicBezTo>
                  <a:cubicBezTo>
                    <a:pt x="2046" y="3165"/>
                    <a:pt x="1490" y="3068"/>
                    <a:pt x="963" y="2826"/>
                  </a:cubicBezTo>
                  <a:cubicBezTo>
                    <a:pt x="897" y="2797"/>
                    <a:pt x="831" y="2784"/>
                    <a:pt x="767" y="2784"/>
                  </a:cubicBezTo>
                  <a:cubicBezTo>
                    <a:pt x="322" y="2784"/>
                    <a:pt x="0" y="3427"/>
                    <a:pt x="496" y="3660"/>
                  </a:cubicBezTo>
                  <a:cubicBezTo>
                    <a:pt x="1196" y="3972"/>
                    <a:pt x="1906" y="4100"/>
                    <a:pt x="2617" y="4100"/>
                  </a:cubicBezTo>
                  <a:cubicBezTo>
                    <a:pt x="4108" y="4100"/>
                    <a:pt x="5600" y="3536"/>
                    <a:pt x="7001" y="2926"/>
                  </a:cubicBezTo>
                  <a:cubicBezTo>
                    <a:pt x="8283" y="2374"/>
                    <a:pt x="9697" y="1762"/>
                    <a:pt x="11088" y="1762"/>
                  </a:cubicBezTo>
                  <a:cubicBezTo>
                    <a:pt x="11476" y="1762"/>
                    <a:pt x="11863" y="1810"/>
                    <a:pt x="12244" y="1920"/>
                  </a:cubicBezTo>
                  <a:lnTo>
                    <a:pt x="12244" y="1920"/>
                  </a:lnTo>
                  <a:cubicBezTo>
                    <a:pt x="12088" y="2219"/>
                    <a:pt x="11972" y="2554"/>
                    <a:pt x="11905" y="2926"/>
                  </a:cubicBezTo>
                  <a:cubicBezTo>
                    <a:pt x="11704" y="3994"/>
                    <a:pt x="12038" y="5261"/>
                    <a:pt x="13039" y="5828"/>
                  </a:cubicBezTo>
                  <a:cubicBezTo>
                    <a:pt x="13313" y="5985"/>
                    <a:pt x="13584" y="6055"/>
                    <a:pt x="13839" y="6055"/>
                  </a:cubicBezTo>
                  <a:cubicBezTo>
                    <a:pt x="14667" y="6055"/>
                    <a:pt x="15323" y="5312"/>
                    <a:pt x="15374" y="4394"/>
                  </a:cubicBezTo>
                  <a:cubicBezTo>
                    <a:pt x="15459" y="3149"/>
                    <a:pt x="14759" y="2191"/>
                    <a:pt x="13778" y="1575"/>
                  </a:cubicBezTo>
                  <a:lnTo>
                    <a:pt x="13778" y="1575"/>
                  </a:lnTo>
                  <a:cubicBezTo>
                    <a:pt x="14376" y="1144"/>
                    <a:pt x="15176" y="939"/>
                    <a:pt x="15967" y="939"/>
                  </a:cubicBezTo>
                  <a:cubicBezTo>
                    <a:pt x="16407" y="939"/>
                    <a:pt x="16844" y="1002"/>
                    <a:pt x="17242" y="1125"/>
                  </a:cubicBezTo>
                  <a:cubicBezTo>
                    <a:pt x="18443" y="1592"/>
                    <a:pt x="19543" y="2326"/>
                    <a:pt x="20411" y="3293"/>
                  </a:cubicBezTo>
                  <a:cubicBezTo>
                    <a:pt x="21311" y="4160"/>
                    <a:pt x="22079" y="5161"/>
                    <a:pt x="22279" y="6429"/>
                  </a:cubicBezTo>
                  <a:cubicBezTo>
                    <a:pt x="22319" y="6673"/>
                    <a:pt x="22492" y="6779"/>
                    <a:pt x="22678" y="6779"/>
                  </a:cubicBezTo>
                  <a:cubicBezTo>
                    <a:pt x="22951" y="6779"/>
                    <a:pt x="23252" y="6552"/>
                    <a:pt x="23213" y="6195"/>
                  </a:cubicBezTo>
                  <a:cubicBezTo>
                    <a:pt x="22979" y="4828"/>
                    <a:pt x="22145" y="3693"/>
                    <a:pt x="21211" y="2726"/>
                  </a:cubicBezTo>
                  <a:cubicBezTo>
                    <a:pt x="20244" y="1725"/>
                    <a:pt x="19110" y="925"/>
                    <a:pt x="17875" y="391"/>
                  </a:cubicBezTo>
                  <a:cubicBezTo>
                    <a:pt x="17250" y="134"/>
                    <a:pt x="16554" y="0"/>
                    <a:pt x="158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7"/>
            <p:cNvSpPr/>
            <p:nvPr/>
          </p:nvSpPr>
          <p:spPr>
            <a:xfrm>
              <a:off x="5395700" y="2435100"/>
              <a:ext cx="80900" cy="141375"/>
            </a:xfrm>
            <a:custGeom>
              <a:avLst/>
              <a:gdLst/>
              <a:ahLst/>
              <a:cxnLst/>
              <a:rect l="l" t="t" r="r" b="b"/>
              <a:pathLst>
                <a:path w="3236" h="5655" extrusionOk="0">
                  <a:moveTo>
                    <a:pt x="2715" y="1"/>
                  </a:moveTo>
                  <a:cubicBezTo>
                    <a:pt x="2594" y="1"/>
                    <a:pt x="2469" y="51"/>
                    <a:pt x="2368" y="151"/>
                  </a:cubicBezTo>
                  <a:lnTo>
                    <a:pt x="1068" y="1251"/>
                  </a:lnTo>
                  <a:cubicBezTo>
                    <a:pt x="701" y="1552"/>
                    <a:pt x="200" y="1885"/>
                    <a:pt x="100" y="2386"/>
                  </a:cubicBezTo>
                  <a:cubicBezTo>
                    <a:pt x="0" y="2919"/>
                    <a:pt x="334" y="3520"/>
                    <a:pt x="567" y="3987"/>
                  </a:cubicBezTo>
                  <a:cubicBezTo>
                    <a:pt x="834" y="4487"/>
                    <a:pt x="1134" y="4987"/>
                    <a:pt x="1468" y="5454"/>
                  </a:cubicBezTo>
                  <a:cubicBezTo>
                    <a:pt x="1558" y="5595"/>
                    <a:pt x="1697" y="5654"/>
                    <a:pt x="1838" y="5654"/>
                  </a:cubicBezTo>
                  <a:cubicBezTo>
                    <a:pt x="2165" y="5654"/>
                    <a:pt x="2501" y="5337"/>
                    <a:pt x="2268" y="4987"/>
                  </a:cubicBezTo>
                  <a:lnTo>
                    <a:pt x="2235" y="4987"/>
                  </a:lnTo>
                  <a:cubicBezTo>
                    <a:pt x="1968" y="4587"/>
                    <a:pt x="1735" y="4187"/>
                    <a:pt x="1501" y="3753"/>
                  </a:cubicBezTo>
                  <a:cubicBezTo>
                    <a:pt x="1368" y="3553"/>
                    <a:pt x="1268" y="3353"/>
                    <a:pt x="1168" y="3153"/>
                  </a:cubicBezTo>
                  <a:cubicBezTo>
                    <a:pt x="1068" y="2953"/>
                    <a:pt x="934" y="2753"/>
                    <a:pt x="1001" y="2586"/>
                  </a:cubicBezTo>
                  <a:cubicBezTo>
                    <a:pt x="1068" y="2386"/>
                    <a:pt x="1201" y="2319"/>
                    <a:pt x="1301" y="2252"/>
                  </a:cubicBezTo>
                  <a:lnTo>
                    <a:pt x="1835" y="1785"/>
                  </a:lnTo>
                  <a:lnTo>
                    <a:pt x="3036" y="784"/>
                  </a:lnTo>
                  <a:cubicBezTo>
                    <a:pt x="3236" y="618"/>
                    <a:pt x="3236" y="317"/>
                    <a:pt x="3036" y="151"/>
                  </a:cubicBezTo>
                  <a:cubicBezTo>
                    <a:pt x="2952" y="51"/>
                    <a:pt x="2835" y="1"/>
                    <a:pt x="27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8"/>
          <p:cNvSpPr txBox="1">
            <a:spLocks noGrp="1"/>
          </p:cNvSpPr>
          <p:nvPr>
            <p:ph type="title"/>
          </p:nvPr>
        </p:nvSpPr>
        <p:spPr>
          <a:xfrm>
            <a:off x="974100" y="1928184"/>
            <a:ext cx="7195800" cy="103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8750">
                <a:solidFill>
                  <a:srgbClr val="21252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275" name="Google Shape;275;p8"/>
          <p:cNvGrpSpPr/>
          <p:nvPr/>
        </p:nvGrpSpPr>
        <p:grpSpPr>
          <a:xfrm>
            <a:off x="95" y="25"/>
            <a:ext cx="9143969" cy="5143446"/>
            <a:chOff x="95" y="25"/>
            <a:chExt cx="9143969" cy="5143446"/>
          </a:xfrm>
        </p:grpSpPr>
        <p:sp>
          <p:nvSpPr>
            <p:cNvPr id="276" name="Google Shape;276;p8"/>
            <p:cNvSpPr/>
            <p:nvPr/>
          </p:nvSpPr>
          <p:spPr>
            <a:xfrm>
              <a:off x="95" y="484705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8"/>
            <p:cNvSpPr/>
            <p:nvPr/>
          </p:nvSpPr>
          <p:spPr>
            <a:xfrm>
              <a:off x="95" y="67722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8"/>
            <p:cNvSpPr/>
            <p:nvPr/>
          </p:nvSpPr>
          <p:spPr>
            <a:xfrm>
              <a:off x="95" y="86974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8"/>
            <p:cNvSpPr/>
            <p:nvPr/>
          </p:nvSpPr>
          <p:spPr>
            <a:xfrm>
              <a:off x="95" y="106454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8"/>
            <p:cNvSpPr/>
            <p:nvPr/>
          </p:nvSpPr>
          <p:spPr>
            <a:xfrm>
              <a:off x="95" y="125706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8"/>
            <p:cNvSpPr/>
            <p:nvPr/>
          </p:nvSpPr>
          <p:spPr>
            <a:xfrm>
              <a:off x="95" y="1449643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8"/>
            <p:cNvSpPr/>
            <p:nvPr/>
          </p:nvSpPr>
          <p:spPr>
            <a:xfrm>
              <a:off x="95" y="1642163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8"/>
            <p:cNvSpPr/>
            <p:nvPr/>
          </p:nvSpPr>
          <p:spPr>
            <a:xfrm>
              <a:off x="95" y="1834744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8"/>
            <p:cNvSpPr/>
            <p:nvPr/>
          </p:nvSpPr>
          <p:spPr>
            <a:xfrm>
              <a:off x="95" y="2029479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8"/>
            <p:cNvSpPr/>
            <p:nvPr/>
          </p:nvSpPr>
          <p:spPr>
            <a:xfrm>
              <a:off x="95" y="2222059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8"/>
            <p:cNvSpPr/>
            <p:nvPr/>
          </p:nvSpPr>
          <p:spPr>
            <a:xfrm>
              <a:off x="95" y="241458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8"/>
            <p:cNvSpPr/>
            <p:nvPr/>
          </p:nvSpPr>
          <p:spPr>
            <a:xfrm>
              <a:off x="95" y="260710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8"/>
            <p:cNvSpPr/>
            <p:nvPr/>
          </p:nvSpPr>
          <p:spPr>
            <a:xfrm>
              <a:off x="95" y="280189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8"/>
            <p:cNvSpPr/>
            <p:nvPr/>
          </p:nvSpPr>
          <p:spPr>
            <a:xfrm>
              <a:off x="95" y="299441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8"/>
            <p:cNvSpPr/>
            <p:nvPr/>
          </p:nvSpPr>
          <p:spPr>
            <a:xfrm>
              <a:off x="95" y="3186997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8"/>
            <p:cNvSpPr/>
            <p:nvPr/>
          </p:nvSpPr>
          <p:spPr>
            <a:xfrm>
              <a:off x="95" y="3379517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8"/>
            <p:cNvSpPr/>
            <p:nvPr/>
          </p:nvSpPr>
          <p:spPr>
            <a:xfrm>
              <a:off x="95" y="3572098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8"/>
            <p:cNvSpPr/>
            <p:nvPr/>
          </p:nvSpPr>
          <p:spPr>
            <a:xfrm>
              <a:off x="95" y="3764618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8"/>
            <p:cNvSpPr/>
            <p:nvPr/>
          </p:nvSpPr>
          <p:spPr>
            <a:xfrm>
              <a:off x="95" y="3959413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8"/>
            <p:cNvSpPr/>
            <p:nvPr/>
          </p:nvSpPr>
          <p:spPr>
            <a:xfrm>
              <a:off x="95" y="4151934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8"/>
            <p:cNvSpPr/>
            <p:nvPr/>
          </p:nvSpPr>
          <p:spPr>
            <a:xfrm>
              <a:off x="95" y="4344454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8"/>
            <p:cNvSpPr/>
            <p:nvPr/>
          </p:nvSpPr>
          <p:spPr>
            <a:xfrm>
              <a:off x="95" y="4537035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8"/>
            <p:cNvSpPr/>
            <p:nvPr/>
          </p:nvSpPr>
          <p:spPr>
            <a:xfrm>
              <a:off x="95" y="4731770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8"/>
            <p:cNvSpPr/>
            <p:nvPr/>
          </p:nvSpPr>
          <p:spPr>
            <a:xfrm>
              <a:off x="95" y="4924351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8"/>
            <p:cNvSpPr/>
            <p:nvPr/>
          </p:nvSpPr>
          <p:spPr>
            <a:xfrm>
              <a:off x="704325" y="25"/>
              <a:ext cx="17779" cy="5143446"/>
            </a:xfrm>
            <a:custGeom>
              <a:avLst/>
              <a:gdLst/>
              <a:ahLst/>
              <a:cxnLst/>
              <a:rect l="l" t="t" r="r" b="b"/>
              <a:pathLst>
                <a:path w="297" h="85921" extrusionOk="0">
                  <a:moveTo>
                    <a:pt x="1" y="0"/>
                  </a:moveTo>
                  <a:lnTo>
                    <a:pt x="1" y="85920"/>
                  </a:lnTo>
                  <a:lnTo>
                    <a:pt x="296" y="8592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1" name="Google Shape;301;p8"/>
          <p:cNvSpPr/>
          <p:nvPr/>
        </p:nvSpPr>
        <p:spPr>
          <a:xfrm>
            <a:off x="2180325" y="500088"/>
            <a:ext cx="109275" cy="114525"/>
          </a:xfrm>
          <a:custGeom>
            <a:avLst/>
            <a:gdLst/>
            <a:ahLst/>
            <a:cxnLst/>
            <a:rect l="l" t="t" r="r" b="b"/>
            <a:pathLst>
              <a:path w="4371" h="4581" extrusionOk="0">
                <a:moveTo>
                  <a:pt x="1702" y="1062"/>
                </a:moveTo>
                <a:cubicBezTo>
                  <a:pt x="1780" y="1119"/>
                  <a:pt x="1875" y="1151"/>
                  <a:pt x="1969" y="1151"/>
                </a:cubicBezTo>
                <a:lnTo>
                  <a:pt x="2002" y="1151"/>
                </a:lnTo>
                <a:lnTo>
                  <a:pt x="2102" y="1185"/>
                </a:lnTo>
                <a:cubicBezTo>
                  <a:pt x="2169" y="1185"/>
                  <a:pt x="2236" y="1218"/>
                  <a:pt x="2336" y="1218"/>
                </a:cubicBezTo>
                <a:cubicBezTo>
                  <a:pt x="2436" y="1285"/>
                  <a:pt x="2569" y="1352"/>
                  <a:pt x="2670" y="1418"/>
                </a:cubicBezTo>
                <a:cubicBezTo>
                  <a:pt x="2770" y="1485"/>
                  <a:pt x="2870" y="1552"/>
                  <a:pt x="2936" y="1652"/>
                </a:cubicBezTo>
                <a:cubicBezTo>
                  <a:pt x="3003" y="1752"/>
                  <a:pt x="3070" y="1852"/>
                  <a:pt x="3137" y="1952"/>
                </a:cubicBezTo>
                <a:cubicBezTo>
                  <a:pt x="3170" y="1985"/>
                  <a:pt x="3170" y="2052"/>
                  <a:pt x="3203" y="2085"/>
                </a:cubicBezTo>
                <a:cubicBezTo>
                  <a:pt x="3203" y="2152"/>
                  <a:pt x="3237" y="2219"/>
                  <a:pt x="3237" y="2286"/>
                </a:cubicBezTo>
                <a:lnTo>
                  <a:pt x="3237" y="2319"/>
                </a:lnTo>
                <a:cubicBezTo>
                  <a:pt x="3237" y="2352"/>
                  <a:pt x="3237" y="2386"/>
                  <a:pt x="3237" y="2419"/>
                </a:cubicBezTo>
                <a:cubicBezTo>
                  <a:pt x="3237" y="2519"/>
                  <a:pt x="3237" y="2586"/>
                  <a:pt x="3237" y="2686"/>
                </a:cubicBezTo>
                <a:cubicBezTo>
                  <a:pt x="3237" y="2675"/>
                  <a:pt x="3236" y="2670"/>
                  <a:pt x="3234" y="2670"/>
                </a:cubicBezTo>
                <a:cubicBezTo>
                  <a:pt x="3227" y="2670"/>
                  <a:pt x="3203" y="2791"/>
                  <a:pt x="3203" y="2819"/>
                </a:cubicBezTo>
                <a:cubicBezTo>
                  <a:pt x="3203" y="2886"/>
                  <a:pt x="3170" y="2953"/>
                  <a:pt x="3137" y="2986"/>
                </a:cubicBezTo>
                <a:cubicBezTo>
                  <a:pt x="3146" y="2976"/>
                  <a:pt x="3150" y="2972"/>
                  <a:pt x="3151" y="2972"/>
                </a:cubicBezTo>
                <a:lnTo>
                  <a:pt x="3151" y="2972"/>
                </a:lnTo>
                <a:cubicBezTo>
                  <a:pt x="3153" y="2972"/>
                  <a:pt x="3137" y="2996"/>
                  <a:pt x="3137" y="3019"/>
                </a:cubicBezTo>
                <a:lnTo>
                  <a:pt x="3103" y="3119"/>
                </a:lnTo>
                <a:cubicBezTo>
                  <a:pt x="3070" y="3186"/>
                  <a:pt x="3036" y="3220"/>
                  <a:pt x="3003" y="3253"/>
                </a:cubicBezTo>
                <a:cubicBezTo>
                  <a:pt x="2936" y="3320"/>
                  <a:pt x="2903" y="3353"/>
                  <a:pt x="2836" y="3386"/>
                </a:cubicBezTo>
                <a:lnTo>
                  <a:pt x="2770" y="3453"/>
                </a:lnTo>
                <a:lnTo>
                  <a:pt x="2670" y="3520"/>
                </a:lnTo>
                <a:cubicBezTo>
                  <a:pt x="2603" y="3520"/>
                  <a:pt x="2536" y="3553"/>
                  <a:pt x="2469" y="3553"/>
                </a:cubicBezTo>
                <a:cubicBezTo>
                  <a:pt x="2469" y="3553"/>
                  <a:pt x="2395" y="3568"/>
                  <a:pt x="2366" y="3568"/>
                </a:cubicBezTo>
                <a:cubicBezTo>
                  <a:pt x="2351" y="3568"/>
                  <a:pt x="2347" y="3564"/>
                  <a:pt x="2369" y="3553"/>
                </a:cubicBezTo>
                <a:lnTo>
                  <a:pt x="2303" y="3553"/>
                </a:lnTo>
                <a:cubicBezTo>
                  <a:pt x="2286" y="3570"/>
                  <a:pt x="2261" y="3578"/>
                  <a:pt x="2232" y="3578"/>
                </a:cubicBezTo>
                <a:cubicBezTo>
                  <a:pt x="2203" y="3578"/>
                  <a:pt x="2169" y="3570"/>
                  <a:pt x="2136" y="3553"/>
                </a:cubicBezTo>
                <a:lnTo>
                  <a:pt x="2002" y="3553"/>
                </a:lnTo>
                <a:lnTo>
                  <a:pt x="1902" y="3520"/>
                </a:lnTo>
                <a:lnTo>
                  <a:pt x="1869" y="3520"/>
                </a:lnTo>
                <a:cubicBezTo>
                  <a:pt x="1369" y="3253"/>
                  <a:pt x="1068" y="2753"/>
                  <a:pt x="1068" y="2185"/>
                </a:cubicBezTo>
                <a:cubicBezTo>
                  <a:pt x="1068" y="1885"/>
                  <a:pt x="1168" y="1618"/>
                  <a:pt x="1335" y="1385"/>
                </a:cubicBezTo>
                <a:cubicBezTo>
                  <a:pt x="1437" y="1262"/>
                  <a:pt x="1565" y="1152"/>
                  <a:pt x="1702" y="1062"/>
                </a:cubicBezTo>
                <a:close/>
                <a:moveTo>
                  <a:pt x="1857" y="0"/>
                </a:moveTo>
                <a:cubicBezTo>
                  <a:pt x="1817" y="0"/>
                  <a:pt x="1776" y="6"/>
                  <a:pt x="1736" y="17"/>
                </a:cubicBezTo>
                <a:cubicBezTo>
                  <a:pt x="902" y="284"/>
                  <a:pt x="301" y="985"/>
                  <a:pt x="168" y="1852"/>
                </a:cubicBezTo>
                <a:cubicBezTo>
                  <a:pt x="1" y="2753"/>
                  <a:pt x="368" y="3687"/>
                  <a:pt x="1102" y="4254"/>
                </a:cubicBezTo>
                <a:cubicBezTo>
                  <a:pt x="1429" y="4472"/>
                  <a:pt x="1814" y="4581"/>
                  <a:pt x="2199" y="4581"/>
                </a:cubicBezTo>
                <a:cubicBezTo>
                  <a:pt x="2640" y="4581"/>
                  <a:pt x="3081" y="4438"/>
                  <a:pt x="3437" y="4154"/>
                </a:cubicBezTo>
                <a:cubicBezTo>
                  <a:pt x="4104" y="3620"/>
                  <a:pt x="4371" y="2719"/>
                  <a:pt x="4104" y="1885"/>
                </a:cubicBezTo>
                <a:cubicBezTo>
                  <a:pt x="3834" y="1046"/>
                  <a:pt x="3133" y="422"/>
                  <a:pt x="2268" y="256"/>
                </a:cubicBezTo>
                <a:lnTo>
                  <a:pt x="2268" y="256"/>
                </a:lnTo>
                <a:cubicBezTo>
                  <a:pt x="2188" y="93"/>
                  <a:pt x="2024" y="0"/>
                  <a:pt x="185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8"/>
          <p:cNvSpPr/>
          <p:nvPr/>
        </p:nvSpPr>
        <p:spPr>
          <a:xfrm>
            <a:off x="2983125" y="4609813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8"/>
          <p:cNvSpPr/>
          <p:nvPr/>
        </p:nvSpPr>
        <p:spPr>
          <a:xfrm>
            <a:off x="478575" y="2737725"/>
            <a:ext cx="87600" cy="85725"/>
          </a:xfrm>
          <a:custGeom>
            <a:avLst/>
            <a:gdLst/>
            <a:ahLst/>
            <a:cxnLst/>
            <a:rect l="l" t="t" r="r" b="b"/>
            <a:pathLst>
              <a:path w="3504" h="3429" extrusionOk="0">
                <a:moveTo>
                  <a:pt x="1306" y="1043"/>
                </a:moveTo>
                <a:cubicBezTo>
                  <a:pt x="1302" y="1043"/>
                  <a:pt x="1285" y="1051"/>
                  <a:pt x="1268" y="1068"/>
                </a:cubicBezTo>
                <a:cubicBezTo>
                  <a:pt x="1302" y="1051"/>
                  <a:pt x="1310" y="1043"/>
                  <a:pt x="1306" y="1043"/>
                </a:cubicBezTo>
                <a:close/>
                <a:moveTo>
                  <a:pt x="1049" y="1498"/>
                </a:moveTo>
                <a:cubicBezTo>
                  <a:pt x="1048" y="1498"/>
                  <a:pt x="1043" y="1508"/>
                  <a:pt x="1039" y="1525"/>
                </a:cubicBezTo>
                <a:lnTo>
                  <a:pt x="1039" y="1525"/>
                </a:lnTo>
                <a:cubicBezTo>
                  <a:pt x="1048" y="1506"/>
                  <a:pt x="1050" y="1498"/>
                  <a:pt x="1049" y="1498"/>
                </a:cubicBezTo>
                <a:close/>
                <a:moveTo>
                  <a:pt x="2278" y="2426"/>
                </a:moveTo>
                <a:lnTo>
                  <a:pt x="2278" y="2426"/>
                </a:lnTo>
                <a:cubicBezTo>
                  <a:pt x="2263" y="2428"/>
                  <a:pt x="2252" y="2445"/>
                  <a:pt x="2256" y="2445"/>
                </a:cubicBezTo>
                <a:cubicBezTo>
                  <a:pt x="2258" y="2445"/>
                  <a:pt x="2262" y="2442"/>
                  <a:pt x="2269" y="2435"/>
                </a:cubicBezTo>
                <a:lnTo>
                  <a:pt x="2278" y="2426"/>
                </a:lnTo>
                <a:close/>
                <a:moveTo>
                  <a:pt x="1458" y="943"/>
                </a:moveTo>
                <a:lnTo>
                  <a:pt x="1458" y="943"/>
                </a:lnTo>
                <a:cubicBezTo>
                  <a:pt x="1551" y="978"/>
                  <a:pt x="1643" y="1040"/>
                  <a:pt x="1735" y="1101"/>
                </a:cubicBezTo>
                <a:lnTo>
                  <a:pt x="1869" y="1201"/>
                </a:lnTo>
                <a:lnTo>
                  <a:pt x="1935" y="1234"/>
                </a:lnTo>
                <a:cubicBezTo>
                  <a:pt x="1935" y="1234"/>
                  <a:pt x="1995" y="1264"/>
                  <a:pt x="2004" y="1264"/>
                </a:cubicBezTo>
                <a:cubicBezTo>
                  <a:pt x="2009" y="1264"/>
                  <a:pt x="2002" y="1257"/>
                  <a:pt x="1969" y="1235"/>
                </a:cubicBezTo>
                <a:lnTo>
                  <a:pt x="1969" y="1235"/>
                </a:lnTo>
                <a:cubicBezTo>
                  <a:pt x="2069" y="1302"/>
                  <a:pt x="2136" y="1368"/>
                  <a:pt x="2202" y="1468"/>
                </a:cubicBezTo>
                <a:lnTo>
                  <a:pt x="2236" y="1501"/>
                </a:lnTo>
                <a:cubicBezTo>
                  <a:pt x="2227" y="1485"/>
                  <a:pt x="2225" y="1478"/>
                  <a:pt x="2227" y="1478"/>
                </a:cubicBezTo>
                <a:lnTo>
                  <a:pt x="2227" y="1478"/>
                </a:lnTo>
                <a:cubicBezTo>
                  <a:pt x="2231" y="1478"/>
                  <a:pt x="2269" y="1535"/>
                  <a:pt x="2269" y="1535"/>
                </a:cubicBezTo>
                <a:cubicBezTo>
                  <a:pt x="2302" y="1568"/>
                  <a:pt x="2336" y="1635"/>
                  <a:pt x="2369" y="1702"/>
                </a:cubicBezTo>
                <a:cubicBezTo>
                  <a:pt x="2369" y="1702"/>
                  <a:pt x="2402" y="1735"/>
                  <a:pt x="2402" y="1768"/>
                </a:cubicBezTo>
                <a:lnTo>
                  <a:pt x="2436" y="1902"/>
                </a:lnTo>
                <a:cubicBezTo>
                  <a:pt x="2436" y="1912"/>
                  <a:pt x="2436" y="1923"/>
                  <a:pt x="2436" y="1935"/>
                </a:cubicBezTo>
                <a:cubicBezTo>
                  <a:pt x="2436" y="2002"/>
                  <a:pt x="2436" y="2035"/>
                  <a:pt x="2436" y="2102"/>
                </a:cubicBezTo>
                <a:cubicBezTo>
                  <a:pt x="2436" y="2121"/>
                  <a:pt x="2436" y="2135"/>
                  <a:pt x="2436" y="2135"/>
                </a:cubicBezTo>
                <a:lnTo>
                  <a:pt x="2413" y="2227"/>
                </a:lnTo>
                <a:lnTo>
                  <a:pt x="2413" y="2227"/>
                </a:lnTo>
                <a:cubicBezTo>
                  <a:pt x="2410" y="2228"/>
                  <a:pt x="2407" y="2230"/>
                  <a:pt x="2402" y="2235"/>
                </a:cubicBezTo>
                <a:cubicBezTo>
                  <a:pt x="2402" y="2269"/>
                  <a:pt x="2369" y="2302"/>
                  <a:pt x="2369" y="2302"/>
                </a:cubicBezTo>
                <a:cubicBezTo>
                  <a:pt x="2336" y="2335"/>
                  <a:pt x="2336" y="2369"/>
                  <a:pt x="2336" y="2369"/>
                </a:cubicBezTo>
                <a:lnTo>
                  <a:pt x="2278" y="2426"/>
                </a:lnTo>
                <a:lnTo>
                  <a:pt x="2278" y="2426"/>
                </a:lnTo>
                <a:cubicBezTo>
                  <a:pt x="2279" y="2426"/>
                  <a:pt x="2281" y="2426"/>
                  <a:pt x="2282" y="2426"/>
                </a:cubicBezTo>
                <a:cubicBezTo>
                  <a:pt x="2288" y="2426"/>
                  <a:pt x="2295" y="2428"/>
                  <a:pt x="2302" y="2435"/>
                </a:cubicBezTo>
                <a:lnTo>
                  <a:pt x="2197" y="2488"/>
                </a:lnTo>
                <a:lnTo>
                  <a:pt x="2197" y="2488"/>
                </a:lnTo>
                <a:cubicBezTo>
                  <a:pt x="2177" y="2490"/>
                  <a:pt x="2122" y="2502"/>
                  <a:pt x="2102" y="2502"/>
                </a:cubicBezTo>
                <a:lnTo>
                  <a:pt x="1902" y="2502"/>
                </a:lnTo>
                <a:cubicBezTo>
                  <a:pt x="1835" y="2502"/>
                  <a:pt x="1769" y="2469"/>
                  <a:pt x="1735" y="2435"/>
                </a:cubicBezTo>
                <a:lnTo>
                  <a:pt x="1668" y="2435"/>
                </a:lnTo>
                <a:lnTo>
                  <a:pt x="1502" y="2335"/>
                </a:lnTo>
                <a:lnTo>
                  <a:pt x="1402" y="2269"/>
                </a:lnTo>
                <a:cubicBezTo>
                  <a:pt x="1402" y="2269"/>
                  <a:pt x="1302" y="2202"/>
                  <a:pt x="1302" y="2169"/>
                </a:cubicBezTo>
                <a:lnTo>
                  <a:pt x="1201" y="2102"/>
                </a:lnTo>
                <a:cubicBezTo>
                  <a:pt x="1168" y="2068"/>
                  <a:pt x="1168" y="2035"/>
                  <a:pt x="1135" y="2002"/>
                </a:cubicBezTo>
                <a:cubicBezTo>
                  <a:pt x="1101" y="1968"/>
                  <a:pt x="1068" y="1902"/>
                  <a:pt x="1068" y="1868"/>
                </a:cubicBezTo>
                <a:lnTo>
                  <a:pt x="1068" y="1768"/>
                </a:lnTo>
                <a:cubicBezTo>
                  <a:pt x="1068" y="1768"/>
                  <a:pt x="1068" y="1735"/>
                  <a:pt x="1035" y="1702"/>
                </a:cubicBezTo>
                <a:lnTo>
                  <a:pt x="1035" y="1568"/>
                </a:lnTo>
                <a:cubicBezTo>
                  <a:pt x="1035" y="1551"/>
                  <a:pt x="1037" y="1536"/>
                  <a:pt x="1039" y="1525"/>
                </a:cubicBezTo>
                <a:lnTo>
                  <a:pt x="1039" y="1525"/>
                </a:lnTo>
                <a:cubicBezTo>
                  <a:pt x="1038" y="1528"/>
                  <a:pt x="1036" y="1531"/>
                  <a:pt x="1035" y="1535"/>
                </a:cubicBezTo>
                <a:cubicBezTo>
                  <a:pt x="1035" y="1514"/>
                  <a:pt x="1035" y="1484"/>
                  <a:pt x="1035" y="1468"/>
                </a:cubicBezTo>
                <a:cubicBezTo>
                  <a:pt x="1035" y="1435"/>
                  <a:pt x="1035" y="1435"/>
                  <a:pt x="1035" y="1401"/>
                </a:cubicBezTo>
                <a:lnTo>
                  <a:pt x="1035" y="1368"/>
                </a:lnTo>
                <a:cubicBezTo>
                  <a:pt x="1035" y="1335"/>
                  <a:pt x="1101" y="1268"/>
                  <a:pt x="1135" y="1234"/>
                </a:cubicBezTo>
                <a:cubicBezTo>
                  <a:pt x="1135" y="1201"/>
                  <a:pt x="1135" y="1201"/>
                  <a:pt x="1168" y="1168"/>
                </a:cubicBezTo>
                <a:lnTo>
                  <a:pt x="1201" y="1168"/>
                </a:lnTo>
                <a:lnTo>
                  <a:pt x="1268" y="1068"/>
                </a:lnTo>
                <a:cubicBezTo>
                  <a:pt x="1268" y="1034"/>
                  <a:pt x="1368" y="1001"/>
                  <a:pt x="1402" y="968"/>
                </a:cubicBezTo>
                <a:lnTo>
                  <a:pt x="1368" y="968"/>
                </a:lnTo>
                <a:cubicBezTo>
                  <a:pt x="1368" y="968"/>
                  <a:pt x="1423" y="968"/>
                  <a:pt x="1458" y="943"/>
                </a:cubicBezTo>
                <a:close/>
                <a:moveTo>
                  <a:pt x="1568" y="0"/>
                </a:moveTo>
                <a:lnTo>
                  <a:pt x="1568" y="67"/>
                </a:lnTo>
                <a:cubicBezTo>
                  <a:pt x="868" y="100"/>
                  <a:pt x="301" y="567"/>
                  <a:pt x="134" y="1201"/>
                </a:cubicBezTo>
                <a:cubicBezTo>
                  <a:pt x="1" y="1835"/>
                  <a:pt x="201" y="2502"/>
                  <a:pt x="734" y="2936"/>
                </a:cubicBezTo>
                <a:cubicBezTo>
                  <a:pt x="1078" y="3258"/>
                  <a:pt x="1519" y="3428"/>
                  <a:pt x="1967" y="3428"/>
                </a:cubicBezTo>
                <a:cubicBezTo>
                  <a:pt x="2215" y="3428"/>
                  <a:pt x="2465" y="3376"/>
                  <a:pt x="2703" y="3269"/>
                </a:cubicBezTo>
                <a:cubicBezTo>
                  <a:pt x="3270" y="2902"/>
                  <a:pt x="3503" y="2235"/>
                  <a:pt x="3336" y="1601"/>
                </a:cubicBezTo>
                <a:cubicBezTo>
                  <a:pt x="3103" y="934"/>
                  <a:pt x="2569" y="367"/>
                  <a:pt x="1902" y="134"/>
                </a:cubicBezTo>
                <a:cubicBezTo>
                  <a:pt x="1878" y="122"/>
                  <a:pt x="1855" y="112"/>
                  <a:pt x="1832" y="104"/>
                </a:cubicBezTo>
                <a:lnTo>
                  <a:pt x="1832" y="104"/>
                </a:lnTo>
                <a:cubicBezTo>
                  <a:pt x="1756" y="40"/>
                  <a:pt x="1665" y="0"/>
                  <a:pt x="15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8"/>
          <p:cNvSpPr/>
          <p:nvPr/>
        </p:nvSpPr>
        <p:spPr>
          <a:xfrm>
            <a:off x="6728588" y="500100"/>
            <a:ext cx="70900" cy="70825"/>
          </a:xfrm>
          <a:custGeom>
            <a:avLst/>
            <a:gdLst/>
            <a:ahLst/>
            <a:cxnLst/>
            <a:rect l="l" t="t" r="r" b="b"/>
            <a:pathLst>
              <a:path w="2836" h="2833" extrusionOk="0">
                <a:moveTo>
                  <a:pt x="958" y="1016"/>
                </a:moveTo>
                <a:cubicBezTo>
                  <a:pt x="951" y="1028"/>
                  <a:pt x="943" y="1033"/>
                  <a:pt x="939" y="1033"/>
                </a:cubicBezTo>
                <a:cubicBezTo>
                  <a:pt x="936" y="1033"/>
                  <a:pt x="939" y="1027"/>
                  <a:pt x="958" y="1016"/>
                </a:cubicBezTo>
                <a:close/>
                <a:moveTo>
                  <a:pt x="1201" y="1126"/>
                </a:moveTo>
                <a:cubicBezTo>
                  <a:pt x="1201" y="1126"/>
                  <a:pt x="1200" y="1138"/>
                  <a:pt x="1197" y="1153"/>
                </a:cubicBezTo>
                <a:lnTo>
                  <a:pt x="1197" y="1153"/>
                </a:lnTo>
                <a:cubicBezTo>
                  <a:pt x="1198" y="1150"/>
                  <a:pt x="1200" y="1147"/>
                  <a:pt x="1201" y="1144"/>
                </a:cubicBezTo>
                <a:cubicBezTo>
                  <a:pt x="1201" y="1131"/>
                  <a:pt x="1201" y="1126"/>
                  <a:pt x="1201" y="1126"/>
                </a:cubicBezTo>
                <a:close/>
                <a:moveTo>
                  <a:pt x="1197" y="1153"/>
                </a:moveTo>
                <a:cubicBezTo>
                  <a:pt x="1187" y="1174"/>
                  <a:pt x="1181" y="1191"/>
                  <a:pt x="1176" y="1208"/>
                </a:cubicBezTo>
                <a:lnTo>
                  <a:pt x="1176" y="1208"/>
                </a:lnTo>
                <a:cubicBezTo>
                  <a:pt x="1188" y="1199"/>
                  <a:pt x="1194" y="1173"/>
                  <a:pt x="1197" y="1153"/>
                </a:cubicBezTo>
                <a:close/>
                <a:moveTo>
                  <a:pt x="1826" y="1273"/>
                </a:moveTo>
                <a:cubicBezTo>
                  <a:pt x="1828" y="1291"/>
                  <a:pt x="1839" y="1306"/>
                  <a:pt x="1843" y="1306"/>
                </a:cubicBezTo>
                <a:cubicBezTo>
                  <a:pt x="1846" y="1306"/>
                  <a:pt x="1845" y="1299"/>
                  <a:pt x="1835" y="1278"/>
                </a:cubicBezTo>
                <a:lnTo>
                  <a:pt x="1826" y="1273"/>
                </a:lnTo>
                <a:close/>
                <a:moveTo>
                  <a:pt x="1316" y="1792"/>
                </a:moveTo>
                <a:cubicBezTo>
                  <a:pt x="1316" y="1792"/>
                  <a:pt x="1327" y="1802"/>
                  <a:pt x="1339" y="1812"/>
                </a:cubicBezTo>
                <a:lnTo>
                  <a:pt x="1339" y="1812"/>
                </a:lnTo>
                <a:cubicBezTo>
                  <a:pt x="1338" y="1812"/>
                  <a:pt x="1336" y="1812"/>
                  <a:pt x="1335" y="1812"/>
                </a:cubicBezTo>
                <a:cubicBezTo>
                  <a:pt x="1321" y="1797"/>
                  <a:pt x="1315" y="1792"/>
                  <a:pt x="1316" y="1792"/>
                </a:cubicBezTo>
                <a:close/>
                <a:moveTo>
                  <a:pt x="1835" y="1778"/>
                </a:moveTo>
                <a:lnTo>
                  <a:pt x="1835" y="1778"/>
                </a:lnTo>
                <a:cubicBezTo>
                  <a:pt x="1816" y="1797"/>
                  <a:pt x="1774" y="1817"/>
                  <a:pt x="1768" y="1817"/>
                </a:cubicBezTo>
                <a:cubicBezTo>
                  <a:pt x="1764" y="1817"/>
                  <a:pt x="1779" y="1806"/>
                  <a:pt x="1835" y="1778"/>
                </a:cubicBezTo>
                <a:close/>
                <a:moveTo>
                  <a:pt x="1270" y="945"/>
                </a:moveTo>
                <a:cubicBezTo>
                  <a:pt x="1303" y="947"/>
                  <a:pt x="1344" y="954"/>
                  <a:pt x="1368" y="978"/>
                </a:cubicBezTo>
                <a:lnTo>
                  <a:pt x="1435" y="978"/>
                </a:lnTo>
                <a:lnTo>
                  <a:pt x="1568" y="1078"/>
                </a:lnTo>
                <a:lnTo>
                  <a:pt x="1635" y="1111"/>
                </a:lnTo>
                <a:cubicBezTo>
                  <a:pt x="1702" y="1144"/>
                  <a:pt x="1735" y="1178"/>
                  <a:pt x="1768" y="1244"/>
                </a:cubicBezTo>
                <a:lnTo>
                  <a:pt x="1826" y="1273"/>
                </a:lnTo>
                <a:lnTo>
                  <a:pt x="1826" y="1273"/>
                </a:lnTo>
                <a:cubicBezTo>
                  <a:pt x="1825" y="1263"/>
                  <a:pt x="1827" y="1253"/>
                  <a:pt x="1835" y="1244"/>
                </a:cubicBezTo>
                <a:lnTo>
                  <a:pt x="1835" y="1244"/>
                </a:lnTo>
                <a:lnTo>
                  <a:pt x="1902" y="1378"/>
                </a:lnTo>
                <a:lnTo>
                  <a:pt x="1935" y="1445"/>
                </a:lnTo>
                <a:cubicBezTo>
                  <a:pt x="1935" y="1478"/>
                  <a:pt x="1935" y="1478"/>
                  <a:pt x="1935" y="1511"/>
                </a:cubicBezTo>
                <a:lnTo>
                  <a:pt x="1935" y="1611"/>
                </a:lnTo>
                <a:lnTo>
                  <a:pt x="1935" y="1645"/>
                </a:lnTo>
                <a:cubicBezTo>
                  <a:pt x="1935" y="1645"/>
                  <a:pt x="1935" y="1662"/>
                  <a:pt x="1923" y="1672"/>
                </a:cubicBezTo>
                <a:lnTo>
                  <a:pt x="1923" y="1672"/>
                </a:lnTo>
                <a:cubicBezTo>
                  <a:pt x="1931" y="1653"/>
                  <a:pt x="1936" y="1629"/>
                  <a:pt x="1925" y="1629"/>
                </a:cubicBezTo>
                <a:cubicBezTo>
                  <a:pt x="1921" y="1629"/>
                  <a:pt x="1913" y="1633"/>
                  <a:pt x="1902" y="1645"/>
                </a:cubicBezTo>
                <a:lnTo>
                  <a:pt x="1835" y="1745"/>
                </a:lnTo>
                <a:cubicBezTo>
                  <a:pt x="1828" y="1759"/>
                  <a:pt x="1828" y="1764"/>
                  <a:pt x="1833" y="1764"/>
                </a:cubicBezTo>
                <a:cubicBezTo>
                  <a:pt x="1845" y="1764"/>
                  <a:pt x="1887" y="1726"/>
                  <a:pt x="1887" y="1726"/>
                </a:cubicBezTo>
                <a:lnTo>
                  <a:pt x="1887" y="1726"/>
                </a:lnTo>
                <a:cubicBezTo>
                  <a:pt x="1888" y="1726"/>
                  <a:pt x="1883" y="1731"/>
                  <a:pt x="1868" y="1745"/>
                </a:cubicBezTo>
                <a:lnTo>
                  <a:pt x="1835" y="1778"/>
                </a:lnTo>
                <a:cubicBezTo>
                  <a:pt x="1802" y="1778"/>
                  <a:pt x="1768" y="1812"/>
                  <a:pt x="1735" y="1812"/>
                </a:cubicBezTo>
                <a:lnTo>
                  <a:pt x="1702" y="1845"/>
                </a:lnTo>
                <a:lnTo>
                  <a:pt x="1668" y="1845"/>
                </a:lnTo>
                <a:cubicBezTo>
                  <a:pt x="1735" y="1812"/>
                  <a:pt x="1735" y="1812"/>
                  <a:pt x="1702" y="1812"/>
                </a:cubicBezTo>
                <a:lnTo>
                  <a:pt x="1602" y="1845"/>
                </a:lnTo>
                <a:lnTo>
                  <a:pt x="1535" y="1845"/>
                </a:lnTo>
                <a:cubicBezTo>
                  <a:pt x="1518" y="1862"/>
                  <a:pt x="1502" y="1870"/>
                  <a:pt x="1485" y="1870"/>
                </a:cubicBezTo>
                <a:cubicBezTo>
                  <a:pt x="1468" y="1870"/>
                  <a:pt x="1451" y="1862"/>
                  <a:pt x="1435" y="1845"/>
                </a:cubicBezTo>
                <a:cubicBezTo>
                  <a:pt x="1414" y="1845"/>
                  <a:pt x="1393" y="1832"/>
                  <a:pt x="1373" y="1822"/>
                </a:cubicBezTo>
                <a:lnTo>
                  <a:pt x="1373" y="1822"/>
                </a:lnTo>
                <a:cubicBezTo>
                  <a:pt x="1372" y="1820"/>
                  <a:pt x="1370" y="1816"/>
                  <a:pt x="1368" y="1812"/>
                </a:cubicBezTo>
                <a:lnTo>
                  <a:pt x="1335" y="1778"/>
                </a:lnTo>
                <a:cubicBezTo>
                  <a:pt x="1301" y="1778"/>
                  <a:pt x="1301" y="1778"/>
                  <a:pt x="1301" y="1745"/>
                </a:cubicBezTo>
                <a:cubicBezTo>
                  <a:pt x="1281" y="1725"/>
                  <a:pt x="1261" y="1692"/>
                  <a:pt x="1263" y="1692"/>
                </a:cubicBezTo>
                <a:lnTo>
                  <a:pt x="1263" y="1692"/>
                </a:lnTo>
                <a:cubicBezTo>
                  <a:pt x="1264" y="1692"/>
                  <a:pt x="1275" y="1706"/>
                  <a:pt x="1301" y="1745"/>
                </a:cubicBezTo>
                <a:cubicBezTo>
                  <a:pt x="1301" y="1711"/>
                  <a:pt x="1235" y="1678"/>
                  <a:pt x="1235" y="1645"/>
                </a:cubicBezTo>
                <a:cubicBezTo>
                  <a:pt x="1218" y="1645"/>
                  <a:pt x="1210" y="1637"/>
                  <a:pt x="1206" y="1625"/>
                </a:cubicBezTo>
                <a:lnTo>
                  <a:pt x="1206" y="1625"/>
                </a:lnTo>
                <a:cubicBezTo>
                  <a:pt x="1207" y="1626"/>
                  <a:pt x="1208" y="1628"/>
                  <a:pt x="1208" y="1628"/>
                </a:cubicBezTo>
                <a:cubicBezTo>
                  <a:pt x="1209" y="1628"/>
                  <a:pt x="1207" y="1624"/>
                  <a:pt x="1203" y="1616"/>
                </a:cubicBezTo>
                <a:lnTo>
                  <a:pt x="1203" y="1616"/>
                </a:lnTo>
                <a:cubicBezTo>
                  <a:pt x="1201" y="1604"/>
                  <a:pt x="1201" y="1591"/>
                  <a:pt x="1201" y="1578"/>
                </a:cubicBezTo>
                <a:cubicBezTo>
                  <a:pt x="1190" y="1567"/>
                  <a:pt x="1183" y="1562"/>
                  <a:pt x="1180" y="1562"/>
                </a:cubicBezTo>
                <a:cubicBezTo>
                  <a:pt x="1176" y="1562"/>
                  <a:pt x="1178" y="1571"/>
                  <a:pt x="1183" y="1582"/>
                </a:cubicBezTo>
                <a:lnTo>
                  <a:pt x="1183" y="1582"/>
                </a:lnTo>
                <a:cubicBezTo>
                  <a:pt x="1141" y="1511"/>
                  <a:pt x="1168" y="1508"/>
                  <a:pt x="1168" y="1478"/>
                </a:cubicBezTo>
                <a:lnTo>
                  <a:pt x="1168" y="1445"/>
                </a:lnTo>
                <a:lnTo>
                  <a:pt x="1168" y="1311"/>
                </a:lnTo>
                <a:cubicBezTo>
                  <a:pt x="1168" y="1269"/>
                  <a:pt x="1168" y="1240"/>
                  <a:pt x="1176" y="1208"/>
                </a:cubicBezTo>
                <a:lnTo>
                  <a:pt x="1176" y="1208"/>
                </a:lnTo>
                <a:cubicBezTo>
                  <a:pt x="1174" y="1210"/>
                  <a:pt x="1171" y="1211"/>
                  <a:pt x="1168" y="1211"/>
                </a:cubicBezTo>
                <a:cubicBezTo>
                  <a:pt x="1135" y="1211"/>
                  <a:pt x="1201" y="1144"/>
                  <a:pt x="1201" y="1111"/>
                </a:cubicBezTo>
                <a:cubicBezTo>
                  <a:pt x="1236" y="1055"/>
                  <a:pt x="1259" y="999"/>
                  <a:pt x="1270" y="945"/>
                </a:cubicBezTo>
                <a:close/>
                <a:moveTo>
                  <a:pt x="1195" y="1"/>
                </a:moveTo>
                <a:cubicBezTo>
                  <a:pt x="988" y="1"/>
                  <a:pt x="784" y="52"/>
                  <a:pt x="601" y="144"/>
                </a:cubicBezTo>
                <a:cubicBezTo>
                  <a:pt x="234" y="344"/>
                  <a:pt x="0" y="677"/>
                  <a:pt x="0" y="1078"/>
                </a:cubicBezTo>
                <a:cubicBezTo>
                  <a:pt x="0" y="1230"/>
                  <a:pt x="66" y="1361"/>
                  <a:pt x="171" y="1445"/>
                </a:cubicBezTo>
                <a:lnTo>
                  <a:pt x="171" y="1445"/>
                </a:lnTo>
                <a:cubicBezTo>
                  <a:pt x="176" y="1712"/>
                  <a:pt x="251" y="1978"/>
                  <a:pt x="401" y="2212"/>
                </a:cubicBezTo>
                <a:cubicBezTo>
                  <a:pt x="636" y="2604"/>
                  <a:pt x="1056" y="2832"/>
                  <a:pt x="1483" y="2832"/>
                </a:cubicBezTo>
                <a:cubicBezTo>
                  <a:pt x="1601" y="2832"/>
                  <a:pt x="1720" y="2815"/>
                  <a:pt x="1835" y="2779"/>
                </a:cubicBezTo>
                <a:cubicBezTo>
                  <a:pt x="2402" y="2612"/>
                  <a:pt x="2802" y="2145"/>
                  <a:pt x="2836" y="1545"/>
                </a:cubicBezTo>
                <a:cubicBezTo>
                  <a:pt x="2769" y="878"/>
                  <a:pt x="2335" y="310"/>
                  <a:pt x="1702" y="110"/>
                </a:cubicBezTo>
                <a:cubicBezTo>
                  <a:pt x="1536" y="35"/>
                  <a:pt x="1364" y="1"/>
                  <a:pt x="11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8"/>
          <p:cNvSpPr/>
          <p:nvPr/>
        </p:nvSpPr>
        <p:spPr>
          <a:xfrm>
            <a:off x="353075" y="664700"/>
            <a:ext cx="338600" cy="293575"/>
          </a:xfrm>
          <a:custGeom>
            <a:avLst/>
            <a:gdLst/>
            <a:ahLst/>
            <a:cxnLst/>
            <a:rect l="l" t="t" r="r" b="b"/>
            <a:pathLst>
              <a:path w="13544" h="11743" extrusionOk="0">
                <a:moveTo>
                  <a:pt x="6438" y="992"/>
                </a:moveTo>
                <a:cubicBezTo>
                  <a:pt x="6467" y="992"/>
                  <a:pt x="6479" y="1072"/>
                  <a:pt x="6538" y="1210"/>
                </a:cubicBezTo>
                <a:cubicBezTo>
                  <a:pt x="6672" y="1444"/>
                  <a:pt x="6672" y="1577"/>
                  <a:pt x="6738" y="1777"/>
                </a:cubicBezTo>
                <a:lnTo>
                  <a:pt x="7306" y="3245"/>
                </a:lnTo>
                <a:cubicBezTo>
                  <a:pt x="7606" y="4012"/>
                  <a:pt x="7773" y="4579"/>
                  <a:pt x="8673" y="4579"/>
                </a:cubicBezTo>
                <a:cubicBezTo>
                  <a:pt x="9707" y="4579"/>
                  <a:pt x="10708" y="4579"/>
                  <a:pt x="11742" y="4680"/>
                </a:cubicBezTo>
                <a:cubicBezTo>
                  <a:pt x="11976" y="4680"/>
                  <a:pt x="12209" y="4713"/>
                  <a:pt x="12443" y="4746"/>
                </a:cubicBezTo>
                <a:cubicBezTo>
                  <a:pt x="12276" y="4880"/>
                  <a:pt x="12142" y="4980"/>
                  <a:pt x="12009" y="5113"/>
                </a:cubicBezTo>
                <a:cubicBezTo>
                  <a:pt x="11609" y="5447"/>
                  <a:pt x="11175" y="5714"/>
                  <a:pt x="10741" y="5947"/>
                </a:cubicBezTo>
                <a:cubicBezTo>
                  <a:pt x="10108" y="6314"/>
                  <a:pt x="9240" y="6414"/>
                  <a:pt x="9174" y="7281"/>
                </a:cubicBezTo>
                <a:cubicBezTo>
                  <a:pt x="9174" y="7815"/>
                  <a:pt x="9174" y="8382"/>
                  <a:pt x="9174" y="8949"/>
                </a:cubicBezTo>
                <a:cubicBezTo>
                  <a:pt x="9240" y="9416"/>
                  <a:pt x="9240" y="9917"/>
                  <a:pt x="9174" y="10384"/>
                </a:cubicBezTo>
                <a:cubicBezTo>
                  <a:pt x="9196" y="10498"/>
                  <a:pt x="9204" y="10549"/>
                  <a:pt x="9185" y="10549"/>
                </a:cubicBezTo>
                <a:cubicBezTo>
                  <a:pt x="9176" y="10549"/>
                  <a:pt x="9161" y="10538"/>
                  <a:pt x="9140" y="10517"/>
                </a:cubicBezTo>
                <a:cubicBezTo>
                  <a:pt x="9007" y="10450"/>
                  <a:pt x="8940" y="10384"/>
                  <a:pt x="8873" y="10250"/>
                </a:cubicBezTo>
                <a:cubicBezTo>
                  <a:pt x="8707" y="10050"/>
                  <a:pt x="8573" y="9850"/>
                  <a:pt x="8440" y="9616"/>
                </a:cubicBezTo>
                <a:lnTo>
                  <a:pt x="7572" y="8282"/>
                </a:lnTo>
                <a:cubicBezTo>
                  <a:pt x="7477" y="8130"/>
                  <a:pt x="7327" y="8053"/>
                  <a:pt x="7173" y="8053"/>
                </a:cubicBezTo>
                <a:cubicBezTo>
                  <a:pt x="7057" y="8053"/>
                  <a:pt x="6939" y="8096"/>
                  <a:pt x="6839" y="8182"/>
                </a:cubicBezTo>
                <a:cubicBezTo>
                  <a:pt x="6438" y="8616"/>
                  <a:pt x="6038" y="9049"/>
                  <a:pt x="5604" y="9483"/>
                </a:cubicBezTo>
                <a:cubicBezTo>
                  <a:pt x="5371" y="9650"/>
                  <a:pt x="5171" y="9850"/>
                  <a:pt x="4971" y="10017"/>
                </a:cubicBezTo>
                <a:cubicBezTo>
                  <a:pt x="4737" y="10284"/>
                  <a:pt x="4470" y="10484"/>
                  <a:pt x="4170" y="10651"/>
                </a:cubicBezTo>
                <a:cubicBezTo>
                  <a:pt x="4170" y="10651"/>
                  <a:pt x="4037" y="10751"/>
                  <a:pt x="4037" y="10751"/>
                </a:cubicBezTo>
                <a:cubicBezTo>
                  <a:pt x="4037" y="10617"/>
                  <a:pt x="4070" y="10450"/>
                  <a:pt x="4103" y="10284"/>
                </a:cubicBezTo>
                <a:cubicBezTo>
                  <a:pt x="4170" y="9983"/>
                  <a:pt x="4237" y="9717"/>
                  <a:pt x="4270" y="9416"/>
                </a:cubicBezTo>
                <a:cubicBezTo>
                  <a:pt x="4403" y="8783"/>
                  <a:pt x="4537" y="8182"/>
                  <a:pt x="4704" y="7515"/>
                </a:cubicBezTo>
                <a:cubicBezTo>
                  <a:pt x="4770" y="7281"/>
                  <a:pt x="4604" y="7015"/>
                  <a:pt x="4370" y="6948"/>
                </a:cubicBezTo>
                <a:cubicBezTo>
                  <a:pt x="3770" y="6748"/>
                  <a:pt x="3169" y="6548"/>
                  <a:pt x="2602" y="6281"/>
                </a:cubicBezTo>
                <a:cubicBezTo>
                  <a:pt x="2335" y="6147"/>
                  <a:pt x="2068" y="6014"/>
                  <a:pt x="1768" y="5847"/>
                </a:cubicBezTo>
                <a:lnTo>
                  <a:pt x="1368" y="5647"/>
                </a:lnTo>
                <a:lnTo>
                  <a:pt x="1247" y="5556"/>
                </a:lnTo>
                <a:lnTo>
                  <a:pt x="1247" y="5556"/>
                </a:lnTo>
                <a:cubicBezTo>
                  <a:pt x="1278" y="5542"/>
                  <a:pt x="1306" y="5528"/>
                  <a:pt x="1335" y="5513"/>
                </a:cubicBezTo>
                <a:cubicBezTo>
                  <a:pt x="1535" y="5480"/>
                  <a:pt x="1735" y="5480"/>
                  <a:pt x="1935" y="5447"/>
                </a:cubicBezTo>
                <a:lnTo>
                  <a:pt x="2836" y="5347"/>
                </a:lnTo>
                <a:lnTo>
                  <a:pt x="4937" y="5113"/>
                </a:lnTo>
                <a:cubicBezTo>
                  <a:pt x="5229" y="5079"/>
                  <a:pt x="5379" y="4815"/>
                  <a:pt x="5375" y="4576"/>
                </a:cubicBezTo>
                <a:lnTo>
                  <a:pt x="5375" y="4576"/>
                </a:lnTo>
                <a:cubicBezTo>
                  <a:pt x="5518" y="4540"/>
                  <a:pt x="5638" y="4433"/>
                  <a:pt x="5671" y="4246"/>
                </a:cubicBezTo>
                <a:cubicBezTo>
                  <a:pt x="5771" y="3712"/>
                  <a:pt x="5871" y="3178"/>
                  <a:pt x="6005" y="2611"/>
                </a:cubicBezTo>
                <a:cubicBezTo>
                  <a:pt x="6071" y="2345"/>
                  <a:pt x="6105" y="2078"/>
                  <a:pt x="6171" y="1811"/>
                </a:cubicBezTo>
                <a:cubicBezTo>
                  <a:pt x="6205" y="1577"/>
                  <a:pt x="6238" y="1344"/>
                  <a:pt x="6338" y="1110"/>
                </a:cubicBezTo>
                <a:cubicBezTo>
                  <a:pt x="6392" y="1029"/>
                  <a:pt x="6419" y="992"/>
                  <a:pt x="6438" y="992"/>
                </a:cubicBezTo>
                <a:close/>
                <a:moveTo>
                  <a:pt x="6414" y="0"/>
                </a:moveTo>
                <a:cubicBezTo>
                  <a:pt x="6069" y="0"/>
                  <a:pt x="5728" y="192"/>
                  <a:pt x="5571" y="577"/>
                </a:cubicBezTo>
                <a:cubicBezTo>
                  <a:pt x="5371" y="1044"/>
                  <a:pt x="5237" y="1544"/>
                  <a:pt x="5171" y="2078"/>
                </a:cubicBezTo>
                <a:cubicBezTo>
                  <a:pt x="5037" y="2711"/>
                  <a:pt x="4904" y="3312"/>
                  <a:pt x="4770" y="3979"/>
                </a:cubicBezTo>
                <a:cubicBezTo>
                  <a:pt x="4758" y="4059"/>
                  <a:pt x="4761" y="4132"/>
                  <a:pt x="4775" y="4197"/>
                </a:cubicBezTo>
                <a:lnTo>
                  <a:pt x="4775" y="4197"/>
                </a:lnTo>
                <a:lnTo>
                  <a:pt x="1935" y="4513"/>
                </a:lnTo>
                <a:cubicBezTo>
                  <a:pt x="1335" y="4579"/>
                  <a:pt x="367" y="4613"/>
                  <a:pt x="167" y="5347"/>
                </a:cubicBezTo>
                <a:cubicBezTo>
                  <a:pt x="0" y="6081"/>
                  <a:pt x="1001" y="6514"/>
                  <a:pt x="1535" y="6781"/>
                </a:cubicBezTo>
                <a:cubicBezTo>
                  <a:pt x="2234" y="7145"/>
                  <a:pt x="2934" y="7462"/>
                  <a:pt x="3673" y="7692"/>
                </a:cubicBezTo>
                <a:lnTo>
                  <a:pt x="3673" y="7692"/>
                </a:lnTo>
                <a:cubicBezTo>
                  <a:pt x="3514" y="8436"/>
                  <a:pt x="3375" y="9165"/>
                  <a:pt x="3236" y="9917"/>
                </a:cubicBezTo>
                <a:cubicBezTo>
                  <a:pt x="3103" y="10517"/>
                  <a:pt x="2836" y="11518"/>
                  <a:pt x="3703" y="11718"/>
                </a:cubicBezTo>
                <a:cubicBezTo>
                  <a:pt x="3773" y="11735"/>
                  <a:pt x="3842" y="11742"/>
                  <a:pt x="3911" y="11742"/>
                </a:cubicBezTo>
                <a:cubicBezTo>
                  <a:pt x="4534" y="11742"/>
                  <a:pt x="5117" y="11111"/>
                  <a:pt x="5538" y="10751"/>
                </a:cubicBezTo>
                <a:cubicBezTo>
                  <a:pt x="6090" y="10277"/>
                  <a:pt x="6602" y="9782"/>
                  <a:pt x="7088" y="9267"/>
                </a:cubicBezTo>
                <a:lnTo>
                  <a:pt x="7088" y="9267"/>
                </a:lnTo>
                <a:lnTo>
                  <a:pt x="7639" y="10083"/>
                </a:lnTo>
                <a:cubicBezTo>
                  <a:pt x="7839" y="10450"/>
                  <a:pt x="8106" y="10817"/>
                  <a:pt x="8440" y="11151"/>
                </a:cubicBezTo>
                <a:cubicBezTo>
                  <a:pt x="8643" y="11327"/>
                  <a:pt x="8917" y="11420"/>
                  <a:pt x="9187" y="11420"/>
                </a:cubicBezTo>
                <a:cubicBezTo>
                  <a:pt x="9583" y="11420"/>
                  <a:pt x="9969" y="11220"/>
                  <a:pt x="10108" y="10784"/>
                </a:cubicBezTo>
                <a:cubicBezTo>
                  <a:pt x="10174" y="10284"/>
                  <a:pt x="10174" y="9817"/>
                  <a:pt x="10141" y="9350"/>
                </a:cubicBezTo>
                <a:lnTo>
                  <a:pt x="10141" y="7682"/>
                </a:lnTo>
                <a:cubicBezTo>
                  <a:pt x="10108" y="7515"/>
                  <a:pt x="10108" y="7381"/>
                  <a:pt x="10141" y="7248"/>
                </a:cubicBezTo>
                <a:cubicBezTo>
                  <a:pt x="10174" y="7181"/>
                  <a:pt x="10274" y="7215"/>
                  <a:pt x="10308" y="7181"/>
                </a:cubicBezTo>
                <a:cubicBezTo>
                  <a:pt x="10474" y="7081"/>
                  <a:pt x="10641" y="7015"/>
                  <a:pt x="10841" y="6948"/>
                </a:cubicBezTo>
                <a:cubicBezTo>
                  <a:pt x="11275" y="6748"/>
                  <a:pt x="11709" y="6481"/>
                  <a:pt x="12142" y="6214"/>
                </a:cubicBezTo>
                <a:cubicBezTo>
                  <a:pt x="12676" y="5814"/>
                  <a:pt x="13543" y="5247"/>
                  <a:pt x="13310" y="4446"/>
                </a:cubicBezTo>
                <a:cubicBezTo>
                  <a:pt x="13043" y="3612"/>
                  <a:pt x="11742" y="3746"/>
                  <a:pt x="11042" y="3679"/>
                </a:cubicBezTo>
                <a:cubicBezTo>
                  <a:pt x="10575" y="3645"/>
                  <a:pt x="10074" y="3645"/>
                  <a:pt x="9574" y="3645"/>
                </a:cubicBezTo>
                <a:lnTo>
                  <a:pt x="8773" y="3645"/>
                </a:lnTo>
                <a:cubicBezTo>
                  <a:pt x="8440" y="3645"/>
                  <a:pt x="8406" y="3479"/>
                  <a:pt x="8273" y="3178"/>
                </a:cubicBezTo>
                <a:lnTo>
                  <a:pt x="7773" y="1777"/>
                </a:lnTo>
                <a:cubicBezTo>
                  <a:pt x="7639" y="1344"/>
                  <a:pt x="7439" y="910"/>
                  <a:pt x="7239" y="477"/>
                </a:cubicBezTo>
                <a:cubicBezTo>
                  <a:pt x="7048" y="159"/>
                  <a:pt x="6729" y="0"/>
                  <a:pt x="641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8"/>
          <p:cNvSpPr/>
          <p:nvPr/>
        </p:nvSpPr>
        <p:spPr>
          <a:xfrm>
            <a:off x="7653575" y="4365475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8"/>
          <p:cNvSpPr/>
          <p:nvPr/>
        </p:nvSpPr>
        <p:spPr>
          <a:xfrm>
            <a:off x="6077863" y="4640150"/>
            <a:ext cx="321925" cy="310900"/>
          </a:xfrm>
          <a:custGeom>
            <a:avLst/>
            <a:gdLst/>
            <a:ahLst/>
            <a:cxnLst/>
            <a:rect l="l" t="t" r="r" b="b"/>
            <a:pathLst>
              <a:path w="12877" h="12436" extrusionOk="0">
                <a:moveTo>
                  <a:pt x="5600" y="919"/>
                </a:moveTo>
                <a:cubicBezTo>
                  <a:pt x="6011" y="919"/>
                  <a:pt x="6242" y="1617"/>
                  <a:pt x="6272" y="1936"/>
                </a:cubicBezTo>
                <a:cubicBezTo>
                  <a:pt x="6338" y="2503"/>
                  <a:pt x="6338" y="3104"/>
                  <a:pt x="6272" y="3671"/>
                </a:cubicBezTo>
                <a:cubicBezTo>
                  <a:pt x="6205" y="4449"/>
                  <a:pt x="6019" y="5228"/>
                  <a:pt x="5725" y="5967"/>
                </a:cubicBezTo>
                <a:lnTo>
                  <a:pt x="5725" y="5967"/>
                </a:lnTo>
                <a:cubicBezTo>
                  <a:pt x="5713" y="5987"/>
                  <a:pt x="5702" y="6006"/>
                  <a:pt x="5690" y="6025"/>
                </a:cubicBezTo>
                <a:lnTo>
                  <a:pt x="5690" y="6025"/>
                </a:lnTo>
                <a:cubicBezTo>
                  <a:pt x="5502" y="5836"/>
                  <a:pt x="5353" y="5627"/>
                  <a:pt x="5236" y="5403"/>
                </a:cubicBezTo>
                <a:lnTo>
                  <a:pt x="5236" y="5403"/>
                </a:lnTo>
                <a:cubicBezTo>
                  <a:pt x="5163" y="4899"/>
                  <a:pt x="5042" y="4402"/>
                  <a:pt x="4856" y="3932"/>
                </a:cubicBezTo>
                <a:lnTo>
                  <a:pt x="4856" y="3932"/>
                </a:lnTo>
                <a:cubicBezTo>
                  <a:pt x="4843" y="3756"/>
                  <a:pt x="4837" y="3579"/>
                  <a:pt x="4837" y="3404"/>
                </a:cubicBezTo>
                <a:cubicBezTo>
                  <a:pt x="4837" y="2803"/>
                  <a:pt x="4704" y="1302"/>
                  <a:pt x="5404" y="969"/>
                </a:cubicBezTo>
                <a:cubicBezTo>
                  <a:pt x="5473" y="934"/>
                  <a:pt x="5539" y="919"/>
                  <a:pt x="5600" y="919"/>
                </a:cubicBezTo>
                <a:close/>
                <a:moveTo>
                  <a:pt x="2127" y="2545"/>
                </a:moveTo>
                <a:cubicBezTo>
                  <a:pt x="2894" y="2545"/>
                  <a:pt x="3611" y="3480"/>
                  <a:pt x="3917" y="4097"/>
                </a:cubicBezTo>
                <a:lnTo>
                  <a:pt x="3917" y="4097"/>
                </a:lnTo>
                <a:cubicBezTo>
                  <a:pt x="3967" y="4686"/>
                  <a:pt x="4094" y="5263"/>
                  <a:pt x="4350" y="5780"/>
                </a:cubicBezTo>
                <a:lnTo>
                  <a:pt x="4350" y="5780"/>
                </a:lnTo>
                <a:cubicBezTo>
                  <a:pt x="4367" y="5914"/>
                  <a:pt x="4381" y="6048"/>
                  <a:pt x="4390" y="6182"/>
                </a:cubicBezTo>
                <a:lnTo>
                  <a:pt x="4390" y="6182"/>
                </a:lnTo>
                <a:cubicBezTo>
                  <a:pt x="4175" y="6257"/>
                  <a:pt x="3964" y="6291"/>
                  <a:pt x="3758" y="6291"/>
                </a:cubicBezTo>
                <a:cubicBezTo>
                  <a:pt x="2917" y="6291"/>
                  <a:pt x="2175" y="5715"/>
                  <a:pt x="1735" y="4938"/>
                </a:cubicBezTo>
                <a:cubicBezTo>
                  <a:pt x="1401" y="4404"/>
                  <a:pt x="901" y="2937"/>
                  <a:pt x="1802" y="2603"/>
                </a:cubicBezTo>
                <a:cubicBezTo>
                  <a:pt x="1910" y="2563"/>
                  <a:pt x="2019" y="2545"/>
                  <a:pt x="2127" y="2545"/>
                </a:cubicBezTo>
                <a:close/>
                <a:moveTo>
                  <a:pt x="10594" y="3135"/>
                </a:moveTo>
                <a:cubicBezTo>
                  <a:pt x="10768" y="3135"/>
                  <a:pt x="10931" y="3176"/>
                  <a:pt x="11075" y="3270"/>
                </a:cubicBezTo>
                <a:cubicBezTo>
                  <a:pt x="11542" y="3571"/>
                  <a:pt x="11442" y="4338"/>
                  <a:pt x="11275" y="4805"/>
                </a:cubicBezTo>
                <a:cubicBezTo>
                  <a:pt x="11042" y="5338"/>
                  <a:pt x="10641" y="5772"/>
                  <a:pt x="10141" y="6072"/>
                </a:cubicBezTo>
                <a:cubicBezTo>
                  <a:pt x="9361" y="6563"/>
                  <a:pt x="8432" y="6681"/>
                  <a:pt x="7513" y="6695"/>
                </a:cubicBezTo>
                <a:lnTo>
                  <a:pt x="7513" y="6695"/>
                </a:lnTo>
                <a:cubicBezTo>
                  <a:pt x="7183" y="6649"/>
                  <a:pt x="6844" y="6634"/>
                  <a:pt x="6505" y="6634"/>
                </a:cubicBezTo>
                <a:cubicBezTo>
                  <a:pt x="6485" y="6634"/>
                  <a:pt x="6465" y="6634"/>
                  <a:pt x="6444" y="6634"/>
                </a:cubicBezTo>
                <a:lnTo>
                  <a:pt x="6444" y="6634"/>
                </a:lnTo>
                <a:cubicBezTo>
                  <a:pt x="6448" y="6627"/>
                  <a:pt x="6451" y="6620"/>
                  <a:pt x="6454" y="6612"/>
                </a:cubicBezTo>
                <a:lnTo>
                  <a:pt x="6454" y="6612"/>
                </a:lnTo>
                <a:cubicBezTo>
                  <a:pt x="6891" y="5864"/>
                  <a:pt x="7447" y="5182"/>
                  <a:pt x="8073" y="4605"/>
                </a:cubicBezTo>
                <a:cubicBezTo>
                  <a:pt x="8573" y="4160"/>
                  <a:pt x="9723" y="3135"/>
                  <a:pt x="10594" y="3135"/>
                </a:cubicBezTo>
                <a:close/>
                <a:moveTo>
                  <a:pt x="6540" y="7614"/>
                </a:moveTo>
                <a:cubicBezTo>
                  <a:pt x="6696" y="7616"/>
                  <a:pt x="6853" y="7618"/>
                  <a:pt x="7009" y="7618"/>
                </a:cubicBezTo>
                <a:cubicBezTo>
                  <a:pt x="7109" y="7618"/>
                  <a:pt x="7208" y="7617"/>
                  <a:pt x="7307" y="7616"/>
                </a:cubicBezTo>
                <a:lnTo>
                  <a:pt x="7307" y="7616"/>
                </a:lnTo>
                <a:cubicBezTo>
                  <a:pt x="7800" y="7665"/>
                  <a:pt x="8279" y="7802"/>
                  <a:pt x="8673" y="8140"/>
                </a:cubicBezTo>
                <a:cubicBezTo>
                  <a:pt x="9240" y="8641"/>
                  <a:pt x="9440" y="9475"/>
                  <a:pt x="9174" y="10209"/>
                </a:cubicBezTo>
                <a:cubicBezTo>
                  <a:pt x="9048" y="10586"/>
                  <a:pt x="8684" y="10845"/>
                  <a:pt x="8279" y="10845"/>
                </a:cubicBezTo>
                <a:cubicBezTo>
                  <a:pt x="8255" y="10845"/>
                  <a:pt x="8231" y="10844"/>
                  <a:pt x="8206" y="10842"/>
                </a:cubicBezTo>
                <a:cubicBezTo>
                  <a:pt x="7739" y="10776"/>
                  <a:pt x="7539" y="10109"/>
                  <a:pt x="7372" y="9742"/>
                </a:cubicBezTo>
                <a:cubicBezTo>
                  <a:pt x="7052" y="9048"/>
                  <a:pt x="6775" y="8333"/>
                  <a:pt x="6540" y="7614"/>
                </a:cubicBezTo>
                <a:close/>
                <a:moveTo>
                  <a:pt x="4520" y="7290"/>
                </a:moveTo>
                <a:cubicBezTo>
                  <a:pt x="4587" y="7326"/>
                  <a:pt x="4659" y="7354"/>
                  <a:pt x="4737" y="7373"/>
                </a:cubicBezTo>
                <a:cubicBezTo>
                  <a:pt x="4772" y="7381"/>
                  <a:pt x="4807" y="7385"/>
                  <a:pt x="4841" y="7385"/>
                </a:cubicBezTo>
                <a:cubicBezTo>
                  <a:pt x="4946" y="7385"/>
                  <a:pt x="5045" y="7351"/>
                  <a:pt x="5128" y="7294"/>
                </a:cubicBezTo>
                <a:lnTo>
                  <a:pt x="5128" y="7294"/>
                </a:lnTo>
                <a:cubicBezTo>
                  <a:pt x="5147" y="7485"/>
                  <a:pt x="5281" y="7643"/>
                  <a:pt x="5447" y="7709"/>
                </a:cubicBezTo>
                <a:lnTo>
                  <a:pt x="5447" y="7709"/>
                </a:lnTo>
                <a:cubicBezTo>
                  <a:pt x="5420" y="8415"/>
                  <a:pt x="5227" y="9122"/>
                  <a:pt x="4904" y="9742"/>
                </a:cubicBezTo>
                <a:cubicBezTo>
                  <a:pt x="4737" y="10109"/>
                  <a:pt x="4504" y="10409"/>
                  <a:pt x="4237" y="10709"/>
                </a:cubicBezTo>
                <a:cubicBezTo>
                  <a:pt x="4062" y="10913"/>
                  <a:pt x="3659" y="11446"/>
                  <a:pt x="3338" y="11446"/>
                </a:cubicBezTo>
                <a:cubicBezTo>
                  <a:pt x="3290" y="11446"/>
                  <a:pt x="3245" y="11435"/>
                  <a:pt x="3203" y="11409"/>
                </a:cubicBezTo>
                <a:cubicBezTo>
                  <a:pt x="2869" y="11243"/>
                  <a:pt x="2836" y="10509"/>
                  <a:pt x="2836" y="10209"/>
                </a:cubicBezTo>
                <a:cubicBezTo>
                  <a:pt x="2836" y="9808"/>
                  <a:pt x="2936" y="9408"/>
                  <a:pt x="3103" y="9074"/>
                </a:cubicBezTo>
                <a:cubicBezTo>
                  <a:pt x="3479" y="8403"/>
                  <a:pt x="3963" y="7797"/>
                  <a:pt x="4520" y="7290"/>
                </a:cubicBezTo>
                <a:close/>
                <a:moveTo>
                  <a:pt x="5546" y="1"/>
                </a:moveTo>
                <a:cubicBezTo>
                  <a:pt x="5443" y="1"/>
                  <a:pt x="5340" y="12"/>
                  <a:pt x="5237" y="35"/>
                </a:cubicBezTo>
                <a:cubicBezTo>
                  <a:pt x="4173" y="294"/>
                  <a:pt x="3977" y="1521"/>
                  <a:pt x="3922" y="2496"/>
                </a:cubicBezTo>
                <a:lnTo>
                  <a:pt x="3922" y="2496"/>
                </a:lnTo>
                <a:cubicBezTo>
                  <a:pt x="3405" y="2006"/>
                  <a:pt x="2709" y="1609"/>
                  <a:pt x="2036" y="1609"/>
                </a:cubicBezTo>
                <a:cubicBezTo>
                  <a:pt x="1674" y="1609"/>
                  <a:pt x="1318" y="1724"/>
                  <a:pt x="1001" y="2003"/>
                </a:cubicBezTo>
                <a:cubicBezTo>
                  <a:pt x="0" y="2837"/>
                  <a:pt x="334" y="4438"/>
                  <a:pt x="901" y="5439"/>
                </a:cubicBezTo>
                <a:cubicBezTo>
                  <a:pt x="1421" y="6321"/>
                  <a:pt x="2310" y="7035"/>
                  <a:pt x="3297" y="7205"/>
                </a:cubicBezTo>
                <a:lnTo>
                  <a:pt x="3297" y="7205"/>
                </a:lnTo>
                <a:cubicBezTo>
                  <a:pt x="2731" y="7808"/>
                  <a:pt x="2251" y="8488"/>
                  <a:pt x="2035" y="9308"/>
                </a:cubicBezTo>
                <a:cubicBezTo>
                  <a:pt x="1768" y="10242"/>
                  <a:pt x="1835" y="11776"/>
                  <a:pt x="2836" y="12310"/>
                </a:cubicBezTo>
                <a:cubicBezTo>
                  <a:pt x="2984" y="12397"/>
                  <a:pt x="3137" y="12435"/>
                  <a:pt x="3291" y="12435"/>
                </a:cubicBezTo>
                <a:cubicBezTo>
                  <a:pt x="4144" y="12435"/>
                  <a:pt x="5042" y="11264"/>
                  <a:pt x="5438" y="10642"/>
                </a:cubicBezTo>
                <a:cubicBezTo>
                  <a:pt x="5725" y="10197"/>
                  <a:pt x="5944" y="9721"/>
                  <a:pt x="6095" y="9227"/>
                </a:cubicBezTo>
                <a:lnTo>
                  <a:pt x="6095" y="9227"/>
                </a:lnTo>
                <a:cubicBezTo>
                  <a:pt x="6120" y="9287"/>
                  <a:pt x="6146" y="9348"/>
                  <a:pt x="6171" y="9408"/>
                </a:cubicBezTo>
                <a:cubicBezTo>
                  <a:pt x="6372" y="10008"/>
                  <a:pt x="6672" y="10609"/>
                  <a:pt x="7039" y="11176"/>
                </a:cubicBezTo>
                <a:cubicBezTo>
                  <a:pt x="7372" y="11592"/>
                  <a:pt x="7815" y="11778"/>
                  <a:pt x="8262" y="11778"/>
                </a:cubicBezTo>
                <a:cubicBezTo>
                  <a:pt x="8889" y="11778"/>
                  <a:pt x="9524" y="11413"/>
                  <a:pt x="9874" y="10809"/>
                </a:cubicBezTo>
                <a:cubicBezTo>
                  <a:pt x="10408" y="9842"/>
                  <a:pt x="10274" y="8641"/>
                  <a:pt x="9574" y="7774"/>
                </a:cubicBezTo>
                <a:cubicBezTo>
                  <a:pt x="9468" y="7638"/>
                  <a:pt x="9354" y="7518"/>
                  <a:pt x="9233" y="7412"/>
                </a:cubicBezTo>
                <a:lnTo>
                  <a:pt x="9233" y="7412"/>
                </a:lnTo>
                <a:cubicBezTo>
                  <a:pt x="9892" y="7257"/>
                  <a:pt x="10518" y="6990"/>
                  <a:pt x="11075" y="6539"/>
                </a:cubicBezTo>
                <a:cubicBezTo>
                  <a:pt x="12076" y="5705"/>
                  <a:pt x="12876" y="3971"/>
                  <a:pt x="11909" y="2803"/>
                </a:cubicBezTo>
                <a:cubicBezTo>
                  <a:pt x="11558" y="2373"/>
                  <a:pt x="11118" y="2208"/>
                  <a:pt x="10652" y="2208"/>
                </a:cubicBezTo>
                <a:cubicBezTo>
                  <a:pt x="9747" y="2208"/>
                  <a:pt x="8745" y="2830"/>
                  <a:pt x="8106" y="3337"/>
                </a:cubicBezTo>
                <a:cubicBezTo>
                  <a:pt x="7769" y="3594"/>
                  <a:pt x="7448" y="3873"/>
                  <a:pt x="7147" y="4171"/>
                </a:cubicBezTo>
                <a:lnTo>
                  <a:pt x="7147" y="4171"/>
                </a:lnTo>
                <a:cubicBezTo>
                  <a:pt x="7208" y="3742"/>
                  <a:pt x="7239" y="3307"/>
                  <a:pt x="7239" y="2870"/>
                </a:cubicBezTo>
                <a:cubicBezTo>
                  <a:pt x="7239" y="2136"/>
                  <a:pt x="7239" y="1336"/>
                  <a:pt x="6839" y="735"/>
                </a:cubicBezTo>
                <a:cubicBezTo>
                  <a:pt x="6534" y="265"/>
                  <a:pt x="6046" y="1"/>
                  <a:pt x="55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8" name="Google Shape;308;p8"/>
          <p:cNvGrpSpPr/>
          <p:nvPr/>
        </p:nvGrpSpPr>
        <p:grpSpPr>
          <a:xfrm>
            <a:off x="8430775" y="3463238"/>
            <a:ext cx="311900" cy="314700"/>
            <a:chOff x="8571050" y="1873050"/>
            <a:chExt cx="311900" cy="314700"/>
          </a:xfrm>
        </p:grpSpPr>
        <p:sp>
          <p:nvSpPr>
            <p:cNvPr id="309" name="Google Shape;309;p8"/>
            <p:cNvSpPr/>
            <p:nvPr/>
          </p:nvSpPr>
          <p:spPr>
            <a:xfrm>
              <a:off x="8571050" y="1873050"/>
              <a:ext cx="311900" cy="314700"/>
            </a:xfrm>
            <a:custGeom>
              <a:avLst/>
              <a:gdLst/>
              <a:ahLst/>
              <a:cxnLst/>
              <a:rect l="l" t="t" r="r" b="b"/>
              <a:pathLst>
                <a:path w="12476" h="12588" extrusionOk="0">
                  <a:moveTo>
                    <a:pt x="6515" y="929"/>
                  </a:moveTo>
                  <a:cubicBezTo>
                    <a:pt x="7071" y="929"/>
                    <a:pt x="7622" y="1043"/>
                    <a:pt x="8139" y="1298"/>
                  </a:cubicBezTo>
                  <a:cubicBezTo>
                    <a:pt x="8210" y="1327"/>
                    <a:pt x="8279" y="1340"/>
                    <a:pt x="8345" y="1340"/>
                  </a:cubicBezTo>
                  <a:cubicBezTo>
                    <a:pt x="8479" y="1340"/>
                    <a:pt x="8599" y="1286"/>
                    <a:pt x="8691" y="1204"/>
                  </a:cubicBezTo>
                  <a:lnTo>
                    <a:pt x="8691" y="1204"/>
                  </a:lnTo>
                  <a:cubicBezTo>
                    <a:pt x="8751" y="1239"/>
                    <a:pt x="8804" y="1285"/>
                    <a:pt x="8873" y="1331"/>
                  </a:cubicBezTo>
                  <a:cubicBezTo>
                    <a:pt x="9107" y="1498"/>
                    <a:pt x="9307" y="1665"/>
                    <a:pt x="9507" y="1865"/>
                  </a:cubicBezTo>
                  <a:cubicBezTo>
                    <a:pt x="9907" y="2265"/>
                    <a:pt x="10241" y="2699"/>
                    <a:pt x="10508" y="3166"/>
                  </a:cubicBezTo>
                  <a:cubicBezTo>
                    <a:pt x="11108" y="4267"/>
                    <a:pt x="11408" y="5468"/>
                    <a:pt x="11442" y="6735"/>
                  </a:cubicBezTo>
                  <a:cubicBezTo>
                    <a:pt x="11475" y="7936"/>
                    <a:pt x="11442" y="9404"/>
                    <a:pt x="10508" y="10304"/>
                  </a:cubicBezTo>
                  <a:cubicBezTo>
                    <a:pt x="9674" y="11038"/>
                    <a:pt x="8640" y="11505"/>
                    <a:pt x="7539" y="11605"/>
                  </a:cubicBezTo>
                  <a:cubicBezTo>
                    <a:pt x="7275" y="11644"/>
                    <a:pt x="7012" y="11662"/>
                    <a:pt x="6751" y="11662"/>
                  </a:cubicBezTo>
                  <a:cubicBezTo>
                    <a:pt x="4966" y="11662"/>
                    <a:pt x="3287" y="10784"/>
                    <a:pt x="2268" y="9270"/>
                  </a:cubicBezTo>
                  <a:cubicBezTo>
                    <a:pt x="1101" y="7569"/>
                    <a:pt x="1034" y="5368"/>
                    <a:pt x="2035" y="3566"/>
                  </a:cubicBezTo>
                  <a:cubicBezTo>
                    <a:pt x="2924" y="2093"/>
                    <a:pt x="4742" y="929"/>
                    <a:pt x="6515" y="929"/>
                  </a:cubicBezTo>
                  <a:close/>
                  <a:moveTo>
                    <a:pt x="6555" y="0"/>
                  </a:moveTo>
                  <a:cubicBezTo>
                    <a:pt x="4670" y="0"/>
                    <a:pt x="2774" y="1021"/>
                    <a:pt x="1635" y="2499"/>
                  </a:cubicBezTo>
                  <a:cubicBezTo>
                    <a:pt x="100" y="4567"/>
                    <a:pt x="0" y="7336"/>
                    <a:pt x="1334" y="9537"/>
                  </a:cubicBezTo>
                  <a:cubicBezTo>
                    <a:pt x="2520" y="11456"/>
                    <a:pt x="4636" y="12587"/>
                    <a:pt x="6855" y="12587"/>
                  </a:cubicBezTo>
                  <a:cubicBezTo>
                    <a:pt x="7259" y="12587"/>
                    <a:pt x="7667" y="12550"/>
                    <a:pt x="8073" y="12473"/>
                  </a:cubicBezTo>
                  <a:cubicBezTo>
                    <a:pt x="9407" y="12239"/>
                    <a:pt x="10641" y="11539"/>
                    <a:pt x="11542" y="10505"/>
                  </a:cubicBezTo>
                  <a:cubicBezTo>
                    <a:pt x="12476" y="9337"/>
                    <a:pt x="12442" y="7469"/>
                    <a:pt x="12309" y="6035"/>
                  </a:cubicBezTo>
                  <a:cubicBezTo>
                    <a:pt x="12209" y="4434"/>
                    <a:pt x="11608" y="2866"/>
                    <a:pt x="10574" y="1632"/>
                  </a:cubicBezTo>
                  <a:cubicBezTo>
                    <a:pt x="10074" y="1031"/>
                    <a:pt x="9507" y="531"/>
                    <a:pt x="8806" y="197"/>
                  </a:cubicBezTo>
                  <a:cubicBezTo>
                    <a:pt x="8667" y="128"/>
                    <a:pt x="8499" y="91"/>
                    <a:pt x="8331" y="91"/>
                  </a:cubicBezTo>
                  <a:cubicBezTo>
                    <a:pt x="8179" y="91"/>
                    <a:pt x="8029" y="121"/>
                    <a:pt x="7902" y="185"/>
                  </a:cubicBezTo>
                  <a:lnTo>
                    <a:pt x="7902" y="185"/>
                  </a:lnTo>
                  <a:cubicBezTo>
                    <a:pt x="7461" y="59"/>
                    <a:pt x="7008" y="0"/>
                    <a:pt x="6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8"/>
            <p:cNvSpPr/>
            <p:nvPr/>
          </p:nvSpPr>
          <p:spPr>
            <a:xfrm>
              <a:off x="8662775" y="1977975"/>
              <a:ext cx="28375" cy="42475"/>
            </a:xfrm>
            <a:custGeom>
              <a:avLst/>
              <a:gdLst/>
              <a:ahLst/>
              <a:cxnLst/>
              <a:rect l="l" t="t" r="r" b="b"/>
              <a:pathLst>
                <a:path w="1135" h="1699" extrusionOk="0">
                  <a:moveTo>
                    <a:pt x="617" y="0"/>
                  </a:moveTo>
                  <a:cubicBezTo>
                    <a:pt x="537" y="0"/>
                    <a:pt x="463" y="29"/>
                    <a:pt x="401" y="70"/>
                  </a:cubicBezTo>
                  <a:cubicBezTo>
                    <a:pt x="267" y="136"/>
                    <a:pt x="201" y="237"/>
                    <a:pt x="167" y="337"/>
                  </a:cubicBezTo>
                  <a:lnTo>
                    <a:pt x="145" y="437"/>
                  </a:lnTo>
                  <a:lnTo>
                    <a:pt x="145" y="437"/>
                  </a:lnTo>
                  <a:cubicBezTo>
                    <a:pt x="127" y="470"/>
                    <a:pt x="112" y="503"/>
                    <a:pt x="101" y="537"/>
                  </a:cubicBezTo>
                  <a:lnTo>
                    <a:pt x="0" y="1104"/>
                  </a:lnTo>
                  <a:cubicBezTo>
                    <a:pt x="0" y="1171"/>
                    <a:pt x="0" y="1237"/>
                    <a:pt x="0" y="1271"/>
                  </a:cubicBezTo>
                  <a:cubicBezTo>
                    <a:pt x="0" y="1337"/>
                    <a:pt x="34" y="1404"/>
                    <a:pt x="67" y="1471"/>
                  </a:cubicBezTo>
                  <a:cubicBezTo>
                    <a:pt x="159" y="1608"/>
                    <a:pt x="313" y="1698"/>
                    <a:pt x="476" y="1698"/>
                  </a:cubicBezTo>
                  <a:cubicBezTo>
                    <a:pt x="551" y="1698"/>
                    <a:pt x="628" y="1679"/>
                    <a:pt x="701" y="1638"/>
                  </a:cubicBezTo>
                  <a:cubicBezTo>
                    <a:pt x="801" y="1571"/>
                    <a:pt x="901" y="1471"/>
                    <a:pt x="934" y="1337"/>
                  </a:cubicBezTo>
                  <a:cubicBezTo>
                    <a:pt x="968" y="1104"/>
                    <a:pt x="1035" y="837"/>
                    <a:pt x="1101" y="603"/>
                  </a:cubicBezTo>
                  <a:cubicBezTo>
                    <a:pt x="1135" y="470"/>
                    <a:pt x="1101" y="337"/>
                    <a:pt x="1035" y="237"/>
                  </a:cubicBezTo>
                  <a:cubicBezTo>
                    <a:pt x="968" y="136"/>
                    <a:pt x="868" y="36"/>
                    <a:pt x="768" y="36"/>
                  </a:cubicBezTo>
                  <a:cubicBezTo>
                    <a:pt x="717" y="11"/>
                    <a:pt x="666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8"/>
            <p:cNvSpPr/>
            <p:nvPr/>
          </p:nvSpPr>
          <p:spPr>
            <a:xfrm>
              <a:off x="8738650" y="1982725"/>
              <a:ext cx="30900" cy="44550"/>
            </a:xfrm>
            <a:custGeom>
              <a:avLst/>
              <a:gdLst/>
              <a:ahLst/>
              <a:cxnLst/>
              <a:rect l="l" t="t" r="r" b="b"/>
              <a:pathLst>
                <a:path w="1236" h="1782" extrusionOk="0">
                  <a:moveTo>
                    <a:pt x="781" y="0"/>
                  </a:moveTo>
                  <a:cubicBezTo>
                    <a:pt x="697" y="0"/>
                    <a:pt x="599" y="31"/>
                    <a:pt x="501" y="80"/>
                  </a:cubicBezTo>
                  <a:cubicBezTo>
                    <a:pt x="469" y="102"/>
                    <a:pt x="440" y="127"/>
                    <a:pt x="414" y="154"/>
                  </a:cubicBezTo>
                  <a:lnTo>
                    <a:pt x="414" y="154"/>
                  </a:lnTo>
                  <a:cubicBezTo>
                    <a:pt x="321" y="194"/>
                    <a:pt x="232" y="289"/>
                    <a:pt x="201" y="413"/>
                  </a:cubicBezTo>
                  <a:cubicBezTo>
                    <a:pt x="168" y="680"/>
                    <a:pt x="101" y="947"/>
                    <a:pt x="34" y="1181"/>
                  </a:cubicBezTo>
                  <a:cubicBezTo>
                    <a:pt x="1" y="1314"/>
                    <a:pt x="34" y="1448"/>
                    <a:pt x="68" y="1548"/>
                  </a:cubicBezTo>
                  <a:cubicBezTo>
                    <a:pt x="134" y="1648"/>
                    <a:pt x="234" y="1748"/>
                    <a:pt x="368" y="1781"/>
                  </a:cubicBezTo>
                  <a:cubicBezTo>
                    <a:pt x="468" y="1781"/>
                    <a:pt x="601" y="1781"/>
                    <a:pt x="735" y="1714"/>
                  </a:cubicBezTo>
                  <a:cubicBezTo>
                    <a:pt x="835" y="1648"/>
                    <a:pt x="902" y="1548"/>
                    <a:pt x="935" y="1448"/>
                  </a:cubicBezTo>
                  <a:cubicBezTo>
                    <a:pt x="1035" y="1147"/>
                    <a:pt x="1135" y="880"/>
                    <a:pt x="1202" y="614"/>
                  </a:cubicBezTo>
                  <a:cubicBezTo>
                    <a:pt x="1235" y="480"/>
                    <a:pt x="1235" y="347"/>
                    <a:pt x="1168" y="247"/>
                  </a:cubicBezTo>
                  <a:cubicBezTo>
                    <a:pt x="1102" y="147"/>
                    <a:pt x="1002" y="47"/>
                    <a:pt x="868" y="13"/>
                  </a:cubicBezTo>
                  <a:cubicBezTo>
                    <a:pt x="841" y="4"/>
                    <a:pt x="812" y="0"/>
                    <a:pt x="7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8"/>
            <p:cNvSpPr/>
            <p:nvPr/>
          </p:nvSpPr>
          <p:spPr>
            <a:xfrm>
              <a:off x="8636225" y="2044500"/>
              <a:ext cx="150825" cy="63025"/>
            </a:xfrm>
            <a:custGeom>
              <a:avLst/>
              <a:gdLst/>
              <a:ahLst/>
              <a:cxnLst/>
              <a:rect l="l" t="t" r="r" b="b"/>
              <a:pathLst>
                <a:path w="6033" h="2521" extrusionOk="0">
                  <a:moveTo>
                    <a:pt x="617" y="1"/>
                  </a:moveTo>
                  <a:cubicBezTo>
                    <a:pt x="314" y="1"/>
                    <a:pt x="1" y="262"/>
                    <a:pt x="162" y="644"/>
                  </a:cubicBezTo>
                  <a:cubicBezTo>
                    <a:pt x="362" y="1912"/>
                    <a:pt x="1696" y="2446"/>
                    <a:pt x="2830" y="2512"/>
                  </a:cubicBezTo>
                  <a:cubicBezTo>
                    <a:pt x="2931" y="2518"/>
                    <a:pt x="3031" y="2520"/>
                    <a:pt x="3131" y="2520"/>
                  </a:cubicBezTo>
                  <a:cubicBezTo>
                    <a:pt x="3663" y="2520"/>
                    <a:pt x="4188" y="2442"/>
                    <a:pt x="4665" y="2246"/>
                  </a:cubicBezTo>
                  <a:cubicBezTo>
                    <a:pt x="5232" y="2012"/>
                    <a:pt x="5666" y="1578"/>
                    <a:pt x="5933" y="1045"/>
                  </a:cubicBezTo>
                  <a:cubicBezTo>
                    <a:pt x="6033" y="811"/>
                    <a:pt x="5966" y="544"/>
                    <a:pt x="5766" y="411"/>
                  </a:cubicBezTo>
                  <a:cubicBezTo>
                    <a:pt x="5683" y="364"/>
                    <a:pt x="5592" y="341"/>
                    <a:pt x="5504" y="341"/>
                  </a:cubicBezTo>
                  <a:cubicBezTo>
                    <a:pt x="5345" y="341"/>
                    <a:pt x="5197" y="415"/>
                    <a:pt x="5132" y="544"/>
                  </a:cubicBezTo>
                  <a:cubicBezTo>
                    <a:pt x="4965" y="945"/>
                    <a:pt x="4665" y="1245"/>
                    <a:pt x="4298" y="1378"/>
                  </a:cubicBezTo>
                  <a:cubicBezTo>
                    <a:pt x="3937" y="1517"/>
                    <a:pt x="3552" y="1587"/>
                    <a:pt x="3164" y="1587"/>
                  </a:cubicBezTo>
                  <a:cubicBezTo>
                    <a:pt x="3086" y="1587"/>
                    <a:pt x="3008" y="1584"/>
                    <a:pt x="2930" y="1578"/>
                  </a:cubicBezTo>
                  <a:cubicBezTo>
                    <a:pt x="2163" y="1545"/>
                    <a:pt x="1196" y="1278"/>
                    <a:pt x="1062" y="378"/>
                  </a:cubicBezTo>
                  <a:cubicBezTo>
                    <a:pt x="1010" y="113"/>
                    <a:pt x="815" y="1"/>
                    <a:pt x="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3" name="Google Shape;313;p8"/>
          <p:cNvGrpSpPr/>
          <p:nvPr/>
        </p:nvGrpSpPr>
        <p:grpSpPr>
          <a:xfrm>
            <a:off x="1716850" y="3935238"/>
            <a:ext cx="311900" cy="314700"/>
            <a:chOff x="8571050" y="1873050"/>
            <a:chExt cx="311900" cy="314700"/>
          </a:xfrm>
        </p:grpSpPr>
        <p:sp>
          <p:nvSpPr>
            <p:cNvPr id="314" name="Google Shape;314;p8"/>
            <p:cNvSpPr/>
            <p:nvPr/>
          </p:nvSpPr>
          <p:spPr>
            <a:xfrm>
              <a:off x="8571050" y="1873050"/>
              <a:ext cx="311900" cy="314700"/>
            </a:xfrm>
            <a:custGeom>
              <a:avLst/>
              <a:gdLst/>
              <a:ahLst/>
              <a:cxnLst/>
              <a:rect l="l" t="t" r="r" b="b"/>
              <a:pathLst>
                <a:path w="12476" h="12588" extrusionOk="0">
                  <a:moveTo>
                    <a:pt x="6515" y="929"/>
                  </a:moveTo>
                  <a:cubicBezTo>
                    <a:pt x="7071" y="929"/>
                    <a:pt x="7622" y="1043"/>
                    <a:pt x="8139" y="1298"/>
                  </a:cubicBezTo>
                  <a:cubicBezTo>
                    <a:pt x="8210" y="1327"/>
                    <a:pt x="8279" y="1340"/>
                    <a:pt x="8345" y="1340"/>
                  </a:cubicBezTo>
                  <a:cubicBezTo>
                    <a:pt x="8479" y="1340"/>
                    <a:pt x="8599" y="1286"/>
                    <a:pt x="8691" y="1204"/>
                  </a:cubicBezTo>
                  <a:lnTo>
                    <a:pt x="8691" y="1204"/>
                  </a:lnTo>
                  <a:cubicBezTo>
                    <a:pt x="8751" y="1239"/>
                    <a:pt x="8804" y="1285"/>
                    <a:pt x="8873" y="1331"/>
                  </a:cubicBezTo>
                  <a:cubicBezTo>
                    <a:pt x="9107" y="1498"/>
                    <a:pt x="9307" y="1665"/>
                    <a:pt x="9507" y="1865"/>
                  </a:cubicBezTo>
                  <a:cubicBezTo>
                    <a:pt x="9907" y="2265"/>
                    <a:pt x="10241" y="2699"/>
                    <a:pt x="10508" y="3166"/>
                  </a:cubicBezTo>
                  <a:cubicBezTo>
                    <a:pt x="11108" y="4267"/>
                    <a:pt x="11408" y="5468"/>
                    <a:pt x="11442" y="6735"/>
                  </a:cubicBezTo>
                  <a:cubicBezTo>
                    <a:pt x="11475" y="7936"/>
                    <a:pt x="11442" y="9404"/>
                    <a:pt x="10508" y="10304"/>
                  </a:cubicBezTo>
                  <a:cubicBezTo>
                    <a:pt x="9674" y="11038"/>
                    <a:pt x="8640" y="11505"/>
                    <a:pt x="7539" y="11605"/>
                  </a:cubicBezTo>
                  <a:cubicBezTo>
                    <a:pt x="7275" y="11644"/>
                    <a:pt x="7012" y="11662"/>
                    <a:pt x="6751" y="11662"/>
                  </a:cubicBezTo>
                  <a:cubicBezTo>
                    <a:pt x="4966" y="11662"/>
                    <a:pt x="3287" y="10784"/>
                    <a:pt x="2268" y="9270"/>
                  </a:cubicBezTo>
                  <a:cubicBezTo>
                    <a:pt x="1101" y="7569"/>
                    <a:pt x="1034" y="5368"/>
                    <a:pt x="2035" y="3566"/>
                  </a:cubicBezTo>
                  <a:cubicBezTo>
                    <a:pt x="2924" y="2093"/>
                    <a:pt x="4742" y="929"/>
                    <a:pt x="6515" y="929"/>
                  </a:cubicBezTo>
                  <a:close/>
                  <a:moveTo>
                    <a:pt x="6555" y="0"/>
                  </a:moveTo>
                  <a:cubicBezTo>
                    <a:pt x="4670" y="0"/>
                    <a:pt x="2774" y="1021"/>
                    <a:pt x="1635" y="2499"/>
                  </a:cubicBezTo>
                  <a:cubicBezTo>
                    <a:pt x="100" y="4567"/>
                    <a:pt x="0" y="7336"/>
                    <a:pt x="1334" y="9537"/>
                  </a:cubicBezTo>
                  <a:cubicBezTo>
                    <a:pt x="2520" y="11456"/>
                    <a:pt x="4636" y="12587"/>
                    <a:pt x="6855" y="12587"/>
                  </a:cubicBezTo>
                  <a:cubicBezTo>
                    <a:pt x="7259" y="12587"/>
                    <a:pt x="7667" y="12550"/>
                    <a:pt x="8073" y="12473"/>
                  </a:cubicBezTo>
                  <a:cubicBezTo>
                    <a:pt x="9407" y="12239"/>
                    <a:pt x="10641" y="11539"/>
                    <a:pt x="11542" y="10505"/>
                  </a:cubicBezTo>
                  <a:cubicBezTo>
                    <a:pt x="12476" y="9337"/>
                    <a:pt x="12442" y="7469"/>
                    <a:pt x="12309" y="6035"/>
                  </a:cubicBezTo>
                  <a:cubicBezTo>
                    <a:pt x="12209" y="4434"/>
                    <a:pt x="11608" y="2866"/>
                    <a:pt x="10574" y="1632"/>
                  </a:cubicBezTo>
                  <a:cubicBezTo>
                    <a:pt x="10074" y="1031"/>
                    <a:pt x="9507" y="531"/>
                    <a:pt x="8806" y="197"/>
                  </a:cubicBezTo>
                  <a:cubicBezTo>
                    <a:pt x="8667" y="128"/>
                    <a:pt x="8499" y="91"/>
                    <a:pt x="8331" y="91"/>
                  </a:cubicBezTo>
                  <a:cubicBezTo>
                    <a:pt x="8179" y="91"/>
                    <a:pt x="8029" y="121"/>
                    <a:pt x="7902" y="185"/>
                  </a:cubicBezTo>
                  <a:lnTo>
                    <a:pt x="7902" y="185"/>
                  </a:lnTo>
                  <a:cubicBezTo>
                    <a:pt x="7461" y="59"/>
                    <a:pt x="7008" y="0"/>
                    <a:pt x="6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8"/>
            <p:cNvSpPr/>
            <p:nvPr/>
          </p:nvSpPr>
          <p:spPr>
            <a:xfrm>
              <a:off x="8662775" y="1977975"/>
              <a:ext cx="28375" cy="42475"/>
            </a:xfrm>
            <a:custGeom>
              <a:avLst/>
              <a:gdLst/>
              <a:ahLst/>
              <a:cxnLst/>
              <a:rect l="l" t="t" r="r" b="b"/>
              <a:pathLst>
                <a:path w="1135" h="1699" extrusionOk="0">
                  <a:moveTo>
                    <a:pt x="617" y="0"/>
                  </a:moveTo>
                  <a:cubicBezTo>
                    <a:pt x="537" y="0"/>
                    <a:pt x="463" y="29"/>
                    <a:pt x="401" y="70"/>
                  </a:cubicBezTo>
                  <a:cubicBezTo>
                    <a:pt x="267" y="136"/>
                    <a:pt x="201" y="237"/>
                    <a:pt x="167" y="337"/>
                  </a:cubicBezTo>
                  <a:lnTo>
                    <a:pt x="145" y="437"/>
                  </a:lnTo>
                  <a:lnTo>
                    <a:pt x="145" y="437"/>
                  </a:lnTo>
                  <a:cubicBezTo>
                    <a:pt x="127" y="470"/>
                    <a:pt x="112" y="503"/>
                    <a:pt x="101" y="537"/>
                  </a:cubicBezTo>
                  <a:lnTo>
                    <a:pt x="0" y="1104"/>
                  </a:lnTo>
                  <a:cubicBezTo>
                    <a:pt x="0" y="1171"/>
                    <a:pt x="0" y="1237"/>
                    <a:pt x="0" y="1271"/>
                  </a:cubicBezTo>
                  <a:cubicBezTo>
                    <a:pt x="0" y="1337"/>
                    <a:pt x="34" y="1404"/>
                    <a:pt x="67" y="1471"/>
                  </a:cubicBezTo>
                  <a:cubicBezTo>
                    <a:pt x="159" y="1608"/>
                    <a:pt x="313" y="1698"/>
                    <a:pt x="476" y="1698"/>
                  </a:cubicBezTo>
                  <a:cubicBezTo>
                    <a:pt x="551" y="1698"/>
                    <a:pt x="628" y="1679"/>
                    <a:pt x="701" y="1638"/>
                  </a:cubicBezTo>
                  <a:cubicBezTo>
                    <a:pt x="801" y="1571"/>
                    <a:pt x="901" y="1471"/>
                    <a:pt x="934" y="1337"/>
                  </a:cubicBezTo>
                  <a:cubicBezTo>
                    <a:pt x="968" y="1104"/>
                    <a:pt x="1035" y="837"/>
                    <a:pt x="1101" y="603"/>
                  </a:cubicBezTo>
                  <a:cubicBezTo>
                    <a:pt x="1135" y="470"/>
                    <a:pt x="1101" y="337"/>
                    <a:pt x="1035" y="237"/>
                  </a:cubicBezTo>
                  <a:cubicBezTo>
                    <a:pt x="968" y="136"/>
                    <a:pt x="868" y="36"/>
                    <a:pt x="768" y="36"/>
                  </a:cubicBezTo>
                  <a:cubicBezTo>
                    <a:pt x="717" y="11"/>
                    <a:pt x="666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8"/>
            <p:cNvSpPr/>
            <p:nvPr/>
          </p:nvSpPr>
          <p:spPr>
            <a:xfrm>
              <a:off x="8738650" y="1982725"/>
              <a:ext cx="30900" cy="44550"/>
            </a:xfrm>
            <a:custGeom>
              <a:avLst/>
              <a:gdLst/>
              <a:ahLst/>
              <a:cxnLst/>
              <a:rect l="l" t="t" r="r" b="b"/>
              <a:pathLst>
                <a:path w="1236" h="1782" extrusionOk="0">
                  <a:moveTo>
                    <a:pt x="781" y="0"/>
                  </a:moveTo>
                  <a:cubicBezTo>
                    <a:pt x="697" y="0"/>
                    <a:pt x="599" y="31"/>
                    <a:pt x="501" y="80"/>
                  </a:cubicBezTo>
                  <a:cubicBezTo>
                    <a:pt x="469" y="102"/>
                    <a:pt x="440" y="127"/>
                    <a:pt x="414" y="154"/>
                  </a:cubicBezTo>
                  <a:lnTo>
                    <a:pt x="414" y="154"/>
                  </a:lnTo>
                  <a:cubicBezTo>
                    <a:pt x="321" y="194"/>
                    <a:pt x="232" y="289"/>
                    <a:pt x="201" y="413"/>
                  </a:cubicBezTo>
                  <a:cubicBezTo>
                    <a:pt x="168" y="680"/>
                    <a:pt x="101" y="947"/>
                    <a:pt x="34" y="1181"/>
                  </a:cubicBezTo>
                  <a:cubicBezTo>
                    <a:pt x="1" y="1314"/>
                    <a:pt x="34" y="1448"/>
                    <a:pt x="68" y="1548"/>
                  </a:cubicBezTo>
                  <a:cubicBezTo>
                    <a:pt x="134" y="1648"/>
                    <a:pt x="234" y="1748"/>
                    <a:pt x="368" y="1781"/>
                  </a:cubicBezTo>
                  <a:cubicBezTo>
                    <a:pt x="468" y="1781"/>
                    <a:pt x="601" y="1781"/>
                    <a:pt x="735" y="1714"/>
                  </a:cubicBezTo>
                  <a:cubicBezTo>
                    <a:pt x="835" y="1648"/>
                    <a:pt x="902" y="1548"/>
                    <a:pt x="935" y="1448"/>
                  </a:cubicBezTo>
                  <a:cubicBezTo>
                    <a:pt x="1035" y="1147"/>
                    <a:pt x="1135" y="880"/>
                    <a:pt x="1202" y="614"/>
                  </a:cubicBezTo>
                  <a:cubicBezTo>
                    <a:pt x="1235" y="480"/>
                    <a:pt x="1235" y="347"/>
                    <a:pt x="1168" y="247"/>
                  </a:cubicBezTo>
                  <a:cubicBezTo>
                    <a:pt x="1102" y="147"/>
                    <a:pt x="1002" y="47"/>
                    <a:pt x="868" y="13"/>
                  </a:cubicBezTo>
                  <a:cubicBezTo>
                    <a:pt x="841" y="4"/>
                    <a:pt x="812" y="0"/>
                    <a:pt x="7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8"/>
            <p:cNvSpPr/>
            <p:nvPr/>
          </p:nvSpPr>
          <p:spPr>
            <a:xfrm>
              <a:off x="8636225" y="2044500"/>
              <a:ext cx="150825" cy="63025"/>
            </a:xfrm>
            <a:custGeom>
              <a:avLst/>
              <a:gdLst/>
              <a:ahLst/>
              <a:cxnLst/>
              <a:rect l="l" t="t" r="r" b="b"/>
              <a:pathLst>
                <a:path w="6033" h="2521" extrusionOk="0">
                  <a:moveTo>
                    <a:pt x="617" y="1"/>
                  </a:moveTo>
                  <a:cubicBezTo>
                    <a:pt x="314" y="1"/>
                    <a:pt x="1" y="262"/>
                    <a:pt x="162" y="644"/>
                  </a:cubicBezTo>
                  <a:cubicBezTo>
                    <a:pt x="362" y="1912"/>
                    <a:pt x="1696" y="2446"/>
                    <a:pt x="2830" y="2512"/>
                  </a:cubicBezTo>
                  <a:cubicBezTo>
                    <a:pt x="2931" y="2518"/>
                    <a:pt x="3031" y="2520"/>
                    <a:pt x="3131" y="2520"/>
                  </a:cubicBezTo>
                  <a:cubicBezTo>
                    <a:pt x="3663" y="2520"/>
                    <a:pt x="4188" y="2442"/>
                    <a:pt x="4665" y="2246"/>
                  </a:cubicBezTo>
                  <a:cubicBezTo>
                    <a:pt x="5232" y="2012"/>
                    <a:pt x="5666" y="1578"/>
                    <a:pt x="5933" y="1045"/>
                  </a:cubicBezTo>
                  <a:cubicBezTo>
                    <a:pt x="6033" y="811"/>
                    <a:pt x="5966" y="544"/>
                    <a:pt x="5766" y="411"/>
                  </a:cubicBezTo>
                  <a:cubicBezTo>
                    <a:pt x="5683" y="364"/>
                    <a:pt x="5592" y="341"/>
                    <a:pt x="5504" y="341"/>
                  </a:cubicBezTo>
                  <a:cubicBezTo>
                    <a:pt x="5345" y="341"/>
                    <a:pt x="5197" y="415"/>
                    <a:pt x="5132" y="544"/>
                  </a:cubicBezTo>
                  <a:cubicBezTo>
                    <a:pt x="4965" y="945"/>
                    <a:pt x="4665" y="1245"/>
                    <a:pt x="4298" y="1378"/>
                  </a:cubicBezTo>
                  <a:cubicBezTo>
                    <a:pt x="3937" y="1517"/>
                    <a:pt x="3552" y="1587"/>
                    <a:pt x="3164" y="1587"/>
                  </a:cubicBezTo>
                  <a:cubicBezTo>
                    <a:pt x="3086" y="1587"/>
                    <a:pt x="3008" y="1584"/>
                    <a:pt x="2930" y="1578"/>
                  </a:cubicBezTo>
                  <a:cubicBezTo>
                    <a:pt x="2163" y="1545"/>
                    <a:pt x="1196" y="1278"/>
                    <a:pt x="1062" y="378"/>
                  </a:cubicBezTo>
                  <a:cubicBezTo>
                    <a:pt x="1010" y="113"/>
                    <a:pt x="815" y="1"/>
                    <a:pt x="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8" name="Google Shape;318;p8"/>
          <p:cNvGrpSpPr/>
          <p:nvPr/>
        </p:nvGrpSpPr>
        <p:grpSpPr>
          <a:xfrm>
            <a:off x="1091475" y="1365275"/>
            <a:ext cx="730975" cy="238525"/>
            <a:chOff x="3798300" y="2287225"/>
            <a:chExt cx="730975" cy="238525"/>
          </a:xfrm>
        </p:grpSpPr>
        <p:sp>
          <p:nvSpPr>
            <p:cNvPr id="319" name="Google Shape;319;p8"/>
            <p:cNvSpPr/>
            <p:nvPr/>
          </p:nvSpPr>
          <p:spPr>
            <a:xfrm>
              <a:off x="3798300" y="2287225"/>
              <a:ext cx="722625" cy="238525"/>
            </a:xfrm>
            <a:custGeom>
              <a:avLst/>
              <a:gdLst/>
              <a:ahLst/>
              <a:cxnLst/>
              <a:rect l="l" t="t" r="r" b="b"/>
              <a:pathLst>
                <a:path w="28905" h="9541" extrusionOk="0">
                  <a:moveTo>
                    <a:pt x="5536" y="982"/>
                  </a:moveTo>
                  <a:cubicBezTo>
                    <a:pt x="5554" y="982"/>
                    <a:pt x="5571" y="986"/>
                    <a:pt x="5588" y="995"/>
                  </a:cubicBezTo>
                  <a:cubicBezTo>
                    <a:pt x="5821" y="1129"/>
                    <a:pt x="5588" y="2096"/>
                    <a:pt x="5554" y="2263"/>
                  </a:cubicBezTo>
                  <a:cubicBezTo>
                    <a:pt x="5421" y="3164"/>
                    <a:pt x="5154" y="4064"/>
                    <a:pt x="4754" y="4932"/>
                  </a:cubicBezTo>
                  <a:cubicBezTo>
                    <a:pt x="4706" y="5042"/>
                    <a:pt x="4649" y="5168"/>
                    <a:pt x="4585" y="5303"/>
                  </a:cubicBezTo>
                  <a:lnTo>
                    <a:pt x="4585" y="5303"/>
                  </a:lnTo>
                  <a:cubicBezTo>
                    <a:pt x="4305" y="4192"/>
                    <a:pt x="4401" y="2999"/>
                    <a:pt x="4887" y="1929"/>
                  </a:cubicBezTo>
                  <a:cubicBezTo>
                    <a:pt x="4949" y="1743"/>
                    <a:pt x="5299" y="982"/>
                    <a:pt x="5536" y="982"/>
                  </a:cubicBezTo>
                  <a:close/>
                  <a:moveTo>
                    <a:pt x="13440" y="2437"/>
                  </a:moveTo>
                  <a:cubicBezTo>
                    <a:pt x="13700" y="2437"/>
                    <a:pt x="13943" y="2626"/>
                    <a:pt x="13994" y="2930"/>
                  </a:cubicBezTo>
                  <a:cubicBezTo>
                    <a:pt x="14127" y="3564"/>
                    <a:pt x="13760" y="4331"/>
                    <a:pt x="13493" y="4865"/>
                  </a:cubicBezTo>
                  <a:cubicBezTo>
                    <a:pt x="13311" y="5270"/>
                    <a:pt x="13092" y="5663"/>
                    <a:pt x="12843" y="6037"/>
                  </a:cubicBezTo>
                  <a:lnTo>
                    <a:pt x="12843" y="6037"/>
                  </a:lnTo>
                  <a:cubicBezTo>
                    <a:pt x="12692" y="5943"/>
                    <a:pt x="12561" y="5822"/>
                    <a:pt x="12459" y="5665"/>
                  </a:cubicBezTo>
                  <a:cubicBezTo>
                    <a:pt x="12059" y="5032"/>
                    <a:pt x="12226" y="3964"/>
                    <a:pt x="12459" y="3297"/>
                  </a:cubicBezTo>
                  <a:cubicBezTo>
                    <a:pt x="12559" y="2930"/>
                    <a:pt x="12826" y="2630"/>
                    <a:pt x="13193" y="2496"/>
                  </a:cubicBezTo>
                  <a:cubicBezTo>
                    <a:pt x="13273" y="2456"/>
                    <a:pt x="13358" y="2437"/>
                    <a:pt x="13440" y="2437"/>
                  </a:cubicBezTo>
                  <a:close/>
                  <a:moveTo>
                    <a:pt x="5662" y="0"/>
                  </a:moveTo>
                  <a:cubicBezTo>
                    <a:pt x="5196" y="0"/>
                    <a:pt x="4695" y="361"/>
                    <a:pt x="4420" y="762"/>
                  </a:cubicBezTo>
                  <a:cubicBezTo>
                    <a:pt x="3887" y="1629"/>
                    <a:pt x="3553" y="2630"/>
                    <a:pt x="3486" y="3664"/>
                  </a:cubicBezTo>
                  <a:cubicBezTo>
                    <a:pt x="3422" y="4617"/>
                    <a:pt x="3600" y="5555"/>
                    <a:pt x="3986" y="6397"/>
                  </a:cubicBezTo>
                  <a:lnTo>
                    <a:pt x="3986" y="6397"/>
                  </a:lnTo>
                  <a:cubicBezTo>
                    <a:pt x="3401" y="7331"/>
                    <a:pt x="2595" y="8245"/>
                    <a:pt x="1710" y="8245"/>
                  </a:cubicBezTo>
                  <a:cubicBezTo>
                    <a:pt x="1441" y="8245"/>
                    <a:pt x="1164" y="8161"/>
                    <a:pt x="884" y="7967"/>
                  </a:cubicBezTo>
                  <a:cubicBezTo>
                    <a:pt x="801" y="7912"/>
                    <a:pt x="719" y="7888"/>
                    <a:pt x="642" y="7888"/>
                  </a:cubicBezTo>
                  <a:cubicBezTo>
                    <a:pt x="256" y="7888"/>
                    <a:pt x="0" y="8495"/>
                    <a:pt x="417" y="8801"/>
                  </a:cubicBezTo>
                  <a:lnTo>
                    <a:pt x="417" y="8768"/>
                  </a:lnTo>
                  <a:cubicBezTo>
                    <a:pt x="839" y="9054"/>
                    <a:pt x="1255" y="9176"/>
                    <a:pt x="1657" y="9176"/>
                  </a:cubicBezTo>
                  <a:cubicBezTo>
                    <a:pt x="2767" y="9176"/>
                    <a:pt x="3767" y="8243"/>
                    <a:pt x="4484" y="7268"/>
                  </a:cubicBezTo>
                  <a:lnTo>
                    <a:pt x="4484" y="7268"/>
                  </a:lnTo>
                  <a:cubicBezTo>
                    <a:pt x="4859" y="7805"/>
                    <a:pt x="5331" y="8281"/>
                    <a:pt x="5888" y="8668"/>
                  </a:cubicBezTo>
                  <a:cubicBezTo>
                    <a:pt x="6737" y="9246"/>
                    <a:pt x="7733" y="9540"/>
                    <a:pt x="8733" y="9540"/>
                  </a:cubicBezTo>
                  <a:cubicBezTo>
                    <a:pt x="9579" y="9540"/>
                    <a:pt x="10427" y="9329"/>
                    <a:pt x="11192" y="8901"/>
                  </a:cubicBezTo>
                  <a:cubicBezTo>
                    <a:pt x="11962" y="8461"/>
                    <a:pt x="12614" y="7858"/>
                    <a:pt x="13161" y="7165"/>
                  </a:cubicBezTo>
                  <a:lnTo>
                    <a:pt x="13161" y="7165"/>
                  </a:lnTo>
                  <a:cubicBezTo>
                    <a:pt x="13594" y="7281"/>
                    <a:pt x="14053" y="7312"/>
                    <a:pt x="14505" y="7312"/>
                  </a:cubicBezTo>
                  <a:cubicBezTo>
                    <a:pt x="14693" y="7312"/>
                    <a:pt x="14879" y="7306"/>
                    <a:pt x="15061" y="7300"/>
                  </a:cubicBezTo>
                  <a:cubicBezTo>
                    <a:pt x="16496" y="7200"/>
                    <a:pt x="17930" y="7100"/>
                    <a:pt x="19364" y="7000"/>
                  </a:cubicBezTo>
                  <a:lnTo>
                    <a:pt x="28304" y="6433"/>
                  </a:lnTo>
                  <a:cubicBezTo>
                    <a:pt x="28894" y="6400"/>
                    <a:pt x="28904" y="5498"/>
                    <a:pt x="28335" y="5498"/>
                  </a:cubicBezTo>
                  <a:cubicBezTo>
                    <a:pt x="28325" y="5498"/>
                    <a:pt x="28315" y="5498"/>
                    <a:pt x="28304" y="5499"/>
                  </a:cubicBezTo>
                  <a:lnTo>
                    <a:pt x="16662" y="6266"/>
                  </a:lnTo>
                  <a:cubicBezTo>
                    <a:pt x="16009" y="6320"/>
                    <a:pt x="15333" y="6375"/>
                    <a:pt x="14653" y="6375"/>
                  </a:cubicBezTo>
                  <a:cubicBezTo>
                    <a:pt x="14500" y="6375"/>
                    <a:pt x="14347" y="6372"/>
                    <a:pt x="14194" y="6366"/>
                  </a:cubicBezTo>
                  <a:cubicBezTo>
                    <a:pt x="14053" y="6358"/>
                    <a:pt x="13902" y="6346"/>
                    <a:pt x="13749" y="6326"/>
                  </a:cubicBezTo>
                  <a:lnTo>
                    <a:pt x="13749" y="6326"/>
                  </a:lnTo>
                  <a:cubicBezTo>
                    <a:pt x="14094" y="5773"/>
                    <a:pt x="14385" y="5188"/>
                    <a:pt x="14628" y="4598"/>
                  </a:cubicBezTo>
                  <a:cubicBezTo>
                    <a:pt x="14928" y="3831"/>
                    <a:pt x="15161" y="2863"/>
                    <a:pt x="14661" y="2130"/>
                  </a:cubicBezTo>
                  <a:cubicBezTo>
                    <a:pt x="14353" y="1719"/>
                    <a:pt x="13880" y="1497"/>
                    <a:pt x="13391" y="1497"/>
                  </a:cubicBezTo>
                  <a:cubicBezTo>
                    <a:pt x="13086" y="1497"/>
                    <a:pt x="12775" y="1583"/>
                    <a:pt x="12493" y="1763"/>
                  </a:cubicBezTo>
                  <a:cubicBezTo>
                    <a:pt x="11659" y="2296"/>
                    <a:pt x="11425" y="3364"/>
                    <a:pt x="11325" y="4298"/>
                  </a:cubicBezTo>
                  <a:cubicBezTo>
                    <a:pt x="11259" y="5232"/>
                    <a:pt x="11459" y="6199"/>
                    <a:pt x="12293" y="6766"/>
                  </a:cubicBezTo>
                  <a:cubicBezTo>
                    <a:pt x="12293" y="6767"/>
                    <a:pt x="12294" y="6767"/>
                    <a:pt x="12295" y="6768"/>
                  </a:cubicBezTo>
                  <a:lnTo>
                    <a:pt x="12295" y="6768"/>
                  </a:lnTo>
                  <a:cubicBezTo>
                    <a:pt x="11382" y="7799"/>
                    <a:pt x="10156" y="8635"/>
                    <a:pt x="8770" y="8635"/>
                  </a:cubicBezTo>
                  <a:cubicBezTo>
                    <a:pt x="8744" y="8635"/>
                    <a:pt x="8717" y="8635"/>
                    <a:pt x="8690" y="8634"/>
                  </a:cubicBezTo>
                  <a:cubicBezTo>
                    <a:pt x="7189" y="8601"/>
                    <a:pt x="5821" y="7767"/>
                    <a:pt x="5054" y="6499"/>
                  </a:cubicBezTo>
                  <a:cubicBezTo>
                    <a:pt x="5044" y="6481"/>
                    <a:pt x="5034" y="6462"/>
                    <a:pt x="5024" y="6443"/>
                  </a:cubicBezTo>
                  <a:lnTo>
                    <a:pt x="5024" y="6443"/>
                  </a:lnTo>
                  <a:cubicBezTo>
                    <a:pt x="5046" y="6406"/>
                    <a:pt x="5067" y="6369"/>
                    <a:pt x="5087" y="6333"/>
                  </a:cubicBezTo>
                  <a:cubicBezTo>
                    <a:pt x="5655" y="5365"/>
                    <a:pt x="6055" y="4331"/>
                    <a:pt x="6322" y="3264"/>
                  </a:cubicBezTo>
                  <a:cubicBezTo>
                    <a:pt x="6422" y="2763"/>
                    <a:pt x="6488" y="2263"/>
                    <a:pt x="6555" y="1763"/>
                  </a:cubicBezTo>
                  <a:cubicBezTo>
                    <a:pt x="6655" y="1296"/>
                    <a:pt x="6589" y="862"/>
                    <a:pt x="6388" y="428"/>
                  </a:cubicBezTo>
                  <a:cubicBezTo>
                    <a:pt x="6192" y="122"/>
                    <a:pt x="5933" y="0"/>
                    <a:pt x="56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8"/>
            <p:cNvSpPr/>
            <p:nvPr/>
          </p:nvSpPr>
          <p:spPr>
            <a:xfrm>
              <a:off x="4418700" y="2374225"/>
              <a:ext cx="110575" cy="120525"/>
            </a:xfrm>
            <a:custGeom>
              <a:avLst/>
              <a:gdLst/>
              <a:ahLst/>
              <a:cxnLst/>
              <a:rect l="l" t="t" r="r" b="b"/>
              <a:pathLst>
                <a:path w="4423" h="4821" extrusionOk="0">
                  <a:moveTo>
                    <a:pt x="940" y="1"/>
                  </a:moveTo>
                  <a:cubicBezTo>
                    <a:pt x="819" y="1"/>
                    <a:pt x="703" y="51"/>
                    <a:pt x="619" y="151"/>
                  </a:cubicBezTo>
                  <a:cubicBezTo>
                    <a:pt x="419" y="317"/>
                    <a:pt x="419" y="618"/>
                    <a:pt x="619" y="784"/>
                  </a:cubicBezTo>
                  <a:lnTo>
                    <a:pt x="619" y="851"/>
                  </a:lnTo>
                  <a:cubicBezTo>
                    <a:pt x="1345" y="1473"/>
                    <a:pt x="2111" y="2035"/>
                    <a:pt x="2918" y="2552"/>
                  </a:cubicBezTo>
                  <a:lnTo>
                    <a:pt x="2918" y="2552"/>
                  </a:lnTo>
                  <a:lnTo>
                    <a:pt x="453" y="3953"/>
                  </a:lnTo>
                  <a:cubicBezTo>
                    <a:pt x="1" y="4207"/>
                    <a:pt x="266" y="4820"/>
                    <a:pt x="682" y="4820"/>
                  </a:cubicBezTo>
                  <a:cubicBezTo>
                    <a:pt x="757" y="4820"/>
                    <a:pt x="838" y="4800"/>
                    <a:pt x="920" y="4754"/>
                  </a:cubicBezTo>
                  <a:lnTo>
                    <a:pt x="4122" y="2986"/>
                  </a:lnTo>
                  <a:cubicBezTo>
                    <a:pt x="4422" y="2786"/>
                    <a:pt x="4422" y="2319"/>
                    <a:pt x="4122" y="2152"/>
                  </a:cubicBezTo>
                  <a:cubicBezTo>
                    <a:pt x="3088" y="1552"/>
                    <a:pt x="2154" y="884"/>
                    <a:pt x="1286" y="151"/>
                  </a:cubicBezTo>
                  <a:cubicBezTo>
                    <a:pt x="1186" y="51"/>
                    <a:pt x="1061" y="1"/>
                    <a:pt x="9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1" name="Google Shape;321;p8"/>
          <p:cNvGrpSpPr/>
          <p:nvPr/>
        </p:nvGrpSpPr>
        <p:grpSpPr>
          <a:xfrm>
            <a:off x="6546075" y="3722075"/>
            <a:ext cx="529900" cy="149350"/>
            <a:chOff x="3898800" y="2624300"/>
            <a:chExt cx="529900" cy="149350"/>
          </a:xfrm>
        </p:grpSpPr>
        <p:sp>
          <p:nvSpPr>
            <p:cNvPr id="322" name="Google Shape;322;p8"/>
            <p:cNvSpPr/>
            <p:nvPr/>
          </p:nvSpPr>
          <p:spPr>
            <a:xfrm>
              <a:off x="3916975" y="2666775"/>
              <a:ext cx="511725" cy="65425"/>
            </a:xfrm>
            <a:custGeom>
              <a:avLst/>
              <a:gdLst/>
              <a:ahLst/>
              <a:cxnLst/>
              <a:rect l="l" t="t" r="r" b="b"/>
              <a:pathLst>
                <a:path w="20469" h="2617" extrusionOk="0">
                  <a:moveTo>
                    <a:pt x="706" y="0"/>
                  </a:moveTo>
                  <a:cubicBezTo>
                    <a:pt x="336" y="0"/>
                    <a:pt x="1" y="477"/>
                    <a:pt x="340" y="791"/>
                  </a:cubicBezTo>
                  <a:cubicBezTo>
                    <a:pt x="1876" y="2162"/>
                    <a:pt x="3788" y="2617"/>
                    <a:pt x="5745" y="2617"/>
                  </a:cubicBezTo>
                  <a:cubicBezTo>
                    <a:pt x="6978" y="2617"/>
                    <a:pt x="8228" y="2437"/>
                    <a:pt x="9414" y="2192"/>
                  </a:cubicBezTo>
                  <a:cubicBezTo>
                    <a:pt x="11350" y="1797"/>
                    <a:pt x="13463" y="1214"/>
                    <a:pt x="15508" y="1214"/>
                  </a:cubicBezTo>
                  <a:cubicBezTo>
                    <a:pt x="16915" y="1214"/>
                    <a:pt x="18290" y="1490"/>
                    <a:pt x="19554" y="2292"/>
                  </a:cubicBezTo>
                  <a:cubicBezTo>
                    <a:pt x="19635" y="2346"/>
                    <a:pt x="19716" y="2369"/>
                    <a:pt x="19793" y="2369"/>
                  </a:cubicBezTo>
                  <a:cubicBezTo>
                    <a:pt x="20190" y="2369"/>
                    <a:pt x="20468" y="1743"/>
                    <a:pt x="20021" y="1491"/>
                  </a:cubicBezTo>
                  <a:cubicBezTo>
                    <a:pt x="18642" y="609"/>
                    <a:pt x="17110" y="306"/>
                    <a:pt x="15541" y="306"/>
                  </a:cubicBezTo>
                  <a:cubicBezTo>
                    <a:pt x="13846" y="306"/>
                    <a:pt x="12110" y="660"/>
                    <a:pt x="10481" y="1024"/>
                  </a:cubicBezTo>
                  <a:cubicBezTo>
                    <a:pt x="8965" y="1350"/>
                    <a:pt x="7289" y="1700"/>
                    <a:pt x="5668" y="1700"/>
                  </a:cubicBezTo>
                  <a:cubicBezTo>
                    <a:pt x="3973" y="1700"/>
                    <a:pt x="2338" y="1317"/>
                    <a:pt x="1008" y="124"/>
                  </a:cubicBezTo>
                  <a:cubicBezTo>
                    <a:pt x="914" y="37"/>
                    <a:pt x="809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8"/>
            <p:cNvSpPr/>
            <p:nvPr/>
          </p:nvSpPr>
          <p:spPr>
            <a:xfrm>
              <a:off x="3898800" y="2624300"/>
              <a:ext cx="116400" cy="149350"/>
            </a:xfrm>
            <a:custGeom>
              <a:avLst/>
              <a:gdLst/>
              <a:ahLst/>
              <a:cxnLst/>
              <a:rect l="l" t="t" r="r" b="b"/>
              <a:pathLst>
                <a:path w="4656" h="5974" extrusionOk="0">
                  <a:moveTo>
                    <a:pt x="4013" y="1"/>
                  </a:moveTo>
                  <a:cubicBezTo>
                    <a:pt x="3968" y="1"/>
                    <a:pt x="3920" y="7"/>
                    <a:pt x="3869" y="21"/>
                  </a:cubicBezTo>
                  <a:lnTo>
                    <a:pt x="1768" y="688"/>
                  </a:lnTo>
                  <a:lnTo>
                    <a:pt x="767" y="989"/>
                  </a:lnTo>
                  <a:cubicBezTo>
                    <a:pt x="434" y="1055"/>
                    <a:pt x="167" y="1256"/>
                    <a:pt x="33" y="1589"/>
                  </a:cubicBezTo>
                  <a:cubicBezTo>
                    <a:pt x="0" y="1923"/>
                    <a:pt x="67" y="2256"/>
                    <a:pt x="200" y="2556"/>
                  </a:cubicBezTo>
                  <a:cubicBezTo>
                    <a:pt x="300" y="2890"/>
                    <a:pt x="400" y="3224"/>
                    <a:pt x="500" y="3557"/>
                  </a:cubicBezTo>
                  <a:cubicBezTo>
                    <a:pt x="701" y="4258"/>
                    <a:pt x="834" y="4925"/>
                    <a:pt x="934" y="5625"/>
                  </a:cubicBezTo>
                  <a:cubicBezTo>
                    <a:pt x="991" y="5824"/>
                    <a:pt x="1192" y="5974"/>
                    <a:pt x="1394" y="5974"/>
                  </a:cubicBezTo>
                  <a:cubicBezTo>
                    <a:pt x="1430" y="5974"/>
                    <a:pt x="1466" y="5969"/>
                    <a:pt x="1501" y="5959"/>
                  </a:cubicBezTo>
                  <a:cubicBezTo>
                    <a:pt x="1735" y="5859"/>
                    <a:pt x="1901" y="5625"/>
                    <a:pt x="1835" y="5358"/>
                  </a:cubicBezTo>
                  <a:cubicBezTo>
                    <a:pt x="1635" y="4191"/>
                    <a:pt x="1368" y="3057"/>
                    <a:pt x="1001" y="1923"/>
                  </a:cubicBezTo>
                  <a:cubicBezTo>
                    <a:pt x="1001" y="1913"/>
                    <a:pt x="1000" y="1902"/>
                    <a:pt x="999" y="1890"/>
                  </a:cubicBezTo>
                  <a:lnTo>
                    <a:pt x="999" y="1890"/>
                  </a:lnTo>
                  <a:cubicBezTo>
                    <a:pt x="999" y="1890"/>
                    <a:pt x="1000" y="1890"/>
                    <a:pt x="1001" y="1889"/>
                  </a:cubicBezTo>
                  <a:cubicBezTo>
                    <a:pt x="1134" y="1889"/>
                    <a:pt x="1268" y="1823"/>
                    <a:pt x="1401" y="1756"/>
                  </a:cubicBezTo>
                  <a:lnTo>
                    <a:pt x="2302" y="1489"/>
                  </a:lnTo>
                  <a:lnTo>
                    <a:pt x="4136" y="922"/>
                  </a:lnTo>
                  <a:cubicBezTo>
                    <a:pt x="4656" y="769"/>
                    <a:pt x="4504" y="1"/>
                    <a:pt x="4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5" name="Google Shape;325;p9"/>
          <p:cNvGrpSpPr/>
          <p:nvPr/>
        </p:nvGrpSpPr>
        <p:grpSpPr>
          <a:xfrm>
            <a:off x="95" y="25"/>
            <a:ext cx="9143969" cy="5143446"/>
            <a:chOff x="95" y="25"/>
            <a:chExt cx="9143969" cy="5143446"/>
          </a:xfrm>
        </p:grpSpPr>
        <p:sp>
          <p:nvSpPr>
            <p:cNvPr id="326" name="Google Shape;326;p9"/>
            <p:cNvSpPr/>
            <p:nvPr/>
          </p:nvSpPr>
          <p:spPr>
            <a:xfrm>
              <a:off x="95" y="484705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9"/>
            <p:cNvSpPr/>
            <p:nvPr/>
          </p:nvSpPr>
          <p:spPr>
            <a:xfrm>
              <a:off x="95" y="67722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9"/>
            <p:cNvSpPr/>
            <p:nvPr/>
          </p:nvSpPr>
          <p:spPr>
            <a:xfrm>
              <a:off x="95" y="86974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9"/>
            <p:cNvSpPr/>
            <p:nvPr/>
          </p:nvSpPr>
          <p:spPr>
            <a:xfrm>
              <a:off x="95" y="106454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9"/>
            <p:cNvSpPr/>
            <p:nvPr/>
          </p:nvSpPr>
          <p:spPr>
            <a:xfrm>
              <a:off x="95" y="125706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9"/>
            <p:cNvSpPr/>
            <p:nvPr/>
          </p:nvSpPr>
          <p:spPr>
            <a:xfrm>
              <a:off x="95" y="1449643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9"/>
            <p:cNvSpPr/>
            <p:nvPr/>
          </p:nvSpPr>
          <p:spPr>
            <a:xfrm>
              <a:off x="95" y="1642163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9"/>
            <p:cNvSpPr/>
            <p:nvPr/>
          </p:nvSpPr>
          <p:spPr>
            <a:xfrm>
              <a:off x="95" y="1834744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9"/>
            <p:cNvSpPr/>
            <p:nvPr/>
          </p:nvSpPr>
          <p:spPr>
            <a:xfrm>
              <a:off x="95" y="2029479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9"/>
            <p:cNvSpPr/>
            <p:nvPr/>
          </p:nvSpPr>
          <p:spPr>
            <a:xfrm>
              <a:off x="95" y="2222059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9"/>
            <p:cNvSpPr/>
            <p:nvPr/>
          </p:nvSpPr>
          <p:spPr>
            <a:xfrm>
              <a:off x="95" y="241458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9"/>
            <p:cNvSpPr/>
            <p:nvPr/>
          </p:nvSpPr>
          <p:spPr>
            <a:xfrm>
              <a:off x="95" y="260710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9"/>
            <p:cNvSpPr/>
            <p:nvPr/>
          </p:nvSpPr>
          <p:spPr>
            <a:xfrm>
              <a:off x="95" y="280189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9"/>
            <p:cNvSpPr/>
            <p:nvPr/>
          </p:nvSpPr>
          <p:spPr>
            <a:xfrm>
              <a:off x="95" y="299441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9"/>
            <p:cNvSpPr/>
            <p:nvPr/>
          </p:nvSpPr>
          <p:spPr>
            <a:xfrm>
              <a:off x="95" y="3186997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9"/>
            <p:cNvSpPr/>
            <p:nvPr/>
          </p:nvSpPr>
          <p:spPr>
            <a:xfrm>
              <a:off x="95" y="3379517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9"/>
            <p:cNvSpPr/>
            <p:nvPr/>
          </p:nvSpPr>
          <p:spPr>
            <a:xfrm>
              <a:off x="95" y="3572098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9"/>
            <p:cNvSpPr/>
            <p:nvPr/>
          </p:nvSpPr>
          <p:spPr>
            <a:xfrm>
              <a:off x="95" y="3764618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9"/>
            <p:cNvSpPr/>
            <p:nvPr/>
          </p:nvSpPr>
          <p:spPr>
            <a:xfrm>
              <a:off x="95" y="3959413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9"/>
            <p:cNvSpPr/>
            <p:nvPr/>
          </p:nvSpPr>
          <p:spPr>
            <a:xfrm>
              <a:off x="95" y="4151934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9"/>
            <p:cNvSpPr/>
            <p:nvPr/>
          </p:nvSpPr>
          <p:spPr>
            <a:xfrm>
              <a:off x="95" y="4344454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9"/>
            <p:cNvSpPr/>
            <p:nvPr/>
          </p:nvSpPr>
          <p:spPr>
            <a:xfrm>
              <a:off x="95" y="4537035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9"/>
            <p:cNvSpPr/>
            <p:nvPr/>
          </p:nvSpPr>
          <p:spPr>
            <a:xfrm>
              <a:off x="95" y="4731770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9"/>
            <p:cNvSpPr/>
            <p:nvPr/>
          </p:nvSpPr>
          <p:spPr>
            <a:xfrm>
              <a:off x="95" y="4924351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9"/>
            <p:cNvSpPr/>
            <p:nvPr/>
          </p:nvSpPr>
          <p:spPr>
            <a:xfrm>
              <a:off x="704325" y="25"/>
              <a:ext cx="17779" cy="5143446"/>
            </a:xfrm>
            <a:custGeom>
              <a:avLst/>
              <a:gdLst/>
              <a:ahLst/>
              <a:cxnLst/>
              <a:rect l="l" t="t" r="r" b="b"/>
              <a:pathLst>
                <a:path w="297" h="85921" extrusionOk="0">
                  <a:moveTo>
                    <a:pt x="1" y="0"/>
                  </a:moveTo>
                  <a:lnTo>
                    <a:pt x="1" y="85920"/>
                  </a:lnTo>
                  <a:lnTo>
                    <a:pt x="296" y="8592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1" name="Google Shape;351;p9"/>
          <p:cNvSpPr txBox="1">
            <a:spLocks noGrp="1"/>
          </p:cNvSpPr>
          <p:nvPr>
            <p:ph type="body" idx="1"/>
          </p:nvPr>
        </p:nvSpPr>
        <p:spPr>
          <a:xfrm>
            <a:off x="4572000" y="951150"/>
            <a:ext cx="3858600" cy="3241200"/>
          </a:xfrm>
          <a:prstGeom prst="rect">
            <a:avLst/>
          </a:prstGeom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16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52" name="Google Shape;352;p9"/>
          <p:cNvSpPr txBox="1">
            <a:spLocks noGrp="1"/>
          </p:cNvSpPr>
          <p:nvPr>
            <p:ph type="title"/>
          </p:nvPr>
        </p:nvSpPr>
        <p:spPr>
          <a:xfrm flipH="1">
            <a:off x="799350" y="1520229"/>
            <a:ext cx="2949900" cy="59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700"/>
            </a:lvl1pPr>
            <a:lvl2pPr lvl="1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>
            <a:endParaRPr/>
          </a:p>
        </p:txBody>
      </p:sp>
      <p:sp>
        <p:nvSpPr>
          <p:cNvPr id="353" name="Google Shape;353;p9"/>
          <p:cNvSpPr txBox="1">
            <a:spLocks noGrp="1"/>
          </p:cNvSpPr>
          <p:nvPr>
            <p:ph type="subTitle" idx="2"/>
          </p:nvPr>
        </p:nvSpPr>
        <p:spPr>
          <a:xfrm flipH="1">
            <a:off x="799825" y="2333204"/>
            <a:ext cx="2949900" cy="13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4" name="Google Shape;354;p9"/>
          <p:cNvSpPr/>
          <p:nvPr/>
        </p:nvSpPr>
        <p:spPr>
          <a:xfrm>
            <a:off x="2180325" y="500088"/>
            <a:ext cx="109275" cy="114525"/>
          </a:xfrm>
          <a:custGeom>
            <a:avLst/>
            <a:gdLst/>
            <a:ahLst/>
            <a:cxnLst/>
            <a:rect l="l" t="t" r="r" b="b"/>
            <a:pathLst>
              <a:path w="4371" h="4581" extrusionOk="0">
                <a:moveTo>
                  <a:pt x="1702" y="1062"/>
                </a:moveTo>
                <a:cubicBezTo>
                  <a:pt x="1780" y="1119"/>
                  <a:pt x="1875" y="1151"/>
                  <a:pt x="1969" y="1151"/>
                </a:cubicBezTo>
                <a:lnTo>
                  <a:pt x="2002" y="1151"/>
                </a:lnTo>
                <a:lnTo>
                  <a:pt x="2102" y="1185"/>
                </a:lnTo>
                <a:cubicBezTo>
                  <a:pt x="2169" y="1185"/>
                  <a:pt x="2236" y="1218"/>
                  <a:pt x="2336" y="1218"/>
                </a:cubicBezTo>
                <a:cubicBezTo>
                  <a:pt x="2436" y="1285"/>
                  <a:pt x="2569" y="1352"/>
                  <a:pt x="2670" y="1418"/>
                </a:cubicBezTo>
                <a:cubicBezTo>
                  <a:pt x="2770" y="1485"/>
                  <a:pt x="2870" y="1552"/>
                  <a:pt x="2936" y="1652"/>
                </a:cubicBezTo>
                <a:cubicBezTo>
                  <a:pt x="3003" y="1752"/>
                  <a:pt x="3070" y="1852"/>
                  <a:pt x="3137" y="1952"/>
                </a:cubicBezTo>
                <a:cubicBezTo>
                  <a:pt x="3170" y="1985"/>
                  <a:pt x="3170" y="2052"/>
                  <a:pt x="3203" y="2085"/>
                </a:cubicBezTo>
                <a:cubicBezTo>
                  <a:pt x="3203" y="2152"/>
                  <a:pt x="3237" y="2219"/>
                  <a:pt x="3237" y="2286"/>
                </a:cubicBezTo>
                <a:lnTo>
                  <a:pt x="3237" y="2319"/>
                </a:lnTo>
                <a:cubicBezTo>
                  <a:pt x="3237" y="2352"/>
                  <a:pt x="3237" y="2386"/>
                  <a:pt x="3237" y="2419"/>
                </a:cubicBezTo>
                <a:cubicBezTo>
                  <a:pt x="3237" y="2519"/>
                  <a:pt x="3237" y="2586"/>
                  <a:pt x="3237" y="2686"/>
                </a:cubicBezTo>
                <a:cubicBezTo>
                  <a:pt x="3237" y="2675"/>
                  <a:pt x="3236" y="2670"/>
                  <a:pt x="3234" y="2670"/>
                </a:cubicBezTo>
                <a:cubicBezTo>
                  <a:pt x="3227" y="2670"/>
                  <a:pt x="3203" y="2791"/>
                  <a:pt x="3203" y="2819"/>
                </a:cubicBezTo>
                <a:cubicBezTo>
                  <a:pt x="3203" y="2886"/>
                  <a:pt x="3170" y="2953"/>
                  <a:pt x="3137" y="2986"/>
                </a:cubicBezTo>
                <a:cubicBezTo>
                  <a:pt x="3146" y="2976"/>
                  <a:pt x="3150" y="2972"/>
                  <a:pt x="3151" y="2972"/>
                </a:cubicBezTo>
                <a:lnTo>
                  <a:pt x="3151" y="2972"/>
                </a:lnTo>
                <a:cubicBezTo>
                  <a:pt x="3153" y="2972"/>
                  <a:pt x="3137" y="2996"/>
                  <a:pt x="3137" y="3019"/>
                </a:cubicBezTo>
                <a:lnTo>
                  <a:pt x="3103" y="3119"/>
                </a:lnTo>
                <a:cubicBezTo>
                  <a:pt x="3070" y="3186"/>
                  <a:pt x="3036" y="3220"/>
                  <a:pt x="3003" y="3253"/>
                </a:cubicBezTo>
                <a:cubicBezTo>
                  <a:pt x="2936" y="3320"/>
                  <a:pt x="2903" y="3353"/>
                  <a:pt x="2836" y="3386"/>
                </a:cubicBezTo>
                <a:lnTo>
                  <a:pt x="2770" y="3453"/>
                </a:lnTo>
                <a:lnTo>
                  <a:pt x="2670" y="3520"/>
                </a:lnTo>
                <a:cubicBezTo>
                  <a:pt x="2603" y="3520"/>
                  <a:pt x="2536" y="3553"/>
                  <a:pt x="2469" y="3553"/>
                </a:cubicBezTo>
                <a:cubicBezTo>
                  <a:pt x="2469" y="3553"/>
                  <a:pt x="2395" y="3568"/>
                  <a:pt x="2366" y="3568"/>
                </a:cubicBezTo>
                <a:cubicBezTo>
                  <a:pt x="2351" y="3568"/>
                  <a:pt x="2347" y="3564"/>
                  <a:pt x="2369" y="3553"/>
                </a:cubicBezTo>
                <a:lnTo>
                  <a:pt x="2303" y="3553"/>
                </a:lnTo>
                <a:cubicBezTo>
                  <a:pt x="2286" y="3570"/>
                  <a:pt x="2261" y="3578"/>
                  <a:pt x="2232" y="3578"/>
                </a:cubicBezTo>
                <a:cubicBezTo>
                  <a:pt x="2203" y="3578"/>
                  <a:pt x="2169" y="3570"/>
                  <a:pt x="2136" y="3553"/>
                </a:cubicBezTo>
                <a:lnTo>
                  <a:pt x="2002" y="3553"/>
                </a:lnTo>
                <a:lnTo>
                  <a:pt x="1902" y="3520"/>
                </a:lnTo>
                <a:lnTo>
                  <a:pt x="1869" y="3520"/>
                </a:lnTo>
                <a:cubicBezTo>
                  <a:pt x="1369" y="3253"/>
                  <a:pt x="1068" y="2753"/>
                  <a:pt x="1068" y="2185"/>
                </a:cubicBezTo>
                <a:cubicBezTo>
                  <a:pt x="1068" y="1885"/>
                  <a:pt x="1168" y="1618"/>
                  <a:pt x="1335" y="1385"/>
                </a:cubicBezTo>
                <a:cubicBezTo>
                  <a:pt x="1437" y="1262"/>
                  <a:pt x="1565" y="1152"/>
                  <a:pt x="1702" y="1062"/>
                </a:cubicBezTo>
                <a:close/>
                <a:moveTo>
                  <a:pt x="1857" y="0"/>
                </a:moveTo>
                <a:cubicBezTo>
                  <a:pt x="1817" y="0"/>
                  <a:pt x="1776" y="6"/>
                  <a:pt x="1736" y="17"/>
                </a:cubicBezTo>
                <a:cubicBezTo>
                  <a:pt x="902" y="284"/>
                  <a:pt x="301" y="985"/>
                  <a:pt x="168" y="1852"/>
                </a:cubicBezTo>
                <a:cubicBezTo>
                  <a:pt x="1" y="2753"/>
                  <a:pt x="368" y="3687"/>
                  <a:pt x="1102" y="4254"/>
                </a:cubicBezTo>
                <a:cubicBezTo>
                  <a:pt x="1429" y="4472"/>
                  <a:pt x="1814" y="4581"/>
                  <a:pt x="2199" y="4581"/>
                </a:cubicBezTo>
                <a:cubicBezTo>
                  <a:pt x="2640" y="4581"/>
                  <a:pt x="3081" y="4438"/>
                  <a:pt x="3437" y="4154"/>
                </a:cubicBezTo>
                <a:cubicBezTo>
                  <a:pt x="4104" y="3620"/>
                  <a:pt x="4371" y="2719"/>
                  <a:pt x="4104" y="1885"/>
                </a:cubicBezTo>
                <a:cubicBezTo>
                  <a:pt x="3834" y="1046"/>
                  <a:pt x="3133" y="422"/>
                  <a:pt x="2268" y="256"/>
                </a:cubicBezTo>
                <a:lnTo>
                  <a:pt x="2268" y="256"/>
                </a:lnTo>
                <a:cubicBezTo>
                  <a:pt x="2188" y="93"/>
                  <a:pt x="2024" y="0"/>
                  <a:pt x="185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9"/>
          <p:cNvSpPr/>
          <p:nvPr/>
        </p:nvSpPr>
        <p:spPr>
          <a:xfrm>
            <a:off x="1689363" y="4674725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9"/>
          <p:cNvSpPr/>
          <p:nvPr/>
        </p:nvSpPr>
        <p:spPr>
          <a:xfrm>
            <a:off x="231975" y="2890400"/>
            <a:ext cx="87600" cy="85725"/>
          </a:xfrm>
          <a:custGeom>
            <a:avLst/>
            <a:gdLst/>
            <a:ahLst/>
            <a:cxnLst/>
            <a:rect l="l" t="t" r="r" b="b"/>
            <a:pathLst>
              <a:path w="3504" h="3429" extrusionOk="0">
                <a:moveTo>
                  <a:pt x="1306" y="1043"/>
                </a:moveTo>
                <a:cubicBezTo>
                  <a:pt x="1302" y="1043"/>
                  <a:pt x="1285" y="1051"/>
                  <a:pt x="1268" y="1068"/>
                </a:cubicBezTo>
                <a:cubicBezTo>
                  <a:pt x="1302" y="1051"/>
                  <a:pt x="1310" y="1043"/>
                  <a:pt x="1306" y="1043"/>
                </a:cubicBezTo>
                <a:close/>
                <a:moveTo>
                  <a:pt x="1049" y="1498"/>
                </a:moveTo>
                <a:cubicBezTo>
                  <a:pt x="1048" y="1498"/>
                  <a:pt x="1043" y="1508"/>
                  <a:pt x="1039" y="1525"/>
                </a:cubicBezTo>
                <a:lnTo>
                  <a:pt x="1039" y="1525"/>
                </a:lnTo>
                <a:cubicBezTo>
                  <a:pt x="1048" y="1506"/>
                  <a:pt x="1050" y="1498"/>
                  <a:pt x="1049" y="1498"/>
                </a:cubicBezTo>
                <a:close/>
                <a:moveTo>
                  <a:pt x="2278" y="2426"/>
                </a:moveTo>
                <a:lnTo>
                  <a:pt x="2278" y="2426"/>
                </a:lnTo>
                <a:cubicBezTo>
                  <a:pt x="2263" y="2428"/>
                  <a:pt x="2252" y="2445"/>
                  <a:pt x="2256" y="2445"/>
                </a:cubicBezTo>
                <a:cubicBezTo>
                  <a:pt x="2258" y="2445"/>
                  <a:pt x="2262" y="2442"/>
                  <a:pt x="2269" y="2435"/>
                </a:cubicBezTo>
                <a:lnTo>
                  <a:pt x="2278" y="2426"/>
                </a:lnTo>
                <a:close/>
                <a:moveTo>
                  <a:pt x="1458" y="943"/>
                </a:moveTo>
                <a:lnTo>
                  <a:pt x="1458" y="943"/>
                </a:lnTo>
                <a:cubicBezTo>
                  <a:pt x="1551" y="978"/>
                  <a:pt x="1643" y="1040"/>
                  <a:pt x="1735" y="1101"/>
                </a:cubicBezTo>
                <a:lnTo>
                  <a:pt x="1869" y="1201"/>
                </a:lnTo>
                <a:lnTo>
                  <a:pt x="1935" y="1234"/>
                </a:lnTo>
                <a:cubicBezTo>
                  <a:pt x="1935" y="1234"/>
                  <a:pt x="1995" y="1264"/>
                  <a:pt x="2004" y="1264"/>
                </a:cubicBezTo>
                <a:cubicBezTo>
                  <a:pt x="2009" y="1264"/>
                  <a:pt x="2002" y="1257"/>
                  <a:pt x="1969" y="1235"/>
                </a:cubicBezTo>
                <a:lnTo>
                  <a:pt x="1969" y="1235"/>
                </a:lnTo>
                <a:cubicBezTo>
                  <a:pt x="2069" y="1302"/>
                  <a:pt x="2136" y="1368"/>
                  <a:pt x="2202" y="1468"/>
                </a:cubicBezTo>
                <a:lnTo>
                  <a:pt x="2236" y="1501"/>
                </a:lnTo>
                <a:cubicBezTo>
                  <a:pt x="2227" y="1485"/>
                  <a:pt x="2225" y="1478"/>
                  <a:pt x="2227" y="1478"/>
                </a:cubicBezTo>
                <a:lnTo>
                  <a:pt x="2227" y="1478"/>
                </a:lnTo>
                <a:cubicBezTo>
                  <a:pt x="2231" y="1478"/>
                  <a:pt x="2269" y="1535"/>
                  <a:pt x="2269" y="1535"/>
                </a:cubicBezTo>
                <a:cubicBezTo>
                  <a:pt x="2302" y="1568"/>
                  <a:pt x="2336" y="1635"/>
                  <a:pt x="2369" y="1702"/>
                </a:cubicBezTo>
                <a:cubicBezTo>
                  <a:pt x="2369" y="1702"/>
                  <a:pt x="2402" y="1735"/>
                  <a:pt x="2402" y="1768"/>
                </a:cubicBezTo>
                <a:lnTo>
                  <a:pt x="2436" y="1902"/>
                </a:lnTo>
                <a:cubicBezTo>
                  <a:pt x="2436" y="1912"/>
                  <a:pt x="2436" y="1923"/>
                  <a:pt x="2436" y="1935"/>
                </a:cubicBezTo>
                <a:cubicBezTo>
                  <a:pt x="2436" y="2002"/>
                  <a:pt x="2436" y="2035"/>
                  <a:pt x="2436" y="2102"/>
                </a:cubicBezTo>
                <a:cubicBezTo>
                  <a:pt x="2436" y="2121"/>
                  <a:pt x="2436" y="2135"/>
                  <a:pt x="2436" y="2135"/>
                </a:cubicBezTo>
                <a:lnTo>
                  <a:pt x="2413" y="2227"/>
                </a:lnTo>
                <a:lnTo>
                  <a:pt x="2413" y="2227"/>
                </a:lnTo>
                <a:cubicBezTo>
                  <a:pt x="2410" y="2228"/>
                  <a:pt x="2407" y="2230"/>
                  <a:pt x="2402" y="2235"/>
                </a:cubicBezTo>
                <a:cubicBezTo>
                  <a:pt x="2402" y="2269"/>
                  <a:pt x="2369" y="2302"/>
                  <a:pt x="2369" y="2302"/>
                </a:cubicBezTo>
                <a:cubicBezTo>
                  <a:pt x="2336" y="2335"/>
                  <a:pt x="2336" y="2369"/>
                  <a:pt x="2336" y="2369"/>
                </a:cubicBezTo>
                <a:lnTo>
                  <a:pt x="2278" y="2426"/>
                </a:lnTo>
                <a:lnTo>
                  <a:pt x="2278" y="2426"/>
                </a:lnTo>
                <a:cubicBezTo>
                  <a:pt x="2279" y="2426"/>
                  <a:pt x="2281" y="2426"/>
                  <a:pt x="2282" y="2426"/>
                </a:cubicBezTo>
                <a:cubicBezTo>
                  <a:pt x="2288" y="2426"/>
                  <a:pt x="2295" y="2428"/>
                  <a:pt x="2302" y="2435"/>
                </a:cubicBezTo>
                <a:lnTo>
                  <a:pt x="2197" y="2488"/>
                </a:lnTo>
                <a:lnTo>
                  <a:pt x="2197" y="2488"/>
                </a:lnTo>
                <a:cubicBezTo>
                  <a:pt x="2177" y="2490"/>
                  <a:pt x="2122" y="2502"/>
                  <a:pt x="2102" y="2502"/>
                </a:cubicBezTo>
                <a:lnTo>
                  <a:pt x="1902" y="2502"/>
                </a:lnTo>
                <a:cubicBezTo>
                  <a:pt x="1835" y="2502"/>
                  <a:pt x="1769" y="2469"/>
                  <a:pt x="1735" y="2435"/>
                </a:cubicBezTo>
                <a:lnTo>
                  <a:pt x="1668" y="2435"/>
                </a:lnTo>
                <a:lnTo>
                  <a:pt x="1502" y="2335"/>
                </a:lnTo>
                <a:lnTo>
                  <a:pt x="1402" y="2269"/>
                </a:lnTo>
                <a:cubicBezTo>
                  <a:pt x="1402" y="2269"/>
                  <a:pt x="1302" y="2202"/>
                  <a:pt x="1302" y="2169"/>
                </a:cubicBezTo>
                <a:lnTo>
                  <a:pt x="1201" y="2102"/>
                </a:lnTo>
                <a:cubicBezTo>
                  <a:pt x="1168" y="2068"/>
                  <a:pt x="1168" y="2035"/>
                  <a:pt x="1135" y="2002"/>
                </a:cubicBezTo>
                <a:cubicBezTo>
                  <a:pt x="1101" y="1968"/>
                  <a:pt x="1068" y="1902"/>
                  <a:pt x="1068" y="1868"/>
                </a:cubicBezTo>
                <a:lnTo>
                  <a:pt x="1068" y="1768"/>
                </a:lnTo>
                <a:cubicBezTo>
                  <a:pt x="1068" y="1768"/>
                  <a:pt x="1068" y="1735"/>
                  <a:pt x="1035" y="1702"/>
                </a:cubicBezTo>
                <a:lnTo>
                  <a:pt x="1035" y="1568"/>
                </a:lnTo>
                <a:cubicBezTo>
                  <a:pt x="1035" y="1551"/>
                  <a:pt x="1037" y="1536"/>
                  <a:pt x="1039" y="1525"/>
                </a:cubicBezTo>
                <a:lnTo>
                  <a:pt x="1039" y="1525"/>
                </a:lnTo>
                <a:cubicBezTo>
                  <a:pt x="1038" y="1528"/>
                  <a:pt x="1036" y="1531"/>
                  <a:pt x="1035" y="1535"/>
                </a:cubicBezTo>
                <a:cubicBezTo>
                  <a:pt x="1035" y="1514"/>
                  <a:pt x="1035" y="1484"/>
                  <a:pt x="1035" y="1468"/>
                </a:cubicBezTo>
                <a:cubicBezTo>
                  <a:pt x="1035" y="1435"/>
                  <a:pt x="1035" y="1435"/>
                  <a:pt x="1035" y="1401"/>
                </a:cubicBezTo>
                <a:lnTo>
                  <a:pt x="1035" y="1368"/>
                </a:lnTo>
                <a:cubicBezTo>
                  <a:pt x="1035" y="1335"/>
                  <a:pt x="1101" y="1268"/>
                  <a:pt x="1135" y="1234"/>
                </a:cubicBezTo>
                <a:cubicBezTo>
                  <a:pt x="1135" y="1201"/>
                  <a:pt x="1135" y="1201"/>
                  <a:pt x="1168" y="1168"/>
                </a:cubicBezTo>
                <a:lnTo>
                  <a:pt x="1201" y="1168"/>
                </a:lnTo>
                <a:lnTo>
                  <a:pt x="1268" y="1068"/>
                </a:lnTo>
                <a:cubicBezTo>
                  <a:pt x="1268" y="1034"/>
                  <a:pt x="1368" y="1001"/>
                  <a:pt x="1402" y="968"/>
                </a:cubicBezTo>
                <a:lnTo>
                  <a:pt x="1368" y="968"/>
                </a:lnTo>
                <a:cubicBezTo>
                  <a:pt x="1368" y="968"/>
                  <a:pt x="1423" y="968"/>
                  <a:pt x="1458" y="943"/>
                </a:cubicBezTo>
                <a:close/>
                <a:moveTo>
                  <a:pt x="1568" y="0"/>
                </a:moveTo>
                <a:lnTo>
                  <a:pt x="1568" y="67"/>
                </a:lnTo>
                <a:cubicBezTo>
                  <a:pt x="868" y="100"/>
                  <a:pt x="301" y="567"/>
                  <a:pt x="134" y="1201"/>
                </a:cubicBezTo>
                <a:cubicBezTo>
                  <a:pt x="1" y="1835"/>
                  <a:pt x="201" y="2502"/>
                  <a:pt x="734" y="2936"/>
                </a:cubicBezTo>
                <a:cubicBezTo>
                  <a:pt x="1078" y="3258"/>
                  <a:pt x="1519" y="3428"/>
                  <a:pt x="1967" y="3428"/>
                </a:cubicBezTo>
                <a:cubicBezTo>
                  <a:pt x="2215" y="3428"/>
                  <a:pt x="2465" y="3376"/>
                  <a:pt x="2703" y="3269"/>
                </a:cubicBezTo>
                <a:cubicBezTo>
                  <a:pt x="3270" y="2902"/>
                  <a:pt x="3503" y="2235"/>
                  <a:pt x="3336" y="1601"/>
                </a:cubicBezTo>
                <a:cubicBezTo>
                  <a:pt x="3103" y="934"/>
                  <a:pt x="2569" y="367"/>
                  <a:pt x="1902" y="134"/>
                </a:cubicBezTo>
                <a:cubicBezTo>
                  <a:pt x="1878" y="122"/>
                  <a:pt x="1855" y="112"/>
                  <a:pt x="1832" y="104"/>
                </a:cubicBezTo>
                <a:lnTo>
                  <a:pt x="1832" y="104"/>
                </a:lnTo>
                <a:cubicBezTo>
                  <a:pt x="1756" y="40"/>
                  <a:pt x="1665" y="0"/>
                  <a:pt x="15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9"/>
          <p:cNvSpPr/>
          <p:nvPr/>
        </p:nvSpPr>
        <p:spPr>
          <a:xfrm>
            <a:off x="8724913" y="1862325"/>
            <a:ext cx="70900" cy="70825"/>
          </a:xfrm>
          <a:custGeom>
            <a:avLst/>
            <a:gdLst/>
            <a:ahLst/>
            <a:cxnLst/>
            <a:rect l="l" t="t" r="r" b="b"/>
            <a:pathLst>
              <a:path w="2836" h="2833" extrusionOk="0">
                <a:moveTo>
                  <a:pt x="958" y="1016"/>
                </a:moveTo>
                <a:cubicBezTo>
                  <a:pt x="951" y="1028"/>
                  <a:pt x="943" y="1033"/>
                  <a:pt x="939" y="1033"/>
                </a:cubicBezTo>
                <a:cubicBezTo>
                  <a:pt x="936" y="1033"/>
                  <a:pt x="939" y="1027"/>
                  <a:pt x="958" y="1016"/>
                </a:cubicBezTo>
                <a:close/>
                <a:moveTo>
                  <a:pt x="1201" y="1126"/>
                </a:moveTo>
                <a:cubicBezTo>
                  <a:pt x="1201" y="1126"/>
                  <a:pt x="1200" y="1138"/>
                  <a:pt x="1197" y="1153"/>
                </a:cubicBezTo>
                <a:lnTo>
                  <a:pt x="1197" y="1153"/>
                </a:lnTo>
                <a:cubicBezTo>
                  <a:pt x="1198" y="1150"/>
                  <a:pt x="1200" y="1147"/>
                  <a:pt x="1201" y="1144"/>
                </a:cubicBezTo>
                <a:cubicBezTo>
                  <a:pt x="1201" y="1131"/>
                  <a:pt x="1201" y="1126"/>
                  <a:pt x="1201" y="1126"/>
                </a:cubicBezTo>
                <a:close/>
                <a:moveTo>
                  <a:pt x="1197" y="1153"/>
                </a:moveTo>
                <a:cubicBezTo>
                  <a:pt x="1187" y="1174"/>
                  <a:pt x="1181" y="1191"/>
                  <a:pt x="1176" y="1208"/>
                </a:cubicBezTo>
                <a:lnTo>
                  <a:pt x="1176" y="1208"/>
                </a:lnTo>
                <a:cubicBezTo>
                  <a:pt x="1188" y="1199"/>
                  <a:pt x="1194" y="1173"/>
                  <a:pt x="1197" y="1153"/>
                </a:cubicBezTo>
                <a:close/>
                <a:moveTo>
                  <a:pt x="1826" y="1273"/>
                </a:moveTo>
                <a:cubicBezTo>
                  <a:pt x="1828" y="1291"/>
                  <a:pt x="1839" y="1306"/>
                  <a:pt x="1843" y="1306"/>
                </a:cubicBezTo>
                <a:cubicBezTo>
                  <a:pt x="1846" y="1306"/>
                  <a:pt x="1845" y="1299"/>
                  <a:pt x="1835" y="1278"/>
                </a:cubicBezTo>
                <a:lnTo>
                  <a:pt x="1826" y="1273"/>
                </a:lnTo>
                <a:close/>
                <a:moveTo>
                  <a:pt x="1316" y="1792"/>
                </a:moveTo>
                <a:cubicBezTo>
                  <a:pt x="1316" y="1792"/>
                  <a:pt x="1327" y="1802"/>
                  <a:pt x="1339" y="1812"/>
                </a:cubicBezTo>
                <a:lnTo>
                  <a:pt x="1339" y="1812"/>
                </a:lnTo>
                <a:cubicBezTo>
                  <a:pt x="1338" y="1812"/>
                  <a:pt x="1336" y="1812"/>
                  <a:pt x="1335" y="1812"/>
                </a:cubicBezTo>
                <a:cubicBezTo>
                  <a:pt x="1321" y="1797"/>
                  <a:pt x="1315" y="1792"/>
                  <a:pt x="1316" y="1792"/>
                </a:cubicBezTo>
                <a:close/>
                <a:moveTo>
                  <a:pt x="1835" y="1778"/>
                </a:moveTo>
                <a:lnTo>
                  <a:pt x="1835" y="1778"/>
                </a:lnTo>
                <a:cubicBezTo>
                  <a:pt x="1816" y="1797"/>
                  <a:pt x="1774" y="1817"/>
                  <a:pt x="1768" y="1817"/>
                </a:cubicBezTo>
                <a:cubicBezTo>
                  <a:pt x="1764" y="1817"/>
                  <a:pt x="1779" y="1806"/>
                  <a:pt x="1835" y="1778"/>
                </a:cubicBezTo>
                <a:close/>
                <a:moveTo>
                  <a:pt x="1270" y="945"/>
                </a:moveTo>
                <a:cubicBezTo>
                  <a:pt x="1303" y="947"/>
                  <a:pt x="1344" y="954"/>
                  <a:pt x="1368" y="978"/>
                </a:cubicBezTo>
                <a:lnTo>
                  <a:pt x="1435" y="978"/>
                </a:lnTo>
                <a:lnTo>
                  <a:pt x="1568" y="1078"/>
                </a:lnTo>
                <a:lnTo>
                  <a:pt x="1635" y="1111"/>
                </a:lnTo>
                <a:cubicBezTo>
                  <a:pt x="1702" y="1144"/>
                  <a:pt x="1735" y="1178"/>
                  <a:pt x="1768" y="1244"/>
                </a:cubicBezTo>
                <a:lnTo>
                  <a:pt x="1826" y="1273"/>
                </a:lnTo>
                <a:lnTo>
                  <a:pt x="1826" y="1273"/>
                </a:lnTo>
                <a:cubicBezTo>
                  <a:pt x="1825" y="1263"/>
                  <a:pt x="1827" y="1253"/>
                  <a:pt x="1835" y="1244"/>
                </a:cubicBezTo>
                <a:lnTo>
                  <a:pt x="1835" y="1244"/>
                </a:lnTo>
                <a:lnTo>
                  <a:pt x="1902" y="1378"/>
                </a:lnTo>
                <a:lnTo>
                  <a:pt x="1935" y="1445"/>
                </a:lnTo>
                <a:cubicBezTo>
                  <a:pt x="1935" y="1478"/>
                  <a:pt x="1935" y="1478"/>
                  <a:pt x="1935" y="1511"/>
                </a:cubicBezTo>
                <a:lnTo>
                  <a:pt x="1935" y="1611"/>
                </a:lnTo>
                <a:lnTo>
                  <a:pt x="1935" y="1645"/>
                </a:lnTo>
                <a:cubicBezTo>
                  <a:pt x="1935" y="1645"/>
                  <a:pt x="1935" y="1662"/>
                  <a:pt x="1923" y="1672"/>
                </a:cubicBezTo>
                <a:lnTo>
                  <a:pt x="1923" y="1672"/>
                </a:lnTo>
                <a:cubicBezTo>
                  <a:pt x="1931" y="1653"/>
                  <a:pt x="1936" y="1629"/>
                  <a:pt x="1925" y="1629"/>
                </a:cubicBezTo>
                <a:cubicBezTo>
                  <a:pt x="1921" y="1629"/>
                  <a:pt x="1913" y="1633"/>
                  <a:pt x="1902" y="1645"/>
                </a:cubicBezTo>
                <a:lnTo>
                  <a:pt x="1835" y="1745"/>
                </a:lnTo>
                <a:cubicBezTo>
                  <a:pt x="1828" y="1759"/>
                  <a:pt x="1828" y="1764"/>
                  <a:pt x="1833" y="1764"/>
                </a:cubicBezTo>
                <a:cubicBezTo>
                  <a:pt x="1845" y="1764"/>
                  <a:pt x="1887" y="1726"/>
                  <a:pt x="1887" y="1726"/>
                </a:cubicBezTo>
                <a:lnTo>
                  <a:pt x="1887" y="1726"/>
                </a:lnTo>
                <a:cubicBezTo>
                  <a:pt x="1888" y="1726"/>
                  <a:pt x="1883" y="1731"/>
                  <a:pt x="1868" y="1745"/>
                </a:cubicBezTo>
                <a:lnTo>
                  <a:pt x="1835" y="1778"/>
                </a:lnTo>
                <a:cubicBezTo>
                  <a:pt x="1802" y="1778"/>
                  <a:pt x="1768" y="1812"/>
                  <a:pt x="1735" y="1812"/>
                </a:cubicBezTo>
                <a:lnTo>
                  <a:pt x="1702" y="1845"/>
                </a:lnTo>
                <a:lnTo>
                  <a:pt x="1668" y="1845"/>
                </a:lnTo>
                <a:cubicBezTo>
                  <a:pt x="1735" y="1812"/>
                  <a:pt x="1735" y="1812"/>
                  <a:pt x="1702" y="1812"/>
                </a:cubicBezTo>
                <a:lnTo>
                  <a:pt x="1602" y="1845"/>
                </a:lnTo>
                <a:lnTo>
                  <a:pt x="1535" y="1845"/>
                </a:lnTo>
                <a:cubicBezTo>
                  <a:pt x="1518" y="1862"/>
                  <a:pt x="1502" y="1870"/>
                  <a:pt x="1485" y="1870"/>
                </a:cubicBezTo>
                <a:cubicBezTo>
                  <a:pt x="1468" y="1870"/>
                  <a:pt x="1451" y="1862"/>
                  <a:pt x="1435" y="1845"/>
                </a:cubicBezTo>
                <a:cubicBezTo>
                  <a:pt x="1414" y="1845"/>
                  <a:pt x="1393" y="1832"/>
                  <a:pt x="1373" y="1822"/>
                </a:cubicBezTo>
                <a:lnTo>
                  <a:pt x="1373" y="1822"/>
                </a:lnTo>
                <a:cubicBezTo>
                  <a:pt x="1372" y="1820"/>
                  <a:pt x="1370" y="1816"/>
                  <a:pt x="1368" y="1812"/>
                </a:cubicBezTo>
                <a:lnTo>
                  <a:pt x="1335" y="1778"/>
                </a:lnTo>
                <a:cubicBezTo>
                  <a:pt x="1301" y="1778"/>
                  <a:pt x="1301" y="1778"/>
                  <a:pt x="1301" y="1745"/>
                </a:cubicBezTo>
                <a:cubicBezTo>
                  <a:pt x="1281" y="1725"/>
                  <a:pt x="1261" y="1692"/>
                  <a:pt x="1263" y="1692"/>
                </a:cubicBezTo>
                <a:lnTo>
                  <a:pt x="1263" y="1692"/>
                </a:lnTo>
                <a:cubicBezTo>
                  <a:pt x="1264" y="1692"/>
                  <a:pt x="1275" y="1706"/>
                  <a:pt x="1301" y="1745"/>
                </a:cubicBezTo>
                <a:cubicBezTo>
                  <a:pt x="1301" y="1711"/>
                  <a:pt x="1235" y="1678"/>
                  <a:pt x="1235" y="1645"/>
                </a:cubicBezTo>
                <a:cubicBezTo>
                  <a:pt x="1218" y="1645"/>
                  <a:pt x="1210" y="1637"/>
                  <a:pt x="1206" y="1625"/>
                </a:cubicBezTo>
                <a:lnTo>
                  <a:pt x="1206" y="1625"/>
                </a:lnTo>
                <a:cubicBezTo>
                  <a:pt x="1207" y="1626"/>
                  <a:pt x="1208" y="1628"/>
                  <a:pt x="1208" y="1628"/>
                </a:cubicBezTo>
                <a:cubicBezTo>
                  <a:pt x="1209" y="1628"/>
                  <a:pt x="1207" y="1624"/>
                  <a:pt x="1203" y="1616"/>
                </a:cubicBezTo>
                <a:lnTo>
                  <a:pt x="1203" y="1616"/>
                </a:lnTo>
                <a:cubicBezTo>
                  <a:pt x="1201" y="1604"/>
                  <a:pt x="1201" y="1591"/>
                  <a:pt x="1201" y="1578"/>
                </a:cubicBezTo>
                <a:cubicBezTo>
                  <a:pt x="1190" y="1567"/>
                  <a:pt x="1183" y="1562"/>
                  <a:pt x="1180" y="1562"/>
                </a:cubicBezTo>
                <a:cubicBezTo>
                  <a:pt x="1176" y="1562"/>
                  <a:pt x="1178" y="1571"/>
                  <a:pt x="1183" y="1582"/>
                </a:cubicBezTo>
                <a:lnTo>
                  <a:pt x="1183" y="1582"/>
                </a:lnTo>
                <a:cubicBezTo>
                  <a:pt x="1141" y="1511"/>
                  <a:pt x="1168" y="1508"/>
                  <a:pt x="1168" y="1478"/>
                </a:cubicBezTo>
                <a:lnTo>
                  <a:pt x="1168" y="1445"/>
                </a:lnTo>
                <a:lnTo>
                  <a:pt x="1168" y="1311"/>
                </a:lnTo>
                <a:cubicBezTo>
                  <a:pt x="1168" y="1269"/>
                  <a:pt x="1168" y="1240"/>
                  <a:pt x="1176" y="1208"/>
                </a:cubicBezTo>
                <a:lnTo>
                  <a:pt x="1176" y="1208"/>
                </a:lnTo>
                <a:cubicBezTo>
                  <a:pt x="1174" y="1210"/>
                  <a:pt x="1171" y="1211"/>
                  <a:pt x="1168" y="1211"/>
                </a:cubicBezTo>
                <a:cubicBezTo>
                  <a:pt x="1135" y="1211"/>
                  <a:pt x="1201" y="1144"/>
                  <a:pt x="1201" y="1111"/>
                </a:cubicBezTo>
                <a:cubicBezTo>
                  <a:pt x="1236" y="1055"/>
                  <a:pt x="1259" y="999"/>
                  <a:pt x="1270" y="945"/>
                </a:cubicBezTo>
                <a:close/>
                <a:moveTo>
                  <a:pt x="1195" y="1"/>
                </a:moveTo>
                <a:cubicBezTo>
                  <a:pt x="988" y="1"/>
                  <a:pt x="784" y="52"/>
                  <a:pt x="601" y="144"/>
                </a:cubicBezTo>
                <a:cubicBezTo>
                  <a:pt x="234" y="344"/>
                  <a:pt x="0" y="677"/>
                  <a:pt x="0" y="1078"/>
                </a:cubicBezTo>
                <a:cubicBezTo>
                  <a:pt x="0" y="1230"/>
                  <a:pt x="66" y="1361"/>
                  <a:pt x="171" y="1445"/>
                </a:cubicBezTo>
                <a:lnTo>
                  <a:pt x="171" y="1445"/>
                </a:lnTo>
                <a:cubicBezTo>
                  <a:pt x="176" y="1712"/>
                  <a:pt x="251" y="1978"/>
                  <a:pt x="401" y="2212"/>
                </a:cubicBezTo>
                <a:cubicBezTo>
                  <a:pt x="636" y="2604"/>
                  <a:pt x="1056" y="2832"/>
                  <a:pt x="1483" y="2832"/>
                </a:cubicBezTo>
                <a:cubicBezTo>
                  <a:pt x="1601" y="2832"/>
                  <a:pt x="1720" y="2815"/>
                  <a:pt x="1835" y="2779"/>
                </a:cubicBezTo>
                <a:cubicBezTo>
                  <a:pt x="2402" y="2612"/>
                  <a:pt x="2802" y="2145"/>
                  <a:pt x="2836" y="1545"/>
                </a:cubicBezTo>
                <a:cubicBezTo>
                  <a:pt x="2769" y="878"/>
                  <a:pt x="2335" y="310"/>
                  <a:pt x="1702" y="110"/>
                </a:cubicBezTo>
                <a:cubicBezTo>
                  <a:pt x="1536" y="35"/>
                  <a:pt x="1364" y="1"/>
                  <a:pt x="11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9"/>
          <p:cNvSpPr/>
          <p:nvPr/>
        </p:nvSpPr>
        <p:spPr>
          <a:xfrm>
            <a:off x="3535475" y="1071700"/>
            <a:ext cx="338600" cy="293575"/>
          </a:xfrm>
          <a:custGeom>
            <a:avLst/>
            <a:gdLst/>
            <a:ahLst/>
            <a:cxnLst/>
            <a:rect l="l" t="t" r="r" b="b"/>
            <a:pathLst>
              <a:path w="13544" h="11743" extrusionOk="0">
                <a:moveTo>
                  <a:pt x="6438" y="992"/>
                </a:moveTo>
                <a:cubicBezTo>
                  <a:pt x="6467" y="992"/>
                  <a:pt x="6479" y="1072"/>
                  <a:pt x="6538" y="1210"/>
                </a:cubicBezTo>
                <a:cubicBezTo>
                  <a:pt x="6672" y="1444"/>
                  <a:pt x="6672" y="1577"/>
                  <a:pt x="6738" y="1777"/>
                </a:cubicBezTo>
                <a:lnTo>
                  <a:pt x="7306" y="3245"/>
                </a:lnTo>
                <a:cubicBezTo>
                  <a:pt x="7606" y="4012"/>
                  <a:pt x="7773" y="4579"/>
                  <a:pt x="8673" y="4579"/>
                </a:cubicBezTo>
                <a:cubicBezTo>
                  <a:pt x="9707" y="4579"/>
                  <a:pt x="10708" y="4579"/>
                  <a:pt x="11742" y="4680"/>
                </a:cubicBezTo>
                <a:cubicBezTo>
                  <a:pt x="11976" y="4680"/>
                  <a:pt x="12209" y="4713"/>
                  <a:pt x="12443" y="4746"/>
                </a:cubicBezTo>
                <a:cubicBezTo>
                  <a:pt x="12276" y="4880"/>
                  <a:pt x="12142" y="4980"/>
                  <a:pt x="12009" y="5113"/>
                </a:cubicBezTo>
                <a:cubicBezTo>
                  <a:pt x="11609" y="5447"/>
                  <a:pt x="11175" y="5714"/>
                  <a:pt x="10741" y="5947"/>
                </a:cubicBezTo>
                <a:cubicBezTo>
                  <a:pt x="10108" y="6314"/>
                  <a:pt x="9240" y="6414"/>
                  <a:pt x="9174" y="7281"/>
                </a:cubicBezTo>
                <a:cubicBezTo>
                  <a:pt x="9174" y="7815"/>
                  <a:pt x="9174" y="8382"/>
                  <a:pt x="9174" y="8949"/>
                </a:cubicBezTo>
                <a:cubicBezTo>
                  <a:pt x="9240" y="9416"/>
                  <a:pt x="9240" y="9917"/>
                  <a:pt x="9174" y="10384"/>
                </a:cubicBezTo>
                <a:cubicBezTo>
                  <a:pt x="9196" y="10498"/>
                  <a:pt x="9204" y="10549"/>
                  <a:pt x="9185" y="10549"/>
                </a:cubicBezTo>
                <a:cubicBezTo>
                  <a:pt x="9176" y="10549"/>
                  <a:pt x="9161" y="10538"/>
                  <a:pt x="9140" y="10517"/>
                </a:cubicBezTo>
                <a:cubicBezTo>
                  <a:pt x="9007" y="10450"/>
                  <a:pt x="8940" y="10384"/>
                  <a:pt x="8873" y="10250"/>
                </a:cubicBezTo>
                <a:cubicBezTo>
                  <a:pt x="8707" y="10050"/>
                  <a:pt x="8573" y="9850"/>
                  <a:pt x="8440" y="9616"/>
                </a:cubicBezTo>
                <a:lnTo>
                  <a:pt x="7572" y="8282"/>
                </a:lnTo>
                <a:cubicBezTo>
                  <a:pt x="7477" y="8130"/>
                  <a:pt x="7327" y="8053"/>
                  <a:pt x="7173" y="8053"/>
                </a:cubicBezTo>
                <a:cubicBezTo>
                  <a:pt x="7057" y="8053"/>
                  <a:pt x="6939" y="8096"/>
                  <a:pt x="6839" y="8182"/>
                </a:cubicBezTo>
                <a:cubicBezTo>
                  <a:pt x="6438" y="8616"/>
                  <a:pt x="6038" y="9049"/>
                  <a:pt x="5604" y="9483"/>
                </a:cubicBezTo>
                <a:cubicBezTo>
                  <a:pt x="5371" y="9650"/>
                  <a:pt x="5171" y="9850"/>
                  <a:pt x="4971" y="10017"/>
                </a:cubicBezTo>
                <a:cubicBezTo>
                  <a:pt x="4737" y="10284"/>
                  <a:pt x="4470" y="10484"/>
                  <a:pt x="4170" y="10651"/>
                </a:cubicBezTo>
                <a:cubicBezTo>
                  <a:pt x="4170" y="10651"/>
                  <a:pt x="4037" y="10751"/>
                  <a:pt x="4037" y="10751"/>
                </a:cubicBezTo>
                <a:cubicBezTo>
                  <a:pt x="4037" y="10617"/>
                  <a:pt x="4070" y="10450"/>
                  <a:pt x="4103" y="10284"/>
                </a:cubicBezTo>
                <a:cubicBezTo>
                  <a:pt x="4170" y="9983"/>
                  <a:pt x="4237" y="9717"/>
                  <a:pt x="4270" y="9416"/>
                </a:cubicBezTo>
                <a:cubicBezTo>
                  <a:pt x="4403" y="8783"/>
                  <a:pt x="4537" y="8182"/>
                  <a:pt x="4704" y="7515"/>
                </a:cubicBezTo>
                <a:cubicBezTo>
                  <a:pt x="4770" y="7281"/>
                  <a:pt x="4604" y="7015"/>
                  <a:pt x="4370" y="6948"/>
                </a:cubicBezTo>
                <a:cubicBezTo>
                  <a:pt x="3770" y="6748"/>
                  <a:pt x="3169" y="6548"/>
                  <a:pt x="2602" y="6281"/>
                </a:cubicBezTo>
                <a:cubicBezTo>
                  <a:pt x="2335" y="6147"/>
                  <a:pt x="2068" y="6014"/>
                  <a:pt x="1768" y="5847"/>
                </a:cubicBezTo>
                <a:lnTo>
                  <a:pt x="1368" y="5647"/>
                </a:lnTo>
                <a:lnTo>
                  <a:pt x="1247" y="5556"/>
                </a:lnTo>
                <a:lnTo>
                  <a:pt x="1247" y="5556"/>
                </a:lnTo>
                <a:cubicBezTo>
                  <a:pt x="1278" y="5542"/>
                  <a:pt x="1306" y="5528"/>
                  <a:pt x="1335" y="5513"/>
                </a:cubicBezTo>
                <a:cubicBezTo>
                  <a:pt x="1535" y="5480"/>
                  <a:pt x="1735" y="5480"/>
                  <a:pt x="1935" y="5447"/>
                </a:cubicBezTo>
                <a:lnTo>
                  <a:pt x="2836" y="5347"/>
                </a:lnTo>
                <a:lnTo>
                  <a:pt x="4937" y="5113"/>
                </a:lnTo>
                <a:cubicBezTo>
                  <a:pt x="5229" y="5079"/>
                  <a:pt x="5379" y="4815"/>
                  <a:pt x="5375" y="4576"/>
                </a:cubicBezTo>
                <a:lnTo>
                  <a:pt x="5375" y="4576"/>
                </a:lnTo>
                <a:cubicBezTo>
                  <a:pt x="5518" y="4540"/>
                  <a:pt x="5638" y="4433"/>
                  <a:pt x="5671" y="4246"/>
                </a:cubicBezTo>
                <a:cubicBezTo>
                  <a:pt x="5771" y="3712"/>
                  <a:pt x="5871" y="3178"/>
                  <a:pt x="6005" y="2611"/>
                </a:cubicBezTo>
                <a:cubicBezTo>
                  <a:pt x="6071" y="2345"/>
                  <a:pt x="6105" y="2078"/>
                  <a:pt x="6171" y="1811"/>
                </a:cubicBezTo>
                <a:cubicBezTo>
                  <a:pt x="6205" y="1577"/>
                  <a:pt x="6238" y="1344"/>
                  <a:pt x="6338" y="1110"/>
                </a:cubicBezTo>
                <a:cubicBezTo>
                  <a:pt x="6392" y="1029"/>
                  <a:pt x="6419" y="992"/>
                  <a:pt x="6438" y="992"/>
                </a:cubicBezTo>
                <a:close/>
                <a:moveTo>
                  <a:pt x="6414" y="0"/>
                </a:moveTo>
                <a:cubicBezTo>
                  <a:pt x="6069" y="0"/>
                  <a:pt x="5728" y="192"/>
                  <a:pt x="5571" y="577"/>
                </a:cubicBezTo>
                <a:cubicBezTo>
                  <a:pt x="5371" y="1044"/>
                  <a:pt x="5237" y="1544"/>
                  <a:pt x="5171" y="2078"/>
                </a:cubicBezTo>
                <a:cubicBezTo>
                  <a:pt x="5037" y="2711"/>
                  <a:pt x="4904" y="3312"/>
                  <a:pt x="4770" y="3979"/>
                </a:cubicBezTo>
                <a:cubicBezTo>
                  <a:pt x="4758" y="4059"/>
                  <a:pt x="4761" y="4132"/>
                  <a:pt x="4775" y="4197"/>
                </a:cubicBezTo>
                <a:lnTo>
                  <a:pt x="4775" y="4197"/>
                </a:lnTo>
                <a:lnTo>
                  <a:pt x="1935" y="4513"/>
                </a:lnTo>
                <a:cubicBezTo>
                  <a:pt x="1335" y="4579"/>
                  <a:pt x="367" y="4613"/>
                  <a:pt x="167" y="5347"/>
                </a:cubicBezTo>
                <a:cubicBezTo>
                  <a:pt x="0" y="6081"/>
                  <a:pt x="1001" y="6514"/>
                  <a:pt x="1535" y="6781"/>
                </a:cubicBezTo>
                <a:cubicBezTo>
                  <a:pt x="2234" y="7145"/>
                  <a:pt x="2934" y="7462"/>
                  <a:pt x="3673" y="7692"/>
                </a:cubicBezTo>
                <a:lnTo>
                  <a:pt x="3673" y="7692"/>
                </a:lnTo>
                <a:cubicBezTo>
                  <a:pt x="3514" y="8436"/>
                  <a:pt x="3375" y="9165"/>
                  <a:pt x="3236" y="9917"/>
                </a:cubicBezTo>
                <a:cubicBezTo>
                  <a:pt x="3103" y="10517"/>
                  <a:pt x="2836" y="11518"/>
                  <a:pt x="3703" y="11718"/>
                </a:cubicBezTo>
                <a:cubicBezTo>
                  <a:pt x="3773" y="11735"/>
                  <a:pt x="3842" y="11742"/>
                  <a:pt x="3911" y="11742"/>
                </a:cubicBezTo>
                <a:cubicBezTo>
                  <a:pt x="4534" y="11742"/>
                  <a:pt x="5117" y="11111"/>
                  <a:pt x="5538" y="10751"/>
                </a:cubicBezTo>
                <a:cubicBezTo>
                  <a:pt x="6090" y="10277"/>
                  <a:pt x="6602" y="9782"/>
                  <a:pt x="7088" y="9267"/>
                </a:cubicBezTo>
                <a:lnTo>
                  <a:pt x="7088" y="9267"/>
                </a:lnTo>
                <a:lnTo>
                  <a:pt x="7639" y="10083"/>
                </a:lnTo>
                <a:cubicBezTo>
                  <a:pt x="7839" y="10450"/>
                  <a:pt x="8106" y="10817"/>
                  <a:pt x="8440" y="11151"/>
                </a:cubicBezTo>
                <a:cubicBezTo>
                  <a:pt x="8643" y="11327"/>
                  <a:pt x="8917" y="11420"/>
                  <a:pt x="9187" y="11420"/>
                </a:cubicBezTo>
                <a:cubicBezTo>
                  <a:pt x="9583" y="11420"/>
                  <a:pt x="9969" y="11220"/>
                  <a:pt x="10108" y="10784"/>
                </a:cubicBezTo>
                <a:cubicBezTo>
                  <a:pt x="10174" y="10284"/>
                  <a:pt x="10174" y="9817"/>
                  <a:pt x="10141" y="9350"/>
                </a:cubicBezTo>
                <a:lnTo>
                  <a:pt x="10141" y="7682"/>
                </a:lnTo>
                <a:cubicBezTo>
                  <a:pt x="10108" y="7515"/>
                  <a:pt x="10108" y="7381"/>
                  <a:pt x="10141" y="7248"/>
                </a:cubicBezTo>
                <a:cubicBezTo>
                  <a:pt x="10174" y="7181"/>
                  <a:pt x="10274" y="7215"/>
                  <a:pt x="10308" y="7181"/>
                </a:cubicBezTo>
                <a:cubicBezTo>
                  <a:pt x="10474" y="7081"/>
                  <a:pt x="10641" y="7015"/>
                  <a:pt x="10841" y="6948"/>
                </a:cubicBezTo>
                <a:cubicBezTo>
                  <a:pt x="11275" y="6748"/>
                  <a:pt x="11709" y="6481"/>
                  <a:pt x="12142" y="6214"/>
                </a:cubicBezTo>
                <a:cubicBezTo>
                  <a:pt x="12676" y="5814"/>
                  <a:pt x="13543" y="5247"/>
                  <a:pt x="13310" y="4446"/>
                </a:cubicBezTo>
                <a:cubicBezTo>
                  <a:pt x="13043" y="3612"/>
                  <a:pt x="11742" y="3746"/>
                  <a:pt x="11042" y="3679"/>
                </a:cubicBezTo>
                <a:cubicBezTo>
                  <a:pt x="10575" y="3645"/>
                  <a:pt x="10074" y="3645"/>
                  <a:pt x="9574" y="3645"/>
                </a:cubicBezTo>
                <a:lnTo>
                  <a:pt x="8773" y="3645"/>
                </a:lnTo>
                <a:cubicBezTo>
                  <a:pt x="8440" y="3645"/>
                  <a:pt x="8406" y="3479"/>
                  <a:pt x="8273" y="3178"/>
                </a:cubicBezTo>
                <a:lnTo>
                  <a:pt x="7773" y="1777"/>
                </a:lnTo>
                <a:cubicBezTo>
                  <a:pt x="7639" y="1344"/>
                  <a:pt x="7439" y="910"/>
                  <a:pt x="7239" y="477"/>
                </a:cubicBezTo>
                <a:cubicBezTo>
                  <a:pt x="7048" y="159"/>
                  <a:pt x="6729" y="0"/>
                  <a:pt x="641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9"/>
          <p:cNvSpPr/>
          <p:nvPr/>
        </p:nvSpPr>
        <p:spPr>
          <a:xfrm>
            <a:off x="8557800" y="4674725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9"/>
          <p:cNvSpPr/>
          <p:nvPr/>
        </p:nvSpPr>
        <p:spPr>
          <a:xfrm>
            <a:off x="5936938" y="4533300"/>
            <a:ext cx="321925" cy="310900"/>
          </a:xfrm>
          <a:custGeom>
            <a:avLst/>
            <a:gdLst/>
            <a:ahLst/>
            <a:cxnLst/>
            <a:rect l="l" t="t" r="r" b="b"/>
            <a:pathLst>
              <a:path w="12877" h="12436" extrusionOk="0">
                <a:moveTo>
                  <a:pt x="5600" y="919"/>
                </a:moveTo>
                <a:cubicBezTo>
                  <a:pt x="6011" y="919"/>
                  <a:pt x="6242" y="1617"/>
                  <a:pt x="6272" y="1936"/>
                </a:cubicBezTo>
                <a:cubicBezTo>
                  <a:pt x="6338" y="2503"/>
                  <a:pt x="6338" y="3104"/>
                  <a:pt x="6272" y="3671"/>
                </a:cubicBezTo>
                <a:cubicBezTo>
                  <a:pt x="6205" y="4449"/>
                  <a:pt x="6019" y="5228"/>
                  <a:pt x="5725" y="5967"/>
                </a:cubicBezTo>
                <a:lnTo>
                  <a:pt x="5725" y="5967"/>
                </a:lnTo>
                <a:cubicBezTo>
                  <a:pt x="5713" y="5987"/>
                  <a:pt x="5702" y="6006"/>
                  <a:pt x="5690" y="6025"/>
                </a:cubicBezTo>
                <a:lnTo>
                  <a:pt x="5690" y="6025"/>
                </a:lnTo>
                <a:cubicBezTo>
                  <a:pt x="5502" y="5836"/>
                  <a:pt x="5353" y="5627"/>
                  <a:pt x="5236" y="5403"/>
                </a:cubicBezTo>
                <a:lnTo>
                  <a:pt x="5236" y="5403"/>
                </a:lnTo>
                <a:cubicBezTo>
                  <a:pt x="5163" y="4899"/>
                  <a:pt x="5042" y="4402"/>
                  <a:pt x="4856" y="3932"/>
                </a:cubicBezTo>
                <a:lnTo>
                  <a:pt x="4856" y="3932"/>
                </a:lnTo>
                <a:cubicBezTo>
                  <a:pt x="4843" y="3756"/>
                  <a:pt x="4837" y="3579"/>
                  <a:pt x="4837" y="3404"/>
                </a:cubicBezTo>
                <a:cubicBezTo>
                  <a:pt x="4837" y="2803"/>
                  <a:pt x="4704" y="1302"/>
                  <a:pt x="5404" y="969"/>
                </a:cubicBezTo>
                <a:cubicBezTo>
                  <a:pt x="5473" y="934"/>
                  <a:pt x="5539" y="919"/>
                  <a:pt x="5600" y="919"/>
                </a:cubicBezTo>
                <a:close/>
                <a:moveTo>
                  <a:pt x="2127" y="2545"/>
                </a:moveTo>
                <a:cubicBezTo>
                  <a:pt x="2894" y="2545"/>
                  <a:pt x="3611" y="3480"/>
                  <a:pt x="3917" y="4097"/>
                </a:cubicBezTo>
                <a:lnTo>
                  <a:pt x="3917" y="4097"/>
                </a:lnTo>
                <a:cubicBezTo>
                  <a:pt x="3967" y="4686"/>
                  <a:pt x="4094" y="5263"/>
                  <a:pt x="4350" y="5780"/>
                </a:cubicBezTo>
                <a:lnTo>
                  <a:pt x="4350" y="5780"/>
                </a:lnTo>
                <a:cubicBezTo>
                  <a:pt x="4367" y="5914"/>
                  <a:pt x="4381" y="6048"/>
                  <a:pt x="4390" y="6182"/>
                </a:cubicBezTo>
                <a:lnTo>
                  <a:pt x="4390" y="6182"/>
                </a:lnTo>
                <a:cubicBezTo>
                  <a:pt x="4175" y="6257"/>
                  <a:pt x="3964" y="6291"/>
                  <a:pt x="3758" y="6291"/>
                </a:cubicBezTo>
                <a:cubicBezTo>
                  <a:pt x="2917" y="6291"/>
                  <a:pt x="2175" y="5715"/>
                  <a:pt x="1735" y="4938"/>
                </a:cubicBezTo>
                <a:cubicBezTo>
                  <a:pt x="1401" y="4404"/>
                  <a:pt x="901" y="2937"/>
                  <a:pt x="1802" y="2603"/>
                </a:cubicBezTo>
                <a:cubicBezTo>
                  <a:pt x="1910" y="2563"/>
                  <a:pt x="2019" y="2545"/>
                  <a:pt x="2127" y="2545"/>
                </a:cubicBezTo>
                <a:close/>
                <a:moveTo>
                  <a:pt x="10594" y="3135"/>
                </a:moveTo>
                <a:cubicBezTo>
                  <a:pt x="10768" y="3135"/>
                  <a:pt x="10931" y="3176"/>
                  <a:pt x="11075" y="3270"/>
                </a:cubicBezTo>
                <a:cubicBezTo>
                  <a:pt x="11542" y="3571"/>
                  <a:pt x="11442" y="4338"/>
                  <a:pt x="11275" y="4805"/>
                </a:cubicBezTo>
                <a:cubicBezTo>
                  <a:pt x="11042" y="5338"/>
                  <a:pt x="10641" y="5772"/>
                  <a:pt x="10141" y="6072"/>
                </a:cubicBezTo>
                <a:cubicBezTo>
                  <a:pt x="9361" y="6563"/>
                  <a:pt x="8432" y="6681"/>
                  <a:pt x="7513" y="6695"/>
                </a:cubicBezTo>
                <a:lnTo>
                  <a:pt x="7513" y="6695"/>
                </a:lnTo>
                <a:cubicBezTo>
                  <a:pt x="7183" y="6649"/>
                  <a:pt x="6844" y="6634"/>
                  <a:pt x="6505" y="6634"/>
                </a:cubicBezTo>
                <a:cubicBezTo>
                  <a:pt x="6485" y="6634"/>
                  <a:pt x="6465" y="6634"/>
                  <a:pt x="6444" y="6634"/>
                </a:cubicBezTo>
                <a:lnTo>
                  <a:pt x="6444" y="6634"/>
                </a:lnTo>
                <a:cubicBezTo>
                  <a:pt x="6448" y="6627"/>
                  <a:pt x="6451" y="6620"/>
                  <a:pt x="6454" y="6612"/>
                </a:cubicBezTo>
                <a:lnTo>
                  <a:pt x="6454" y="6612"/>
                </a:lnTo>
                <a:cubicBezTo>
                  <a:pt x="6891" y="5864"/>
                  <a:pt x="7447" y="5182"/>
                  <a:pt x="8073" y="4605"/>
                </a:cubicBezTo>
                <a:cubicBezTo>
                  <a:pt x="8573" y="4160"/>
                  <a:pt x="9723" y="3135"/>
                  <a:pt x="10594" y="3135"/>
                </a:cubicBezTo>
                <a:close/>
                <a:moveTo>
                  <a:pt x="6540" y="7614"/>
                </a:moveTo>
                <a:cubicBezTo>
                  <a:pt x="6696" y="7616"/>
                  <a:pt x="6853" y="7618"/>
                  <a:pt x="7009" y="7618"/>
                </a:cubicBezTo>
                <a:cubicBezTo>
                  <a:pt x="7109" y="7618"/>
                  <a:pt x="7208" y="7617"/>
                  <a:pt x="7307" y="7616"/>
                </a:cubicBezTo>
                <a:lnTo>
                  <a:pt x="7307" y="7616"/>
                </a:lnTo>
                <a:cubicBezTo>
                  <a:pt x="7800" y="7665"/>
                  <a:pt x="8279" y="7802"/>
                  <a:pt x="8673" y="8140"/>
                </a:cubicBezTo>
                <a:cubicBezTo>
                  <a:pt x="9240" y="8641"/>
                  <a:pt x="9440" y="9475"/>
                  <a:pt x="9174" y="10209"/>
                </a:cubicBezTo>
                <a:cubicBezTo>
                  <a:pt x="9048" y="10586"/>
                  <a:pt x="8684" y="10845"/>
                  <a:pt x="8279" y="10845"/>
                </a:cubicBezTo>
                <a:cubicBezTo>
                  <a:pt x="8255" y="10845"/>
                  <a:pt x="8231" y="10844"/>
                  <a:pt x="8206" y="10842"/>
                </a:cubicBezTo>
                <a:cubicBezTo>
                  <a:pt x="7739" y="10776"/>
                  <a:pt x="7539" y="10109"/>
                  <a:pt x="7372" y="9742"/>
                </a:cubicBezTo>
                <a:cubicBezTo>
                  <a:pt x="7052" y="9048"/>
                  <a:pt x="6775" y="8333"/>
                  <a:pt x="6540" y="7614"/>
                </a:cubicBezTo>
                <a:close/>
                <a:moveTo>
                  <a:pt x="4520" y="7290"/>
                </a:moveTo>
                <a:cubicBezTo>
                  <a:pt x="4587" y="7326"/>
                  <a:pt x="4659" y="7354"/>
                  <a:pt x="4737" y="7373"/>
                </a:cubicBezTo>
                <a:cubicBezTo>
                  <a:pt x="4772" y="7381"/>
                  <a:pt x="4807" y="7385"/>
                  <a:pt x="4841" y="7385"/>
                </a:cubicBezTo>
                <a:cubicBezTo>
                  <a:pt x="4946" y="7385"/>
                  <a:pt x="5045" y="7351"/>
                  <a:pt x="5128" y="7294"/>
                </a:cubicBezTo>
                <a:lnTo>
                  <a:pt x="5128" y="7294"/>
                </a:lnTo>
                <a:cubicBezTo>
                  <a:pt x="5147" y="7485"/>
                  <a:pt x="5281" y="7643"/>
                  <a:pt x="5447" y="7709"/>
                </a:cubicBezTo>
                <a:lnTo>
                  <a:pt x="5447" y="7709"/>
                </a:lnTo>
                <a:cubicBezTo>
                  <a:pt x="5420" y="8415"/>
                  <a:pt x="5227" y="9122"/>
                  <a:pt x="4904" y="9742"/>
                </a:cubicBezTo>
                <a:cubicBezTo>
                  <a:pt x="4737" y="10109"/>
                  <a:pt x="4504" y="10409"/>
                  <a:pt x="4237" y="10709"/>
                </a:cubicBezTo>
                <a:cubicBezTo>
                  <a:pt x="4062" y="10913"/>
                  <a:pt x="3659" y="11446"/>
                  <a:pt x="3338" y="11446"/>
                </a:cubicBezTo>
                <a:cubicBezTo>
                  <a:pt x="3290" y="11446"/>
                  <a:pt x="3245" y="11435"/>
                  <a:pt x="3203" y="11409"/>
                </a:cubicBezTo>
                <a:cubicBezTo>
                  <a:pt x="2869" y="11243"/>
                  <a:pt x="2836" y="10509"/>
                  <a:pt x="2836" y="10209"/>
                </a:cubicBezTo>
                <a:cubicBezTo>
                  <a:pt x="2836" y="9808"/>
                  <a:pt x="2936" y="9408"/>
                  <a:pt x="3103" y="9074"/>
                </a:cubicBezTo>
                <a:cubicBezTo>
                  <a:pt x="3479" y="8403"/>
                  <a:pt x="3963" y="7797"/>
                  <a:pt x="4520" y="7290"/>
                </a:cubicBezTo>
                <a:close/>
                <a:moveTo>
                  <a:pt x="5546" y="1"/>
                </a:moveTo>
                <a:cubicBezTo>
                  <a:pt x="5443" y="1"/>
                  <a:pt x="5340" y="12"/>
                  <a:pt x="5237" y="35"/>
                </a:cubicBezTo>
                <a:cubicBezTo>
                  <a:pt x="4173" y="294"/>
                  <a:pt x="3977" y="1521"/>
                  <a:pt x="3922" y="2496"/>
                </a:cubicBezTo>
                <a:lnTo>
                  <a:pt x="3922" y="2496"/>
                </a:lnTo>
                <a:cubicBezTo>
                  <a:pt x="3405" y="2006"/>
                  <a:pt x="2709" y="1609"/>
                  <a:pt x="2036" y="1609"/>
                </a:cubicBezTo>
                <a:cubicBezTo>
                  <a:pt x="1674" y="1609"/>
                  <a:pt x="1318" y="1724"/>
                  <a:pt x="1001" y="2003"/>
                </a:cubicBezTo>
                <a:cubicBezTo>
                  <a:pt x="0" y="2837"/>
                  <a:pt x="334" y="4438"/>
                  <a:pt x="901" y="5439"/>
                </a:cubicBezTo>
                <a:cubicBezTo>
                  <a:pt x="1421" y="6321"/>
                  <a:pt x="2310" y="7035"/>
                  <a:pt x="3297" y="7205"/>
                </a:cubicBezTo>
                <a:lnTo>
                  <a:pt x="3297" y="7205"/>
                </a:lnTo>
                <a:cubicBezTo>
                  <a:pt x="2731" y="7808"/>
                  <a:pt x="2251" y="8488"/>
                  <a:pt x="2035" y="9308"/>
                </a:cubicBezTo>
                <a:cubicBezTo>
                  <a:pt x="1768" y="10242"/>
                  <a:pt x="1835" y="11776"/>
                  <a:pt x="2836" y="12310"/>
                </a:cubicBezTo>
                <a:cubicBezTo>
                  <a:pt x="2984" y="12397"/>
                  <a:pt x="3137" y="12435"/>
                  <a:pt x="3291" y="12435"/>
                </a:cubicBezTo>
                <a:cubicBezTo>
                  <a:pt x="4144" y="12435"/>
                  <a:pt x="5042" y="11264"/>
                  <a:pt x="5438" y="10642"/>
                </a:cubicBezTo>
                <a:cubicBezTo>
                  <a:pt x="5725" y="10197"/>
                  <a:pt x="5944" y="9721"/>
                  <a:pt x="6095" y="9227"/>
                </a:cubicBezTo>
                <a:lnTo>
                  <a:pt x="6095" y="9227"/>
                </a:lnTo>
                <a:cubicBezTo>
                  <a:pt x="6120" y="9287"/>
                  <a:pt x="6146" y="9348"/>
                  <a:pt x="6171" y="9408"/>
                </a:cubicBezTo>
                <a:cubicBezTo>
                  <a:pt x="6372" y="10008"/>
                  <a:pt x="6672" y="10609"/>
                  <a:pt x="7039" y="11176"/>
                </a:cubicBezTo>
                <a:cubicBezTo>
                  <a:pt x="7372" y="11592"/>
                  <a:pt x="7815" y="11778"/>
                  <a:pt x="8262" y="11778"/>
                </a:cubicBezTo>
                <a:cubicBezTo>
                  <a:pt x="8889" y="11778"/>
                  <a:pt x="9524" y="11413"/>
                  <a:pt x="9874" y="10809"/>
                </a:cubicBezTo>
                <a:cubicBezTo>
                  <a:pt x="10408" y="9842"/>
                  <a:pt x="10274" y="8641"/>
                  <a:pt x="9574" y="7774"/>
                </a:cubicBezTo>
                <a:cubicBezTo>
                  <a:pt x="9468" y="7638"/>
                  <a:pt x="9354" y="7518"/>
                  <a:pt x="9233" y="7412"/>
                </a:cubicBezTo>
                <a:lnTo>
                  <a:pt x="9233" y="7412"/>
                </a:lnTo>
                <a:cubicBezTo>
                  <a:pt x="9892" y="7257"/>
                  <a:pt x="10518" y="6990"/>
                  <a:pt x="11075" y="6539"/>
                </a:cubicBezTo>
                <a:cubicBezTo>
                  <a:pt x="12076" y="5705"/>
                  <a:pt x="12876" y="3971"/>
                  <a:pt x="11909" y="2803"/>
                </a:cubicBezTo>
                <a:cubicBezTo>
                  <a:pt x="11558" y="2373"/>
                  <a:pt x="11118" y="2208"/>
                  <a:pt x="10652" y="2208"/>
                </a:cubicBezTo>
                <a:cubicBezTo>
                  <a:pt x="9747" y="2208"/>
                  <a:pt x="8745" y="2830"/>
                  <a:pt x="8106" y="3337"/>
                </a:cubicBezTo>
                <a:cubicBezTo>
                  <a:pt x="7769" y="3594"/>
                  <a:pt x="7448" y="3873"/>
                  <a:pt x="7147" y="4171"/>
                </a:cubicBezTo>
                <a:lnTo>
                  <a:pt x="7147" y="4171"/>
                </a:lnTo>
                <a:cubicBezTo>
                  <a:pt x="7208" y="3742"/>
                  <a:pt x="7239" y="3307"/>
                  <a:pt x="7239" y="2870"/>
                </a:cubicBezTo>
                <a:cubicBezTo>
                  <a:pt x="7239" y="2136"/>
                  <a:pt x="7239" y="1336"/>
                  <a:pt x="6839" y="735"/>
                </a:cubicBezTo>
                <a:cubicBezTo>
                  <a:pt x="6534" y="265"/>
                  <a:pt x="6046" y="1"/>
                  <a:pt x="55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1" name="Google Shape;361;p9"/>
          <p:cNvGrpSpPr/>
          <p:nvPr/>
        </p:nvGrpSpPr>
        <p:grpSpPr>
          <a:xfrm>
            <a:off x="2118825" y="4151363"/>
            <a:ext cx="311900" cy="314700"/>
            <a:chOff x="8571050" y="1873050"/>
            <a:chExt cx="311900" cy="314700"/>
          </a:xfrm>
        </p:grpSpPr>
        <p:sp>
          <p:nvSpPr>
            <p:cNvPr id="362" name="Google Shape;362;p9"/>
            <p:cNvSpPr/>
            <p:nvPr/>
          </p:nvSpPr>
          <p:spPr>
            <a:xfrm>
              <a:off x="8571050" y="1873050"/>
              <a:ext cx="311900" cy="314700"/>
            </a:xfrm>
            <a:custGeom>
              <a:avLst/>
              <a:gdLst/>
              <a:ahLst/>
              <a:cxnLst/>
              <a:rect l="l" t="t" r="r" b="b"/>
              <a:pathLst>
                <a:path w="12476" h="12588" extrusionOk="0">
                  <a:moveTo>
                    <a:pt x="6515" y="929"/>
                  </a:moveTo>
                  <a:cubicBezTo>
                    <a:pt x="7071" y="929"/>
                    <a:pt x="7622" y="1043"/>
                    <a:pt x="8139" y="1298"/>
                  </a:cubicBezTo>
                  <a:cubicBezTo>
                    <a:pt x="8210" y="1327"/>
                    <a:pt x="8279" y="1340"/>
                    <a:pt x="8345" y="1340"/>
                  </a:cubicBezTo>
                  <a:cubicBezTo>
                    <a:pt x="8479" y="1340"/>
                    <a:pt x="8599" y="1286"/>
                    <a:pt x="8691" y="1204"/>
                  </a:cubicBezTo>
                  <a:lnTo>
                    <a:pt x="8691" y="1204"/>
                  </a:lnTo>
                  <a:cubicBezTo>
                    <a:pt x="8751" y="1239"/>
                    <a:pt x="8804" y="1285"/>
                    <a:pt x="8873" y="1331"/>
                  </a:cubicBezTo>
                  <a:cubicBezTo>
                    <a:pt x="9107" y="1498"/>
                    <a:pt x="9307" y="1665"/>
                    <a:pt x="9507" y="1865"/>
                  </a:cubicBezTo>
                  <a:cubicBezTo>
                    <a:pt x="9907" y="2265"/>
                    <a:pt x="10241" y="2699"/>
                    <a:pt x="10508" y="3166"/>
                  </a:cubicBezTo>
                  <a:cubicBezTo>
                    <a:pt x="11108" y="4267"/>
                    <a:pt x="11408" y="5468"/>
                    <a:pt x="11442" y="6735"/>
                  </a:cubicBezTo>
                  <a:cubicBezTo>
                    <a:pt x="11475" y="7936"/>
                    <a:pt x="11442" y="9404"/>
                    <a:pt x="10508" y="10304"/>
                  </a:cubicBezTo>
                  <a:cubicBezTo>
                    <a:pt x="9674" y="11038"/>
                    <a:pt x="8640" y="11505"/>
                    <a:pt x="7539" y="11605"/>
                  </a:cubicBezTo>
                  <a:cubicBezTo>
                    <a:pt x="7275" y="11644"/>
                    <a:pt x="7012" y="11662"/>
                    <a:pt x="6751" y="11662"/>
                  </a:cubicBezTo>
                  <a:cubicBezTo>
                    <a:pt x="4966" y="11662"/>
                    <a:pt x="3287" y="10784"/>
                    <a:pt x="2268" y="9270"/>
                  </a:cubicBezTo>
                  <a:cubicBezTo>
                    <a:pt x="1101" y="7569"/>
                    <a:pt x="1034" y="5368"/>
                    <a:pt x="2035" y="3566"/>
                  </a:cubicBezTo>
                  <a:cubicBezTo>
                    <a:pt x="2924" y="2093"/>
                    <a:pt x="4742" y="929"/>
                    <a:pt x="6515" y="929"/>
                  </a:cubicBezTo>
                  <a:close/>
                  <a:moveTo>
                    <a:pt x="6555" y="0"/>
                  </a:moveTo>
                  <a:cubicBezTo>
                    <a:pt x="4670" y="0"/>
                    <a:pt x="2774" y="1021"/>
                    <a:pt x="1635" y="2499"/>
                  </a:cubicBezTo>
                  <a:cubicBezTo>
                    <a:pt x="100" y="4567"/>
                    <a:pt x="0" y="7336"/>
                    <a:pt x="1334" y="9537"/>
                  </a:cubicBezTo>
                  <a:cubicBezTo>
                    <a:pt x="2520" y="11456"/>
                    <a:pt x="4636" y="12587"/>
                    <a:pt x="6855" y="12587"/>
                  </a:cubicBezTo>
                  <a:cubicBezTo>
                    <a:pt x="7259" y="12587"/>
                    <a:pt x="7667" y="12550"/>
                    <a:pt x="8073" y="12473"/>
                  </a:cubicBezTo>
                  <a:cubicBezTo>
                    <a:pt x="9407" y="12239"/>
                    <a:pt x="10641" y="11539"/>
                    <a:pt x="11542" y="10505"/>
                  </a:cubicBezTo>
                  <a:cubicBezTo>
                    <a:pt x="12476" y="9337"/>
                    <a:pt x="12442" y="7469"/>
                    <a:pt x="12309" y="6035"/>
                  </a:cubicBezTo>
                  <a:cubicBezTo>
                    <a:pt x="12209" y="4434"/>
                    <a:pt x="11608" y="2866"/>
                    <a:pt x="10574" y="1632"/>
                  </a:cubicBezTo>
                  <a:cubicBezTo>
                    <a:pt x="10074" y="1031"/>
                    <a:pt x="9507" y="531"/>
                    <a:pt x="8806" y="197"/>
                  </a:cubicBezTo>
                  <a:cubicBezTo>
                    <a:pt x="8667" y="128"/>
                    <a:pt x="8499" y="91"/>
                    <a:pt x="8331" y="91"/>
                  </a:cubicBezTo>
                  <a:cubicBezTo>
                    <a:pt x="8179" y="91"/>
                    <a:pt x="8029" y="121"/>
                    <a:pt x="7902" y="185"/>
                  </a:cubicBezTo>
                  <a:lnTo>
                    <a:pt x="7902" y="185"/>
                  </a:lnTo>
                  <a:cubicBezTo>
                    <a:pt x="7461" y="59"/>
                    <a:pt x="7008" y="0"/>
                    <a:pt x="6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9"/>
            <p:cNvSpPr/>
            <p:nvPr/>
          </p:nvSpPr>
          <p:spPr>
            <a:xfrm>
              <a:off x="8662775" y="1977975"/>
              <a:ext cx="28375" cy="42475"/>
            </a:xfrm>
            <a:custGeom>
              <a:avLst/>
              <a:gdLst/>
              <a:ahLst/>
              <a:cxnLst/>
              <a:rect l="l" t="t" r="r" b="b"/>
              <a:pathLst>
                <a:path w="1135" h="1699" extrusionOk="0">
                  <a:moveTo>
                    <a:pt x="617" y="0"/>
                  </a:moveTo>
                  <a:cubicBezTo>
                    <a:pt x="537" y="0"/>
                    <a:pt x="463" y="29"/>
                    <a:pt x="401" y="70"/>
                  </a:cubicBezTo>
                  <a:cubicBezTo>
                    <a:pt x="267" y="136"/>
                    <a:pt x="201" y="237"/>
                    <a:pt x="167" y="337"/>
                  </a:cubicBezTo>
                  <a:lnTo>
                    <a:pt x="145" y="437"/>
                  </a:lnTo>
                  <a:lnTo>
                    <a:pt x="145" y="437"/>
                  </a:lnTo>
                  <a:cubicBezTo>
                    <a:pt x="127" y="470"/>
                    <a:pt x="112" y="503"/>
                    <a:pt x="101" y="537"/>
                  </a:cubicBezTo>
                  <a:lnTo>
                    <a:pt x="0" y="1104"/>
                  </a:lnTo>
                  <a:cubicBezTo>
                    <a:pt x="0" y="1171"/>
                    <a:pt x="0" y="1237"/>
                    <a:pt x="0" y="1271"/>
                  </a:cubicBezTo>
                  <a:cubicBezTo>
                    <a:pt x="0" y="1337"/>
                    <a:pt x="34" y="1404"/>
                    <a:pt x="67" y="1471"/>
                  </a:cubicBezTo>
                  <a:cubicBezTo>
                    <a:pt x="159" y="1608"/>
                    <a:pt x="313" y="1698"/>
                    <a:pt x="476" y="1698"/>
                  </a:cubicBezTo>
                  <a:cubicBezTo>
                    <a:pt x="551" y="1698"/>
                    <a:pt x="628" y="1679"/>
                    <a:pt x="701" y="1638"/>
                  </a:cubicBezTo>
                  <a:cubicBezTo>
                    <a:pt x="801" y="1571"/>
                    <a:pt x="901" y="1471"/>
                    <a:pt x="934" y="1337"/>
                  </a:cubicBezTo>
                  <a:cubicBezTo>
                    <a:pt x="968" y="1104"/>
                    <a:pt x="1035" y="837"/>
                    <a:pt x="1101" y="603"/>
                  </a:cubicBezTo>
                  <a:cubicBezTo>
                    <a:pt x="1135" y="470"/>
                    <a:pt x="1101" y="337"/>
                    <a:pt x="1035" y="237"/>
                  </a:cubicBezTo>
                  <a:cubicBezTo>
                    <a:pt x="968" y="136"/>
                    <a:pt x="868" y="36"/>
                    <a:pt x="768" y="36"/>
                  </a:cubicBezTo>
                  <a:cubicBezTo>
                    <a:pt x="717" y="11"/>
                    <a:pt x="666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9"/>
            <p:cNvSpPr/>
            <p:nvPr/>
          </p:nvSpPr>
          <p:spPr>
            <a:xfrm>
              <a:off x="8738650" y="1982725"/>
              <a:ext cx="30900" cy="44550"/>
            </a:xfrm>
            <a:custGeom>
              <a:avLst/>
              <a:gdLst/>
              <a:ahLst/>
              <a:cxnLst/>
              <a:rect l="l" t="t" r="r" b="b"/>
              <a:pathLst>
                <a:path w="1236" h="1782" extrusionOk="0">
                  <a:moveTo>
                    <a:pt x="781" y="0"/>
                  </a:moveTo>
                  <a:cubicBezTo>
                    <a:pt x="697" y="0"/>
                    <a:pt x="599" y="31"/>
                    <a:pt x="501" y="80"/>
                  </a:cubicBezTo>
                  <a:cubicBezTo>
                    <a:pt x="469" y="102"/>
                    <a:pt x="440" y="127"/>
                    <a:pt x="414" y="154"/>
                  </a:cubicBezTo>
                  <a:lnTo>
                    <a:pt x="414" y="154"/>
                  </a:lnTo>
                  <a:cubicBezTo>
                    <a:pt x="321" y="194"/>
                    <a:pt x="232" y="289"/>
                    <a:pt x="201" y="413"/>
                  </a:cubicBezTo>
                  <a:cubicBezTo>
                    <a:pt x="168" y="680"/>
                    <a:pt x="101" y="947"/>
                    <a:pt x="34" y="1181"/>
                  </a:cubicBezTo>
                  <a:cubicBezTo>
                    <a:pt x="1" y="1314"/>
                    <a:pt x="34" y="1448"/>
                    <a:pt x="68" y="1548"/>
                  </a:cubicBezTo>
                  <a:cubicBezTo>
                    <a:pt x="134" y="1648"/>
                    <a:pt x="234" y="1748"/>
                    <a:pt x="368" y="1781"/>
                  </a:cubicBezTo>
                  <a:cubicBezTo>
                    <a:pt x="468" y="1781"/>
                    <a:pt x="601" y="1781"/>
                    <a:pt x="735" y="1714"/>
                  </a:cubicBezTo>
                  <a:cubicBezTo>
                    <a:pt x="835" y="1648"/>
                    <a:pt x="902" y="1548"/>
                    <a:pt x="935" y="1448"/>
                  </a:cubicBezTo>
                  <a:cubicBezTo>
                    <a:pt x="1035" y="1147"/>
                    <a:pt x="1135" y="880"/>
                    <a:pt x="1202" y="614"/>
                  </a:cubicBezTo>
                  <a:cubicBezTo>
                    <a:pt x="1235" y="480"/>
                    <a:pt x="1235" y="347"/>
                    <a:pt x="1168" y="247"/>
                  </a:cubicBezTo>
                  <a:cubicBezTo>
                    <a:pt x="1102" y="147"/>
                    <a:pt x="1002" y="47"/>
                    <a:pt x="868" y="13"/>
                  </a:cubicBezTo>
                  <a:cubicBezTo>
                    <a:pt x="841" y="4"/>
                    <a:pt x="812" y="0"/>
                    <a:pt x="7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9"/>
            <p:cNvSpPr/>
            <p:nvPr/>
          </p:nvSpPr>
          <p:spPr>
            <a:xfrm>
              <a:off x="8636225" y="2044500"/>
              <a:ext cx="150825" cy="63025"/>
            </a:xfrm>
            <a:custGeom>
              <a:avLst/>
              <a:gdLst/>
              <a:ahLst/>
              <a:cxnLst/>
              <a:rect l="l" t="t" r="r" b="b"/>
              <a:pathLst>
                <a:path w="6033" h="2521" extrusionOk="0">
                  <a:moveTo>
                    <a:pt x="617" y="1"/>
                  </a:moveTo>
                  <a:cubicBezTo>
                    <a:pt x="314" y="1"/>
                    <a:pt x="1" y="262"/>
                    <a:pt x="162" y="644"/>
                  </a:cubicBezTo>
                  <a:cubicBezTo>
                    <a:pt x="362" y="1912"/>
                    <a:pt x="1696" y="2446"/>
                    <a:pt x="2830" y="2512"/>
                  </a:cubicBezTo>
                  <a:cubicBezTo>
                    <a:pt x="2931" y="2518"/>
                    <a:pt x="3031" y="2520"/>
                    <a:pt x="3131" y="2520"/>
                  </a:cubicBezTo>
                  <a:cubicBezTo>
                    <a:pt x="3663" y="2520"/>
                    <a:pt x="4188" y="2442"/>
                    <a:pt x="4665" y="2246"/>
                  </a:cubicBezTo>
                  <a:cubicBezTo>
                    <a:pt x="5232" y="2012"/>
                    <a:pt x="5666" y="1578"/>
                    <a:pt x="5933" y="1045"/>
                  </a:cubicBezTo>
                  <a:cubicBezTo>
                    <a:pt x="6033" y="811"/>
                    <a:pt x="5966" y="544"/>
                    <a:pt x="5766" y="411"/>
                  </a:cubicBezTo>
                  <a:cubicBezTo>
                    <a:pt x="5683" y="364"/>
                    <a:pt x="5592" y="341"/>
                    <a:pt x="5504" y="341"/>
                  </a:cubicBezTo>
                  <a:cubicBezTo>
                    <a:pt x="5345" y="341"/>
                    <a:pt x="5197" y="415"/>
                    <a:pt x="5132" y="544"/>
                  </a:cubicBezTo>
                  <a:cubicBezTo>
                    <a:pt x="4965" y="945"/>
                    <a:pt x="4665" y="1245"/>
                    <a:pt x="4298" y="1378"/>
                  </a:cubicBezTo>
                  <a:cubicBezTo>
                    <a:pt x="3937" y="1517"/>
                    <a:pt x="3552" y="1587"/>
                    <a:pt x="3164" y="1587"/>
                  </a:cubicBezTo>
                  <a:cubicBezTo>
                    <a:pt x="3086" y="1587"/>
                    <a:pt x="3008" y="1584"/>
                    <a:pt x="2930" y="1578"/>
                  </a:cubicBezTo>
                  <a:cubicBezTo>
                    <a:pt x="2163" y="1545"/>
                    <a:pt x="1196" y="1278"/>
                    <a:pt x="1062" y="378"/>
                  </a:cubicBezTo>
                  <a:cubicBezTo>
                    <a:pt x="1010" y="113"/>
                    <a:pt x="815" y="1"/>
                    <a:pt x="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6" name="Google Shape;366;p9"/>
          <p:cNvGrpSpPr/>
          <p:nvPr/>
        </p:nvGrpSpPr>
        <p:grpSpPr>
          <a:xfrm>
            <a:off x="347725" y="833175"/>
            <a:ext cx="730975" cy="238525"/>
            <a:chOff x="3798300" y="2287225"/>
            <a:chExt cx="730975" cy="238525"/>
          </a:xfrm>
        </p:grpSpPr>
        <p:sp>
          <p:nvSpPr>
            <p:cNvPr id="367" name="Google Shape;367;p9"/>
            <p:cNvSpPr/>
            <p:nvPr/>
          </p:nvSpPr>
          <p:spPr>
            <a:xfrm>
              <a:off x="3798300" y="2287225"/>
              <a:ext cx="722625" cy="238525"/>
            </a:xfrm>
            <a:custGeom>
              <a:avLst/>
              <a:gdLst/>
              <a:ahLst/>
              <a:cxnLst/>
              <a:rect l="l" t="t" r="r" b="b"/>
              <a:pathLst>
                <a:path w="28905" h="9541" extrusionOk="0">
                  <a:moveTo>
                    <a:pt x="5536" y="982"/>
                  </a:moveTo>
                  <a:cubicBezTo>
                    <a:pt x="5554" y="982"/>
                    <a:pt x="5571" y="986"/>
                    <a:pt x="5588" y="995"/>
                  </a:cubicBezTo>
                  <a:cubicBezTo>
                    <a:pt x="5821" y="1129"/>
                    <a:pt x="5588" y="2096"/>
                    <a:pt x="5554" y="2263"/>
                  </a:cubicBezTo>
                  <a:cubicBezTo>
                    <a:pt x="5421" y="3164"/>
                    <a:pt x="5154" y="4064"/>
                    <a:pt x="4754" y="4932"/>
                  </a:cubicBezTo>
                  <a:cubicBezTo>
                    <a:pt x="4706" y="5042"/>
                    <a:pt x="4649" y="5168"/>
                    <a:pt x="4585" y="5303"/>
                  </a:cubicBezTo>
                  <a:lnTo>
                    <a:pt x="4585" y="5303"/>
                  </a:lnTo>
                  <a:cubicBezTo>
                    <a:pt x="4305" y="4192"/>
                    <a:pt x="4401" y="2999"/>
                    <a:pt x="4887" y="1929"/>
                  </a:cubicBezTo>
                  <a:cubicBezTo>
                    <a:pt x="4949" y="1743"/>
                    <a:pt x="5299" y="982"/>
                    <a:pt x="5536" y="982"/>
                  </a:cubicBezTo>
                  <a:close/>
                  <a:moveTo>
                    <a:pt x="13440" y="2437"/>
                  </a:moveTo>
                  <a:cubicBezTo>
                    <a:pt x="13700" y="2437"/>
                    <a:pt x="13943" y="2626"/>
                    <a:pt x="13994" y="2930"/>
                  </a:cubicBezTo>
                  <a:cubicBezTo>
                    <a:pt x="14127" y="3564"/>
                    <a:pt x="13760" y="4331"/>
                    <a:pt x="13493" y="4865"/>
                  </a:cubicBezTo>
                  <a:cubicBezTo>
                    <a:pt x="13311" y="5270"/>
                    <a:pt x="13092" y="5663"/>
                    <a:pt x="12843" y="6037"/>
                  </a:cubicBezTo>
                  <a:lnTo>
                    <a:pt x="12843" y="6037"/>
                  </a:lnTo>
                  <a:cubicBezTo>
                    <a:pt x="12692" y="5943"/>
                    <a:pt x="12561" y="5822"/>
                    <a:pt x="12459" y="5665"/>
                  </a:cubicBezTo>
                  <a:cubicBezTo>
                    <a:pt x="12059" y="5032"/>
                    <a:pt x="12226" y="3964"/>
                    <a:pt x="12459" y="3297"/>
                  </a:cubicBezTo>
                  <a:cubicBezTo>
                    <a:pt x="12559" y="2930"/>
                    <a:pt x="12826" y="2630"/>
                    <a:pt x="13193" y="2496"/>
                  </a:cubicBezTo>
                  <a:cubicBezTo>
                    <a:pt x="13273" y="2456"/>
                    <a:pt x="13358" y="2437"/>
                    <a:pt x="13440" y="2437"/>
                  </a:cubicBezTo>
                  <a:close/>
                  <a:moveTo>
                    <a:pt x="5662" y="0"/>
                  </a:moveTo>
                  <a:cubicBezTo>
                    <a:pt x="5196" y="0"/>
                    <a:pt x="4695" y="361"/>
                    <a:pt x="4420" y="762"/>
                  </a:cubicBezTo>
                  <a:cubicBezTo>
                    <a:pt x="3887" y="1629"/>
                    <a:pt x="3553" y="2630"/>
                    <a:pt x="3486" y="3664"/>
                  </a:cubicBezTo>
                  <a:cubicBezTo>
                    <a:pt x="3422" y="4617"/>
                    <a:pt x="3600" y="5555"/>
                    <a:pt x="3986" y="6397"/>
                  </a:cubicBezTo>
                  <a:lnTo>
                    <a:pt x="3986" y="6397"/>
                  </a:lnTo>
                  <a:cubicBezTo>
                    <a:pt x="3401" y="7331"/>
                    <a:pt x="2595" y="8245"/>
                    <a:pt x="1710" y="8245"/>
                  </a:cubicBezTo>
                  <a:cubicBezTo>
                    <a:pt x="1441" y="8245"/>
                    <a:pt x="1164" y="8161"/>
                    <a:pt x="884" y="7967"/>
                  </a:cubicBezTo>
                  <a:cubicBezTo>
                    <a:pt x="801" y="7912"/>
                    <a:pt x="719" y="7888"/>
                    <a:pt x="642" y="7888"/>
                  </a:cubicBezTo>
                  <a:cubicBezTo>
                    <a:pt x="256" y="7888"/>
                    <a:pt x="0" y="8495"/>
                    <a:pt x="417" y="8801"/>
                  </a:cubicBezTo>
                  <a:lnTo>
                    <a:pt x="417" y="8768"/>
                  </a:lnTo>
                  <a:cubicBezTo>
                    <a:pt x="839" y="9054"/>
                    <a:pt x="1255" y="9176"/>
                    <a:pt x="1657" y="9176"/>
                  </a:cubicBezTo>
                  <a:cubicBezTo>
                    <a:pt x="2767" y="9176"/>
                    <a:pt x="3767" y="8243"/>
                    <a:pt x="4484" y="7268"/>
                  </a:cubicBezTo>
                  <a:lnTo>
                    <a:pt x="4484" y="7268"/>
                  </a:lnTo>
                  <a:cubicBezTo>
                    <a:pt x="4859" y="7805"/>
                    <a:pt x="5331" y="8281"/>
                    <a:pt x="5888" y="8668"/>
                  </a:cubicBezTo>
                  <a:cubicBezTo>
                    <a:pt x="6737" y="9246"/>
                    <a:pt x="7733" y="9540"/>
                    <a:pt x="8733" y="9540"/>
                  </a:cubicBezTo>
                  <a:cubicBezTo>
                    <a:pt x="9579" y="9540"/>
                    <a:pt x="10427" y="9329"/>
                    <a:pt x="11192" y="8901"/>
                  </a:cubicBezTo>
                  <a:cubicBezTo>
                    <a:pt x="11962" y="8461"/>
                    <a:pt x="12614" y="7858"/>
                    <a:pt x="13161" y="7165"/>
                  </a:cubicBezTo>
                  <a:lnTo>
                    <a:pt x="13161" y="7165"/>
                  </a:lnTo>
                  <a:cubicBezTo>
                    <a:pt x="13594" y="7281"/>
                    <a:pt x="14053" y="7312"/>
                    <a:pt x="14505" y="7312"/>
                  </a:cubicBezTo>
                  <a:cubicBezTo>
                    <a:pt x="14693" y="7312"/>
                    <a:pt x="14879" y="7306"/>
                    <a:pt x="15061" y="7300"/>
                  </a:cubicBezTo>
                  <a:cubicBezTo>
                    <a:pt x="16496" y="7200"/>
                    <a:pt x="17930" y="7100"/>
                    <a:pt x="19364" y="7000"/>
                  </a:cubicBezTo>
                  <a:lnTo>
                    <a:pt x="28304" y="6433"/>
                  </a:lnTo>
                  <a:cubicBezTo>
                    <a:pt x="28894" y="6400"/>
                    <a:pt x="28904" y="5498"/>
                    <a:pt x="28335" y="5498"/>
                  </a:cubicBezTo>
                  <a:cubicBezTo>
                    <a:pt x="28325" y="5498"/>
                    <a:pt x="28315" y="5498"/>
                    <a:pt x="28304" y="5499"/>
                  </a:cubicBezTo>
                  <a:lnTo>
                    <a:pt x="16662" y="6266"/>
                  </a:lnTo>
                  <a:cubicBezTo>
                    <a:pt x="16009" y="6320"/>
                    <a:pt x="15333" y="6375"/>
                    <a:pt x="14653" y="6375"/>
                  </a:cubicBezTo>
                  <a:cubicBezTo>
                    <a:pt x="14500" y="6375"/>
                    <a:pt x="14347" y="6372"/>
                    <a:pt x="14194" y="6366"/>
                  </a:cubicBezTo>
                  <a:cubicBezTo>
                    <a:pt x="14053" y="6358"/>
                    <a:pt x="13902" y="6346"/>
                    <a:pt x="13749" y="6326"/>
                  </a:cubicBezTo>
                  <a:lnTo>
                    <a:pt x="13749" y="6326"/>
                  </a:lnTo>
                  <a:cubicBezTo>
                    <a:pt x="14094" y="5773"/>
                    <a:pt x="14385" y="5188"/>
                    <a:pt x="14628" y="4598"/>
                  </a:cubicBezTo>
                  <a:cubicBezTo>
                    <a:pt x="14928" y="3831"/>
                    <a:pt x="15161" y="2863"/>
                    <a:pt x="14661" y="2130"/>
                  </a:cubicBezTo>
                  <a:cubicBezTo>
                    <a:pt x="14353" y="1719"/>
                    <a:pt x="13880" y="1497"/>
                    <a:pt x="13391" y="1497"/>
                  </a:cubicBezTo>
                  <a:cubicBezTo>
                    <a:pt x="13086" y="1497"/>
                    <a:pt x="12775" y="1583"/>
                    <a:pt x="12493" y="1763"/>
                  </a:cubicBezTo>
                  <a:cubicBezTo>
                    <a:pt x="11659" y="2296"/>
                    <a:pt x="11425" y="3364"/>
                    <a:pt x="11325" y="4298"/>
                  </a:cubicBezTo>
                  <a:cubicBezTo>
                    <a:pt x="11259" y="5232"/>
                    <a:pt x="11459" y="6199"/>
                    <a:pt x="12293" y="6766"/>
                  </a:cubicBezTo>
                  <a:cubicBezTo>
                    <a:pt x="12293" y="6767"/>
                    <a:pt x="12294" y="6767"/>
                    <a:pt x="12295" y="6768"/>
                  </a:cubicBezTo>
                  <a:lnTo>
                    <a:pt x="12295" y="6768"/>
                  </a:lnTo>
                  <a:cubicBezTo>
                    <a:pt x="11382" y="7799"/>
                    <a:pt x="10156" y="8635"/>
                    <a:pt x="8770" y="8635"/>
                  </a:cubicBezTo>
                  <a:cubicBezTo>
                    <a:pt x="8744" y="8635"/>
                    <a:pt x="8717" y="8635"/>
                    <a:pt x="8690" y="8634"/>
                  </a:cubicBezTo>
                  <a:cubicBezTo>
                    <a:pt x="7189" y="8601"/>
                    <a:pt x="5821" y="7767"/>
                    <a:pt x="5054" y="6499"/>
                  </a:cubicBezTo>
                  <a:cubicBezTo>
                    <a:pt x="5044" y="6481"/>
                    <a:pt x="5034" y="6462"/>
                    <a:pt x="5024" y="6443"/>
                  </a:cubicBezTo>
                  <a:lnTo>
                    <a:pt x="5024" y="6443"/>
                  </a:lnTo>
                  <a:cubicBezTo>
                    <a:pt x="5046" y="6406"/>
                    <a:pt x="5067" y="6369"/>
                    <a:pt x="5087" y="6333"/>
                  </a:cubicBezTo>
                  <a:cubicBezTo>
                    <a:pt x="5655" y="5365"/>
                    <a:pt x="6055" y="4331"/>
                    <a:pt x="6322" y="3264"/>
                  </a:cubicBezTo>
                  <a:cubicBezTo>
                    <a:pt x="6422" y="2763"/>
                    <a:pt x="6488" y="2263"/>
                    <a:pt x="6555" y="1763"/>
                  </a:cubicBezTo>
                  <a:cubicBezTo>
                    <a:pt x="6655" y="1296"/>
                    <a:pt x="6589" y="862"/>
                    <a:pt x="6388" y="428"/>
                  </a:cubicBezTo>
                  <a:cubicBezTo>
                    <a:pt x="6192" y="122"/>
                    <a:pt x="5933" y="0"/>
                    <a:pt x="56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9"/>
            <p:cNvSpPr/>
            <p:nvPr/>
          </p:nvSpPr>
          <p:spPr>
            <a:xfrm>
              <a:off x="4418700" y="2374225"/>
              <a:ext cx="110575" cy="120525"/>
            </a:xfrm>
            <a:custGeom>
              <a:avLst/>
              <a:gdLst/>
              <a:ahLst/>
              <a:cxnLst/>
              <a:rect l="l" t="t" r="r" b="b"/>
              <a:pathLst>
                <a:path w="4423" h="4821" extrusionOk="0">
                  <a:moveTo>
                    <a:pt x="940" y="1"/>
                  </a:moveTo>
                  <a:cubicBezTo>
                    <a:pt x="819" y="1"/>
                    <a:pt x="703" y="51"/>
                    <a:pt x="619" y="151"/>
                  </a:cubicBezTo>
                  <a:cubicBezTo>
                    <a:pt x="419" y="317"/>
                    <a:pt x="419" y="618"/>
                    <a:pt x="619" y="784"/>
                  </a:cubicBezTo>
                  <a:lnTo>
                    <a:pt x="619" y="851"/>
                  </a:lnTo>
                  <a:cubicBezTo>
                    <a:pt x="1345" y="1473"/>
                    <a:pt x="2111" y="2035"/>
                    <a:pt x="2918" y="2552"/>
                  </a:cubicBezTo>
                  <a:lnTo>
                    <a:pt x="2918" y="2552"/>
                  </a:lnTo>
                  <a:lnTo>
                    <a:pt x="453" y="3953"/>
                  </a:lnTo>
                  <a:cubicBezTo>
                    <a:pt x="1" y="4207"/>
                    <a:pt x="266" y="4820"/>
                    <a:pt x="682" y="4820"/>
                  </a:cubicBezTo>
                  <a:cubicBezTo>
                    <a:pt x="757" y="4820"/>
                    <a:pt x="838" y="4800"/>
                    <a:pt x="920" y="4754"/>
                  </a:cubicBezTo>
                  <a:lnTo>
                    <a:pt x="4122" y="2986"/>
                  </a:lnTo>
                  <a:cubicBezTo>
                    <a:pt x="4422" y="2786"/>
                    <a:pt x="4422" y="2319"/>
                    <a:pt x="4122" y="2152"/>
                  </a:cubicBezTo>
                  <a:cubicBezTo>
                    <a:pt x="3088" y="1552"/>
                    <a:pt x="2154" y="884"/>
                    <a:pt x="1286" y="151"/>
                  </a:cubicBezTo>
                  <a:cubicBezTo>
                    <a:pt x="1186" y="51"/>
                    <a:pt x="1061" y="1"/>
                    <a:pt x="9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9" name="Google Shape;369;p9"/>
          <p:cNvGrpSpPr/>
          <p:nvPr/>
        </p:nvGrpSpPr>
        <p:grpSpPr>
          <a:xfrm>
            <a:off x="6077875" y="460850"/>
            <a:ext cx="529900" cy="149350"/>
            <a:chOff x="3898800" y="2624300"/>
            <a:chExt cx="529900" cy="149350"/>
          </a:xfrm>
        </p:grpSpPr>
        <p:sp>
          <p:nvSpPr>
            <p:cNvPr id="370" name="Google Shape;370;p9"/>
            <p:cNvSpPr/>
            <p:nvPr/>
          </p:nvSpPr>
          <p:spPr>
            <a:xfrm>
              <a:off x="3916975" y="2666775"/>
              <a:ext cx="511725" cy="65425"/>
            </a:xfrm>
            <a:custGeom>
              <a:avLst/>
              <a:gdLst/>
              <a:ahLst/>
              <a:cxnLst/>
              <a:rect l="l" t="t" r="r" b="b"/>
              <a:pathLst>
                <a:path w="20469" h="2617" extrusionOk="0">
                  <a:moveTo>
                    <a:pt x="706" y="0"/>
                  </a:moveTo>
                  <a:cubicBezTo>
                    <a:pt x="336" y="0"/>
                    <a:pt x="1" y="477"/>
                    <a:pt x="340" y="791"/>
                  </a:cubicBezTo>
                  <a:cubicBezTo>
                    <a:pt x="1876" y="2162"/>
                    <a:pt x="3788" y="2617"/>
                    <a:pt x="5745" y="2617"/>
                  </a:cubicBezTo>
                  <a:cubicBezTo>
                    <a:pt x="6978" y="2617"/>
                    <a:pt x="8228" y="2437"/>
                    <a:pt x="9414" y="2192"/>
                  </a:cubicBezTo>
                  <a:cubicBezTo>
                    <a:pt x="11350" y="1797"/>
                    <a:pt x="13463" y="1214"/>
                    <a:pt x="15508" y="1214"/>
                  </a:cubicBezTo>
                  <a:cubicBezTo>
                    <a:pt x="16915" y="1214"/>
                    <a:pt x="18290" y="1490"/>
                    <a:pt x="19554" y="2292"/>
                  </a:cubicBezTo>
                  <a:cubicBezTo>
                    <a:pt x="19635" y="2346"/>
                    <a:pt x="19716" y="2369"/>
                    <a:pt x="19793" y="2369"/>
                  </a:cubicBezTo>
                  <a:cubicBezTo>
                    <a:pt x="20190" y="2369"/>
                    <a:pt x="20468" y="1743"/>
                    <a:pt x="20021" y="1491"/>
                  </a:cubicBezTo>
                  <a:cubicBezTo>
                    <a:pt x="18642" y="609"/>
                    <a:pt x="17110" y="306"/>
                    <a:pt x="15541" y="306"/>
                  </a:cubicBezTo>
                  <a:cubicBezTo>
                    <a:pt x="13846" y="306"/>
                    <a:pt x="12110" y="660"/>
                    <a:pt x="10481" y="1024"/>
                  </a:cubicBezTo>
                  <a:cubicBezTo>
                    <a:pt x="8965" y="1350"/>
                    <a:pt x="7289" y="1700"/>
                    <a:pt x="5668" y="1700"/>
                  </a:cubicBezTo>
                  <a:cubicBezTo>
                    <a:pt x="3973" y="1700"/>
                    <a:pt x="2338" y="1317"/>
                    <a:pt x="1008" y="124"/>
                  </a:cubicBezTo>
                  <a:cubicBezTo>
                    <a:pt x="914" y="37"/>
                    <a:pt x="809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9"/>
            <p:cNvSpPr/>
            <p:nvPr/>
          </p:nvSpPr>
          <p:spPr>
            <a:xfrm>
              <a:off x="3898800" y="2624300"/>
              <a:ext cx="116400" cy="149350"/>
            </a:xfrm>
            <a:custGeom>
              <a:avLst/>
              <a:gdLst/>
              <a:ahLst/>
              <a:cxnLst/>
              <a:rect l="l" t="t" r="r" b="b"/>
              <a:pathLst>
                <a:path w="4656" h="5974" extrusionOk="0">
                  <a:moveTo>
                    <a:pt x="4013" y="1"/>
                  </a:moveTo>
                  <a:cubicBezTo>
                    <a:pt x="3968" y="1"/>
                    <a:pt x="3920" y="7"/>
                    <a:pt x="3869" y="21"/>
                  </a:cubicBezTo>
                  <a:lnTo>
                    <a:pt x="1768" y="688"/>
                  </a:lnTo>
                  <a:lnTo>
                    <a:pt x="767" y="989"/>
                  </a:lnTo>
                  <a:cubicBezTo>
                    <a:pt x="434" y="1055"/>
                    <a:pt x="167" y="1256"/>
                    <a:pt x="33" y="1589"/>
                  </a:cubicBezTo>
                  <a:cubicBezTo>
                    <a:pt x="0" y="1923"/>
                    <a:pt x="67" y="2256"/>
                    <a:pt x="200" y="2556"/>
                  </a:cubicBezTo>
                  <a:cubicBezTo>
                    <a:pt x="300" y="2890"/>
                    <a:pt x="400" y="3224"/>
                    <a:pt x="500" y="3557"/>
                  </a:cubicBezTo>
                  <a:cubicBezTo>
                    <a:pt x="701" y="4258"/>
                    <a:pt x="834" y="4925"/>
                    <a:pt x="934" y="5625"/>
                  </a:cubicBezTo>
                  <a:cubicBezTo>
                    <a:pt x="991" y="5824"/>
                    <a:pt x="1192" y="5974"/>
                    <a:pt x="1394" y="5974"/>
                  </a:cubicBezTo>
                  <a:cubicBezTo>
                    <a:pt x="1430" y="5974"/>
                    <a:pt x="1466" y="5969"/>
                    <a:pt x="1501" y="5959"/>
                  </a:cubicBezTo>
                  <a:cubicBezTo>
                    <a:pt x="1735" y="5859"/>
                    <a:pt x="1901" y="5625"/>
                    <a:pt x="1835" y="5358"/>
                  </a:cubicBezTo>
                  <a:cubicBezTo>
                    <a:pt x="1635" y="4191"/>
                    <a:pt x="1368" y="3057"/>
                    <a:pt x="1001" y="1923"/>
                  </a:cubicBezTo>
                  <a:cubicBezTo>
                    <a:pt x="1001" y="1913"/>
                    <a:pt x="1000" y="1902"/>
                    <a:pt x="999" y="1890"/>
                  </a:cubicBezTo>
                  <a:lnTo>
                    <a:pt x="999" y="1890"/>
                  </a:lnTo>
                  <a:cubicBezTo>
                    <a:pt x="999" y="1890"/>
                    <a:pt x="1000" y="1890"/>
                    <a:pt x="1001" y="1889"/>
                  </a:cubicBezTo>
                  <a:cubicBezTo>
                    <a:pt x="1134" y="1889"/>
                    <a:pt x="1268" y="1823"/>
                    <a:pt x="1401" y="1756"/>
                  </a:cubicBezTo>
                  <a:lnTo>
                    <a:pt x="2302" y="1489"/>
                  </a:lnTo>
                  <a:lnTo>
                    <a:pt x="4136" y="922"/>
                  </a:lnTo>
                  <a:cubicBezTo>
                    <a:pt x="4656" y="769"/>
                    <a:pt x="4504" y="1"/>
                    <a:pt x="4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0"/>
          <p:cNvSpPr txBox="1">
            <a:spLocks noGrp="1"/>
          </p:cNvSpPr>
          <p:nvPr>
            <p:ph type="body" idx="1"/>
          </p:nvPr>
        </p:nvSpPr>
        <p:spPr>
          <a:xfrm>
            <a:off x="1043150" y="435550"/>
            <a:ext cx="2332800" cy="247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100">
                <a:latin typeface="Dancing Script"/>
                <a:ea typeface="Dancing Script"/>
                <a:cs typeface="Dancing Script"/>
                <a:sym typeface="Dancing Script"/>
              </a:defRPr>
            </a:lvl1pPr>
          </a:lstStyle>
          <a:p>
            <a:endParaRPr/>
          </a:p>
        </p:txBody>
      </p:sp>
      <p:sp>
        <p:nvSpPr>
          <p:cNvPr id="374" name="Google Shape;374;p10"/>
          <p:cNvSpPr/>
          <p:nvPr/>
        </p:nvSpPr>
        <p:spPr>
          <a:xfrm>
            <a:off x="7238275" y="1253575"/>
            <a:ext cx="109275" cy="114525"/>
          </a:xfrm>
          <a:custGeom>
            <a:avLst/>
            <a:gdLst/>
            <a:ahLst/>
            <a:cxnLst/>
            <a:rect l="l" t="t" r="r" b="b"/>
            <a:pathLst>
              <a:path w="4371" h="4581" extrusionOk="0">
                <a:moveTo>
                  <a:pt x="1702" y="1062"/>
                </a:moveTo>
                <a:cubicBezTo>
                  <a:pt x="1780" y="1119"/>
                  <a:pt x="1875" y="1151"/>
                  <a:pt x="1969" y="1151"/>
                </a:cubicBezTo>
                <a:lnTo>
                  <a:pt x="2002" y="1151"/>
                </a:lnTo>
                <a:lnTo>
                  <a:pt x="2102" y="1185"/>
                </a:lnTo>
                <a:cubicBezTo>
                  <a:pt x="2169" y="1185"/>
                  <a:pt x="2236" y="1218"/>
                  <a:pt x="2336" y="1218"/>
                </a:cubicBezTo>
                <a:cubicBezTo>
                  <a:pt x="2436" y="1285"/>
                  <a:pt x="2569" y="1352"/>
                  <a:pt x="2670" y="1418"/>
                </a:cubicBezTo>
                <a:cubicBezTo>
                  <a:pt x="2770" y="1485"/>
                  <a:pt x="2870" y="1552"/>
                  <a:pt x="2936" y="1652"/>
                </a:cubicBezTo>
                <a:cubicBezTo>
                  <a:pt x="3003" y="1752"/>
                  <a:pt x="3070" y="1852"/>
                  <a:pt x="3137" y="1952"/>
                </a:cubicBezTo>
                <a:cubicBezTo>
                  <a:pt x="3170" y="1985"/>
                  <a:pt x="3170" y="2052"/>
                  <a:pt x="3203" y="2085"/>
                </a:cubicBezTo>
                <a:cubicBezTo>
                  <a:pt x="3203" y="2152"/>
                  <a:pt x="3237" y="2219"/>
                  <a:pt x="3237" y="2286"/>
                </a:cubicBezTo>
                <a:lnTo>
                  <a:pt x="3237" y="2319"/>
                </a:lnTo>
                <a:cubicBezTo>
                  <a:pt x="3237" y="2352"/>
                  <a:pt x="3237" y="2386"/>
                  <a:pt x="3237" y="2419"/>
                </a:cubicBezTo>
                <a:cubicBezTo>
                  <a:pt x="3237" y="2519"/>
                  <a:pt x="3237" y="2586"/>
                  <a:pt x="3237" y="2686"/>
                </a:cubicBezTo>
                <a:cubicBezTo>
                  <a:pt x="3237" y="2675"/>
                  <a:pt x="3236" y="2670"/>
                  <a:pt x="3234" y="2670"/>
                </a:cubicBezTo>
                <a:cubicBezTo>
                  <a:pt x="3227" y="2670"/>
                  <a:pt x="3203" y="2791"/>
                  <a:pt x="3203" y="2819"/>
                </a:cubicBezTo>
                <a:cubicBezTo>
                  <a:pt x="3203" y="2886"/>
                  <a:pt x="3170" y="2953"/>
                  <a:pt x="3137" y="2986"/>
                </a:cubicBezTo>
                <a:cubicBezTo>
                  <a:pt x="3146" y="2976"/>
                  <a:pt x="3150" y="2972"/>
                  <a:pt x="3151" y="2972"/>
                </a:cubicBezTo>
                <a:lnTo>
                  <a:pt x="3151" y="2972"/>
                </a:lnTo>
                <a:cubicBezTo>
                  <a:pt x="3153" y="2972"/>
                  <a:pt x="3137" y="2996"/>
                  <a:pt x="3137" y="3019"/>
                </a:cubicBezTo>
                <a:lnTo>
                  <a:pt x="3103" y="3119"/>
                </a:lnTo>
                <a:cubicBezTo>
                  <a:pt x="3070" y="3186"/>
                  <a:pt x="3036" y="3220"/>
                  <a:pt x="3003" y="3253"/>
                </a:cubicBezTo>
                <a:cubicBezTo>
                  <a:pt x="2936" y="3320"/>
                  <a:pt x="2903" y="3353"/>
                  <a:pt x="2836" y="3386"/>
                </a:cubicBezTo>
                <a:lnTo>
                  <a:pt x="2770" y="3453"/>
                </a:lnTo>
                <a:lnTo>
                  <a:pt x="2670" y="3520"/>
                </a:lnTo>
                <a:cubicBezTo>
                  <a:pt x="2603" y="3520"/>
                  <a:pt x="2536" y="3553"/>
                  <a:pt x="2469" y="3553"/>
                </a:cubicBezTo>
                <a:cubicBezTo>
                  <a:pt x="2469" y="3553"/>
                  <a:pt x="2395" y="3568"/>
                  <a:pt x="2366" y="3568"/>
                </a:cubicBezTo>
                <a:cubicBezTo>
                  <a:pt x="2351" y="3568"/>
                  <a:pt x="2347" y="3564"/>
                  <a:pt x="2369" y="3553"/>
                </a:cubicBezTo>
                <a:lnTo>
                  <a:pt x="2303" y="3553"/>
                </a:lnTo>
                <a:cubicBezTo>
                  <a:pt x="2286" y="3570"/>
                  <a:pt x="2261" y="3578"/>
                  <a:pt x="2232" y="3578"/>
                </a:cubicBezTo>
                <a:cubicBezTo>
                  <a:pt x="2203" y="3578"/>
                  <a:pt x="2169" y="3570"/>
                  <a:pt x="2136" y="3553"/>
                </a:cubicBezTo>
                <a:lnTo>
                  <a:pt x="2002" y="3553"/>
                </a:lnTo>
                <a:lnTo>
                  <a:pt x="1902" y="3520"/>
                </a:lnTo>
                <a:lnTo>
                  <a:pt x="1869" y="3520"/>
                </a:lnTo>
                <a:cubicBezTo>
                  <a:pt x="1369" y="3253"/>
                  <a:pt x="1068" y="2753"/>
                  <a:pt x="1068" y="2185"/>
                </a:cubicBezTo>
                <a:cubicBezTo>
                  <a:pt x="1068" y="1885"/>
                  <a:pt x="1168" y="1618"/>
                  <a:pt x="1335" y="1385"/>
                </a:cubicBezTo>
                <a:cubicBezTo>
                  <a:pt x="1437" y="1262"/>
                  <a:pt x="1565" y="1152"/>
                  <a:pt x="1702" y="1062"/>
                </a:cubicBezTo>
                <a:close/>
                <a:moveTo>
                  <a:pt x="1857" y="0"/>
                </a:moveTo>
                <a:cubicBezTo>
                  <a:pt x="1817" y="0"/>
                  <a:pt x="1776" y="6"/>
                  <a:pt x="1736" y="17"/>
                </a:cubicBezTo>
                <a:cubicBezTo>
                  <a:pt x="902" y="284"/>
                  <a:pt x="301" y="985"/>
                  <a:pt x="168" y="1852"/>
                </a:cubicBezTo>
                <a:cubicBezTo>
                  <a:pt x="1" y="2753"/>
                  <a:pt x="368" y="3687"/>
                  <a:pt x="1102" y="4254"/>
                </a:cubicBezTo>
                <a:cubicBezTo>
                  <a:pt x="1429" y="4472"/>
                  <a:pt x="1814" y="4581"/>
                  <a:pt x="2199" y="4581"/>
                </a:cubicBezTo>
                <a:cubicBezTo>
                  <a:pt x="2640" y="4581"/>
                  <a:pt x="3081" y="4438"/>
                  <a:pt x="3437" y="4154"/>
                </a:cubicBezTo>
                <a:cubicBezTo>
                  <a:pt x="4104" y="3620"/>
                  <a:pt x="4371" y="2719"/>
                  <a:pt x="4104" y="1885"/>
                </a:cubicBezTo>
                <a:cubicBezTo>
                  <a:pt x="3834" y="1046"/>
                  <a:pt x="3133" y="422"/>
                  <a:pt x="2268" y="256"/>
                </a:cubicBezTo>
                <a:lnTo>
                  <a:pt x="2268" y="256"/>
                </a:lnTo>
                <a:cubicBezTo>
                  <a:pt x="2188" y="93"/>
                  <a:pt x="2024" y="0"/>
                  <a:pt x="185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10"/>
          <p:cNvSpPr/>
          <p:nvPr/>
        </p:nvSpPr>
        <p:spPr>
          <a:xfrm>
            <a:off x="8765600" y="3671413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10"/>
          <p:cNvSpPr/>
          <p:nvPr/>
        </p:nvSpPr>
        <p:spPr>
          <a:xfrm>
            <a:off x="3877275" y="2528875"/>
            <a:ext cx="87600" cy="85725"/>
          </a:xfrm>
          <a:custGeom>
            <a:avLst/>
            <a:gdLst/>
            <a:ahLst/>
            <a:cxnLst/>
            <a:rect l="l" t="t" r="r" b="b"/>
            <a:pathLst>
              <a:path w="3504" h="3429" extrusionOk="0">
                <a:moveTo>
                  <a:pt x="1306" y="1043"/>
                </a:moveTo>
                <a:cubicBezTo>
                  <a:pt x="1302" y="1043"/>
                  <a:pt x="1285" y="1051"/>
                  <a:pt x="1268" y="1068"/>
                </a:cubicBezTo>
                <a:cubicBezTo>
                  <a:pt x="1302" y="1051"/>
                  <a:pt x="1310" y="1043"/>
                  <a:pt x="1306" y="1043"/>
                </a:cubicBezTo>
                <a:close/>
                <a:moveTo>
                  <a:pt x="1049" y="1498"/>
                </a:moveTo>
                <a:cubicBezTo>
                  <a:pt x="1048" y="1498"/>
                  <a:pt x="1043" y="1508"/>
                  <a:pt x="1039" y="1525"/>
                </a:cubicBezTo>
                <a:lnTo>
                  <a:pt x="1039" y="1525"/>
                </a:lnTo>
                <a:cubicBezTo>
                  <a:pt x="1048" y="1506"/>
                  <a:pt x="1050" y="1498"/>
                  <a:pt x="1049" y="1498"/>
                </a:cubicBezTo>
                <a:close/>
                <a:moveTo>
                  <a:pt x="2278" y="2426"/>
                </a:moveTo>
                <a:lnTo>
                  <a:pt x="2278" y="2426"/>
                </a:lnTo>
                <a:cubicBezTo>
                  <a:pt x="2263" y="2428"/>
                  <a:pt x="2252" y="2445"/>
                  <a:pt x="2256" y="2445"/>
                </a:cubicBezTo>
                <a:cubicBezTo>
                  <a:pt x="2258" y="2445"/>
                  <a:pt x="2262" y="2442"/>
                  <a:pt x="2269" y="2435"/>
                </a:cubicBezTo>
                <a:lnTo>
                  <a:pt x="2278" y="2426"/>
                </a:lnTo>
                <a:close/>
                <a:moveTo>
                  <a:pt x="1458" y="943"/>
                </a:moveTo>
                <a:lnTo>
                  <a:pt x="1458" y="943"/>
                </a:lnTo>
                <a:cubicBezTo>
                  <a:pt x="1551" y="978"/>
                  <a:pt x="1643" y="1040"/>
                  <a:pt x="1735" y="1101"/>
                </a:cubicBezTo>
                <a:lnTo>
                  <a:pt x="1869" y="1201"/>
                </a:lnTo>
                <a:lnTo>
                  <a:pt x="1935" y="1234"/>
                </a:lnTo>
                <a:cubicBezTo>
                  <a:pt x="1935" y="1234"/>
                  <a:pt x="1995" y="1264"/>
                  <a:pt x="2004" y="1264"/>
                </a:cubicBezTo>
                <a:cubicBezTo>
                  <a:pt x="2009" y="1264"/>
                  <a:pt x="2002" y="1257"/>
                  <a:pt x="1969" y="1235"/>
                </a:cubicBezTo>
                <a:lnTo>
                  <a:pt x="1969" y="1235"/>
                </a:lnTo>
                <a:cubicBezTo>
                  <a:pt x="2069" y="1302"/>
                  <a:pt x="2136" y="1368"/>
                  <a:pt x="2202" y="1468"/>
                </a:cubicBezTo>
                <a:lnTo>
                  <a:pt x="2236" y="1501"/>
                </a:lnTo>
                <a:cubicBezTo>
                  <a:pt x="2227" y="1485"/>
                  <a:pt x="2225" y="1478"/>
                  <a:pt x="2227" y="1478"/>
                </a:cubicBezTo>
                <a:lnTo>
                  <a:pt x="2227" y="1478"/>
                </a:lnTo>
                <a:cubicBezTo>
                  <a:pt x="2231" y="1478"/>
                  <a:pt x="2269" y="1535"/>
                  <a:pt x="2269" y="1535"/>
                </a:cubicBezTo>
                <a:cubicBezTo>
                  <a:pt x="2302" y="1568"/>
                  <a:pt x="2336" y="1635"/>
                  <a:pt x="2369" y="1702"/>
                </a:cubicBezTo>
                <a:cubicBezTo>
                  <a:pt x="2369" y="1702"/>
                  <a:pt x="2402" y="1735"/>
                  <a:pt x="2402" y="1768"/>
                </a:cubicBezTo>
                <a:lnTo>
                  <a:pt x="2436" y="1902"/>
                </a:lnTo>
                <a:cubicBezTo>
                  <a:pt x="2436" y="1912"/>
                  <a:pt x="2436" y="1923"/>
                  <a:pt x="2436" y="1935"/>
                </a:cubicBezTo>
                <a:cubicBezTo>
                  <a:pt x="2436" y="2002"/>
                  <a:pt x="2436" y="2035"/>
                  <a:pt x="2436" y="2102"/>
                </a:cubicBezTo>
                <a:cubicBezTo>
                  <a:pt x="2436" y="2121"/>
                  <a:pt x="2436" y="2135"/>
                  <a:pt x="2436" y="2135"/>
                </a:cubicBezTo>
                <a:lnTo>
                  <a:pt x="2413" y="2227"/>
                </a:lnTo>
                <a:lnTo>
                  <a:pt x="2413" y="2227"/>
                </a:lnTo>
                <a:cubicBezTo>
                  <a:pt x="2410" y="2228"/>
                  <a:pt x="2407" y="2230"/>
                  <a:pt x="2402" y="2235"/>
                </a:cubicBezTo>
                <a:cubicBezTo>
                  <a:pt x="2402" y="2269"/>
                  <a:pt x="2369" y="2302"/>
                  <a:pt x="2369" y="2302"/>
                </a:cubicBezTo>
                <a:cubicBezTo>
                  <a:pt x="2336" y="2335"/>
                  <a:pt x="2336" y="2369"/>
                  <a:pt x="2336" y="2369"/>
                </a:cubicBezTo>
                <a:lnTo>
                  <a:pt x="2278" y="2426"/>
                </a:lnTo>
                <a:lnTo>
                  <a:pt x="2278" y="2426"/>
                </a:lnTo>
                <a:cubicBezTo>
                  <a:pt x="2279" y="2426"/>
                  <a:pt x="2281" y="2426"/>
                  <a:pt x="2282" y="2426"/>
                </a:cubicBezTo>
                <a:cubicBezTo>
                  <a:pt x="2288" y="2426"/>
                  <a:pt x="2295" y="2428"/>
                  <a:pt x="2302" y="2435"/>
                </a:cubicBezTo>
                <a:lnTo>
                  <a:pt x="2197" y="2488"/>
                </a:lnTo>
                <a:lnTo>
                  <a:pt x="2197" y="2488"/>
                </a:lnTo>
                <a:cubicBezTo>
                  <a:pt x="2177" y="2490"/>
                  <a:pt x="2122" y="2502"/>
                  <a:pt x="2102" y="2502"/>
                </a:cubicBezTo>
                <a:lnTo>
                  <a:pt x="1902" y="2502"/>
                </a:lnTo>
                <a:cubicBezTo>
                  <a:pt x="1835" y="2502"/>
                  <a:pt x="1769" y="2469"/>
                  <a:pt x="1735" y="2435"/>
                </a:cubicBezTo>
                <a:lnTo>
                  <a:pt x="1668" y="2435"/>
                </a:lnTo>
                <a:lnTo>
                  <a:pt x="1502" y="2335"/>
                </a:lnTo>
                <a:lnTo>
                  <a:pt x="1402" y="2269"/>
                </a:lnTo>
                <a:cubicBezTo>
                  <a:pt x="1402" y="2269"/>
                  <a:pt x="1302" y="2202"/>
                  <a:pt x="1302" y="2169"/>
                </a:cubicBezTo>
                <a:lnTo>
                  <a:pt x="1201" y="2102"/>
                </a:lnTo>
                <a:cubicBezTo>
                  <a:pt x="1168" y="2068"/>
                  <a:pt x="1168" y="2035"/>
                  <a:pt x="1135" y="2002"/>
                </a:cubicBezTo>
                <a:cubicBezTo>
                  <a:pt x="1101" y="1968"/>
                  <a:pt x="1068" y="1902"/>
                  <a:pt x="1068" y="1868"/>
                </a:cubicBezTo>
                <a:lnTo>
                  <a:pt x="1068" y="1768"/>
                </a:lnTo>
                <a:cubicBezTo>
                  <a:pt x="1068" y="1768"/>
                  <a:pt x="1068" y="1735"/>
                  <a:pt x="1035" y="1702"/>
                </a:cubicBezTo>
                <a:lnTo>
                  <a:pt x="1035" y="1568"/>
                </a:lnTo>
                <a:cubicBezTo>
                  <a:pt x="1035" y="1551"/>
                  <a:pt x="1037" y="1536"/>
                  <a:pt x="1039" y="1525"/>
                </a:cubicBezTo>
                <a:lnTo>
                  <a:pt x="1039" y="1525"/>
                </a:lnTo>
                <a:cubicBezTo>
                  <a:pt x="1038" y="1528"/>
                  <a:pt x="1036" y="1531"/>
                  <a:pt x="1035" y="1535"/>
                </a:cubicBezTo>
                <a:cubicBezTo>
                  <a:pt x="1035" y="1514"/>
                  <a:pt x="1035" y="1484"/>
                  <a:pt x="1035" y="1468"/>
                </a:cubicBezTo>
                <a:cubicBezTo>
                  <a:pt x="1035" y="1435"/>
                  <a:pt x="1035" y="1435"/>
                  <a:pt x="1035" y="1401"/>
                </a:cubicBezTo>
                <a:lnTo>
                  <a:pt x="1035" y="1368"/>
                </a:lnTo>
                <a:cubicBezTo>
                  <a:pt x="1035" y="1335"/>
                  <a:pt x="1101" y="1268"/>
                  <a:pt x="1135" y="1234"/>
                </a:cubicBezTo>
                <a:cubicBezTo>
                  <a:pt x="1135" y="1201"/>
                  <a:pt x="1135" y="1201"/>
                  <a:pt x="1168" y="1168"/>
                </a:cubicBezTo>
                <a:lnTo>
                  <a:pt x="1201" y="1168"/>
                </a:lnTo>
                <a:lnTo>
                  <a:pt x="1268" y="1068"/>
                </a:lnTo>
                <a:cubicBezTo>
                  <a:pt x="1268" y="1034"/>
                  <a:pt x="1368" y="1001"/>
                  <a:pt x="1402" y="968"/>
                </a:cubicBezTo>
                <a:lnTo>
                  <a:pt x="1368" y="968"/>
                </a:lnTo>
                <a:cubicBezTo>
                  <a:pt x="1368" y="968"/>
                  <a:pt x="1423" y="968"/>
                  <a:pt x="1458" y="943"/>
                </a:cubicBezTo>
                <a:close/>
                <a:moveTo>
                  <a:pt x="1568" y="0"/>
                </a:moveTo>
                <a:lnTo>
                  <a:pt x="1568" y="67"/>
                </a:lnTo>
                <a:cubicBezTo>
                  <a:pt x="868" y="100"/>
                  <a:pt x="301" y="567"/>
                  <a:pt x="134" y="1201"/>
                </a:cubicBezTo>
                <a:cubicBezTo>
                  <a:pt x="1" y="1835"/>
                  <a:pt x="201" y="2502"/>
                  <a:pt x="734" y="2936"/>
                </a:cubicBezTo>
                <a:cubicBezTo>
                  <a:pt x="1078" y="3258"/>
                  <a:pt x="1519" y="3428"/>
                  <a:pt x="1967" y="3428"/>
                </a:cubicBezTo>
                <a:cubicBezTo>
                  <a:pt x="2215" y="3428"/>
                  <a:pt x="2465" y="3376"/>
                  <a:pt x="2703" y="3269"/>
                </a:cubicBezTo>
                <a:cubicBezTo>
                  <a:pt x="3270" y="2902"/>
                  <a:pt x="3503" y="2235"/>
                  <a:pt x="3336" y="1601"/>
                </a:cubicBezTo>
                <a:cubicBezTo>
                  <a:pt x="3103" y="934"/>
                  <a:pt x="2569" y="367"/>
                  <a:pt x="1902" y="134"/>
                </a:cubicBezTo>
                <a:cubicBezTo>
                  <a:pt x="1878" y="122"/>
                  <a:pt x="1855" y="112"/>
                  <a:pt x="1832" y="104"/>
                </a:cubicBezTo>
                <a:lnTo>
                  <a:pt x="1832" y="104"/>
                </a:lnTo>
                <a:cubicBezTo>
                  <a:pt x="1756" y="40"/>
                  <a:pt x="1665" y="0"/>
                  <a:pt x="156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10"/>
          <p:cNvSpPr/>
          <p:nvPr/>
        </p:nvSpPr>
        <p:spPr>
          <a:xfrm>
            <a:off x="376500" y="1275425"/>
            <a:ext cx="70900" cy="70825"/>
          </a:xfrm>
          <a:custGeom>
            <a:avLst/>
            <a:gdLst/>
            <a:ahLst/>
            <a:cxnLst/>
            <a:rect l="l" t="t" r="r" b="b"/>
            <a:pathLst>
              <a:path w="2836" h="2833" extrusionOk="0">
                <a:moveTo>
                  <a:pt x="958" y="1016"/>
                </a:moveTo>
                <a:cubicBezTo>
                  <a:pt x="951" y="1028"/>
                  <a:pt x="943" y="1033"/>
                  <a:pt x="939" y="1033"/>
                </a:cubicBezTo>
                <a:cubicBezTo>
                  <a:pt x="936" y="1033"/>
                  <a:pt x="939" y="1027"/>
                  <a:pt x="958" y="1016"/>
                </a:cubicBezTo>
                <a:close/>
                <a:moveTo>
                  <a:pt x="1201" y="1126"/>
                </a:moveTo>
                <a:cubicBezTo>
                  <a:pt x="1201" y="1126"/>
                  <a:pt x="1200" y="1138"/>
                  <a:pt x="1197" y="1153"/>
                </a:cubicBezTo>
                <a:lnTo>
                  <a:pt x="1197" y="1153"/>
                </a:lnTo>
                <a:cubicBezTo>
                  <a:pt x="1198" y="1150"/>
                  <a:pt x="1200" y="1147"/>
                  <a:pt x="1201" y="1144"/>
                </a:cubicBezTo>
                <a:cubicBezTo>
                  <a:pt x="1201" y="1131"/>
                  <a:pt x="1201" y="1126"/>
                  <a:pt x="1201" y="1126"/>
                </a:cubicBezTo>
                <a:close/>
                <a:moveTo>
                  <a:pt x="1197" y="1153"/>
                </a:moveTo>
                <a:cubicBezTo>
                  <a:pt x="1187" y="1174"/>
                  <a:pt x="1181" y="1191"/>
                  <a:pt x="1176" y="1208"/>
                </a:cubicBezTo>
                <a:lnTo>
                  <a:pt x="1176" y="1208"/>
                </a:lnTo>
                <a:cubicBezTo>
                  <a:pt x="1188" y="1199"/>
                  <a:pt x="1194" y="1173"/>
                  <a:pt x="1197" y="1153"/>
                </a:cubicBezTo>
                <a:close/>
                <a:moveTo>
                  <a:pt x="1826" y="1273"/>
                </a:moveTo>
                <a:cubicBezTo>
                  <a:pt x="1828" y="1291"/>
                  <a:pt x="1839" y="1306"/>
                  <a:pt x="1843" y="1306"/>
                </a:cubicBezTo>
                <a:cubicBezTo>
                  <a:pt x="1846" y="1306"/>
                  <a:pt x="1845" y="1299"/>
                  <a:pt x="1835" y="1278"/>
                </a:cubicBezTo>
                <a:lnTo>
                  <a:pt x="1826" y="1273"/>
                </a:lnTo>
                <a:close/>
                <a:moveTo>
                  <a:pt x="1316" y="1792"/>
                </a:moveTo>
                <a:cubicBezTo>
                  <a:pt x="1316" y="1792"/>
                  <a:pt x="1327" y="1802"/>
                  <a:pt x="1339" y="1812"/>
                </a:cubicBezTo>
                <a:lnTo>
                  <a:pt x="1339" y="1812"/>
                </a:lnTo>
                <a:cubicBezTo>
                  <a:pt x="1338" y="1812"/>
                  <a:pt x="1336" y="1812"/>
                  <a:pt x="1335" y="1812"/>
                </a:cubicBezTo>
                <a:cubicBezTo>
                  <a:pt x="1321" y="1797"/>
                  <a:pt x="1315" y="1792"/>
                  <a:pt x="1316" y="1792"/>
                </a:cubicBezTo>
                <a:close/>
                <a:moveTo>
                  <a:pt x="1835" y="1778"/>
                </a:moveTo>
                <a:lnTo>
                  <a:pt x="1835" y="1778"/>
                </a:lnTo>
                <a:cubicBezTo>
                  <a:pt x="1816" y="1797"/>
                  <a:pt x="1774" y="1817"/>
                  <a:pt x="1768" y="1817"/>
                </a:cubicBezTo>
                <a:cubicBezTo>
                  <a:pt x="1764" y="1817"/>
                  <a:pt x="1779" y="1806"/>
                  <a:pt x="1835" y="1778"/>
                </a:cubicBezTo>
                <a:close/>
                <a:moveTo>
                  <a:pt x="1270" y="945"/>
                </a:moveTo>
                <a:cubicBezTo>
                  <a:pt x="1303" y="947"/>
                  <a:pt x="1344" y="954"/>
                  <a:pt x="1368" y="978"/>
                </a:cubicBezTo>
                <a:lnTo>
                  <a:pt x="1435" y="978"/>
                </a:lnTo>
                <a:lnTo>
                  <a:pt x="1568" y="1078"/>
                </a:lnTo>
                <a:lnTo>
                  <a:pt x="1635" y="1111"/>
                </a:lnTo>
                <a:cubicBezTo>
                  <a:pt x="1702" y="1144"/>
                  <a:pt x="1735" y="1178"/>
                  <a:pt x="1768" y="1244"/>
                </a:cubicBezTo>
                <a:lnTo>
                  <a:pt x="1826" y="1273"/>
                </a:lnTo>
                <a:lnTo>
                  <a:pt x="1826" y="1273"/>
                </a:lnTo>
                <a:cubicBezTo>
                  <a:pt x="1825" y="1263"/>
                  <a:pt x="1827" y="1253"/>
                  <a:pt x="1835" y="1244"/>
                </a:cubicBezTo>
                <a:lnTo>
                  <a:pt x="1835" y="1244"/>
                </a:lnTo>
                <a:lnTo>
                  <a:pt x="1902" y="1378"/>
                </a:lnTo>
                <a:lnTo>
                  <a:pt x="1935" y="1445"/>
                </a:lnTo>
                <a:cubicBezTo>
                  <a:pt x="1935" y="1478"/>
                  <a:pt x="1935" y="1478"/>
                  <a:pt x="1935" y="1511"/>
                </a:cubicBezTo>
                <a:lnTo>
                  <a:pt x="1935" y="1611"/>
                </a:lnTo>
                <a:lnTo>
                  <a:pt x="1935" y="1645"/>
                </a:lnTo>
                <a:cubicBezTo>
                  <a:pt x="1935" y="1645"/>
                  <a:pt x="1935" y="1662"/>
                  <a:pt x="1923" y="1672"/>
                </a:cubicBezTo>
                <a:lnTo>
                  <a:pt x="1923" y="1672"/>
                </a:lnTo>
                <a:cubicBezTo>
                  <a:pt x="1931" y="1653"/>
                  <a:pt x="1936" y="1629"/>
                  <a:pt x="1925" y="1629"/>
                </a:cubicBezTo>
                <a:cubicBezTo>
                  <a:pt x="1921" y="1629"/>
                  <a:pt x="1913" y="1633"/>
                  <a:pt x="1902" y="1645"/>
                </a:cubicBezTo>
                <a:lnTo>
                  <a:pt x="1835" y="1745"/>
                </a:lnTo>
                <a:cubicBezTo>
                  <a:pt x="1828" y="1759"/>
                  <a:pt x="1828" y="1764"/>
                  <a:pt x="1833" y="1764"/>
                </a:cubicBezTo>
                <a:cubicBezTo>
                  <a:pt x="1845" y="1764"/>
                  <a:pt x="1887" y="1726"/>
                  <a:pt x="1887" y="1726"/>
                </a:cubicBezTo>
                <a:lnTo>
                  <a:pt x="1887" y="1726"/>
                </a:lnTo>
                <a:cubicBezTo>
                  <a:pt x="1888" y="1726"/>
                  <a:pt x="1883" y="1731"/>
                  <a:pt x="1868" y="1745"/>
                </a:cubicBezTo>
                <a:lnTo>
                  <a:pt x="1835" y="1778"/>
                </a:lnTo>
                <a:cubicBezTo>
                  <a:pt x="1802" y="1778"/>
                  <a:pt x="1768" y="1812"/>
                  <a:pt x="1735" y="1812"/>
                </a:cubicBezTo>
                <a:lnTo>
                  <a:pt x="1702" y="1845"/>
                </a:lnTo>
                <a:lnTo>
                  <a:pt x="1668" y="1845"/>
                </a:lnTo>
                <a:cubicBezTo>
                  <a:pt x="1735" y="1812"/>
                  <a:pt x="1735" y="1812"/>
                  <a:pt x="1702" y="1812"/>
                </a:cubicBezTo>
                <a:lnTo>
                  <a:pt x="1602" y="1845"/>
                </a:lnTo>
                <a:lnTo>
                  <a:pt x="1535" y="1845"/>
                </a:lnTo>
                <a:cubicBezTo>
                  <a:pt x="1518" y="1862"/>
                  <a:pt x="1502" y="1870"/>
                  <a:pt x="1485" y="1870"/>
                </a:cubicBezTo>
                <a:cubicBezTo>
                  <a:pt x="1468" y="1870"/>
                  <a:pt x="1451" y="1862"/>
                  <a:pt x="1435" y="1845"/>
                </a:cubicBezTo>
                <a:cubicBezTo>
                  <a:pt x="1414" y="1845"/>
                  <a:pt x="1393" y="1832"/>
                  <a:pt x="1373" y="1822"/>
                </a:cubicBezTo>
                <a:lnTo>
                  <a:pt x="1373" y="1822"/>
                </a:lnTo>
                <a:cubicBezTo>
                  <a:pt x="1372" y="1820"/>
                  <a:pt x="1370" y="1816"/>
                  <a:pt x="1368" y="1812"/>
                </a:cubicBezTo>
                <a:lnTo>
                  <a:pt x="1335" y="1778"/>
                </a:lnTo>
                <a:cubicBezTo>
                  <a:pt x="1301" y="1778"/>
                  <a:pt x="1301" y="1778"/>
                  <a:pt x="1301" y="1745"/>
                </a:cubicBezTo>
                <a:cubicBezTo>
                  <a:pt x="1281" y="1725"/>
                  <a:pt x="1261" y="1692"/>
                  <a:pt x="1263" y="1692"/>
                </a:cubicBezTo>
                <a:lnTo>
                  <a:pt x="1263" y="1692"/>
                </a:lnTo>
                <a:cubicBezTo>
                  <a:pt x="1264" y="1692"/>
                  <a:pt x="1275" y="1706"/>
                  <a:pt x="1301" y="1745"/>
                </a:cubicBezTo>
                <a:cubicBezTo>
                  <a:pt x="1301" y="1711"/>
                  <a:pt x="1235" y="1678"/>
                  <a:pt x="1235" y="1645"/>
                </a:cubicBezTo>
                <a:cubicBezTo>
                  <a:pt x="1218" y="1645"/>
                  <a:pt x="1210" y="1637"/>
                  <a:pt x="1206" y="1625"/>
                </a:cubicBezTo>
                <a:lnTo>
                  <a:pt x="1206" y="1625"/>
                </a:lnTo>
                <a:cubicBezTo>
                  <a:pt x="1207" y="1626"/>
                  <a:pt x="1208" y="1628"/>
                  <a:pt x="1208" y="1628"/>
                </a:cubicBezTo>
                <a:cubicBezTo>
                  <a:pt x="1209" y="1628"/>
                  <a:pt x="1207" y="1624"/>
                  <a:pt x="1203" y="1616"/>
                </a:cubicBezTo>
                <a:lnTo>
                  <a:pt x="1203" y="1616"/>
                </a:lnTo>
                <a:cubicBezTo>
                  <a:pt x="1201" y="1604"/>
                  <a:pt x="1201" y="1591"/>
                  <a:pt x="1201" y="1578"/>
                </a:cubicBezTo>
                <a:cubicBezTo>
                  <a:pt x="1190" y="1567"/>
                  <a:pt x="1183" y="1562"/>
                  <a:pt x="1180" y="1562"/>
                </a:cubicBezTo>
                <a:cubicBezTo>
                  <a:pt x="1176" y="1562"/>
                  <a:pt x="1178" y="1571"/>
                  <a:pt x="1183" y="1582"/>
                </a:cubicBezTo>
                <a:lnTo>
                  <a:pt x="1183" y="1582"/>
                </a:lnTo>
                <a:cubicBezTo>
                  <a:pt x="1141" y="1511"/>
                  <a:pt x="1168" y="1508"/>
                  <a:pt x="1168" y="1478"/>
                </a:cubicBezTo>
                <a:lnTo>
                  <a:pt x="1168" y="1445"/>
                </a:lnTo>
                <a:lnTo>
                  <a:pt x="1168" y="1311"/>
                </a:lnTo>
                <a:cubicBezTo>
                  <a:pt x="1168" y="1269"/>
                  <a:pt x="1168" y="1240"/>
                  <a:pt x="1176" y="1208"/>
                </a:cubicBezTo>
                <a:lnTo>
                  <a:pt x="1176" y="1208"/>
                </a:lnTo>
                <a:cubicBezTo>
                  <a:pt x="1174" y="1210"/>
                  <a:pt x="1171" y="1211"/>
                  <a:pt x="1168" y="1211"/>
                </a:cubicBezTo>
                <a:cubicBezTo>
                  <a:pt x="1135" y="1211"/>
                  <a:pt x="1201" y="1144"/>
                  <a:pt x="1201" y="1111"/>
                </a:cubicBezTo>
                <a:cubicBezTo>
                  <a:pt x="1236" y="1055"/>
                  <a:pt x="1259" y="999"/>
                  <a:pt x="1270" y="945"/>
                </a:cubicBezTo>
                <a:close/>
                <a:moveTo>
                  <a:pt x="1195" y="1"/>
                </a:moveTo>
                <a:cubicBezTo>
                  <a:pt x="988" y="1"/>
                  <a:pt x="784" y="52"/>
                  <a:pt x="601" y="144"/>
                </a:cubicBezTo>
                <a:cubicBezTo>
                  <a:pt x="234" y="344"/>
                  <a:pt x="0" y="677"/>
                  <a:pt x="0" y="1078"/>
                </a:cubicBezTo>
                <a:cubicBezTo>
                  <a:pt x="0" y="1230"/>
                  <a:pt x="66" y="1361"/>
                  <a:pt x="171" y="1445"/>
                </a:cubicBezTo>
                <a:lnTo>
                  <a:pt x="171" y="1445"/>
                </a:lnTo>
                <a:cubicBezTo>
                  <a:pt x="176" y="1712"/>
                  <a:pt x="251" y="1978"/>
                  <a:pt x="401" y="2212"/>
                </a:cubicBezTo>
                <a:cubicBezTo>
                  <a:pt x="636" y="2604"/>
                  <a:pt x="1056" y="2832"/>
                  <a:pt x="1483" y="2832"/>
                </a:cubicBezTo>
                <a:cubicBezTo>
                  <a:pt x="1601" y="2832"/>
                  <a:pt x="1720" y="2815"/>
                  <a:pt x="1835" y="2779"/>
                </a:cubicBezTo>
                <a:cubicBezTo>
                  <a:pt x="2402" y="2612"/>
                  <a:pt x="2802" y="2145"/>
                  <a:pt x="2836" y="1545"/>
                </a:cubicBezTo>
                <a:cubicBezTo>
                  <a:pt x="2769" y="878"/>
                  <a:pt x="2335" y="310"/>
                  <a:pt x="1702" y="110"/>
                </a:cubicBezTo>
                <a:cubicBezTo>
                  <a:pt x="1536" y="35"/>
                  <a:pt x="1364" y="1"/>
                  <a:pt x="119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10"/>
          <p:cNvSpPr/>
          <p:nvPr/>
        </p:nvSpPr>
        <p:spPr>
          <a:xfrm>
            <a:off x="5109563" y="4279138"/>
            <a:ext cx="338600" cy="293575"/>
          </a:xfrm>
          <a:custGeom>
            <a:avLst/>
            <a:gdLst/>
            <a:ahLst/>
            <a:cxnLst/>
            <a:rect l="l" t="t" r="r" b="b"/>
            <a:pathLst>
              <a:path w="13544" h="11743" extrusionOk="0">
                <a:moveTo>
                  <a:pt x="6438" y="992"/>
                </a:moveTo>
                <a:cubicBezTo>
                  <a:pt x="6467" y="992"/>
                  <a:pt x="6479" y="1072"/>
                  <a:pt x="6538" y="1210"/>
                </a:cubicBezTo>
                <a:cubicBezTo>
                  <a:pt x="6672" y="1444"/>
                  <a:pt x="6672" y="1577"/>
                  <a:pt x="6738" y="1777"/>
                </a:cubicBezTo>
                <a:lnTo>
                  <a:pt x="7306" y="3245"/>
                </a:lnTo>
                <a:cubicBezTo>
                  <a:pt x="7606" y="4012"/>
                  <a:pt x="7773" y="4579"/>
                  <a:pt x="8673" y="4579"/>
                </a:cubicBezTo>
                <a:cubicBezTo>
                  <a:pt x="9707" y="4579"/>
                  <a:pt x="10708" y="4579"/>
                  <a:pt x="11742" y="4680"/>
                </a:cubicBezTo>
                <a:cubicBezTo>
                  <a:pt x="11976" y="4680"/>
                  <a:pt x="12209" y="4713"/>
                  <a:pt x="12443" y="4746"/>
                </a:cubicBezTo>
                <a:cubicBezTo>
                  <a:pt x="12276" y="4880"/>
                  <a:pt x="12142" y="4980"/>
                  <a:pt x="12009" y="5113"/>
                </a:cubicBezTo>
                <a:cubicBezTo>
                  <a:pt x="11609" y="5447"/>
                  <a:pt x="11175" y="5714"/>
                  <a:pt x="10741" y="5947"/>
                </a:cubicBezTo>
                <a:cubicBezTo>
                  <a:pt x="10108" y="6314"/>
                  <a:pt x="9240" y="6414"/>
                  <a:pt x="9174" y="7281"/>
                </a:cubicBezTo>
                <a:cubicBezTo>
                  <a:pt x="9174" y="7815"/>
                  <a:pt x="9174" y="8382"/>
                  <a:pt x="9174" y="8949"/>
                </a:cubicBezTo>
                <a:cubicBezTo>
                  <a:pt x="9240" y="9416"/>
                  <a:pt x="9240" y="9917"/>
                  <a:pt x="9174" y="10384"/>
                </a:cubicBezTo>
                <a:cubicBezTo>
                  <a:pt x="9196" y="10498"/>
                  <a:pt x="9204" y="10549"/>
                  <a:pt x="9185" y="10549"/>
                </a:cubicBezTo>
                <a:cubicBezTo>
                  <a:pt x="9176" y="10549"/>
                  <a:pt x="9161" y="10538"/>
                  <a:pt x="9140" y="10517"/>
                </a:cubicBezTo>
                <a:cubicBezTo>
                  <a:pt x="9007" y="10450"/>
                  <a:pt x="8940" y="10384"/>
                  <a:pt x="8873" y="10250"/>
                </a:cubicBezTo>
                <a:cubicBezTo>
                  <a:pt x="8707" y="10050"/>
                  <a:pt x="8573" y="9850"/>
                  <a:pt x="8440" y="9616"/>
                </a:cubicBezTo>
                <a:lnTo>
                  <a:pt x="7572" y="8282"/>
                </a:lnTo>
                <a:cubicBezTo>
                  <a:pt x="7477" y="8130"/>
                  <a:pt x="7327" y="8053"/>
                  <a:pt x="7173" y="8053"/>
                </a:cubicBezTo>
                <a:cubicBezTo>
                  <a:pt x="7057" y="8053"/>
                  <a:pt x="6939" y="8096"/>
                  <a:pt x="6839" y="8182"/>
                </a:cubicBezTo>
                <a:cubicBezTo>
                  <a:pt x="6438" y="8616"/>
                  <a:pt x="6038" y="9049"/>
                  <a:pt x="5604" y="9483"/>
                </a:cubicBezTo>
                <a:cubicBezTo>
                  <a:pt x="5371" y="9650"/>
                  <a:pt x="5171" y="9850"/>
                  <a:pt x="4971" y="10017"/>
                </a:cubicBezTo>
                <a:cubicBezTo>
                  <a:pt x="4737" y="10284"/>
                  <a:pt x="4470" y="10484"/>
                  <a:pt x="4170" y="10651"/>
                </a:cubicBezTo>
                <a:cubicBezTo>
                  <a:pt x="4170" y="10651"/>
                  <a:pt x="4037" y="10751"/>
                  <a:pt x="4037" y="10751"/>
                </a:cubicBezTo>
                <a:cubicBezTo>
                  <a:pt x="4037" y="10617"/>
                  <a:pt x="4070" y="10450"/>
                  <a:pt x="4103" y="10284"/>
                </a:cubicBezTo>
                <a:cubicBezTo>
                  <a:pt x="4170" y="9983"/>
                  <a:pt x="4237" y="9717"/>
                  <a:pt x="4270" y="9416"/>
                </a:cubicBezTo>
                <a:cubicBezTo>
                  <a:pt x="4403" y="8783"/>
                  <a:pt x="4537" y="8182"/>
                  <a:pt x="4704" y="7515"/>
                </a:cubicBezTo>
                <a:cubicBezTo>
                  <a:pt x="4770" y="7281"/>
                  <a:pt x="4604" y="7015"/>
                  <a:pt x="4370" y="6948"/>
                </a:cubicBezTo>
                <a:cubicBezTo>
                  <a:pt x="3770" y="6748"/>
                  <a:pt x="3169" y="6548"/>
                  <a:pt x="2602" y="6281"/>
                </a:cubicBezTo>
                <a:cubicBezTo>
                  <a:pt x="2335" y="6147"/>
                  <a:pt x="2068" y="6014"/>
                  <a:pt x="1768" y="5847"/>
                </a:cubicBezTo>
                <a:lnTo>
                  <a:pt x="1368" y="5647"/>
                </a:lnTo>
                <a:lnTo>
                  <a:pt x="1247" y="5556"/>
                </a:lnTo>
                <a:lnTo>
                  <a:pt x="1247" y="5556"/>
                </a:lnTo>
                <a:cubicBezTo>
                  <a:pt x="1278" y="5542"/>
                  <a:pt x="1306" y="5528"/>
                  <a:pt x="1335" y="5513"/>
                </a:cubicBezTo>
                <a:cubicBezTo>
                  <a:pt x="1535" y="5480"/>
                  <a:pt x="1735" y="5480"/>
                  <a:pt x="1935" y="5447"/>
                </a:cubicBezTo>
                <a:lnTo>
                  <a:pt x="2836" y="5347"/>
                </a:lnTo>
                <a:lnTo>
                  <a:pt x="4937" y="5113"/>
                </a:lnTo>
                <a:cubicBezTo>
                  <a:pt x="5229" y="5079"/>
                  <a:pt x="5379" y="4815"/>
                  <a:pt x="5375" y="4576"/>
                </a:cubicBezTo>
                <a:lnTo>
                  <a:pt x="5375" y="4576"/>
                </a:lnTo>
                <a:cubicBezTo>
                  <a:pt x="5518" y="4540"/>
                  <a:pt x="5638" y="4433"/>
                  <a:pt x="5671" y="4246"/>
                </a:cubicBezTo>
                <a:cubicBezTo>
                  <a:pt x="5771" y="3712"/>
                  <a:pt x="5871" y="3178"/>
                  <a:pt x="6005" y="2611"/>
                </a:cubicBezTo>
                <a:cubicBezTo>
                  <a:pt x="6071" y="2345"/>
                  <a:pt x="6105" y="2078"/>
                  <a:pt x="6171" y="1811"/>
                </a:cubicBezTo>
                <a:cubicBezTo>
                  <a:pt x="6205" y="1577"/>
                  <a:pt x="6238" y="1344"/>
                  <a:pt x="6338" y="1110"/>
                </a:cubicBezTo>
                <a:cubicBezTo>
                  <a:pt x="6392" y="1029"/>
                  <a:pt x="6419" y="992"/>
                  <a:pt x="6438" y="992"/>
                </a:cubicBezTo>
                <a:close/>
                <a:moveTo>
                  <a:pt x="6414" y="0"/>
                </a:moveTo>
                <a:cubicBezTo>
                  <a:pt x="6069" y="0"/>
                  <a:pt x="5728" y="192"/>
                  <a:pt x="5571" y="577"/>
                </a:cubicBezTo>
                <a:cubicBezTo>
                  <a:pt x="5371" y="1044"/>
                  <a:pt x="5237" y="1544"/>
                  <a:pt x="5171" y="2078"/>
                </a:cubicBezTo>
                <a:cubicBezTo>
                  <a:pt x="5037" y="2711"/>
                  <a:pt x="4904" y="3312"/>
                  <a:pt x="4770" y="3979"/>
                </a:cubicBezTo>
                <a:cubicBezTo>
                  <a:pt x="4758" y="4059"/>
                  <a:pt x="4761" y="4132"/>
                  <a:pt x="4775" y="4197"/>
                </a:cubicBezTo>
                <a:lnTo>
                  <a:pt x="4775" y="4197"/>
                </a:lnTo>
                <a:lnTo>
                  <a:pt x="1935" y="4513"/>
                </a:lnTo>
                <a:cubicBezTo>
                  <a:pt x="1335" y="4579"/>
                  <a:pt x="367" y="4613"/>
                  <a:pt x="167" y="5347"/>
                </a:cubicBezTo>
                <a:cubicBezTo>
                  <a:pt x="0" y="6081"/>
                  <a:pt x="1001" y="6514"/>
                  <a:pt x="1535" y="6781"/>
                </a:cubicBezTo>
                <a:cubicBezTo>
                  <a:pt x="2234" y="7145"/>
                  <a:pt x="2934" y="7462"/>
                  <a:pt x="3673" y="7692"/>
                </a:cubicBezTo>
                <a:lnTo>
                  <a:pt x="3673" y="7692"/>
                </a:lnTo>
                <a:cubicBezTo>
                  <a:pt x="3514" y="8436"/>
                  <a:pt x="3375" y="9165"/>
                  <a:pt x="3236" y="9917"/>
                </a:cubicBezTo>
                <a:cubicBezTo>
                  <a:pt x="3103" y="10517"/>
                  <a:pt x="2836" y="11518"/>
                  <a:pt x="3703" y="11718"/>
                </a:cubicBezTo>
                <a:cubicBezTo>
                  <a:pt x="3773" y="11735"/>
                  <a:pt x="3842" y="11742"/>
                  <a:pt x="3911" y="11742"/>
                </a:cubicBezTo>
                <a:cubicBezTo>
                  <a:pt x="4534" y="11742"/>
                  <a:pt x="5117" y="11111"/>
                  <a:pt x="5538" y="10751"/>
                </a:cubicBezTo>
                <a:cubicBezTo>
                  <a:pt x="6090" y="10277"/>
                  <a:pt x="6602" y="9782"/>
                  <a:pt x="7088" y="9267"/>
                </a:cubicBezTo>
                <a:lnTo>
                  <a:pt x="7088" y="9267"/>
                </a:lnTo>
                <a:lnTo>
                  <a:pt x="7639" y="10083"/>
                </a:lnTo>
                <a:cubicBezTo>
                  <a:pt x="7839" y="10450"/>
                  <a:pt x="8106" y="10817"/>
                  <a:pt x="8440" y="11151"/>
                </a:cubicBezTo>
                <a:cubicBezTo>
                  <a:pt x="8643" y="11327"/>
                  <a:pt x="8917" y="11420"/>
                  <a:pt x="9187" y="11420"/>
                </a:cubicBezTo>
                <a:cubicBezTo>
                  <a:pt x="9583" y="11420"/>
                  <a:pt x="9969" y="11220"/>
                  <a:pt x="10108" y="10784"/>
                </a:cubicBezTo>
                <a:cubicBezTo>
                  <a:pt x="10174" y="10284"/>
                  <a:pt x="10174" y="9817"/>
                  <a:pt x="10141" y="9350"/>
                </a:cubicBezTo>
                <a:lnTo>
                  <a:pt x="10141" y="7682"/>
                </a:lnTo>
                <a:cubicBezTo>
                  <a:pt x="10108" y="7515"/>
                  <a:pt x="10108" y="7381"/>
                  <a:pt x="10141" y="7248"/>
                </a:cubicBezTo>
                <a:cubicBezTo>
                  <a:pt x="10174" y="7181"/>
                  <a:pt x="10274" y="7215"/>
                  <a:pt x="10308" y="7181"/>
                </a:cubicBezTo>
                <a:cubicBezTo>
                  <a:pt x="10474" y="7081"/>
                  <a:pt x="10641" y="7015"/>
                  <a:pt x="10841" y="6948"/>
                </a:cubicBezTo>
                <a:cubicBezTo>
                  <a:pt x="11275" y="6748"/>
                  <a:pt x="11709" y="6481"/>
                  <a:pt x="12142" y="6214"/>
                </a:cubicBezTo>
                <a:cubicBezTo>
                  <a:pt x="12676" y="5814"/>
                  <a:pt x="13543" y="5247"/>
                  <a:pt x="13310" y="4446"/>
                </a:cubicBezTo>
                <a:cubicBezTo>
                  <a:pt x="13043" y="3612"/>
                  <a:pt x="11742" y="3746"/>
                  <a:pt x="11042" y="3679"/>
                </a:cubicBezTo>
                <a:cubicBezTo>
                  <a:pt x="10575" y="3645"/>
                  <a:pt x="10074" y="3645"/>
                  <a:pt x="9574" y="3645"/>
                </a:cubicBezTo>
                <a:lnTo>
                  <a:pt x="8773" y="3645"/>
                </a:lnTo>
                <a:cubicBezTo>
                  <a:pt x="8440" y="3645"/>
                  <a:pt x="8406" y="3479"/>
                  <a:pt x="8273" y="3178"/>
                </a:cubicBezTo>
                <a:lnTo>
                  <a:pt x="7773" y="1777"/>
                </a:lnTo>
                <a:cubicBezTo>
                  <a:pt x="7639" y="1344"/>
                  <a:pt x="7439" y="910"/>
                  <a:pt x="7239" y="477"/>
                </a:cubicBezTo>
                <a:cubicBezTo>
                  <a:pt x="7048" y="159"/>
                  <a:pt x="6729" y="0"/>
                  <a:pt x="641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10"/>
          <p:cNvSpPr/>
          <p:nvPr/>
        </p:nvSpPr>
        <p:spPr>
          <a:xfrm>
            <a:off x="5363100" y="2859863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0"/>
          <p:cNvSpPr/>
          <p:nvPr/>
        </p:nvSpPr>
        <p:spPr>
          <a:xfrm>
            <a:off x="3760113" y="695800"/>
            <a:ext cx="321925" cy="310900"/>
          </a:xfrm>
          <a:custGeom>
            <a:avLst/>
            <a:gdLst/>
            <a:ahLst/>
            <a:cxnLst/>
            <a:rect l="l" t="t" r="r" b="b"/>
            <a:pathLst>
              <a:path w="12877" h="12436" extrusionOk="0">
                <a:moveTo>
                  <a:pt x="5600" y="919"/>
                </a:moveTo>
                <a:cubicBezTo>
                  <a:pt x="6011" y="919"/>
                  <a:pt x="6242" y="1617"/>
                  <a:pt x="6272" y="1936"/>
                </a:cubicBezTo>
                <a:cubicBezTo>
                  <a:pt x="6338" y="2503"/>
                  <a:pt x="6338" y="3104"/>
                  <a:pt x="6272" y="3671"/>
                </a:cubicBezTo>
                <a:cubicBezTo>
                  <a:pt x="6205" y="4449"/>
                  <a:pt x="6019" y="5228"/>
                  <a:pt x="5725" y="5967"/>
                </a:cubicBezTo>
                <a:lnTo>
                  <a:pt x="5725" y="5967"/>
                </a:lnTo>
                <a:cubicBezTo>
                  <a:pt x="5713" y="5987"/>
                  <a:pt x="5702" y="6006"/>
                  <a:pt x="5690" y="6025"/>
                </a:cubicBezTo>
                <a:lnTo>
                  <a:pt x="5690" y="6025"/>
                </a:lnTo>
                <a:cubicBezTo>
                  <a:pt x="5502" y="5836"/>
                  <a:pt x="5353" y="5627"/>
                  <a:pt x="5236" y="5403"/>
                </a:cubicBezTo>
                <a:lnTo>
                  <a:pt x="5236" y="5403"/>
                </a:lnTo>
                <a:cubicBezTo>
                  <a:pt x="5163" y="4899"/>
                  <a:pt x="5042" y="4402"/>
                  <a:pt x="4856" y="3932"/>
                </a:cubicBezTo>
                <a:lnTo>
                  <a:pt x="4856" y="3932"/>
                </a:lnTo>
                <a:cubicBezTo>
                  <a:pt x="4843" y="3756"/>
                  <a:pt x="4837" y="3579"/>
                  <a:pt x="4837" y="3404"/>
                </a:cubicBezTo>
                <a:cubicBezTo>
                  <a:pt x="4837" y="2803"/>
                  <a:pt x="4704" y="1302"/>
                  <a:pt x="5404" y="969"/>
                </a:cubicBezTo>
                <a:cubicBezTo>
                  <a:pt x="5473" y="934"/>
                  <a:pt x="5539" y="919"/>
                  <a:pt x="5600" y="919"/>
                </a:cubicBezTo>
                <a:close/>
                <a:moveTo>
                  <a:pt x="2127" y="2545"/>
                </a:moveTo>
                <a:cubicBezTo>
                  <a:pt x="2894" y="2545"/>
                  <a:pt x="3611" y="3480"/>
                  <a:pt x="3917" y="4097"/>
                </a:cubicBezTo>
                <a:lnTo>
                  <a:pt x="3917" y="4097"/>
                </a:lnTo>
                <a:cubicBezTo>
                  <a:pt x="3967" y="4686"/>
                  <a:pt x="4094" y="5263"/>
                  <a:pt x="4350" y="5780"/>
                </a:cubicBezTo>
                <a:lnTo>
                  <a:pt x="4350" y="5780"/>
                </a:lnTo>
                <a:cubicBezTo>
                  <a:pt x="4367" y="5914"/>
                  <a:pt x="4381" y="6048"/>
                  <a:pt x="4390" y="6182"/>
                </a:cubicBezTo>
                <a:lnTo>
                  <a:pt x="4390" y="6182"/>
                </a:lnTo>
                <a:cubicBezTo>
                  <a:pt x="4175" y="6257"/>
                  <a:pt x="3964" y="6291"/>
                  <a:pt x="3758" y="6291"/>
                </a:cubicBezTo>
                <a:cubicBezTo>
                  <a:pt x="2917" y="6291"/>
                  <a:pt x="2175" y="5715"/>
                  <a:pt x="1735" y="4938"/>
                </a:cubicBezTo>
                <a:cubicBezTo>
                  <a:pt x="1401" y="4404"/>
                  <a:pt x="901" y="2937"/>
                  <a:pt x="1802" y="2603"/>
                </a:cubicBezTo>
                <a:cubicBezTo>
                  <a:pt x="1910" y="2563"/>
                  <a:pt x="2019" y="2545"/>
                  <a:pt x="2127" y="2545"/>
                </a:cubicBezTo>
                <a:close/>
                <a:moveTo>
                  <a:pt x="10594" y="3135"/>
                </a:moveTo>
                <a:cubicBezTo>
                  <a:pt x="10768" y="3135"/>
                  <a:pt x="10931" y="3176"/>
                  <a:pt x="11075" y="3270"/>
                </a:cubicBezTo>
                <a:cubicBezTo>
                  <a:pt x="11542" y="3571"/>
                  <a:pt x="11442" y="4338"/>
                  <a:pt x="11275" y="4805"/>
                </a:cubicBezTo>
                <a:cubicBezTo>
                  <a:pt x="11042" y="5338"/>
                  <a:pt x="10641" y="5772"/>
                  <a:pt x="10141" y="6072"/>
                </a:cubicBezTo>
                <a:cubicBezTo>
                  <a:pt x="9361" y="6563"/>
                  <a:pt x="8432" y="6681"/>
                  <a:pt x="7513" y="6695"/>
                </a:cubicBezTo>
                <a:lnTo>
                  <a:pt x="7513" y="6695"/>
                </a:lnTo>
                <a:cubicBezTo>
                  <a:pt x="7183" y="6649"/>
                  <a:pt x="6844" y="6634"/>
                  <a:pt x="6505" y="6634"/>
                </a:cubicBezTo>
                <a:cubicBezTo>
                  <a:pt x="6485" y="6634"/>
                  <a:pt x="6465" y="6634"/>
                  <a:pt x="6444" y="6634"/>
                </a:cubicBezTo>
                <a:lnTo>
                  <a:pt x="6444" y="6634"/>
                </a:lnTo>
                <a:cubicBezTo>
                  <a:pt x="6448" y="6627"/>
                  <a:pt x="6451" y="6620"/>
                  <a:pt x="6454" y="6612"/>
                </a:cubicBezTo>
                <a:lnTo>
                  <a:pt x="6454" y="6612"/>
                </a:lnTo>
                <a:cubicBezTo>
                  <a:pt x="6891" y="5864"/>
                  <a:pt x="7447" y="5182"/>
                  <a:pt x="8073" y="4605"/>
                </a:cubicBezTo>
                <a:cubicBezTo>
                  <a:pt x="8573" y="4160"/>
                  <a:pt x="9723" y="3135"/>
                  <a:pt x="10594" y="3135"/>
                </a:cubicBezTo>
                <a:close/>
                <a:moveTo>
                  <a:pt x="6540" y="7614"/>
                </a:moveTo>
                <a:cubicBezTo>
                  <a:pt x="6696" y="7616"/>
                  <a:pt x="6853" y="7618"/>
                  <a:pt x="7009" y="7618"/>
                </a:cubicBezTo>
                <a:cubicBezTo>
                  <a:pt x="7109" y="7618"/>
                  <a:pt x="7208" y="7617"/>
                  <a:pt x="7307" y="7616"/>
                </a:cubicBezTo>
                <a:lnTo>
                  <a:pt x="7307" y="7616"/>
                </a:lnTo>
                <a:cubicBezTo>
                  <a:pt x="7800" y="7665"/>
                  <a:pt x="8279" y="7802"/>
                  <a:pt x="8673" y="8140"/>
                </a:cubicBezTo>
                <a:cubicBezTo>
                  <a:pt x="9240" y="8641"/>
                  <a:pt x="9440" y="9475"/>
                  <a:pt x="9174" y="10209"/>
                </a:cubicBezTo>
                <a:cubicBezTo>
                  <a:pt x="9048" y="10586"/>
                  <a:pt x="8684" y="10845"/>
                  <a:pt x="8279" y="10845"/>
                </a:cubicBezTo>
                <a:cubicBezTo>
                  <a:pt x="8255" y="10845"/>
                  <a:pt x="8231" y="10844"/>
                  <a:pt x="8206" y="10842"/>
                </a:cubicBezTo>
                <a:cubicBezTo>
                  <a:pt x="7739" y="10776"/>
                  <a:pt x="7539" y="10109"/>
                  <a:pt x="7372" y="9742"/>
                </a:cubicBezTo>
                <a:cubicBezTo>
                  <a:pt x="7052" y="9048"/>
                  <a:pt x="6775" y="8333"/>
                  <a:pt x="6540" y="7614"/>
                </a:cubicBezTo>
                <a:close/>
                <a:moveTo>
                  <a:pt x="4520" y="7290"/>
                </a:moveTo>
                <a:cubicBezTo>
                  <a:pt x="4587" y="7326"/>
                  <a:pt x="4659" y="7354"/>
                  <a:pt x="4737" y="7373"/>
                </a:cubicBezTo>
                <a:cubicBezTo>
                  <a:pt x="4772" y="7381"/>
                  <a:pt x="4807" y="7385"/>
                  <a:pt x="4841" y="7385"/>
                </a:cubicBezTo>
                <a:cubicBezTo>
                  <a:pt x="4946" y="7385"/>
                  <a:pt x="5045" y="7351"/>
                  <a:pt x="5128" y="7294"/>
                </a:cubicBezTo>
                <a:lnTo>
                  <a:pt x="5128" y="7294"/>
                </a:lnTo>
                <a:cubicBezTo>
                  <a:pt x="5147" y="7485"/>
                  <a:pt x="5281" y="7643"/>
                  <a:pt x="5447" y="7709"/>
                </a:cubicBezTo>
                <a:lnTo>
                  <a:pt x="5447" y="7709"/>
                </a:lnTo>
                <a:cubicBezTo>
                  <a:pt x="5420" y="8415"/>
                  <a:pt x="5227" y="9122"/>
                  <a:pt x="4904" y="9742"/>
                </a:cubicBezTo>
                <a:cubicBezTo>
                  <a:pt x="4737" y="10109"/>
                  <a:pt x="4504" y="10409"/>
                  <a:pt x="4237" y="10709"/>
                </a:cubicBezTo>
                <a:cubicBezTo>
                  <a:pt x="4062" y="10913"/>
                  <a:pt x="3659" y="11446"/>
                  <a:pt x="3338" y="11446"/>
                </a:cubicBezTo>
                <a:cubicBezTo>
                  <a:pt x="3290" y="11446"/>
                  <a:pt x="3245" y="11435"/>
                  <a:pt x="3203" y="11409"/>
                </a:cubicBezTo>
                <a:cubicBezTo>
                  <a:pt x="2869" y="11243"/>
                  <a:pt x="2836" y="10509"/>
                  <a:pt x="2836" y="10209"/>
                </a:cubicBezTo>
                <a:cubicBezTo>
                  <a:pt x="2836" y="9808"/>
                  <a:pt x="2936" y="9408"/>
                  <a:pt x="3103" y="9074"/>
                </a:cubicBezTo>
                <a:cubicBezTo>
                  <a:pt x="3479" y="8403"/>
                  <a:pt x="3963" y="7797"/>
                  <a:pt x="4520" y="7290"/>
                </a:cubicBezTo>
                <a:close/>
                <a:moveTo>
                  <a:pt x="5546" y="1"/>
                </a:moveTo>
                <a:cubicBezTo>
                  <a:pt x="5443" y="1"/>
                  <a:pt x="5340" y="12"/>
                  <a:pt x="5237" y="35"/>
                </a:cubicBezTo>
                <a:cubicBezTo>
                  <a:pt x="4173" y="294"/>
                  <a:pt x="3977" y="1521"/>
                  <a:pt x="3922" y="2496"/>
                </a:cubicBezTo>
                <a:lnTo>
                  <a:pt x="3922" y="2496"/>
                </a:lnTo>
                <a:cubicBezTo>
                  <a:pt x="3405" y="2006"/>
                  <a:pt x="2709" y="1609"/>
                  <a:pt x="2036" y="1609"/>
                </a:cubicBezTo>
                <a:cubicBezTo>
                  <a:pt x="1674" y="1609"/>
                  <a:pt x="1318" y="1724"/>
                  <a:pt x="1001" y="2003"/>
                </a:cubicBezTo>
                <a:cubicBezTo>
                  <a:pt x="0" y="2837"/>
                  <a:pt x="334" y="4438"/>
                  <a:pt x="901" y="5439"/>
                </a:cubicBezTo>
                <a:cubicBezTo>
                  <a:pt x="1421" y="6321"/>
                  <a:pt x="2310" y="7035"/>
                  <a:pt x="3297" y="7205"/>
                </a:cubicBezTo>
                <a:lnTo>
                  <a:pt x="3297" y="7205"/>
                </a:lnTo>
                <a:cubicBezTo>
                  <a:pt x="2731" y="7808"/>
                  <a:pt x="2251" y="8488"/>
                  <a:pt x="2035" y="9308"/>
                </a:cubicBezTo>
                <a:cubicBezTo>
                  <a:pt x="1768" y="10242"/>
                  <a:pt x="1835" y="11776"/>
                  <a:pt x="2836" y="12310"/>
                </a:cubicBezTo>
                <a:cubicBezTo>
                  <a:pt x="2984" y="12397"/>
                  <a:pt x="3137" y="12435"/>
                  <a:pt x="3291" y="12435"/>
                </a:cubicBezTo>
                <a:cubicBezTo>
                  <a:pt x="4144" y="12435"/>
                  <a:pt x="5042" y="11264"/>
                  <a:pt x="5438" y="10642"/>
                </a:cubicBezTo>
                <a:cubicBezTo>
                  <a:pt x="5725" y="10197"/>
                  <a:pt x="5944" y="9721"/>
                  <a:pt x="6095" y="9227"/>
                </a:cubicBezTo>
                <a:lnTo>
                  <a:pt x="6095" y="9227"/>
                </a:lnTo>
                <a:cubicBezTo>
                  <a:pt x="6120" y="9287"/>
                  <a:pt x="6146" y="9348"/>
                  <a:pt x="6171" y="9408"/>
                </a:cubicBezTo>
                <a:cubicBezTo>
                  <a:pt x="6372" y="10008"/>
                  <a:pt x="6672" y="10609"/>
                  <a:pt x="7039" y="11176"/>
                </a:cubicBezTo>
                <a:cubicBezTo>
                  <a:pt x="7372" y="11592"/>
                  <a:pt x="7815" y="11778"/>
                  <a:pt x="8262" y="11778"/>
                </a:cubicBezTo>
                <a:cubicBezTo>
                  <a:pt x="8889" y="11778"/>
                  <a:pt x="9524" y="11413"/>
                  <a:pt x="9874" y="10809"/>
                </a:cubicBezTo>
                <a:cubicBezTo>
                  <a:pt x="10408" y="9842"/>
                  <a:pt x="10274" y="8641"/>
                  <a:pt x="9574" y="7774"/>
                </a:cubicBezTo>
                <a:cubicBezTo>
                  <a:pt x="9468" y="7638"/>
                  <a:pt x="9354" y="7518"/>
                  <a:pt x="9233" y="7412"/>
                </a:cubicBezTo>
                <a:lnTo>
                  <a:pt x="9233" y="7412"/>
                </a:lnTo>
                <a:cubicBezTo>
                  <a:pt x="9892" y="7257"/>
                  <a:pt x="10518" y="6990"/>
                  <a:pt x="11075" y="6539"/>
                </a:cubicBezTo>
                <a:cubicBezTo>
                  <a:pt x="12076" y="5705"/>
                  <a:pt x="12876" y="3971"/>
                  <a:pt x="11909" y="2803"/>
                </a:cubicBezTo>
                <a:cubicBezTo>
                  <a:pt x="11558" y="2373"/>
                  <a:pt x="11118" y="2208"/>
                  <a:pt x="10652" y="2208"/>
                </a:cubicBezTo>
                <a:cubicBezTo>
                  <a:pt x="9747" y="2208"/>
                  <a:pt x="8745" y="2830"/>
                  <a:pt x="8106" y="3337"/>
                </a:cubicBezTo>
                <a:cubicBezTo>
                  <a:pt x="7769" y="3594"/>
                  <a:pt x="7448" y="3873"/>
                  <a:pt x="7147" y="4171"/>
                </a:cubicBezTo>
                <a:lnTo>
                  <a:pt x="7147" y="4171"/>
                </a:lnTo>
                <a:cubicBezTo>
                  <a:pt x="7208" y="3742"/>
                  <a:pt x="7239" y="3307"/>
                  <a:pt x="7239" y="2870"/>
                </a:cubicBezTo>
                <a:cubicBezTo>
                  <a:pt x="7239" y="2136"/>
                  <a:pt x="7239" y="1336"/>
                  <a:pt x="6839" y="735"/>
                </a:cubicBezTo>
                <a:cubicBezTo>
                  <a:pt x="6534" y="265"/>
                  <a:pt x="6046" y="1"/>
                  <a:pt x="554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0"/>
          <p:cNvSpPr/>
          <p:nvPr/>
        </p:nvSpPr>
        <p:spPr>
          <a:xfrm>
            <a:off x="1637488" y="4640213"/>
            <a:ext cx="109275" cy="114525"/>
          </a:xfrm>
          <a:custGeom>
            <a:avLst/>
            <a:gdLst/>
            <a:ahLst/>
            <a:cxnLst/>
            <a:rect l="l" t="t" r="r" b="b"/>
            <a:pathLst>
              <a:path w="4371" h="4581" extrusionOk="0">
                <a:moveTo>
                  <a:pt x="1702" y="1062"/>
                </a:moveTo>
                <a:cubicBezTo>
                  <a:pt x="1780" y="1119"/>
                  <a:pt x="1875" y="1151"/>
                  <a:pt x="1969" y="1151"/>
                </a:cubicBezTo>
                <a:lnTo>
                  <a:pt x="2002" y="1151"/>
                </a:lnTo>
                <a:lnTo>
                  <a:pt x="2102" y="1185"/>
                </a:lnTo>
                <a:cubicBezTo>
                  <a:pt x="2169" y="1185"/>
                  <a:pt x="2236" y="1218"/>
                  <a:pt x="2336" y="1218"/>
                </a:cubicBezTo>
                <a:cubicBezTo>
                  <a:pt x="2436" y="1285"/>
                  <a:pt x="2569" y="1352"/>
                  <a:pt x="2670" y="1418"/>
                </a:cubicBezTo>
                <a:cubicBezTo>
                  <a:pt x="2770" y="1485"/>
                  <a:pt x="2870" y="1552"/>
                  <a:pt x="2936" y="1652"/>
                </a:cubicBezTo>
                <a:cubicBezTo>
                  <a:pt x="3003" y="1752"/>
                  <a:pt x="3070" y="1852"/>
                  <a:pt x="3137" y="1952"/>
                </a:cubicBezTo>
                <a:cubicBezTo>
                  <a:pt x="3170" y="1985"/>
                  <a:pt x="3170" y="2052"/>
                  <a:pt x="3203" y="2085"/>
                </a:cubicBezTo>
                <a:cubicBezTo>
                  <a:pt x="3203" y="2152"/>
                  <a:pt x="3237" y="2219"/>
                  <a:pt x="3237" y="2286"/>
                </a:cubicBezTo>
                <a:lnTo>
                  <a:pt x="3237" y="2319"/>
                </a:lnTo>
                <a:cubicBezTo>
                  <a:pt x="3237" y="2352"/>
                  <a:pt x="3237" y="2386"/>
                  <a:pt x="3237" y="2419"/>
                </a:cubicBezTo>
                <a:cubicBezTo>
                  <a:pt x="3237" y="2519"/>
                  <a:pt x="3237" y="2586"/>
                  <a:pt x="3237" y="2686"/>
                </a:cubicBezTo>
                <a:cubicBezTo>
                  <a:pt x="3237" y="2675"/>
                  <a:pt x="3236" y="2670"/>
                  <a:pt x="3234" y="2670"/>
                </a:cubicBezTo>
                <a:cubicBezTo>
                  <a:pt x="3227" y="2670"/>
                  <a:pt x="3203" y="2791"/>
                  <a:pt x="3203" y="2819"/>
                </a:cubicBezTo>
                <a:cubicBezTo>
                  <a:pt x="3203" y="2886"/>
                  <a:pt x="3170" y="2953"/>
                  <a:pt x="3137" y="2986"/>
                </a:cubicBezTo>
                <a:cubicBezTo>
                  <a:pt x="3146" y="2976"/>
                  <a:pt x="3150" y="2972"/>
                  <a:pt x="3151" y="2972"/>
                </a:cubicBezTo>
                <a:lnTo>
                  <a:pt x="3151" y="2972"/>
                </a:lnTo>
                <a:cubicBezTo>
                  <a:pt x="3153" y="2972"/>
                  <a:pt x="3137" y="2996"/>
                  <a:pt x="3137" y="3019"/>
                </a:cubicBezTo>
                <a:lnTo>
                  <a:pt x="3103" y="3119"/>
                </a:lnTo>
                <a:cubicBezTo>
                  <a:pt x="3070" y="3186"/>
                  <a:pt x="3036" y="3220"/>
                  <a:pt x="3003" y="3253"/>
                </a:cubicBezTo>
                <a:cubicBezTo>
                  <a:pt x="2936" y="3320"/>
                  <a:pt x="2903" y="3353"/>
                  <a:pt x="2836" y="3386"/>
                </a:cubicBezTo>
                <a:lnTo>
                  <a:pt x="2770" y="3453"/>
                </a:lnTo>
                <a:lnTo>
                  <a:pt x="2670" y="3520"/>
                </a:lnTo>
                <a:cubicBezTo>
                  <a:pt x="2603" y="3520"/>
                  <a:pt x="2536" y="3553"/>
                  <a:pt x="2469" y="3553"/>
                </a:cubicBezTo>
                <a:cubicBezTo>
                  <a:pt x="2469" y="3553"/>
                  <a:pt x="2395" y="3568"/>
                  <a:pt x="2366" y="3568"/>
                </a:cubicBezTo>
                <a:cubicBezTo>
                  <a:pt x="2351" y="3568"/>
                  <a:pt x="2347" y="3564"/>
                  <a:pt x="2369" y="3553"/>
                </a:cubicBezTo>
                <a:lnTo>
                  <a:pt x="2303" y="3553"/>
                </a:lnTo>
                <a:cubicBezTo>
                  <a:pt x="2286" y="3570"/>
                  <a:pt x="2261" y="3578"/>
                  <a:pt x="2232" y="3578"/>
                </a:cubicBezTo>
                <a:cubicBezTo>
                  <a:pt x="2203" y="3578"/>
                  <a:pt x="2169" y="3570"/>
                  <a:pt x="2136" y="3553"/>
                </a:cubicBezTo>
                <a:lnTo>
                  <a:pt x="2002" y="3553"/>
                </a:lnTo>
                <a:lnTo>
                  <a:pt x="1902" y="3520"/>
                </a:lnTo>
                <a:lnTo>
                  <a:pt x="1869" y="3520"/>
                </a:lnTo>
                <a:cubicBezTo>
                  <a:pt x="1369" y="3253"/>
                  <a:pt x="1068" y="2753"/>
                  <a:pt x="1068" y="2185"/>
                </a:cubicBezTo>
                <a:cubicBezTo>
                  <a:pt x="1068" y="1885"/>
                  <a:pt x="1168" y="1618"/>
                  <a:pt x="1335" y="1385"/>
                </a:cubicBezTo>
                <a:cubicBezTo>
                  <a:pt x="1437" y="1262"/>
                  <a:pt x="1565" y="1152"/>
                  <a:pt x="1702" y="1062"/>
                </a:cubicBezTo>
                <a:close/>
                <a:moveTo>
                  <a:pt x="1857" y="0"/>
                </a:moveTo>
                <a:cubicBezTo>
                  <a:pt x="1817" y="0"/>
                  <a:pt x="1776" y="6"/>
                  <a:pt x="1736" y="17"/>
                </a:cubicBezTo>
                <a:cubicBezTo>
                  <a:pt x="902" y="284"/>
                  <a:pt x="301" y="985"/>
                  <a:pt x="168" y="1852"/>
                </a:cubicBezTo>
                <a:cubicBezTo>
                  <a:pt x="1" y="2753"/>
                  <a:pt x="368" y="3687"/>
                  <a:pt x="1102" y="4254"/>
                </a:cubicBezTo>
                <a:cubicBezTo>
                  <a:pt x="1429" y="4472"/>
                  <a:pt x="1814" y="4581"/>
                  <a:pt x="2199" y="4581"/>
                </a:cubicBezTo>
                <a:cubicBezTo>
                  <a:pt x="2640" y="4581"/>
                  <a:pt x="3081" y="4438"/>
                  <a:pt x="3437" y="4154"/>
                </a:cubicBezTo>
                <a:cubicBezTo>
                  <a:pt x="4104" y="3620"/>
                  <a:pt x="4371" y="2719"/>
                  <a:pt x="4104" y="1885"/>
                </a:cubicBezTo>
                <a:cubicBezTo>
                  <a:pt x="3834" y="1046"/>
                  <a:pt x="3133" y="422"/>
                  <a:pt x="2268" y="256"/>
                </a:cubicBezTo>
                <a:lnTo>
                  <a:pt x="2268" y="256"/>
                </a:lnTo>
                <a:cubicBezTo>
                  <a:pt x="2188" y="93"/>
                  <a:pt x="2024" y="0"/>
                  <a:pt x="185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2" name="Google Shape;382;p10"/>
          <p:cNvGrpSpPr/>
          <p:nvPr/>
        </p:nvGrpSpPr>
        <p:grpSpPr>
          <a:xfrm>
            <a:off x="256000" y="2742800"/>
            <a:ext cx="311900" cy="314700"/>
            <a:chOff x="8571050" y="1873050"/>
            <a:chExt cx="311900" cy="314700"/>
          </a:xfrm>
        </p:grpSpPr>
        <p:sp>
          <p:nvSpPr>
            <p:cNvPr id="383" name="Google Shape;383;p10"/>
            <p:cNvSpPr/>
            <p:nvPr/>
          </p:nvSpPr>
          <p:spPr>
            <a:xfrm>
              <a:off x="8571050" y="1873050"/>
              <a:ext cx="311900" cy="314700"/>
            </a:xfrm>
            <a:custGeom>
              <a:avLst/>
              <a:gdLst/>
              <a:ahLst/>
              <a:cxnLst/>
              <a:rect l="l" t="t" r="r" b="b"/>
              <a:pathLst>
                <a:path w="12476" h="12588" extrusionOk="0">
                  <a:moveTo>
                    <a:pt x="6515" y="929"/>
                  </a:moveTo>
                  <a:cubicBezTo>
                    <a:pt x="7071" y="929"/>
                    <a:pt x="7622" y="1043"/>
                    <a:pt x="8139" y="1298"/>
                  </a:cubicBezTo>
                  <a:cubicBezTo>
                    <a:pt x="8210" y="1327"/>
                    <a:pt x="8279" y="1340"/>
                    <a:pt x="8345" y="1340"/>
                  </a:cubicBezTo>
                  <a:cubicBezTo>
                    <a:pt x="8479" y="1340"/>
                    <a:pt x="8599" y="1286"/>
                    <a:pt x="8691" y="1204"/>
                  </a:cubicBezTo>
                  <a:lnTo>
                    <a:pt x="8691" y="1204"/>
                  </a:lnTo>
                  <a:cubicBezTo>
                    <a:pt x="8751" y="1239"/>
                    <a:pt x="8804" y="1285"/>
                    <a:pt x="8873" y="1331"/>
                  </a:cubicBezTo>
                  <a:cubicBezTo>
                    <a:pt x="9107" y="1498"/>
                    <a:pt x="9307" y="1665"/>
                    <a:pt x="9507" y="1865"/>
                  </a:cubicBezTo>
                  <a:cubicBezTo>
                    <a:pt x="9907" y="2265"/>
                    <a:pt x="10241" y="2699"/>
                    <a:pt x="10508" y="3166"/>
                  </a:cubicBezTo>
                  <a:cubicBezTo>
                    <a:pt x="11108" y="4267"/>
                    <a:pt x="11408" y="5468"/>
                    <a:pt x="11442" y="6735"/>
                  </a:cubicBezTo>
                  <a:cubicBezTo>
                    <a:pt x="11475" y="7936"/>
                    <a:pt x="11442" y="9404"/>
                    <a:pt x="10508" y="10304"/>
                  </a:cubicBezTo>
                  <a:cubicBezTo>
                    <a:pt x="9674" y="11038"/>
                    <a:pt x="8640" y="11505"/>
                    <a:pt x="7539" y="11605"/>
                  </a:cubicBezTo>
                  <a:cubicBezTo>
                    <a:pt x="7275" y="11644"/>
                    <a:pt x="7012" y="11662"/>
                    <a:pt x="6751" y="11662"/>
                  </a:cubicBezTo>
                  <a:cubicBezTo>
                    <a:pt x="4966" y="11662"/>
                    <a:pt x="3287" y="10784"/>
                    <a:pt x="2268" y="9270"/>
                  </a:cubicBezTo>
                  <a:cubicBezTo>
                    <a:pt x="1101" y="7569"/>
                    <a:pt x="1034" y="5368"/>
                    <a:pt x="2035" y="3566"/>
                  </a:cubicBezTo>
                  <a:cubicBezTo>
                    <a:pt x="2924" y="2093"/>
                    <a:pt x="4742" y="929"/>
                    <a:pt x="6515" y="929"/>
                  </a:cubicBezTo>
                  <a:close/>
                  <a:moveTo>
                    <a:pt x="6555" y="0"/>
                  </a:moveTo>
                  <a:cubicBezTo>
                    <a:pt x="4670" y="0"/>
                    <a:pt x="2774" y="1021"/>
                    <a:pt x="1635" y="2499"/>
                  </a:cubicBezTo>
                  <a:cubicBezTo>
                    <a:pt x="100" y="4567"/>
                    <a:pt x="0" y="7336"/>
                    <a:pt x="1334" y="9537"/>
                  </a:cubicBezTo>
                  <a:cubicBezTo>
                    <a:pt x="2520" y="11456"/>
                    <a:pt x="4636" y="12587"/>
                    <a:pt x="6855" y="12587"/>
                  </a:cubicBezTo>
                  <a:cubicBezTo>
                    <a:pt x="7259" y="12587"/>
                    <a:pt x="7667" y="12550"/>
                    <a:pt x="8073" y="12473"/>
                  </a:cubicBezTo>
                  <a:cubicBezTo>
                    <a:pt x="9407" y="12239"/>
                    <a:pt x="10641" y="11539"/>
                    <a:pt x="11542" y="10505"/>
                  </a:cubicBezTo>
                  <a:cubicBezTo>
                    <a:pt x="12476" y="9337"/>
                    <a:pt x="12442" y="7469"/>
                    <a:pt x="12309" y="6035"/>
                  </a:cubicBezTo>
                  <a:cubicBezTo>
                    <a:pt x="12209" y="4434"/>
                    <a:pt x="11608" y="2866"/>
                    <a:pt x="10574" y="1632"/>
                  </a:cubicBezTo>
                  <a:cubicBezTo>
                    <a:pt x="10074" y="1031"/>
                    <a:pt x="9507" y="531"/>
                    <a:pt x="8806" y="197"/>
                  </a:cubicBezTo>
                  <a:cubicBezTo>
                    <a:pt x="8667" y="128"/>
                    <a:pt x="8499" y="91"/>
                    <a:pt x="8331" y="91"/>
                  </a:cubicBezTo>
                  <a:cubicBezTo>
                    <a:pt x="8179" y="91"/>
                    <a:pt x="8029" y="121"/>
                    <a:pt x="7902" y="185"/>
                  </a:cubicBezTo>
                  <a:lnTo>
                    <a:pt x="7902" y="185"/>
                  </a:lnTo>
                  <a:cubicBezTo>
                    <a:pt x="7461" y="59"/>
                    <a:pt x="7008" y="0"/>
                    <a:pt x="65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0"/>
            <p:cNvSpPr/>
            <p:nvPr/>
          </p:nvSpPr>
          <p:spPr>
            <a:xfrm>
              <a:off x="8662775" y="1977975"/>
              <a:ext cx="28375" cy="42475"/>
            </a:xfrm>
            <a:custGeom>
              <a:avLst/>
              <a:gdLst/>
              <a:ahLst/>
              <a:cxnLst/>
              <a:rect l="l" t="t" r="r" b="b"/>
              <a:pathLst>
                <a:path w="1135" h="1699" extrusionOk="0">
                  <a:moveTo>
                    <a:pt x="617" y="0"/>
                  </a:moveTo>
                  <a:cubicBezTo>
                    <a:pt x="537" y="0"/>
                    <a:pt x="463" y="29"/>
                    <a:pt x="401" y="70"/>
                  </a:cubicBezTo>
                  <a:cubicBezTo>
                    <a:pt x="267" y="136"/>
                    <a:pt x="201" y="237"/>
                    <a:pt x="167" y="337"/>
                  </a:cubicBezTo>
                  <a:lnTo>
                    <a:pt x="145" y="437"/>
                  </a:lnTo>
                  <a:lnTo>
                    <a:pt x="145" y="437"/>
                  </a:lnTo>
                  <a:cubicBezTo>
                    <a:pt x="127" y="470"/>
                    <a:pt x="112" y="503"/>
                    <a:pt x="101" y="537"/>
                  </a:cubicBezTo>
                  <a:lnTo>
                    <a:pt x="0" y="1104"/>
                  </a:lnTo>
                  <a:cubicBezTo>
                    <a:pt x="0" y="1171"/>
                    <a:pt x="0" y="1237"/>
                    <a:pt x="0" y="1271"/>
                  </a:cubicBezTo>
                  <a:cubicBezTo>
                    <a:pt x="0" y="1337"/>
                    <a:pt x="34" y="1404"/>
                    <a:pt x="67" y="1471"/>
                  </a:cubicBezTo>
                  <a:cubicBezTo>
                    <a:pt x="159" y="1608"/>
                    <a:pt x="313" y="1698"/>
                    <a:pt x="476" y="1698"/>
                  </a:cubicBezTo>
                  <a:cubicBezTo>
                    <a:pt x="551" y="1698"/>
                    <a:pt x="628" y="1679"/>
                    <a:pt x="701" y="1638"/>
                  </a:cubicBezTo>
                  <a:cubicBezTo>
                    <a:pt x="801" y="1571"/>
                    <a:pt x="901" y="1471"/>
                    <a:pt x="934" y="1337"/>
                  </a:cubicBezTo>
                  <a:cubicBezTo>
                    <a:pt x="968" y="1104"/>
                    <a:pt x="1035" y="837"/>
                    <a:pt x="1101" y="603"/>
                  </a:cubicBezTo>
                  <a:cubicBezTo>
                    <a:pt x="1135" y="470"/>
                    <a:pt x="1101" y="337"/>
                    <a:pt x="1035" y="237"/>
                  </a:cubicBezTo>
                  <a:cubicBezTo>
                    <a:pt x="968" y="136"/>
                    <a:pt x="868" y="36"/>
                    <a:pt x="768" y="36"/>
                  </a:cubicBezTo>
                  <a:cubicBezTo>
                    <a:pt x="717" y="11"/>
                    <a:pt x="666" y="0"/>
                    <a:pt x="6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0"/>
            <p:cNvSpPr/>
            <p:nvPr/>
          </p:nvSpPr>
          <p:spPr>
            <a:xfrm>
              <a:off x="8738650" y="1982725"/>
              <a:ext cx="30900" cy="44550"/>
            </a:xfrm>
            <a:custGeom>
              <a:avLst/>
              <a:gdLst/>
              <a:ahLst/>
              <a:cxnLst/>
              <a:rect l="l" t="t" r="r" b="b"/>
              <a:pathLst>
                <a:path w="1236" h="1782" extrusionOk="0">
                  <a:moveTo>
                    <a:pt x="781" y="0"/>
                  </a:moveTo>
                  <a:cubicBezTo>
                    <a:pt x="697" y="0"/>
                    <a:pt x="599" y="31"/>
                    <a:pt x="501" y="80"/>
                  </a:cubicBezTo>
                  <a:cubicBezTo>
                    <a:pt x="469" y="102"/>
                    <a:pt x="440" y="127"/>
                    <a:pt x="414" y="154"/>
                  </a:cubicBezTo>
                  <a:lnTo>
                    <a:pt x="414" y="154"/>
                  </a:lnTo>
                  <a:cubicBezTo>
                    <a:pt x="321" y="194"/>
                    <a:pt x="232" y="289"/>
                    <a:pt x="201" y="413"/>
                  </a:cubicBezTo>
                  <a:cubicBezTo>
                    <a:pt x="168" y="680"/>
                    <a:pt x="101" y="947"/>
                    <a:pt x="34" y="1181"/>
                  </a:cubicBezTo>
                  <a:cubicBezTo>
                    <a:pt x="1" y="1314"/>
                    <a:pt x="34" y="1448"/>
                    <a:pt x="68" y="1548"/>
                  </a:cubicBezTo>
                  <a:cubicBezTo>
                    <a:pt x="134" y="1648"/>
                    <a:pt x="234" y="1748"/>
                    <a:pt x="368" y="1781"/>
                  </a:cubicBezTo>
                  <a:cubicBezTo>
                    <a:pt x="468" y="1781"/>
                    <a:pt x="601" y="1781"/>
                    <a:pt x="735" y="1714"/>
                  </a:cubicBezTo>
                  <a:cubicBezTo>
                    <a:pt x="835" y="1648"/>
                    <a:pt x="902" y="1548"/>
                    <a:pt x="935" y="1448"/>
                  </a:cubicBezTo>
                  <a:cubicBezTo>
                    <a:pt x="1035" y="1147"/>
                    <a:pt x="1135" y="880"/>
                    <a:pt x="1202" y="614"/>
                  </a:cubicBezTo>
                  <a:cubicBezTo>
                    <a:pt x="1235" y="480"/>
                    <a:pt x="1235" y="347"/>
                    <a:pt x="1168" y="247"/>
                  </a:cubicBezTo>
                  <a:cubicBezTo>
                    <a:pt x="1102" y="147"/>
                    <a:pt x="1002" y="47"/>
                    <a:pt x="868" y="13"/>
                  </a:cubicBezTo>
                  <a:cubicBezTo>
                    <a:pt x="841" y="4"/>
                    <a:pt x="812" y="0"/>
                    <a:pt x="7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0"/>
            <p:cNvSpPr/>
            <p:nvPr/>
          </p:nvSpPr>
          <p:spPr>
            <a:xfrm>
              <a:off x="8636225" y="2044500"/>
              <a:ext cx="150825" cy="63025"/>
            </a:xfrm>
            <a:custGeom>
              <a:avLst/>
              <a:gdLst/>
              <a:ahLst/>
              <a:cxnLst/>
              <a:rect l="l" t="t" r="r" b="b"/>
              <a:pathLst>
                <a:path w="6033" h="2521" extrusionOk="0">
                  <a:moveTo>
                    <a:pt x="617" y="1"/>
                  </a:moveTo>
                  <a:cubicBezTo>
                    <a:pt x="314" y="1"/>
                    <a:pt x="1" y="262"/>
                    <a:pt x="162" y="644"/>
                  </a:cubicBezTo>
                  <a:cubicBezTo>
                    <a:pt x="362" y="1912"/>
                    <a:pt x="1696" y="2446"/>
                    <a:pt x="2830" y="2512"/>
                  </a:cubicBezTo>
                  <a:cubicBezTo>
                    <a:pt x="2931" y="2518"/>
                    <a:pt x="3031" y="2520"/>
                    <a:pt x="3131" y="2520"/>
                  </a:cubicBezTo>
                  <a:cubicBezTo>
                    <a:pt x="3663" y="2520"/>
                    <a:pt x="4188" y="2442"/>
                    <a:pt x="4665" y="2246"/>
                  </a:cubicBezTo>
                  <a:cubicBezTo>
                    <a:pt x="5232" y="2012"/>
                    <a:pt x="5666" y="1578"/>
                    <a:pt x="5933" y="1045"/>
                  </a:cubicBezTo>
                  <a:cubicBezTo>
                    <a:pt x="6033" y="811"/>
                    <a:pt x="5966" y="544"/>
                    <a:pt x="5766" y="411"/>
                  </a:cubicBezTo>
                  <a:cubicBezTo>
                    <a:pt x="5683" y="364"/>
                    <a:pt x="5592" y="341"/>
                    <a:pt x="5504" y="341"/>
                  </a:cubicBezTo>
                  <a:cubicBezTo>
                    <a:pt x="5345" y="341"/>
                    <a:pt x="5197" y="415"/>
                    <a:pt x="5132" y="544"/>
                  </a:cubicBezTo>
                  <a:cubicBezTo>
                    <a:pt x="4965" y="945"/>
                    <a:pt x="4665" y="1245"/>
                    <a:pt x="4298" y="1378"/>
                  </a:cubicBezTo>
                  <a:cubicBezTo>
                    <a:pt x="3937" y="1517"/>
                    <a:pt x="3552" y="1587"/>
                    <a:pt x="3164" y="1587"/>
                  </a:cubicBezTo>
                  <a:cubicBezTo>
                    <a:pt x="3086" y="1587"/>
                    <a:pt x="3008" y="1584"/>
                    <a:pt x="2930" y="1578"/>
                  </a:cubicBezTo>
                  <a:cubicBezTo>
                    <a:pt x="2163" y="1545"/>
                    <a:pt x="1196" y="1278"/>
                    <a:pt x="1062" y="378"/>
                  </a:cubicBezTo>
                  <a:cubicBezTo>
                    <a:pt x="1010" y="113"/>
                    <a:pt x="815" y="1"/>
                    <a:pt x="6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7" name="Google Shape;387;p10"/>
          <p:cNvGrpSpPr/>
          <p:nvPr/>
        </p:nvGrpSpPr>
        <p:grpSpPr>
          <a:xfrm flipH="1">
            <a:off x="1503200" y="3929775"/>
            <a:ext cx="529900" cy="149350"/>
            <a:chOff x="3898800" y="2624300"/>
            <a:chExt cx="529900" cy="149350"/>
          </a:xfrm>
        </p:grpSpPr>
        <p:sp>
          <p:nvSpPr>
            <p:cNvPr id="388" name="Google Shape;388;p10"/>
            <p:cNvSpPr/>
            <p:nvPr/>
          </p:nvSpPr>
          <p:spPr>
            <a:xfrm>
              <a:off x="3916975" y="2666775"/>
              <a:ext cx="511725" cy="65425"/>
            </a:xfrm>
            <a:custGeom>
              <a:avLst/>
              <a:gdLst/>
              <a:ahLst/>
              <a:cxnLst/>
              <a:rect l="l" t="t" r="r" b="b"/>
              <a:pathLst>
                <a:path w="20469" h="2617" extrusionOk="0">
                  <a:moveTo>
                    <a:pt x="706" y="0"/>
                  </a:moveTo>
                  <a:cubicBezTo>
                    <a:pt x="336" y="0"/>
                    <a:pt x="1" y="477"/>
                    <a:pt x="340" y="791"/>
                  </a:cubicBezTo>
                  <a:cubicBezTo>
                    <a:pt x="1876" y="2162"/>
                    <a:pt x="3788" y="2617"/>
                    <a:pt x="5745" y="2617"/>
                  </a:cubicBezTo>
                  <a:cubicBezTo>
                    <a:pt x="6978" y="2617"/>
                    <a:pt x="8228" y="2437"/>
                    <a:pt x="9414" y="2192"/>
                  </a:cubicBezTo>
                  <a:cubicBezTo>
                    <a:pt x="11350" y="1797"/>
                    <a:pt x="13463" y="1214"/>
                    <a:pt x="15508" y="1214"/>
                  </a:cubicBezTo>
                  <a:cubicBezTo>
                    <a:pt x="16915" y="1214"/>
                    <a:pt x="18290" y="1490"/>
                    <a:pt x="19554" y="2292"/>
                  </a:cubicBezTo>
                  <a:cubicBezTo>
                    <a:pt x="19635" y="2346"/>
                    <a:pt x="19716" y="2369"/>
                    <a:pt x="19793" y="2369"/>
                  </a:cubicBezTo>
                  <a:cubicBezTo>
                    <a:pt x="20190" y="2369"/>
                    <a:pt x="20468" y="1743"/>
                    <a:pt x="20021" y="1491"/>
                  </a:cubicBezTo>
                  <a:cubicBezTo>
                    <a:pt x="18642" y="609"/>
                    <a:pt x="17110" y="306"/>
                    <a:pt x="15541" y="306"/>
                  </a:cubicBezTo>
                  <a:cubicBezTo>
                    <a:pt x="13846" y="306"/>
                    <a:pt x="12110" y="660"/>
                    <a:pt x="10481" y="1024"/>
                  </a:cubicBezTo>
                  <a:cubicBezTo>
                    <a:pt x="8965" y="1350"/>
                    <a:pt x="7289" y="1700"/>
                    <a:pt x="5668" y="1700"/>
                  </a:cubicBezTo>
                  <a:cubicBezTo>
                    <a:pt x="3973" y="1700"/>
                    <a:pt x="2338" y="1317"/>
                    <a:pt x="1008" y="124"/>
                  </a:cubicBezTo>
                  <a:cubicBezTo>
                    <a:pt x="914" y="37"/>
                    <a:pt x="809" y="0"/>
                    <a:pt x="7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0"/>
            <p:cNvSpPr/>
            <p:nvPr/>
          </p:nvSpPr>
          <p:spPr>
            <a:xfrm>
              <a:off x="3898800" y="2624300"/>
              <a:ext cx="116400" cy="149350"/>
            </a:xfrm>
            <a:custGeom>
              <a:avLst/>
              <a:gdLst/>
              <a:ahLst/>
              <a:cxnLst/>
              <a:rect l="l" t="t" r="r" b="b"/>
              <a:pathLst>
                <a:path w="4656" h="5974" extrusionOk="0">
                  <a:moveTo>
                    <a:pt x="4013" y="1"/>
                  </a:moveTo>
                  <a:cubicBezTo>
                    <a:pt x="3968" y="1"/>
                    <a:pt x="3920" y="7"/>
                    <a:pt x="3869" y="21"/>
                  </a:cubicBezTo>
                  <a:lnTo>
                    <a:pt x="1768" y="688"/>
                  </a:lnTo>
                  <a:lnTo>
                    <a:pt x="767" y="989"/>
                  </a:lnTo>
                  <a:cubicBezTo>
                    <a:pt x="434" y="1055"/>
                    <a:pt x="167" y="1256"/>
                    <a:pt x="33" y="1589"/>
                  </a:cubicBezTo>
                  <a:cubicBezTo>
                    <a:pt x="0" y="1923"/>
                    <a:pt x="67" y="2256"/>
                    <a:pt x="200" y="2556"/>
                  </a:cubicBezTo>
                  <a:cubicBezTo>
                    <a:pt x="300" y="2890"/>
                    <a:pt x="400" y="3224"/>
                    <a:pt x="500" y="3557"/>
                  </a:cubicBezTo>
                  <a:cubicBezTo>
                    <a:pt x="701" y="4258"/>
                    <a:pt x="834" y="4925"/>
                    <a:pt x="934" y="5625"/>
                  </a:cubicBezTo>
                  <a:cubicBezTo>
                    <a:pt x="991" y="5824"/>
                    <a:pt x="1192" y="5974"/>
                    <a:pt x="1394" y="5974"/>
                  </a:cubicBezTo>
                  <a:cubicBezTo>
                    <a:pt x="1430" y="5974"/>
                    <a:pt x="1466" y="5969"/>
                    <a:pt x="1501" y="5959"/>
                  </a:cubicBezTo>
                  <a:cubicBezTo>
                    <a:pt x="1735" y="5859"/>
                    <a:pt x="1901" y="5625"/>
                    <a:pt x="1835" y="5358"/>
                  </a:cubicBezTo>
                  <a:cubicBezTo>
                    <a:pt x="1635" y="4191"/>
                    <a:pt x="1368" y="3057"/>
                    <a:pt x="1001" y="1923"/>
                  </a:cubicBezTo>
                  <a:cubicBezTo>
                    <a:pt x="1001" y="1913"/>
                    <a:pt x="1000" y="1902"/>
                    <a:pt x="999" y="1890"/>
                  </a:cubicBezTo>
                  <a:lnTo>
                    <a:pt x="999" y="1890"/>
                  </a:lnTo>
                  <a:cubicBezTo>
                    <a:pt x="999" y="1890"/>
                    <a:pt x="1000" y="1890"/>
                    <a:pt x="1001" y="1889"/>
                  </a:cubicBezTo>
                  <a:cubicBezTo>
                    <a:pt x="1134" y="1889"/>
                    <a:pt x="1268" y="1823"/>
                    <a:pt x="1401" y="1756"/>
                  </a:cubicBezTo>
                  <a:lnTo>
                    <a:pt x="2302" y="1489"/>
                  </a:lnTo>
                  <a:lnTo>
                    <a:pt x="4136" y="922"/>
                  </a:lnTo>
                  <a:cubicBezTo>
                    <a:pt x="4656" y="769"/>
                    <a:pt x="4504" y="1"/>
                    <a:pt x="40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0" name="Google Shape;390;p10"/>
          <p:cNvGrpSpPr/>
          <p:nvPr/>
        </p:nvGrpSpPr>
        <p:grpSpPr>
          <a:xfrm>
            <a:off x="7053975" y="357513"/>
            <a:ext cx="581325" cy="169475"/>
            <a:chOff x="5393300" y="2420750"/>
            <a:chExt cx="581325" cy="169475"/>
          </a:xfrm>
        </p:grpSpPr>
        <p:sp>
          <p:nvSpPr>
            <p:cNvPr id="391" name="Google Shape;391;p10"/>
            <p:cNvSpPr/>
            <p:nvPr/>
          </p:nvSpPr>
          <p:spPr>
            <a:xfrm>
              <a:off x="5393300" y="2420750"/>
              <a:ext cx="581325" cy="169475"/>
            </a:xfrm>
            <a:custGeom>
              <a:avLst/>
              <a:gdLst/>
              <a:ahLst/>
              <a:cxnLst/>
              <a:rect l="l" t="t" r="r" b="b"/>
              <a:pathLst>
                <a:path w="23253" h="6779" extrusionOk="0">
                  <a:moveTo>
                    <a:pt x="13116" y="2293"/>
                  </a:moveTo>
                  <a:cubicBezTo>
                    <a:pt x="13135" y="2304"/>
                    <a:pt x="13154" y="2315"/>
                    <a:pt x="13172" y="2326"/>
                  </a:cubicBezTo>
                  <a:cubicBezTo>
                    <a:pt x="13906" y="2759"/>
                    <a:pt x="14573" y="3560"/>
                    <a:pt x="14440" y="4494"/>
                  </a:cubicBezTo>
                  <a:cubicBezTo>
                    <a:pt x="14374" y="4890"/>
                    <a:pt x="14133" y="5127"/>
                    <a:pt x="13834" y="5127"/>
                  </a:cubicBezTo>
                  <a:cubicBezTo>
                    <a:pt x="13679" y="5127"/>
                    <a:pt x="13509" y="5064"/>
                    <a:pt x="13339" y="4928"/>
                  </a:cubicBezTo>
                  <a:cubicBezTo>
                    <a:pt x="12972" y="4594"/>
                    <a:pt x="12772" y="4094"/>
                    <a:pt x="12805" y="3593"/>
                  </a:cubicBezTo>
                  <a:cubicBezTo>
                    <a:pt x="12791" y="3083"/>
                    <a:pt x="12907" y="2651"/>
                    <a:pt x="13116" y="2293"/>
                  </a:cubicBezTo>
                  <a:close/>
                  <a:moveTo>
                    <a:pt x="15863" y="0"/>
                  </a:moveTo>
                  <a:cubicBezTo>
                    <a:pt x="14729" y="0"/>
                    <a:pt x="13609" y="359"/>
                    <a:pt x="12840" y="1117"/>
                  </a:cubicBezTo>
                  <a:lnTo>
                    <a:pt x="12840" y="1117"/>
                  </a:lnTo>
                  <a:cubicBezTo>
                    <a:pt x="12235" y="894"/>
                    <a:pt x="11591" y="777"/>
                    <a:pt x="10991" y="777"/>
                  </a:cubicBezTo>
                  <a:cubicBezTo>
                    <a:pt x="10871" y="777"/>
                    <a:pt x="10753" y="782"/>
                    <a:pt x="10637" y="791"/>
                  </a:cubicBezTo>
                  <a:cubicBezTo>
                    <a:pt x="8969" y="958"/>
                    <a:pt x="7468" y="1725"/>
                    <a:pt x="5967" y="2359"/>
                  </a:cubicBezTo>
                  <a:cubicBezTo>
                    <a:pt x="4938" y="2762"/>
                    <a:pt x="3758" y="3165"/>
                    <a:pt x="2610" y="3165"/>
                  </a:cubicBezTo>
                  <a:cubicBezTo>
                    <a:pt x="2046" y="3165"/>
                    <a:pt x="1490" y="3068"/>
                    <a:pt x="963" y="2826"/>
                  </a:cubicBezTo>
                  <a:cubicBezTo>
                    <a:pt x="897" y="2797"/>
                    <a:pt x="831" y="2784"/>
                    <a:pt x="767" y="2784"/>
                  </a:cubicBezTo>
                  <a:cubicBezTo>
                    <a:pt x="322" y="2784"/>
                    <a:pt x="0" y="3427"/>
                    <a:pt x="496" y="3660"/>
                  </a:cubicBezTo>
                  <a:cubicBezTo>
                    <a:pt x="1196" y="3972"/>
                    <a:pt x="1906" y="4100"/>
                    <a:pt x="2617" y="4100"/>
                  </a:cubicBezTo>
                  <a:cubicBezTo>
                    <a:pt x="4108" y="4100"/>
                    <a:pt x="5600" y="3536"/>
                    <a:pt x="7001" y="2926"/>
                  </a:cubicBezTo>
                  <a:cubicBezTo>
                    <a:pt x="8283" y="2374"/>
                    <a:pt x="9697" y="1762"/>
                    <a:pt x="11088" y="1762"/>
                  </a:cubicBezTo>
                  <a:cubicBezTo>
                    <a:pt x="11476" y="1762"/>
                    <a:pt x="11863" y="1810"/>
                    <a:pt x="12244" y="1920"/>
                  </a:cubicBezTo>
                  <a:lnTo>
                    <a:pt x="12244" y="1920"/>
                  </a:lnTo>
                  <a:cubicBezTo>
                    <a:pt x="12088" y="2219"/>
                    <a:pt x="11972" y="2554"/>
                    <a:pt x="11905" y="2926"/>
                  </a:cubicBezTo>
                  <a:cubicBezTo>
                    <a:pt x="11704" y="3994"/>
                    <a:pt x="12038" y="5261"/>
                    <a:pt x="13039" y="5828"/>
                  </a:cubicBezTo>
                  <a:cubicBezTo>
                    <a:pt x="13313" y="5985"/>
                    <a:pt x="13584" y="6055"/>
                    <a:pt x="13839" y="6055"/>
                  </a:cubicBezTo>
                  <a:cubicBezTo>
                    <a:pt x="14667" y="6055"/>
                    <a:pt x="15323" y="5312"/>
                    <a:pt x="15374" y="4394"/>
                  </a:cubicBezTo>
                  <a:cubicBezTo>
                    <a:pt x="15459" y="3149"/>
                    <a:pt x="14759" y="2191"/>
                    <a:pt x="13778" y="1575"/>
                  </a:cubicBezTo>
                  <a:lnTo>
                    <a:pt x="13778" y="1575"/>
                  </a:lnTo>
                  <a:cubicBezTo>
                    <a:pt x="14376" y="1144"/>
                    <a:pt x="15176" y="939"/>
                    <a:pt x="15967" y="939"/>
                  </a:cubicBezTo>
                  <a:cubicBezTo>
                    <a:pt x="16407" y="939"/>
                    <a:pt x="16844" y="1002"/>
                    <a:pt x="17242" y="1125"/>
                  </a:cubicBezTo>
                  <a:cubicBezTo>
                    <a:pt x="18443" y="1592"/>
                    <a:pt x="19543" y="2326"/>
                    <a:pt x="20411" y="3293"/>
                  </a:cubicBezTo>
                  <a:cubicBezTo>
                    <a:pt x="21311" y="4160"/>
                    <a:pt x="22079" y="5161"/>
                    <a:pt x="22279" y="6429"/>
                  </a:cubicBezTo>
                  <a:cubicBezTo>
                    <a:pt x="22319" y="6673"/>
                    <a:pt x="22492" y="6779"/>
                    <a:pt x="22678" y="6779"/>
                  </a:cubicBezTo>
                  <a:cubicBezTo>
                    <a:pt x="22951" y="6779"/>
                    <a:pt x="23252" y="6552"/>
                    <a:pt x="23213" y="6195"/>
                  </a:cubicBezTo>
                  <a:cubicBezTo>
                    <a:pt x="22979" y="4828"/>
                    <a:pt x="22145" y="3693"/>
                    <a:pt x="21211" y="2726"/>
                  </a:cubicBezTo>
                  <a:cubicBezTo>
                    <a:pt x="20244" y="1725"/>
                    <a:pt x="19110" y="925"/>
                    <a:pt x="17875" y="391"/>
                  </a:cubicBezTo>
                  <a:cubicBezTo>
                    <a:pt x="17250" y="134"/>
                    <a:pt x="16554" y="0"/>
                    <a:pt x="158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0"/>
            <p:cNvSpPr/>
            <p:nvPr/>
          </p:nvSpPr>
          <p:spPr>
            <a:xfrm>
              <a:off x="5395700" y="2435100"/>
              <a:ext cx="80900" cy="141375"/>
            </a:xfrm>
            <a:custGeom>
              <a:avLst/>
              <a:gdLst/>
              <a:ahLst/>
              <a:cxnLst/>
              <a:rect l="l" t="t" r="r" b="b"/>
              <a:pathLst>
                <a:path w="3236" h="5655" extrusionOk="0">
                  <a:moveTo>
                    <a:pt x="2715" y="1"/>
                  </a:moveTo>
                  <a:cubicBezTo>
                    <a:pt x="2594" y="1"/>
                    <a:pt x="2469" y="51"/>
                    <a:pt x="2368" y="151"/>
                  </a:cubicBezTo>
                  <a:lnTo>
                    <a:pt x="1068" y="1251"/>
                  </a:lnTo>
                  <a:cubicBezTo>
                    <a:pt x="701" y="1552"/>
                    <a:pt x="200" y="1885"/>
                    <a:pt x="100" y="2386"/>
                  </a:cubicBezTo>
                  <a:cubicBezTo>
                    <a:pt x="0" y="2919"/>
                    <a:pt x="334" y="3520"/>
                    <a:pt x="567" y="3987"/>
                  </a:cubicBezTo>
                  <a:cubicBezTo>
                    <a:pt x="834" y="4487"/>
                    <a:pt x="1134" y="4987"/>
                    <a:pt x="1468" y="5454"/>
                  </a:cubicBezTo>
                  <a:cubicBezTo>
                    <a:pt x="1558" y="5595"/>
                    <a:pt x="1697" y="5654"/>
                    <a:pt x="1838" y="5654"/>
                  </a:cubicBezTo>
                  <a:cubicBezTo>
                    <a:pt x="2165" y="5654"/>
                    <a:pt x="2501" y="5337"/>
                    <a:pt x="2268" y="4987"/>
                  </a:cubicBezTo>
                  <a:lnTo>
                    <a:pt x="2235" y="4987"/>
                  </a:lnTo>
                  <a:cubicBezTo>
                    <a:pt x="1968" y="4587"/>
                    <a:pt x="1735" y="4187"/>
                    <a:pt x="1501" y="3753"/>
                  </a:cubicBezTo>
                  <a:cubicBezTo>
                    <a:pt x="1368" y="3553"/>
                    <a:pt x="1268" y="3353"/>
                    <a:pt x="1168" y="3153"/>
                  </a:cubicBezTo>
                  <a:cubicBezTo>
                    <a:pt x="1068" y="2953"/>
                    <a:pt x="934" y="2753"/>
                    <a:pt x="1001" y="2586"/>
                  </a:cubicBezTo>
                  <a:cubicBezTo>
                    <a:pt x="1068" y="2386"/>
                    <a:pt x="1201" y="2319"/>
                    <a:pt x="1301" y="2252"/>
                  </a:cubicBezTo>
                  <a:lnTo>
                    <a:pt x="1835" y="1785"/>
                  </a:lnTo>
                  <a:lnTo>
                    <a:pt x="3036" y="784"/>
                  </a:lnTo>
                  <a:cubicBezTo>
                    <a:pt x="3236" y="618"/>
                    <a:pt x="3236" y="317"/>
                    <a:pt x="3036" y="151"/>
                  </a:cubicBezTo>
                  <a:cubicBezTo>
                    <a:pt x="2952" y="51"/>
                    <a:pt x="2835" y="1"/>
                    <a:pt x="27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1"/>
          <p:cNvSpPr txBox="1">
            <a:spLocks noGrp="1"/>
          </p:cNvSpPr>
          <p:nvPr>
            <p:ph type="title" hasCustomPrompt="1"/>
          </p:nvPr>
        </p:nvSpPr>
        <p:spPr>
          <a:xfrm>
            <a:off x="1353150" y="1330375"/>
            <a:ext cx="6437700" cy="174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95" name="Google Shape;395;p11"/>
          <p:cNvSpPr txBox="1">
            <a:spLocks noGrp="1"/>
          </p:cNvSpPr>
          <p:nvPr>
            <p:ph type="body" idx="1"/>
          </p:nvPr>
        </p:nvSpPr>
        <p:spPr>
          <a:xfrm>
            <a:off x="2032950" y="3202650"/>
            <a:ext cx="5078100" cy="435000"/>
          </a:xfrm>
          <a:prstGeom prst="rect">
            <a:avLst/>
          </a:prstGeom>
          <a:ln w="9525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396" name="Google Shape;396;p11"/>
          <p:cNvGrpSpPr/>
          <p:nvPr/>
        </p:nvGrpSpPr>
        <p:grpSpPr>
          <a:xfrm>
            <a:off x="95" y="25"/>
            <a:ext cx="9143969" cy="5143446"/>
            <a:chOff x="95" y="25"/>
            <a:chExt cx="9143969" cy="5143446"/>
          </a:xfrm>
        </p:grpSpPr>
        <p:sp>
          <p:nvSpPr>
            <p:cNvPr id="397" name="Google Shape;397;p11"/>
            <p:cNvSpPr/>
            <p:nvPr/>
          </p:nvSpPr>
          <p:spPr>
            <a:xfrm>
              <a:off x="95" y="484705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1"/>
            <p:cNvSpPr/>
            <p:nvPr/>
          </p:nvSpPr>
          <p:spPr>
            <a:xfrm>
              <a:off x="95" y="67722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1"/>
            <p:cNvSpPr/>
            <p:nvPr/>
          </p:nvSpPr>
          <p:spPr>
            <a:xfrm>
              <a:off x="95" y="86974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1"/>
            <p:cNvSpPr/>
            <p:nvPr/>
          </p:nvSpPr>
          <p:spPr>
            <a:xfrm>
              <a:off x="95" y="106454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1"/>
            <p:cNvSpPr/>
            <p:nvPr/>
          </p:nvSpPr>
          <p:spPr>
            <a:xfrm>
              <a:off x="95" y="125706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1"/>
            <p:cNvSpPr/>
            <p:nvPr/>
          </p:nvSpPr>
          <p:spPr>
            <a:xfrm>
              <a:off x="95" y="1449643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1"/>
            <p:cNvSpPr/>
            <p:nvPr/>
          </p:nvSpPr>
          <p:spPr>
            <a:xfrm>
              <a:off x="95" y="1642163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1"/>
            <p:cNvSpPr/>
            <p:nvPr/>
          </p:nvSpPr>
          <p:spPr>
            <a:xfrm>
              <a:off x="95" y="1834744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1"/>
            <p:cNvSpPr/>
            <p:nvPr/>
          </p:nvSpPr>
          <p:spPr>
            <a:xfrm>
              <a:off x="95" y="2029479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1"/>
            <p:cNvSpPr/>
            <p:nvPr/>
          </p:nvSpPr>
          <p:spPr>
            <a:xfrm>
              <a:off x="95" y="2222059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1"/>
            <p:cNvSpPr/>
            <p:nvPr/>
          </p:nvSpPr>
          <p:spPr>
            <a:xfrm>
              <a:off x="95" y="241458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1"/>
            <p:cNvSpPr/>
            <p:nvPr/>
          </p:nvSpPr>
          <p:spPr>
            <a:xfrm>
              <a:off x="95" y="260710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1"/>
            <p:cNvSpPr/>
            <p:nvPr/>
          </p:nvSpPr>
          <p:spPr>
            <a:xfrm>
              <a:off x="95" y="280189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1"/>
            <p:cNvSpPr/>
            <p:nvPr/>
          </p:nvSpPr>
          <p:spPr>
            <a:xfrm>
              <a:off x="95" y="299441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1"/>
            <p:cNvSpPr/>
            <p:nvPr/>
          </p:nvSpPr>
          <p:spPr>
            <a:xfrm>
              <a:off x="95" y="3186997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1"/>
            <p:cNvSpPr/>
            <p:nvPr/>
          </p:nvSpPr>
          <p:spPr>
            <a:xfrm>
              <a:off x="95" y="3379517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1"/>
            <p:cNvSpPr/>
            <p:nvPr/>
          </p:nvSpPr>
          <p:spPr>
            <a:xfrm>
              <a:off x="95" y="3572098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1"/>
            <p:cNvSpPr/>
            <p:nvPr/>
          </p:nvSpPr>
          <p:spPr>
            <a:xfrm>
              <a:off x="95" y="3764618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1"/>
            <p:cNvSpPr/>
            <p:nvPr/>
          </p:nvSpPr>
          <p:spPr>
            <a:xfrm>
              <a:off x="95" y="3959413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1"/>
            <p:cNvSpPr/>
            <p:nvPr/>
          </p:nvSpPr>
          <p:spPr>
            <a:xfrm>
              <a:off x="95" y="4151934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1"/>
            <p:cNvSpPr/>
            <p:nvPr/>
          </p:nvSpPr>
          <p:spPr>
            <a:xfrm>
              <a:off x="95" y="4344454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1"/>
            <p:cNvSpPr/>
            <p:nvPr/>
          </p:nvSpPr>
          <p:spPr>
            <a:xfrm>
              <a:off x="95" y="4537035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1"/>
            <p:cNvSpPr/>
            <p:nvPr/>
          </p:nvSpPr>
          <p:spPr>
            <a:xfrm>
              <a:off x="95" y="4731770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1"/>
            <p:cNvSpPr/>
            <p:nvPr/>
          </p:nvSpPr>
          <p:spPr>
            <a:xfrm>
              <a:off x="95" y="4924351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1"/>
            <p:cNvSpPr/>
            <p:nvPr/>
          </p:nvSpPr>
          <p:spPr>
            <a:xfrm>
              <a:off x="704325" y="25"/>
              <a:ext cx="17779" cy="5143446"/>
            </a:xfrm>
            <a:custGeom>
              <a:avLst/>
              <a:gdLst/>
              <a:ahLst/>
              <a:cxnLst/>
              <a:rect l="l" t="t" r="r" b="b"/>
              <a:pathLst>
                <a:path w="297" h="85921" extrusionOk="0">
                  <a:moveTo>
                    <a:pt x="1" y="0"/>
                  </a:moveTo>
                  <a:lnTo>
                    <a:pt x="1" y="85920"/>
                  </a:lnTo>
                  <a:lnTo>
                    <a:pt x="296" y="8592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2" name="Google Shape;422;p11"/>
          <p:cNvSpPr/>
          <p:nvPr/>
        </p:nvSpPr>
        <p:spPr>
          <a:xfrm>
            <a:off x="2873850" y="632038"/>
            <a:ext cx="109275" cy="114525"/>
          </a:xfrm>
          <a:custGeom>
            <a:avLst/>
            <a:gdLst/>
            <a:ahLst/>
            <a:cxnLst/>
            <a:rect l="l" t="t" r="r" b="b"/>
            <a:pathLst>
              <a:path w="4371" h="4581" extrusionOk="0">
                <a:moveTo>
                  <a:pt x="1702" y="1062"/>
                </a:moveTo>
                <a:cubicBezTo>
                  <a:pt x="1780" y="1119"/>
                  <a:pt x="1875" y="1151"/>
                  <a:pt x="1969" y="1151"/>
                </a:cubicBezTo>
                <a:lnTo>
                  <a:pt x="2002" y="1151"/>
                </a:lnTo>
                <a:lnTo>
                  <a:pt x="2102" y="1185"/>
                </a:lnTo>
                <a:cubicBezTo>
                  <a:pt x="2169" y="1185"/>
                  <a:pt x="2236" y="1218"/>
                  <a:pt x="2336" y="1218"/>
                </a:cubicBezTo>
                <a:cubicBezTo>
                  <a:pt x="2436" y="1285"/>
                  <a:pt x="2569" y="1352"/>
                  <a:pt x="2670" y="1418"/>
                </a:cubicBezTo>
                <a:cubicBezTo>
                  <a:pt x="2770" y="1485"/>
                  <a:pt x="2870" y="1552"/>
                  <a:pt x="2936" y="1652"/>
                </a:cubicBezTo>
                <a:cubicBezTo>
                  <a:pt x="3003" y="1752"/>
                  <a:pt x="3070" y="1852"/>
                  <a:pt x="3137" y="1952"/>
                </a:cubicBezTo>
                <a:cubicBezTo>
                  <a:pt x="3170" y="1985"/>
                  <a:pt x="3170" y="2052"/>
                  <a:pt x="3203" y="2085"/>
                </a:cubicBezTo>
                <a:cubicBezTo>
                  <a:pt x="3203" y="2152"/>
                  <a:pt x="3237" y="2219"/>
                  <a:pt x="3237" y="2286"/>
                </a:cubicBezTo>
                <a:lnTo>
                  <a:pt x="3237" y="2319"/>
                </a:lnTo>
                <a:cubicBezTo>
                  <a:pt x="3237" y="2352"/>
                  <a:pt x="3237" y="2386"/>
                  <a:pt x="3237" y="2419"/>
                </a:cubicBezTo>
                <a:cubicBezTo>
                  <a:pt x="3237" y="2519"/>
                  <a:pt x="3237" y="2586"/>
                  <a:pt x="3237" y="2686"/>
                </a:cubicBezTo>
                <a:cubicBezTo>
                  <a:pt x="3237" y="2675"/>
                  <a:pt x="3236" y="2670"/>
                  <a:pt x="3234" y="2670"/>
                </a:cubicBezTo>
                <a:cubicBezTo>
                  <a:pt x="3227" y="2670"/>
                  <a:pt x="3203" y="2791"/>
                  <a:pt x="3203" y="2819"/>
                </a:cubicBezTo>
                <a:cubicBezTo>
                  <a:pt x="3203" y="2886"/>
                  <a:pt x="3170" y="2953"/>
                  <a:pt x="3137" y="2986"/>
                </a:cubicBezTo>
                <a:cubicBezTo>
                  <a:pt x="3146" y="2976"/>
                  <a:pt x="3150" y="2972"/>
                  <a:pt x="3151" y="2972"/>
                </a:cubicBezTo>
                <a:lnTo>
                  <a:pt x="3151" y="2972"/>
                </a:lnTo>
                <a:cubicBezTo>
                  <a:pt x="3153" y="2972"/>
                  <a:pt x="3137" y="2996"/>
                  <a:pt x="3137" y="3019"/>
                </a:cubicBezTo>
                <a:lnTo>
                  <a:pt x="3103" y="3119"/>
                </a:lnTo>
                <a:cubicBezTo>
                  <a:pt x="3070" y="3186"/>
                  <a:pt x="3036" y="3220"/>
                  <a:pt x="3003" y="3253"/>
                </a:cubicBezTo>
                <a:cubicBezTo>
                  <a:pt x="2936" y="3320"/>
                  <a:pt x="2903" y="3353"/>
                  <a:pt x="2836" y="3386"/>
                </a:cubicBezTo>
                <a:lnTo>
                  <a:pt x="2770" y="3453"/>
                </a:lnTo>
                <a:lnTo>
                  <a:pt x="2670" y="3520"/>
                </a:lnTo>
                <a:cubicBezTo>
                  <a:pt x="2603" y="3520"/>
                  <a:pt x="2536" y="3553"/>
                  <a:pt x="2469" y="3553"/>
                </a:cubicBezTo>
                <a:cubicBezTo>
                  <a:pt x="2469" y="3553"/>
                  <a:pt x="2395" y="3568"/>
                  <a:pt x="2366" y="3568"/>
                </a:cubicBezTo>
                <a:cubicBezTo>
                  <a:pt x="2351" y="3568"/>
                  <a:pt x="2347" y="3564"/>
                  <a:pt x="2369" y="3553"/>
                </a:cubicBezTo>
                <a:lnTo>
                  <a:pt x="2303" y="3553"/>
                </a:lnTo>
                <a:cubicBezTo>
                  <a:pt x="2286" y="3570"/>
                  <a:pt x="2261" y="3578"/>
                  <a:pt x="2232" y="3578"/>
                </a:cubicBezTo>
                <a:cubicBezTo>
                  <a:pt x="2203" y="3578"/>
                  <a:pt x="2169" y="3570"/>
                  <a:pt x="2136" y="3553"/>
                </a:cubicBezTo>
                <a:lnTo>
                  <a:pt x="2002" y="3553"/>
                </a:lnTo>
                <a:lnTo>
                  <a:pt x="1902" y="3520"/>
                </a:lnTo>
                <a:lnTo>
                  <a:pt x="1869" y="3520"/>
                </a:lnTo>
                <a:cubicBezTo>
                  <a:pt x="1369" y="3253"/>
                  <a:pt x="1068" y="2753"/>
                  <a:pt x="1068" y="2185"/>
                </a:cubicBezTo>
                <a:cubicBezTo>
                  <a:pt x="1068" y="1885"/>
                  <a:pt x="1168" y="1618"/>
                  <a:pt x="1335" y="1385"/>
                </a:cubicBezTo>
                <a:cubicBezTo>
                  <a:pt x="1437" y="1262"/>
                  <a:pt x="1565" y="1152"/>
                  <a:pt x="1702" y="1062"/>
                </a:cubicBezTo>
                <a:close/>
                <a:moveTo>
                  <a:pt x="1857" y="0"/>
                </a:moveTo>
                <a:cubicBezTo>
                  <a:pt x="1817" y="0"/>
                  <a:pt x="1776" y="6"/>
                  <a:pt x="1736" y="17"/>
                </a:cubicBezTo>
                <a:cubicBezTo>
                  <a:pt x="902" y="284"/>
                  <a:pt x="301" y="985"/>
                  <a:pt x="168" y="1852"/>
                </a:cubicBezTo>
                <a:cubicBezTo>
                  <a:pt x="1" y="2753"/>
                  <a:pt x="368" y="3687"/>
                  <a:pt x="1102" y="4254"/>
                </a:cubicBezTo>
                <a:cubicBezTo>
                  <a:pt x="1429" y="4472"/>
                  <a:pt x="1814" y="4581"/>
                  <a:pt x="2199" y="4581"/>
                </a:cubicBezTo>
                <a:cubicBezTo>
                  <a:pt x="2640" y="4581"/>
                  <a:pt x="3081" y="4438"/>
                  <a:pt x="3437" y="4154"/>
                </a:cubicBezTo>
                <a:cubicBezTo>
                  <a:pt x="4104" y="3620"/>
                  <a:pt x="4371" y="2719"/>
                  <a:pt x="4104" y="1885"/>
                </a:cubicBezTo>
                <a:cubicBezTo>
                  <a:pt x="3834" y="1046"/>
                  <a:pt x="3133" y="422"/>
                  <a:pt x="2268" y="256"/>
                </a:cubicBezTo>
                <a:lnTo>
                  <a:pt x="2268" y="256"/>
                </a:lnTo>
                <a:cubicBezTo>
                  <a:pt x="2188" y="93"/>
                  <a:pt x="2024" y="0"/>
                  <a:pt x="185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11"/>
          <p:cNvSpPr/>
          <p:nvPr/>
        </p:nvSpPr>
        <p:spPr>
          <a:xfrm>
            <a:off x="3311925" y="4607963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11"/>
          <p:cNvSpPr/>
          <p:nvPr/>
        </p:nvSpPr>
        <p:spPr>
          <a:xfrm>
            <a:off x="478575" y="2737725"/>
            <a:ext cx="87600" cy="85725"/>
          </a:xfrm>
          <a:custGeom>
            <a:avLst/>
            <a:gdLst/>
            <a:ahLst/>
            <a:cxnLst/>
            <a:rect l="l" t="t" r="r" b="b"/>
            <a:pathLst>
              <a:path w="3504" h="3429" extrusionOk="0">
                <a:moveTo>
                  <a:pt x="1306" y="1043"/>
                </a:moveTo>
                <a:cubicBezTo>
                  <a:pt x="1302" y="1043"/>
                  <a:pt x="1285" y="1051"/>
                  <a:pt x="1268" y="1068"/>
                </a:cubicBezTo>
                <a:cubicBezTo>
                  <a:pt x="1302" y="1051"/>
                  <a:pt x="1310" y="1043"/>
                  <a:pt x="1306" y="1043"/>
                </a:cubicBezTo>
                <a:close/>
                <a:moveTo>
                  <a:pt x="1049" y="1498"/>
                </a:moveTo>
                <a:cubicBezTo>
                  <a:pt x="1048" y="1498"/>
                  <a:pt x="1043" y="1508"/>
                  <a:pt x="1039" y="1525"/>
                </a:cubicBezTo>
                <a:lnTo>
                  <a:pt x="1039" y="1525"/>
                </a:lnTo>
                <a:cubicBezTo>
                  <a:pt x="1048" y="1506"/>
                  <a:pt x="1050" y="1498"/>
                  <a:pt x="1049" y="1498"/>
                </a:cubicBezTo>
                <a:close/>
                <a:moveTo>
                  <a:pt x="2278" y="2426"/>
                </a:moveTo>
                <a:lnTo>
                  <a:pt x="2278" y="2426"/>
                </a:lnTo>
                <a:cubicBezTo>
                  <a:pt x="2263" y="2428"/>
                  <a:pt x="2252" y="2445"/>
                  <a:pt x="2256" y="2445"/>
                </a:cubicBezTo>
                <a:cubicBezTo>
                  <a:pt x="2258" y="2445"/>
                  <a:pt x="2262" y="2442"/>
                  <a:pt x="2269" y="2435"/>
                </a:cubicBezTo>
                <a:lnTo>
                  <a:pt x="2278" y="2426"/>
                </a:lnTo>
                <a:close/>
                <a:moveTo>
                  <a:pt x="1458" y="943"/>
                </a:moveTo>
                <a:lnTo>
                  <a:pt x="1458" y="943"/>
                </a:lnTo>
                <a:cubicBezTo>
                  <a:pt x="1551" y="978"/>
                  <a:pt x="1643" y="1040"/>
                  <a:pt x="1735" y="1101"/>
                </a:cubicBezTo>
                <a:lnTo>
                  <a:pt x="1869" y="1201"/>
                </a:lnTo>
                <a:lnTo>
                  <a:pt x="1935" y="1234"/>
                </a:lnTo>
                <a:cubicBezTo>
                  <a:pt x="1935" y="1234"/>
                  <a:pt x="1995" y="1264"/>
                  <a:pt x="2004" y="1264"/>
                </a:cubicBezTo>
                <a:cubicBezTo>
                  <a:pt x="2009" y="1264"/>
                  <a:pt x="2002" y="1257"/>
                  <a:pt x="1969" y="1235"/>
                </a:cubicBezTo>
                <a:lnTo>
                  <a:pt x="1969" y="1235"/>
                </a:lnTo>
                <a:cubicBezTo>
                  <a:pt x="2069" y="1302"/>
                  <a:pt x="2136" y="1368"/>
                  <a:pt x="2202" y="1468"/>
                </a:cubicBezTo>
                <a:lnTo>
                  <a:pt x="2236" y="1501"/>
                </a:lnTo>
                <a:cubicBezTo>
                  <a:pt x="2227" y="1485"/>
                  <a:pt x="2225" y="1478"/>
                  <a:pt x="2227" y="1478"/>
                </a:cubicBezTo>
                <a:lnTo>
                  <a:pt x="2227" y="1478"/>
                </a:lnTo>
                <a:cubicBezTo>
                  <a:pt x="2231" y="1478"/>
                  <a:pt x="2269" y="1535"/>
                  <a:pt x="2269" y="1535"/>
                </a:cubicBezTo>
                <a:cubicBezTo>
                  <a:pt x="2302" y="1568"/>
                  <a:pt x="2336" y="1635"/>
                  <a:pt x="2369" y="1702"/>
                </a:cubicBezTo>
                <a:cubicBezTo>
                  <a:pt x="2369" y="1702"/>
                  <a:pt x="2402" y="1735"/>
                  <a:pt x="2402" y="1768"/>
                </a:cubicBezTo>
                <a:lnTo>
                  <a:pt x="2436" y="1902"/>
                </a:lnTo>
                <a:cubicBezTo>
                  <a:pt x="2436" y="1912"/>
                  <a:pt x="2436" y="1923"/>
                  <a:pt x="2436" y="1935"/>
                </a:cubicBezTo>
                <a:cubicBezTo>
                  <a:pt x="2436" y="2002"/>
                  <a:pt x="2436" y="2035"/>
                  <a:pt x="2436" y="2102"/>
                </a:cubicBezTo>
                <a:cubicBezTo>
                  <a:pt x="2436" y="2121"/>
                  <a:pt x="2436" y="2135"/>
                  <a:pt x="2436" y="2135"/>
                </a:cubicBezTo>
                <a:lnTo>
                  <a:pt x="2413" y="2227"/>
                </a:lnTo>
                <a:lnTo>
                  <a:pt x="2413" y="2227"/>
                </a:lnTo>
                <a:cubicBezTo>
                  <a:pt x="2410" y="2228"/>
                  <a:pt x="2407" y="2230"/>
                  <a:pt x="2402" y="2235"/>
                </a:cubicBezTo>
                <a:cubicBezTo>
                  <a:pt x="2402" y="2269"/>
                  <a:pt x="2369" y="2302"/>
                  <a:pt x="2369" y="2302"/>
                </a:cubicBezTo>
                <a:cubicBezTo>
                  <a:pt x="2336" y="2335"/>
                  <a:pt x="2336" y="2369"/>
                  <a:pt x="2336" y="2369"/>
                </a:cubicBezTo>
                <a:lnTo>
                  <a:pt x="2278" y="2426"/>
                </a:lnTo>
                <a:lnTo>
                  <a:pt x="2278" y="2426"/>
                </a:lnTo>
                <a:cubicBezTo>
                  <a:pt x="2279" y="2426"/>
                  <a:pt x="2281" y="2426"/>
                  <a:pt x="2282" y="2426"/>
                </a:cubicBezTo>
                <a:cubicBezTo>
                  <a:pt x="2288" y="2426"/>
                  <a:pt x="2295" y="2428"/>
                  <a:pt x="2302" y="2435"/>
                </a:cubicBezTo>
                <a:lnTo>
                  <a:pt x="2197" y="2488"/>
                </a:lnTo>
                <a:lnTo>
                  <a:pt x="2197" y="2488"/>
                </a:lnTo>
                <a:cubicBezTo>
                  <a:pt x="2177" y="2490"/>
                  <a:pt x="2122" y="2502"/>
                  <a:pt x="2102" y="2502"/>
                </a:cubicBezTo>
                <a:lnTo>
                  <a:pt x="1902" y="2502"/>
                </a:lnTo>
                <a:cubicBezTo>
                  <a:pt x="1835" y="2502"/>
                  <a:pt x="1769" y="2469"/>
                  <a:pt x="1735" y="2435"/>
                </a:cubicBezTo>
                <a:lnTo>
                  <a:pt x="1668" y="2435"/>
                </a:lnTo>
                <a:lnTo>
                  <a:pt x="1502" y="2335"/>
                </a:lnTo>
                <a:lnTo>
                  <a:pt x="1402" y="2269"/>
                </a:lnTo>
                <a:cubicBezTo>
                  <a:pt x="1402" y="2269"/>
                  <a:pt x="1302" y="2202"/>
                  <a:pt x="1302" y="2169"/>
                </a:cubicBezTo>
                <a:lnTo>
                  <a:pt x="1201" y="2102"/>
                </a:lnTo>
                <a:cubicBezTo>
                  <a:pt x="1168" y="2068"/>
                  <a:pt x="1168" y="2035"/>
                  <a:pt x="1135" y="2002"/>
                </a:cubicBezTo>
                <a:cubicBezTo>
                  <a:pt x="1101" y="1968"/>
                  <a:pt x="1068" y="1902"/>
                  <a:pt x="1068" y="1868"/>
                </a:cubicBezTo>
                <a:lnTo>
                  <a:pt x="1068" y="1768"/>
                </a:lnTo>
                <a:cubicBezTo>
                  <a:pt x="1068" y="1768"/>
                  <a:pt x="1068" y="1735"/>
                  <a:pt x="1035" y="1702"/>
                </a:cubicBezTo>
                <a:lnTo>
                  <a:pt x="1035" y="1568"/>
                </a:lnTo>
                <a:cubicBezTo>
                  <a:pt x="1035" y="1551"/>
                  <a:pt x="1037" y="1536"/>
                  <a:pt x="1039" y="1525"/>
                </a:cubicBezTo>
                <a:lnTo>
                  <a:pt x="1039" y="1525"/>
                </a:lnTo>
                <a:cubicBezTo>
                  <a:pt x="1038" y="1528"/>
                  <a:pt x="1036" y="1531"/>
                  <a:pt x="1035" y="1535"/>
                </a:cubicBezTo>
                <a:cubicBezTo>
                  <a:pt x="1035" y="1514"/>
                  <a:pt x="1035" y="1484"/>
                  <a:pt x="1035" y="1468"/>
                </a:cubicBezTo>
                <a:cubicBezTo>
                  <a:pt x="1035" y="1435"/>
                  <a:pt x="1035" y="1435"/>
                  <a:pt x="1035" y="1401"/>
                </a:cubicBezTo>
                <a:lnTo>
                  <a:pt x="1035" y="1368"/>
                </a:lnTo>
                <a:cubicBezTo>
                  <a:pt x="1035" y="1335"/>
                  <a:pt x="1101" y="1268"/>
                  <a:pt x="1135" y="1234"/>
                </a:cubicBezTo>
                <a:cubicBezTo>
                  <a:pt x="1135" y="1201"/>
                  <a:pt x="1135" y="1201"/>
                  <a:pt x="1168" y="1168"/>
                </a:cubicBezTo>
                <a:lnTo>
                  <a:pt x="1201" y="1168"/>
                </a:lnTo>
                <a:lnTo>
                  <a:pt x="1268" y="1068"/>
                </a:lnTo>
                <a:cubicBezTo>
                  <a:pt x="1268" y="1034"/>
                  <a:pt x="1368" y="1001"/>
                  <a:pt x="1402" y="968"/>
                </a:cubicBezTo>
                <a:lnTo>
                  <a:pt x="1368" y="968"/>
                </a:lnTo>
                <a:cubicBezTo>
                  <a:pt x="1368" y="968"/>
                  <a:pt x="1423" y="968"/>
                  <a:pt x="1458" y="943"/>
                </a:cubicBezTo>
                <a:close/>
                <a:moveTo>
                  <a:pt x="1568" y="0"/>
                </a:moveTo>
                <a:lnTo>
                  <a:pt x="1568" y="67"/>
                </a:lnTo>
                <a:cubicBezTo>
                  <a:pt x="868" y="100"/>
                  <a:pt x="301" y="567"/>
                  <a:pt x="134" y="1201"/>
                </a:cubicBezTo>
                <a:cubicBezTo>
                  <a:pt x="1" y="1835"/>
                  <a:pt x="201" y="2502"/>
                  <a:pt x="734" y="2936"/>
                </a:cubicBezTo>
                <a:cubicBezTo>
                  <a:pt x="1078" y="3258"/>
                  <a:pt x="1519" y="3428"/>
                  <a:pt x="1967" y="3428"/>
                </a:cubicBezTo>
                <a:cubicBezTo>
                  <a:pt x="2215" y="3428"/>
                  <a:pt x="2465" y="3376"/>
                  <a:pt x="2703" y="3269"/>
                </a:cubicBezTo>
                <a:cubicBezTo>
                  <a:pt x="3270" y="2902"/>
                  <a:pt x="3503" y="2235"/>
                  <a:pt x="3336" y="1601"/>
                </a:cubicBezTo>
                <a:cubicBezTo>
                  <a:pt x="3103" y="934"/>
                  <a:pt x="2569" y="367"/>
                  <a:pt x="1902" y="134"/>
                </a:cubicBezTo>
                <a:cubicBezTo>
                  <a:pt x="1878" y="122"/>
                  <a:pt x="1855" y="112"/>
                  <a:pt x="1832" y="104"/>
                </a:cubicBezTo>
                <a:lnTo>
                  <a:pt x="1832" y="104"/>
                </a:lnTo>
                <a:cubicBezTo>
                  <a:pt x="1756" y="40"/>
                  <a:pt x="1665" y="0"/>
                  <a:pt x="15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11"/>
          <p:cNvSpPr/>
          <p:nvPr/>
        </p:nvSpPr>
        <p:spPr>
          <a:xfrm>
            <a:off x="7985113" y="2449475"/>
            <a:ext cx="70900" cy="70825"/>
          </a:xfrm>
          <a:custGeom>
            <a:avLst/>
            <a:gdLst/>
            <a:ahLst/>
            <a:cxnLst/>
            <a:rect l="l" t="t" r="r" b="b"/>
            <a:pathLst>
              <a:path w="2836" h="2833" extrusionOk="0">
                <a:moveTo>
                  <a:pt x="958" y="1016"/>
                </a:moveTo>
                <a:cubicBezTo>
                  <a:pt x="951" y="1028"/>
                  <a:pt x="943" y="1033"/>
                  <a:pt x="939" y="1033"/>
                </a:cubicBezTo>
                <a:cubicBezTo>
                  <a:pt x="936" y="1033"/>
                  <a:pt x="939" y="1027"/>
                  <a:pt x="958" y="1016"/>
                </a:cubicBezTo>
                <a:close/>
                <a:moveTo>
                  <a:pt x="1201" y="1126"/>
                </a:moveTo>
                <a:cubicBezTo>
                  <a:pt x="1201" y="1126"/>
                  <a:pt x="1200" y="1138"/>
                  <a:pt x="1197" y="1153"/>
                </a:cubicBezTo>
                <a:lnTo>
                  <a:pt x="1197" y="1153"/>
                </a:lnTo>
                <a:cubicBezTo>
                  <a:pt x="1198" y="1150"/>
                  <a:pt x="1200" y="1147"/>
                  <a:pt x="1201" y="1144"/>
                </a:cubicBezTo>
                <a:cubicBezTo>
                  <a:pt x="1201" y="1131"/>
                  <a:pt x="1201" y="1126"/>
                  <a:pt x="1201" y="1126"/>
                </a:cubicBezTo>
                <a:close/>
                <a:moveTo>
                  <a:pt x="1197" y="1153"/>
                </a:moveTo>
                <a:cubicBezTo>
                  <a:pt x="1187" y="1174"/>
                  <a:pt x="1181" y="1191"/>
                  <a:pt x="1176" y="1208"/>
                </a:cubicBezTo>
                <a:lnTo>
                  <a:pt x="1176" y="1208"/>
                </a:lnTo>
                <a:cubicBezTo>
                  <a:pt x="1188" y="1199"/>
                  <a:pt x="1194" y="1173"/>
                  <a:pt x="1197" y="1153"/>
                </a:cubicBezTo>
                <a:close/>
                <a:moveTo>
                  <a:pt x="1826" y="1273"/>
                </a:moveTo>
                <a:cubicBezTo>
                  <a:pt x="1828" y="1291"/>
                  <a:pt x="1839" y="1306"/>
                  <a:pt x="1843" y="1306"/>
                </a:cubicBezTo>
                <a:cubicBezTo>
                  <a:pt x="1846" y="1306"/>
                  <a:pt x="1845" y="1299"/>
                  <a:pt x="1835" y="1278"/>
                </a:cubicBezTo>
                <a:lnTo>
                  <a:pt x="1826" y="1273"/>
                </a:lnTo>
                <a:close/>
                <a:moveTo>
                  <a:pt x="1316" y="1792"/>
                </a:moveTo>
                <a:cubicBezTo>
                  <a:pt x="1316" y="1792"/>
                  <a:pt x="1327" y="1802"/>
                  <a:pt x="1339" y="1812"/>
                </a:cubicBezTo>
                <a:lnTo>
                  <a:pt x="1339" y="1812"/>
                </a:lnTo>
                <a:cubicBezTo>
                  <a:pt x="1338" y="1812"/>
                  <a:pt x="1336" y="1812"/>
                  <a:pt x="1335" y="1812"/>
                </a:cubicBezTo>
                <a:cubicBezTo>
                  <a:pt x="1321" y="1797"/>
                  <a:pt x="1315" y="1792"/>
                  <a:pt x="1316" y="1792"/>
                </a:cubicBezTo>
                <a:close/>
                <a:moveTo>
                  <a:pt x="1835" y="1778"/>
                </a:moveTo>
                <a:lnTo>
                  <a:pt x="1835" y="1778"/>
                </a:lnTo>
                <a:cubicBezTo>
                  <a:pt x="1816" y="1797"/>
                  <a:pt x="1774" y="1817"/>
                  <a:pt x="1768" y="1817"/>
                </a:cubicBezTo>
                <a:cubicBezTo>
                  <a:pt x="1764" y="1817"/>
                  <a:pt x="1779" y="1806"/>
                  <a:pt x="1835" y="1778"/>
                </a:cubicBezTo>
                <a:close/>
                <a:moveTo>
                  <a:pt x="1270" y="945"/>
                </a:moveTo>
                <a:cubicBezTo>
                  <a:pt x="1303" y="947"/>
                  <a:pt x="1344" y="954"/>
                  <a:pt x="1368" y="978"/>
                </a:cubicBezTo>
                <a:lnTo>
                  <a:pt x="1435" y="978"/>
                </a:lnTo>
                <a:lnTo>
                  <a:pt x="1568" y="1078"/>
                </a:lnTo>
                <a:lnTo>
                  <a:pt x="1635" y="1111"/>
                </a:lnTo>
                <a:cubicBezTo>
                  <a:pt x="1702" y="1144"/>
                  <a:pt x="1735" y="1178"/>
                  <a:pt x="1768" y="1244"/>
                </a:cubicBezTo>
                <a:lnTo>
                  <a:pt x="1826" y="1273"/>
                </a:lnTo>
                <a:lnTo>
                  <a:pt x="1826" y="1273"/>
                </a:lnTo>
                <a:cubicBezTo>
                  <a:pt x="1825" y="1263"/>
                  <a:pt x="1827" y="1253"/>
                  <a:pt x="1835" y="1244"/>
                </a:cubicBezTo>
                <a:lnTo>
                  <a:pt x="1835" y="1244"/>
                </a:lnTo>
                <a:lnTo>
                  <a:pt x="1902" y="1378"/>
                </a:lnTo>
                <a:lnTo>
                  <a:pt x="1935" y="1445"/>
                </a:lnTo>
                <a:cubicBezTo>
                  <a:pt x="1935" y="1478"/>
                  <a:pt x="1935" y="1478"/>
                  <a:pt x="1935" y="1511"/>
                </a:cubicBezTo>
                <a:lnTo>
                  <a:pt x="1935" y="1611"/>
                </a:lnTo>
                <a:lnTo>
                  <a:pt x="1935" y="1645"/>
                </a:lnTo>
                <a:cubicBezTo>
                  <a:pt x="1935" y="1645"/>
                  <a:pt x="1935" y="1662"/>
                  <a:pt x="1923" y="1672"/>
                </a:cubicBezTo>
                <a:lnTo>
                  <a:pt x="1923" y="1672"/>
                </a:lnTo>
                <a:cubicBezTo>
                  <a:pt x="1931" y="1653"/>
                  <a:pt x="1936" y="1629"/>
                  <a:pt x="1925" y="1629"/>
                </a:cubicBezTo>
                <a:cubicBezTo>
                  <a:pt x="1921" y="1629"/>
                  <a:pt x="1913" y="1633"/>
                  <a:pt x="1902" y="1645"/>
                </a:cubicBezTo>
                <a:lnTo>
                  <a:pt x="1835" y="1745"/>
                </a:lnTo>
                <a:cubicBezTo>
                  <a:pt x="1828" y="1759"/>
                  <a:pt x="1828" y="1764"/>
                  <a:pt x="1833" y="1764"/>
                </a:cubicBezTo>
                <a:cubicBezTo>
                  <a:pt x="1845" y="1764"/>
                  <a:pt x="1887" y="1726"/>
                  <a:pt x="1887" y="1726"/>
                </a:cubicBezTo>
                <a:lnTo>
                  <a:pt x="1887" y="1726"/>
                </a:lnTo>
                <a:cubicBezTo>
                  <a:pt x="1888" y="1726"/>
                  <a:pt x="1883" y="1731"/>
                  <a:pt x="1868" y="1745"/>
                </a:cubicBezTo>
                <a:lnTo>
                  <a:pt x="1835" y="1778"/>
                </a:lnTo>
                <a:cubicBezTo>
                  <a:pt x="1802" y="1778"/>
                  <a:pt x="1768" y="1812"/>
                  <a:pt x="1735" y="1812"/>
                </a:cubicBezTo>
                <a:lnTo>
                  <a:pt x="1702" y="1845"/>
                </a:lnTo>
                <a:lnTo>
                  <a:pt x="1668" y="1845"/>
                </a:lnTo>
                <a:cubicBezTo>
                  <a:pt x="1735" y="1812"/>
                  <a:pt x="1735" y="1812"/>
                  <a:pt x="1702" y="1812"/>
                </a:cubicBezTo>
                <a:lnTo>
                  <a:pt x="1602" y="1845"/>
                </a:lnTo>
                <a:lnTo>
                  <a:pt x="1535" y="1845"/>
                </a:lnTo>
                <a:cubicBezTo>
                  <a:pt x="1518" y="1862"/>
                  <a:pt x="1502" y="1870"/>
                  <a:pt x="1485" y="1870"/>
                </a:cubicBezTo>
                <a:cubicBezTo>
                  <a:pt x="1468" y="1870"/>
                  <a:pt x="1451" y="1862"/>
                  <a:pt x="1435" y="1845"/>
                </a:cubicBezTo>
                <a:cubicBezTo>
                  <a:pt x="1414" y="1845"/>
                  <a:pt x="1393" y="1832"/>
                  <a:pt x="1373" y="1822"/>
                </a:cubicBezTo>
                <a:lnTo>
                  <a:pt x="1373" y="1822"/>
                </a:lnTo>
                <a:cubicBezTo>
                  <a:pt x="1372" y="1820"/>
                  <a:pt x="1370" y="1816"/>
                  <a:pt x="1368" y="1812"/>
                </a:cubicBezTo>
                <a:lnTo>
                  <a:pt x="1335" y="1778"/>
                </a:lnTo>
                <a:cubicBezTo>
                  <a:pt x="1301" y="1778"/>
                  <a:pt x="1301" y="1778"/>
                  <a:pt x="1301" y="1745"/>
                </a:cubicBezTo>
                <a:cubicBezTo>
                  <a:pt x="1281" y="1725"/>
                  <a:pt x="1261" y="1692"/>
                  <a:pt x="1263" y="1692"/>
                </a:cubicBezTo>
                <a:lnTo>
                  <a:pt x="1263" y="1692"/>
                </a:lnTo>
                <a:cubicBezTo>
                  <a:pt x="1264" y="1692"/>
                  <a:pt x="1275" y="1706"/>
                  <a:pt x="1301" y="1745"/>
                </a:cubicBezTo>
                <a:cubicBezTo>
                  <a:pt x="1301" y="1711"/>
                  <a:pt x="1235" y="1678"/>
                  <a:pt x="1235" y="1645"/>
                </a:cubicBezTo>
                <a:cubicBezTo>
                  <a:pt x="1218" y="1645"/>
                  <a:pt x="1210" y="1637"/>
                  <a:pt x="1206" y="1625"/>
                </a:cubicBezTo>
                <a:lnTo>
                  <a:pt x="1206" y="1625"/>
                </a:lnTo>
                <a:cubicBezTo>
                  <a:pt x="1207" y="1626"/>
                  <a:pt x="1208" y="1628"/>
                  <a:pt x="1208" y="1628"/>
                </a:cubicBezTo>
                <a:cubicBezTo>
                  <a:pt x="1209" y="1628"/>
                  <a:pt x="1207" y="1624"/>
                  <a:pt x="1203" y="1616"/>
                </a:cubicBezTo>
                <a:lnTo>
                  <a:pt x="1203" y="1616"/>
                </a:lnTo>
                <a:cubicBezTo>
                  <a:pt x="1201" y="1604"/>
                  <a:pt x="1201" y="1591"/>
                  <a:pt x="1201" y="1578"/>
                </a:cubicBezTo>
                <a:cubicBezTo>
                  <a:pt x="1190" y="1567"/>
                  <a:pt x="1183" y="1562"/>
                  <a:pt x="1180" y="1562"/>
                </a:cubicBezTo>
                <a:cubicBezTo>
                  <a:pt x="1176" y="1562"/>
                  <a:pt x="1178" y="1571"/>
                  <a:pt x="1183" y="1582"/>
                </a:cubicBezTo>
                <a:lnTo>
                  <a:pt x="1183" y="1582"/>
                </a:lnTo>
                <a:cubicBezTo>
                  <a:pt x="1141" y="1511"/>
                  <a:pt x="1168" y="1508"/>
                  <a:pt x="1168" y="1478"/>
                </a:cubicBezTo>
                <a:lnTo>
                  <a:pt x="1168" y="1445"/>
                </a:lnTo>
                <a:lnTo>
                  <a:pt x="1168" y="1311"/>
                </a:lnTo>
                <a:cubicBezTo>
                  <a:pt x="1168" y="1269"/>
                  <a:pt x="1168" y="1240"/>
                  <a:pt x="1176" y="1208"/>
                </a:cubicBezTo>
                <a:lnTo>
                  <a:pt x="1176" y="1208"/>
                </a:lnTo>
                <a:cubicBezTo>
                  <a:pt x="1174" y="1210"/>
                  <a:pt x="1171" y="1211"/>
                  <a:pt x="1168" y="1211"/>
                </a:cubicBezTo>
                <a:cubicBezTo>
                  <a:pt x="1135" y="1211"/>
                  <a:pt x="1201" y="1144"/>
                  <a:pt x="1201" y="1111"/>
                </a:cubicBezTo>
                <a:cubicBezTo>
                  <a:pt x="1236" y="1055"/>
                  <a:pt x="1259" y="999"/>
                  <a:pt x="1270" y="945"/>
                </a:cubicBezTo>
                <a:close/>
                <a:moveTo>
                  <a:pt x="1195" y="1"/>
                </a:moveTo>
                <a:cubicBezTo>
                  <a:pt x="988" y="1"/>
                  <a:pt x="784" y="52"/>
                  <a:pt x="601" y="144"/>
                </a:cubicBezTo>
                <a:cubicBezTo>
                  <a:pt x="234" y="344"/>
                  <a:pt x="0" y="677"/>
                  <a:pt x="0" y="1078"/>
                </a:cubicBezTo>
                <a:cubicBezTo>
                  <a:pt x="0" y="1230"/>
                  <a:pt x="66" y="1361"/>
                  <a:pt x="171" y="1445"/>
                </a:cubicBezTo>
                <a:lnTo>
                  <a:pt x="171" y="1445"/>
                </a:lnTo>
                <a:cubicBezTo>
                  <a:pt x="176" y="1712"/>
                  <a:pt x="251" y="1978"/>
                  <a:pt x="401" y="2212"/>
                </a:cubicBezTo>
                <a:cubicBezTo>
                  <a:pt x="636" y="2604"/>
                  <a:pt x="1056" y="2832"/>
                  <a:pt x="1483" y="2832"/>
                </a:cubicBezTo>
                <a:cubicBezTo>
                  <a:pt x="1601" y="2832"/>
                  <a:pt x="1720" y="2815"/>
                  <a:pt x="1835" y="2779"/>
                </a:cubicBezTo>
                <a:cubicBezTo>
                  <a:pt x="2402" y="2612"/>
                  <a:pt x="2802" y="2145"/>
                  <a:pt x="2836" y="1545"/>
                </a:cubicBezTo>
                <a:cubicBezTo>
                  <a:pt x="2769" y="878"/>
                  <a:pt x="2335" y="310"/>
                  <a:pt x="1702" y="110"/>
                </a:cubicBezTo>
                <a:cubicBezTo>
                  <a:pt x="1536" y="35"/>
                  <a:pt x="1364" y="1"/>
                  <a:pt x="11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11"/>
          <p:cNvSpPr/>
          <p:nvPr/>
        </p:nvSpPr>
        <p:spPr>
          <a:xfrm>
            <a:off x="353075" y="664700"/>
            <a:ext cx="338600" cy="293575"/>
          </a:xfrm>
          <a:custGeom>
            <a:avLst/>
            <a:gdLst/>
            <a:ahLst/>
            <a:cxnLst/>
            <a:rect l="l" t="t" r="r" b="b"/>
            <a:pathLst>
              <a:path w="13544" h="11743" extrusionOk="0">
                <a:moveTo>
                  <a:pt x="6438" y="992"/>
                </a:moveTo>
                <a:cubicBezTo>
                  <a:pt x="6467" y="992"/>
                  <a:pt x="6479" y="1072"/>
                  <a:pt x="6538" y="1210"/>
                </a:cubicBezTo>
                <a:cubicBezTo>
                  <a:pt x="6672" y="1444"/>
                  <a:pt x="6672" y="1577"/>
                  <a:pt x="6738" y="1777"/>
                </a:cubicBezTo>
                <a:lnTo>
                  <a:pt x="7306" y="3245"/>
                </a:lnTo>
                <a:cubicBezTo>
                  <a:pt x="7606" y="4012"/>
                  <a:pt x="7773" y="4579"/>
                  <a:pt x="8673" y="4579"/>
                </a:cubicBezTo>
                <a:cubicBezTo>
                  <a:pt x="9707" y="4579"/>
                  <a:pt x="10708" y="4579"/>
                  <a:pt x="11742" y="4680"/>
                </a:cubicBezTo>
                <a:cubicBezTo>
                  <a:pt x="11976" y="4680"/>
                  <a:pt x="12209" y="4713"/>
                  <a:pt x="12443" y="4746"/>
                </a:cubicBezTo>
                <a:cubicBezTo>
                  <a:pt x="12276" y="4880"/>
                  <a:pt x="12142" y="4980"/>
                  <a:pt x="12009" y="5113"/>
                </a:cubicBezTo>
                <a:cubicBezTo>
                  <a:pt x="11609" y="5447"/>
                  <a:pt x="11175" y="5714"/>
                  <a:pt x="10741" y="5947"/>
                </a:cubicBezTo>
                <a:cubicBezTo>
                  <a:pt x="10108" y="6314"/>
                  <a:pt x="9240" y="6414"/>
                  <a:pt x="9174" y="7281"/>
                </a:cubicBezTo>
                <a:cubicBezTo>
                  <a:pt x="9174" y="7815"/>
                  <a:pt x="9174" y="8382"/>
                  <a:pt x="9174" y="8949"/>
                </a:cubicBezTo>
                <a:cubicBezTo>
                  <a:pt x="9240" y="9416"/>
                  <a:pt x="9240" y="9917"/>
                  <a:pt x="9174" y="10384"/>
                </a:cubicBezTo>
                <a:cubicBezTo>
                  <a:pt x="9196" y="10498"/>
                  <a:pt x="9204" y="10549"/>
                  <a:pt x="9185" y="10549"/>
                </a:cubicBezTo>
                <a:cubicBezTo>
                  <a:pt x="9176" y="10549"/>
                  <a:pt x="9161" y="10538"/>
                  <a:pt x="9140" y="10517"/>
                </a:cubicBezTo>
                <a:cubicBezTo>
                  <a:pt x="9007" y="10450"/>
                  <a:pt x="8940" y="10384"/>
                  <a:pt x="8873" y="10250"/>
                </a:cubicBezTo>
                <a:cubicBezTo>
                  <a:pt x="8707" y="10050"/>
                  <a:pt x="8573" y="9850"/>
                  <a:pt x="8440" y="9616"/>
                </a:cubicBezTo>
                <a:lnTo>
                  <a:pt x="7572" y="8282"/>
                </a:lnTo>
                <a:cubicBezTo>
                  <a:pt x="7477" y="8130"/>
                  <a:pt x="7327" y="8053"/>
                  <a:pt x="7173" y="8053"/>
                </a:cubicBezTo>
                <a:cubicBezTo>
                  <a:pt x="7057" y="8053"/>
                  <a:pt x="6939" y="8096"/>
                  <a:pt x="6839" y="8182"/>
                </a:cubicBezTo>
                <a:cubicBezTo>
                  <a:pt x="6438" y="8616"/>
                  <a:pt x="6038" y="9049"/>
                  <a:pt x="5604" y="9483"/>
                </a:cubicBezTo>
                <a:cubicBezTo>
                  <a:pt x="5371" y="9650"/>
                  <a:pt x="5171" y="9850"/>
                  <a:pt x="4971" y="10017"/>
                </a:cubicBezTo>
                <a:cubicBezTo>
                  <a:pt x="4737" y="10284"/>
                  <a:pt x="4470" y="10484"/>
                  <a:pt x="4170" y="10651"/>
                </a:cubicBezTo>
                <a:cubicBezTo>
                  <a:pt x="4170" y="10651"/>
                  <a:pt x="4037" y="10751"/>
                  <a:pt x="4037" y="10751"/>
                </a:cubicBezTo>
                <a:cubicBezTo>
                  <a:pt x="4037" y="10617"/>
                  <a:pt x="4070" y="10450"/>
                  <a:pt x="4103" y="10284"/>
                </a:cubicBezTo>
                <a:cubicBezTo>
                  <a:pt x="4170" y="9983"/>
                  <a:pt x="4237" y="9717"/>
                  <a:pt x="4270" y="9416"/>
                </a:cubicBezTo>
                <a:cubicBezTo>
                  <a:pt x="4403" y="8783"/>
                  <a:pt x="4537" y="8182"/>
                  <a:pt x="4704" y="7515"/>
                </a:cubicBezTo>
                <a:cubicBezTo>
                  <a:pt x="4770" y="7281"/>
                  <a:pt x="4604" y="7015"/>
                  <a:pt x="4370" y="6948"/>
                </a:cubicBezTo>
                <a:cubicBezTo>
                  <a:pt x="3770" y="6748"/>
                  <a:pt x="3169" y="6548"/>
                  <a:pt x="2602" y="6281"/>
                </a:cubicBezTo>
                <a:cubicBezTo>
                  <a:pt x="2335" y="6147"/>
                  <a:pt x="2068" y="6014"/>
                  <a:pt x="1768" y="5847"/>
                </a:cubicBezTo>
                <a:lnTo>
                  <a:pt x="1368" y="5647"/>
                </a:lnTo>
                <a:lnTo>
                  <a:pt x="1247" y="5556"/>
                </a:lnTo>
                <a:lnTo>
                  <a:pt x="1247" y="5556"/>
                </a:lnTo>
                <a:cubicBezTo>
                  <a:pt x="1278" y="5542"/>
                  <a:pt x="1306" y="5528"/>
                  <a:pt x="1335" y="5513"/>
                </a:cubicBezTo>
                <a:cubicBezTo>
                  <a:pt x="1535" y="5480"/>
                  <a:pt x="1735" y="5480"/>
                  <a:pt x="1935" y="5447"/>
                </a:cubicBezTo>
                <a:lnTo>
                  <a:pt x="2836" y="5347"/>
                </a:lnTo>
                <a:lnTo>
                  <a:pt x="4937" y="5113"/>
                </a:lnTo>
                <a:cubicBezTo>
                  <a:pt x="5229" y="5079"/>
                  <a:pt x="5379" y="4815"/>
                  <a:pt x="5375" y="4576"/>
                </a:cubicBezTo>
                <a:lnTo>
                  <a:pt x="5375" y="4576"/>
                </a:lnTo>
                <a:cubicBezTo>
                  <a:pt x="5518" y="4540"/>
                  <a:pt x="5638" y="4433"/>
                  <a:pt x="5671" y="4246"/>
                </a:cubicBezTo>
                <a:cubicBezTo>
                  <a:pt x="5771" y="3712"/>
                  <a:pt x="5871" y="3178"/>
                  <a:pt x="6005" y="2611"/>
                </a:cubicBezTo>
                <a:cubicBezTo>
                  <a:pt x="6071" y="2345"/>
                  <a:pt x="6105" y="2078"/>
                  <a:pt x="6171" y="1811"/>
                </a:cubicBezTo>
                <a:cubicBezTo>
                  <a:pt x="6205" y="1577"/>
                  <a:pt x="6238" y="1344"/>
                  <a:pt x="6338" y="1110"/>
                </a:cubicBezTo>
                <a:cubicBezTo>
                  <a:pt x="6392" y="1029"/>
                  <a:pt x="6419" y="992"/>
                  <a:pt x="6438" y="992"/>
                </a:cubicBezTo>
                <a:close/>
                <a:moveTo>
                  <a:pt x="6414" y="0"/>
                </a:moveTo>
                <a:cubicBezTo>
                  <a:pt x="6069" y="0"/>
                  <a:pt x="5728" y="192"/>
                  <a:pt x="5571" y="577"/>
                </a:cubicBezTo>
                <a:cubicBezTo>
                  <a:pt x="5371" y="1044"/>
                  <a:pt x="5237" y="1544"/>
                  <a:pt x="5171" y="2078"/>
                </a:cubicBezTo>
                <a:cubicBezTo>
                  <a:pt x="5037" y="2711"/>
                  <a:pt x="4904" y="3312"/>
                  <a:pt x="4770" y="3979"/>
                </a:cubicBezTo>
                <a:cubicBezTo>
                  <a:pt x="4758" y="4059"/>
                  <a:pt x="4761" y="4132"/>
                  <a:pt x="4775" y="4197"/>
                </a:cubicBezTo>
                <a:lnTo>
                  <a:pt x="4775" y="4197"/>
                </a:lnTo>
                <a:lnTo>
                  <a:pt x="1935" y="4513"/>
                </a:lnTo>
                <a:cubicBezTo>
                  <a:pt x="1335" y="4579"/>
                  <a:pt x="367" y="4613"/>
                  <a:pt x="167" y="5347"/>
                </a:cubicBezTo>
                <a:cubicBezTo>
                  <a:pt x="0" y="6081"/>
                  <a:pt x="1001" y="6514"/>
                  <a:pt x="1535" y="6781"/>
                </a:cubicBezTo>
                <a:cubicBezTo>
                  <a:pt x="2234" y="7145"/>
                  <a:pt x="2934" y="7462"/>
                  <a:pt x="3673" y="7692"/>
                </a:cubicBezTo>
                <a:lnTo>
                  <a:pt x="3673" y="7692"/>
                </a:lnTo>
                <a:cubicBezTo>
                  <a:pt x="3514" y="8436"/>
                  <a:pt x="3375" y="9165"/>
                  <a:pt x="3236" y="9917"/>
                </a:cubicBezTo>
                <a:cubicBezTo>
                  <a:pt x="3103" y="10517"/>
                  <a:pt x="2836" y="11518"/>
                  <a:pt x="3703" y="11718"/>
                </a:cubicBezTo>
                <a:cubicBezTo>
                  <a:pt x="3773" y="11735"/>
                  <a:pt x="3842" y="11742"/>
                  <a:pt x="3911" y="11742"/>
                </a:cubicBezTo>
                <a:cubicBezTo>
                  <a:pt x="4534" y="11742"/>
                  <a:pt x="5117" y="11111"/>
                  <a:pt x="5538" y="10751"/>
                </a:cubicBezTo>
                <a:cubicBezTo>
                  <a:pt x="6090" y="10277"/>
                  <a:pt x="6602" y="9782"/>
                  <a:pt x="7088" y="9267"/>
                </a:cubicBezTo>
                <a:lnTo>
                  <a:pt x="7088" y="9267"/>
                </a:lnTo>
                <a:lnTo>
                  <a:pt x="7639" y="10083"/>
                </a:lnTo>
                <a:cubicBezTo>
                  <a:pt x="7839" y="10450"/>
                  <a:pt x="8106" y="10817"/>
                  <a:pt x="8440" y="11151"/>
                </a:cubicBezTo>
                <a:cubicBezTo>
                  <a:pt x="8643" y="11327"/>
                  <a:pt x="8917" y="11420"/>
                  <a:pt x="9187" y="11420"/>
                </a:cubicBezTo>
                <a:cubicBezTo>
                  <a:pt x="9583" y="11420"/>
                  <a:pt x="9969" y="11220"/>
                  <a:pt x="10108" y="10784"/>
                </a:cubicBezTo>
                <a:cubicBezTo>
                  <a:pt x="10174" y="10284"/>
                  <a:pt x="10174" y="9817"/>
                  <a:pt x="10141" y="9350"/>
                </a:cubicBezTo>
                <a:lnTo>
                  <a:pt x="10141" y="7682"/>
                </a:lnTo>
                <a:cubicBezTo>
                  <a:pt x="10108" y="7515"/>
                  <a:pt x="10108" y="7381"/>
                  <a:pt x="10141" y="7248"/>
                </a:cubicBezTo>
                <a:cubicBezTo>
                  <a:pt x="10174" y="7181"/>
                  <a:pt x="10274" y="7215"/>
                  <a:pt x="10308" y="7181"/>
                </a:cubicBezTo>
                <a:cubicBezTo>
                  <a:pt x="10474" y="7081"/>
                  <a:pt x="10641" y="7015"/>
                  <a:pt x="10841" y="6948"/>
                </a:cubicBezTo>
                <a:cubicBezTo>
                  <a:pt x="11275" y="6748"/>
                  <a:pt x="11709" y="6481"/>
                  <a:pt x="12142" y="6214"/>
                </a:cubicBezTo>
                <a:cubicBezTo>
                  <a:pt x="12676" y="5814"/>
                  <a:pt x="13543" y="5247"/>
                  <a:pt x="13310" y="4446"/>
                </a:cubicBezTo>
                <a:cubicBezTo>
                  <a:pt x="13043" y="3612"/>
                  <a:pt x="11742" y="3746"/>
                  <a:pt x="11042" y="3679"/>
                </a:cubicBezTo>
                <a:cubicBezTo>
                  <a:pt x="10575" y="3645"/>
                  <a:pt x="10074" y="3645"/>
                  <a:pt x="9574" y="3645"/>
                </a:cubicBezTo>
                <a:lnTo>
                  <a:pt x="8773" y="3645"/>
                </a:lnTo>
                <a:cubicBezTo>
                  <a:pt x="8440" y="3645"/>
                  <a:pt x="8406" y="3479"/>
                  <a:pt x="8273" y="3178"/>
                </a:cubicBezTo>
                <a:lnTo>
                  <a:pt x="7773" y="1777"/>
                </a:lnTo>
                <a:cubicBezTo>
                  <a:pt x="7639" y="1344"/>
                  <a:pt x="7439" y="910"/>
                  <a:pt x="7239" y="477"/>
                </a:cubicBezTo>
                <a:cubicBezTo>
                  <a:pt x="7048" y="159"/>
                  <a:pt x="6729" y="0"/>
                  <a:pt x="641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11"/>
          <p:cNvSpPr/>
          <p:nvPr/>
        </p:nvSpPr>
        <p:spPr>
          <a:xfrm>
            <a:off x="7653575" y="4365475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11"/>
          <p:cNvSpPr/>
          <p:nvPr/>
        </p:nvSpPr>
        <p:spPr>
          <a:xfrm>
            <a:off x="5784288" y="4452525"/>
            <a:ext cx="321925" cy="310900"/>
          </a:xfrm>
          <a:custGeom>
            <a:avLst/>
            <a:gdLst/>
            <a:ahLst/>
            <a:cxnLst/>
            <a:rect l="l" t="t" r="r" b="b"/>
            <a:pathLst>
              <a:path w="12877" h="12436" extrusionOk="0">
                <a:moveTo>
                  <a:pt x="5600" y="919"/>
                </a:moveTo>
                <a:cubicBezTo>
                  <a:pt x="6011" y="919"/>
                  <a:pt x="6242" y="1617"/>
                  <a:pt x="6272" y="1936"/>
                </a:cubicBezTo>
                <a:cubicBezTo>
                  <a:pt x="6338" y="2503"/>
                  <a:pt x="6338" y="3104"/>
                  <a:pt x="6272" y="3671"/>
                </a:cubicBezTo>
                <a:cubicBezTo>
                  <a:pt x="6205" y="4449"/>
                  <a:pt x="6019" y="5228"/>
                  <a:pt x="5725" y="5967"/>
                </a:cubicBezTo>
                <a:lnTo>
                  <a:pt x="5725" y="5967"/>
                </a:lnTo>
                <a:cubicBezTo>
                  <a:pt x="5713" y="5987"/>
                  <a:pt x="5702" y="6006"/>
                  <a:pt x="5690" y="6025"/>
                </a:cubicBezTo>
                <a:lnTo>
                  <a:pt x="5690" y="6025"/>
                </a:lnTo>
                <a:cubicBezTo>
                  <a:pt x="5502" y="5836"/>
                  <a:pt x="5353" y="5627"/>
                  <a:pt x="5236" y="5403"/>
                </a:cubicBezTo>
                <a:lnTo>
                  <a:pt x="5236" y="5403"/>
                </a:lnTo>
                <a:cubicBezTo>
                  <a:pt x="5163" y="4899"/>
                  <a:pt x="5042" y="4402"/>
                  <a:pt x="4856" y="3932"/>
                </a:cubicBezTo>
                <a:lnTo>
                  <a:pt x="4856" y="3932"/>
                </a:lnTo>
                <a:cubicBezTo>
                  <a:pt x="4843" y="3756"/>
                  <a:pt x="4837" y="3579"/>
                  <a:pt x="4837" y="3404"/>
                </a:cubicBezTo>
                <a:cubicBezTo>
                  <a:pt x="4837" y="2803"/>
                  <a:pt x="4704" y="1302"/>
                  <a:pt x="5404" y="969"/>
                </a:cubicBezTo>
                <a:cubicBezTo>
                  <a:pt x="5473" y="934"/>
                  <a:pt x="5539" y="919"/>
                  <a:pt x="5600" y="919"/>
                </a:cubicBezTo>
                <a:close/>
                <a:moveTo>
                  <a:pt x="2127" y="2545"/>
                </a:moveTo>
                <a:cubicBezTo>
                  <a:pt x="2894" y="2545"/>
                  <a:pt x="3611" y="3480"/>
                  <a:pt x="3917" y="4097"/>
                </a:cubicBezTo>
                <a:lnTo>
                  <a:pt x="3917" y="4097"/>
                </a:lnTo>
                <a:cubicBezTo>
                  <a:pt x="3967" y="4686"/>
                  <a:pt x="4094" y="5263"/>
                  <a:pt x="4350" y="5780"/>
                </a:cubicBezTo>
                <a:lnTo>
                  <a:pt x="4350" y="5780"/>
                </a:lnTo>
                <a:cubicBezTo>
                  <a:pt x="4367" y="5914"/>
                  <a:pt x="4381" y="6048"/>
                  <a:pt x="4390" y="6182"/>
                </a:cubicBezTo>
                <a:lnTo>
                  <a:pt x="4390" y="6182"/>
                </a:lnTo>
                <a:cubicBezTo>
                  <a:pt x="4175" y="6257"/>
                  <a:pt x="3964" y="6291"/>
                  <a:pt x="3758" y="6291"/>
                </a:cubicBezTo>
                <a:cubicBezTo>
                  <a:pt x="2917" y="6291"/>
                  <a:pt x="2175" y="5715"/>
                  <a:pt x="1735" y="4938"/>
                </a:cubicBezTo>
                <a:cubicBezTo>
                  <a:pt x="1401" y="4404"/>
                  <a:pt x="901" y="2937"/>
                  <a:pt x="1802" y="2603"/>
                </a:cubicBezTo>
                <a:cubicBezTo>
                  <a:pt x="1910" y="2563"/>
                  <a:pt x="2019" y="2545"/>
                  <a:pt x="2127" y="2545"/>
                </a:cubicBezTo>
                <a:close/>
                <a:moveTo>
                  <a:pt x="10594" y="3135"/>
                </a:moveTo>
                <a:cubicBezTo>
                  <a:pt x="10768" y="3135"/>
                  <a:pt x="10931" y="3176"/>
                  <a:pt x="11075" y="3270"/>
                </a:cubicBezTo>
                <a:cubicBezTo>
                  <a:pt x="11542" y="3571"/>
                  <a:pt x="11442" y="4338"/>
                  <a:pt x="11275" y="4805"/>
                </a:cubicBezTo>
                <a:cubicBezTo>
                  <a:pt x="11042" y="5338"/>
                  <a:pt x="10641" y="5772"/>
                  <a:pt x="10141" y="6072"/>
                </a:cubicBezTo>
                <a:cubicBezTo>
                  <a:pt x="9361" y="6563"/>
                  <a:pt x="8432" y="6681"/>
                  <a:pt x="7513" y="6695"/>
                </a:cubicBezTo>
                <a:lnTo>
                  <a:pt x="7513" y="6695"/>
                </a:lnTo>
                <a:cubicBezTo>
                  <a:pt x="7183" y="6649"/>
                  <a:pt x="6844" y="6634"/>
                  <a:pt x="6505" y="6634"/>
                </a:cubicBezTo>
                <a:cubicBezTo>
                  <a:pt x="6485" y="6634"/>
                  <a:pt x="6465" y="6634"/>
                  <a:pt x="6444" y="6634"/>
                </a:cubicBezTo>
                <a:lnTo>
                  <a:pt x="6444" y="6634"/>
                </a:lnTo>
                <a:cubicBezTo>
                  <a:pt x="6448" y="6627"/>
                  <a:pt x="6451" y="6620"/>
                  <a:pt x="6454" y="6612"/>
                </a:cubicBezTo>
                <a:lnTo>
                  <a:pt x="6454" y="6612"/>
                </a:lnTo>
                <a:cubicBezTo>
                  <a:pt x="6891" y="5864"/>
                  <a:pt x="7447" y="5182"/>
                  <a:pt x="8073" y="4605"/>
                </a:cubicBezTo>
                <a:cubicBezTo>
                  <a:pt x="8573" y="4160"/>
                  <a:pt x="9723" y="3135"/>
                  <a:pt x="10594" y="3135"/>
                </a:cubicBezTo>
                <a:close/>
                <a:moveTo>
                  <a:pt x="6540" y="7614"/>
                </a:moveTo>
                <a:cubicBezTo>
                  <a:pt x="6696" y="7616"/>
                  <a:pt x="6853" y="7618"/>
                  <a:pt x="7009" y="7618"/>
                </a:cubicBezTo>
                <a:cubicBezTo>
                  <a:pt x="7109" y="7618"/>
                  <a:pt x="7208" y="7617"/>
                  <a:pt x="7307" y="7616"/>
                </a:cubicBezTo>
                <a:lnTo>
                  <a:pt x="7307" y="7616"/>
                </a:lnTo>
                <a:cubicBezTo>
                  <a:pt x="7800" y="7665"/>
                  <a:pt x="8279" y="7802"/>
                  <a:pt x="8673" y="8140"/>
                </a:cubicBezTo>
                <a:cubicBezTo>
                  <a:pt x="9240" y="8641"/>
                  <a:pt x="9440" y="9475"/>
                  <a:pt x="9174" y="10209"/>
                </a:cubicBezTo>
                <a:cubicBezTo>
                  <a:pt x="9048" y="10586"/>
                  <a:pt x="8684" y="10845"/>
                  <a:pt x="8279" y="10845"/>
                </a:cubicBezTo>
                <a:cubicBezTo>
                  <a:pt x="8255" y="10845"/>
                  <a:pt x="8231" y="10844"/>
                  <a:pt x="8206" y="10842"/>
                </a:cubicBezTo>
                <a:cubicBezTo>
                  <a:pt x="7739" y="10776"/>
                  <a:pt x="7539" y="10109"/>
                  <a:pt x="7372" y="9742"/>
                </a:cubicBezTo>
                <a:cubicBezTo>
                  <a:pt x="7052" y="9048"/>
                  <a:pt x="6775" y="8333"/>
                  <a:pt x="6540" y="7614"/>
                </a:cubicBezTo>
                <a:close/>
                <a:moveTo>
                  <a:pt x="4520" y="7290"/>
                </a:moveTo>
                <a:cubicBezTo>
                  <a:pt x="4587" y="7326"/>
                  <a:pt x="4659" y="7354"/>
                  <a:pt x="4737" y="7373"/>
                </a:cubicBezTo>
                <a:cubicBezTo>
                  <a:pt x="4772" y="7381"/>
                  <a:pt x="4807" y="7385"/>
                  <a:pt x="4841" y="7385"/>
                </a:cubicBezTo>
                <a:cubicBezTo>
                  <a:pt x="4946" y="7385"/>
                  <a:pt x="5045" y="7351"/>
                  <a:pt x="5128" y="7294"/>
                </a:cubicBezTo>
                <a:lnTo>
                  <a:pt x="5128" y="7294"/>
                </a:lnTo>
                <a:cubicBezTo>
                  <a:pt x="5147" y="7485"/>
                  <a:pt x="5281" y="7643"/>
                  <a:pt x="5447" y="7709"/>
                </a:cubicBezTo>
                <a:lnTo>
                  <a:pt x="5447" y="7709"/>
                </a:lnTo>
                <a:cubicBezTo>
                  <a:pt x="5420" y="8415"/>
                  <a:pt x="5227" y="9122"/>
                  <a:pt x="4904" y="9742"/>
                </a:cubicBezTo>
                <a:cubicBezTo>
                  <a:pt x="4737" y="10109"/>
                  <a:pt x="4504" y="10409"/>
                  <a:pt x="4237" y="10709"/>
                </a:cubicBezTo>
                <a:cubicBezTo>
                  <a:pt x="4062" y="10913"/>
                  <a:pt x="3659" y="11446"/>
                  <a:pt x="3338" y="11446"/>
                </a:cubicBezTo>
                <a:cubicBezTo>
                  <a:pt x="3290" y="11446"/>
                  <a:pt x="3245" y="11435"/>
                  <a:pt x="3203" y="11409"/>
                </a:cubicBezTo>
                <a:cubicBezTo>
                  <a:pt x="2869" y="11243"/>
                  <a:pt x="2836" y="10509"/>
                  <a:pt x="2836" y="10209"/>
                </a:cubicBezTo>
                <a:cubicBezTo>
                  <a:pt x="2836" y="9808"/>
                  <a:pt x="2936" y="9408"/>
                  <a:pt x="3103" y="9074"/>
                </a:cubicBezTo>
                <a:cubicBezTo>
                  <a:pt x="3479" y="8403"/>
                  <a:pt x="3963" y="7797"/>
                  <a:pt x="4520" y="7290"/>
                </a:cubicBezTo>
                <a:close/>
                <a:moveTo>
                  <a:pt x="5546" y="1"/>
                </a:moveTo>
                <a:cubicBezTo>
                  <a:pt x="5443" y="1"/>
                  <a:pt x="5340" y="12"/>
                  <a:pt x="5237" y="35"/>
                </a:cubicBezTo>
                <a:cubicBezTo>
                  <a:pt x="4173" y="294"/>
                  <a:pt x="3977" y="1521"/>
                  <a:pt x="3922" y="2496"/>
                </a:cubicBezTo>
                <a:lnTo>
                  <a:pt x="3922" y="2496"/>
                </a:lnTo>
                <a:cubicBezTo>
                  <a:pt x="3405" y="2006"/>
                  <a:pt x="2709" y="1609"/>
                  <a:pt x="2036" y="1609"/>
                </a:cubicBezTo>
                <a:cubicBezTo>
                  <a:pt x="1674" y="1609"/>
                  <a:pt x="1318" y="1724"/>
                  <a:pt x="1001" y="2003"/>
                </a:cubicBezTo>
                <a:cubicBezTo>
                  <a:pt x="0" y="2837"/>
                  <a:pt x="334" y="4438"/>
                  <a:pt x="901" y="5439"/>
                </a:cubicBezTo>
                <a:cubicBezTo>
                  <a:pt x="1421" y="6321"/>
                  <a:pt x="2310" y="7035"/>
                  <a:pt x="3297" y="7205"/>
                </a:cubicBezTo>
                <a:lnTo>
                  <a:pt x="3297" y="7205"/>
                </a:lnTo>
                <a:cubicBezTo>
                  <a:pt x="2731" y="7808"/>
                  <a:pt x="2251" y="8488"/>
                  <a:pt x="2035" y="9308"/>
                </a:cubicBezTo>
                <a:cubicBezTo>
                  <a:pt x="1768" y="10242"/>
                  <a:pt x="1835" y="11776"/>
                  <a:pt x="2836" y="12310"/>
                </a:cubicBezTo>
                <a:cubicBezTo>
                  <a:pt x="2984" y="12397"/>
                  <a:pt x="3137" y="12435"/>
                  <a:pt x="3291" y="12435"/>
                </a:cubicBezTo>
                <a:cubicBezTo>
                  <a:pt x="4144" y="12435"/>
                  <a:pt x="5042" y="11264"/>
                  <a:pt x="5438" y="10642"/>
                </a:cubicBezTo>
                <a:cubicBezTo>
                  <a:pt x="5725" y="10197"/>
                  <a:pt x="5944" y="9721"/>
                  <a:pt x="6095" y="9227"/>
                </a:cubicBezTo>
                <a:lnTo>
                  <a:pt x="6095" y="9227"/>
                </a:lnTo>
                <a:cubicBezTo>
                  <a:pt x="6120" y="9287"/>
                  <a:pt x="6146" y="9348"/>
                  <a:pt x="6171" y="9408"/>
                </a:cubicBezTo>
                <a:cubicBezTo>
                  <a:pt x="6372" y="10008"/>
                  <a:pt x="6672" y="10609"/>
                  <a:pt x="7039" y="11176"/>
                </a:cubicBezTo>
                <a:cubicBezTo>
                  <a:pt x="7372" y="11592"/>
                  <a:pt x="7815" y="11778"/>
                  <a:pt x="8262" y="11778"/>
                </a:cubicBezTo>
                <a:cubicBezTo>
                  <a:pt x="8889" y="11778"/>
                  <a:pt x="9524" y="11413"/>
                  <a:pt x="9874" y="10809"/>
                </a:cubicBezTo>
                <a:cubicBezTo>
                  <a:pt x="10408" y="9842"/>
                  <a:pt x="10274" y="8641"/>
                  <a:pt x="9574" y="7774"/>
                </a:cubicBezTo>
                <a:cubicBezTo>
                  <a:pt x="9468" y="7638"/>
                  <a:pt x="9354" y="7518"/>
                  <a:pt x="9233" y="7412"/>
                </a:cubicBezTo>
                <a:lnTo>
                  <a:pt x="9233" y="7412"/>
                </a:lnTo>
                <a:cubicBezTo>
                  <a:pt x="9892" y="7257"/>
                  <a:pt x="10518" y="6990"/>
                  <a:pt x="11075" y="6539"/>
                </a:cubicBezTo>
                <a:cubicBezTo>
                  <a:pt x="12076" y="5705"/>
                  <a:pt x="12876" y="3971"/>
                  <a:pt x="11909" y="2803"/>
                </a:cubicBezTo>
                <a:cubicBezTo>
                  <a:pt x="11558" y="2373"/>
                  <a:pt x="11118" y="2208"/>
                  <a:pt x="10652" y="2208"/>
                </a:cubicBezTo>
                <a:cubicBezTo>
                  <a:pt x="9747" y="2208"/>
                  <a:pt x="8745" y="2830"/>
                  <a:pt x="8106" y="3337"/>
                </a:cubicBezTo>
                <a:cubicBezTo>
                  <a:pt x="7769" y="3594"/>
                  <a:pt x="7448" y="3873"/>
                  <a:pt x="7147" y="4171"/>
                </a:cubicBezTo>
                <a:lnTo>
                  <a:pt x="7147" y="4171"/>
                </a:lnTo>
                <a:cubicBezTo>
                  <a:pt x="7208" y="3742"/>
                  <a:pt x="7239" y="3307"/>
                  <a:pt x="7239" y="2870"/>
                </a:cubicBezTo>
                <a:cubicBezTo>
                  <a:pt x="7239" y="2136"/>
                  <a:pt x="7239" y="1336"/>
                  <a:pt x="6839" y="735"/>
                </a:cubicBezTo>
                <a:cubicBezTo>
                  <a:pt x="6534" y="265"/>
                  <a:pt x="6046" y="1"/>
                  <a:pt x="55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9" name="Google Shape;429;p11"/>
          <p:cNvGrpSpPr/>
          <p:nvPr/>
        </p:nvGrpSpPr>
        <p:grpSpPr>
          <a:xfrm>
            <a:off x="8430775" y="3463238"/>
            <a:ext cx="311900" cy="314700"/>
            <a:chOff x="8571050" y="1873050"/>
            <a:chExt cx="311900" cy="314700"/>
          </a:xfrm>
        </p:grpSpPr>
        <p:sp>
          <p:nvSpPr>
            <p:cNvPr id="430" name="Google Shape;430;p11"/>
            <p:cNvSpPr/>
            <p:nvPr/>
          </p:nvSpPr>
          <p:spPr>
            <a:xfrm>
              <a:off x="8571050" y="1873050"/>
              <a:ext cx="311900" cy="314700"/>
            </a:xfrm>
            <a:custGeom>
              <a:avLst/>
              <a:gdLst/>
              <a:ahLst/>
              <a:cxnLst/>
              <a:rect l="l" t="t" r="r" b="b"/>
              <a:pathLst>
                <a:path w="12476" h="12588" extrusionOk="0">
                  <a:moveTo>
                    <a:pt x="6515" y="929"/>
                  </a:moveTo>
                  <a:cubicBezTo>
                    <a:pt x="7071" y="929"/>
                    <a:pt x="7622" y="1043"/>
                    <a:pt x="8139" y="1298"/>
                  </a:cubicBezTo>
                  <a:cubicBezTo>
                    <a:pt x="8210" y="1327"/>
                    <a:pt x="8279" y="1340"/>
                    <a:pt x="8345" y="1340"/>
                  </a:cubicBezTo>
                  <a:cubicBezTo>
                    <a:pt x="8479" y="1340"/>
                    <a:pt x="8599" y="1286"/>
                    <a:pt x="8691" y="1204"/>
                  </a:cubicBezTo>
                  <a:lnTo>
                    <a:pt x="8691" y="1204"/>
                  </a:lnTo>
                  <a:cubicBezTo>
                    <a:pt x="8751" y="1239"/>
                    <a:pt x="8804" y="1285"/>
                    <a:pt x="8873" y="1331"/>
                  </a:cubicBezTo>
                  <a:cubicBezTo>
                    <a:pt x="9107" y="1498"/>
                    <a:pt x="9307" y="1665"/>
                    <a:pt x="9507" y="1865"/>
                  </a:cubicBezTo>
                  <a:cubicBezTo>
                    <a:pt x="9907" y="2265"/>
                    <a:pt x="10241" y="2699"/>
                    <a:pt x="10508" y="3166"/>
                  </a:cubicBezTo>
                  <a:cubicBezTo>
                    <a:pt x="11108" y="4267"/>
                    <a:pt x="11408" y="5468"/>
                    <a:pt x="11442" y="6735"/>
                  </a:cubicBezTo>
                  <a:cubicBezTo>
                    <a:pt x="11475" y="7936"/>
                    <a:pt x="11442" y="9404"/>
                    <a:pt x="10508" y="10304"/>
                  </a:cubicBezTo>
                  <a:cubicBezTo>
                    <a:pt x="9674" y="11038"/>
                    <a:pt x="8640" y="11505"/>
                    <a:pt x="7539" y="11605"/>
                  </a:cubicBezTo>
                  <a:cubicBezTo>
                    <a:pt x="7275" y="11644"/>
                    <a:pt x="7012" y="11662"/>
                    <a:pt x="6751" y="11662"/>
                  </a:cubicBezTo>
                  <a:cubicBezTo>
                    <a:pt x="4966" y="11662"/>
                    <a:pt x="3287" y="10784"/>
                    <a:pt x="2268" y="9270"/>
                  </a:cubicBezTo>
                  <a:cubicBezTo>
                    <a:pt x="1101" y="7569"/>
                    <a:pt x="1034" y="5368"/>
                    <a:pt x="2035" y="3566"/>
                  </a:cubicBezTo>
                  <a:cubicBezTo>
                    <a:pt x="2924" y="2093"/>
                    <a:pt x="4742" y="929"/>
                    <a:pt x="6515" y="929"/>
                  </a:cubicBezTo>
                  <a:close/>
                  <a:moveTo>
                    <a:pt x="6555" y="0"/>
                  </a:moveTo>
                  <a:cubicBezTo>
                    <a:pt x="4670" y="0"/>
                    <a:pt x="2774" y="1021"/>
                    <a:pt x="1635" y="2499"/>
                  </a:cubicBezTo>
                  <a:cubicBezTo>
                    <a:pt x="100" y="4567"/>
                    <a:pt x="0" y="7336"/>
                    <a:pt x="1334" y="9537"/>
                  </a:cubicBezTo>
                  <a:cubicBezTo>
                    <a:pt x="2520" y="11456"/>
                    <a:pt x="4636" y="12587"/>
                    <a:pt x="6855" y="12587"/>
                  </a:cubicBezTo>
                  <a:cubicBezTo>
                    <a:pt x="7259" y="12587"/>
                    <a:pt x="7667" y="12550"/>
                    <a:pt x="8073" y="12473"/>
                  </a:cubicBezTo>
                  <a:cubicBezTo>
                    <a:pt x="9407" y="12239"/>
                    <a:pt x="10641" y="11539"/>
                    <a:pt x="11542" y="10505"/>
                  </a:cubicBezTo>
                  <a:cubicBezTo>
                    <a:pt x="12476" y="9337"/>
                    <a:pt x="12442" y="7469"/>
                    <a:pt x="12309" y="6035"/>
                  </a:cubicBezTo>
                  <a:cubicBezTo>
                    <a:pt x="12209" y="4434"/>
                    <a:pt x="11608" y="2866"/>
                    <a:pt x="10574" y="1632"/>
                  </a:cubicBezTo>
                  <a:cubicBezTo>
                    <a:pt x="10074" y="1031"/>
                    <a:pt x="9507" y="531"/>
                    <a:pt x="8806" y="197"/>
                  </a:cubicBezTo>
                  <a:cubicBezTo>
                    <a:pt x="8667" y="128"/>
                    <a:pt x="8499" y="91"/>
                    <a:pt x="8331" y="91"/>
                  </a:cubicBezTo>
                  <a:cubicBezTo>
                    <a:pt x="8179" y="91"/>
                    <a:pt x="8029" y="121"/>
                    <a:pt x="7902" y="185"/>
                  </a:cubicBezTo>
                  <a:lnTo>
                    <a:pt x="7902" y="185"/>
                  </a:lnTo>
                  <a:cubicBezTo>
                    <a:pt x="7461" y="59"/>
                    <a:pt x="7008" y="0"/>
                    <a:pt x="6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1"/>
            <p:cNvSpPr/>
            <p:nvPr/>
          </p:nvSpPr>
          <p:spPr>
            <a:xfrm>
              <a:off x="8662775" y="1977975"/>
              <a:ext cx="28375" cy="42475"/>
            </a:xfrm>
            <a:custGeom>
              <a:avLst/>
              <a:gdLst/>
              <a:ahLst/>
              <a:cxnLst/>
              <a:rect l="l" t="t" r="r" b="b"/>
              <a:pathLst>
                <a:path w="1135" h="1699" extrusionOk="0">
                  <a:moveTo>
                    <a:pt x="617" y="0"/>
                  </a:moveTo>
                  <a:cubicBezTo>
                    <a:pt x="537" y="0"/>
                    <a:pt x="463" y="29"/>
                    <a:pt x="401" y="70"/>
                  </a:cubicBezTo>
                  <a:cubicBezTo>
                    <a:pt x="267" y="136"/>
                    <a:pt x="201" y="237"/>
                    <a:pt x="167" y="337"/>
                  </a:cubicBezTo>
                  <a:lnTo>
                    <a:pt x="145" y="437"/>
                  </a:lnTo>
                  <a:lnTo>
                    <a:pt x="145" y="437"/>
                  </a:lnTo>
                  <a:cubicBezTo>
                    <a:pt x="127" y="470"/>
                    <a:pt x="112" y="503"/>
                    <a:pt x="101" y="537"/>
                  </a:cubicBezTo>
                  <a:lnTo>
                    <a:pt x="0" y="1104"/>
                  </a:lnTo>
                  <a:cubicBezTo>
                    <a:pt x="0" y="1171"/>
                    <a:pt x="0" y="1237"/>
                    <a:pt x="0" y="1271"/>
                  </a:cubicBezTo>
                  <a:cubicBezTo>
                    <a:pt x="0" y="1337"/>
                    <a:pt x="34" y="1404"/>
                    <a:pt x="67" y="1471"/>
                  </a:cubicBezTo>
                  <a:cubicBezTo>
                    <a:pt x="159" y="1608"/>
                    <a:pt x="313" y="1698"/>
                    <a:pt x="476" y="1698"/>
                  </a:cubicBezTo>
                  <a:cubicBezTo>
                    <a:pt x="551" y="1698"/>
                    <a:pt x="628" y="1679"/>
                    <a:pt x="701" y="1638"/>
                  </a:cubicBezTo>
                  <a:cubicBezTo>
                    <a:pt x="801" y="1571"/>
                    <a:pt x="901" y="1471"/>
                    <a:pt x="934" y="1337"/>
                  </a:cubicBezTo>
                  <a:cubicBezTo>
                    <a:pt x="968" y="1104"/>
                    <a:pt x="1035" y="837"/>
                    <a:pt x="1101" y="603"/>
                  </a:cubicBezTo>
                  <a:cubicBezTo>
                    <a:pt x="1135" y="470"/>
                    <a:pt x="1101" y="337"/>
                    <a:pt x="1035" y="237"/>
                  </a:cubicBezTo>
                  <a:cubicBezTo>
                    <a:pt x="968" y="136"/>
                    <a:pt x="868" y="36"/>
                    <a:pt x="768" y="36"/>
                  </a:cubicBezTo>
                  <a:cubicBezTo>
                    <a:pt x="717" y="11"/>
                    <a:pt x="666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1"/>
            <p:cNvSpPr/>
            <p:nvPr/>
          </p:nvSpPr>
          <p:spPr>
            <a:xfrm>
              <a:off x="8738650" y="1982725"/>
              <a:ext cx="30900" cy="44550"/>
            </a:xfrm>
            <a:custGeom>
              <a:avLst/>
              <a:gdLst/>
              <a:ahLst/>
              <a:cxnLst/>
              <a:rect l="l" t="t" r="r" b="b"/>
              <a:pathLst>
                <a:path w="1236" h="1782" extrusionOk="0">
                  <a:moveTo>
                    <a:pt x="781" y="0"/>
                  </a:moveTo>
                  <a:cubicBezTo>
                    <a:pt x="697" y="0"/>
                    <a:pt x="599" y="31"/>
                    <a:pt x="501" y="80"/>
                  </a:cubicBezTo>
                  <a:cubicBezTo>
                    <a:pt x="469" y="102"/>
                    <a:pt x="440" y="127"/>
                    <a:pt x="414" y="154"/>
                  </a:cubicBezTo>
                  <a:lnTo>
                    <a:pt x="414" y="154"/>
                  </a:lnTo>
                  <a:cubicBezTo>
                    <a:pt x="321" y="194"/>
                    <a:pt x="232" y="289"/>
                    <a:pt x="201" y="413"/>
                  </a:cubicBezTo>
                  <a:cubicBezTo>
                    <a:pt x="168" y="680"/>
                    <a:pt x="101" y="947"/>
                    <a:pt x="34" y="1181"/>
                  </a:cubicBezTo>
                  <a:cubicBezTo>
                    <a:pt x="1" y="1314"/>
                    <a:pt x="34" y="1448"/>
                    <a:pt x="68" y="1548"/>
                  </a:cubicBezTo>
                  <a:cubicBezTo>
                    <a:pt x="134" y="1648"/>
                    <a:pt x="234" y="1748"/>
                    <a:pt x="368" y="1781"/>
                  </a:cubicBezTo>
                  <a:cubicBezTo>
                    <a:pt x="468" y="1781"/>
                    <a:pt x="601" y="1781"/>
                    <a:pt x="735" y="1714"/>
                  </a:cubicBezTo>
                  <a:cubicBezTo>
                    <a:pt x="835" y="1648"/>
                    <a:pt x="902" y="1548"/>
                    <a:pt x="935" y="1448"/>
                  </a:cubicBezTo>
                  <a:cubicBezTo>
                    <a:pt x="1035" y="1147"/>
                    <a:pt x="1135" y="880"/>
                    <a:pt x="1202" y="614"/>
                  </a:cubicBezTo>
                  <a:cubicBezTo>
                    <a:pt x="1235" y="480"/>
                    <a:pt x="1235" y="347"/>
                    <a:pt x="1168" y="247"/>
                  </a:cubicBezTo>
                  <a:cubicBezTo>
                    <a:pt x="1102" y="147"/>
                    <a:pt x="1002" y="47"/>
                    <a:pt x="868" y="13"/>
                  </a:cubicBezTo>
                  <a:cubicBezTo>
                    <a:pt x="841" y="4"/>
                    <a:pt x="812" y="0"/>
                    <a:pt x="7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1"/>
            <p:cNvSpPr/>
            <p:nvPr/>
          </p:nvSpPr>
          <p:spPr>
            <a:xfrm>
              <a:off x="8636225" y="2044500"/>
              <a:ext cx="150825" cy="63025"/>
            </a:xfrm>
            <a:custGeom>
              <a:avLst/>
              <a:gdLst/>
              <a:ahLst/>
              <a:cxnLst/>
              <a:rect l="l" t="t" r="r" b="b"/>
              <a:pathLst>
                <a:path w="6033" h="2521" extrusionOk="0">
                  <a:moveTo>
                    <a:pt x="617" y="1"/>
                  </a:moveTo>
                  <a:cubicBezTo>
                    <a:pt x="314" y="1"/>
                    <a:pt x="1" y="262"/>
                    <a:pt x="162" y="644"/>
                  </a:cubicBezTo>
                  <a:cubicBezTo>
                    <a:pt x="362" y="1912"/>
                    <a:pt x="1696" y="2446"/>
                    <a:pt x="2830" y="2512"/>
                  </a:cubicBezTo>
                  <a:cubicBezTo>
                    <a:pt x="2931" y="2518"/>
                    <a:pt x="3031" y="2520"/>
                    <a:pt x="3131" y="2520"/>
                  </a:cubicBezTo>
                  <a:cubicBezTo>
                    <a:pt x="3663" y="2520"/>
                    <a:pt x="4188" y="2442"/>
                    <a:pt x="4665" y="2246"/>
                  </a:cubicBezTo>
                  <a:cubicBezTo>
                    <a:pt x="5232" y="2012"/>
                    <a:pt x="5666" y="1578"/>
                    <a:pt x="5933" y="1045"/>
                  </a:cubicBezTo>
                  <a:cubicBezTo>
                    <a:pt x="6033" y="811"/>
                    <a:pt x="5966" y="544"/>
                    <a:pt x="5766" y="411"/>
                  </a:cubicBezTo>
                  <a:cubicBezTo>
                    <a:pt x="5683" y="364"/>
                    <a:pt x="5592" y="341"/>
                    <a:pt x="5504" y="341"/>
                  </a:cubicBezTo>
                  <a:cubicBezTo>
                    <a:pt x="5345" y="341"/>
                    <a:pt x="5197" y="415"/>
                    <a:pt x="5132" y="544"/>
                  </a:cubicBezTo>
                  <a:cubicBezTo>
                    <a:pt x="4965" y="945"/>
                    <a:pt x="4665" y="1245"/>
                    <a:pt x="4298" y="1378"/>
                  </a:cubicBezTo>
                  <a:cubicBezTo>
                    <a:pt x="3937" y="1517"/>
                    <a:pt x="3552" y="1587"/>
                    <a:pt x="3164" y="1587"/>
                  </a:cubicBezTo>
                  <a:cubicBezTo>
                    <a:pt x="3086" y="1587"/>
                    <a:pt x="3008" y="1584"/>
                    <a:pt x="2930" y="1578"/>
                  </a:cubicBezTo>
                  <a:cubicBezTo>
                    <a:pt x="2163" y="1545"/>
                    <a:pt x="1196" y="1278"/>
                    <a:pt x="1062" y="378"/>
                  </a:cubicBezTo>
                  <a:cubicBezTo>
                    <a:pt x="1010" y="113"/>
                    <a:pt x="815" y="1"/>
                    <a:pt x="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4" name="Google Shape;434;p11"/>
          <p:cNvGrpSpPr/>
          <p:nvPr/>
        </p:nvGrpSpPr>
        <p:grpSpPr>
          <a:xfrm>
            <a:off x="1669875" y="4293263"/>
            <a:ext cx="311900" cy="314700"/>
            <a:chOff x="8571050" y="1873050"/>
            <a:chExt cx="311900" cy="314700"/>
          </a:xfrm>
        </p:grpSpPr>
        <p:sp>
          <p:nvSpPr>
            <p:cNvPr id="435" name="Google Shape;435;p11"/>
            <p:cNvSpPr/>
            <p:nvPr/>
          </p:nvSpPr>
          <p:spPr>
            <a:xfrm>
              <a:off x="8571050" y="1873050"/>
              <a:ext cx="311900" cy="314700"/>
            </a:xfrm>
            <a:custGeom>
              <a:avLst/>
              <a:gdLst/>
              <a:ahLst/>
              <a:cxnLst/>
              <a:rect l="l" t="t" r="r" b="b"/>
              <a:pathLst>
                <a:path w="12476" h="12588" extrusionOk="0">
                  <a:moveTo>
                    <a:pt x="6515" y="929"/>
                  </a:moveTo>
                  <a:cubicBezTo>
                    <a:pt x="7071" y="929"/>
                    <a:pt x="7622" y="1043"/>
                    <a:pt x="8139" y="1298"/>
                  </a:cubicBezTo>
                  <a:cubicBezTo>
                    <a:pt x="8210" y="1327"/>
                    <a:pt x="8279" y="1340"/>
                    <a:pt x="8345" y="1340"/>
                  </a:cubicBezTo>
                  <a:cubicBezTo>
                    <a:pt x="8479" y="1340"/>
                    <a:pt x="8599" y="1286"/>
                    <a:pt x="8691" y="1204"/>
                  </a:cubicBezTo>
                  <a:lnTo>
                    <a:pt x="8691" y="1204"/>
                  </a:lnTo>
                  <a:cubicBezTo>
                    <a:pt x="8751" y="1239"/>
                    <a:pt x="8804" y="1285"/>
                    <a:pt x="8873" y="1331"/>
                  </a:cubicBezTo>
                  <a:cubicBezTo>
                    <a:pt x="9107" y="1498"/>
                    <a:pt x="9307" y="1665"/>
                    <a:pt x="9507" y="1865"/>
                  </a:cubicBezTo>
                  <a:cubicBezTo>
                    <a:pt x="9907" y="2265"/>
                    <a:pt x="10241" y="2699"/>
                    <a:pt x="10508" y="3166"/>
                  </a:cubicBezTo>
                  <a:cubicBezTo>
                    <a:pt x="11108" y="4267"/>
                    <a:pt x="11408" y="5468"/>
                    <a:pt x="11442" y="6735"/>
                  </a:cubicBezTo>
                  <a:cubicBezTo>
                    <a:pt x="11475" y="7936"/>
                    <a:pt x="11442" y="9404"/>
                    <a:pt x="10508" y="10304"/>
                  </a:cubicBezTo>
                  <a:cubicBezTo>
                    <a:pt x="9674" y="11038"/>
                    <a:pt x="8640" y="11505"/>
                    <a:pt x="7539" y="11605"/>
                  </a:cubicBezTo>
                  <a:cubicBezTo>
                    <a:pt x="7275" y="11644"/>
                    <a:pt x="7012" y="11662"/>
                    <a:pt x="6751" y="11662"/>
                  </a:cubicBezTo>
                  <a:cubicBezTo>
                    <a:pt x="4966" y="11662"/>
                    <a:pt x="3287" y="10784"/>
                    <a:pt x="2268" y="9270"/>
                  </a:cubicBezTo>
                  <a:cubicBezTo>
                    <a:pt x="1101" y="7569"/>
                    <a:pt x="1034" y="5368"/>
                    <a:pt x="2035" y="3566"/>
                  </a:cubicBezTo>
                  <a:cubicBezTo>
                    <a:pt x="2924" y="2093"/>
                    <a:pt x="4742" y="929"/>
                    <a:pt x="6515" y="929"/>
                  </a:cubicBezTo>
                  <a:close/>
                  <a:moveTo>
                    <a:pt x="6555" y="0"/>
                  </a:moveTo>
                  <a:cubicBezTo>
                    <a:pt x="4670" y="0"/>
                    <a:pt x="2774" y="1021"/>
                    <a:pt x="1635" y="2499"/>
                  </a:cubicBezTo>
                  <a:cubicBezTo>
                    <a:pt x="100" y="4567"/>
                    <a:pt x="0" y="7336"/>
                    <a:pt x="1334" y="9537"/>
                  </a:cubicBezTo>
                  <a:cubicBezTo>
                    <a:pt x="2520" y="11456"/>
                    <a:pt x="4636" y="12587"/>
                    <a:pt x="6855" y="12587"/>
                  </a:cubicBezTo>
                  <a:cubicBezTo>
                    <a:pt x="7259" y="12587"/>
                    <a:pt x="7667" y="12550"/>
                    <a:pt x="8073" y="12473"/>
                  </a:cubicBezTo>
                  <a:cubicBezTo>
                    <a:pt x="9407" y="12239"/>
                    <a:pt x="10641" y="11539"/>
                    <a:pt x="11542" y="10505"/>
                  </a:cubicBezTo>
                  <a:cubicBezTo>
                    <a:pt x="12476" y="9337"/>
                    <a:pt x="12442" y="7469"/>
                    <a:pt x="12309" y="6035"/>
                  </a:cubicBezTo>
                  <a:cubicBezTo>
                    <a:pt x="12209" y="4434"/>
                    <a:pt x="11608" y="2866"/>
                    <a:pt x="10574" y="1632"/>
                  </a:cubicBezTo>
                  <a:cubicBezTo>
                    <a:pt x="10074" y="1031"/>
                    <a:pt x="9507" y="531"/>
                    <a:pt x="8806" y="197"/>
                  </a:cubicBezTo>
                  <a:cubicBezTo>
                    <a:pt x="8667" y="128"/>
                    <a:pt x="8499" y="91"/>
                    <a:pt x="8331" y="91"/>
                  </a:cubicBezTo>
                  <a:cubicBezTo>
                    <a:pt x="8179" y="91"/>
                    <a:pt x="8029" y="121"/>
                    <a:pt x="7902" y="185"/>
                  </a:cubicBezTo>
                  <a:lnTo>
                    <a:pt x="7902" y="185"/>
                  </a:lnTo>
                  <a:cubicBezTo>
                    <a:pt x="7461" y="59"/>
                    <a:pt x="7008" y="0"/>
                    <a:pt x="6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1"/>
            <p:cNvSpPr/>
            <p:nvPr/>
          </p:nvSpPr>
          <p:spPr>
            <a:xfrm>
              <a:off x="8662775" y="1977975"/>
              <a:ext cx="28375" cy="42475"/>
            </a:xfrm>
            <a:custGeom>
              <a:avLst/>
              <a:gdLst/>
              <a:ahLst/>
              <a:cxnLst/>
              <a:rect l="l" t="t" r="r" b="b"/>
              <a:pathLst>
                <a:path w="1135" h="1699" extrusionOk="0">
                  <a:moveTo>
                    <a:pt x="617" y="0"/>
                  </a:moveTo>
                  <a:cubicBezTo>
                    <a:pt x="537" y="0"/>
                    <a:pt x="463" y="29"/>
                    <a:pt x="401" y="70"/>
                  </a:cubicBezTo>
                  <a:cubicBezTo>
                    <a:pt x="267" y="136"/>
                    <a:pt x="201" y="237"/>
                    <a:pt x="167" y="337"/>
                  </a:cubicBezTo>
                  <a:lnTo>
                    <a:pt x="145" y="437"/>
                  </a:lnTo>
                  <a:lnTo>
                    <a:pt x="145" y="437"/>
                  </a:lnTo>
                  <a:cubicBezTo>
                    <a:pt x="127" y="470"/>
                    <a:pt x="112" y="503"/>
                    <a:pt x="101" y="537"/>
                  </a:cubicBezTo>
                  <a:lnTo>
                    <a:pt x="0" y="1104"/>
                  </a:lnTo>
                  <a:cubicBezTo>
                    <a:pt x="0" y="1171"/>
                    <a:pt x="0" y="1237"/>
                    <a:pt x="0" y="1271"/>
                  </a:cubicBezTo>
                  <a:cubicBezTo>
                    <a:pt x="0" y="1337"/>
                    <a:pt x="34" y="1404"/>
                    <a:pt x="67" y="1471"/>
                  </a:cubicBezTo>
                  <a:cubicBezTo>
                    <a:pt x="159" y="1608"/>
                    <a:pt x="313" y="1698"/>
                    <a:pt x="476" y="1698"/>
                  </a:cubicBezTo>
                  <a:cubicBezTo>
                    <a:pt x="551" y="1698"/>
                    <a:pt x="628" y="1679"/>
                    <a:pt x="701" y="1638"/>
                  </a:cubicBezTo>
                  <a:cubicBezTo>
                    <a:pt x="801" y="1571"/>
                    <a:pt x="901" y="1471"/>
                    <a:pt x="934" y="1337"/>
                  </a:cubicBezTo>
                  <a:cubicBezTo>
                    <a:pt x="968" y="1104"/>
                    <a:pt x="1035" y="837"/>
                    <a:pt x="1101" y="603"/>
                  </a:cubicBezTo>
                  <a:cubicBezTo>
                    <a:pt x="1135" y="470"/>
                    <a:pt x="1101" y="337"/>
                    <a:pt x="1035" y="237"/>
                  </a:cubicBezTo>
                  <a:cubicBezTo>
                    <a:pt x="968" y="136"/>
                    <a:pt x="868" y="36"/>
                    <a:pt x="768" y="36"/>
                  </a:cubicBezTo>
                  <a:cubicBezTo>
                    <a:pt x="717" y="11"/>
                    <a:pt x="666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1"/>
            <p:cNvSpPr/>
            <p:nvPr/>
          </p:nvSpPr>
          <p:spPr>
            <a:xfrm>
              <a:off x="8738650" y="1982725"/>
              <a:ext cx="30900" cy="44550"/>
            </a:xfrm>
            <a:custGeom>
              <a:avLst/>
              <a:gdLst/>
              <a:ahLst/>
              <a:cxnLst/>
              <a:rect l="l" t="t" r="r" b="b"/>
              <a:pathLst>
                <a:path w="1236" h="1782" extrusionOk="0">
                  <a:moveTo>
                    <a:pt x="781" y="0"/>
                  </a:moveTo>
                  <a:cubicBezTo>
                    <a:pt x="697" y="0"/>
                    <a:pt x="599" y="31"/>
                    <a:pt x="501" y="80"/>
                  </a:cubicBezTo>
                  <a:cubicBezTo>
                    <a:pt x="469" y="102"/>
                    <a:pt x="440" y="127"/>
                    <a:pt x="414" y="154"/>
                  </a:cubicBezTo>
                  <a:lnTo>
                    <a:pt x="414" y="154"/>
                  </a:lnTo>
                  <a:cubicBezTo>
                    <a:pt x="321" y="194"/>
                    <a:pt x="232" y="289"/>
                    <a:pt x="201" y="413"/>
                  </a:cubicBezTo>
                  <a:cubicBezTo>
                    <a:pt x="168" y="680"/>
                    <a:pt x="101" y="947"/>
                    <a:pt x="34" y="1181"/>
                  </a:cubicBezTo>
                  <a:cubicBezTo>
                    <a:pt x="1" y="1314"/>
                    <a:pt x="34" y="1448"/>
                    <a:pt x="68" y="1548"/>
                  </a:cubicBezTo>
                  <a:cubicBezTo>
                    <a:pt x="134" y="1648"/>
                    <a:pt x="234" y="1748"/>
                    <a:pt x="368" y="1781"/>
                  </a:cubicBezTo>
                  <a:cubicBezTo>
                    <a:pt x="468" y="1781"/>
                    <a:pt x="601" y="1781"/>
                    <a:pt x="735" y="1714"/>
                  </a:cubicBezTo>
                  <a:cubicBezTo>
                    <a:pt x="835" y="1648"/>
                    <a:pt x="902" y="1548"/>
                    <a:pt x="935" y="1448"/>
                  </a:cubicBezTo>
                  <a:cubicBezTo>
                    <a:pt x="1035" y="1147"/>
                    <a:pt x="1135" y="880"/>
                    <a:pt x="1202" y="614"/>
                  </a:cubicBezTo>
                  <a:cubicBezTo>
                    <a:pt x="1235" y="480"/>
                    <a:pt x="1235" y="347"/>
                    <a:pt x="1168" y="247"/>
                  </a:cubicBezTo>
                  <a:cubicBezTo>
                    <a:pt x="1102" y="147"/>
                    <a:pt x="1002" y="47"/>
                    <a:pt x="868" y="13"/>
                  </a:cubicBezTo>
                  <a:cubicBezTo>
                    <a:pt x="841" y="4"/>
                    <a:pt x="812" y="0"/>
                    <a:pt x="7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1"/>
            <p:cNvSpPr/>
            <p:nvPr/>
          </p:nvSpPr>
          <p:spPr>
            <a:xfrm>
              <a:off x="8636225" y="2044500"/>
              <a:ext cx="150825" cy="63025"/>
            </a:xfrm>
            <a:custGeom>
              <a:avLst/>
              <a:gdLst/>
              <a:ahLst/>
              <a:cxnLst/>
              <a:rect l="l" t="t" r="r" b="b"/>
              <a:pathLst>
                <a:path w="6033" h="2521" extrusionOk="0">
                  <a:moveTo>
                    <a:pt x="617" y="1"/>
                  </a:moveTo>
                  <a:cubicBezTo>
                    <a:pt x="314" y="1"/>
                    <a:pt x="1" y="262"/>
                    <a:pt x="162" y="644"/>
                  </a:cubicBezTo>
                  <a:cubicBezTo>
                    <a:pt x="362" y="1912"/>
                    <a:pt x="1696" y="2446"/>
                    <a:pt x="2830" y="2512"/>
                  </a:cubicBezTo>
                  <a:cubicBezTo>
                    <a:pt x="2931" y="2518"/>
                    <a:pt x="3031" y="2520"/>
                    <a:pt x="3131" y="2520"/>
                  </a:cubicBezTo>
                  <a:cubicBezTo>
                    <a:pt x="3663" y="2520"/>
                    <a:pt x="4188" y="2442"/>
                    <a:pt x="4665" y="2246"/>
                  </a:cubicBezTo>
                  <a:cubicBezTo>
                    <a:pt x="5232" y="2012"/>
                    <a:pt x="5666" y="1578"/>
                    <a:pt x="5933" y="1045"/>
                  </a:cubicBezTo>
                  <a:cubicBezTo>
                    <a:pt x="6033" y="811"/>
                    <a:pt x="5966" y="544"/>
                    <a:pt x="5766" y="411"/>
                  </a:cubicBezTo>
                  <a:cubicBezTo>
                    <a:pt x="5683" y="364"/>
                    <a:pt x="5592" y="341"/>
                    <a:pt x="5504" y="341"/>
                  </a:cubicBezTo>
                  <a:cubicBezTo>
                    <a:pt x="5345" y="341"/>
                    <a:pt x="5197" y="415"/>
                    <a:pt x="5132" y="544"/>
                  </a:cubicBezTo>
                  <a:cubicBezTo>
                    <a:pt x="4965" y="945"/>
                    <a:pt x="4665" y="1245"/>
                    <a:pt x="4298" y="1378"/>
                  </a:cubicBezTo>
                  <a:cubicBezTo>
                    <a:pt x="3937" y="1517"/>
                    <a:pt x="3552" y="1587"/>
                    <a:pt x="3164" y="1587"/>
                  </a:cubicBezTo>
                  <a:cubicBezTo>
                    <a:pt x="3086" y="1587"/>
                    <a:pt x="3008" y="1584"/>
                    <a:pt x="2930" y="1578"/>
                  </a:cubicBezTo>
                  <a:cubicBezTo>
                    <a:pt x="2163" y="1545"/>
                    <a:pt x="1196" y="1278"/>
                    <a:pt x="1062" y="378"/>
                  </a:cubicBezTo>
                  <a:cubicBezTo>
                    <a:pt x="1010" y="113"/>
                    <a:pt x="815" y="1"/>
                    <a:pt x="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9" name="Google Shape;439;p11"/>
          <p:cNvGrpSpPr/>
          <p:nvPr/>
        </p:nvGrpSpPr>
        <p:grpSpPr>
          <a:xfrm>
            <a:off x="1091475" y="1365275"/>
            <a:ext cx="730975" cy="238525"/>
            <a:chOff x="3798300" y="2287225"/>
            <a:chExt cx="730975" cy="238525"/>
          </a:xfrm>
        </p:grpSpPr>
        <p:sp>
          <p:nvSpPr>
            <p:cNvPr id="440" name="Google Shape;440;p11"/>
            <p:cNvSpPr/>
            <p:nvPr/>
          </p:nvSpPr>
          <p:spPr>
            <a:xfrm>
              <a:off x="3798300" y="2287225"/>
              <a:ext cx="722625" cy="238525"/>
            </a:xfrm>
            <a:custGeom>
              <a:avLst/>
              <a:gdLst/>
              <a:ahLst/>
              <a:cxnLst/>
              <a:rect l="l" t="t" r="r" b="b"/>
              <a:pathLst>
                <a:path w="28905" h="9541" extrusionOk="0">
                  <a:moveTo>
                    <a:pt x="5536" y="982"/>
                  </a:moveTo>
                  <a:cubicBezTo>
                    <a:pt x="5554" y="982"/>
                    <a:pt x="5571" y="986"/>
                    <a:pt x="5588" y="995"/>
                  </a:cubicBezTo>
                  <a:cubicBezTo>
                    <a:pt x="5821" y="1129"/>
                    <a:pt x="5588" y="2096"/>
                    <a:pt x="5554" y="2263"/>
                  </a:cubicBezTo>
                  <a:cubicBezTo>
                    <a:pt x="5421" y="3164"/>
                    <a:pt x="5154" y="4064"/>
                    <a:pt x="4754" y="4932"/>
                  </a:cubicBezTo>
                  <a:cubicBezTo>
                    <a:pt x="4706" y="5042"/>
                    <a:pt x="4649" y="5168"/>
                    <a:pt x="4585" y="5303"/>
                  </a:cubicBezTo>
                  <a:lnTo>
                    <a:pt x="4585" y="5303"/>
                  </a:lnTo>
                  <a:cubicBezTo>
                    <a:pt x="4305" y="4192"/>
                    <a:pt x="4401" y="2999"/>
                    <a:pt x="4887" y="1929"/>
                  </a:cubicBezTo>
                  <a:cubicBezTo>
                    <a:pt x="4949" y="1743"/>
                    <a:pt x="5299" y="982"/>
                    <a:pt x="5536" y="982"/>
                  </a:cubicBezTo>
                  <a:close/>
                  <a:moveTo>
                    <a:pt x="13440" y="2437"/>
                  </a:moveTo>
                  <a:cubicBezTo>
                    <a:pt x="13700" y="2437"/>
                    <a:pt x="13943" y="2626"/>
                    <a:pt x="13994" y="2930"/>
                  </a:cubicBezTo>
                  <a:cubicBezTo>
                    <a:pt x="14127" y="3564"/>
                    <a:pt x="13760" y="4331"/>
                    <a:pt x="13493" y="4865"/>
                  </a:cubicBezTo>
                  <a:cubicBezTo>
                    <a:pt x="13311" y="5270"/>
                    <a:pt x="13092" y="5663"/>
                    <a:pt x="12843" y="6037"/>
                  </a:cubicBezTo>
                  <a:lnTo>
                    <a:pt x="12843" y="6037"/>
                  </a:lnTo>
                  <a:cubicBezTo>
                    <a:pt x="12692" y="5943"/>
                    <a:pt x="12561" y="5822"/>
                    <a:pt x="12459" y="5665"/>
                  </a:cubicBezTo>
                  <a:cubicBezTo>
                    <a:pt x="12059" y="5032"/>
                    <a:pt x="12226" y="3964"/>
                    <a:pt x="12459" y="3297"/>
                  </a:cubicBezTo>
                  <a:cubicBezTo>
                    <a:pt x="12559" y="2930"/>
                    <a:pt x="12826" y="2630"/>
                    <a:pt x="13193" y="2496"/>
                  </a:cubicBezTo>
                  <a:cubicBezTo>
                    <a:pt x="13273" y="2456"/>
                    <a:pt x="13358" y="2437"/>
                    <a:pt x="13440" y="2437"/>
                  </a:cubicBezTo>
                  <a:close/>
                  <a:moveTo>
                    <a:pt x="5662" y="0"/>
                  </a:moveTo>
                  <a:cubicBezTo>
                    <a:pt x="5196" y="0"/>
                    <a:pt x="4695" y="361"/>
                    <a:pt x="4420" y="762"/>
                  </a:cubicBezTo>
                  <a:cubicBezTo>
                    <a:pt x="3887" y="1629"/>
                    <a:pt x="3553" y="2630"/>
                    <a:pt x="3486" y="3664"/>
                  </a:cubicBezTo>
                  <a:cubicBezTo>
                    <a:pt x="3422" y="4617"/>
                    <a:pt x="3600" y="5555"/>
                    <a:pt x="3986" y="6397"/>
                  </a:cubicBezTo>
                  <a:lnTo>
                    <a:pt x="3986" y="6397"/>
                  </a:lnTo>
                  <a:cubicBezTo>
                    <a:pt x="3401" y="7331"/>
                    <a:pt x="2595" y="8245"/>
                    <a:pt x="1710" y="8245"/>
                  </a:cubicBezTo>
                  <a:cubicBezTo>
                    <a:pt x="1441" y="8245"/>
                    <a:pt x="1164" y="8161"/>
                    <a:pt x="884" y="7967"/>
                  </a:cubicBezTo>
                  <a:cubicBezTo>
                    <a:pt x="801" y="7912"/>
                    <a:pt x="719" y="7888"/>
                    <a:pt x="642" y="7888"/>
                  </a:cubicBezTo>
                  <a:cubicBezTo>
                    <a:pt x="256" y="7888"/>
                    <a:pt x="0" y="8495"/>
                    <a:pt x="417" y="8801"/>
                  </a:cubicBezTo>
                  <a:lnTo>
                    <a:pt x="417" y="8768"/>
                  </a:lnTo>
                  <a:cubicBezTo>
                    <a:pt x="839" y="9054"/>
                    <a:pt x="1255" y="9176"/>
                    <a:pt x="1657" y="9176"/>
                  </a:cubicBezTo>
                  <a:cubicBezTo>
                    <a:pt x="2767" y="9176"/>
                    <a:pt x="3767" y="8243"/>
                    <a:pt x="4484" y="7268"/>
                  </a:cubicBezTo>
                  <a:lnTo>
                    <a:pt x="4484" y="7268"/>
                  </a:lnTo>
                  <a:cubicBezTo>
                    <a:pt x="4859" y="7805"/>
                    <a:pt x="5331" y="8281"/>
                    <a:pt x="5888" y="8668"/>
                  </a:cubicBezTo>
                  <a:cubicBezTo>
                    <a:pt x="6737" y="9246"/>
                    <a:pt x="7733" y="9540"/>
                    <a:pt x="8733" y="9540"/>
                  </a:cubicBezTo>
                  <a:cubicBezTo>
                    <a:pt x="9579" y="9540"/>
                    <a:pt x="10427" y="9329"/>
                    <a:pt x="11192" y="8901"/>
                  </a:cubicBezTo>
                  <a:cubicBezTo>
                    <a:pt x="11962" y="8461"/>
                    <a:pt x="12614" y="7858"/>
                    <a:pt x="13161" y="7165"/>
                  </a:cubicBezTo>
                  <a:lnTo>
                    <a:pt x="13161" y="7165"/>
                  </a:lnTo>
                  <a:cubicBezTo>
                    <a:pt x="13594" y="7281"/>
                    <a:pt x="14053" y="7312"/>
                    <a:pt x="14505" y="7312"/>
                  </a:cubicBezTo>
                  <a:cubicBezTo>
                    <a:pt x="14693" y="7312"/>
                    <a:pt x="14879" y="7306"/>
                    <a:pt x="15061" y="7300"/>
                  </a:cubicBezTo>
                  <a:cubicBezTo>
                    <a:pt x="16496" y="7200"/>
                    <a:pt x="17930" y="7100"/>
                    <a:pt x="19364" y="7000"/>
                  </a:cubicBezTo>
                  <a:lnTo>
                    <a:pt x="28304" y="6433"/>
                  </a:lnTo>
                  <a:cubicBezTo>
                    <a:pt x="28894" y="6400"/>
                    <a:pt x="28904" y="5498"/>
                    <a:pt x="28335" y="5498"/>
                  </a:cubicBezTo>
                  <a:cubicBezTo>
                    <a:pt x="28325" y="5498"/>
                    <a:pt x="28315" y="5498"/>
                    <a:pt x="28304" y="5499"/>
                  </a:cubicBezTo>
                  <a:lnTo>
                    <a:pt x="16662" y="6266"/>
                  </a:lnTo>
                  <a:cubicBezTo>
                    <a:pt x="16009" y="6320"/>
                    <a:pt x="15333" y="6375"/>
                    <a:pt x="14653" y="6375"/>
                  </a:cubicBezTo>
                  <a:cubicBezTo>
                    <a:pt x="14500" y="6375"/>
                    <a:pt x="14347" y="6372"/>
                    <a:pt x="14194" y="6366"/>
                  </a:cubicBezTo>
                  <a:cubicBezTo>
                    <a:pt x="14053" y="6358"/>
                    <a:pt x="13902" y="6346"/>
                    <a:pt x="13749" y="6326"/>
                  </a:cubicBezTo>
                  <a:lnTo>
                    <a:pt x="13749" y="6326"/>
                  </a:lnTo>
                  <a:cubicBezTo>
                    <a:pt x="14094" y="5773"/>
                    <a:pt x="14385" y="5188"/>
                    <a:pt x="14628" y="4598"/>
                  </a:cubicBezTo>
                  <a:cubicBezTo>
                    <a:pt x="14928" y="3831"/>
                    <a:pt x="15161" y="2863"/>
                    <a:pt x="14661" y="2130"/>
                  </a:cubicBezTo>
                  <a:cubicBezTo>
                    <a:pt x="14353" y="1719"/>
                    <a:pt x="13880" y="1497"/>
                    <a:pt x="13391" y="1497"/>
                  </a:cubicBezTo>
                  <a:cubicBezTo>
                    <a:pt x="13086" y="1497"/>
                    <a:pt x="12775" y="1583"/>
                    <a:pt x="12493" y="1763"/>
                  </a:cubicBezTo>
                  <a:cubicBezTo>
                    <a:pt x="11659" y="2296"/>
                    <a:pt x="11425" y="3364"/>
                    <a:pt x="11325" y="4298"/>
                  </a:cubicBezTo>
                  <a:cubicBezTo>
                    <a:pt x="11259" y="5232"/>
                    <a:pt x="11459" y="6199"/>
                    <a:pt x="12293" y="6766"/>
                  </a:cubicBezTo>
                  <a:cubicBezTo>
                    <a:pt x="12293" y="6767"/>
                    <a:pt x="12294" y="6767"/>
                    <a:pt x="12295" y="6768"/>
                  </a:cubicBezTo>
                  <a:lnTo>
                    <a:pt x="12295" y="6768"/>
                  </a:lnTo>
                  <a:cubicBezTo>
                    <a:pt x="11382" y="7799"/>
                    <a:pt x="10156" y="8635"/>
                    <a:pt x="8770" y="8635"/>
                  </a:cubicBezTo>
                  <a:cubicBezTo>
                    <a:pt x="8744" y="8635"/>
                    <a:pt x="8717" y="8635"/>
                    <a:pt x="8690" y="8634"/>
                  </a:cubicBezTo>
                  <a:cubicBezTo>
                    <a:pt x="7189" y="8601"/>
                    <a:pt x="5821" y="7767"/>
                    <a:pt x="5054" y="6499"/>
                  </a:cubicBezTo>
                  <a:cubicBezTo>
                    <a:pt x="5044" y="6481"/>
                    <a:pt x="5034" y="6462"/>
                    <a:pt x="5024" y="6443"/>
                  </a:cubicBezTo>
                  <a:lnTo>
                    <a:pt x="5024" y="6443"/>
                  </a:lnTo>
                  <a:cubicBezTo>
                    <a:pt x="5046" y="6406"/>
                    <a:pt x="5067" y="6369"/>
                    <a:pt x="5087" y="6333"/>
                  </a:cubicBezTo>
                  <a:cubicBezTo>
                    <a:pt x="5655" y="5365"/>
                    <a:pt x="6055" y="4331"/>
                    <a:pt x="6322" y="3264"/>
                  </a:cubicBezTo>
                  <a:cubicBezTo>
                    <a:pt x="6422" y="2763"/>
                    <a:pt x="6488" y="2263"/>
                    <a:pt x="6555" y="1763"/>
                  </a:cubicBezTo>
                  <a:cubicBezTo>
                    <a:pt x="6655" y="1296"/>
                    <a:pt x="6589" y="862"/>
                    <a:pt x="6388" y="428"/>
                  </a:cubicBezTo>
                  <a:cubicBezTo>
                    <a:pt x="6192" y="122"/>
                    <a:pt x="5933" y="0"/>
                    <a:pt x="56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1"/>
            <p:cNvSpPr/>
            <p:nvPr/>
          </p:nvSpPr>
          <p:spPr>
            <a:xfrm>
              <a:off x="4418700" y="2374225"/>
              <a:ext cx="110575" cy="120525"/>
            </a:xfrm>
            <a:custGeom>
              <a:avLst/>
              <a:gdLst/>
              <a:ahLst/>
              <a:cxnLst/>
              <a:rect l="l" t="t" r="r" b="b"/>
              <a:pathLst>
                <a:path w="4423" h="4821" extrusionOk="0">
                  <a:moveTo>
                    <a:pt x="940" y="1"/>
                  </a:moveTo>
                  <a:cubicBezTo>
                    <a:pt x="819" y="1"/>
                    <a:pt x="703" y="51"/>
                    <a:pt x="619" y="151"/>
                  </a:cubicBezTo>
                  <a:cubicBezTo>
                    <a:pt x="419" y="317"/>
                    <a:pt x="419" y="618"/>
                    <a:pt x="619" y="784"/>
                  </a:cubicBezTo>
                  <a:lnTo>
                    <a:pt x="619" y="851"/>
                  </a:lnTo>
                  <a:cubicBezTo>
                    <a:pt x="1345" y="1473"/>
                    <a:pt x="2111" y="2035"/>
                    <a:pt x="2918" y="2552"/>
                  </a:cubicBezTo>
                  <a:lnTo>
                    <a:pt x="2918" y="2552"/>
                  </a:lnTo>
                  <a:lnTo>
                    <a:pt x="453" y="3953"/>
                  </a:lnTo>
                  <a:cubicBezTo>
                    <a:pt x="1" y="4207"/>
                    <a:pt x="266" y="4820"/>
                    <a:pt x="682" y="4820"/>
                  </a:cubicBezTo>
                  <a:cubicBezTo>
                    <a:pt x="757" y="4820"/>
                    <a:pt x="838" y="4800"/>
                    <a:pt x="920" y="4754"/>
                  </a:cubicBezTo>
                  <a:lnTo>
                    <a:pt x="4122" y="2986"/>
                  </a:lnTo>
                  <a:cubicBezTo>
                    <a:pt x="4422" y="2786"/>
                    <a:pt x="4422" y="2319"/>
                    <a:pt x="4122" y="2152"/>
                  </a:cubicBezTo>
                  <a:cubicBezTo>
                    <a:pt x="3088" y="1552"/>
                    <a:pt x="2154" y="884"/>
                    <a:pt x="1286" y="151"/>
                  </a:cubicBezTo>
                  <a:cubicBezTo>
                    <a:pt x="1186" y="51"/>
                    <a:pt x="1061" y="1"/>
                    <a:pt x="9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2" name="Google Shape;442;p11"/>
          <p:cNvGrpSpPr/>
          <p:nvPr/>
        </p:nvGrpSpPr>
        <p:grpSpPr>
          <a:xfrm>
            <a:off x="6399800" y="482688"/>
            <a:ext cx="529900" cy="149350"/>
            <a:chOff x="3898800" y="2624300"/>
            <a:chExt cx="529900" cy="149350"/>
          </a:xfrm>
        </p:grpSpPr>
        <p:sp>
          <p:nvSpPr>
            <p:cNvPr id="443" name="Google Shape;443;p11"/>
            <p:cNvSpPr/>
            <p:nvPr/>
          </p:nvSpPr>
          <p:spPr>
            <a:xfrm>
              <a:off x="3916975" y="2666775"/>
              <a:ext cx="511725" cy="65425"/>
            </a:xfrm>
            <a:custGeom>
              <a:avLst/>
              <a:gdLst/>
              <a:ahLst/>
              <a:cxnLst/>
              <a:rect l="l" t="t" r="r" b="b"/>
              <a:pathLst>
                <a:path w="20469" h="2617" extrusionOk="0">
                  <a:moveTo>
                    <a:pt x="706" y="0"/>
                  </a:moveTo>
                  <a:cubicBezTo>
                    <a:pt x="336" y="0"/>
                    <a:pt x="1" y="477"/>
                    <a:pt x="340" y="791"/>
                  </a:cubicBezTo>
                  <a:cubicBezTo>
                    <a:pt x="1876" y="2162"/>
                    <a:pt x="3788" y="2617"/>
                    <a:pt x="5745" y="2617"/>
                  </a:cubicBezTo>
                  <a:cubicBezTo>
                    <a:pt x="6978" y="2617"/>
                    <a:pt x="8228" y="2437"/>
                    <a:pt x="9414" y="2192"/>
                  </a:cubicBezTo>
                  <a:cubicBezTo>
                    <a:pt x="11350" y="1797"/>
                    <a:pt x="13463" y="1214"/>
                    <a:pt x="15508" y="1214"/>
                  </a:cubicBezTo>
                  <a:cubicBezTo>
                    <a:pt x="16915" y="1214"/>
                    <a:pt x="18290" y="1490"/>
                    <a:pt x="19554" y="2292"/>
                  </a:cubicBezTo>
                  <a:cubicBezTo>
                    <a:pt x="19635" y="2346"/>
                    <a:pt x="19716" y="2369"/>
                    <a:pt x="19793" y="2369"/>
                  </a:cubicBezTo>
                  <a:cubicBezTo>
                    <a:pt x="20190" y="2369"/>
                    <a:pt x="20468" y="1743"/>
                    <a:pt x="20021" y="1491"/>
                  </a:cubicBezTo>
                  <a:cubicBezTo>
                    <a:pt x="18642" y="609"/>
                    <a:pt x="17110" y="306"/>
                    <a:pt x="15541" y="306"/>
                  </a:cubicBezTo>
                  <a:cubicBezTo>
                    <a:pt x="13846" y="306"/>
                    <a:pt x="12110" y="660"/>
                    <a:pt x="10481" y="1024"/>
                  </a:cubicBezTo>
                  <a:cubicBezTo>
                    <a:pt x="8965" y="1350"/>
                    <a:pt x="7289" y="1700"/>
                    <a:pt x="5668" y="1700"/>
                  </a:cubicBezTo>
                  <a:cubicBezTo>
                    <a:pt x="3973" y="1700"/>
                    <a:pt x="2338" y="1317"/>
                    <a:pt x="1008" y="124"/>
                  </a:cubicBezTo>
                  <a:cubicBezTo>
                    <a:pt x="914" y="37"/>
                    <a:pt x="809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1"/>
            <p:cNvSpPr/>
            <p:nvPr/>
          </p:nvSpPr>
          <p:spPr>
            <a:xfrm>
              <a:off x="3898800" y="2624300"/>
              <a:ext cx="116400" cy="149350"/>
            </a:xfrm>
            <a:custGeom>
              <a:avLst/>
              <a:gdLst/>
              <a:ahLst/>
              <a:cxnLst/>
              <a:rect l="l" t="t" r="r" b="b"/>
              <a:pathLst>
                <a:path w="4656" h="5974" extrusionOk="0">
                  <a:moveTo>
                    <a:pt x="4013" y="1"/>
                  </a:moveTo>
                  <a:cubicBezTo>
                    <a:pt x="3968" y="1"/>
                    <a:pt x="3920" y="7"/>
                    <a:pt x="3869" y="21"/>
                  </a:cubicBezTo>
                  <a:lnTo>
                    <a:pt x="1768" y="688"/>
                  </a:lnTo>
                  <a:lnTo>
                    <a:pt x="767" y="989"/>
                  </a:lnTo>
                  <a:cubicBezTo>
                    <a:pt x="434" y="1055"/>
                    <a:pt x="167" y="1256"/>
                    <a:pt x="33" y="1589"/>
                  </a:cubicBezTo>
                  <a:cubicBezTo>
                    <a:pt x="0" y="1923"/>
                    <a:pt x="67" y="2256"/>
                    <a:pt x="200" y="2556"/>
                  </a:cubicBezTo>
                  <a:cubicBezTo>
                    <a:pt x="300" y="2890"/>
                    <a:pt x="400" y="3224"/>
                    <a:pt x="500" y="3557"/>
                  </a:cubicBezTo>
                  <a:cubicBezTo>
                    <a:pt x="701" y="4258"/>
                    <a:pt x="834" y="4925"/>
                    <a:pt x="934" y="5625"/>
                  </a:cubicBezTo>
                  <a:cubicBezTo>
                    <a:pt x="991" y="5824"/>
                    <a:pt x="1192" y="5974"/>
                    <a:pt x="1394" y="5974"/>
                  </a:cubicBezTo>
                  <a:cubicBezTo>
                    <a:pt x="1430" y="5974"/>
                    <a:pt x="1466" y="5969"/>
                    <a:pt x="1501" y="5959"/>
                  </a:cubicBezTo>
                  <a:cubicBezTo>
                    <a:pt x="1735" y="5859"/>
                    <a:pt x="1901" y="5625"/>
                    <a:pt x="1835" y="5358"/>
                  </a:cubicBezTo>
                  <a:cubicBezTo>
                    <a:pt x="1635" y="4191"/>
                    <a:pt x="1368" y="3057"/>
                    <a:pt x="1001" y="1923"/>
                  </a:cubicBezTo>
                  <a:cubicBezTo>
                    <a:pt x="1001" y="1913"/>
                    <a:pt x="1000" y="1902"/>
                    <a:pt x="999" y="1890"/>
                  </a:cubicBezTo>
                  <a:lnTo>
                    <a:pt x="999" y="1890"/>
                  </a:lnTo>
                  <a:cubicBezTo>
                    <a:pt x="999" y="1890"/>
                    <a:pt x="1000" y="1890"/>
                    <a:pt x="1001" y="1889"/>
                  </a:cubicBezTo>
                  <a:cubicBezTo>
                    <a:pt x="1134" y="1889"/>
                    <a:pt x="1268" y="1823"/>
                    <a:pt x="1401" y="1756"/>
                  </a:cubicBezTo>
                  <a:lnTo>
                    <a:pt x="2302" y="1489"/>
                  </a:lnTo>
                  <a:lnTo>
                    <a:pt x="4136" y="922"/>
                  </a:lnTo>
                  <a:cubicBezTo>
                    <a:pt x="4656" y="769"/>
                    <a:pt x="4504" y="1"/>
                    <a:pt x="4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400" y="535525"/>
            <a:ext cx="7717500" cy="4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Dancing Script"/>
              <a:buNone/>
              <a:defRPr sz="4300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Dancing Script"/>
              <a:buNone/>
              <a:defRPr sz="4300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Dancing Script"/>
              <a:buNone/>
              <a:defRPr sz="4300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Dancing Script"/>
              <a:buNone/>
              <a:defRPr sz="4300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Dancing Script"/>
              <a:buNone/>
              <a:defRPr sz="4300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Dancing Script"/>
              <a:buNone/>
              <a:defRPr sz="4300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Dancing Script"/>
              <a:buNone/>
              <a:defRPr sz="4300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Dancing Script"/>
              <a:buNone/>
              <a:defRPr sz="4300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Dancing Script"/>
              <a:buNone/>
              <a:defRPr sz="4300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elius Swash Caps"/>
              <a:buChar char="●"/>
              <a:defRPr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elius Swash Caps"/>
              <a:buChar char="○"/>
              <a:defRPr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elius Swash Caps"/>
              <a:buChar char="■"/>
              <a:defRPr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elius Swash Caps"/>
              <a:buChar char="●"/>
              <a:defRPr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elius Swash Caps"/>
              <a:buChar char="○"/>
              <a:defRPr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elius Swash Caps"/>
              <a:buChar char="■"/>
              <a:defRPr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elius Swash Caps"/>
              <a:buChar char="●"/>
              <a:defRPr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elius Swash Caps"/>
              <a:buChar char="○"/>
              <a:defRPr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elius Swash Caps"/>
              <a:buChar char="■"/>
              <a:defRPr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68" r:id="rId18"/>
    <p:sldLayoutId id="2147483669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8" r:id="rId28"/>
    <p:sldLayoutId id="2147483680" r:id="rId29"/>
    <p:sldLayoutId id="2147483681" r:id="rId30"/>
    <p:sldLayoutId id="2147483682" r:id="rId31"/>
    <p:sldLayoutId id="2147483683" r:id="rId32"/>
    <p:sldLayoutId id="2147483684" r:id="rId33"/>
    <p:sldLayoutId id="2147483685" r:id="rId34"/>
    <p:sldLayoutId id="2147483686" r:id="rId35"/>
    <p:sldLayoutId id="2147483687" r:id="rId36"/>
    <p:sldLayoutId id="2147483688" r:id="rId3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9" name="Google Shape;1869;p49"/>
          <p:cNvSpPr txBox="1">
            <a:spLocks noGrp="1"/>
          </p:cNvSpPr>
          <p:nvPr>
            <p:ph type="ctrTitle"/>
          </p:nvPr>
        </p:nvSpPr>
        <p:spPr>
          <a:xfrm>
            <a:off x="3001400" y="1217528"/>
            <a:ext cx="5581800" cy="184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Aft>
                <a:spcPts val="200"/>
              </a:spcAft>
            </a:pPr>
            <a:r>
              <a:rPr lang="en" sz="6600" dirty="0">
                <a:solidFill>
                  <a:schemeClr val="dk1"/>
                </a:solidFill>
              </a:rPr>
              <a:t>Struktur Data</a:t>
            </a:r>
          </a:p>
        </p:txBody>
      </p:sp>
      <p:sp>
        <p:nvSpPr>
          <p:cNvPr id="1870" name="Google Shape;1870;p49"/>
          <p:cNvSpPr txBox="1">
            <a:spLocks noGrp="1"/>
          </p:cNvSpPr>
          <p:nvPr>
            <p:ph type="subTitle" idx="1"/>
          </p:nvPr>
        </p:nvSpPr>
        <p:spPr>
          <a:xfrm>
            <a:off x="3666200" y="3517936"/>
            <a:ext cx="4252200" cy="48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grpSp>
        <p:nvGrpSpPr>
          <p:cNvPr id="1871" name="Google Shape;1871;p49"/>
          <p:cNvGrpSpPr/>
          <p:nvPr/>
        </p:nvGrpSpPr>
        <p:grpSpPr>
          <a:xfrm>
            <a:off x="907246" y="1419546"/>
            <a:ext cx="1894791" cy="2110469"/>
            <a:chOff x="820950" y="1441799"/>
            <a:chExt cx="1953192" cy="2175517"/>
          </a:xfrm>
        </p:grpSpPr>
        <p:sp>
          <p:nvSpPr>
            <p:cNvPr id="1872" name="Google Shape;1872;p49"/>
            <p:cNvSpPr/>
            <p:nvPr/>
          </p:nvSpPr>
          <p:spPr>
            <a:xfrm>
              <a:off x="820950" y="1441799"/>
              <a:ext cx="1953192" cy="2175517"/>
            </a:xfrm>
            <a:custGeom>
              <a:avLst/>
              <a:gdLst/>
              <a:ahLst/>
              <a:cxnLst/>
              <a:rect l="l" t="t" r="r" b="b"/>
              <a:pathLst>
                <a:path w="47133" h="52498" extrusionOk="0">
                  <a:moveTo>
                    <a:pt x="33954" y="0"/>
                  </a:moveTo>
                  <a:cubicBezTo>
                    <a:pt x="33630" y="0"/>
                    <a:pt x="33306" y="36"/>
                    <a:pt x="32982" y="108"/>
                  </a:cubicBezTo>
                  <a:lnTo>
                    <a:pt x="5581" y="6157"/>
                  </a:lnTo>
                  <a:cubicBezTo>
                    <a:pt x="3205" y="6661"/>
                    <a:pt x="1656" y="8966"/>
                    <a:pt x="2124" y="11342"/>
                  </a:cubicBezTo>
                  <a:cubicBezTo>
                    <a:pt x="1044" y="12314"/>
                    <a:pt x="0" y="13719"/>
                    <a:pt x="432" y="15699"/>
                  </a:cubicBezTo>
                  <a:cubicBezTo>
                    <a:pt x="720" y="17067"/>
                    <a:pt x="1692" y="18148"/>
                    <a:pt x="2989" y="18652"/>
                  </a:cubicBezTo>
                  <a:cubicBezTo>
                    <a:pt x="900" y="20776"/>
                    <a:pt x="1692" y="24305"/>
                    <a:pt x="4465" y="25349"/>
                  </a:cubicBezTo>
                  <a:cubicBezTo>
                    <a:pt x="2376" y="27473"/>
                    <a:pt x="3169" y="31002"/>
                    <a:pt x="5905" y="32082"/>
                  </a:cubicBezTo>
                  <a:cubicBezTo>
                    <a:pt x="3853" y="34171"/>
                    <a:pt x="4609" y="37735"/>
                    <a:pt x="7381" y="38779"/>
                  </a:cubicBezTo>
                  <a:cubicBezTo>
                    <a:pt x="5329" y="40904"/>
                    <a:pt x="6085" y="44432"/>
                    <a:pt x="8858" y="45477"/>
                  </a:cubicBezTo>
                  <a:cubicBezTo>
                    <a:pt x="7886" y="46485"/>
                    <a:pt x="7489" y="47889"/>
                    <a:pt x="7777" y="49257"/>
                  </a:cubicBezTo>
                  <a:cubicBezTo>
                    <a:pt x="8102" y="50662"/>
                    <a:pt x="9362" y="51634"/>
                    <a:pt x="10802" y="51634"/>
                  </a:cubicBezTo>
                  <a:cubicBezTo>
                    <a:pt x="11018" y="51634"/>
                    <a:pt x="11234" y="51634"/>
                    <a:pt x="11450" y="51598"/>
                  </a:cubicBezTo>
                  <a:cubicBezTo>
                    <a:pt x="11594" y="51562"/>
                    <a:pt x="11738" y="51490"/>
                    <a:pt x="11882" y="51454"/>
                  </a:cubicBezTo>
                  <a:cubicBezTo>
                    <a:pt x="12710" y="52138"/>
                    <a:pt x="13719" y="52498"/>
                    <a:pt x="14799" y="52498"/>
                  </a:cubicBezTo>
                  <a:cubicBezTo>
                    <a:pt x="15123" y="52498"/>
                    <a:pt x="15447" y="52462"/>
                    <a:pt x="15771" y="52390"/>
                  </a:cubicBezTo>
                  <a:lnTo>
                    <a:pt x="43172" y="46377"/>
                  </a:lnTo>
                  <a:cubicBezTo>
                    <a:pt x="45585" y="45837"/>
                    <a:pt x="47133" y="43424"/>
                    <a:pt x="46593" y="41012"/>
                  </a:cubicBezTo>
                  <a:lnTo>
                    <a:pt x="38347" y="3565"/>
                  </a:lnTo>
                  <a:cubicBezTo>
                    <a:pt x="37879" y="1476"/>
                    <a:pt x="36079" y="0"/>
                    <a:pt x="339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76200" dir="2820000" algn="bl" rotWithShape="0">
                <a:srgbClr val="000000">
                  <a:alpha val="8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49"/>
            <p:cNvSpPr/>
            <p:nvPr/>
          </p:nvSpPr>
          <p:spPr>
            <a:xfrm>
              <a:off x="1005936" y="1538560"/>
              <a:ext cx="1648856" cy="1958662"/>
            </a:xfrm>
            <a:custGeom>
              <a:avLst/>
              <a:gdLst/>
              <a:ahLst/>
              <a:cxnLst/>
              <a:rect l="l" t="t" r="r" b="b"/>
              <a:pathLst>
                <a:path w="39789" h="47265" extrusionOk="0">
                  <a:moveTo>
                    <a:pt x="29462" y="0"/>
                  </a:moveTo>
                  <a:cubicBezTo>
                    <a:pt x="29329" y="0"/>
                    <a:pt x="29194" y="14"/>
                    <a:pt x="29058" y="42"/>
                  </a:cubicBezTo>
                  <a:lnTo>
                    <a:pt x="1657" y="6091"/>
                  </a:lnTo>
                  <a:cubicBezTo>
                    <a:pt x="649" y="6307"/>
                    <a:pt x="1" y="7315"/>
                    <a:pt x="217" y="8323"/>
                  </a:cubicBezTo>
                  <a:lnTo>
                    <a:pt x="8462" y="45770"/>
                  </a:lnTo>
                  <a:cubicBezTo>
                    <a:pt x="8647" y="46662"/>
                    <a:pt x="9409" y="47265"/>
                    <a:pt x="10278" y="47265"/>
                  </a:cubicBezTo>
                  <a:cubicBezTo>
                    <a:pt x="10427" y="47265"/>
                    <a:pt x="10578" y="47247"/>
                    <a:pt x="10731" y="47210"/>
                  </a:cubicBezTo>
                  <a:lnTo>
                    <a:pt x="38132" y="41197"/>
                  </a:lnTo>
                  <a:cubicBezTo>
                    <a:pt x="39140" y="40981"/>
                    <a:pt x="39788" y="39973"/>
                    <a:pt x="39572" y="38929"/>
                  </a:cubicBezTo>
                  <a:lnTo>
                    <a:pt x="31327" y="1482"/>
                  </a:lnTo>
                  <a:cubicBezTo>
                    <a:pt x="31139" y="605"/>
                    <a:pt x="30351" y="0"/>
                    <a:pt x="294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49"/>
            <p:cNvSpPr/>
            <p:nvPr/>
          </p:nvSpPr>
          <p:spPr>
            <a:xfrm>
              <a:off x="2013121" y="2827940"/>
              <a:ext cx="540170" cy="423724"/>
            </a:xfrm>
            <a:custGeom>
              <a:avLst/>
              <a:gdLst/>
              <a:ahLst/>
              <a:cxnLst/>
              <a:rect l="l" t="t" r="r" b="b"/>
              <a:pathLst>
                <a:path w="13035" h="10225" extrusionOk="0">
                  <a:moveTo>
                    <a:pt x="10202" y="0"/>
                  </a:moveTo>
                  <a:cubicBezTo>
                    <a:pt x="10092" y="0"/>
                    <a:pt x="9979" y="12"/>
                    <a:pt x="9866" y="36"/>
                  </a:cubicBezTo>
                  <a:lnTo>
                    <a:pt x="1369" y="1909"/>
                  </a:lnTo>
                  <a:cubicBezTo>
                    <a:pt x="541" y="2089"/>
                    <a:pt x="0" y="2917"/>
                    <a:pt x="181" y="3745"/>
                  </a:cubicBezTo>
                  <a:lnTo>
                    <a:pt x="1333" y="9002"/>
                  </a:lnTo>
                  <a:cubicBezTo>
                    <a:pt x="1521" y="9722"/>
                    <a:pt x="2145" y="10225"/>
                    <a:pt x="2873" y="10225"/>
                  </a:cubicBezTo>
                  <a:cubicBezTo>
                    <a:pt x="2981" y="10225"/>
                    <a:pt x="3093" y="10214"/>
                    <a:pt x="3205" y="10190"/>
                  </a:cubicBezTo>
                  <a:lnTo>
                    <a:pt x="11667" y="8318"/>
                  </a:lnTo>
                  <a:cubicBezTo>
                    <a:pt x="12531" y="8138"/>
                    <a:pt x="13035" y="7310"/>
                    <a:pt x="12855" y="6482"/>
                  </a:cubicBezTo>
                  <a:lnTo>
                    <a:pt x="11703" y="1225"/>
                  </a:lnTo>
                  <a:cubicBezTo>
                    <a:pt x="11547" y="478"/>
                    <a:pt x="10908" y="0"/>
                    <a:pt x="102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49"/>
            <p:cNvSpPr/>
            <p:nvPr/>
          </p:nvSpPr>
          <p:spPr>
            <a:xfrm>
              <a:off x="2080253" y="2926400"/>
              <a:ext cx="376068" cy="82134"/>
            </a:xfrm>
            <a:custGeom>
              <a:avLst/>
              <a:gdLst/>
              <a:ahLst/>
              <a:cxnLst/>
              <a:rect l="l" t="t" r="r" b="b"/>
              <a:pathLst>
                <a:path w="9075" h="1982" fill="none" extrusionOk="0">
                  <a:moveTo>
                    <a:pt x="1" y="1981"/>
                  </a:moveTo>
                  <a:lnTo>
                    <a:pt x="9074" y="1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miter lim="360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49"/>
            <p:cNvSpPr/>
            <p:nvPr/>
          </p:nvSpPr>
          <p:spPr>
            <a:xfrm>
              <a:off x="2096663" y="2998048"/>
              <a:ext cx="374576" cy="83584"/>
            </a:xfrm>
            <a:custGeom>
              <a:avLst/>
              <a:gdLst/>
              <a:ahLst/>
              <a:cxnLst/>
              <a:rect l="l" t="t" r="r" b="b"/>
              <a:pathLst>
                <a:path w="9039" h="2017" fill="none" extrusionOk="0">
                  <a:moveTo>
                    <a:pt x="1" y="2017"/>
                  </a:moveTo>
                  <a:lnTo>
                    <a:pt x="9039" y="0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miter lim="360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49"/>
            <p:cNvSpPr/>
            <p:nvPr/>
          </p:nvSpPr>
          <p:spPr>
            <a:xfrm>
              <a:off x="2111581" y="3071147"/>
              <a:ext cx="376068" cy="82093"/>
            </a:xfrm>
            <a:custGeom>
              <a:avLst/>
              <a:gdLst/>
              <a:ahLst/>
              <a:cxnLst/>
              <a:rect l="l" t="t" r="r" b="b"/>
              <a:pathLst>
                <a:path w="9075" h="1981" fill="none" extrusionOk="0">
                  <a:moveTo>
                    <a:pt x="1" y="1981"/>
                  </a:moveTo>
                  <a:lnTo>
                    <a:pt x="9075" y="0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miter lim="360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49"/>
            <p:cNvSpPr/>
            <p:nvPr/>
          </p:nvSpPr>
          <p:spPr>
            <a:xfrm>
              <a:off x="947755" y="1875999"/>
              <a:ext cx="477513" cy="1566764"/>
            </a:xfrm>
            <a:custGeom>
              <a:avLst/>
              <a:gdLst/>
              <a:ahLst/>
              <a:cxnLst/>
              <a:rect l="l" t="t" r="r" b="b"/>
              <a:pathLst>
                <a:path w="11523" h="37808" fill="none" extrusionOk="0">
                  <a:moveTo>
                    <a:pt x="3745" y="0"/>
                  </a:moveTo>
                  <a:cubicBezTo>
                    <a:pt x="4141" y="1692"/>
                    <a:pt x="1" y="2593"/>
                    <a:pt x="361" y="4285"/>
                  </a:cubicBezTo>
                  <a:cubicBezTo>
                    <a:pt x="721" y="5941"/>
                    <a:pt x="4862" y="5041"/>
                    <a:pt x="5222" y="6733"/>
                  </a:cubicBezTo>
                  <a:cubicBezTo>
                    <a:pt x="5618" y="8390"/>
                    <a:pt x="1477" y="9326"/>
                    <a:pt x="1837" y="10982"/>
                  </a:cubicBezTo>
                  <a:cubicBezTo>
                    <a:pt x="2197" y="12674"/>
                    <a:pt x="6338" y="11738"/>
                    <a:pt x="6698" y="13431"/>
                  </a:cubicBezTo>
                  <a:cubicBezTo>
                    <a:pt x="7094" y="15123"/>
                    <a:pt x="2953" y="15987"/>
                    <a:pt x="3313" y="17679"/>
                  </a:cubicBezTo>
                  <a:cubicBezTo>
                    <a:pt x="3673" y="19372"/>
                    <a:pt x="7814" y="18472"/>
                    <a:pt x="8210" y="20128"/>
                  </a:cubicBezTo>
                  <a:cubicBezTo>
                    <a:pt x="8570" y="21820"/>
                    <a:pt x="4429" y="22720"/>
                    <a:pt x="4790" y="24413"/>
                  </a:cubicBezTo>
                  <a:cubicBezTo>
                    <a:pt x="5150" y="26069"/>
                    <a:pt x="9290" y="25169"/>
                    <a:pt x="9686" y="26861"/>
                  </a:cubicBezTo>
                  <a:cubicBezTo>
                    <a:pt x="10047" y="28517"/>
                    <a:pt x="5906" y="29418"/>
                    <a:pt x="6266" y="31110"/>
                  </a:cubicBezTo>
                  <a:cubicBezTo>
                    <a:pt x="6626" y="32802"/>
                    <a:pt x="10767" y="31866"/>
                    <a:pt x="11163" y="33558"/>
                  </a:cubicBezTo>
                  <a:cubicBezTo>
                    <a:pt x="11523" y="35251"/>
                    <a:pt x="7382" y="36151"/>
                    <a:pt x="7742" y="37807"/>
                  </a:cubicBezTo>
                </a:path>
              </a:pathLst>
            </a:custGeom>
            <a:noFill/>
            <a:ln w="22500" cap="rnd" cmpd="sng">
              <a:solidFill>
                <a:schemeClr val="dk1"/>
              </a:solidFill>
              <a:prstDash val="solid"/>
              <a:miter lim="360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9" name="Google Shape;1879;p49"/>
          <p:cNvGrpSpPr/>
          <p:nvPr/>
        </p:nvGrpSpPr>
        <p:grpSpPr>
          <a:xfrm>
            <a:off x="7583913" y="-156039"/>
            <a:ext cx="1693701" cy="857873"/>
            <a:chOff x="0" y="6078527"/>
            <a:chExt cx="2501774" cy="1267169"/>
          </a:xfrm>
        </p:grpSpPr>
        <p:sp>
          <p:nvSpPr>
            <p:cNvPr id="1880" name="Google Shape;1880;p49"/>
            <p:cNvSpPr/>
            <p:nvPr/>
          </p:nvSpPr>
          <p:spPr>
            <a:xfrm>
              <a:off x="0" y="6078527"/>
              <a:ext cx="2501774" cy="1267169"/>
            </a:xfrm>
            <a:custGeom>
              <a:avLst/>
              <a:gdLst/>
              <a:ahLst/>
              <a:cxnLst/>
              <a:rect l="l" t="t" r="r" b="b"/>
              <a:pathLst>
                <a:path w="136448" h="69112" extrusionOk="0">
                  <a:moveTo>
                    <a:pt x="124307" y="3227"/>
                  </a:moveTo>
                  <a:lnTo>
                    <a:pt x="124307" y="3227"/>
                  </a:lnTo>
                  <a:cubicBezTo>
                    <a:pt x="123991" y="3965"/>
                    <a:pt x="123443" y="4450"/>
                    <a:pt x="123022" y="4998"/>
                  </a:cubicBezTo>
                  <a:cubicBezTo>
                    <a:pt x="122242" y="6051"/>
                    <a:pt x="121420" y="7084"/>
                    <a:pt x="120619" y="8117"/>
                  </a:cubicBezTo>
                  <a:cubicBezTo>
                    <a:pt x="120577" y="8201"/>
                    <a:pt x="120556" y="8264"/>
                    <a:pt x="120535" y="8349"/>
                  </a:cubicBezTo>
                  <a:cubicBezTo>
                    <a:pt x="122347" y="9065"/>
                    <a:pt x="124139" y="9803"/>
                    <a:pt x="125951" y="10498"/>
                  </a:cubicBezTo>
                  <a:cubicBezTo>
                    <a:pt x="126457" y="10688"/>
                    <a:pt x="126394" y="10899"/>
                    <a:pt x="126141" y="11236"/>
                  </a:cubicBezTo>
                  <a:cubicBezTo>
                    <a:pt x="125108" y="12543"/>
                    <a:pt x="124076" y="13828"/>
                    <a:pt x="123043" y="15135"/>
                  </a:cubicBezTo>
                  <a:cubicBezTo>
                    <a:pt x="122853" y="15388"/>
                    <a:pt x="122685" y="15641"/>
                    <a:pt x="122495" y="15873"/>
                  </a:cubicBezTo>
                  <a:lnTo>
                    <a:pt x="128544" y="18339"/>
                  </a:lnTo>
                  <a:cubicBezTo>
                    <a:pt x="127701" y="19392"/>
                    <a:pt x="126858" y="20446"/>
                    <a:pt x="126078" y="21500"/>
                  </a:cubicBezTo>
                  <a:cubicBezTo>
                    <a:pt x="125572" y="22153"/>
                    <a:pt x="124940" y="22722"/>
                    <a:pt x="124645" y="23523"/>
                  </a:cubicBezTo>
                  <a:cubicBezTo>
                    <a:pt x="126457" y="24261"/>
                    <a:pt x="128270" y="24999"/>
                    <a:pt x="130103" y="25736"/>
                  </a:cubicBezTo>
                  <a:cubicBezTo>
                    <a:pt x="130504" y="25884"/>
                    <a:pt x="130567" y="26031"/>
                    <a:pt x="130272" y="26411"/>
                  </a:cubicBezTo>
                  <a:cubicBezTo>
                    <a:pt x="129029" y="27928"/>
                    <a:pt x="127827" y="29488"/>
                    <a:pt x="126605" y="31026"/>
                  </a:cubicBezTo>
                  <a:cubicBezTo>
                    <a:pt x="127827" y="31701"/>
                    <a:pt x="129155" y="32080"/>
                    <a:pt x="130420" y="32628"/>
                  </a:cubicBezTo>
                  <a:cubicBezTo>
                    <a:pt x="131052" y="32923"/>
                    <a:pt x="131747" y="33092"/>
                    <a:pt x="132485" y="33555"/>
                  </a:cubicBezTo>
                  <a:lnTo>
                    <a:pt x="11466" y="65970"/>
                  </a:lnTo>
                  <a:cubicBezTo>
                    <a:pt x="12414" y="64748"/>
                    <a:pt x="13278" y="63673"/>
                    <a:pt x="14100" y="62577"/>
                  </a:cubicBezTo>
                  <a:cubicBezTo>
                    <a:pt x="14543" y="61987"/>
                    <a:pt x="15112" y="61481"/>
                    <a:pt x="15428" y="60786"/>
                  </a:cubicBezTo>
                  <a:cubicBezTo>
                    <a:pt x="13721" y="60111"/>
                    <a:pt x="12014" y="59437"/>
                    <a:pt x="10307" y="58741"/>
                  </a:cubicBezTo>
                  <a:cubicBezTo>
                    <a:pt x="9400" y="58383"/>
                    <a:pt x="9400" y="58383"/>
                    <a:pt x="10012" y="57603"/>
                  </a:cubicBezTo>
                  <a:cubicBezTo>
                    <a:pt x="11108" y="56170"/>
                    <a:pt x="12225" y="54737"/>
                    <a:pt x="13342" y="53304"/>
                  </a:cubicBezTo>
                  <a:cubicBezTo>
                    <a:pt x="12899" y="52840"/>
                    <a:pt x="12267" y="52756"/>
                    <a:pt x="11698" y="52524"/>
                  </a:cubicBezTo>
                  <a:cubicBezTo>
                    <a:pt x="10454" y="51997"/>
                    <a:pt x="9211" y="51470"/>
                    <a:pt x="7925" y="51006"/>
                  </a:cubicBezTo>
                  <a:cubicBezTo>
                    <a:pt x="7440" y="50838"/>
                    <a:pt x="7419" y="50669"/>
                    <a:pt x="7714" y="50311"/>
                  </a:cubicBezTo>
                  <a:cubicBezTo>
                    <a:pt x="8789" y="48962"/>
                    <a:pt x="9864" y="47613"/>
                    <a:pt x="10939" y="46243"/>
                  </a:cubicBezTo>
                  <a:cubicBezTo>
                    <a:pt x="11087" y="46075"/>
                    <a:pt x="11213" y="45864"/>
                    <a:pt x="11339" y="45653"/>
                  </a:cubicBezTo>
                  <a:cubicBezTo>
                    <a:pt x="9674" y="44852"/>
                    <a:pt x="7925" y="44262"/>
                    <a:pt x="6239" y="43545"/>
                  </a:cubicBezTo>
                  <a:cubicBezTo>
                    <a:pt x="5312" y="43166"/>
                    <a:pt x="5333" y="43187"/>
                    <a:pt x="5944" y="42407"/>
                  </a:cubicBezTo>
                  <a:cubicBezTo>
                    <a:pt x="7103" y="40953"/>
                    <a:pt x="8305" y="39541"/>
                    <a:pt x="9358" y="38002"/>
                  </a:cubicBezTo>
                  <a:lnTo>
                    <a:pt x="3541" y="35705"/>
                  </a:lnTo>
                  <a:lnTo>
                    <a:pt x="3562" y="35558"/>
                  </a:lnTo>
                  <a:lnTo>
                    <a:pt x="7946" y="34377"/>
                  </a:lnTo>
                  <a:cubicBezTo>
                    <a:pt x="13995" y="32755"/>
                    <a:pt x="20044" y="31132"/>
                    <a:pt x="26114" y="29509"/>
                  </a:cubicBezTo>
                  <a:cubicBezTo>
                    <a:pt x="34460" y="27275"/>
                    <a:pt x="42806" y="25062"/>
                    <a:pt x="51152" y="22828"/>
                  </a:cubicBezTo>
                  <a:cubicBezTo>
                    <a:pt x="57180" y="21205"/>
                    <a:pt x="63229" y="19582"/>
                    <a:pt x="69278" y="17959"/>
                  </a:cubicBezTo>
                  <a:lnTo>
                    <a:pt x="93410" y="11510"/>
                  </a:lnTo>
                  <a:cubicBezTo>
                    <a:pt x="100133" y="9719"/>
                    <a:pt x="106856" y="7906"/>
                    <a:pt x="113559" y="6093"/>
                  </a:cubicBezTo>
                  <a:cubicBezTo>
                    <a:pt x="117036" y="5166"/>
                    <a:pt x="120493" y="4239"/>
                    <a:pt x="123949" y="3290"/>
                  </a:cubicBezTo>
                  <a:cubicBezTo>
                    <a:pt x="124034" y="3269"/>
                    <a:pt x="124118" y="3269"/>
                    <a:pt x="124307" y="3227"/>
                  </a:cubicBezTo>
                  <a:close/>
                  <a:moveTo>
                    <a:pt x="124677" y="1"/>
                  </a:moveTo>
                  <a:cubicBezTo>
                    <a:pt x="124482" y="1"/>
                    <a:pt x="124281" y="22"/>
                    <a:pt x="124076" y="66"/>
                  </a:cubicBezTo>
                  <a:cubicBezTo>
                    <a:pt x="120893" y="740"/>
                    <a:pt x="117795" y="1689"/>
                    <a:pt x="114676" y="2532"/>
                  </a:cubicBezTo>
                  <a:cubicBezTo>
                    <a:pt x="106941" y="4576"/>
                    <a:pt x="99206" y="6641"/>
                    <a:pt x="91471" y="8728"/>
                  </a:cubicBezTo>
                  <a:cubicBezTo>
                    <a:pt x="84453" y="10625"/>
                    <a:pt x="77413" y="12501"/>
                    <a:pt x="70374" y="14397"/>
                  </a:cubicBezTo>
                  <a:cubicBezTo>
                    <a:pt x="64620" y="15936"/>
                    <a:pt x="58866" y="17453"/>
                    <a:pt x="53133" y="18992"/>
                  </a:cubicBezTo>
                  <a:lnTo>
                    <a:pt x="29107" y="25420"/>
                  </a:lnTo>
                  <a:lnTo>
                    <a:pt x="8557" y="30921"/>
                  </a:lnTo>
                  <a:cubicBezTo>
                    <a:pt x="6597" y="31448"/>
                    <a:pt x="4616" y="31975"/>
                    <a:pt x="2656" y="32502"/>
                  </a:cubicBezTo>
                  <a:cubicBezTo>
                    <a:pt x="1223" y="32881"/>
                    <a:pt x="275" y="33893"/>
                    <a:pt x="148" y="35284"/>
                  </a:cubicBezTo>
                  <a:cubicBezTo>
                    <a:pt x="1" y="36675"/>
                    <a:pt x="738" y="37918"/>
                    <a:pt x="2108" y="38529"/>
                  </a:cubicBezTo>
                  <a:cubicBezTo>
                    <a:pt x="2677" y="38782"/>
                    <a:pt x="3246" y="38993"/>
                    <a:pt x="3815" y="39204"/>
                  </a:cubicBezTo>
                  <a:cubicBezTo>
                    <a:pt x="4216" y="39351"/>
                    <a:pt x="4237" y="39499"/>
                    <a:pt x="3963" y="39794"/>
                  </a:cubicBezTo>
                  <a:cubicBezTo>
                    <a:pt x="3562" y="40237"/>
                    <a:pt x="3183" y="40700"/>
                    <a:pt x="2867" y="41185"/>
                  </a:cubicBezTo>
                  <a:cubicBezTo>
                    <a:pt x="1855" y="42660"/>
                    <a:pt x="1855" y="44241"/>
                    <a:pt x="3267" y="45548"/>
                  </a:cubicBezTo>
                  <a:cubicBezTo>
                    <a:pt x="3984" y="46201"/>
                    <a:pt x="4911" y="46433"/>
                    <a:pt x="5775" y="46791"/>
                  </a:cubicBezTo>
                  <a:cubicBezTo>
                    <a:pt x="6218" y="46960"/>
                    <a:pt x="6218" y="47086"/>
                    <a:pt x="5944" y="47423"/>
                  </a:cubicBezTo>
                  <a:cubicBezTo>
                    <a:pt x="5501" y="47950"/>
                    <a:pt x="5101" y="48477"/>
                    <a:pt x="4722" y="49046"/>
                  </a:cubicBezTo>
                  <a:cubicBezTo>
                    <a:pt x="3900" y="50290"/>
                    <a:pt x="4068" y="51934"/>
                    <a:pt x="5143" y="52966"/>
                  </a:cubicBezTo>
                  <a:cubicBezTo>
                    <a:pt x="5902" y="53746"/>
                    <a:pt x="6935" y="53999"/>
                    <a:pt x="7904" y="54400"/>
                  </a:cubicBezTo>
                  <a:cubicBezTo>
                    <a:pt x="8220" y="54526"/>
                    <a:pt x="8368" y="54610"/>
                    <a:pt x="8073" y="54926"/>
                  </a:cubicBezTo>
                  <a:cubicBezTo>
                    <a:pt x="7714" y="55306"/>
                    <a:pt x="7440" y="55748"/>
                    <a:pt x="7082" y="56149"/>
                  </a:cubicBezTo>
                  <a:cubicBezTo>
                    <a:pt x="6007" y="57350"/>
                    <a:pt x="5944" y="59163"/>
                    <a:pt x="6956" y="60427"/>
                  </a:cubicBezTo>
                  <a:cubicBezTo>
                    <a:pt x="7525" y="61123"/>
                    <a:pt x="8347" y="61397"/>
                    <a:pt x="9148" y="61713"/>
                  </a:cubicBezTo>
                  <a:cubicBezTo>
                    <a:pt x="10328" y="62156"/>
                    <a:pt x="10328" y="62156"/>
                    <a:pt x="9590" y="63146"/>
                  </a:cubicBezTo>
                  <a:cubicBezTo>
                    <a:pt x="8979" y="63989"/>
                    <a:pt x="8157" y="64727"/>
                    <a:pt x="8305" y="65886"/>
                  </a:cubicBezTo>
                  <a:cubicBezTo>
                    <a:pt x="8177" y="67642"/>
                    <a:pt x="9651" y="69112"/>
                    <a:pt x="11449" y="69112"/>
                  </a:cubicBezTo>
                  <a:cubicBezTo>
                    <a:pt x="11722" y="69112"/>
                    <a:pt x="12004" y="69078"/>
                    <a:pt x="12288" y="69005"/>
                  </a:cubicBezTo>
                  <a:cubicBezTo>
                    <a:pt x="16377" y="67930"/>
                    <a:pt x="20465" y="66813"/>
                    <a:pt x="24575" y="65717"/>
                  </a:cubicBezTo>
                  <a:cubicBezTo>
                    <a:pt x="32310" y="63652"/>
                    <a:pt x="40045" y="61586"/>
                    <a:pt x="47780" y="59500"/>
                  </a:cubicBezTo>
                  <a:cubicBezTo>
                    <a:pt x="54820" y="57624"/>
                    <a:pt x="61859" y="55706"/>
                    <a:pt x="68898" y="53809"/>
                  </a:cubicBezTo>
                  <a:cubicBezTo>
                    <a:pt x="74294" y="52355"/>
                    <a:pt x="79668" y="50901"/>
                    <a:pt x="85064" y="49468"/>
                  </a:cubicBezTo>
                  <a:cubicBezTo>
                    <a:pt x="92757" y="47423"/>
                    <a:pt x="100449" y="45358"/>
                    <a:pt x="108142" y="43314"/>
                  </a:cubicBezTo>
                  <a:cubicBezTo>
                    <a:pt x="115013" y="41480"/>
                    <a:pt x="121905" y="39667"/>
                    <a:pt x="128755" y="37792"/>
                  </a:cubicBezTo>
                  <a:cubicBezTo>
                    <a:pt x="130462" y="37328"/>
                    <a:pt x="132190" y="36991"/>
                    <a:pt x="133855" y="36359"/>
                  </a:cubicBezTo>
                  <a:cubicBezTo>
                    <a:pt x="135899" y="35600"/>
                    <a:pt x="136447" y="32944"/>
                    <a:pt x="134972" y="31364"/>
                  </a:cubicBezTo>
                  <a:cubicBezTo>
                    <a:pt x="134213" y="30542"/>
                    <a:pt x="133223" y="30310"/>
                    <a:pt x="132274" y="29930"/>
                  </a:cubicBezTo>
                  <a:cubicBezTo>
                    <a:pt x="131768" y="29741"/>
                    <a:pt x="131726" y="29530"/>
                    <a:pt x="132085" y="29129"/>
                  </a:cubicBezTo>
                  <a:cubicBezTo>
                    <a:pt x="132464" y="28708"/>
                    <a:pt x="132822" y="28223"/>
                    <a:pt x="133202" y="27760"/>
                  </a:cubicBezTo>
                  <a:cubicBezTo>
                    <a:pt x="133981" y="26811"/>
                    <a:pt x="133876" y="24556"/>
                    <a:pt x="132928" y="23755"/>
                  </a:cubicBezTo>
                  <a:cubicBezTo>
                    <a:pt x="132042" y="23017"/>
                    <a:pt x="131031" y="22680"/>
                    <a:pt x="130040" y="22238"/>
                  </a:cubicBezTo>
                  <a:cubicBezTo>
                    <a:pt x="129724" y="22111"/>
                    <a:pt x="129577" y="22048"/>
                    <a:pt x="129872" y="21711"/>
                  </a:cubicBezTo>
                  <a:cubicBezTo>
                    <a:pt x="130272" y="21289"/>
                    <a:pt x="130630" y="20804"/>
                    <a:pt x="130989" y="20341"/>
                  </a:cubicBezTo>
                  <a:cubicBezTo>
                    <a:pt x="132295" y="18676"/>
                    <a:pt x="131895" y="16610"/>
                    <a:pt x="130061" y="15514"/>
                  </a:cubicBezTo>
                  <a:cubicBezTo>
                    <a:pt x="129450" y="15198"/>
                    <a:pt x="128797" y="14924"/>
                    <a:pt x="128143" y="14692"/>
                  </a:cubicBezTo>
                  <a:cubicBezTo>
                    <a:pt x="127764" y="14545"/>
                    <a:pt x="127574" y="14418"/>
                    <a:pt x="127954" y="14018"/>
                  </a:cubicBezTo>
                  <a:cubicBezTo>
                    <a:pt x="128333" y="13597"/>
                    <a:pt x="128691" y="13175"/>
                    <a:pt x="129007" y="12711"/>
                  </a:cubicBezTo>
                  <a:cubicBezTo>
                    <a:pt x="130251" y="11025"/>
                    <a:pt x="129829" y="9002"/>
                    <a:pt x="128017" y="7948"/>
                  </a:cubicBezTo>
                  <a:cubicBezTo>
                    <a:pt x="127406" y="7611"/>
                    <a:pt x="126752" y="7337"/>
                    <a:pt x="126099" y="7105"/>
                  </a:cubicBezTo>
                  <a:cubicBezTo>
                    <a:pt x="125762" y="6979"/>
                    <a:pt x="125551" y="6810"/>
                    <a:pt x="125909" y="6452"/>
                  </a:cubicBezTo>
                  <a:cubicBezTo>
                    <a:pt x="126162" y="6199"/>
                    <a:pt x="126394" y="5946"/>
                    <a:pt x="126584" y="5651"/>
                  </a:cubicBezTo>
                  <a:cubicBezTo>
                    <a:pt x="127216" y="4850"/>
                    <a:pt x="127722" y="4007"/>
                    <a:pt x="127659" y="2911"/>
                  </a:cubicBezTo>
                  <a:cubicBezTo>
                    <a:pt x="127564" y="1515"/>
                    <a:pt x="126339" y="1"/>
                    <a:pt x="1246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66675" dir="1800000" algn="bl" rotWithShape="0">
                <a:schemeClr val="dk1">
                  <a:alpha val="8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49"/>
            <p:cNvSpPr/>
            <p:nvPr/>
          </p:nvSpPr>
          <p:spPr>
            <a:xfrm>
              <a:off x="129158" y="6370241"/>
              <a:ext cx="2231644" cy="690152"/>
            </a:xfrm>
            <a:custGeom>
              <a:avLst/>
              <a:gdLst/>
              <a:ahLst/>
              <a:cxnLst/>
              <a:rect l="l" t="t" r="r" b="b"/>
              <a:pathLst>
                <a:path w="121104" h="37432" extrusionOk="0">
                  <a:moveTo>
                    <a:pt x="115076" y="1"/>
                  </a:moveTo>
                  <a:cubicBezTo>
                    <a:pt x="112968" y="570"/>
                    <a:pt x="110861" y="1097"/>
                    <a:pt x="108732" y="1645"/>
                  </a:cubicBezTo>
                  <a:cubicBezTo>
                    <a:pt x="100407" y="3879"/>
                    <a:pt x="92061" y="6092"/>
                    <a:pt x="83715" y="8326"/>
                  </a:cubicBezTo>
                  <a:cubicBezTo>
                    <a:pt x="76991" y="10117"/>
                    <a:pt x="70289" y="11909"/>
                    <a:pt x="63566" y="13721"/>
                  </a:cubicBezTo>
                  <a:lnTo>
                    <a:pt x="41457" y="19644"/>
                  </a:lnTo>
                  <a:lnTo>
                    <a:pt x="17325" y="26114"/>
                  </a:lnTo>
                  <a:cubicBezTo>
                    <a:pt x="13089" y="27231"/>
                    <a:pt x="8873" y="28369"/>
                    <a:pt x="4658" y="29507"/>
                  </a:cubicBezTo>
                  <a:cubicBezTo>
                    <a:pt x="4405" y="29570"/>
                    <a:pt x="4152" y="29676"/>
                    <a:pt x="3920" y="29781"/>
                  </a:cubicBezTo>
                  <a:cubicBezTo>
                    <a:pt x="3773" y="29971"/>
                    <a:pt x="3668" y="30181"/>
                    <a:pt x="3520" y="30371"/>
                  </a:cubicBezTo>
                  <a:cubicBezTo>
                    <a:pt x="2445" y="31720"/>
                    <a:pt x="1370" y="33069"/>
                    <a:pt x="274" y="34418"/>
                  </a:cubicBezTo>
                  <a:cubicBezTo>
                    <a:pt x="0" y="34776"/>
                    <a:pt x="21" y="34945"/>
                    <a:pt x="506" y="35134"/>
                  </a:cubicBezTo>
                  <a:cubicBezTo>
                    <a:pt x="1771" y="35577"/>
                    <a:pt x="3035" y="36104"/>
                    <a:pt x="4279" y="36631"/>
                  </a:cubicBezTo>
                  <a:cubicBezTo>
                    <a:pt x="4827" y="36884"/>
                    <a:pt x="5459" y="36968"/>
                    <a:pt x="5902" y="37432"/>
                  </a:cubicBezTo>
                  <a:cubicBezTo>
                    <a:pt x="8136" y="36799"/>
                    <a:pt x="10370" y="36188"/>
                    <a:pt x="12625" y="35577"/>
                  </a:cubicBezTo>
                  <a:cubicBezTo>
                    <a:pt x="18948" y="33870"/>
                    <a:pt x="25292" y="32184"/>
                    <a:pt x="31615" y="30477"/>
                  </a:cubicBezTo>
                  <a:cubicBezTo>
                    <a:pt x="35724" y="29381"/>
                    <a:pt x="39834" y="28306"/>
                    <a:pt x="43923" y="27210"/>
                  </a:cubicBezTo>
                  <a:cubicBezTo>
                    <a:pt x="49824" y="25629"/>
                    <a:pt x="55705" y="24048"/>
                    <a:pt x="61606" y="22468"/>
                  </a:cubicBezTo>
                  <a:cubicBezTo>
                    <a:pt x="69952" y="20234"/>
                    <a:pt x="78298" y="18000"/>
                    <a:pt x="86644" y="15787"/>
                  </a:cubicBezTo>
                  <a:cubicBezTo>
                    <a:pt x="94021" y="13805"/>
                    <a:pt x="101398" y="11824"/>
                    <a:pt x="108774" y="9843"/>
                  </a:cubicBezTo>
                  <a:cubicBezTo>
                    <a:pt x="111409" y="9148"/>
                    <a:pt x="114043" y="8410"/>
                    <a:pt x="116678" y="7693"/>
                  </a:cubicBezTo>
                  <a:cubicBezTo>
                    <a:pt x="116846" y="7672"/>
                    <a:pt x="117015" y="7651"/>
                    <a:pt x="117205" y="7630"/>
                  </a:cubicBezTo>
                  <a:cubicBezTo>
                    <a:pt x="117500" y="6829"/>
                    <a:pt x="118132" y="6281"/>
                    <a:pt x="118638" y="5628"/>
                  </a:cubicBezTo>
                  <a:cubicBezTo>
                    <a:pt x="119439" y="4574"/>
                    <a:pt x="120261" y="3520"/>
                    <a:pt x="121104" y="2467"/>
                  </a:cubicBezTo>
                  <a:lnTo>
                    <a:pt x="1150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49"/>
            <p:cNvSpPr/>
            <p:nvPr/>
          </p:nvSpPr>
          <p:spPr>
            <a:xfrm>
              <a:off x="165662" y="6510918"/>
              <a:ext cx="2232436" cy="687424"/>
            </a:xfrm>
            <a:custGeom>
              <a:avLst/>
              <a:gdLst/>
              <a:ahLst/>
              <a:cxnLst/>
              <a:rect l="l" t="t" r="r" b="b"/>
              <a:pathLst>
                <a:path w="121147" h="37284" extrusionOk="0">
                  <a:moveTo>
                    <a:pt x="115224" y="0"/>
                  </a:moveTo>
                  <a:cubicBezTo>
                    <a:pt x="115034" y="0"/>
                    <a:pt x="114865" y="42"/>
                    <a:pt x="114697" y="63"/>
                  </a:cubicBezTo>
                  <a:cubicBezTo>
                    <a:pt x="112062" y="780"/>
                    <a:pt x="109428" y="1518"/>
                    <a:pt x="106793" y="2213"/>
                  </a:cubicBezTo>
                  <a:cubicBezTo>
                    <a:pt x="99417" y="4194"/>
                    <a:pt x="92040" y="6175"/>
                    <a:pt x="84663" y="8136"/>
                  </a:cubicBezTo>
                  <a:cubicBezTo>
                    <a:pt x="76317" y="10370"/>
                    <a:pt x="67971" y="12604"/>
                    <a:pt x="59625" y="14838"/>
                  </a:cubicBezTo>
                  <a:cubicBezTo>
                    <a:pt x="53745" y="16397"/>
                    <a:pt x="47843" y="17978"/>
                    <a:pt x="41942" y="19580"/>
                  </a:cubicBezTo>
                  <a:cubicBezTo>
                    <a:pt x="37853" y="20676"/>
                    <a:pt x="33743" y="21751"/>
                    <a:pt x="29655" y="22847"/>
                  </a:cubicBezTo>
                  <a:cubicBezTo>
                    <a:pt x="23311" y="24533"/>
                    <a:pt x="16967" y="26240"/>
                    <a:pt x="10644" y="27947"/>
                  </a:cubicBezTo>
                  <a:cubicBezTo>
                    <a:pt x="8410" y="28558"/>
                    <a:pt x="6176" y="29190"/>
                    <a:pt x="3942" y="29802"/>
                  </a:cubicBezTo>
                  <a:cubicBezTo>
                    <a:pt x="2825" y="31235"/>
                    <a:pt x="1708" y="32668"/>
                    <a:pt x="612" y="34080"/>
                  </a:cubicBezTo>
                  <a:cubicBezTo>
                    <a:pt x="0" y="34881"/>
                    <a:pt x="0" y="34881"/>
                    <a:pt x="907" y="35239"/>
                  </a:cubicBezTo>
                  <a:cubicBezTo>
                    <a:pt x="2614" y="35914"/>
                    <a:pt x="4321" y="36609"/>
                    <a:pt x="6028" y="37284"/>
                  </a:cubicBezTo>
                  <a:cubicBezTo>
                    <a:pt x="8241" y="36693"/>
                    <a:pt x="10454" y="36124"/>
                    <a:pt x="12667" y="35513"/>
                  </a:cubicBezTo>
                  <a:cubicBezTo>
                    <a:pt x="16292" y="34565"/>
                    <a:pt x="19896" y="33595"/>
                    <a:pt x="23500" y="32626"/>
                  </a:cubicBezTo>
                  <a:cubicBezTo>
                    <a:pt x="29402" y="31045"/>
                    <a:pt x="35282" y="29464"/>
                    <a:pt x="41183" y="27884"/>
                  </a:cubicBezTo>
                  <a:cubicBezTo>
                    <a:pt x="50204" y="25481"/>
                    <a:pt x="59203" y="23057"/>
                    <a:pt x="68224" y="20655"/>
                  </a:cubicBezTo>
                  <a:cubicBezTo>
                    <a:pt x="74252" y="19032"/>
                    <a:pt x="80301" y="17409"/>
                    <a:pt x="86349" y="15786"/>
                  </a:cubicBezTo>
                  <a:cubicBezTo>
                    <a:pt x="94379" y="13636"/>
                    <a:pt x="102430" y="11487"/>
                    <a:pt x="110482" y="9337"/>
                  </a:cubicBezTo>
                  <a:cubicBezTo>
                    <a:pt x="112716" y="8726"/>
                    <a:pt x="114950" y="8114"/>
                    <a:pt x="117184" y="7524"/>
                  </a:cubicBezTo>
                  <a:cubicBezTo>
                    <a:pt x="118406" y="5965"/>
                    <a:pt x="119607" y="4405"/>
                    <a:pt x="120851" y="2888"/>
                  </a:cubicBezTo>
                  <a:cubicBezTo>
                    <a:pt x="121146" y="2508"/>
                    <a:pt x="121083" y="2382"/>
                    <a:pt x="120682" y="2213"/>
                  </a:cubicBezTo>
                  <a:cubicBezTo>
                    <a:pt x="118849" y="1476"/>
                    <a:pt x="117036" y="738"/>
                    <a:pt x="1152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49"/>
            <p:cNvSpPr/>
            <p:nvPr/>
          </p:nvSpPr>
          <p:spPr>
            <a:xfrm>
              <a:off x="90315" y="6231518"/>
              <a:ext cx="2232823" cy="687829"/>
            </a:xfrm>
            <a:custGeom>
              <a:avLst/>
              <a:gdLst/>
              <a:ahLst/>
              <a:cxnLst/>
              <a:rect l="l" t="t" r="r" b="b"/>
              <a:pathLst>
                <a:path w="121168" h="37306" extrusionOk="0">
                  <a:moveTo>
                    <a:pt x="115224" y="1"/>
                  </a:moveTo>
                  <a:cubicBezTo>
                    <a:pt x="113917" y="338"/>
                    <a:pt x="112610" y="654"/>
                    <a:pt x="111283" y="1012"/>
                  </a:cubicBezTo>
                  <a:cubicBezTo>
                    <a:pt x="107636" y="1982"/>
                    <a:pt x="103990" y="2972"/>
                    <a:pt x="100323" y="3942"/>
                  </a:cubicBezTo>
                  <a:cubicBezTo>
                    <a:pt x="94000" y="5649"/>
                    <a:pt x="87656" y="7356"/>
                    <a:pt x="81312" y="9063"/>
                  </a:cubicBezTo>
                  <a:cubicBezTo>
                    <a:pt x="76633" y="10307"/>
                    <a:pt x="71934" y="11550"/>
                    <a:pt x="67255" y="12794"/>
                  </a:cubicBezTo>
                  <a:cubicBezTo>
                    <a:pt x="60784" y="14543"/>
                    <a:pt x="54314" y="16292"/>
                    <a:pt x="47865" y="18021"/>
                  </a:cubicBezTo>
                  <a:cubicBezTo>
                    <a:pt x="43122" y="19285"/>
                    <a:pt x="38401" y="20529"/>
                    <a:pt x="33659" y="21793"/>
                  </a:cubicBezTo>
                  <a:cubicBezTo>
                    <a:pt x="27252" y="23521"/>
                    <a:pt x="20845" y="25229"/>
                    <a:pt x="14459" y="26957"/>
                  </a:cubicBezTo>
                  <a:cubicBezTo>
                    <a:pt x="11171" y="27821"/>
                    <a:pt x="7904" y="28706"/>
                    <a:pt x="4616" y="29570"/>
                  </a:cubicBezTo>
                  <a:cubicBezTo>
                    <a:pt x="4427" y="29612"/>
                    <a:pt x="4237" y="29633"/>
                    <a:pt x="4047" y="29654"/>
                  </a:cubicBezTo>
                  <a:cubicBezTo>
                    <a:pt x="2994" y="31193"/>
                    <a:pt x="1771" y="32605"/>
                    <a:pt x="612" y="34059"/>
                  </a:cubicBezTo>
                  <a:cubicBezTo>
                    <a:pt x="22" y="34839"/>
                    <a:pt x="1" y="34818"/>
                    <a:pt x="907" y="35197"/>
                  </a:cubicBezTo>
                  <a:cubicBezTo>
                    <a:pt x="2614" y="35914"/>
                    <a:pt x="4363" y="36525"/>
                    <a:pt x="6028" y="37305"/>
                  </a:cubicBezTo>
                  <a:cubicBezTo>
                    <a:pt x="6260" y="37221"/>
                    <a:pt x="6492" y="37115"/>
                    <a:pt x="6766" y="37052"/>
                  </a:cubicBezTo>
                  <a:cubicBezTo>
                    <a:pt x="11002" y="35914"/>
                    <a:pt x="15218" y="34776"/>
                    <a:pt x="19433" y="33638"/>
                  </a:cubicBezTo>
                  <a:lnTo>
                    <a:pt x="43565" y="27189"/>
                  </a:lnTo>
                  <a:lnTo>
                    <a:pt x="65674" y="21245"/>
                  </a:lnTo>
                  <a:cubicBezTo>
                    <a:pt x="72397" y="19454"/>
                    <a:pt x="79099" y="17662"/>
                    <a:pt x="85823" y="15850"/>
                  </a:cubicBezTo>
                  <a:cubicBezTo>
                    <a:pt x="94169" y="13637"/>
                    <a:pt x="102494" y="11403"/>
                    <a:pt x="110840" y="9190"/>
                  </a:cubicBezTo>
                  <a:cubicBezTo>
                    <a:pt x="112969" y="8621"/>
                    <a:pt x="115076" y="8073"/>
                    <a:pt x="117184" y="7525"/>
                  </a:cubicBezTo>
                  <a:cubicBezTo>
                    <a:pt x="117374" y="7293"/>
                    <a:pt x="117563" y="7040"/>
                    <a:pt x="117732" y="6787"/>
                  </a:cubicBezTo>
                  <a:cubicBezTo>
                    <a:pt x="118765" y="5480"/>
                    <a:pt x="119797" y="4174"/>
                    <a:pt x="120830" y="2888"/>
                  </a:cubicBezTo>
                  <a:cubicBezTo>
                    <a:pt x="121104" y="2551"/>
                    <a:pt x="121167" y="2340"/>
                    <a:pt x="120662" y="2150"/>
                  </a:cubicBezTo>
                  <a:cubicBezTo>
                    <a:pt x="118849" y="1455"/>
                    <a:pt x="117036" y="717"/>
                    <a:pt x="115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49"/>
            <p:cNvSpPr/>
            <p:nvPr/>
          </p:nvSpPr>
          <p:spPr>
            <a:xfrm>
              <a:off x="203326" y="6649642"/>
              <a:ext cx="2230096" cy="644298"/>
            </a:xfrm>
            <a:custGeom>
              <a:avLst/>
              <a:gdLst/>
              <a:ahLst/>
              <a:cxnLst/>
              <a:rect l="l" t="t" r="r" b="b"/>
              <a:pathLst>
                <a:path w="121020" h="34945" extrusionOk="0">
                  <a:moveTo>
                    <a:pt x="115140" y="0"/>
                  </a:moveTo>
                  <a:cubicBezTo>
                    <a:pt x="112927" y="612"/>
                    <a:pt x="110672" y="1223"/>
                    <a:pt x="108438" y="1834"/>
                  </a:cubicBezTo>
                  <a:cubicBezTo>
                    <a:pt x="100386" y="3984"/>
                    <a:pt x="92356" y="6133"/>
                    <a:pt x="84305" y="8283"/>
                  </a:cubicBezTo>
                  <a:cubicBezTo>
                    <a:pt x="78257" y="9906"/>
                    <a:pt x="72229" y="11529"/>
                    <a:pt x="66180" y="13152"/>
                  </a:cubicBezTo>
                  <a:cubicBezTo>
                    <a:pt x="57159" y="15554"/>
                    <a:pt x="48139" y="17957"/>
                    <a:pt x="39139" y="20360"/>
                  </a:cubicBezTo>
                  <a:lnTo>
                    <a:pt x="21456" y="25102"/>
                  </a:lnTo>
                  <a:cubicBezTo>
                    <a:pt x="17852" y="26071"/>
                    <a:pt x="14227" y="27041"/>
                    <a:pt x="10623" y="28010"/>
                  </a:cubicBezTo>
                  <a:cubicBezTo>
                    <a:pt x="8410" y="28600"/>
                    <a:pt x="6197" y="29191"/>
                    <a:pt x="3963" y="29760"/>
                  </a:cubicBezTo>
                  <a:cubicBezTo>
                    <a:pt x="3668" y="30455"/>
                    <a:pt x="3099" y="30961"/>
                    <a:pt x="2635" y="31551"/>
                  </a:cubicBezTo>
                  <a:cubicBezTo>
                    <a:pt x="1813" y="32647"/>
                    <a:pt x="949" y="33722"/>
                    <a:pt x="1" y="34944"/>
                  </a:cubicBezTo>
                  <a:lnTo>
                    <a:pt x="121020" y="2529"/>
                  </a:lnTo>
                  <a:cubicBezTo>
                    <a:pt x="120303" y="2066"/>
                    <a:pt x="119587" y="1897"/>
                    <a:pt x="118954" y="1602"/>
                  </a:cubicBezTo>
                  <a:cubicBezTo>
                    <a:pt x="117690" y="1054"/>
                    <a:pt x="116362" y="675"/>
                    <a:pt x="1151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49"/>
            <p:cNvSpPr/>
            <p:nvPr/>
          </p:nvSpPr>
          <p:spPr>
            <a:xfrm>
              <a:off x="57312" y="6136303"/>
              <a:ext cx="2225434" cy="641183"/>
            </a:xfrm>
            <a:custGeom>
              <a:avLst/>
              <a:gdLst/>
              <a:ahLst/>
              <a:cxnLst/>
              <a:rect l="l" t="t" r="r" b="b"/>
              <a:pathLst>
                <a:path w="120767" h="34776" extrusionOk="0">
                  <a:moveTo>
                    <a:pt x="120766" y="0"/>
                  </a:moveTo>
                  <a:cubicBezTo>
                    <a:pt x="120577" y="42"/>
                    <a:pt x="120492" y="42"/>
                    <a:pt x="120408" y="63"/>
                  </a:cubicBezTo>
                  <a:cubicBezTo>
                    <a:pt x="116952" y="1012"/>
                    <a:pt x="113495" y="1939"/>
                    <a:pt x="110039" y="2866"/>
                  </a:cubicBezTo>
                  <a:cubicBezTo>
                    <a:pt x="103315" y="4679"/>
                    <a:pt x="96592" y="6470"/>
                    <a:pt x="89869" y="8283"/>
                  </a:cubicBezTo>
                  <a:lnTo>
                    <a:pt x="65737" y="14732"/>
                  </a:lnTo>
                  <a:cubicBezTo>
                    <a:pt x="59688" y="16355"/>
                    <a:pt x="53639" y="17978"/>
                    <a:pt x="47611" y="19601"/>
                  </a:cubicBezTo>
                  <a:cubicBezTo>
                    <a:pt x="39265" y="21814"/>
                    <a:pt x="30919" y="24048"/>
                    <a:pt x="22573" y="26282"/>
                  </a:cubicBezTo>
                  <a:cubicBezTo>
                    <a:pt x="16524" y="27905"/>
                    <a:pt x="10454" y="29528"/>
                    <a:pt x="4405" y="31150"/>
                  </a:cubicBezTo>
                  <a:lnTo>
                    <a:pt x="21" y="32331"/>
                  </a:lnTo>
                  <a:lnTo>
                    <a:pt x="0" y="32478"/>
                  </a:lnTo>
                  <a:lnTo>
                    <a:pt x="5838" y="34775"/>
                  </a:lnTo>
                  <a:cubicBezTo>
                    <a:pt x="6028" y="34754"/>
                    <a:pt x="6218" y="34733"/>
                    <a:pt x="6407" y="34691"/>
                  </a:cubicBezTo>
                  <a:cubicBezTo>
                    <a:pt x="9695" y="33827"/>
                    <a:pt x="12962" y="32963"/>
                    <a:pt x="16229" y="32078"/>
                  </a:cubicBezTo>
                  <a:cubicBezTo>
                    <a:pt x="22636" y="30350"/>
                    <a:pt x="29043" y="28621"/>
                    <a:pt x="35450" y="26914"/>
                  </a:cubicBezTo>
                  <a:cubicBezTo>
                    <a:pt x="40171" y="25650"/>
                    <a:pt x="44913" y="24406"/>
                    <a:pt x="49656" y="23142"/>
                  </a:cubicBezTo>
                  <a:cubicBezTo>
                    <a:pt x="56105" y="21392"/>
                    <a:pt x="62575" y="19664"/>
                    <a:pt x="69046" y="17936"/>
                  </a:cubicBezTo>
                  <a:cubicBezTo>
                    <a:pt x="73725" y="16671"/>
                    <a:pt x="78424" y="15428"/>
                    <a:pt x="83103" y="14184"/>
                  </a:cubicBezTo>
                  <a:lnTo>
                    <a:pt x="102114" y="9084"/>
                  </a:lnTo>
                  <a:cubicBezTo>
                    <a:pt x="105781" y="8093"/>
                    <a:pt x="109427" y="7103"/>
                    <a:pt x="113074" y="6133"/>
                  </a:cubicBezTo>
                  <a:cubicBezTo>
                    <a:pt x="114380" y="5775"/>
                    <a:pt x="115708" y="5459"/>
                    <a:pt x="117015" y="5122"/>
                  </a:cubicBezTo>
                  <a:cubicBezTo>
                    <a:pt x="117015" y="5037"/>
                    <a:pt x="117036" y="4974"/>
                    <a:pt x="117078" y="4890"/>
                  </a:cubicBezTo>
                  <a:cubicBezTo>
                    <a:pt x="117879" y="3836"/>
                    <a:pt x="118701" y="2824"/>
                    <a:pt x="119481" y="1771"/>
                  </a:cubicBezTo>
                  <a:cubicBezTo>
                    <a:pt x="119923" y="1223"/>
                    <a:pt x="120450" y="738"/>
                    <a:pt x="1207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6" name="Google Shape;1886;p49"/>
          <p:cNvGrpSpPr/>
          <p:nvPr/>
        </p:nvGrpSpPr>
        <p:grpSpPr>
          <a:xfrm rot="2065613">
            <a:off x="6114419" y="4713624"/>
            <a:ext cx="1653875" cy="539976"/>
            <a:chOff x="2564525" y="5223525"/>
            <a:chExt cx="2556110" cy="834547"/>
          </a:xfrm>
        </p:grpSpPr>
        <p:sp>
          <p:nvSpPr>
            <p:cNvPr id="1887" name="Google Shape;1887;p49"/>
            <p:cNvSpPr/>
            <p:nvPr/>
          </p:nvSpPr>
          <p:spPr>
            <a:xfrm>
              <a:off x="2564525" y="5223525"/>
              <a:ext cx="2556110" cy="834547"/>
            </a:xfrm>
            <a:custGeom>
              <a:avLst/>
              <a:gdLst/>
              <a:ahLst/>
              <a:cxnLst/>
              <a:rect l="l" t="t" r="r" b="b"/>
              <a:pathLst>
                <a:path w="137333" h="44838" extrusionOk="0">
                  <a:moveTo>
                    <a:pt x="132358" y="3182"/>
                  </a:moveTo>
                  <a:lnTo>
                    <a:pt x="129681" y="5395"/>
                  </a:lnTo>
                  <a:cubicBezTo>
                    <a:pt x="128986" y="5986"/>
                    <a:pt x="128290" y="6555"/>
                    <a:pt x="127595" y="7124"/>
                  </a:cubicBezTo>
                  <a:cubicBezTo>
                    <a:pt x="127258" y="7398"/>
                    <a:pt x="127300" y="7566"/>
                    <a:pt x="127637" y="7798"/>
                  </a:cubicBezTo>
                  <a:cubicBezTo>
                    <a:pt x="129155" y="8810"/>
                    <a:pt x="130651" y="9864"/>
                    <a:pt x="132168" y="10875"/>
                  </a:cubicBezTo>
                  <a:cubicBezTo>
                    <a:pt x="132632" y="11170"/>
                    <a:pt x="132716" y="11339"/>
                    <a:pt x="132211" y="11718"/>
                  </a:cubicBezTo>
                  <a:cubicBezTo>
                    <a:pt x="130841" y="12793"/>
                    <a:pt x="129492" y="13910"/>
                    <a:pt x="128143" y="15048"/>
                  </a:cubicBezTo>
                  <a:cubicBezTo>
                    <a:pt x="127532" y="15554"/>
                    <a:pt x="127553" y="15554"/>
                    <a:pt x="128185" y="15997"/>
                  </a:cubicBezTo>
                  <a:lnTo>
                    <a:pt x="132463" y="18905"/>
                  </a:lnTo>
                  <a:cubicBezTo>
                    <a:pt x="133075" y="19327"/>
                    <a:pt x="133075" y="19369"/>
                    <a:pt x="132506" y="19854"/>
                  </a:cubicBezTo>
                  <a:cubicBezTo>
                    <a:pt x="131157" y="20971"/>
                    <a:pt x="129766" y="22109"/>
                    <a:pt x="128396" y="23226"/>
                  </a:cubicBezTo>
                  <a:cubicBezTo>
                    <a:pt x="128248" y="23352"/>
                    <a:pt x="128122" y="23500"/>
                    <a:pt x="127932" y="23668"/>
                  </a:cubicBezTo>
                  <a:cubicBezTo>
                    <a:pt x="129618" y="24806"/>
                    <a:pt x="131262" y="25945"/>
                    <a:pt x="132927" y="27040"/>
                  </a:cubicBezTo>
                  <a:cubicBezTo>
                    <a:pt x="133370" y="27336"/>
                    <a:pt x="133517" y="27462"/>
                    <a:pt x="132990" y="27884"/>
                  </a:cubicBezTo>
                  <a:cubicBezTo>
                    <a:pt x="131515" y="29022"/>
                    <a:pt x="130103" y="30244"/>
                    <a:pt x="128649" y="31403"/>
                  </a:cubicBezTo>
                  <a:cubicBezTo>
                    <a:pt x="128290" y="31698"/>
                    <a:pt x="128438" y="31825"/>
                    <a:pt x="128733" y="32014"/>
                  </a:cubicBezTo>
                  <a:cubicBezTo>
                    <a:pt x="130229" y="33026"/>
                    <a:pt x="131726" y="34017"/>
                    <a:pt x="133201" y="35028"/>
                  </a:cubicBezTo>
                  <a:cubicBezTo>
                    <a:pt x="133391" y="35176"/>
                    <a:pt x="133644" y="35239"/>
                    <a:pt x="133770" y="35534"/>
                  </a:cubicBezTo>
                  <a:cubicBezTo>
                    <a:pt x="132737" y="35597"/>
                    <a:pt x="131747" y="35618"/>
                    <a:pt x="130756" y="35661"/>
                  </a:cubicBezTo>
                  <a:cubicBezTo>
                    <a:pt x="128269" y="35808"/>
                    <a:pt x="125761" y="35850"/>
                    <a:pt x="123274" y="35998"/>
                  </a:cubicBezTo>
                  <a:cubicBezTo>
                    <a:pt x="122410" y="36040"/>
                    <a:pt x="121567" y="36082"/>
                    <a:pt x="120703" y="36082"/>
                  </a:cubicBezTo>
                  <a:cubicBezTo>
                    <a:pt x="117816" y="36272"/>
                    <a:pt x="114886" y="36398"/>
                    <a:pt x="111999" y="36525"/>
                  </a:cubicBezTo>
                  <a:cubicBezTo>
                    <a:pt x="110017" y="36588"/>
                    <a:pt x="108057" y="36756"/>
                    <a:pt x="106097" y="36756"/>
                  </a:cubicBezTo>
                  <a:cubicBezTo>
                    <a:pt x="105971" y="36862"/>
                    <a:pt x="105802" y="36883"/>
                    <a:pt x="105655" y="36883"/>
                  </a:cubicBezTo>
                  <a:cubicBezTo>
                    <a:pt x="103210" y="36967"/>
                    <a:pt x="100765" y="37052"/>
                    <a:pt x="98341" y="37157"/>
                  </a:cubicBezTo>
                  <a:cubicBezTo>
                    <a:pt x="96065" y="37262"/>
                    <a:pt x="93810" y="37410"/>
                    <a:pt x="91491" y="37515"/>
                  </a:cubicBezTo>
                  <a:cubicBezTo>
                    <a:pt x="89173" y="37621"/>
                    <a:pt x="86855" y="37684"/>
                    <a:pt x="84536" y="37831"/>
                  </a:cubicBezTo>
                  <a:cubicBezTo>
                    <a:pt x="81965" y="37979"/>
                    <a:pt x="79415" y="38148"/>
                    <a:pt x="76865" y="38211"/>
                  </a:cubicBezTo>
                  <a:lnTo>
                    <a:pt x="76865" y="38190"/>
                  </a:lnTo>
                  <a:cubicBezTo>
                    <a:pt x="74083" y="38379"/>
                    <a:pt x="71322" y="38506"/>
                    <a:pt x="68540" y="38590"/>
                  </a:cubicBezTo>
                  <a:cubicBezTo>
                    <a:pt x="67022" y="38632"/>
                    <a:pt x="65484" y="38738"/>
                    <a:pt x="63966" y="38801"/>
                  </a:cubicBezTo>
                  <a:cubicBezTo>
                    <a:pt x="61774" y="38948"/>
                    <a:pt x="59582" y="39012"/>
                    <a:pt x="57411" y="39117"/>
                  </a:cubicBezTo>
                  <a:cubicBezTo>
                    <a:pt x="54714" y="39243"/>
                    <a:pt x="52037" y="39412"/>
                    <a:pt x="49339" y="39475"/>
                  </a:cubicBezTo>
                  <a:cubicBezTo>
                    <a:pt x="46452" y="39686"/>
                    <a:pt x="43564" y="39791"/>
                    <a:pt x="40677" y="39897"/>
                  </a:cubicBezTo>
                  <a:cubicBezTo>
                    <a:pt x="38851" y="39992"/>
                    <a:pt x="37024" y="40156"/>
                    <a:pt x="35183" y="40156"/>
                  </a:cubicBezTo>
                  <a:cubicBezTo>
                    <a:pt x="34984" y="40156"/>
                    <a:pt x="34785" y="40154"/>
                    <a:pt x="34586" y="40150"/>
                  </a:cubicBezTo>
                  <a:cubicBezTo>
                    <a:pt x="34453" y="40259"/>
                    <a:pt x="34312" y="40277"/>
                    <a:pt x="34165" y="40277"/>
                  </a:cubicBezTo>
                  <a:cubicBezTo>
                    <a:pt x="34090" y="40277"/>
                    <a:pt x="34013" y="40272"/>
                    <a:pt x="33934" y="40272"/>
                  </a:cubicBezTo>
                  <a:cubicBezTo>
                    <a:pt x="33899" y="40272"/>
                    <a:pt x="33863" y="40273"/>
                    <a:pt x="33827" y="40276"/>
                  </a:cubicBezTo>
                  <a:cubicBezTo>
                    <a:pt x="31593" y="40360"/>
                    <a:pt x="29338" y="40445"/>
                    <a:pt x="27083" y="40571"/>
                  </a:cubicBezTo>
                  <a:cubicBezTo>
                    <a:pt x="24975" y="40656"/>
                    <a:pt x="22868" y="40803"/>
                    <a:pt x="20760" y="40930"/>
                  </a:cubicBezTo>
                  <a:cubicBezTo>
                    <a:pt x="20669" y="40937"/>
                    <a:pt x="20580" y="40939"/>
                    <a:pt x="20491" y="40939"/>
                  </a:cubicBezTo>
                  <a:cubicBezTo>
                    <a:pt x="20315" y="40939"/>
                    <a:pt x="20142" y="40930"/>
                    <a:pt x="19959" y="40930"/>
                  </a:cubicBezTo>
                  <a:lnTo>
                    <a:pt x="5290" y="41667"/>
                  </a:lnTo>
                  <a:cubicBezTo>
                    <a:pt x="5269" y="41604"/>
                    <a:pt x="5269" y="41541"/>
                    <a:pt x="5248" y="41499"/>
                  </a:cubicBezTo>
                  <a:cubicBezTo>
                    <a:pt x="5944" y="40740"/>
                    <a:pt x="6787" y="40171"/>
                    <a:pt x="7545" y="39517"/>
                  </a:cubicBezTo>
                  <a:cubicBezTo>
                    <a:pt x="8262" y="38885"/>
                    <a:pt x="8978" y="38274"/>
                    <a:pt x="9716" y="37705"/>
                  </a:cubicBezTo>
                  <a:cubicBezTo>
                    <a:pt x="10138" y="37389"/>
                    <a:pt x="10011" y="37241"/>
                    <a:pt x="9653" y="37030"/>
                  </a:cubicBezTo>
                  <a:cubicBezTo>
                    <a:pt x="8135" y="36019"/>
                    <a:pt x="6639" y="34986"/>
                    <a:pt x="5100" y="33996"/>
                  </a:cubicBezTo>
                  <a:cubicBezTo>
                    <a:pt x="4637" y="33679"/>
                    <a:pt x="4616" y="33511"/>
                    <a:pt x="5079" y="33152"/>
                  </a:cubicBezTo>
                  <a:cubicBezTo>
                    <a:pt x="6513" y="32014"/>
                    <a:pt x="7883" y="30834"/>
                    <a:pt x="9295" y="29696"/>
                  </a:cubicBezTo>
                  <a:cubicBezTo>
                    <a:pt x="9653" y="29380"/>
                    <a:pt x="9695" y="29211"/>
                    <a:pt x="9252" y="28937"/>
                  </a:cubicBezTo>
                  <a:cubicBezTo>
                    <a:pt x="7735" y="27947"/>
                    <a:pt x="6260" y="26914"/>
                    <a:pt x="4784" y="25902"/>
                  </a:cubicBezTo>
                  <a:cubicBezTo>
                    <a:pt x="4574" y="25776"/>
                    <a:pt x="4384" y="25649"/>
                    <a:pt x="4152" y="25481"/>
                  </a:cubicBezTo>
                  <a:lnTo>
                    <a:pt x="8178" y="22172"/>
                  </a:lnTo>
                  <a:cubicBezTo>
                    <a:pt x="8367" y="22003"/>
                    <a:pt x="8557" y="21856"/>
                    <a:pt x="8747" y="21708"/>
                  </a:cubicBezTo>
                  <a:cubicBezTo>
                    <a:pt x="9316" y="21202"/>
                    <a:pt x="9316" y="21202"/>
                    <a:pt x="8641" y="20760"/>
                  </a:cubicBezTo>
                  <a:cubicBezTo>
                    <a:pt x="7187" y="19769"/>
                    <a:pt x="5754" y="18779"/>
                    <a:pt x="4278" y="17809"/>
                  </a:cubicBezTo>
                  <a:cubicBezTo>
                    <a:pt x="3857" y="17535"/>
                    <a:pt x="3815" y="17346"/>
                    <a:pt x="4236" y="17008"/>
                  </a:cubicBezTo>
                  <a:cubicBezTo>
                    <a:pt x="5691" y="15828"/>
                    <a:pt x="7124" y="14627"/>
                    <a:pt x="8557" y="13468"/>
                  </a:cubicBezTo>
                  <a:cubicBezTo>
                    <a:pt x="8894" y="13194"/>
                    <a:pt x="8852" y="13088"/>
                    <a:pt x="8536" y="12856"/>
                  </a:cubicBezTo>
                  <a:cubicBezTo>
                    <a:pt x="6850" y="11760"/>
                    <a:pt x="5227" y="10643"/>
                    <a:pt x="3435" y="9442"/>
                  </a:cubicBezTo>
                  <a:cubicBezTo>
                    <a:pt x="4321" y="9295"/>
                    <a:pt x="5079" y="9316"/>
                    <a:pt x="5817" y="9273"/>
                  </a:cubicBezTo>
                  <a:cubicBezTo>
                    <a:pt x="8157" y="9126"/>
                    <a:pt x="10517" y="9084"/>
                    <a:pt x="12856" y="8957"/>
                  </a:cubicBezTo>
                  <a:cubicBezTo>
                    <a:pt x="14664" y="8858"/>
                    <a:pt x="16471" y="8703"/>
                    <a:pt x="18295" y="8703"/>
                  </a:cubicBezTo>
                  <a:cubicBezTo>
                    <a:pt x="18407" y="8703"/>
                    <a:pt x="18519" y="8703"/>
                    <a:pt x="18631" y="8704"/>
                  </a:cubicBezTo>
                  <a:cubicBezTo>
                    <a:pt x="18737" y="8617"/>
                    <a:pt x="18857" y="8573"/>
                    <a:pt x="18979" y="8573"/>
                  </a:cubicBezTo>
                  <a:cubicBezTo>
                    <a:pt x="19004" y="8573"/>
                    <a:pt x="19028" y="8574"/>
                    <a:pt x="19053" y="8578"/>
                  </a:cubicBezTo>
                  <a:cubicBezTo>
                    <a:pt x="21540" y="8494"/>
                    <a:pt x="24048" y="8409"/>
                    <a:pt x="26535" y="8304"/>
                  </a:cubicBezTo>
                  <a:cubicBezTo>
                    <a:pt x="28642" y="8199"/>
                    <a:pt x="30750" y="8051"/>
                    <a:pt x="32858" y="7925"/>
                  </a:cubicBezTo>
                  <a:cubicBezTo>
                    <a:pt x="33005" y="7925"/>
                    <a:pt x="33132" y="7946"/>
                    <a:pt x="33258" y="7946"/>
                  </a:cubicBezTo>
                  <a:cubicBezTo>
                    <a:pt x="35408" y="7840"/>
                    <a:pt x="37537" y="7756"/>
                    <a:pt x="39686" y="7651"/>
                  </a:cubicBezTo>
                  <a:cubicBezTo>
                    <a:pt x="42068" y="7545"/>
                    <a:pt x="44471" y="7398"/>
                    <a:pt x="46831" y="7271"/>
                  </a:cubicBezTo>
                  <a:cubicBezTo>
                    <a:pt x="46937" y="7264"/>
                    <a:pt x="47040" y="7262"/>
                    <a:pt x="47142" y="7262"/>
                  </a:cubicBezTo>
                  <a:cubicBezTo>
                    <a:pt x="47346" y="7262"/>
                    <a:pt x="47548" y="7271"/>
                    <a:pt x="47759" y="7271"/>
                  </a:cubicBezTo>
                  <a:cubicBezTo>
                    <a:pt x="49993" y="7166"/>
                    <a:pt x="52206" y="7082"/>
                    <a:pt x="54440" y="6955"/>
                  </a:cubicBezTo>
                  <a:cubicBezTo>
                    <a:pt x="57095" y="6808"/>
                    <a:pt x="59730" y="6597"/>
                    <a:pt x="62385" y="6597"/>
                  </a:cubicBezTo>
                  <a:cubicBezTo>
                    <a:pt x="62533" y="6534"/>
                    <a:pt x="62701" y="6491"/>
                    <a:pt x="62891" y="6470"/>
                  </a:cubicBezTo>
                  <a:cubicBezTo>
                    <a:pt x="65462" y="6386"/>
                    <a:pt x="68055" y="6281"/>
                    <a:pt x="70626" y="6175"/>
                  </a:cubicBezTo>
                  <a:cubicBezTo>
                    <a:pt x="72186" y="6112"/>
                    <a:pt x="73724" y="6028"/>
                    <a:pt x="75284" y="5965"/>
                  </a:cubicBezTo>
                  <a:cubicBezTo>
                    <a:pt x="77518" y="5859"/>
                    <a:pt x="79731" y="5775"/>
                    <a:pt x="81965" y="5648"/>
                  </a:cubicBezTo>
                  <a:cubicBezTo>
                    <a:pt x="84621" y="5501"/>
                    <a:pt x="87255" y="5290"/>
                    <a:pt x="89911" y="5269"/>
                  </a:cubicBezTo>
                  <a:cubicBezTo>
                    <a:pt x="90058" y="5227"/>
                    <a:pt x="90227" y="5185"/>
                    <a:pt x="90417" y="5164"/>
                  </a:cubicBezTo>
                  <a:cubicBezTo>
                    <a:pt x="92882" y="5058"/>
                    <a:pt x="95348" y="4974"/>
                    <a:pt x="97814" y="4869"/>
                  </a:cubicBezTo>
                  <a:cubicBezTo>
                    <a:pt x="100006" y="4784"/>
                    <a:pt x="102177" y="4637"/>
                    <a:pt x="104369" y="4510"/>
                  </a:cubicBezTo>
                  <a:cubicBezTo>
                    <a:pt x="106708" y="4426"/>
                    <a:pt x="109069" y="4321"/>
                    <a:pt x="111429" y="4215"/>
                  </a:cubicBezTo>
                  <a:cubicBezTo>
                    <a:pt x="113600" y="4110"/>
                    <a:pt x="115771" y="3962"/>
                    <a:pt x="117963" y="3857"/>
                  </a:cubicBezTo>
                  <a:cubicBezTo>
                    <a:pt x="118083" y="3843"/>
                    <a:pt x="118200" y="3838"/>
                    <a:pt x="118316" y="3838"/>
                  </a:cubicBezTo>
                  <a:cubicBezTo>
                    <a:pt x="118549" y="3838"/>
                    <a:pt x="118778" y="3857"/>
                    <a:pt x="119017" y="3857"/>
                  </a:cubicBezTo>
                  <a:lnTo>
                    <a:pt x="132358" y="3182"/>
                  </a:lnTo>
                  <a:close/>
                  <a:moveTo>
                    <a:pt x="131831" y="0"/>
                  </a:moveTo>
                  <a:cubicBezTo>
                    <a:pt x="129787" y="253"/>
                    <a:pt x="127468" y="211"/>
                    <a:pt x="125150" y="337"/>
                  </a:cubicBezTo>
                  <a:cubicBezTo>
                    <a:pt x="123232" y="464"/>
                    <a:pt x="121314" y="506"/>
                    <a:pt x="119396" y="590"/>
                  </a:cubicBezTo>
                  <a:cubicBezTo>
                    <a:pt x="117647" y="674"/>
                    <a:pt x="115898" y="780"/>
                    <a:pt x="114148" y="864"/>
                  </a:cubicBezTo>
                  <a:cubicBezTo>
                    <a:pt x="112357" y="948"/>
                    <a:pt x="110565" y="1033"/>
                    <a:pt x="108774" y="1117"/>
                  </a:cubicBezTo>
                  <a:cubicBezTo>
                    <a:pt x="107004" y="1201"/>
                    <a:pt x="105212" y="1307"/>
                    <a:pt x="103421" y="1391"/>
                  </a:cubicBezTo>
                  <a:lnTo>
                    <a:pt x="97646" y="1644"/>
                  </a:lnTo>
                  <a:lnTo>
                    <a:pt x="91744" y="1918"/>
                  </a:lnTo>
                  <a:cubicBezTo>
                    <a:pt x="89995" y="2002"/>
                    <a:pt x="88267" y="2108"/>
                    <a:pt x="86518" y="2171"/>
                  </a:cubicBezTo>
                  <a:cubicBezTo>
                    <a:pt x="83757" y="2297"/>
                    <a:pt x="81017" y="2445"/>
                    <a:pt x="78256" y="2571"/>
                  </a:cubicBezTo>
                  <a:cubicBezTo>
                    <a:pt x="76527" y="2677"/>
                    <a:pt x="74820" y="2761"/>
                    <a:pt x="73092" y="2845"/>
                  </a:cubicBezTo>
                  <a:cubicBezTo>
                    <a:pt x="70289" y="2972"/>
                    <a:pt x="67486" y="3098"/>
                    <a:pt x="64704" y="3246"/>
                  </a:cubicBezTo>
                  <a:cubicBezTo>
                    <a:pt x="62975" y="3330"/>
                    <a:pt x="61247" y="3435"/>
                    <a:pt x="59519" y="3499"/>
                  </a:cubicBezTo>
                  <a:cubicBezTo>
                    <a:pt x="56674" y="3625"/>
                    <a:pt x="53807" y="3773"/>
                    <a:pt x="50941" y="3899"/>
                  </a:cubicBezTo>
                  <a:cubicBezTo>
                    <a:pt x="49150" y="4004"/>
                    <a:pt x="47358" y="4089"/>
                    <a:pt x="45567" y="4173"/>
                  </a:cubicBezTo>
                  <a:cubicBezTo>
                    <a:pt x="42700" y="4300"/>
                    <a:pt x="39813" y="4447"/>
                    <a:pt x="36925" y="4573"/>
                  </a:cubicBezTo>
                  <a:cubicBezTo>
                    <a:pt x="35197" y="4658"/>
                    <a:pt x="33469" y="4763"/>
                    <a:pt x="31762" y="4847"/>
                  </a:cubicBezTo>
                  <a:cubicBezTo>
                    <a:pt x="28769" y="4953"/>
                    <a:pt x="25818" y="5100"/>
                    <a:pt x="22847" y="5248"/>
                  </a:cubicBezTo>
                  <a:cubicBezTo>
                    <a:pt x="21160" y="5332"/>
                    <a:pt x="19474" y="5438"/>
                    <a:pt x="17788" y="5501"/>
                  </a:cubicBezTo>
                  <a:cubicBezTo>
                    <a:pt x="14985" y="5627"/>
                    <a:pt x="12161" y="5796"/>
                    <a:pt x="9358" y="5901"/>
                  </a:cubicBezTo>
                  <a:cubicBezTo>
                    <a:pt x="7967" y="5965"/>
                    <a:pt x="6597" y="6028"/>
                    <a:pt x="5206" y="6091"/>
                  </a:cubicBezTo>
                  <a:cubicBezTo>
                    <a:pt x="4321" y="6154"/>
                    <a:pt x="3414" y="6049"/>
                    <a:pt x="2550" y="6323"/>
                  </a:cubicBezTo>
                  <a:cubicBezTo>
                    <a:pt x="1433" y="6681"/>
                    <a:pt x="632" y="7377"/>
                    <a:pt x="337" y="8536"/>
                  </a:cubicBezTo>
                  <a:cubicBezTo>
                    <a:pt x="0" y="9611"/>
                    <a:pt x="316" y="10770"/>
                    <a:pt x="1117" y="11550"/>
                  </a:cubicBezTo>
                  <a:cubicBezTo>
                    <a:pt x="1749" y="12182"/>
                    <a:pt x="2529" y="12603"/>
                    <a:pt x="3246" y="13088"/>
                  </a:cubicBezTo>
                  <a:cubicBezTo>
                    <a:pt x="3625" y="13320"/>
                    <a:pt x="3562" y="13489"/>
                    <a:pt x="3288" y="13699"/>
                  </a:cubicBezTo>
                  <a:cubicBezTo>
                    <a:pt x="2909" y="14016"/>
                    <a:pt x="2550" y="14332"/>
                    <a:pt x="2171" y="14627"/>
                  </a:cubicBezTo>
                  <a:cubicBezTo>
                    <a:pt x="127" y="16081"/>
                    <a:pt x="42" y="18779"/>
                    <a:pt x="2087" y="20128"/>
                  </a:cubicBezTo>
                  <a:cubicBezTo>
                    <a:pt x="2550" y="20444"/>
                    <a:pt x="3014" y="20781"/>
                    <a:pt x="3457" y="21055"/>
                  </a:cubicBezTo>
                  <a:cubicBezTo>
                    <a:pt x="3899" y="21308"/>
                    <a:pt x="3920" y="21582"/>
                    <a:pt x="3541" y="21877"/>
                  </a:cubicBezTo>
                  <a:cubicBezTo>
                    <a:pt x="3161" y="22172"/>
                    <a:pt x="2803" y="22509"/>
                    <a:pt x="2424" y="22783"/>
                  </a:cubicBezTo>
                  <a:cubicBezTo>
                    <a:pt x="485" y="24216"/>
                    <a:pt x="527" y="26872"/>
                    <a:pt x="2508" y="28221"/>
                  </a:cubicBezTo>
                  <a:cubicBezTo>
                    <a:pt x="2993" y="28558"/>
                    <a:pt x="3457" y="28937"/>
                    <a:pt x="3962" y="29232"/>
                  </a:cubicBezTo>
                  <a:cubicBezTo>
                    <a:pt x="4531" y="29549"/>
                    <a:pt x="4278" y="29759"/>
                    <a:pt x="3920" y="30012"/>
                  </a:cubicBezTo>
                  <a:cubicBezTo>
                    <a:pt x="3309" y="30476"/>
                    <a:pt x="2740" y="30982"/>
                    <a:pt x="2192" y="31509"/>
                  </a:cubicBezTo>
                  <a:cubicBezTo>
                    <a:pt x="948" y="32794"/>
                    <a:pt x="1244" y="35028"/>
                    <a:pt x="2466" y="35956"/>
                  </a:cubicBezTo>
                  <a:cubicBezTo>
                    <a:pt x="3098" y="36461"/>
                    <a:pt x="3773" y="36925"/>
                    <a:pt x="4447" y="37368"/>
                  </a:cubicBezTo>
                  <a:cubicBezTo>
                    <a:pt x="4742" y="37578"/>
                    <a:pt x="4763" y="37726"/>
                    <a:pt x="4489" y="37937"/>
                  </a:cubicBezTo>
                  <a:cubicBezTo>
                    <a:pt x="4026" y="38295"/>
                    <a:pt x="3625" y="38695"/>
                    <a:pt x="3161" y="39033"/>
                  </a:cubicBezTo>
                  <a:cubicBezTo>
                    <a:pt x="1665" y="40150"/>
                    <a:pt x="1286" y="42194"/>
                    <a:pt x="2382" y="43564"/>
                  </a:cubicBezTo>
                  <a:cubicBezTo>
                    <a:pt x="3127" y="44539"/>
                    <a:pt x="4133" y="44838"/>
                    <a:pt x="5320" y="44838"/>
                  </a:cubicBezTo>
                  <a:cubicBezTo>
                    <a:pt x="5441" y="44838"/>
                    <a:pt x="5565" y="44834"/>
                    <a:pt x="5691" y="44829"/>
                  </a:cubicBezTo>
                  <a:cubicBezTo>
                    <a:pt x="8409" y="44681"/>
                    <a:pt x="11149" y="44555"/>
                    <a:pt x="13868" y="44407"/>
                  </a:cubicBezTo>
                  <a:cubicBezTo>
                    <a:pt x="15596" y="44323"/>
                    <a:pt x="17325" y="44217"/>
                    <a:pt x="19053" y="44154"/>
                  </a:cubicBezTo>
                  <a:cubicBezTo>
                    <a:pt x="20908" y="44070"/>
                    <a:pt x="22762" y="43964"/>
                    <a:pt x="24617" y="43880"/>
                  </a:cubicBezTo>
                  <a:cubicBezTo>
                    <a:pt x="26451" y="43796"/>
                    <a:pt x="28284" y="43712"/>
                    <a:pt x="30118" y="43627"/>
                  </a:cubicBezTo>
                  <a:cubicBezTo>
                    <a:pt x="32015" y="43522"/>
                    <a:pt x="33912" y="43438"/>
                    <a:pt x="35829" y="43353"/>
                  </a:cubicBezTo>
                  <a:cubicBezTo>
                    <a:pt x="37663" y="43269"/>
                    <a:pt x="39476" y="43185"/>
                    <a:pt x="41330" y="43100"/>
                  </a:cubicBezTo>
                  <a:cubicBezTo>
                    <a:pt x="43227" y="42995"/>
                    <a:pt x="45124" y="42890"/>
                    <a:pt x="47021" y="42826"/>
                  </a:cubicBezTo>
                  <a:cubicBezTo>
                    <a:pt x="49698" y="42742"/>
                    <a:pt x="52332" y="42552"/>
                    <a:pt x="55009" y="42426"/>
                  </a:cubicBezTo>
                  <a:cubicBezTo>
                    <a:pt x="57706" y="42321"/>
                    <a:pt x="60383" y="42173"/>
                    <a:pt x="63081" y="42047"/>
                  </a:cubicBezTo>
                  <a:cubicBezTo>
                    <a:pt x="64914" y="41941"/>
                    <a:pt x="66727" y="41857"/>
                    <a:pt x="68582" y="41773"/>
                  </a:cubicBezTo>
                  <a:cubicBezTo>
                    <a:pt x="70521" y="41688"/>
                    <a:pt x="72460" y="41562"/>
                    <a:pt x="74399" y="41520"/>
                  </a:cubicBezTo>
                  <a:cubicBezTo>
                    <a:pt x="77118" y="41435"/>
                    <a:pt x="79815" y="41246"/>
                    <a:pt x="82534" y="41119"/>
                  </a:cubicBezTo>
                  <a:lnTo>
                    <a:pt x="87972" y="40845"/>
                  </a:lnTo>
                  <a:cubicBezTo>
                    <a:pt x="89700" y="40761"/>
                    <a:pt x="91449" y="40656"/>
                    <a:pt x="93199" y="40592"/>
                  </a:cubicBezTo>
                  <a:cubicBezTo>
                    <a:pt x="96002" y="40445"/>
                    <a:pt x="98784" y="40318"/>
                    <a:pt x="101587" y="40192"/>
                  </a:cubicBezTo>
                  <a:lnTo>
                    <a:pt x="107151" y="39918"/>
                  </a:lnTo>
                  <a:lnTo>
                    <a:pt x="112715" y="39665"/>
                  </a:lnTo>
                  <a:cubicBezTo>
                    <a:pt x="114549" y="39581"/>
                    <a:pt x="116382" y="39454"/>
                    <a:pt x="118216" y="39391"/>
                  </a:cubicBezTo>
                  <a:cubicBezTo>
                    <a:pt x="121019" y="39307"/>
                    <a:pt x="123822" y="39138"/>
                    <a:pt x="126604" y="38991"/>
                  </a:cubicBezTo>
                  <a:cubicBezTo>
                    <a:pt x="128965" y="38864"/>
                    <a:pt x="131325" y="38822"/>
                    <a:pt x="133686" y="38717"/>
                  </a:cubicBezTo>
                  <a:cubicBezTo>
                    <a:pt x="135372" y="38653"/>
                    <a:pt x="136510" y="37810"/>
                    <a:pt x="136953" y="36272"/>
                  </a:cubicBezTo>
                  <a:cubicBezTo>
                    <a:pt x="137332" y="34986"/>
                    <a:pt x="136721" y="33574"/>
                    <a:pt x="135414" y="32668"/>
                  </a:cubicBezTo>
                  <a:cubicBezTo>
                    <a:pt x="134972" y="32373"/>
                    <a:pt x="134550" y="32057"/>
                    <a:pt x="134086" y="31804"/>
                  </a:cubicBezTo>
                  <a:cubicBezTo>
                    <a:pt x="133749" y="31593"/>
                    <a:pt x="133707" y="31424"/>
                    <a:pt x="134002" y="31150"/>
                  </a:cubicBezTo>
                  <a:cubicBezTo>
                    <a:pt x="134487" y="30771"/>
                    <a:pt x="134929" y="30349"/>
                    <a:pt x="135414" y="29991"/>
                  </a:cubicBezTo>
                  <a:cubicBezTo>
                    <a:pt x="136953" y="28832"/>
                    <a:pt x="137100" y="26598"/>
                    <a:pt x="135751" y="25249"/>
                  </a:cubicBezTo>
                  <a:cubicBezTo>
                    <a:pt x="135119" y="24596"/>
                    <a:pt x="134339" y="24174"/>
                    <a:pt x="133602" y="23668"/>
                  </a:cubicBezTo>
                  <a:cubicBezTo>
                    <a:pt x="133222" y="23415"/>
                    <a:pt x="133285" y="23289"/>
                    <a:pt x="133602" y="23057"/>
                  </a:cubicBezTo>
                  <a:cubicBezTo>
                    <a:pt x="134002" y="22762"/>
                    <a:pt x="134360" y="22425"/>
                    <a:pt x="134761" y="22109"/>
                  </a:cubicBezTo>
                  <a:cubicBezTo>
                    <a:pt x="137100" y="20296"/>
                    <a:pt x="136573" y="17598"/>
                    <a:pt x="134445" y="16355"/>
                  </a:cubicBezTo>
                  <a:cubicBezTo>
                    <a:pt x="134065" y="16144"/>
                    <a:pt x="133749" y="15870"/>
                    <a:pt x="133391" y="15659"/>
                  </a:cubicBezTo>
                  <a:cubicBezTo>
                    <a:pt x="132822" y="15364"/>
                    <a:pt x="132990" y="15111"/>
                    <a:pt x="133391" y="14816"/>
                  </a:cubicBezTo>
                  <a:cubicBezTo>
                    <a:pt x="133981" y="14374"/>
                    <a:pt x="134550" y="13889"/>
                    <a:pt x="135077" y="13362"/>
                  </a:cubicBezTo>
                  <a:cubicBezTo>
                    <a:pt x="136236" y="12245"/>
                    <a:pt x="136067" y="9969"/>
                    <a:pt x="135014" y="9084"/>
                  </a:cubicBezTo>
                  <a:cubicBezTo>
                    <a:pt x="134360" y="8536"/>
                    <a:pt x="133665" y="8030"/>
                    <a:pt x="132948" y="7566"/>
                  </a:cubicBezTo>
                  <a:cubicBezTo>
                    <a:pt x="132548" y="7313"/>
                    <a:pt x="132569" y="7124"/>
                    <a:pt x="132906" y="6850"/>
                  </a:cubicBezTo>
                  <a:cubicBezTo>
                    <a:pt x="133264" y="6555"/>
                    <a:pt x="133602" y="6302"/>
                    <a:pt x="133939" y="6028"/>
                  </a:cubicBezTo>
                  <a:cubicBezTo>
                    <a:pt x="135309" y="5016"/>
                    <a:pt x="135793" y="3583"/>
                    <a:pt x="135309" y="2108"/>
                  </a:cubicBezTo>
                  <a:cubicBezTo>
                    <a:pt x="134866" y="759"/>
                    <a:pt x="133707" y="0"/>
                    <a:pt x="1318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66675" dir="2880000" algn="bl" rotWithShape="0">
                <a:schemeClr val="dk1">
                  <a:alpha val="8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49"/>
            <p:cNvSpPr/>
            <p:nvPr/>
          </p:nvSpPr>
          <p:spPr>
            <a:xfrm>
              <a:off x="2851254" y="5371002"/>
              <a:ext cx="356988" cy="614883"/>
            </a:xfrm>
            <a:custGeom>
              <a:avLst/>
              <a:gdLst/>
              <a:ahLst/>
              <a:cxnLst/>
              <a:rect l="l" t="t" r="r" b="b"/>
              <a:pathLst>
                <a:path w="19180" h="33036" extrusionOk="0">
                  <a:moveTo>
                    <a:pt x="17473" y="1"/>
                  </a:moveTo>
                  <a:cubicBezTo>
                    <a:pt x="15344" y="127"/>
                    <a:pt x="13236" y="275"/>
                    <a:pt x="11129" y="380"/>
                  </a:cubicBezTo>
                  <a:cubicBezTo>
                    <a:pt x="8642" y="485"/>
                    <a:pt x="6134" y="570"/>
                    <a:pt x="3647" y="654"/>
                  </a:cubicBezTo>
                  <a:cubicBezTo>
                    <a:pt x="3622" y="650"/>
                    <a:pt x="3598" y="649"/>
                    <a:pt x="3573" y="649"/>
                  </a:cubicBezTo>
                  <a:cubicBezTo>
                    <a:pt x="3451" y="649"/>
                    <a:pt x="3331" y="693"/>
                    <a:pt x="3225" y="780"/>
                  </a:cubicBezTo>
                  <a:cubicBezTo>
                    <a:pt x="2720" y="1961"/>
                    <a:pt x="1961" y="3014"/>
                    <a:pt x="1328" y="4131"/>
                  </a:cubicBezTo>
                  <a:cubicBezTo>
                    <a:pt x="991" y="4764"/>
                    <a:pt x="612" y="5396"/>
                    <a:pt x="211" y="6007"/>
                  </a:cubicBezTo>
                  <a:cubicBezTo>
                    <a:pt x="1" y="6281"/>
                    <a:pt x="1" y="6682"/>
                    <a:pt x="254" y="6935"/>
                  </a:cubicBezTo>
                  <a:cubicBezTo>
                    <a:pt x="1328" y="8410"/>
                    <a:pt x="2382" y="9885"/>
                    <a:pt x="3478" y="11339"/>
                  </a:cubicBezTo>
                  <a:cubicBezTo>
                    <a:pt x="3689" y="11529"/>
                    <a:pt x="3710" y="11845"/>
                    <a:pt x="3520" y="12077"/>
                  </a:cubicBezTo>
                  <a:cubicBezTo>
                    <a:pt x="2572" y="13637"/>
                    <a:pt x="1666" y="15196"/>
                    <a:pt x="717" y="16756"/>
                  </a:cubicBezTo>
                  <a:cubicBezTo>
                    <a:pt x="528" y="17030"/>
                    <a:pt x="549" y="17388"/>
                    <a:pt x="781" y="17641"/>
                  </a:cubicBezTo>
                  <a:cubicBezTo>
                    <a:pt x="1834" y="19074"/>
                    <a:pt x="2867" y="20550"/>
                    <a:pt x="3942" y="21983"/>
                  </a:cubicBezTo>
                  <a:cubicBezTo>
                    <a:pt x="4195" y="22257"/>
                    <a:pt x="4216" y="22678"/>
                    <a:pt x="3984" y="22973"/>
                  </a:cubicBezTo>
                  <a:cubicBezTo>
                    <a:pt x="3036" y="24512"/>
                    <a:pt x="2150" y="26072"/>
                    <a:pt x="1223" y="27610"/>
                  </a:cubicBezTo>
                  <a:cubicBezTo>
                    <a:pt x="1033" y="27863"/>
                    <a:pt x="1076" y="28200"/>
                    <a:pt x="1286" y="28432"/>
                  </a:cubicBezTo>
                  <a:cubicBezTo>
                    <a:pt x="2277" y="29760"/>
                    <a:pt x="3267" y="31109"/>
                    <a:pt x="4237" y="32458"/>
                  </a:cubicBezTo>
                  <a:cubicBezTo>
                    <a:pt x="4342" y="32647"/>
                    <a:pt x="4469" y="32837"/>
                    <a:pt x="4553" y="33027"/>
                  </a:cubicBezTo>
                  <a:cubicBezTo>
                    <a:pt x="4736" y="33027"/>
                    <a:pt x="4909" y="33036"/>
                    <a:pt x="5085" y="33036"/>
                  </a:cubicBezTo>
                  <a:cubicBezTo>
                    <a:pt x="5174" y="33036"/>
                    <a:pt x="5263" y="33034"/>
                    <a:pt x="5354" y="33027"/>
                  </a:cubicBezTo>
                  <a:cubicBezTo>
                    <a:pt x="7462" y="32900"/>
                    <a:pt x="9569" y="32774"/>
                    <a:pt x="11677" y="32668"/>
                  </a:cubicBezTo>
                  <a:cubicBezTo>
                    <a:pt x="13932" y="32542"/>
                    <a:pt x="16187" y="32458"/>
                    <a:pt x="18421" y="32373"/>
                  </a:cubicBezTo>
                  <a:cubicBezTo>
                    <a:pt x="18454" y="32370"/>
                    <a:pt x="18488" y="32370"/>
                    <a:pt x="18521" y="32370"/>
                  </a:cubicBezTo>
                  <a:cubicBezTo>
                    <a:pt x="18597" y="32370"/>
                    <a:pt x="18674" y="32374"/>
                    <a:pt x="18750" y="32374"/>
                  </a:cubicBezTo>
                  <a:cubicBezTo>
                    <a:pt x="18899" y="32374"/>
                    <a:pt x="19047" y="32356"/>
                    <a:pt x="19180" y="32247"/>
                  </a:cubicBezTo>
                  <a:cubicBezTo>
                    <a:pt x="18147" y="30793"/>
                    <a:pt x="17093" y="29317"/>
                    <a:pt x="16040" y="27884"/>
                  </a:cubicBezTo>
                  <a:cubicBezTo>
                    <a:pt x="15745" y="27505"/>
                    <a:pt x="15660" y="27231"/>
                    <a:pt x="15955" y="26746"/>
                  </a:cubicBezTo>
                  <a:cubicBezTo>
                    <a:pt x="16904" y="25250"/>
                    <a:pt x="17768" y="23690"/>
                    <a:pt x="18695" y="22194"/>
                  </a:cubicBezTo>
                  <a:cubicBezTo>
                    <a:pt x="18906" y="21920"/>
                    <a:pt x="18885" y="21561"/>
                    <a:pt x="18653" y="21329"/>
                  </a:cubicBezTo>
                  <a:cubicBezTo>
                    <a:pt x="17620" y="19938"/>
                    <a:pt x="16630" y="18526"/>
                    <a:pt x="15576" y="17156"/>
                  </a:cubicBezTo>
                  <a:cubicBezTo>
                    <a:pt x="15239" y="16735"/>
                    <a:pt x="15112" y="16440"/>
                    <a:pt x="15471" y="15913"/>
                  </a:cubicBezTo>
                  <a:cubicBezTo>
                    <a:pt x="16335" y="14564"/>
                    <a:pt x="17093" y="13152"/>
                    <a:pt x="17979" y="11824"/>
                  </a:cubicBezTo>
                  <a:cubicBezTo>
                    <a:pt x="18379" y="11213"/>
                    <a:pt x="18316" y="10791"/>
                    <a:pt x="17915" y="10265"/>
                  </a:cubicBezTo>
                  <a:cubicBezTo>
                    <a:pt x="16883" y="8937"/>
                    <a:pt x="15913" y="7546"/>
                    <a:pt x="14880" y="6218"/>
                  </a:cubicBezTo>
                  <a:cubicBezTo>
                    <a:pt x="14649" y="5902"/>
                    <a:pt x="14606" y="5712"/>
                    <a:pt x="14817" y="5375"/>
                  </a:cubicBezTo>
                  <a:cubicBezTo>
                    <a:pt x="15702" y="3921"/>
                    <a:pt x="16567" y="2445"/>
                    <a:pt x="17452" y="970"/>
                  </a:cubicBezTo>
                  <a:cubicBezTo>
                    <a:pt x="17620" y="675"/>
                    <a:pt x="17852" y="401"/>
                    <a:pt x="17852" y="22"/>
                  </a:cubicBezTo>
                  <a:cubicBezTo>
                    <a:pt x="17726" y="1"/>
                    <a:pt x="17599" y="1"/>
                    <a:pt x="174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49"/>
            <p:cNvSpPr/>
            <p:nvPr/>
          </p:nvSpPr>
          <p:spPr>
            <a:xfrm>
              <a:off x="4449313" y="5294732"/>
              <a:ext cx="362106" cy="612965"/>
            </a:xfrm>
            <a:custGeom>
              <a:avLst/>
              <a:gdLst/>
              <a:ahLst/>
              <a:cxnLst/>
              <a:rect l="l" t="t" r="r" b="b"/>
              <a:pathLst>
                <a:path w="19455" h="32933" extrusionOk="0">
                  <a:moveTo>
                    <a:pt x="17037" y="0"/>
                  </a:moveTo>
                  <a:cubicBezTo>
                    <a:pt x="16920" y="0"/>
                    <a:pt x="16805" y="3"/>
                    <a:pt x="16693" y="10"/>
                  </a:cubicBezTo>
                  <a:cubicBezTo>
                    <a:pt x="14501" y="115"/>
                    <a:pt x="12330" y="263"/>
                    <a:pt x="10159" y="368"/>
                  </a:cubicBezTo>
                  <a:cubicBezTo>
                    <a:pt x="7799" y="474"/>
                    <a:pt x="5438" y="579"/>
                    <a:pt x="3099" y="663"/>
                  </a:cubicBezTo>
                  <a:cubicBezTo>
                    <a:pt x="2129" y="2349"/>
                    <a:pt x="1181" y="4014"/>
                    <a:pt x="190" y="5679"/>
                  </a:cubicBezTo>
                  <a:cubicBezTo>
                    <a:pt x="1" y="5890"/>
                    <a:pt x="22" y="6206"/>
                    <a:pt x="212" y="6417"/>
                  </a:cubicBezTo>
                  <a:cubicBezTo>
                    <a:pt x="1329" y="7871"/>
                    <a:pt x="2403" y="9368"/>
                    <a:pt x="3499" y="10843"/>
                  </a:cubicBezTo>
                  <a:cubicBezTo>
                    <a:pt x="3731" y="11075"/>
                    <a:pt x="3773" y="11454"/>
                    <a:pt x="3563" y="11728"/>
                  </a:cubicBezTo>
                  <a:cubicBezTo>
                    <a:pt x="2614" y="13246"/>
                    <a:pt x="1729" y="14805"/>
                    <a:pt x="781" y="16323"/>
                  </a:cubicBezTo>
                  <a:cubicBezTo>
                    <a:pt x="549" y="16576"/>
                    <a:pt x="549" y="16955"/>
                    <a:pt x="781" y="17187"/>
                  </a:cubicBezTo>
                  <a:cubicBezTo>
                    <a:pt x="1834" y="18620"/>
                    <a:pt x="2846" y="20074"/>
                    <a:pt x="3942" y="21465"/>
                  </a:cubicBezTo>
                  <a:cubicBezTo>
                    <a:pt x="4258" y="21908"/>
                    <a:pt x="4237" y="22203"/>
                    <a:pt x="3963" y="22624"/>
                  </a:cubicBezTo>
                  <a:cubicBezTo>
                    <a:pt x="3057" y="24121"/>
                    <a:pt x="2172" y="25638"/>
                    <a:pt x="1244" y="27114"/>
                  </a:cubicBezTo>
                  <a:cubicBezTo>
                    <a:pt x="1012" y="27493"/>
                    <a:pt x="1076" y="27725"/>
                    <a:pt x="1329" y="28041"/>
                  </a:cubicBezTo>
                  <a:cubicBezTo>
                    <a:pt x="2467" y="29558"/>
                    <a:pt x="3584" y="31097"/>
                    <a:pt x="4722" y="32635"/>
                  </a:cubicBezTo>
                  <a:cubicBezTo>
                    <a:pt x="4764" y="32720"/>
                    <a:pt x="4806" y="32825"/>
                    <a:pt x="4827" y="32930"/>
                  </a:cubicBezTo>
                  <a:cubicBezTo>
                    <a:pt x="4930" y="32932"/>
                    <a:pt x="5033" y="32932"/>
                    <a:pt x="5136" y="32932"/>
                  </a:cubicBezTo>
                  <a:cubicBezTo>
                    <a:pt x="7012" y="32932"/>
                    <a:pt x="8870" y="32757"/>
                    <a:pt x="10729" y="32678"/>
                  </a:cubicBezTo>
                  <a:cubicBezTo>
                    <a:pt x="13637" y="32572"/>
                    <a:pt x="16546" y="32446"/>
                    <a:pt x="19454" y="32256"/>
                  </a:cubicBezTo>
                  <a:cubicBezTo>
                    <a:pt x="18822" y="30991"/>
                    <a:pt x="17873" y="29959"/>
                    <a:pt x="17072" y="28779"/>
                  </a:cubicBezTo>
                  <a:cubicBezTo>
                    <a:pt x="16735" y="28252"/>
                    <a:pt x="16356" y="27746"/>
                    <a:pt x="15955" y="27240"/>
                  </a:cubicBezTo>
                  <a:cubicBezTo>
                    <a:pt x="15724" y="27029"/>
                    <a:pt x="15703" y="26671"/>
                    <a:pt x="15913" y="26418"/>
                  </a:cubicBezTo>
                  <a:cubicBezTo>
                    <a:pt x="16820" y="24858"/>
                    <a:pt x="17726" y="23320"/>
                    <a:pt x="18653" y="21781"/>
                  </a:cubicBezTo>
                  <a:cubicBezTo>
                    <a:pt x="18885" y="21486"/>
                    <a:pt x="18864" y="21065"/>
                    <a:pt x="18590" y="20791"/>
                  </a:cubicBezTo>
                  <a:cubicBezTo>
                    <a:pt x="17557" y="19400"/>
                    <a:pt x="16546" y="18009"/>
                    <a:pt x="15513" y="16618"/>
                  </a:cubicBezTo>
                  <a:cubicBezTo>
                    <a:pt x="15218" y="16302"/>
                    <a:pt x="15197" y="15838"/>
                    <a:pt x="15471" y="15501"/>
                  </a:cubicBezTo>
                  <a:cubicBezTo>
                    <a:pt x="16377" y="14046"/>
                    <a:pt x="17220" y="12571"/>
                    <a:pt x="18084" y="11096"/>
                  </a:cubicBezTo>
                  <a:cubicBezTo>
                    <a:pt x="18316" y="10737"/>
                    <a:pt x="18379" y="10464"/>
                    <a:pt x="18063" y="10063"/>
                  </a:cubicBezTo>
                  <a:cubicBezTo>
                    <a:pt x="16988" y="8672"/>
                    <a:pt x="15998" y="7239"/>
                    <a:pt x="14944" y="5827"/>
                  </a:cubicBezTo>
                  <a:cubicBezTo>
                    <a:pt x="14712" y="5532"/>
                    <a:pt x="14691" y="5110"/>
                    <a:pt x="14923" y="4815"/>
                  </a:cubicBezTo>
                  <a:cubicBezTo>
                    <a:pt x="15871" y="3213"/>
                    <a:pt x="16798" y="1612"/>
                    <a:pt x="17747" y="10"/>
                  </a:cubicBezTo>
                  <a:cubicBezTo>
                    <a:pt x="17508" y="10"/>
                    <a:pt x="17269" y="0"/>
                    <a:pt x="170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49"/>
            <p:cNvSpPr/>
            <p:nvPr/>
          </p:nvSpPr>
          <p:spPr>
            <a:xfrm>
              <a:off x="3392570" y="5346286"/>
              <a:ext cx="362088" cy="612370"/>
            </a:xfrm>
            <a:custGeom>
              <a:avLst/>
              <a:gdLst/>
              <a:ahLst/>
              <a:cxnLst/>
              <a:rect l="l" t="t" r="r" b="b"/>
              <a:pathLst>
                <a:path w="19454" h="32901" extrusionOk="0">
                  <a:moveTo>
                    <a:pt x="17894" y="1"/>
                  </a:moveTo>
                  <a:cubicBezTo>
                    <a:pt x="15239" y="1"/>
                    <a:pt x="12604" y="212"/>
                    <a:pt x="9970" y="359"/>
                  </a:cubicBezTo>
                  <a:cubicBezTo>
                    <a:pt x="7736" y="486"/>
                    <a:pt x="5502" y="570"/>
                    <a:pt x="3268" y="675"/>
                  </a:cubicBezTo>
                  <a:cubicBezTo>
                    <a:pt x="2614" y="2129"/>
                    <a:pt x="1687" y="3415"/>
                    <a:pt x="907" y="4764"/>
                  </a:cubicBezTo>
                  <a:cubicBezTo>
                    <a:pt x="22" y="6239"/>
                    <a:pt x="1" y="6218"/>
                    <a:pt x="1055" y="7609"/>
                  </a:cubicBezTo>
                  <a:cubicBezTo>
                    <a:pt x="1898" y="8726"/>
                    <a:pt x="2698" y="9885"/>
                    <a:pt x="3563" y="10981"/>
                  </a:cubicBezTo>
                  <a:cubicBezTo>
                    <a:pt x="3858" y="11361"/>
                    <a:pt x="3794" y="11593"/>
                    <a:pt x="3584" y="11951"/>
                  </a:cubicBezTo>
                  <a:cubicBezTo>
                    <a:pt x="2677" y="13447"/>
                    <a:pt x="1813" y="14965"/>
                    <a:pt x="865" y="16440"/>
                  </a:cubicBezTo>
                  <a:cubicBezTo>
                    <a:pt x="591" y="16862"/>
                    <a:pt x="675" y="17136"/>
                    <a:pt x="949" y="17473"/>
                  </a:cubicBezTo>
                  <a:cubicBezTo>
                    <a:pt x="1982" y="18864"/>
                    <a:pt x="3036" y="20297"/>
                    <a:pt x="4089" y="21667"/>
                  </a:cubicBezTo>
                  <a:cubicBezTo>
                    <a:pt x="4342" y="21941"/>
                    <a:pt x="4385" y="22362"/>
                    <a:pt x="4132" y="22636"/>
                  </a:cubicBezTo>
                  <a:cubicBezTo>
                    <a:pt x="3204" y="24175"/>
                    <a:pt x="2277" y="25713"/>
                    <a:pt x="1350" y="27252"/>
                  </a:cubicBezTo>
                  <a:cubicBezTo>
                    <a:pt x="1139" y="27505"/>
                    <a:pt x="1160" y="27884"/>
                    <a:pt x="1392" y="28116"/>
                  </a:cubicBezTo>
                  <a:cubicBezTo>
                    <a:pt x="2572" y="29697"/>
                    <a:pt x="3689" y="31320"/>
                    <a:pt x="4848" y="32900"/>
                  </a:cubicBezTo>
                  <a:cubicBezTo>
                    <a:pt x="7525" y="32837"/>
                    <a:pt x="10223" y="32669"/>
                    <a:pt x="12899" y="32542"/>
                  </a:cubicBezTo>
                  <a:cubicBezTo>
                    <a:pt x="15091" y="32437"/>
                    <a:pt x="17283" y="32373"/>
                    <a:pt x="19454" y="32226"/>
                  </a:cubicBezTo>
                  <a:cubicBezTo>
                    <a:pt x="18484" y="30835"/>
                    <a:pt x="17515" y="29444"/>
                    <a:pt x="16524" y="28074"/>
                  </a:cubicBezTo>
                  <a:cubicBezTo>
                    <a:pt x="15745" y="27020"/>
                    <a:pt x="15724" y="27041"/>
                    <a:pt x="16398" y="25945"/>
                  </a:cubicBezTo>
                  <a:cubicBezTo>
                    <a:pt x="17178" y="24618"/>
                    <a:pt x="17979" y="23248"/>
                    <a:pt x="18758" y="21941"/>
                  </a:cubicBezTo>
                  <a:cubicBezTo>
                    <a:pt x="18969" y="21646"/>
                    <a:pt x="18927" y="21245"/>
                    <a:pt x="18674" y="20992"/>
                  </a:cubicBezTo>
                  <a:cubicBezTo>
                    <a:pt x="17620" y="19559"/>
                    <a:pt x="16609" y="18105"/>
                    <a:pt x="15555" y="16693"/>
                  </a:cubicBezTo>
                  <a:cubicBezTo>
                    <a:pt x="15302" y="16440"/>
                    <a:pt x="15281" y="16040"/>
                    <a:pt x="15513" y="15766"/>
                  </a:cubicBezTo>
                  <a:cubicBezTo>
                    <a:pt x="16419" y="14290"/>
                    <a:pt x="17283" y="12794"/>
                    <a:pt x="18189" y="11340"/>
                  </a:cubicBezTo>
                  <a:cubicBezTo>
                    <a:pt x="18463" y="11002"/>
                    <a:pt x="18463" y="10539"/>
                    <a:pt x="18168" y="10223"/>
                  </a:cubicBezTo>
                  <a:cubicBezTo>
                    <a:pt x="17115" y="8832"/>
                    <a:pt x="16124" y="7377"/>
                    <a:pt x="15070" y="5986"/>
                  </a:cubicBezTo>
                  <a:cubicBezTo>
                    <a:pt x="14817" y="5712"/>
                    <a:pt x="14775" y="5291"/>
                    <a:pt x="15007" y="4996"/>
                  </a:cubicBezTo>
                  <a:cubicBezTo>
                    <a:pt x="15998" y="3352"/>
                    <a:pt x="17030" y="1708"/>
                    <a:pt x="17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49"/>
            <p:cNvSpPr/>
            <p:nvPr/>
          </p:nvSpPr>
          <p:spPr>
            <a:xfrm>
              <a:off x="3904870" y="5321570"/>
              <a:ext cx="362088" cy="612761"/>
            </a:xfrm>
            <a:custGeom>
              <a:avLst/>
              <a:gdLst/>
              <a:ahLst/>
              <a:cxnLst/>
              <a:rect l="l" t="t" r="r" b="b"/>
              <a:pathLst>
                <a:path w="19454" h="32922" extrusionOk="0">
                  <a:moveTo>
                    <a:pt x="17894" y="1"/>
                  </a:moveTo>
                  <a:cubicBezTo>
                    <a:pt x="15238" y="22"/>
                    <a:pt x="12583" y="212"/>
                    <a:pt x="9948" y="380"/>
                  </a:cubicBezTo>
                  <a:cubicBezTo>
                    <a:pt x="7735" y="507"/>
                    <a:pt x="5501" y="591"/>
                    <a:pt x="3267" y="675"/>
                  </a:cubicBezTo>
                  <a:cubicBezTo>
                    <a:pt x="2614" y="2130"/>
                    <a:pt x="1686" y="3415"/>
                    <a:pt x="885" y="4764"/>
                  </a:cubicBezTo>
                  <a:cubicBezTo>
                    <a:pt x="21" y="6239"/>
                    <a:pt x="0" y="6218"/>
                    <a:pt x="1012" y="7567"/>
                  </a:cubicBezTo>
                  <a:cubicBezTo>
                    <a:pt x="1855" y="8684"/>
                    <a:pt x="2656" y="9843"/>
                    <a:pt x="3541" y="10939"/>
                  </a:cubicBezTo>
                  <a:cubicBezTo>
                    <a:pt x="3836" y="11340"/>
                    <a:pt x="3815" y="11593"/>
                    <a:pt x="3583" y="11972"/>
                  </a:cubicBezTo>
                  <a:cubicBezTo>
                    <a:pt x="2656" y="13469"/>
                    <a:pt x="1792" y="14986"/>
                    <a:pt x="843" y="16461"/>
                  </a:cubicBezTo>
                  <a:cubicBezTo>
                    <a:pt x="590" y="16883"/>
                    <a:pt x="675" y="17136"/>
                    <a:pt x="906" y="17452"/>
                  </a:cubicBezTo>
                  <a:cubicBezTo>
                    <a:pt x="1939" y="18822"/>
                    <a:pt x="2909" y="20213"/>
                    <a:pt x="3962" y="21562"/>
                  </a:cubicBezTo>
                  <a:cubicBezTo>
                    <a:pt x="4300" y="22004"/>
                    <a:pt x="4300" y="22320"/>
                    <a:pt x="4005" y="22784"/>
                  </a:cubicBezTo>
                  <a:cubicBezTo>
                    <a:pt x="3098" y="24259"/>
                    <a:pt x="2255" y="25777"/>
                    <a:pt x="1328" y="27231"/>
                  </a:cubicBezTo>
                  <a:cubicBezTo>
                    <a:pt x="1096" y="27632"/>
                    <a:pt x="1138" y="27863"/>
                    <a:pt x="1391" y="28201"/>
                  </a:cubicBezTo>
                  <a:cubicBezTo>
                    <a:pt x="2571" y="29760"/>
                    <a:pt x="3688" y="31341"/>
                    <a:pt x="4848" y="32922"/>
                  </a:cubicBezTo>
                  <a:cubicBezTo>
                    <a:pt x="7398" y="32858"/>
                    <a:pt x="9948" y="32711"/>
                    <a:pt x="12498" y="32563"/>
                  </a:cubicBezTo>
                  <a:cubicBezTo>
                    <a:pt x="14817" y="32416"/>
                    <a:pt x="17135" y="32332"/>
                    <a:pt x="19453" y="32226"/>
                  </a:cubicBezTo>
                  <a:cubicBezTo>
                    <a:pt x="18442" y="30582"/>
                    <a:pt x="17177" y="29107"/>
                    <a:pt x="16039" y="27505"/>
                  </a:cubicBezTo>
                  <a:cubicBezTo>
                    <a:pt x="15786" y="27147"/>
                    <a:pt x="15744" y="26915"/>
                    <a:pt x="15976" y="26536"/>
                  </a:cubicBezTo>
                  <a:cubicBezTo>
                    <a:pt x="16903" y="25039"/>
                    <a:pt x="17767" y="23522"/>
                    <a:pt x="18695" y="22025"/>
                  </a:cubicBezTo>
                  <a:cubicBezTo>
                    <a:pt x="18948" y="21709"/>
                    <a:pt x="18926" y="21224"/>
                    <a:pt x="18631" y="20929"/>
                  </a:cubicBezTo>
                  <a:cubicBezTo>
                    <a:pt x="17599" y="19581"/>
                    <a:pt x="16608" y="18168"/>
                    <a:pt x="15596" y="16799"/>
                  </a:cubicBezTo>
                  <a:cubicBezTo>
                    <a:pt x="15280" y="16482"/>
                    <a:pt x="15259" y="15998"/>
                    <a:pt x="15533" y="15639"/>
                  </a:cubicBezTo>
                  <a:cubicBezTo>
                    <a:pt x="16482" y="14143"/>
                    <a:pt x="17346" y="12604"/>
                    <a:pt x="18273" y="11087"/>
                  </a:cubicBezTo>
                  <a:cubicBezTo>
                    <a:pt x="18442" y="10876"/>
                    <a:pt x="18421" y="10581"/>
                    <a:pt x="18252" y="10413"/>
                  </a:cubicBezTo>
                  <a:cubicBezTo>
                    <a:pt x="17177" y="8958"/>
                    <a:pt x="16144" y="7504"/>
                    <a:pt x="15070" y="6071"/>
                  </a:cubicBezTo>
                  <a:cubicBezTo>
                    <a:pt x="14774" y="5670"/>
                    <a:pt x="14711" y="5375"/>
                    <a:pt x="15006" y="4912"/>
                  </a:cubicBezTo>
                  <a:cubicBezTo>
                    <a:pt x="15892" y="3479"/>
                    <a:pt x="16735" y="2045"/>
                    <a:pt x="17599" y="591"/>
                  </a:cubicBezTo>
                  <a:cubicBezTo>
                    <a:pt x="17725" y="401"/>
                    <a:pt x="17788" y="191"/>
                    <a:pt x="17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49"/>
            <p:cNvSpPr/>
            <p:nvPr/>
          </p:nvSpPr>
          <p:spPr>
            <a:xfrm>
              <a:off x="4178274" y="5307463"/>
              <a:ext cx="360915" cy="613933"/>
            </a:xfrm>
            <a:custGeom>
              <a:avLst/>
              <a:gdLst/>
              <a:ahLst/>
              <a:cxnLst/>
              <a:rect l="l" t="t" r="r" b="b"/>
              <a:pathLst>
                <a:path w="19391" h="32985" extrusionOk="0">
                  <a:moveTo>
                    <a:pt x="17641" y="0"/>
                  </a:moveTo>
                  <a:lnTo>
                    <a:pt x="17641" y="0"/>
                  </a:lnTo>
                  <a:cubicBezTo>
                    <a:pt x="15470" y="127"/>
                    <a:pt x="13278" y="253"/>
                    <a:pt x="11107" y="359"/>
                  </a:cubicBezTo>
                  <a:cubicBezTo>
                    <a:pt x="8641" y="464"/>
                    <a:pt x="6175" y="548"/>
                    <a:pt x="3689" y="654"/>
                  </a:cubicBezTo>
                  <a:cubicBezTo>
                    <a:pt x="3520" y="675"/>
                    <a:pt x="3351" y="696"/>
                    <a:pt x="3183" y="759"/>
                  </a:cubicBezTo>
                  <a:cubicBezTo>
                    <a:pt x="3098" y="949"/>
                    <a:pt x="3014" y="1159"/>
                    <a:pt x="2909" y="1349"/>
                  </a:cubicBezTo>
                  <a:cubicBezTo>
                    <a:pt x="2045" y="2803"/>
                    <a:pt x="1202" y="4258"/>
                    <a:pt x="295" y="5670"/>
                  </a:cubicBezTo>
                  <a:cubicBezTo>
                    <a:pt x="0" y="6133"/>
                    <a:pt x="63" y="6428"/>
                    <a:pt x="358" y="6829"/>
                  </a:cubicBezTo>
                  <a:cubicBezTo>
                    <a:pt x="1433" y="8262"/>
                    <a:pt x="2466" y="9737"/>
                    <a:pt x="3541" y="11171"/>
                  </a:cubicBezTo>
                  <a:cubicBezTo>
                    <a:pt x="3731" y="11339"/>
                    <a:pt x="3752" y="11634"/>
                    <a:pt x="3562" y="11845"/>
                  </a:cubicBezTo>
                  <a:cubicBezTo>
                    <a:pt x="2656" y="13362"/>
                    <a:pt x="1792" y="14901"/>
                    <a:pt x="843" y="16397"/>
                  </a:cubicBezTo>
                  <a:cubicBezTo>
                    <a:pt x="569" y="16756"/>
                    <a:pt x="590" y="17240"/>
                    <a:pt x="906" y="17557"/>
                  </a:cubicBezTo>
                  <a:cubicBezTo>
                    <a:pt x="1918" y="18926"/>
                    <a:pt x="2888" y="20339"/>
                    <a:pt x="3941" y="21687"/>
                  </a:cubicBezTo>
                  <a:cubicBezTo>
                    <a:pt x="4236" y="21982"/>
                    <a:pt x="4258" y="22467"/>
                    <a:pt x="4005" y="22783"/>
                  </a:cubicBezTo>
                  <a:cubicBezTo>
                    <a:pt x="3077" y="24280"/>
                    <a:pt x="2213" y="25797"/>
                    <a:pt x="1286" y="27294"/>
                  </a:cubicBezTo>
                  <a:cubicBezTo>
                    <a:pt x="1033" y="27673"/>
                    <a:pt x="1075" y="27905"/>
                    <a:pt x="1349" y="28263"/>
                  </a:cubicBezTo>
                  <a:cubicBezTo>
                    <a:pt x="2466" y="29865"/>
                    <a:pt x="3731" y="31340"/>
                    <a:pt x="4763" y="32984"/>
                  </a:cubicBezTo>
                  <a:cubicBezTo>
                    <a:pt x="7061" y="32879"/>
                    <a:pt x="9358" y="32752"/>
                    <a:pt x="11634" y="32647"/>
                  </a:cubicBezTo>
                  <a:cubicBezTo>
                    <a:pt x="14079" y="32542"/>
                    <a:pt x="16524" y="32457"/>
                    <a:pt x="18969" y="32373"/>
                  </a:cubicBezTo>
                  <a:cubicBezTo>
                    <a:pt x="19116" y="32373"/>
                    <a:pt x="19264" y="32352"/>
                    <a:pt x="19390" y="32246"/>
                  </a:cubicBezTo>
                  <a:cubicBezTo>
                    <a:pt x="19369" y="32141"/>
                    <a:pt x="19327" y="32057"/>
                    <a:pt x="19285" y="31951"/>
                  </a:cubicBezTo>
                  <a:cubicBezTo>
                    <a:pt x="18147" y="30413"/>
                    <a:pt x="17030" y="28895"/>
                    <a:pt x="15871" y="27357"/>
                  </a:cubicBezTo>
                  <a:cubicBezTo>
                    <a:pt x="15639" y="27041"/>
                    <a:pt x="15575" y="26830"/>
                    <a:pt x="15807" y="26451"/>
                  </a:cubicBezTo>
                  <a:cubicBezTo>
                    <a:pt x="16735" y="24954"/>
                    <a:pt x="17620" y="23437"/>
                    <a:pt x="18526" y="21961"/>
                  </a:cubicBezTo>
                  <a:cubicBezTo>
                    <a:pt x="18779" y="21540"/>
                    <a:pt x="18821" y="21245"/>
                    <a:pt x="18484" y="20802"/>
                  </a:cubicBezTo>
                  <a:cubicBezTo>
                    <a:pt x="17409" y="19411"/>
                    <a:pt x="16376" y="17957"/>
                    <a:pt x="15323" y="16524"/>
                  </a:cubicBezTo>
                  <a:cubicBezTo>
                    <a:pt x="15112" y="16271"/>
                    <a:pt x="15112" y="15892"/>
                    <a:pt x="15323" y="15660"/>
                  </a:cubicBezTo>
                  <a:cubicBezTo>
                    <a:pt x="16292" y="14142"/>
                    <a:pt x="17177" y="12583"/>
                    <a:pt x="18126" y="11044"/>
                  </a:cubicBezTo>
                  <a:cubicBezTo>
                    <a:pt x="18336" y="10770"/>
                    <a:pt x="18294" y="10412"/>
                    <a:pt x="18062" y="10159"/>
                  </a:cubicBezTo>
                  <a:cubicBezTo>
                    <a:pt x="16966" y="8705"/>
                    <a:pt x="15892" y="7208"/>
                    <a:pt x="14775" y="5733"/>
                  </a:cubicBezTo>
                  <a:cubicBezTo>
                    <a:pt x="14585" y="5543"/>
                    <a:pt x="14564" y="5227"/>
                    <a:pt x="14753" y="4995"/>
                  </a:cubicBezTo>
                  <a:cubicBezTo>
                    <a:pt x="15723" y="3330"/>
                    <a:pt x="16692" y="1665"/>
                    <a:pt x="176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49"/>
            <p:cNvSpPr/>
            <p:nvPr/>
          </p:nvSpPr>
          <p:spPr>
            <a:xfrm>
              <a:off x="3122703" y="5358458"/>
              <a:ext cx="359742" cy="612779"/>
            </a:xfrm>
            <a:custGeom>
              <a:avLst/>
              <a:gdLst/>
              <a:ahLst/>
              <a:cxnLst/>
              <a:rect l="l" t="t" r="r" b="b"/>
              <a:pathLst>
                <a:path w="19328" h="32923" extrusionOk="0">
                  <a:moveTo>
                    <a:pt x="16819" y="0"/>
                  </a:moveTo>
                  <a:cubicBezTo>
                    <a:pt x="14438" y="127"/>
                    <a:pt x="12056" y="253"/>
                    <a:pt x="9674" y="380"/>
                  </a:cubicBezTo>
                  <a:cubicBezTo>
                    <a:pt x="7546" y="485"/>
                    <a:pt x="5396" y="590"/>
                    <a:pt x="3246" y="675"/>
                  </a:cubicBezTo>
                  <a:cubicBezTo>
                    <a:pt x="3246" y="1054"/>
                    <a:pt x="3014" y="1328"/>
                    <a:pt x="2846" y="1644"/>
                  </a:cubicBezTo>
                  <a:cubicBezTo>
                    <a:pt x="1982" y="3098"/>
                    <a:pt x="1117" y="4574"/>
                    <a:pt x="211" y="6028"/>
                  </a:cubicBezTo>
                  <a:cubicBezTo>
                    <a:pt x="0" y="6365"/>
                    <a:pt x="43" y="6555"/>
                    <a:pt x="274" y="6871"/>
                  </a:cubicBezTo>
                  <a:cubicBezTo>
                    <a:pt x="1307" y="8199"/>
                    <a:pt x="2277" y="9590"/>
                    <a:pt x="3309" y="10917"/>
                  </a:cubicBezTo>
                  <a:cubicBezTo>
                    <a:pt x="3731" y="11444"/>
                    <a:pt x="3773" y="11866"/>
                    <a:pt x="3373" y="12477"/>
                  </a:cubicBezTo>
                  <a:cubicBezTo>
                    <a:pt x="2487" y="13805"/>
                    <a:pt x="1729" y="15238"/>
                    <a:pt x="864" y="16566"/>
                  </a:cubicBezTo>
                  <a:cubicBezTo>
                    <a:pt x="506" y="17072"/>
                    <a:pt x="654" y="17388"/>
                    <a:pt x="970" y="17809"/>
                  </a:cubicBezTo>
                  <a:cubicBezTo>
                    <a:pt x="2003" y="19179"/>
                    <a:pt x="3014" y="20591"/>
                    <a:pt x="4047" y="21982"/>
                  </a:cubicBezTo>
                  <a:cubicBezTo>
                    <a:pt x="4279" y="22214"/>
                    <a:pt x="4300" y="22572"/>
                    <a:pt x="4089" y="22846"/>
                  </a:cubicBezTo>
                  <a:cubicBezTo>
                    <a:pt x="3162" y="24364"/>
                    <a:pt x="2319" y="25902"/>
                    <a:pt x="1349" y="27399"/>
                  </a:cubicBezTo>
                  <a:cubicBezTo>
                    <a:pt x="1054" y="27884"/>
                    <a:pt x="1138" y="28158"/>
                    <a:pt x="1434" y="28537"/>
                  </a:cubicBezTo>
                  <a:cubicBezTo>
                    <a:pt x="2508" y="29991"/>
                    <a:pt x="3520" y="31445"/>
                    <a:pt x="4574" y="32921"/>
                  </a:cubicBezTo>
                  <a:cubicBezTo>
                    <a:pt x="4680" y="32922"/>
                    <a:pt x="4787" y="32922"/>
                    <a:pt x="4893" y="32922"/>
                  </a:cubicBezTo>
                  <a:cubicBezTo>
                    <a:pt x="6829" y="32922"/>
                    <a:pt x="8747" y="32748"/>
                    <a:pt x="10665" y="32668"/>
                  </a:cubicBezTo>
                  <a:cubicBezTo>
                    <a:pt x="13552" y="32563"/>
                    <a:pt x="16440" y="32436"/>
                    <a:pt x="19327" y="32246"/>
                  </a:cubicBezTo>
                  <a:cubicBezTo>
                    <a:pt x="18168" y="30645"/>
                    <a:pt x="17051" y="29043"/>
                    <a:pt x="15871" y="27462"/>
                  </a:cubicBezTo>
                  <a:cubicBezTo>
                    <a:pt x="15639" y="27230"/>
                    <a:pt x="15639" y="26851"/>
                    <a:pt x="15829" y="26598"/>
                  </a:cubicBezTo>
                  <a:cubicBezTo>
                    <a:pt x="16777" y="25059"/>
                    <a:pt x="17662" y="23500"/>
                    <a:pt x="18632" y="21982"/>
                  </a:cubicBezTo>
                  <a:cubicBezTo>
                    <a:pt x="18863" y="21687"/>
                    <a:pt x="18842" y="21266"/>
                    <a:pt x="18568" y="21013"/>
                  </a:cubicBezTo>
                  <a:cubicBezTo>
                    <a:pt x="17494" y="19622"/>
                    <a:pt x="16482" y="18210"/>
                    <a:pt x="15428" y="16819"/>
                  </a:cubicBezTo>
                  <a:cubicBezTo>
                    <a:pt x="15175" y="16482"/>
                    <a:pt x="15091" y="16208"/>
                    <a:pt x="15344" y="15765"/>
                  </a:cubicBezTo>
                  <a:cubicBezTo>
                    <a:pt x="16292" y="14311"/>
                    <a:pt x="17156" y="12793"/>
                    <a:pt x="18063" y="11297"/>
                  </a:cubicBezTo>
                  <a:cubicBezTo>
                    <a:pt x="18294" y="10939"/>
                    <a:pt x="18337" y="10686"/>
                    <a:pt x="18042" y="10306"/>
                  </a:cubicBezTo>
                  <a:cubicBezTo>
                    <a:pt x="17177" y="9210"/>
                    <a:pt x="16377" y="8072"/>
                    <a:pt x="15533" y="6955"/>
                  </a:cubicBezTo>
                  <a:cubicBezTo>
                    <a:pt x="14480" y="5564"/>
                    <a:pt x="14501" y="5585"/>
                    <a:pt x="15386" y="4089"/>
                  </a:cubicBezTo>
                  <a:cubicBezTo>
                    <a:pt x="16187" y="2740"/>
                    <a:pt x="17093" y="1454"/>
                    <a:pt x="17746" y="21"/>
                  </a:cubicBezTo>
                  <a:cubicBezTo>
                    <a:pt x="17451" y="21"/>
                    <a:pt x="17156" y="0"/>
                    <a:pt x="16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49"/>
            <p:cNvSpPr/>
            <p:nvPr/>
          </p:nvSpPr>
          <p:spPr>
            <a:xfrm>
              <a:off x="3667164" y="5334133"/>
              <a:ext cx="327952" cy="611960"/>
            </a:xfrm>
            <a:custGeom>
              <a:avLst/>
              <a:gdLst/>
              <a:ahLst/>
              <a:cxnLst/>
              <a:rect l="l" t="t" r="r" b="b"/>
              <a:pathLst>
                <a:path w="17620" h="32879" extrusionOk="0">
                  <a:moveTo>
                    <a:pt x="16039" y="0"/>
                  </a:moveTo>
                  <a:lnTo>
                    <a:pt x="16039" y="0"/>
                  </a:lnTo>
                  <a:cubicBezTo>
                    <a:pt x="14479" y="85"/>
                    <a:pt x="12941" y="169"/>
                    <a:pt x="11381" y="232"/>
                  </a:cubicBezTo>
                  <a:cubicBezTo>
                    <a:pt x="8789" y="338"/>
                    <a:pt x="6217" y="422"/>
                    <a:pt x="3625" y="527"/>
                  </a:cubicBezTo>
                  <a:cubicBezTo>
                    <a:pt x="3456" y="548"/>
                    <a:pt x="3288" y="591"/>
                    <a:pt x="3119" y="633"/>
                  </a:cubicBezTo>
                  <a:cubicBezTo>
                    <a:pt x="2255" y="2361"/>
                    <a:pt x="1222" y="3984"/>
                    <a:pt x="232" y="5649"/>
                  </a:cubicBezTo>
                  <a:cubicBezTo>
                    <a:pt x="0" y="5944"/>
                    <a:pt x="42" y="6365"/>
                    <a:pt x="316" y="6618"/>
                  </a:cubicBezTo>
                  <a:cubicBezTo>
                    <a:pt x="1349" y="8030"/>
                    <a:pt x="2339" y="9464"/>
                    <a:pt x="3393" y="10855"/>
                  </a:cubicBezTo>
                  <a:cubicBezTo>
                    <a:pt x="3688" y="11171"/>
                    <a:pt x="3688" y="11655"/>
                    <a:pt x="3414" y="11972"/>
                  </a:cubicBezTo>
                  <a:cubicBezTo>
                    <a:pt x="2508" y="13447"/>
                    <a:pt x="1644" y="14943"/>
                    <a:pt x="738" y="16398"/>
                  </a:cubicBezTo>
                  <a:cubicBezTo>
                    <a:pt x="527" y="16672"/>
                    <a:pt x="548" y="17072"/>
                    <a:pt x="780" y="17325"/>
                  </a:cubicBezTo>
                  <a:cubicBezTo>
                    <a:pt x="1834" y="18758"/>
                    <a:pt x="2845" y="20212"/>
                    <a:pt x="3899" y="21624"/>
                  </a:cubicBezTo>
                  <a:cubicBezTo>
                    <a:pt x="4152" y="21877"/>
                    <a:pt x="4194" y="22278"/>
                    <a:pt x="3983" y="22573"/>
                  </a:cubicBezTo>
                  <a:cubicBezTo>
                    <a:pt x="3204" y="23901"/>
                    <a:pt x="2403" y="25249"/>
                    <a:pt x="1623" y="26577"/>
                  </a:cubicBezTo>
                  <a:cubicBezTo>
                    <a:pt x="948" y="27673"/>
                    <a:pt x="970" y="27652"/>
                    <a:pt x="1749" y="28706"/>
                  </a:cubicBezTo>
                  <a:cubicBezTo>
                    <a:pt x="2740" y="30097"/>
                    <a:pt x="3709" y="31488"/>
                    <a:pt x="4700" y="32879"/>
                  </a:cubicBezTo>
                  <a:cubicBezTo>
                    <a:pt x="6239" y="32816"/>
                    <a:pt x="7756" y="32710"/>
                    <a:pt x="9295" y="32668"/>
                  </a:cubicBezTo>
                  <a:cubicBezTo>
                    <a:pt x="12077" y="32563"/>
                    <a:pt x="14838" y="32436"/>
                    <a:pt x="17620" y="32247"/>
                  </a:cubicBezTo>
                  <a:cubicBezTo>
                    <a:pt x="16460" y="30666"/>
                    <a:pt x="15343" y="29085"/>
                    <a:pt x="14163" y="27526"/>
                  </a:cubicBezTo>
                  <a:cubicBezTo>
                    <a:pt x="13910" y="27188"/>
                    <a:pt x="13868" y="26957"/>
                    <a:pt x="14100" y="26556"/>
                  </a:cubicBezTo>
                  <a:cubicBezTo>
                    <a:pt x="15027" y="25081"/>
                    <a:pt x="15870" y="23584"/>
                    <a:pt x="16777" y="22109"/>
                  </a:cubicBezTo>
                  <a:cubicBezTo>
                    <a:pt x="17072" y="21645"/>
                    <a:pt x="17072" y="21329"/>
                    <a:pt x="16734" y="20887"/>
                  </a:cubicBezTo>
                  <a:cubicBezTo>
                    <a:pt x="15702" y="19538"/>
                    <a:pt x="14711" y="18147"/>
                    <a:pt x="13678" y="16777"/>
                  </a:cubicBezTo>
                  <a:cubicBezTo>
                    <a:pt x="13447" y="16461"/>
                    <a:pt x="13362" y="16208"/>
                    <a:pt x="13615" y="15786"/>
                  </a:cubicBezTo>
                  <a:cubicBezTo>
                    <a:pt x="14564" y="14311"/>
                    <a:pt x="15428" y="12794"/>
                    <a:pt x="16355" y="11297"/>
                  </a:cubicBezTo>
                  <a:cubicBezTo>
                    <a:pt x="16566" y="10918"/>
                    <a:pt x="16629" y="10665"/>
                    <a:pt x="16313" y="10264"/>
                  </a:cubicBezTo>
                  <a:cubicBezTo>
                    <a:pt x="15449" y="9168"/>
                    <a:pt x="14648" y="8009"/>
                    <a:pt x="13784" y="6892"/>
                  </a:cubicBezTo>
                  <a:cubicBezTo>
                    <a:pt x="12772" y="5543"/>
                    <a:pt x="12793" y="5564"/>
                    <a:pt x="13678" y="4089"/>
                  </a:cubicBezTo>
                  <a:cubicBezTo>
                    <a:pt x="14479" y="2740"/>
                    <a:pt x="15386" y="1434"/>
                    <a:pt x="160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49"/>
            <p:cNvSpPr/>
            <p:nvPr/>
          </p:nvSpPr>
          <p:spPr>
            <a:xfrm>
              <a:off x="4722716" y="5282747"/>
              <a:ext cx="332289" cy="612444"/>
            </a:xfrm>
            <a:custGeom>
              <a:avLst/>
              <a:gdLst/>
              <a:ahLst/>
              <a:cxnLst/>
              <a:rect l="l" t="t" r="r" b="b"/>
              <a:pathLst>
                <a:path w="17853" h="32905" extrusionOk="0">
                  <a:moveTo>
                    <a:pt x="16377" y="0"/>
                  </a:moveTo>
                  <a:lnTo>
                    <a:pt x="3057" y="654"/>
                  </a:lnTo>
                  <a:cubicBezTo>
                    <a:pt x="2108" y="2277"/>
                    <a:pt x="1181" y="3878"/>
                    <a:pt x="233" y="5480"/>
                  </a:cubicBezTo>
                  <a:cubicBezTo>
                    <a:pt x="1" y="5775"/>
                    <a:pt x="22" y="6197"/>
                    <a:pt x="254" y="6492"/>
                  </a:cubicBezTo>
                  <a:cubicBezTo>
                    <a:pt x="1308" y="7904"/>
                    <a:pt x="2298" y="9337"/>
                    <a:pt x="3373" y="10728"/>
                  </a:cubicBezTo>
                  <a:cubicBezTo>
                    <a:pt x="3689" y="11129"/>
                    <a:pt x="3626" y="11381"/>
                    <a:pt x="3394" y="11761"/>
                  </a:cubicBezTo>
                  <a:cubicBezTo>
                    <a:pt x="2530" y="13236"/>
                    <a:pt x="1687" y="14711"/>
                    <a:pt x="781" y="16166"/>
                  </a:cubicBezTo>
                  <a:cubicBezTo>
                    <a:pt x="507" y="16503"/>
                    <a:pt x="528" y="16967"/>
                    <a:pt x="823" y="17283"/>
                  </a:cubicBezTo>
                  <a:cubicBezTo>
                    <a:pt x="1856" y="18653"/>
                    <a:pt x="2846" y="20065"/>
                    <a:pt x="3900" y="21456"/>
                  </a:cubicBezTo>
                  <a:cubicBezTo>
                    <a:pt x="4174" y="21709"/>
                    <a:pt x="4195" y="22151"/>
                    <a:pt x="3963" y="22446"/>
                  </a:cubicBezTo>
                  <a:cubicBezTo>
                    <a:pt x="3036" y="23964"/>
                    <a:pt x="2130" y="25523"/>
                    <a:pt x="1223" y="27062"/>
                  </a:cubicBezTo>
                  <a:cubicBezTo>
                    <a:pt x="1013" y="27315"/>
                    <a:pt x="1034" y="27673"/>
                    <a:pt x="1265" y="27905"/>
                  </a:cubicBezTo>
                  <a:cubicBezTo>
                    <a:pt x="1666" y="28411"/>
                    <a:pt x="2045" y="28917"/>
                    <a:pt x="2382" y="29444"/>
                  </a:cubicBezTo>
                  <a:cubicBezTo>
                    <a:pt x="3183" y="30603"/>
                    <a:pt x="4132" y="31635"/>
                    <a:pt x="4764" y="32900"/>
                  </a:cubicBezTo>
                  <a:cubicBezTo>
                    <a:pt x="4877" y="32903"/>
                    <a:pt x="4990" y="32904"/>
                    <a:pt x="5104" y="32904"/>
                  </a:cubicBezTo>
                  <a:cubicBezTo>
                    <a:pt x="5839" y="32904"/>
                    <a:pt x="6587" y="32849"/>
                    <a:pt x="7335" y="32795"/>
                  </a:cubicBezTo>
                  <a:cubicBezTo>
                    <a:pt x="9822" y="32668"/>
                    <a:pt x="12330" y="32626"/>
                    <a:pt x="14817" y="32479"/>
                  </a:cubicBezTo>
                  <a:cubicBezTo>
                    <a:pt x="15808" y="32415"/>
                    <a:pt x="16820" y="32415"/>
                    <a:pt x="17852" y="32331"/>
                  </a:cubicBezTo>
                  <a:cubicBezTo>
                    <a:pt x="17705" y="32057"/>
                    <a:pt x="17452" y="31973"/>
                    <a:pt x="17262" y="31846"/>
                  </a:cubicBezTo>
                  <a:cubicBezTo>
                    <a:pt x="15787" y="30835"/>
                    <a:pt x="14290" y="29823"/>
                    <a:pt x="12794" y="28811"/>
                  </a:cubicBezTo>
                  <a:cubicBezTo>
                    <a:pt x="12499" y="28622"/>
                    <a:pt x="12351" y="28495"/>
                    <a:pt x="12710" y="28200"/>
                  </a:cubicBezTo>
                  <a:cubicBezTo>
                    <a:pt x="14143" y="27041"/>
                    <a:pt x="15576" y="25819"/>
                    <a:pt x="17051" y="24680"/>
                  </a:cubicBezTo>
                  <a:cubicBezTo>
                    <a:pt x="17578" y="24280"/>
                    <a:pt x="17431" y="24132"/>
                    <a:pt x="16988" y="23837"/>
                  </a:cubicBezTo>
                  <a:cubicBezTo>
                    <a:pt x="15323" y="22741"/>
                    <a:pt x="13679" y="21603"/>
                    <a:pt x="11993" y="20465"/>
                  </a:cubicBezTo>
                  <a:cubicBezTo>
                    <a:pt x="12183" y="20297"/>
                    <a:pt x="12309" y="20170"/>
                    <a:pt x="12478" y="20044"/>
                  </a:cubicBezTo>
                  <a:cubicBezTo>
                    <a:pt x="13827" y="18906"/>
                    <a:pt x="15218" y="17789"/>
                    <a:pt x="16567" y="16650"/>
                  </a:cubicBezTo>
                  <a:cubicBezTo>
                    <a:pt x="17136" y="16187"/>
                    <a:pt x="17136" y="16124"/>
                    <a:pt x="16525" y="15723"/>
                  </a:cubicBezTo>
                  <a:lnTo>
                    <a:pt x="12225" y="12794"/>
                  </a:lnTo>
                  <a:cubicBezTo>
                    <a:pt x="11593" y="12372"/>
                    <a:pt x="11572" y="12351"/>
                    <a:pt x="12183" y="11845"/>
                  </a:cubicBezTo>
                  <a:cubicBezTo>
                    <a:pt x="13532" y="10728"/>
                    <a:pt x="14881" y="9611"/>
                    <a:pt x="16251" y="8536"/>
                  </a:cubicBezTo>
                  <a:cubicBezTo>
                    <a:pt x="16756" y="8157"/>
                    <a:pt x="16672" y="7988"/>
                    <a:pt x="16208" y="7672"/>
                  </a:cubicBezTo>
                  <a:cubicBezTo>
                    <a:pt x="14691" y="6682"/>
                    <a:pt x="13195" y="5628"/>
                    <a:pt x="11698" y="4616"/>
                  </a:cubicBezTo>
                  <a:cubicBezTo>
                    <a:pt x="11340" y="4384"/>
                    <a:pt x="11319" y="4195"/>
                    <a:pt x="11656" y="3942"/>
                  </a:cubicBezTo>
                  <a:cubicBezTo>
                    <a:pt x="12351" y="3373"/>
                    <a:pt x="13026" y="2783"/>
                    <a:pt x="13721" y="2213"/>
                  </a:cubicBezTo>
                  <a:lnTo>
                    <a:pt x="163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49"/>
            <p:cNvSpPr/>
            <p:nvPr/>
          </p:nvSpPr>
          <p:spPr>
            <a:xfrm>
              <a:off x="2628456" y="5385091"/>
              <a:ext cx="307572" cy="614361"/>
            </a:xfrm>
            <a:custGeom>
              <a:avLst/>
              <a:gdLst/>
              <a:ahLst/>
              <a:cxnLst/>
              <a:rect l="l" t="t" r="r" b="b"/>
              <a:pathLst>
                <a:path w="16525" h="33008" extrusionOk="0">
                  <a:moveTo>
                    <a:pt x="14860" y="0"/>
                  </a:moveTo>
                  <a:cubicBezTo>
                    <a:pt x="13036" y="0"/>
                    <a:pt x="11227" y="156"/>
                    <a:pt x="9400" y="255"/>
                  </a:cubicBezTo>
                  <a:cubicBezTo>
                    <a:pt x="7061" y="382"/>
                    <a:pt x="4722" y="424"/>
                    <a:pt x="2382" y="571"/>
                  </a:cubicBezTo>
                  <a:cubicBezTo>
                    <a:pt x="1644" y="635"/>
                    <a:pt x="886" y="614"/>
                    <a:pt x="0" y="740"/>
                  </a:cubicBezTo>
                  <a:cubicBezTo>
                    <a:pt x="1771" y="1941"/>
                    <a:pt x="3415" y="3058"/>
                    <a:pt x="5080" y="4154"/>
                  </a:cubicBezTo>
                  <a:cubicBezTo>
                    <a:pt x="5417" y="4386"/>
                    <a:pt x="5459" y="4513"/>
                    <a:pt x="5122" y="4765"/>
                  </a:cubicBezTo>
                  <a:cubicBezTo>
                    <a:pt x="3668" y="5946"/>
                    <a:pt x="2256" y="7147"/>
                    <a:pt x="801" y="8306"/>
                  </a:cubicBezTo>
                  <a:cubicBezTo>
                    <a:pt x="359" y="8665"/>
                    <a:pt x="422" y="8833"/>
                    <a:pt x="843" y="9107"/>
                  </a:cubicBezTo>
                  <a:cubicBezTo>
                    <a:pt x="2298" y="10077"/>
                    <a:pt x="3752" y="11088"/>
                    <a:pt x="5206" y="12058"/>
                  </a:cubicBezTo>
                  <a:cubicBezTo>
                    <a:pt x="5860" y="12500"/>
                    <a:pt x="5881" y="12500"/>
                    <a:pt x="5291" y="13006"/>
                  </a:cubicBezTo>
                  <a:cubicBezTo>
                    <a:pt x="5122" y="13154"/>
                    <a:pt x="4932" y="13322"/>
                    <a:pt x="4743" y="13470"/>
                  </a:cubicBezTo>
                  <a:lnTo>
                    <a:pt x="696" y="16800"/>
                  </a:lnTo>
                  <a:cubicBezTo>
                    <a:pt x="928" y="16968"/>
                    <a:pt x="1139" y="17116"/>
                    <a:pt x="1328" y="17242"/>
                  </a:cubicBezTo>
                  <a:cubicBezTo>
                    <a:pt x="2825" y="18254"/>
                    <a:pt x="4300" y="19287"/>
                    <a:pt x="5796" y="20256"/>
                  </a:cubicBezTo>
                  <a:cubicBezTo>
                    <a:pt x="6239" y="20551"/>
                    <a:pt x="6218" y="20720"/>
                    <a:pt x="5839" y="21015"/>
                  </a:cubicBezTo>
                  <a:cubicBezTo>
                    <a:pt x="4426" y="22153"/>
                    <a:pt x="3056" y="23354"/>
                    <a:pt x="1623" y="24493"/>
                  </a:cubicBezTo>
                  <a:cubicBezTo>
                    <a:pt x="1181" y="24851"/>
                    <a:pt x="1181" y="25019"/>
                    <a:pt x="1665" y="25336"/>
                  </a:cubicBezTo>
                  <a:cubicBezTo>
                    <a:pt x="3183" y="26326"/>
                    <a:pt x="4679" y="27359"/>
                    <a:pt x="6197" y="28349"/>
                  </a:cubicBezTo>
                  <a:cubicBezTo>
                    <a:pt x="6555" y="28581"/>
                    <a:pt x="6703" y="28708"/>
                    <a:pt x="6281" y="29045"/>
                  </a:cubicBezTo>
                  <a:cubicBezTo>
                    <a:pt x="5522" y="29614"/>
                    <a:pt x="4806" y="30225"/>
                    <a:pt x="4110" y="30836"/>
                  </a:cubicBezTo>
                  <a:cubicBezTo>
                    <a:pt x="3330" y="31511"/>
                    <a:pt x="2487" y="32080"/>
                    <a:pt x="1792" y="32818"/>
                  </a:cubicBezTo>
                  <a:cubicBezTo>
                    <a:pt x="1813" y="32881"/>
                    <a:pt x="1834" y="32944"/>
                    <a:pt x="1855" y="33007"/>
                  </a:cubicBezTo>
                  <a:lnTo>
                    <a:pt x="16524" y="32249"/>
                  </a:lnTo>
                  <a:cubicBezTo>
                    <a:pt x="16419" y="32059"/>
                    <a:pt x="16313" y="31869"/>
                    <a:pt x="16187" y="31701"/>
                  </a:cubicBezTo>
                  <a:cubicBezTo>
                    <a:pt x="15217" y="30352"/>
                    <a:pt x="14248" y="28982"/>
                    <a:pt x="13257" y="27654"/>
                  </a:cubicBezTo>
                  <a:cubicBezTo>
                    <a:pt x="13025" y="27443"/>
                    <a:pt x="13004" y="27085"/>
                    <a:pt x="13173" y="26832"/>
                  </a:cubicBezTo>
                  <a:cubicBezTo>
                    <a:pt x="14121" y="25293"/>
                    <a:pt x="15007" y="23734"/>
                    <a:pt x="15934" y="22216"/>
                  </a:cubicBezTo>
                  <a:cubicBezTo>
                    <a:pt x="16166" y="21921"/>
                    <a:pt x="16166" y="21500"/>
                    <a:pt x="15913" y="21205"/>
                  </a:cubicBezTo>
                  <a:cubicBezTo>
                    <a:pt x="14859" y="19750"/>
                    <a:pt x="13805" y="18296"/>
                    <a:pt x="12752" y="16863"/>
                  </a:cubicBezTo>
                  <a:cubicBezTo>
                    <a:pt x="12520" y="16631"/>
                    <a:pt x="12499" y="16252"/>
                    <a:pt x="12688" y="15999"/>
                  </a:cubicBezTo>
                  <a:cubicBezTo>
                    <a:pt x="13658" y="14439"/>
                    <a:pt x="14543" y="12859"/>
                    <a:pt x="15491" y="11299"/>
                  </a:cubicBezTo>
                  <a:cubicBezTo>
                    <a:pt x="15681" y="11088"/>
                    <a:pt x="15660" y="10751"/>
                    <a:pt x="15449" y="10561"/>
                  </a:cubicBezTo>
                  <a:cubicBezTo>
                    <a:pt x="14353" y="9107"/>
                    <a:pt x="13299" y="7632"/>
                    <a:pt x="12225" y="6178"/>
                  </a:cubicBezTo>
                  <a:cubicBezTo>
                    <a:pt x="11972" y="5904"/>
                    <a:pt x="11972" y="5503"/>
                    <a:pt x="12182" y="5229"/>
                  </a:cubicBezTo>
                  <a:cubicBezTo>
                    <a:pt x="12583" y="4618"/>
                    <a:pt x="12962" y="4007"/>
                    <a:pt x="13299" y="3374"/>
                  </a:cubicBezTo>
                  <a:cubicBezTo>
                    <a:pt x="13932" y="2236"/>
                    <a:pt x="14691" y="1204"/>
                    <a:pt x="15196" y="2"/>
                  </a:cubicBezTo>
                  <a:cubicBezTo>
                    <a:pt x="15084" y="1"/>
                    <a:pt x="14972" y="0"/>
                    <a:pt x="148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97" name="Google Shape;1897;p49"/>
          <p:cNvGrpSpPr/>
          <p:nvPr/>
        </p:nvGrpSpPr>
        <p:grpSpPr>
          <a:xfrm rot="1445359">
            <a:off x="-523289" y="3759473"/>
            <a:ext cx="1719380" cy="916216"/>
            <a:chOff x="7463504" y="3075665"/>
            <a:chExt cx="2603050" cy="1387103"/>
          </a:xfrm>
        </p:grpSpPr>
        <p:sp>
          <p:nvSpPr>
            <p:cNvPr id="1898" name="Google Shape;1898;p49"/>
            <p:cNvSpPr/>
            <p:nvPr/>
          </p:nvSpPr>
          <p:spPr>
            <a:xfrm rot="-970049">
              <a:off x="7514122" y="3409760"/>
              <a:ext cx="2501813" cy="718914"/>
            </a:xfrm>
            <a:custGeom>
              <a:avLst/>
              <a:gdLst/>
              <a:ahLst/>
              <a:cxnLst/>
              <a:rect l="l" t="t" r="r" b="b"/>
              <a:pathLst>
                <a:path w="128944" h="37053" extrusionOk="0">
                  <a:moveTo>
                    <a:pt x="119723" y="3025"/>
                  </a:moveTo>
                  <a:cubicBezTo>
                    <a:pt x="119950" y="3025"/>
                    <a:pt x="120176" y="3078"/>
                    <a:pt x="120387" y="3183"/>
                  </a:cubicBezTo>
                  <a:cubicBezTo>
                    <a:pt x="121455" y="3183"/>
                    <a:pt x="122523" y="3192"/>
                    <a:pt x="123590" y="3192"/>
                  </a:cubicBezTo>
                  <a:cubicBezTo>
                    <a:pt x="124124" y="3192"/>
                    <a:pt x="124658" y="3190"/>
                    <a:pt x="125192" y="3183"/>
                  </a:cubicBezTo>
                  <a:cubicBezTo>
                    <a:pt x="125219" y="3182"/>
                    <a:pt x="125245" y="3181"/>
                    <a:pt x="125270" y="3181"/>
                  </a:cubicBezTo>
                  <a:cubicBezTo>
                    <a:pt x="125652" y="3181"/>
                    <a:pt x="125782" y="3338"/>
                    <a:pt x="125782" y="3773"/>
                  </a:cubicBezTo>
                  <a:cubicBezTo>
                    <a:pt x="125782" y="5544"/>
                    <a:pt x="125782" y="7335"/>
                    <a:pt x="125782" y="9105"/>
                  </a:cubicBezTo>
                  <a:lnTo>
                    <a:pt x="125782" y="10560"/>
                  </a:lnTo>
                  <a:lnTo>
                    <a:pt x="125782" y="18063"/>
                  </a:lnTo>
                  <a:lnTo>
                    <a:pt x="125782" y="19517"/>
                  </a:lnTo>
                  <a:lnTo>
                    <a:pt x="125782" y="26493"/>
                  </a:lnTo>
                  <a:lnTo>
                    <a:pt x="125782" y="27947"/>
                  </a:lnTo>
                  <a:cubicBezTo>
                    <a:pt x="125782" y="29739"/>
                    <a:pt x="125761" y="31509"/>
                    <a:pt x="125782" y="33280"/>
                  </a:cubicBezTo>
                  <a:cubicBezTo>
                    <a:pt x="125803" y="33764"/>
                    <a:pt x="125635" y="33870"/>
                    <a:pt x="125171" y="33870"/>
                  </a:cubicBezTo>
                  <a:lnTo>
                    <a:pt x="4257" y="33870"/>
                  </a:lnTo>
                  <a:cubicBezTo>
                    <a:pt x="4052" y="33870"/>
                    <a:pt x="3889" y="33874"/>
                    <a:pt x="3759" y="33874"/>
                  </a:cubicBezTo>
                  <a:cubicBezTo>
                    <a:pt x="3197" y="33874"/>
                    <a:pt x="3267" y="33791"/>
                    <a:pt x="3267" y="32900"/>
                  </a:cubicBezTo>
                  <a:lnTo>
                    <a:pt x="3267" y="27947"/>
                  </a:lnTo>
                  <a:cubicBezTo>
                    <a:pt x="3098" y="27484"/>
                    <a:pt x="3098" y="26978"/>
                    <a:pt x="3267" y="26493"/>
                  </a:cubicBezTo>
                  <a:lnTo>
                    <a:pt x="3267" y="19517"/>
                  </a:lnTo>
                  <a:cubicBezTo>
                    <a:pt x="3098" y="19053"/>
                    <a:pt x="3098" y="18547"/>
                    <a:pt x="3267" y="18084"/>
                  </a:cubicBezTo>
                  <a:lnTo>
                    <a:pt x="3267" y="10560"/>
                  </a:lnTo>
                  <a:cubicBezTo>
                    <a:pt x="3098" y="10096"/>
                    <a:pt x="3098" y="9590"/>
                    <a:pt x="3267" y="9127"/>
                  </a:cubicBezTo>
                  <a:cubicBezTo>
                    <a:pt x="3267" y="7356"/>
                    <a:pt x="3309" y="5628"/>
                    <a:pt x="3267" y="3879"/>
                  </a:cubicBezTo>
                  <a:cubicBezTo>
                    <a:pt x="3267" y="3310"/>
                    <a:pt x="3457" y="3183"/>
                    <a:pt x="3983" y="3183"/>
                  </a:cubicBezTo>
                  <a:cubicBezTo>
                    <a:pt x="4812" y="3190"/>
                    <a:pt x="5641" y="3192"/>
                    <a:pt x="6471" y="3192"/>
                  </a:cubicBezTo>
                  <a:cubicBezTo>
                    <a:pt x="8131" y="3192"/>
                    <a:pt x="9793" y="3183"/>
                    <a:pt x="11465" y="3183"/>
                  </a:cubicBezTo>
                  <a:cubicBezTo>
                    <a:pt x="11645" y="3078"/>
                    <a:pt x="11845" y="3025"/>
                    <a:pt x="12048" y="3025"/>
                  </a:cubicBezTo>
                  <a:cubicBezTo>
                    <a:pt x="12251" y="3025"/>
                    <a:pt x="12456" y="3078"/>
                    <a:pt x="12646" y="3183"/>
                  </a:cubicBezTo>
                  <a:lnTo>
                    <a:pt x="25966" y="3183"/>
                  </a:lnTo>
                  <a:cubicBezTo>
                    <a:pt x="26166" y="3078"/>
                    <a:pt x="26387" y="3025"/>
                    <a:pt x="26611" y="3025"/>
                  </a:cubicBezTo>
                  <a:cubicBezTo>
                    <a:pt x="26835" y="3025"/>
                    <a:pt x="27062" y="3078"/>
                    <a:pt x="27273" y="3183"/>
                  </a:cubicBezTo>
                  <a:lnTo>
                    <a:pt x="38064" y="3183"/>
                  </a:lnTo>
                  <a:cubicBezTo>
                    <a:pt x="38274" y="3078"/>
                    <a:pt x="38501" y="3025"/>
                    <a:pt x="38727" y="3025"/>
                  </a:cubicBezTo>
                  <a:cubicBezTo>
                    <a:pt x="38954" y="3025"/>
                    <a:pt x="39181" y="3078"/>
                    <a:pt x="39391" y="3183"/>
                  </a:cubicBezTo>
                  <a:lnTo>
                    <a:pt x="52690" y="3183"/>
                  </a:lnTo>
                  <a:cubicBezTo>
                    <a:pt x="52901" y="3078"/>
                    <a:pt x="53128" y="3025"/>
                    <a:pt x="53352" y="3025"/>
                  </a:cubicBezTo>
                  <a:cubicBezTo>
                    <a:pt x="53576" y="3025"/>
                    <a:pt x="53797" y="3078"/>
                    <a:pt x="53997" y="3183"/>
                  </a:cubicBezTo>
                  <a:lnTo>
                    <a:pt x="65463" y="3183"/>
                  </a:lnTo>
                  <a:cubicBezTo>
                    <a:pt x="65673" y="3078"/>
                    <a:pt x="65900" y="3025"/>
                    <a:pt x="66126" y="3025"/>
                  </a:cubicBezTo>
                  <a:cubicBezTo>
                    <a:pt x="66353" y="3025"/>
                    <a:pt x="66580" y="3078"/>
                    <a:pt x="66790" y="3183"/>
                  </a:cubicBezTo>
                  <a:lnTo>
                    <a:pt x="79963" y="3183"/>
                  </a:lnTo>
                  <a:cubicBezTo>
                    <a:pt x="80163" y="3078"/>
                    <a:pt x="80384" y="3025"/>
                    <a:pt x="80608" y="3025"/>
                  </a:cubicBezTo>
                  <a:cubicBezTo>
                    <a:pt x="80832" y="3025"/>
                    <a:pt x="81059" y="3078"/>
                    <a:pt x="81270" y="3183"/>
                  </a:cubicBezTo>
                  <a:lnTo>
                    <a:pt x="92208" y="3183"/>
                  </a:lnTo>
                  <a:cubicBezTo>
                    <a:pt x="92419" y="3078"/>
                    <a:pt x="92645" y="3025"/>
                    <a:pt x="92869" y="3025"/>
                  </a:cubicBezTo>
                  <a:cubicBezTo>
                    <a:pt x="93093" y="3025"/>
                    <a:pt x="93315" y="3078"/>
                    <a:pt x="93515" y="3183"/>
                  </a:cubicBezTo>
                  <a:lnTo>
                    <a:pt x="106687" y="3183"/>
                  </a:lnTo>
                  <a:cubicBezTo>
                    <a:pt x="106898" y="3078"/>
                    <a:pt x="107125" y="3025"/>
                    <a:pt x="107351" y="3025"/>
                  </a:cubicBezTo>
                  <a:cubicBezTo>
                    <a:pt x="107578" y="3025"/>
                    <a:pt x="107804" y="3078"/>
                    <a:pt x="108015" y="3183"/>
                  </a:cubicBezTo>
                  <a:lnTo>
                    <a:pt x="119059" y="3183"/>
                  </a:lnTo>
                  <a:cubicBezTo>
                    <a:pt x="119270" y="3078"/>
                    <a:pt x="119496" y="3025"/>
                    <a:pt x="119723" y="3025"/>
                  </a:cubicBezTo>
                  <a:close/>
                  <a:moveTo>
                    <a:pt x="125677" y="1"/>
                  </a:moveTo>
                  <a:cubicBezTo>
                    <a:pt x="84874" y="1"/>
                    <a:pt x="44049" y="22"/>
                    <a:pt x="3225" y="22"/>
                  </a:cubicBezTo>
                  <a:cubicBezTo>
                    <a:pt x="3187" y="20"/>
                    <a:pt x="3149" y="20"/>
                    <a:pt x="3111" y="20"/>
                  </a:cubicBezTo>
                  <a:cubicBezTo>
                    <a:pt x="2017" y="20"/>
                    <a:pt x="1015" y="604"/>
                    <a:pt x="506" y="1581"/>
                  </a:cubicBezTo>
                  <a:cubicBezTo>
                    <a:pt x="63" y="2361"/>
                    <a:pt x="0" y="3246"/>
                    <a:pt x="0" y="4110"/>
                  </a:cubicBezTo>
                  <a:lnTo>
                    <a:pt x="0" y="31699"/>
                  </a:lnTo>
                  <a:cubicBezTo>
                    <a:pt x="0" y="32479"/>
                    <a:pt x="63" y="33280"/>
                    <a:pt x="105" y="34059"/>
                  </a:cubicBezTo>
                  <a:cubicBezTo>
                    <a:pt x="190" y="35893"/>
                    <a:pt x="1834" y="37052"/>
                    <a:pt x="3372" y="37052"/>
                  </a:cubicBezTo>
                  <a:cubicBezTo>
                    <a:pt x="23732" y="37031"/>
                    <a:pt x="44070" y="37031"/>
                    <a:pt x="64430" y="37031"/>
                  </a:cubicBezTo>
                  <a:lnTo>
                    <a:pt x="125593" y="37031"/>
                  </a:lnTo>
                  <a:cubicBezTo>
                    <a:pt x="125633" y="37033"/>
                    <a:pt x="125673" y="37033"/>
                    <a:pt x="125713" y="37033"/>
                  </a:cubicBezTo>
                  <a:cubicBezTo>
                    <a:pt x="126786" y="37033"/>
                    <a:pt x="127806" y="36491"/>
                    <a:pt x="128375" y="35577"/>
                  </a:cubicBezTo>
                  <a:cubicBezTo>
                    <a:pt x="128902" y="34797"/>
                    <a:pt x="128944" y="33933"/>
                    <a:pt x="128944" y="33069"/>
                  </a:cubicBezTo>
                  <a:lnTo>
                    <a:pt x="128944" y="5206"/>
                  </a:lnTo>
                  <a:cubicBezTo>
                    <a:pt x="128944" y="4427"/>
                    <a:pt x="128902" y="3626"/>
                    <a:pt x="128838" y="2846"/>
                  </a:cubicBezTo>
                  <a:cubicBezTo>
                    <a:pt x="128733" y="1307"/>
                    <a:pt x="127173" y="1"/>
                    <a:pt x="1256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57150" dir="3000000" algn="bl" rotWithShape="0">
                <a:schemeClr val="dk1">
                  <a:alpha val="7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49"/>
            <p:cNvSpPr/>
            <p:nvPr/>
          </p:nvSpPr>
          <p:spPr>
            <a:xfrm rot="-970049">
              <a:off x="7643875" y="3941661"/>
              <a:ext cx="2378822" cy="115793"/>
            </a:xfrm>
            <a:custGeom>
              <a:avLst/>
              <a:gdLst/>
              <a:ahLst/>
              <a:cxnLst/>
              <a:rect l="l" t="t" r="r" b="b"/>
              <a:pathLst>
                <a:path w="122605" h="5968" extrusionOk="0">
                  <a:moveTo>
                    <a:pt x="7529" y="0"/>
                  </a:moveTo>
                  <a:cubicBezTo>
                    <a:pt x="5042" y="21"/>
                    <a:pt x="2534" y="21"/>
                    <a:pt x="26" y="21"/>
                  </a:cubicBezTo>
                  <a:cubicBezTo>
                    <a:pt x="26" y="1665"/>
                    <a:pt x="26" y="3309"/>
                    <a:pt x="89" y="4974"/>
                  </a:cubicBezTo>
                  <a:cubicBezTo>
                    <a:pt x="89" y="5893"/>
                    <a:pt x="0" y="5968"/>
                    <a:pt x="630" y="5968"/>
                  </a:cubicBezTo>
                  <a:cubicBezTo>
                    <a:pt x="752" y="5968"/>
                    <a:pt x="900" y="5965"/>
                    <a:pt x="1080" y="5965"/>
                  </a:cubicBezTo>
                  <a:lnTo>
                    <a:pt x="116724" y="5965"/>
                  </a:lnTo>
                  <a:cubicBezTo>
                    <a:pt x="117905" y="5965"/>
                    <a:pt x="119076" y="5955"/>
                    <a:pt x="120243" y="5955"/>
                  </a:cubicBezTo>
                  <a:cubicBezTo>
                    <a:pt x="120827" y="5955"/>
                    <a:pt x="121410" y="5958"/>
                    <a:pt x="121993" y="5965"/>
                  </a:cubicBezTo>
                  <a:cubicBezTo>
                    <a:pt x="122436" y="5965"/>
                    <a:pt x="122605" y="5838"/>
                    <a:pt x="122605" y="5375"/>
                  </a:cubicBezTo>
                  <a:cubicBezTo>
                    <a:pt x="122584" y="3583"/>
                    <a:pt x="122584" y="1813"/>
                    <a:pt x="122584" y="42"/>
                  </a:cubicBezTo>
                  <a:cubicBezTo>
                    <a:pt x="120982" y="42"/>
                    <a:pt x="119380" y="42"/>
                    <a:pt x="117778" y="21"/>
                  </a:cubicBezTo>
                  <a:cubicBezTo>
                    <a:pt x="117755" y="20"/>
                    <a:pt x="117733" y="20"/>
                    <a:pt x="117711" y="20"/>
                  </a:cubicBezTo>
                  <a:cubicBezTo>
                    <a:pt x="117302" y="20"/>
                    <a:pt x="117188" y="212"/>
                    <a:pt x="117188" y="633"/>
                  </a:cubicBezTo>
                  <a:cubicBezTo>
                    <a:pt x="117209" y="2129"/>
                    <a:pt x="117188" y="3625"/>
                    <a:pt x="117209" y="5101"/>
                  </a:cubicBezTo>
                  <a:cubicBezTo>
                    <a:pt x="117230" y="5628"/>
                    <a:pt x="117104" y="5838"/>
                    <a:pt x="116535" y="5838"/>
                  </a:cubicBezTo>
                  <a:cubicBezTo>
                    <a:pt x="116513" y="5839"/>
                    <a:pt x="116493" y="5839"/>
                    <a:pt x="116473" y="5839"/>
                  </a:cubicBezTo>
                  <a:cubicBezTo>
                    <a:pt x="115901" y="5839"/>
                    <a:pt x="115881" y="5548"/>
                    <a:pt x="115881" y="5080"/>
                  </a:cubicBezTo>
                  <a:cubicBezTo>
                    <a:pt x="115902" y="3604"/>
                    <a:pt x="115881" y="2129"/>
                    <a:pt x="115902" y="675"/>
                  </a:cubicBezTo>
                  <a:cubicBezTo>
                    <a:pt x="115902" y="190"/>
                    <a:pt x="115797" y="21"/>
                    <a:pt x="115270" y="21"/>
                  </a:cubicBezTo>
                  <a:lnTo>
                    <a:pt x="105406" y="21"/>
                  </a:lnTo>
                  <a:cubicBezTo>
                    <a:pt x="104922" y="21"/>
                    <a:pt x="104816" y="190"/>
                    <a:pt x="104816" y="633"/>
                  </a:cubicBezTo>
                  <a:cubicBezTo>
                    <a:pt x="104837" y="2129"/>
                    <a:pt x="104795" y="3625"/>
                    <a:pt x="104837" y="5101"/>
                  </a:cubicBezTo>
                  <a:cubicBezTo>
                    <a:pt x="104837" y="5628"/>
                    <a:pt x="104732" y="5838"/>
                    <a:pt x="104142" y="5838"/>
                  </a:cubicBezTo>
                  <a:cubicBezTo>
                    <a:pt x="104121" y="5839"/>
                    <a:pt x="104102" y="5839"/>
                    <a:pt x="104082" y="5839"/>
                  </a:cubicBezTo>
                  <a:cubicBezTo>
                    <a:pt x="103528" y="5839"/>
                    <a:pt x="103489" y="5548"/>
                    <a:pt x="103489" y="5080"/>
                  </a:cubicBezTo>
                  <a:cubicBezTo>
                    <a:pt x="103510" y="3604"/>
                    <a:pt x="103489" y="2150"/>
                    <a:pt x="103510" y="675"/>
                  </a:cubicBezTo>
                  <a:cubicBezTo>
                    <a:pt x="103531" y="211"/>
                    <a:pt x="103425" y="21"/>
                    <a:pt x="102898" y="21"/>
                  </a:cubicBezTo>
                  <a:lnTo>
                    <a:pt x="90906" y="21"/>
                  </a:lnTo>
                  <a:cubicBezTo>
                    <a:pt x="90442" y="21"/>
                    <a:pt x="90316" y="190"/>
                    <a:pt x="90316" y="633"/>
                  </a:cubicBezTo>
                  <a:cubicBezTo>
                    <a:pt x="90337" y="2129"/>
                    <a:pt x="90316" y="3604"/>
                    <a:pt x="90337" y="5101"/>
                  </a:cubicBezTo>
                  <a:cubicBezTo>
                    <a:pt x="90358" y="5628"/>
                    <a:pt x="90232" y="5838"/>
                    <a:pt x="89663" y="5838"/>
                  </a:cubicBezTo>
                  <a:cubicBezTo>
                    <a:pt x="89641" y="5839"/>
                    <a:pt x="89621" y="5839"/>
                    <a:pt x="89601" y="5839"/>
                  </a:cubicBezTo>
                  <a:cubicBezTo>
                    <a:pt x="89029" y="5839"/>
                    <a:pt x="89009" y="5548"/>
                    <a:pt x="89009" y="5080"/>
                  </a:cubicBezTo>
                  <a:cubicBezTo>
                    <a:pt x="89030" y="3625"/>
                    <a:pt x="88988" y="2171"/>
                    <a:pt x="89030" y="738"/>
                  </a:cubicBezTo>
                  <a:cubicBezTo>
                    <a:pt x="89030" y="211"/>
                    <a:pt x="88904" y="21"/>
                    <a:pt x="88335" y="21"/>
                  </a:cubicBezTo>
                  <a:cubicBezTo>
                    <a:pt x="86733" y="32"/>
                    <a:pt x="85131" y="37"/>
                    <a:pt x="83529" y="37"/>
                  </a:cubicBezTo>
                  <a:cubicBezTo>
                    <a:pt x="81928" y="37"/>
                    <a:pt x="80326" y="32"/>
                    <a:pt x="78724" y="21"/>
                  </a:cubicBezTo>
                  <a:cubicBezTo>
                    <a:pt x="78699" y="20"/>
                    <a:pt x="78675" y="20"/>
                    <a:pt x="78652" y="20"/>
                  </a:cubicBezTo>
                  <a:cubicBezTo>
                    <a:pt x="78167" y="20"/>
                    <a:pt x="78071" y="233"/>
                    <a:pt x="78071" y="696"/>
                  </a:cubicBezTo>
                  <a:cubicBezTo>
                    <a:pt x="78092" y="2108"/>
                    <a:pt x="78071" y="3520"/>
                    <a:pt x="78071" y="4911"/>
                  </a:cubicBezTo>
                  <a:cubicBezTo>
                    <a:pt x="78071" y="5375"/>
                    <a:pt x="78218" y="5859"/>
                    <a:pt x="77396" y="5859"/>
                  </a:cubicBezTo>
                  <a:cubicBezTo>
                    <a:pt x="76638" y="5838"/>
                    <a:pt x="76764" y="5396"/>
                    <a:pt x="76764" y="4953"/>
                  </a:cubicBezTo>
                  <a:cubicBezTo>
                    <a:pt x="76764" y="3541"/>
                    <a:pt x="76722" y="2129"/>
                    <a:pt x="76764" y="738"/>
                  </a:cubicBezTo>
                  <a:cubicBezTo>
                    <a:pt x="76785" y="211"/>
                    <a:pt x="76638" y="21"/>
                    <a:pt x="76069" y="21"/>
                  </a:cubicBezTo>
                  <a:cubicBezTo>
                    <a:pt x="74098" y="32"/>
                    <a:pt x="72122" y="37"/>
                    <a:pt x="70146" y="37"/>
                  </a:cubicBezTo>
                  <a:cubicBezTo>
                    <a:pt x="68170" y="37"/>
                    <a:pt x="66194" y="32"/>
                    <a:pt x="64224" y="21"/>
                  </a:cubicBezTo>
                  <a:cubicBezTo>
                    <a:pt x="64197" y="20"/>
                    <a:pt x="64171" y="20"/>
                    <a:pt x="64146" y="20"/>
                  </a:cubicBezTo>
                  <a:cubicBezTo>
                    <a:pt x="63666" y="20"/>
                    <a:pt x="63570" y="215"/>
                    <a:pt x="63570" y="696"/>
                  </a:cubicBezTo>
                  <a:cubicBezTo>
                    <a:pt x="63570" y="2129"/>
                    <a:pt x="63570" y="3541"/>
                    <a:pt x="63570" y="4974"/>
                  </a:cubicBezTo>
                  <a:cubicBezTo>
                    <a:pt x="63570" y="5447"/>
                    <a:pt x="63630" y="5839"/>
                    <a:pt x="62950" y="5839"/>
                  </a:cubicBezTo>
                  <a:cubicBezTo>
                    <a:pt x="62933" y="5839"/>
                    <a:pt x="62915" y="5839"/>
                    <a:pt x="62896" y="5838"/>
                  </a:cubicBezTo>
                  <a:cubicBezTo>
                    <a:pt x="62200" y="5838"/>
                    <a:pt x="62264" y="5459"/>
                    <a:pt x="62264" y="5016"/>
                  </a:cubicBezTo>
                  <a:cubicBezTo>
                    <a:pt x="62264" y="3583"/>
                    <a:pt x="62222" y="2150"/>
                    <a:pt x="62264" y="738"/>
                  </a:cubicBezTo>
                  <a:cubicBezTo>
                    <a:pt x="62264" y="211"/>
                    <a:pt x="62137" y="21"/>
                    <a:pt x="61568" y="21"/>
                  </a:cubicBezTo>
                  <a:cubicBezTo>
                    <a:pt x="59882" y="32"/>
                    <a:pt x="58191" y="37"/>
                    <a:pt x="56499" y="37"/>
                  </a:cubicBezTo>
                  <a:cubicBezTo>
                    <a:pt x="54808" y="37"/>
                    <a:pt x="53117" y="32"/>
                    <a:pt x="51431" y="21"/>
                  </a:cubicBezTo>
                  <a:cubicBezTo>
                    <a:pt x="51406" y="20"/>
                    <a:pt x="51382" y="20"/>
                    <a:pt x="51359" y="20"/>
                  </a:cubicBezTo>
                  <a:cubicBezTo>
                    <a:pt x="50873" y="20"/>
                    <a:pt x="50777" y="233"/>
                    <a:pt x="50777" y="696"/>
                  </a:cubicBezTo>
                  <a:cubicBezTo>
                    <a:pt x="50777" y="2108"/>
                    <a:pt x="50777" y="3520"/>
                    <a:pt x="50777" y="4911"/>
                  </a:cubicBezTo>
                  <a:cubicBezTo>
                    <a:pt x="50777" y="5375"/>
                    <a:pt x="50925" y="5859"/>
                    <a:pt x="50103" y="5859"/>
                  </a:cubicBezTo>
                  <a:cubicBezTo>
                    <a:pt x="49323" y="5838"/>
                    <a:pt x="49449" y="5396"/>
                    <a:pt x="49449" y="4953"/>
                  </a:cubicBezTo>
                  <a:cubicBezTo>
                    <a:pt x="49449" y="3562"/>
                    <a:pt x="49428" y="2192"/>
                    <a:pt x="49449" y="801"/>
                  </a:cubicBezTo>
                  <a:cubicBezTo>
                    <a:pt x="49470" y="211"/>
                    <a:pt x="49344" y="0"/>
                    <a:pt x="48712" y="0"/>
                  </a:cubicBezTo>
                  <a:cubicBezTo>
                    <a:pt x="46741" y="21"/>
                    <a:pt x="44776" y="32"/>
                    <a:pt x="42810" y="32"/>
                  </a:cubicBezTo>
                  <a:cubicBezTo>
                    <a:pt x="40845" y="32"/>
                    <a:pt x="38880" y="21"/>
                    <a:pt x="36909" y="0"/>
                  </a:cubicBezTo>
                  <a:cubicBezTo>
                    <a:pt x="36256" y="0"/>
                    <a:pt x="36108" y="211"/>
                    <a:pt x="36129" y="843"/>
                  </a:cubicBezTo>
                  <a:cubicBezTo>
                    <a:pt x="36171" y="2255"/>
                    <a:pt x="36129" y="3689"/>
                    <a:pt x="36150" y="5122"/>
                  </a:cubicBezTo>
                  <a:cubicBezTo>
                    <a:pt x="36171" y="5628"/>
                    <a:pt x="36024" y="5838"/>
                    <a:pt x="35455" y="5838"/>
                  </a:cubicBezTo>
                  <a:cubicBezTo>
                    <a:pt x="34907" y="5838"/>
                    <a:pt x="34823" y="5628"/>
                    <a:pt x="34823" y="5143"/>
                  </a:cubicBezTo>
                  <a:cubicBezTo>
                    <a:pt x="34844" y="3646"/>
                    <a:pt x="34801" y="2150"/>
                    <a:pt x="34844" y="654"/>
                  </a:cubicBezTo>
                  <a:cubicBezTo>
                    <a:pt x="34844" y="190"/>
                    <a:pt x="34717" y="0"/>
                    <a:pt x="34211" y="0"/>
                  </a:cubicBezTo>
                  <a:cubicBezTo>
                    <a:pt x="32620" y="11"/>
                    <a:pt x="31029" y="16"/>
                    <a:pt x="29438" y="16"/>
                  </a:cubicBezTo>
                  <a:cubicBezTo>
                    <a:pt x="27846" y="16"/>
                    <a:pt x="26255" y="11"/>
                    <a:pt x="24664" y="0"/>
                  </a:cubicBezTo>
                  <a:cubicBezTo>
                    <a:pt x="24116" y="0"/>
                    <a:pt x="24011" y="190"/>
                    <a:pt x="24011" y="696"/>
                  </a:cubicBezTo>
                  <a:cubicBezTo>
                    <a:pt x="24032" y="2150"/>
                    <a:pt x="24011" y="3583"/>
                    <a:pt x="24032" y="5037"/>
                  </a:cubicBezTo>
                  <a:cubicBezTo>
                    <a:pt x="24032" y="5543"/>
                    <a:pt x="23968" y="5838"/>
                    <a:pt x="23336" y="5838"/>
                  </a:cubicBezTo>
                  <a:cubicBezTo>
                    <a:pt x="22704" y="5817"/>
                    <a:pt x="22704" y="5543"/>
                    <a:pt x="22704" y="5059"/>
                  </a:cubicBezTo>
                  <a:cubicBezTo>
                    <a:pt x="22704" y="3583"/>
                    <a:pt x="22683" y="2129"/>
                    <a:pt x="22704" y="654"/>
                  </a:cubicBezTo>
                  <a:cubicBezTo>
                    <a:pt x="22725" y="169"/>
                    <a:pt x="22598" y="0"/>
                    <a:pt x="22093" y="0"/>
                  </a:cubicBezTo>
                  <a:cubicBezTo>
                    <a:pt x="20080" y="11"/>
                    <a:pt x="18072" y="16"/>
                    <a:pt x="16065" y="16"/>
                  </a:cubicBezTo>
                  <a:cubicBezTo>
                    <a:pt x="14057" y="16"/>
                    <a:pt x="12050" y="11"/>
                    <a:pt x="10037" y="0"/>
                  </a:cubicBezTo>
                  <a:cubicBezTo>
                    <a:pt x="9489" y="0"/>
                    <a:pt x="9405" y="211"/>
                    <a:pt x="9405" y="696"/>
                  </a:cubicBezTo>
                  <a:cubicBezTo>
                    <a:pt x="9405" y="2192"/>
                    <a:pt x="9384" y="3689"/>
                    <a:pt x="9405" y="5164"/>
                  </a:cubicBezTo>
                  <a:cubicBezTo>
                    <a:pt x="9426" y="5649"/>
                    <a:pt x="9278" y="5838"/>
                    <a:pt x="8794" y="5838"/>
                  </a:cubicBezTo>
                  <a:cubicBezTo>
                    <a:pt x="8309" y="5817"/>
                    <a:pt x="8203" y="5628"/>
                    <a:pt x="8203" y="5206"/>
                  </a:cubicBezTo>
                  <a:cubicBezTo>
                    <a:pt x="8224" y="3710"/>
                    <a:pt x="8203" y="2213"/>
                    <a:pt x="8224" y="717"/>
                  </a:cubicBezTo>
                  <a:cubicBezTo>
                    <a:pt x="8246" y="190"/>
                    <a:pt x="8098" y="0"/>
                    <a:pt x="752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49"/>
            <p:cNvSpPr/>
            <p:nvPr/>
          </p:nvSpPr>
          <p:spPr>
            <a:xfrm rot="-970049">
              <a:off x="7726880" y="3725119"/>
              <a:ext cx="258458" cy="115327"/>
            </a:xfrm>
            <a:custGeom>
              <a:avLst/>
              <a:gdLst/>
              <a:ahLst/>
              <a:cxnLst/>
              <a:rect l="l" t="t" r="r" b="b"/>
              <a:pathLst>
                <a:path w="13321" h="5944" extrusionOk="0">
                  <a:moveTo>
                    <a:pt x="1" y="0"/>
                  </a:moveTo>
                  <a:cubicBezTo>
                    <a:pt x="1" y="1770"/>
                    <a:pt x="22" y="3562"/>
                    <a:pt x="1" y="5332"/>
                  </a:cubicBezTo>
                  <a:cubicBezTo>
                    <a:pt x="1" y="5796"/>
                    <a:pt x="148" y="5944"/>
                    <a:pt x="612" y="5944"/>
                  </a:cubicBezTo>
                  <a:cubicBezTo>
                    <a:pt x="2625" y="5933"/>
                    <a:pt x="4643" y="5928"/>
                    <a:pt x="6663" y="5928"/>
                  </a:cubicBezTo>
                  <a:cubicBezTo>
                    <a:pt x="8684" y="5928"/>
                    <a:pt x="10707" y="5933"/>
                    <a:pt x="12731" y="5944"/>
                  </a:cubicBezTo>
                  <a:cubicBezTo>
                    <a:pt x="13194" y="5944"/>
                    <a:pt x="13321" y="5796"/>
                    <a:pt x="13321" y="5332"/>
                  </a:cubicBezTo>
                  <a:lnTo>
                    <a:pt x="13321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49"/>
            <p:cNvSpPr/>
            <p:nvPr/>
          </p:nvSpPr>
          <p:spPr>
            <a:xfrm rot="-970049">
              <a:off x="8225258" y="3580598"/>
              <a:ext cx="258458" cy="115327"/>
            </a:xfrm>
            <a:custGeom>
              <a:avLst/>
              <a:gdLst/>
              <a:ahLst/>
              <a:cxnLst/>
              <a:rect l="l" t="t" r="r" b="b"/>
              <a:pathLst>
                <a:path w="13321" h="5944" extrusionOk="0">
                  <a:moveTo>
                    <a:pt x="0" y="0"/>
                  </a:moveTo>
                  <a:cubicBezTo>
                    <a:pt x="0" y="1749"/>
                    <a:pt x="21" y="3499"/>
                    <a:pt x="0" y="5248"/>
                  </a:cubicBezTo>
                  <a:cubicBezTo>
                    <a:pt x="0" y="5754"/>
                    <a:pt x="106" y="5944"/>
                    <a:pt x="654" y="5944"/>
                  </a:cubicBezTo>
                  <a:cubicBezTo>
                    <a:pt x="2656" y="5933"/>
                    <a:pt x="4658" y="5928"/>
                    <a:pt x="6660" y="5928"/>
                  </a:cubicBezTo>
                  <a:cubicBezTo>
                    <a:pt x="8663" y="5928"/>
                    <a:pt x="10665" y="5933"/>
                    <a:pt x="12667" y="5944"/>
                  </a:cubicBezTo>
                  <a:cubicBezTo>
                    <a:pt x="13215" y="5944"/>
                    <a:pt x="13320" y="5733"/>
                    <a:pt x="13320" y="5248"/>
                  </a:cubicBezTo>
                  <a:cubicBezTo>
                    <a:pt x="13299" y="3499"/>
                    <a:pt x="13320" y="1749"/>
                    <a:pt x="1332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49"/>
            <p:cNvSpPr/>
            <p:nvPr/>
          </p:nvSpPr>
          <p:spPr>
            <a:xfrm rot="-970049">
              <a:off x="8735460" y="3433005"/>
              <a:ext cx="255994" cy="115327"/>
            </a:xfrm>
            <a:custGeom>
              <a:avLst/>
              <a:gdLst/>
              <a:ahLst/>
              <a:cxnLst/>
              <a:rect l="l" t="t" r="r" b="b"/>
              <a:pathLst>
                <a:path w="13194" h="5944" extrusionOk="0">
                  <a:moveTo>
                    <a:pt x="21" y="0"/>
                  </a:moveTo>
                  <a:cubicBezTo>
                    <a:pt x="0" y="1749"/>
                    <a:pt x="21" y="3499"/>
                    <a:pt x="0" y="5248"/>
                  </a:cubicBezTo>
                  <a:cubicBezTo>
                    <a:pt x="0" y="5754"/>
                    <a:pt x="106" y="5944"/>
                    <a:pt x="654" y="5944"/>
                  </a:cubicBezTo>
                  <a:cubicBezTo>
                    <a:pt x="2635" y="5933"/>
                    <a:pt x="4616" y="5928"/>
                    <a:pt x="6597" y="5928"/>
                  </a:cubicBezTo>
                  <a:cubicBezTo>
                    <a:pt x="8578" y="5928"/>
                    <a:pt x="10559" y="5933"/>
                    <a:pt x="12540" y="5944"/>
                  </a:cubicBezTo>
                  <a:cubicBezTo>
                    <a:pt x="13088" y="5944"/>
                    <a:pt x="13194" y="5754"/>
                    <a:pt x="13194" y="5248"/>
                  </a:cubicBezTo>
                  <a:lnTo>
                    <a:pt x="13194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49"/>
            <p:cNvSpPr/>
            <p:nvPr/>
          </p:nvSpPr>
          <p:spPr>
            <a:xfrm rot="-970049">
              <a:off x="9233818" y="3288487"/>
              <a:ext cx="256014" cy="115327"/>
            </a:xfrm>
            <a:custGeom>
              <a:avLst/>
              <a:gdLst/>
              <a:ahLst/>
              <a:cxnLst/>
              <a:rect l="l" t="t" r="r" b="b"/>
              <a:pathLst>
                <a:path w="13195" h="5944" extrusionOk="0">
                  <a:moveTo>
                    <a:pt x="22" y="0"/>
                  </a:moveTo>
                  <a:cubicBezTo>
                    <a:pt x="1" y="1749"/>
                    <a:pt x="43" y="3499"/>
                    <a:pt x="1" y="5248"/>
                  </a:cubicBezTo>
                  <a:cubicBezTo>
                    <a:pt x="1" y="5754"/>
                    <a:pt x="106" y="5944"/>
                    <a:pt x="654" y="5944"/>
                  </a:cubicBezTo>
                  <a:cubicBezTo>
                    <a:pt x="2635" y="5933"/>
                    <a:pt x="4622" y="5928"/>
                    <a:pt x="6608" y="5928"/>
                  </a:cubicBezTo>
                  <a:cubicBezTo>
                    <a:pt x="8595" y="5928"/>
                    <a:pt x="10581" y="5933"/>
                    <a:pt x="12562" y="5944"/>
                  </a:cubicBezTo>
                  <a:cubicBezTo>
                    <a:pt x="13110" y="5944"/>
                    <a:pt x="13194" y="5754"/>
                    <a:pt x="13194" y="5248"/>
                  </a:cubicBezTo>
                  <a:cubicBezTo>
                    <a:pt x="13194" y="3499"/>
                    <a:pt x="13194" y="1749"/>
                    <a:pt x="13194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49"/>
            <p:cNvSpPr/>
            <p:nvPr/>
          </p:nvSpPr>
          <p:spPr>
            <a:xfrm rot="-970049">
              <a:off x="8498125" y="3506629"/>
              <a:ext cx="222875" cy="115327"/>
            </a:xfrm>
            <a:custGeom>
              <a:avLst/>
              <a:gdLst/>
              <a:ahLst/>
              <a:cxnLst/>
              <a:rect l="l" t="t" r="r" b="b"/>
              <a:pathLst>
                <a:path w="11487" h="5944" extrusionOk="0">
                  <a:moveTo>
                    <a:pt x="21" y="0"/>
                  </a:moveTo>
                  <a:cubicBezTo>
                    <a:pt x="21" y="1749"/>
                    <a:pt x="21" y="3499"/>
                    <a:pt x="0" y="5248"/>
                  </a:cubicBezTo>
                  <a:cubicBezTo>
                    <a:pt x="0" y="5754"/>
                    <a:pt x="105" y="5944"/>
                    <a:pt x="653" y="5944"/>
                  </a:cubicBezTo>
                  <a:cubicBezTo>
                    <a:pt x="2350" y="5933"/>
                    <a:pt x="4047" y="5928"/>
                    <a:pt x="5743" y="5928"/>
                  </a:cubicBezTo>
                  <a:cubicBezTo>
                    <a:pt x="7440" y="5928"/>
                    <a:pt x="9137" y="5933"/>
                    <a:pt x="10833" y="5944"/>
                  </a:cubicBezTo>
                  <a:cubicBezTo>
                    <a:pt x="11381" y="5944"/>
                    <a:pt x="11487" y="5733"/>
                    <a:pt x="11487" y="5248"/>
                  </a:cubicBezTo>
                  <a:cubicBezTo>
                    <a:pt x="11465" y="3499"/>
                    <a:pt x="11487" y="1749"/>
                    <a:pt x="11487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49"/>
            <p:cNvSpPr/>
            <p:nvPr/>
          </p:nvSpPr>
          <p:spPr>
            <a:xfrm rot="-970049">
              <a:off x="9504826" y="3215769"/>
              <a:ext cx="215521" cy="115327"/>
            </a:xfrm>
            <a:custGeom>
              <a:avLst/>
              <a:gdLst/>
              <a:ahLst/>
              <a:cxnLst/>
              <a:rect l="l" t="t" r="r" b="b"/>
              <a:pathLst>
                <a:path w="11108" h="5944" extrusionOk="0">
                  <a:moveTo>
                    <a:pt x="21" y="0"/>
                  </a:moveTo>
                  <a:cubicBezTo>
                    <a:pt x="0" y="1749"/>
                    <a:pt x="42" y="3499"/>
                    <a:pt x="0" y="5248"/>
                  </a:cubicBezTo>
                  <a:cubicBezTo>
                    <a:pt x="0" y="5754"/>
                    <a:pt x="105" y="5944"/>
                    <a:pt x="653" y="5944"/>
                  </a:cubicBezTo>
                  <a:cubicBezTo>
                    <a:pt x="2287" y="5933"/>
                    <a:pt x="3920" y="5928"/>
                    <a:pt x="5554" y="5928"/>
                  </a:cubicBezTo>
                  <a:cubicBezTo>
                    <a:pt x="7187" y="5928"/>
                    <a:pt x="8820" y="5933"/>
                    <a:pt x="10454" y="5944"/>
                  </a:cubicBezTo>
                  <a:cubicBezTo>
                    <a:pt x="11002" y="5944"/>
                    <a:pt x="11107" y="5754"/>
                    <a:pt x="11107" y="5248"/>
                  </a:cubicBezTo>
                  <a:cubicBezTo>
                    <a:pt x="11086" y="3499"/>
                    <a:pt x="11086" y="1749"/>
                    <a:pt x="1108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49"/>
            <p:cNvSpPr/>
            <p:nvPr/>
          </p:nvSpPr>
          <p:spPr>
            <a:xfrm rot="-970049">
              <a:off x="9006505" y="3360687"/>
              <a:ext cx="212669" cy="115327"/>
            </a:xfrm>
            <a:custGeom>
              <a:avLst/>
              <a:gdLst/>
              <a:ahLst/>
              <a:cxnLst/>
              <a:rect l="l" t="t" r="r" b="b"/>
              <a:pathLst>
                <a:path w="10961" h="5944" extrusionOk="0">
                  <a:moveTo>
                    <a:pt x="1" y="0"/>
                  </a:moveTo>
                  <a:cubicBezTo>
                    <a:pt x="1" y="1749"/>
                    <a:pt x="22" y="3499"/>
                    <a:pt x="1" y="5248"/>
                  </a:cubicBezTo>
                  <a:cubicBezTo>
                    <a:pt x="1" y="5733"/>
                    <a:pt x="106" y="5944"/>
                    <a:pt x="654" y="5944"/>
                  </a:cubicBezTo>
                  <a:cubicBezTo>
                    <a:pt x="2266" y="5933"/>
                    <a:pt x="3879" y="5928"/>
                    <a:pt x="5488" y="5928"/>
                  </a:cubicBezTo>
                  <a:cubicBezTo>
                    <a:pt x="7098" y="5928"/>
                    <a:pt x="8705" y="5933"/>
                    <a:pt x="10307" y="5944"/>
                  </a:cubicBezTo>
                  <a:cubicBezTo>
                    <a:pt x="10855" y="5944"/>
                    <a:pt x="10960" y="5733"/>
                    <a:pt x="10960" y="5248"/>
                  </a:cubicBezTo>
                  <a:cubicBezTo>
                    <a:pt x="10939" y="3499"/>
                    <a:pt x="10960" y="1749"/>
                    <a:pt x="1096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49"/>
            <p:cNvSpPr/>
            <p:nvPr/>
          </p:nvSpPr>
          <p:spPr>
            <a:xfrm rot="-970049">
              <a:off x="7999999" y="3652914"/>
              <a:ext cx="210205" cy="115327"/>
            </a:xfrm>
            <a:custGeom>
              <a:avLst/>
              <a:gdLst/>
              <a:ahLst/>
              <a:cxnLst/>
              <a:rect l="l" t="t" r="r" b="b"/>
              <a:pathLst>
                <a:path w="10834" h="5944" extrusionOk="0">
                  <a:moveTo>
                    <a:pt x="0" y="0"/>
                  </a:moveTo>
                  <a:cubicBezTo>
                    <a:pt x="0" y="1749"/>
                    <a:pt x="22" y="3499"/>
                    <a:pt x="0" y="5248"/>
                  </a:cubicBezTo>
                  <a:cubicBezTo>
                    <a:pt x="0" y="5754"/>
                    <a:pt x="106" y="5944"/>
                    <a:pt x="654" y="5944"/>
                  </a:cubicBezTo>
                  <a:cubicBezTo>
                    <a:pt x="2245" y="5933"/>
                    <a:pt x="3831" y="5928"/>
                    <a:pt x="5417" y="5928"/>
                  </a:cubicBezTo>
                  <a:cubicBezTo>
                    <a:pt x="7003" y="5928"/>
                    <a:pt x="8589" y="5933"/>
                    <a:pt x="10180" y="5944"/>
                  </a:cubicBezTo>
                  <a:cubicBezTo>
                    <a:pt x="10728" y="5944"/>
                    <a:pt x="10834" y="5754"/>
                    <a:pt x="10834" y="5248"/>
                  </a:cubicBezTo>
                  <a:lnTo>
                    <a:pt x="10834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49"/>
            <p:cNvSpPr/>
            <p:nvPr/>
          </p:nvSpPr>
          <p:spPr>
            <a:xfrm rot="-970049">
              <a:off x="7598541" y="3925954"/>
              <a:ext cx="159099" cy="146410"/>
            </a:xfrm>
            <a:custGeom>
              <a:avLst/>
              <a:gdLst/>
              <a:ahLst/>
              <a:cxnLst/>
              <a:rect l="l" t="t" r="r" b="b"/>
              <a:pathLst>
                <a:path w="8200" h="7546" extrusionOk="0">
                  <a:moveTo>
                    <a:pt x="7504" y="1"/>
                  </a:moveTo>
                  <a:cubicBezTo>
                    <a:pt x="6260" y="22"/>
                    <a:pt x="5012" y="27"/>
                    <a:pt x="3760" y="27"/>
                  </a:cubicBezTo>
                  <a:cubicBezTo>
                    <a:pt x="2509" y="27"/>
                    <a:pt x="1255" y="22"/>
                    <a:pt x="1" y="22"/>
                  </a:cubicBezTo>
                  <a:lnTo>
                    <a:pt x="1" y="7525"/>
                  </a:lnTo>
                  <a:cubicBezTo>
                    <a:pt x="1244" y="7525"/>
                    <a:pt x="2493" y="7519"/>
                    <a:pt x="3745" y="7519"/>
                  </a:cubicBezTo>
                  <a:cubicBezTo>
                    <a:pt x="4996" y="7519"/>
                    <a:pt x="6250" y="7525"/>
                    <a:pt x="7504" y="7546"/>
                  </a:cubicBezTo>
                  <a:cubicBezTo>
                    <a:pt x="8052" y="7546"/>
                    <a:pt x="8199" y="7356"/>
                    <a:pt x="8199" y="6829"/>
                  </a:cubicBezTo>
                  <a:cubicBezTo>
                    <a:pt x="8178" y="4785"/>
                    <a:pt x="8178" y="2762"/>
                    <a:pt x="8199" y="717"/>
                  </a:cubicBezTo>
                  <a:cubicBezTo>
                    <a:pt x="8199" y="169"/>
                    <a:pt x="8052" y="1"/>
                    <a:pt x="750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49"/>
            <p:cNvSpPr/>
            <p:nvPr/>
          </p:nvSpPr>
          <p:spPr>
            <a:xfrm rot="-970049">
              <a:off x="7645519" y="4093058"/>
              <a:ext cx="159099" cy="136204"/>
            </a:xfrm>
            <a:custGeom>
              <a:avLst/>
              <a:gdLst/>
              <a:ahLst/>
              <a:cxnLst/>
              <a:rect l="l" t="t" r="r" b="b"/>
              <a:pathLst>
                <a:path w="8200" h="7020" extrusionOk="0">
                  <a:moveTo>
                    <a:pt x="7504" y="1"/>
                  </a:moveTo>
                  <a:cubicBezTo>
                    <a:pt x="5017" y="22"/>
                    <a:pt x="2509" y="22"/>
                    <a:pt x="1" y="22"/>
                  </a:cubicBezTo>
                  <a:lnTo>
                    <a:pt x="1" y="6998"/>
                  </a:lnTo>
                  <a:cubicBezTo>
                    <a:pt x="1244" y="6998"/>
                    <a:pt x="2493" y="6993"/>
                    <a:pt x="3745" y="6993"/>
                  </a:cubicBezTo>
                  <a:cubicBezTo>
                    <a:pt x="4996" y="6993"/>
                    <a:pt x="6250" y="6998"/>
                    <a:pt x="7504" y="7019"/>
                  </a:cubicBezTo>
                  <a:cubicBezTo>
                    <a:pt x="8052" y="7019"/>
                    <a:pt x="8199" y="6830"/>
                    <a:pt x="8199" y="6303"/>
                  </a:cubicBezTo>
                  <a:cubicBezTo>
                    <a:pt x="8178" y="4448"/>
                    <a:pt x="8178" y="2572"/>
                    <a:pt x="8199" y="717"/>
                  </a:cubicBezTo>
                  <a:cubicBezTo>
                    <a:pt x="8199" y="170"/>
                    <a:pt x="8052" y="1"/>
                    <a:pt x="750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49"/>
            <p:cNvSpPr/>
            <p:nvPr/>
          </p:nvSpPr>
          <p:spPr>
            <a:xfrm rot="-970049">
              <a:off x="7554414" y="3789119"/>
              <a:ext cx="159099" cy="115735"/>
            </a:xfrm>
            <a:custGeom>
              <a:avLst/>
              <a:gdLst/>
              <a:ahLst/>
              <a:cxnLst/>
              <a:rect l="l" t="t" r="r" b="b"/>
              <a:pathLst>
                <a:path w="8200" h="5965" extrusionOk="0">
                  <a:moveTo>
                    <a:pt x="696" y="0"/>
                  </a:moveTo>
                  <a:cubicBezTo>
                    <a:pt x="169" y="0"/>
                    <a:pt x="1" y="126"/>
                    <a:pt x="1" y="696"/>
                  </a:cubicBezTo>
                  <a:cubicBezTo>
                    <a:pt x="22" y="2445"/>
                    <a:pt x="1" y="4194"/>
                    <a:pt x="1" y="5943"/>
                  </a:cubicBezTo>
                  <a:cubicBezTo>
                    <a:pt x="1244" y="5943"/>
                    <a:pt x="2488" y="5938"/>
                    <a:pt x="3734" y="5938"/>
                  </a:cubicBezTo>
                  <a:cubicBezTo>
                    <a:pt x="4980" y="5938"/>
                    <a:pt x="6229" y="5943"/>
                    <a:pt x="7483" y="5965"/>
                  </a:cubicBezTo>
                  <a:cubicBezTo>
                    <a:pt x="8094" y="5965"/>
                    <a:pt x="8199" y="5754"/>
                    <a:pt x="8199" y="5206"/>
                  </a:cubicBezTo>
                  <a:cubicBezTo>
                    <a:pt x="8178" y="3478"/>
                    <a:pt x="8199" y="1749"/>
                    <a:pt x="8199" y="21"/>
                  </a:cubicBezTo>
                  <a:cubicBezTo>
                    <a:pt x="6945" y="21"/>
                    <a:pt x="5697" y="26"/>
                    <a:pt x="4448" y="26"/>
                  </a:cubicBezTo>
                  <a:cubicBezTo>
                    <a:pt x="3199" y="26"/>
                    <a:pt x="1950" y="21"/>
                    <a:pt x="69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49"/>
            <p:cNvSpPr/>
            <p:nvPr/>
          </p:nvSpPr>
          <p:spPr>
            <a:xfrm rot="-970049">
              <a:off x="9781589" y="3301079"/>
              <a:ext cx="105122" cy="145653"/>
            </a:xfrm>
            <a:custGeom>
              <a:avLst/>
              <a:gdLst/>
              <a:ahLst/>
              <a:cxnLst/>
              <a:rect l="l" t="t" r="r" b="b"/>
              <a:pathLst>
                <a:path w="5418" h="7507" extrusionOk="0">
                  <a:moveTo>
                    <a:pt x="509" y="1"/>
                  </a:moveTo>
                  <a:cubicBezTo>
                    <a:pt x="179" y="1"/>
                    <a:pt x="22" y="108"/>
                    <a:pt x="22" y="531"/>
                  </a:cubicBezTo>
                  <a:cubicBezTo>
                    <a:pt x="22" y="2680"/>
                    <a:pt x="22" y="4830"/>
                    <a:pt x="22" y="6980"/>
                  </a:cubicBezTo>
                  <a:cubicBezTo>
                    <a:pt x="1" y="7422"/>
                    <a:pt x="212" y="7507"/>
                    <a:pt x="612" y="7507"/>
                  </a:cubicBezTo>
                  <a:cubicBezTo>
                    <a:pt x="2214" y="7486"/>
                    <a:pt x="3794" y="7486"/>
                    <a:pt x="5396" y="7486"/>
                  </a:cubicBezTo>
                  <a:cubicBezTo>
                    <a:pt x="5396" y="4999"/>
                    <a:pt x="5417" y="2512"/>
                    <a:pt x="5417" y="25"/>
                  </a:cubicBezTo>
                  <a:cubicBezTo>
                    <a:pt x="3816" y="25"/>
                    <a:pt x="2214" y="25"/>
                    <a:pt x="612" y="4"/>
                  </a:cubicBezTo>
                  <a:cubicBezTo>
                    <a:pt x="576" y="2"/>
                    <a:pt x="542" y="1"/>
                    <a:pt x="50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49"/>
            <p:cNvSpPr/>
            <p:nvPr/>
          </p:nvSpPr>
          <p:spPr>
            <a:xfrm rot="-970049">
              <a:off x="9828515" y="3467822"/>
              <a:ext cx="105122" cy="135816"/>
            </a:xfrm>
            <a:custGeom>
              <a:avLst/>
              <a:gdLst/>
              <a:ahLst/>
              <a:cxnLst/>
              <a:rect l="l" t="t" r="r" b="b"/>
              <a:pathLst>
                <a:path w="5418" h="7000" extrusionOk="0">
                  <a:moveTo>
                    <a:pt x="536" y="0"/>
                  </a:moveTo>
                  <a:cubicBezTo>
                    <a:pt x="116" y="0"/>
                    <a:pt x="22" y="175"/>
                    <a:pt x="22" y="613"/>
                  </a:cubicBezTo>
                  <a:cubicBezTo>
                    <a:pt x="22" y="2531"/>
                    <a:pt x="22" y="4470"/>
                    <a:pt x="22" y="6409"/>
                  </a:cubicBezTo>
                  <a:cubicBezTo>
                    <a:pt x="1" y="6852"/>
                    <a:pt x="148" y="6999"/>
                    <a:pt x="612" y="6999"/>
                  </a:cubicBezTo>
                  <a:lnTo>
                    <a:pt x="5417" y="6999"/>
                  </a:lnTo>
                  <a:cubicBezTo>
                    <a:pt x="5396" y="4681"/>
                    <a:pt x="5396" y="2341"/>
                    <a:pt x="5396" y="23"/>
                  </a:cubicBezTo>
                  <a:cubicBezTo>
                    <a:pt x="3794" y="23"/>
                    <a:pt x="2214" y="23"/>
                    <a:pt x="612" y="2"/>
                  </a:cubicBezTo>
                  <a:cubicBezTo>
                    <a:pt x="585" y="1"/>
                    <a:pt x="560" y="0"/>
                    <a:pt x="53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49"/>
            <p:cNvSpPr/>
            <p:nvPr/>
          </p:nvSpPr>
          <p:spPr>
            <a:xfrm rot="-970049">
              <a:off x="9737527" y="3164293"/>
              <a:ext cx="105122" cy="115327"/>
            </a:xfrm>
            <a:custGeom>
              <a:avLst/>
              <a:gdLst/>
              <a:ahLst/>
              <a:cxnLst/>
              <a:rect l="l" t="t" r="r" b="b"/>
              <a:pathLst>
                <a:path w="5418" h="5944" extrusionOk="0">
                  <a:moveTo>
                    <a:pt x="22" y="0"/>
                  </a:moveTo>
                  <a:cubicBezTo>
                    <a:pt x="22" y="1770"/>
                    <a:pt x="43" y="3541"/>
                    <a:pt x="22" y="5332"/>
                  </a:cubicBezTo>
                  <a:cubicBezTo>
                    <a:pt x="1" y="5775"/>
                    <a:pt x="127" y="5944"/>
                    <a:pt x="612" y="5944"/>
                  </a:cubicBezTo>
                  <a:cubicBezTo>
                    <a:pt x="2214" y="5922"/>
                    <a:pt x="3794" y="5922"/>
                    <a:pt x="5417" y="5922"/>
                  </a:cubicBezTo>
                  <a:cubicBezTo>
                    <a:pt x="5417" y="4152"/>
                    <a:pt x="5396" y="2361"/>
                    <a:pt x="5417" y="590"/>
                  </a:cubicBezTo>
                  <a:cubicBezTo>
                    <a:pt x="5417" y="127"/>
                    <a:pt x="5270" y="0"/>
                    <a:pt x="4806" y="0"/>
                  </a:cubicBezTo>
                  <a:cubicBezTo>
                    <a:pt x="4272" y="7"/>
                    <a:pt x="3741" y="9"/>
                    <a:pt x="3210" y="9"/>
                  </a:cubicBezTo>
                  <a:cubicBezTo>
                    <a:pt x="2148" y="9"/>
                    <a:pt x="1090" y="0"/>
                    <a:pt x="22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49"/>
            <p:cNvSpPr/>
            <p:nvPr/>
          </p:nvSpPr>
          <p:spPr>
            <a:xfrm rot="-970049">
              <a:off x="7770942" y="3861499"/>
              <a:ext cx="258866" cy="146410"/>
            </a:xfrm>
            <a:custGeom>
              <a:avLst/>
              <a:gdLst/>
              <a:ahLst/>
              <a:cxnLst/>
              <a:rect l="l" t="t" r="r" b="b"/>
              <a:pathLst>
                <a:path w="13342" h="7546" extrusionOk="0">
                  <a:moveTo>
                    <a:pt x="675" y="1"/>
                  </a:moveTo>
                  <a:cubicBezTo>
                    <a:pt x="169" y="1"/>
                    <a:pt x="22" y="148"/>
                    <a:pt x="22" y="675"/>
                  </a:cubicBezTo>
                  <a:cubicBezTo>
                    <a:pt x="43" y="2740"/>
                    <a:pt x="43" y="4806"/>
                    <a:pt x="22" y="6871"/>
                  </a:cubicBezTo>
                  <a:cubicBezTo>
                    <a:pt x="1" y="7377"/>
                    <a:pt x="148" y="7546"/>
                    <a:pt x="675" y="7546"/>
                  </a:cubicBezTo>
                  <a:cubicBezTo>
                    <a:pt x="1666" y="7525"/>
                    <a:pt x="2656" y="7519"/>
                    <a:pt x="3644" y="7519"/>
                  </a:cubicBezTo>
                  <a:cubicBezTo>
                    <a:pt x="4632" y="7519"/>
                    <a:pt x="5617" y="7525"/>
                    <a:pt x="6598" y="7525"/>
                  </a:cubicBezTo>
                  <a:cubicBezTo>
                    <a:pt x="7609" y="7525"/>
                    <a:pt x="8621" y="7519"/>
                    <a:pt x="9632" y="7519"/>
                  </a:cubicBezTo>
                  <a:cubicBezTo>
                    <a:pt x="10644" y="7519"/>
                    <a:pt x="11656" y="7525"/>
                    <a:pt x="12667" y="7546"/>
                  </a:cubicBezTo>
                  <a:cubicBezTo>
                    <a:pt x="13194" y="7546"/>
                    <a:pt x="13342" y="7398"/>
                    <a:pt x="13342" y="6871"/>
                  </a:cubicBezTo>
                  <a:cubicBezTo>
                    <a:pt x="13300" y="4806"/>
                    <a:pt x="13300" y="2740"/>
                    <a:pt x="13342" y="675"/>
                  </a:cubicBezTo>
                  <a:cubicBezTo>
                    <a:pt x="13342" y="169"/>
                    <a:pt x="13194" y="1"/>
                    <a:pt x="12667" y="1"/>
                  </a:cubicBezTo>
                  <a:cubicBezTo>
                    <a:pt x="10665" y="11"/>
                    <a:pt x="8668" y="16"/>
                    <a:pt x="6671" y="16"/>
                  </a:cubicBezTo>
                  <a:cubicBezTo>
                    <a:pt x="4674" y="16"/>
                    <a:pt x="2677" y="11"/>
                    <a:pt x="6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49"/>
            <p:cNvSpPr/>
            <p:nvPr/>
          </p:nvSpPr>
          <p:spPr>
            <a:xfrm rot="-970049">
              <a:off x="8269271" y="3717043"/>
              <a:ext cx="258458" cy="146002"/>
            </a:xfrm>
            <a:custGeom>
              <a:avLst/>
              <a:gdLst/>
              <a:ahLst/>
              <a:cxnLst/>
              <a:rect l="l" t="t" r="r" b="b"/>
              <a:pathLst>
                <a:path w="13321" h="7525" extrusionOk="0">
                  <a:moveTo>
                    <a:pt x="590" y="1"/>
                  </a:moveTo>
                  <a:cubicBezTo>
                    <a:pt x="106" y="1"/>
                    <a:pt x="0" y="169"/>
                    <a:pt x="0" y="612"/>
                  </a:cubicBezTo>
                  <a:cubicBezTo>
                    <a:pt x="21" y="2698"/>
                    <a:pt x="21" y="4785"/>
                    <a:pt x="0" y="6871"/>
                  </a:cubicBezTo>
                  <a:cubicBezTo>
                    <a:pt x="0" y="7398"/>
                    <a:pt x="169" y="7525"/>
                    <a:pt x="675" y="7525"/>
                  </a:cubicBezTo>
                  <a:cubicBezTo>
                    <a:pt x="1342" y="7518"/>
                    <a:pt x="2010" y="7515"/>
                    <a:pt x="2677" y="7515"/>
                  </a:cubicBezTo>
                  <a:cubicBezTo>
                    <a:pt x="4012" y="7515"/>
                    <a:pt x="5347" y="7525"/>
                    <a:pt x="6681" y="7525"/>
                  </a:cubicBezTo>
                  <a:lnTo>
                    <a:pt x="12667" y="7525"/>
                  </a:lnTo>
                  <a:cubicBezTo>
                    <a:pt x="13131" y="7525"/>
                    <a:pt x="13320" y="7440"/>
                    <a:pt x="13320" y="6914"/>
                  </a:cubicBezTo>
                  <a:cubicBezTo>
                    <a:pt x="13299" y="4806"/>
                    <a:pt x="13299" y="2698"/>
                    <a:pt x="13320" y="591"/>
                  </a:cubicBezTo>
                  <a:cubicBezTo>
                    <a:pt x="13320" y="106"/>
                    <a:pt x="13152" y="1"/>
                    <a:pt x="12709" y="1"/>
                  </a:cubicBezTo>
                  <a:cubicBezTo>
                    <a:pt x="10686" y="11"/>
                    <a:pt x="8668" y="16"/>
                    <a:pt x="6650" y="16"/>
                  </a:cubicBezTo>
                  <a:cubicBezTo>
                    <a:pt x="4632" y="16"/>
                    <a:pt x="2614" y="11"/>
                    <a:pt x="5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49"/>
            <p:cNvSpPr/>
            <p:nvPr/>
          </p:nvSpPr>
          <p:spPr>
            <a:xfrm rot="-970049">
              <a:off x="9277888" y="3424923"/>
              <a:ext cx="256014" cy="146410"/>
            </a:xfrm>
            <a:custGeom>
              <a:avLst/>
              <a:gdLst/>
              <a:ahLst/>
              <a:cxnLst/>
              <a:rect l="l" t="t" r="r" b="b"/>
              <a:pathLst>
                <a:path w="13195" h="7546" extrusionOk="0">
                  <a:moveTo>
                    <a:pt x="633" y="1"/>
                  </a:moveTo>
                  <a:cubicBezTo>
                    <a:pt x="127" y="1"/>
                    <a:pt x="1" y="169"/>
                    <a:pt x="1" y="633"/>
                  </a:cubicBezTo>
                  <a:cubicBezTo>
                    <a:pt x="22" y="2719"/>
                    <a:pt x="22" y="4806"/>
                    <a:pt x="1" y="6892"/>
                  </a:cubicBezTo>
                  <a:cubicBezTo>
                    <a:pt x="1" y="7377"/>
                    <a:pt x="148" y="7525"/>
                    <a:pt x="633" y="7525"/>
                  </a:cubicBezTo>
                  <a:cubicBezTo>
                    <a:pt x="1300" y="7518"/>
                    <a:pt x="1966" y="7515"/>
                    <a:pt x="2630" y="7515"/>
                  </a:cubicBezTo>
                  <a:cubicBezTo>
                    <a:pt x="3958" y="7515"/>
                    <a:pt x="5284" y="7525"/>
                    <a:pt x="6619" y="7525"/>
                  </a:cubicBezTo>
                  <a:cubicBezTo>
                    <a:pt x="8600" y="7525"/>
                    <a:pt x="10560" y="7525"/>
                    <a:pt x="12541" y="7546"/>
                  </a:cubicBezTo>
                  <a:cubicBezTo>
                    <a:pt x="12984" y="7546"/>
                    <a:pt x="13194" y="7462"/>
                    <a:pt x="13194" y="6935"/>
                  </a:cubicBezTo>
                  <a:cubicBezTo>
                    <a:pt x="13173" y="4827"/>
                    <a:pt x="13173" y="2719"/>
                    <a:pt x="13194" y="612"/>
                  </a:cubicBezTo>
                  <a:cubicBezTo>
                    <a:pt x="13194" y="148"/>
                    <a:pt x="13068" y="1"/>
                    <a:pt x="12604" y="1"/>
                  </a:cubicBezTo>
                  <a:cubicBezTo>
                    <a:pt x="10602" y="11"/>
                    <a:pt x="8605" y="16"/>
                    <a:pt x="6611" y="16"/>
                  </a:cubicBezTo>
                  <a:cubicBezTo>
                    <a:pt x="4616" y="16"/>
                    <a:pt x="2625" y="11"/>
                    <a:pt x="6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49"/>
            <p:cNvSpPr/>
            <p:nvPr/>
          </p:nvSpPr>
          <p:spPr>
            <a:xfrm rot="-970049">
              <a:off x="8779522" y="3569385"/>
              <a:ext cx="256402" cy="146410"/>
            </a:xfrm>
            <a:custGeom>
              <a:avLst/>
              <a:gdLst/>
              <a:ahLst/>
              <a:cxnLst/>
              <a:rect l="l" t="t" r="r" b="b"/>
              <a:pathLst>
                <a:path w="13215" h="7546" extrusionOk="0">
                  <a:moveTo>
                    <a:pt x="654" y="1"/>
                  </a:moveTo>
                  <a:cubicBezTo>
                    <a:pt x="148" y="1"/>
                    <a:pt x="21" y="148"/>
                    <a:pt x="21" y="633"/>
                  </a:cubicBezTo>
                  <a:cubicBezTo>
                    <a:pt x="42" y="2719"/>
                    <a:pt x="42" y="4806"/>
                    <a:pt x="21" y="6892"/>
                  </a:cubicBezTo>
                  <a:cubicBezTo>
                    <a:pt x="0" y="7440"/>
                    <a:pt x="232" y="7525"/>
                    <a:pt x="717" y="7525"/>
                  </a:cubicBezTo>
                  <a:lnTo>
                    <a:pt x="6639" y="7525"/>
                  </a:lnTo>
                  <a:cubicBezTo>
                    <a:pt x="8599" y="7525"/>
                    <a:pt x="10580" y="7525"/>
                    <a:pt x="12540" y="7546"/>
                  </a:cubicBezTo>
                  <a:cubicBezTo>
                    <a:pt x="13004" y="7546"/>
                    <a:pt x="13215" y="7462"/>
                    <a:pt x="13215" y="6935"/>
                  </a:cubicBezTo>
                  <a:cubicBezTo>
                    <a:pt x="13173" y="4827"/>
                    <a:pt x="13194" y="2719"/>
                    <a:pt x="13215" y="612"/>
                  </a:cubicBezTo>
                  <a:cubicBezTo>
                    <a:pt x="13215" y="169"/>
                    <a:pt x="13088" y="1"/>
                    <a:pt x="12604" y="1"/>
                  </a:cubicBezTo>
                  <a:cubicBezTo>
                    <a:pt x="10612" y="11"/>
                    <a:pt x="8620" y="16"/>
                    <a:pt x="6629" y="16"/>
                  </a:cubicBezTo>
                  <a:cubicBezTo>
                    <a:pt x="4637" y="16"/>
                    <a:pt x="2645" y="11"/>
                    <a:pt x="6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49"/>
            <p:cNvSpPr/>
            <p:nvPr/>
          </p:nvSpPr>
          <p:spPr>
            <a:xfrm rot="-970049">
              <a:off x="8316354" y="3884481"/>
              <a:ext cx="258866" cy="135797"/>
            </a:xfrm>
            <a:custGeom>
              <a:avLst/>
              <a:gdLst/>
              <a:ahLst/>
              <a:cxnLst/>
              <a:rect l="l" t="t" r="r" b="b"/>
              <a:pathLst>
                <a:path w="13342" h="6999" extrusionOk="0">
                  <a:moveTo>
                    <a:pt x="611" y="1"/>
                  </a:moveTo>
                  <a:cubicBezTo>
                    <a:pt x="148" y="1"/>
                    <a:pt x="0" y="149"/>
                    <a:pt x="0" y="591"/>
                  </a:cubicBezTo>
                  <a:cubicBezTo>
                    <a:pt x="21" y="2530"/>
                    <a:pt x="21" y="4469"/>
                    <a:pt x="0" y="6387"/>
                  </a:cubicBezTo>
                  <a:cubicBezTo>
                    <a:pt x="0" y="6851"/>
                    <a:pt x="148" y="6998"/>
                    <a:pt x="611" y="6998"/>
                  </a:cubicBezTo>
                  <a:cubicBezTo>
                    <a:pt x="2624" y="6988"/>
                    <a:pt x="4642" y="6982"/>
                    <a:pt x="6663" y="6982"/>
                  </a:cubicBezTo>
                  <a:cubicBezTo>
                    <a:pt x="8684" y="6982"/>
                    <a:pt x="10707" y="6988"/>
                    <a:pt x="12730" y="6998"/>
                  </a:cubicBezTo>
                  <a:cubicBezTo>
                    <a:pt x="13194" y="6998"/>
                    <a:pt x="13320" y="6851"/>
                    <a:pt x="13320" y="6387"/>
                  </a:cubicBezTo>
                  <a:cubicBezTo>
                    <a:pt x="13299" y="4490"/>
                    <a:pt x="13299" y="2572"/>
                    <a:pt x="13320" y="675"/>
                  </a:cubicBezTo>
                  <a:cubicBezTo>
                    <a:pt x="13341" y="149"/>
                    <a:pt x="13173" y="1"/>
                    <a:pt x="126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49"/>
            <p:cNvSpPr/>
            <p:nvPr/>
          </p:nvSpPr>
          <p:spPr>
            <a:xfrm rot="-970049">
              <a:off x="7817920" y="4028603"/>
              <a:ext cx="258866" cy="136204"/>
            </a:xfrm>
            <a:custGeom>
              <a:avLst/>
              <a:gdLst/>
              <a:ahLst/>
              <a:cxnLst/>
              <a:rect l="l" t="t" r="r" b="b"/>
              <a:pathLst>
                <a:path w="13342" h="7020" extrusionOk="0">
                  <a:moveTo>
                    <a:pt x="696" y="1"/>
                  </a:moveTo>
                  <a:cubicBezTo>
                    <a:pt x="169" y="1"/>
                    <a:pt x="1" y="148"/>
                    <a:pt x="1" y="675"/>
                  </a:cubicBezTo>
                  <a:cubicBezTo>
                    <a:pt x="43" y="2551"/>
                    <a:pt x="43" y="4448"/>
                    <a:pt x="1" y="6324"/>
                  </a:cubicBezTo>
                  <a:cubicBezTo>
                    <a:pt x="1" y="6830"/>
                    <a:pt x="148" y="7019"/>
                    <a:pt x="675" y="7019"/>
                  </a:cubicBezTo>
                  <a:cubicBezTo>
                    <a:pt x="2667" y="7009"/>
                    <a:pt x="4664" y="7003"/>
                    <a:pt x="6661" y="7003"/>
                  </a:cubicBezTo>
                  <a:cubicBezTo>
                    <a:pt x="8658" y="7003"/>
                    <a:pt x="10655" y="7009"/>
                    <a:pt x="12646" y="7019"/>
                  </a:cubicBezTo>
                  <a:cubicBezTo>
                    <a:pt x="13173" y="7019"/>
                    <a:pt x="13342" y="6872"/>
                    <a:pt x="13342" y="6345"/>
                  </a:cubicBezTo>
                  <a:cubicBezTo>
                    <a:pt x="13300" y="4490"/>
                    <a:pt x="13300" y="2614"/>
                    <a:pt x="13342" y="760"/>
                  </a:cubicBezTo>
                  <a:cubicBezTo>
                    <a:pt x="13342" y="191"/>
                    <a:pt x="13194" y="1"/>
                    <a:pt x="12604" y="1"/>
                  </a:cubicBezTo>
                  <a:cubicBezTo>
                    <a:pt x="11614" y="22"/>
                    <a:pt x="10628" y="27"/>
                    <a:pt x="9643" y="27"/>
                  </a:cubicBezTo>
                  <a:cubicBezTo>
                    <a:pt x="8658" y="27"/>
                    <a:pt x="7672" y="22"/>
                    <a:pt x="6682" y="22"/>
                  </a:cubicBezTo>
                  <a:cubicBezTo>
                    <a:pt x="4680" y="22"/>
                    <a:pt x="2677" y="22"/>
                    <a:pt x="6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49"/>
            <p:cNvSpPr/>
            <p:nvPr/>
          </p:nvSpPr>
          <p:spPr>
            <a:xfrm rot="-970049">
              <a:off x="9324798" y="3591959"/>
              <a:ext cx="256421" cy="135816"/>
            </a:xfrm>
            <a:custGeom>
              <a:avLst/>
              <a:gdLst/>
              <a:ahLst/>
              <a:cxnLst/>
              <a:rect l="l" t="t" r="r" b="b"/>
              <a:pathLst>
                <a:path w="13216" h="7000" extrusionOk="0">
                  <a:moveTo>
                    <a:pt x="582" y="0"/>
                  </a:moveTo>
                  <a:cubicBezTo>
                    <a:pt x="97" y="0"/>
                    <a:pt x="1" y="214"/>
                    <a:pt x="1" y="676"/>
                  </a:cubicBezTo>
                  <a:cubicBezTo>
                    <a:pt x="22" y="2573"/>
                    <a:pt x="43" y="4449"/>
                    <a:pt x="1" y="6346"/>
                  </a:cubicBezTo>
                  <a:cubicBezTo>
                    <a:pt x="1" y="6873"/>
                    <a:pt x="169" y="6999"/>
                    <a:pt x="675" y="6999"/>
                  </a:cubicBezTo>
                  <a:cubicBezTo>
                    <a:pt x="1329" y="6992"/>
                    <a:pt x="1982" y="6990"/>
                    <a:pt x="2634" y="6990"/>
                  </a:cubicBezTo>
                  <a:cubicBezTo>
                    <a:pt x="3940" y="6990"/>
                    <a:pt x="5242" y="6999"/>
                    <a:pt x="6534" y="6999"/>
                  </a:cubicBezTo>
                  <a:lnTo>
                    <a:pt x="12520" y="6999"/>
                  </a:lnTo>
                  <a:cubicBezTo>
                    <a:pt x="13005" y="6999"/>
                    <a:pt x="13194" y="6894"/>
                    <a:pt x="13194" y="6346"/>
                  </a:cubicBezTo>
                  <a:cubicBezTo>
                    <a:pt x="13173" y="4428"/>
                    <a:pt x="13173" y="2531"/>
                    <a:pt x="13194" y="634"/>
                  </a:cubicBezTo>
                  <a:cubicBezTo>
                    <a:pt x="13215" y="128"/>
                    <a:pt x="13047" y="2"/>
                    <a:pt x="12562" y="2"/>
                  </a:cubicBezTo>
                  <a:cubicBezTo>
                    <a:pt x="10581" y="12"/>
                    <a:pt x="8595" y="18"/>
                    <a:pt x="6608" y="18"/>
                  </a:cubicBezTo>
                  <a:cubicBezTo>
                    <a:pt x="4622" y="18"/>
                    <a:pt x="2635" y="12"/>
                    <a:pt x="654" y="2"/>
                  </a:cubicBezTo>
                  <a:cubicBezTo>
                    <a:pt x="629" y="1"/>
                    <a:pt x="605" y="0"/>
                    <a:pt x="5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49"/>
            <p:cNvSpPr/>
            <p:nvPr/>
          </p:nvSpPr>
          <p:spPr>
            <a:xfrm rot="-970049">
              <a:off x="8826899" y="3736432"/>
              <a:ext cx="255994" cy="136204"/>
            </a:xfrm>
            <a:custGeom>
              <a:avLst/>
              <a:gdLst/>
              <a:ahLst/>
              <a:cxnLst/>
              <a:rect l="l" t="t" r="r" b="b"/>
              <a:pathLst>
                <a:path w="13194" h="7020" extrusionOk="0">
                  <a:moveTo>
                    <a:pt x="611" y="1"/>
                  </a:moveTo>
                  <a:cubicBezTo>
                    <a:pt x="169" y="1"/>
                    <a:pt x="0" y="127"/>
                    <a:pt x="0" y="591"/>
                  </a:cubicBezTo>
                  <a:cubicBezTo>
                    <a:pt x="21" y="2530"/>
                    <a:pt x="21" y="4469"/>
                    <a:pt x="0" y="6387"/>
                  </a:cubicBezTo>
                  <a:cubicBezTo>
                    <a:pt x="0" y="6893"/>
                    <a:pt x="169" y="7019"/>
                    <a:pt x="654" y="7019"/>
                  </a:cubicBezTo>
                  <a:cubicBezTo>
                    <a:pt x="2635" y="7009"/>
                    <a:pt x="4616" y="7003"/>
                    <a:pt x="6597" y="7003"/>
                  </a:cubicBezTo>
                  <a:cubicBezTo>
                    <a:pt x="8578" y="7003"/>
                    <a:pt x="10559" y="7009"/>
                    <a:pt x="12541" y="7019"/>
                  </a:cubicBezTo>
                  <a:cubicBezTo>
                    <a:pt x="13025" y="7019"/>
                    <a:pt x="13194" y="6893"/>
                    <a:pt x="13194" y="6387"/>
                  </a:cubicBezTo>
                  <a:cubicBezTo>
                    <a:pt x="13173" y="4490"/>
                    <a:pt x="13173" y="2572"/>
                    <a:pt x="13194" y="675"/>
                  </a:cubicBezTo>
                  <a:cubicBezTo>
                    <a:pt x="13194" y="127"/>
                    <a:pt x="13025" y="22"/>
                    <a:pt x="12519" y="22"/>
                  </a:cubicBezTo>
                  <a:lnTo>
                    <a:pt x="6597" y="22"/>
                  </a:lnTo>
                  <a:cubicBezTo>
                    <a:pt x="4595" y="22"/>
                    <a:pt x="2614" y="22"/>
                    <a:pt x="6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49"/>
            <p:cNvSpPr/>
            <p:nvPr/>
          </p:nvSpPr>
          <p:spPr>
            <a:xfrm rot="-970049">
              <a:off x="8542700" y="3643344"/>
              <a:ext cx="222875" cy="146410"/>
            </a:xfrm>
            <a:custGeom>
              <a:avLst/>
              <a:gdLst/>
              <a:ahLst/>
              <a:cxnLst/>
              <a:rect l="l" t="t" r="r" b="b"/>
              <a:pathLst>
                <a:path w="11487" h="7546" extrusionOk="0">
                  <a:moveTo>
                    <a:pt x="5796" y="1"/>
                  </a:moveTo>
                  <a:cubicBezTo>
                    <a:pt x="4068" y="1"/>
                    <a:pt x="2340" y="1"/>
                    <a:pt x="611" y="22"/>
                  </a:cubicBezTo>
                  <a:cubicBezTo>
                    <a:pt x="581" y="20"/>
                    <a:pt x="552" y="20"/>
                    <a:pt x="525" y="20"/>
                  </a:cubicBezTo>
                  <a:cubicBezTo>
                    <a:pt x="147" y="20"/>
                    <a:pt x="0" y="160"/>
                    <a:pt x="0" y="612"/>
                  </a:cubicBezTo>
                  <a:cubicBezTo>
                    <a:pt x="21" y="2719"/>
                    <a:pt x="21" y="4848"/>
                    <a:pt x="0" y="6977"/>
                  </a:cubicBezTo>
                  <a:cubicBezTo>
                    <a:pt x="0" y="7419"/>
                    <a:pt x="148" y="7546"/>
                    <a:pt x="569" y="7546"/>
                  </a:cubicBezTo>
                  <a:cubicBezTo>
                    <a:pt x="2287" y="7535"/>
                    <a:pt x="4010" y="7530"/>
                    <a:pt x="5733" y="7530"/>
                  </a:cubicBezTo>
                  <a:cubicBezTo>
                    <a:pt x="7456" y="7530"/>
                    <a:pt x="9179" y="7535"/>
                    <a:pt x="10896" y="7546"/>
                  </a:cubicBezTo>
                  <a:cubicBezTo>
                    <a:pt x="11381" y="7546"/>
                    <a:pt x="11487" y="7335"/>
                    <a:pt x="11487" y="6914"/>
                  </a:cubicBezTo>
                  <a:cubicBezTo>
                    <a:pt x="11466" y="4806"/>
                    <a:pt x="11466" y="2698"/>
                    <a:pt x="11487" y="591"/>
                  </a:cubicBezTo>
                  <a:cubicBezTo>
                    <a:pt x="11487" y="127"/>
                    <a:pt x="11318" y="1"/>
                    <a:pt x="108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49"/>
            <p:cNvSpPr/>
            <p:nvPr/>
          </p:nvSpPr>
          <p:spPr>
            <a:xfrm rot="-970049">
              <a:off x="9548896" y="3352205"/>
              <a:ext cx="215521" cy="146410"/>
            </a:xfrm>
            <a:custGeom>
              <a:avLst/>
              <a:gdLst/>
              <a:ahLst/>
              <a:cxnLst/>
              <a:rect l="l" t="t" r="r" b="b"/>
              <a:pathLst>
                <a:path w="11108" h="7546" extrusionOk="0">
                  <a:moveTo>
                    <a:pt x="653" y="1"/>
                  </a:moveTo>
                  <a:cubicBezTo>
                    <a:pt x="169" y="1"/>
                    <a:pt x="0" y="127"/>
                    <a:pt x="0" y="633"/>
                  </a:cubicBezTo>
                  <a:cubicBezTo>
                    <a:pt x="21" y="2698"/>
                    <a:pt x="21" y="4785"/>
                    <a:pt x="0" y="6871"/>
                  </a:cubicBezTo>
                  <a:cubicBezTo>
                    <a:pt x="0" y="7419"/>
                    <a:pt x="190" y="7525"/>
                    <a:pt x="696" y="7525"/>
                  </a:cubicBezTo>
                  <a:cubicBezTo>
                    <a:pt x="1237" y="7518"/>
                    <a:pt x="1778" y="7515"/>
                    <a:pt x="2318" y="7515"/>
                  </a:cubicBezTo>
                  <a:cubicBezTo>
                    <a:pt x="3398" y="7515"/>
                    <a:pt x="4475" y="7525"/>
                    <a:pt x="5543" y="7525"/>
                  </a:cubicBezTo>
                  <a:cubicBezTo>
                    <a:pt x="6365" y="7525"/>
                    <a:pt x="7187" y="7519"/>
                    <a:pt x="8009" y="7519"/>
                  </a:cubicBezTo>
                  <a:cubicBezTo>
                    <a:pt x="8831" y="7519"/>
                    <a:pt x="9653" y="7525"/>
                    <a:pt x="10475" y="7546"/>
                  </a:cubicBezTo>
                  <a:cubicBezTo>
                    <a:pt x="10939" y="7546"/>
                    <a:pt x="11086" y="7419"/>
                    <a:pt x="11086" y="6935"/>
                  </a:cubicBezTo>
                  <a:cubicBezTo>
                    <a:pt x="11065" y="4827"/>
                    <a:pt x="11065" y="2719"/>
                    <a:pt x="11086" y="612"/>
                  </a:cubicBezTo>
                  <a:cubicBezTo>
                    <a:pt x="11107" y="106"/>
                    <a:pt x="10918" y="1"/>
                    <a:pt x="10433" y="1"/>
                  </a:cubicBezTo>
                  <a:cubicBezTo>
                    <a:pt x="8799" y="11"/>
                    <a:pt x="7166" y="16"/>
                    <a:pt x="5535" y="16"/>
                  </a:cubicBezTo>
                  <a:cubicBezTo>
                    <a:pt x="3904" y="16"/>
                    <a:pt x="2276" y="11"/>
                    <a:pt x="6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49"/>
            <p:cNvSpPr/>
            <p:nvPr/>
          </p:nvSpPr>
          <p:spPr>
            <a:xfrm rot="-970049">
              <a:off x="9050524" y="3497131"/>
              <a:ext cx="212669" cy="146041"/>
            </a:xfrm>
            <a:custGeom>
              <a:avLst/>
              <a:gdLst/>
              <a:ahLst/>
              <a:cxnLst/>
              <a:rect l="l" t="t" r="r" b="b"/>
              <a:pathLst>
                <a:path w="10961" h="7527" extrusionOk="0">
                  <a:moveTo>
                    <a:pt x="612" y="1"/>
                  </a:moveTo>
                  <a:cubicBezTo>
                    <a:pt x="169" y="1"/>
                    <a:pt x="1" y="127"/>
                    <a:pt x="1" y="591"/>
                  </a:cubicBezTo>
                  <a:cubicBezTo>
                    <a:pt x="22" y="2698"/>
                    <a:pt x="22" y="4806"/>
                    <a:pt x="1" y="6914"/>
                  </a:cubicBezTo>
                  <a:cubicBezTo>
                    <a:pt x="1" y="7377"/>
                    <a:pt x="148" y="7525"/>
                    <a:pt x="612" y="7525"/>
                  </a:cubicBezTo>
                  <a:cubicBezTo>
                    <a:pt x="1153" y="7518"/>
                    <a:pt x="1694" y="7515"/>
                    <a:pt x="2235" y="7515"/>
                  </a:cubicBezTo>
                  <a:cubicBezTo>
                    <a:pt x="3316" y="7515"/>
                    <a:pt x="4398" y="7525"/>
                    <a:pt x="5480" y="7525"/>
                  </a:cubicBezTo>
                  <a:cubicBezTo>
                    <a:pt x="6562" y="7525"/>
                    <a:pt x="7644" y="7515"/>
                    <a:pt x="8726" y="7515"/>
                  </a:cubicBezTo>
                  <a:cubicBezTo>
                    <a:pt x="9267" y="7515"/>
                    <a:pt x="9808" y="7518"/>
                    <a:pt x="10349" y="7525"/>
                  </a:cubicBezTo>
                  <a:cubicBezTo>
                    <a:pt x="10377" y="7526"/>
                    <a:pt x="10404" y="7527"/>
                    <a:pt x="10430" y="7527"/>
                  </a:cubicBezTo>
                  <a:cubicBezTo>
                    <a:pt x="10830" y="7527"/>
                    <a:pt x="10960" y="7370"/>
                    <a:pt x="10960" y="6935"/>
                  </a:cubicBezTo>
                  <a:cubicBezTo>
                    <a:pt x="10939" y="4827"/>
                    <a:pt x="10939" y="2719"/>
                    <a:pt x="10960" y="612"/>
                  </a:cubicBezTo>
                  <a:cubicBezTo>
                    <a:pt x="10960" y="148"/>
                    <a:pt x="10834" y="1"/>
                    <a:pt x="10370" y="1"/>
                  </a:cubicBezTo>
                  <a:cubicBezTo>
                    <a:pt x="8747" y="11"/>
                    <a:pt x="7119" y="16"/>
                    <a:pt x="5491" y="16"/>
                  </a:cubicBezTo>
                  <a:cubicBezTo>
                    <a:pt x="3863" y="16"/>
                    <a:pt x="2235" y="11"/>
                    <a:pt x="6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49"/>
            <p:cNvSpPr/>
            <p:nvPr/>
          </p:nvSpPr>
          <p:spPr>
            <a:xfrm rot="-970049">
              <a:off x="8044452" y="3789180"/>
              <a:ext cx="210612" cy="146410"/>
            </a:xfrm>
            <a:custGeom>
              <a:avLst/>
              <a:gdLst/>
              <a:ahLst/>
              <a:cxnLst/>
              <a:rect l="l" t="t" r="r" b="b"/>
              <a:pathLst>
                <a:path w="10855" h="7546" extrusionOk="0">
                  <a:moveTo>
                    <a:pt x="633" y="1"/>
                  </a:moveTo>
                  <a:cubicBezTo>
                    <a:pt x="169" y="1"/>
                    <a:pt x="22" y="127"/>
                    <a:pt x="22" y="612"/>
                  </a:cubicBezTo>
                  <a:cubicBezTo>
                    <a:pt x="43" y="2719"/>
                    <a:pt x="43" y="4827"/>
                    <a:pt x="22" y="6935"/>
                  </a:cubicBezTo>
                  <a:cubicBezTo>
                    <a:pt x="1" y="7440"/>
                    <a:pt x="190" y="7546"/>
                    <a:pt x="675" y="7546"/>
                  </a:cubicBezTo>
                  <a:cubicBezTo>
                    <a:pt x="2256" y="7535"/>
                    <a:pt x="3842" y="7530"/>
                    <a:pt x="5430" y="7530"/>
                  </a:cubicBezTo>
                  <a:cubicBezTo>
                    <a:pt x="7019" y="7530"/>
                    <a:pt x="8610" y="7535"/>
                    <a:pt x="10201" y="7546"/>
                  </a:cubicBezTo>
                  <a:cubicBezTo>
                    <a:pt x="10686" y="7546"/>
                    <a:pt x="10855" y="7419"/>
                    <a:pt x="10855" y="6914"/>
                  </a:cubicBezTo>
                  <a:cubicBezTo>
                    <a:pt x="10813" y="4827"/>
                    <a:pt x="10813" y="2762"/>
                    <a:pt x="10855" y="675"/>
                  </a:cubicBezTo>
                  <a:cubicBezTo>
                    <a:pt x="10855" y="127"/>
                    <a:pt x="10665" y="22"/>
                    <a:pt x="10159" y="22"/>
                  </a:cubicBezTo>
                  <a:cubicBezTo>
                    <a:pt x="9632" y="29"/>
                    <a:pt x="9105" y="31"/>
                    <a:pt x="8578" y="31"/>
                  </a:cubicBezTo>
                  <a:cubicBezTo>
                    <a:pt x="7525" y="31"/>
                    <a:pt x="6471" y="22"/>
                    <a:pt x="5417" y="22"/>
                  </a:cubicBezTo>
                  <a:cubicBezTo>
                    <a:pt x="3815" y="22"/>
                    <a:pt x="2213" y="22"/>
                    <a:pt x="6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49"/>
            <p:cNvSpPr/>
            <p:nvPr/>
          </p:nvSpPr>
          <p:spPr>
            <a:xfrm rot="-970049">
              <a:off x="8589616" y="3810417"/>
              <a:ext cx="222875" cy="135836"/>
            </a:xfrm>
            <a:custGeom>
              <a:avLst/>
              <a:gdLst/>
              <a:ahLst/>
              <a:cxnLst/>
              <a:rect l="l" t="t" r="r" b="b"/>
              <a:pathLst>
                <a:path w="11487" h="7001" extrusionOk="0">
                  <a:moveTo>
                    <a:pt x="525" y="1"/>
                  </a:moveTo>
                  <a:cubicBezTo>
                    <a:pt x="147" y="1"/>
                    <a:pt x="0" y="141"/>
                    <a:pt x="0" y="593"/>
                  </a:cubicBezTo>
                  <a:cubicBezTo>
                    <a:pt x="21" y="2532"/>
                    <a:pt x="21" y="4492"/>
                    <a:pt x="0" y="6431"/>
                  </a:cubicBezTo>
                  <a:cubicBezTo>
                    <a:pt x="0" y="6874"/>
                    <a:pt x="148" y="7000"/>
                    <a:pt x="569" y="7000"/>
                  </a:cubicBezTo>
                  <a:cubicBezTo>
                    <a:pt x="2287" y="6990"/>
                    <a:pt x="4005" y="6984"/>
                    <a:pt x="5725" y="6984"/>
                  </a:cubicBezTo>
                  <a:cubicBezTo>
                    <a:pt x="7445" y="6984"/>
                    <a:pt x="9168" y="6990"/>
                    <a:pt x="10896" y="7000"/>
                  </a:cubicBezTo>
                  <a:cubicBezTo>
                    <a:pt x="11318" y="7000"/>
                    <a:pt x="11466" y="6874"/>
                    <a:pt x="11466" y="6431"/>
                  </a:cubicBezTo>
                  <a:cubicBezTo>
                    <a:pt x="11444" y="4492"/>
                    <a:pt x="11444" y="2532"/>
                    <a:pt x="11466" y="593"/>
                  </a:cubicBezTo>
                  <a:cubicBezTo>
                    <a:pt x="11487" y="129"/>
                    <a:pt x="11318" y="3"/>
                    <a:pt x="10854" y="3"/>
                  </a:cubicBezTo>
                  <a:lnTo>
                    <a:pt x="611" y="3"/>
                  </a:lnTo>
                  <a:cubicBezTo>
                    <a:pt x="581" y="2"/>
                    <a:pt x="552" y="1"/>
                    <a:pt x="5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49"/>
            <p:cNvSpPr/>
            <p:nvPr/>
          </p:nvSpPr>
          <p:spPr>
            <a:xfrm rot="-970049">
              <a:off x="9595882" y="3519366"/>
              <a:ext cx="215114" cy="136204"/>
            </a:xfrm>
            <a:custGeom>
              <a:avLst/>
              <a:gdLst/>
              <a:ahLst/>
              <a:cxnLst/>
              <a:rect l="l" t="t" r="r" b="b"/>
              <a:pathLst>
                <a:path w="11087" h="7020" extrusionOk="0">
                  <a:moveTo>
                    <a:pt x="653" y="1"/>
                  </a:moveTo>
                  <a:cubicBezTo>
                    <a:pt x="190" y="1"/>
                    <a:pt x="0" y="106"/>
                    <a:pt x="0" y="633"/>
                  </a:cubicBezTo>
                  <a:cubicBezTo>
                    <a:pt x="21" y="2572"/>
                    <a:pt x="21" y="4490"/>
                    <a:pt x="0" y="6429"/>
                  </a:cubicBezTo>
                  <a:cubicBezTo>
                    <a:pt x="0" y="6893"/>
                    <a:pt x="148" y="7019"/>
                    <a:pt x="611" y="7019"/>
                  </a:cubicBezTo>
                  <a:cubicBezTo>
                    <a:pt x="2255" y="7009"/>
                    <a:pt x="3899" y="7003"/>
                    <a:pt x="5543" y="7003"/>
                  </a:cubicBezTo>
                  <a:cubicBezTo>
                    <a:pt x="7187" y="7003"/>
                    <a:pt x="8831" y="7009"/>
                    <a:pt x="10475" y="7019"/>
                  </a:cubicBezTo>
                  <a:cubicBezTo>
                    <a:pt x="10981" y="7019"/>
                    <a:pt x="11086" y="6851"/>
                    <a:pt x="11086" y="6366"/>
                  </a:cubicBezTo>
                  <a:cubicBezTo>
                    <a:pt x="11065" y="4469"/>
                    <a:pt x="11065" y="2551"/>
                    <a:pt x="11086" y="654"/>
                  </a:cubicBezTo>
                  <a:cubicBezTo>
                    <a:pt x="11086" y="148"/>
                    <a:pt x="10939" y="22"/>
                    <a:pt x="10454" y="22"/>
                  </a:cubicBezTo>
                  <a:lnTo>
                    <a:pt x="5585" y="22"/>
                  </a:lnTo>
                  <a:cubicBezTo>
                    <a:pt x="3941" y="22"/>
                    <a:pt x="2297" y="22"/>
                    <a:pt x="6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49"/>
            <p:cNvSpPr/>
            <p:nvPr/>
          </p:nvSpPr>
          <p:spPr>
            <a:xfrm rot="-970049">
              <a:off x="9097607" y="3664608"/>
              <a:ext cx="212669" cy="135816"/>
            </a:xfrm>
            <a:custGeom>
              <a:avLst/>
              <a:gdLst/>
              <a:ahLst/>
              <a:cxnLst/>
              <a:rect l="l" t="t" r="r" b="b"/>
              <a:pathLst>
                <a:path w="10961" h="7000" extrusionOk="0">
                  <a:moveTo>
                    <a:pt x="534" y="0"/>
                  </a:moveTo>
                  <a:cubicBezTo>
                    <a:pt x="149" y="0"/>
                    <a:pt x="1" y="157"/>
                    <a:pt x="1" y="592"/>
                  </a:cubicBezTo>
                  <a:cubicBezTo>
                    <a:pt x="22" y="2531"/>
                    <a:pt x="22" y="4491"/>
                    <a:pt x="1" y="6430"/>
                  </a:cubicBezTo>
                  <a:cubicBezTo>
                    <a:pt x="1" y="6873"/>
                    <a:pt x="169" y="6999"/>
                    <a:pt x="591" y="6999"/>
                  </a:cubicBezTo>
                  <a:cubicBezTo>
                    <a:pt x="2224" y="6989"/>
                    <a:pt x="3857" y="6983"/>
                    <a:pt x="5491" y="6983"/>
                  </a:cubicBezTo>
                  <a:cubicBezTo>
                    <a:pt x="7124" y="6983"/>
                    <a:pt x="8758" y="6989"/>
                    <a:pt x="10391" y="6999"/>
                  </a:cubicBezTo>
                  <a:cubicBezTo>
                    <a:pt x="10791" y="6999"/>
                    <a:pt x="10960" y="6873"/>
                    <a:pt x="10960" y="6430"/>
                  </a:cubicBezTo>
                  <a:cubicBezTo>
                    <a:pt x="10939" y="4491"/>
                    <a:pt x="10939" y="2531"/>
                    <a:pt x="10960" y="592"/>
                  </a:cubicBezTo>
                  <a:cubicBezTo>
                    <a:pt x="10960" y="107"/>
                    <a:pt x="10791" y="2"/>
                    <a:pt x="10349" y="2"/>
                  </a:cubicBezTo>
                  <a:lnTo>
                    <a:pt x="612" y="2"/>
                  </a:lnTo>
                  <a:cubicBezTo>
                    <a:pt x="585" y="1"/>
                    <a:pt x="559" y="0"/>
                    <a:pt x="5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49"/>
            <p:cNvSpPr/>
            <p:nvPr/>
          </p:nvSpPr>
          <p:spPr>
            <a:xfrm rot="-970049">
              <a:off x="8090987" y="3956405"/>
              <a:ext cx="210612" cy="135836"/>
            </a:xfrm>
            <a:custGeom>
              <a:avLst/>
              <a:gdLst/>
              <a:ahLst/>
              <a:cxnLst/>
              <a:rect l="l" t="t" r="r" b="b"/>
              <a:pathLst>
                <a:path w="10855" h="7001" extrusionOk="0">
                  <a:moveTo>
                    <a:pt x="654" y="1"/>
                  </a:moveTo>
                  <a:cubicBezTo>
                    <a:pt x="169" y="1"/>
                    <a:pt x="22" y="127"/>
                    <a:pt x="22" y="633"/>
                  </a:cubicBezTo>
                  <a:cubicBezTo>
                    <a:pt x="43" y="2530"/>
                    <a:pt x="43" y="4448"/>
                    <a:pt x="22" y="6345"/>
                  </a:cubicBezTo>
                  <a:cubicBezTo>
                    <a:pt x="0" y="6893"/>
                    <a:pt x="211" y="6998"/>
                    <a:pt x="717" y="6998"/>
                  </a:cubicBezTo>
                  <a:cubicBezTo>
                    <a:pt x="1230" y="6991"/>
                    <a:pt x="1745" y="6989"/>
                    <a:pt x="2262" y="6989"/>
                  </a:cubicBezTo>
                  <a:cubicBezTo>
                    <a:pt x="3295" y="6989"/>
                    <a:pt x="4335" y="6998"/>
                    <a:pt x="5375" y="6998"/>
                  </a:cubicBezTo>
                  <a:cubicBezTo>
                    <a:pt x="6443" y="6998"/>
                    <a:pt x="7511" y="6989"/>
                    <a:pt x="8572" y="6989"/>
                  </a:cubicBezTo>
                  <a:cubicBezTo>
                    <a:pt x="9103" y="6989"/>
                    <a:pt x="9632" y="6991"/>
                    <a:pt x="10159" y="6998"/>
                  </a:cubicBezTo>
                  <a:cubicBezTo>
                    <a:pt x="10191" y="6999"/>
                    <a:pt x="10221" y="7000"/>
                    <a:pt x="10250" y="7000"/>
                  </a:cubicBezTo>
                  <a:cubicBezTo>
                    <a:pt x="10706" y="7000"/>
                    <a:pt x="10855" y="6840"/>
                    <a:pt x="10855" y="6345"/>
                  </a:cubicBezTo>
                  <a:cubicBezTo>
                    <a:pt x="10812" y="4448"/>
                    <a:pt x="10812" y="2572"/>
                    <a:pt x="10855" y="675"/>
                  </a:cubicBezTo>
                  <a:cubicBezTo>
                    <a:pt x="10855" y="191"/>
                    <a:pt x="10728" y="1"/>
                    <a:pt x="10180" y="1"/>
                  </a:cubicBezTo>
                  <a:cubicBezTo>
                    <a:pt x="8599" y="11"/>
                    <a:pt x="7014" y="17"/>
                    <a:pt x="5425" y="17"/>
                  </a:cubicBezTo>
                  <a:cubicBezTo>
                    <a:pt x="3836" y="17"/>
                    <a:pt x="2245" y="11"/>
                    <a:pt x="6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49"/>
            <p:cNvSpPr/>
            <p:nvPr/>
          </p:nvSpPr>
          <p:spPr>
            <a:xfrm rot="-970049">
              <a:off x="7574270" y="3471541"/>
              <a:ext cx="2381597" cy="596854"/>
            </a:xfrm>
            <a:custGeom>
              <a:avLst/>
              <a:gdLst/>
              <a:ahLst/>
              <a:cxnLst/>
              <a:rect l="l" t="t" r="r" b="b"/>
              <a:pathLst>
                <a:path w="122748" h="30762" extrusionOk="0">
                  <a:moveTo>
                    <a:pt x="22318" y="7534"/>
                  </a:moveTo>
                  <a:cubicBezTo>
                    <a:pt x="22778" y="7534"/>
                    <a:pt x="22910" y="7712"/>
                    <a:pt x="22910" y="8210"/>
                  </a:cubicBezTo>
                  <a:cubicBezTo>
                    <a:pt x="22868" y="10254"/>
                    <a:pt x="22868" y="12320"/>
                    <a:pt x="22910" y="14385"/>
                  </a:cubicBezTo>
                  <a:cubicBezTo>
                    <a:pt x="22910" y="14912"/>
                    <a:pt x="22762" y="15060"/>
                    <a:pt x="22235" y="15060"/>
                  </a:cubicBezTo>
                  <a:cubicBezTo>
                    <a:pt x="21561" y="15053"/>
                    <a:pt x="20887" y="15050"/>
                    <a:pt x="20212" y="15050"/>
                  </a:cubicBezTo>
                  <a:cubicBezTo>
                    <a:pt x="18863" y="15050"/>
                    <a:pt x="17514" y="15060"/>
                    <a:pt x="16166" y="15060"/>
                  </a:cubicBezTo>
                  <a:cubicBezTo>
                    <a:pt x="14859" y="15060"/>
                    <a:pt x="13543" y="15050"/>
                    <a:pt x="12223" y="15050"/>
                  </a:cubicBezTo>
                  <a:cubicBezTo>
                    <a:pt x="11564" y="15050"/>
                    <a:pt x="10903" y="15053"/>
                    <a:pt x="10243" y="15060"/>
                  </a:cubicBezTo>
                  <a:cubicBezTo>
                    <a:pt x="9716" y="15060"/>
                    <a:pt x="9590" y="14912"/>
                    <a:pt x="9590" y="14385"/>
                  </a:cubicBezTo>
                  <a:cubicBezTo>
                    <a:pt x="9611" y="12320"/>
                    <a:pt x="9611" y="10254"/>
                    <a:pt x="9590" y="8189"/>
                  </a:cubicBezTo>
                  <a:cubicBezTo>
                    <a:pt x="9569" y="7683"/>
                    <a:pt x="9737" y="7536"/>
                    <a:pt x="10264" y="7536"/>
                  </a:cubicBezTo>
                  <a:cubicBezTo>
                    <a:pt x="12256" y="7546"/>
                    <a:pt x="14253" y="7551"/>
                    <a:pt x="16250" y="7551"/>
                  </a:cubicBezTo>
                  <a:cubicBezTo>
                    <a:pt x="18247" y="7551"/>
                    <a:pt x="20244" y="7546"/>
                    <a:pt x="22235" y="7536"/>
                  </a:cubicBezTo>
                  <a:cubicBezTo>
                    <a:pt x="22264" y="7534"/>
                    <a:pt x="22291" y="7534"/>
                    <a:pt x="22318" y="7534"/>
                  </a:cubicBezTo>
                  <a:close/>
                  <a:moveTo>
                    <a:pt x="49023" y="7536"/>
                  </a:moveTo>
                  <a:cubicBezTo>
                    <a:pt x="49466" y="7536"/>
                    <a:pt x="49634" y="7641"/>
                    <a:pt x="49634" y="8126"/>
                  </a:cubicBezTo>
                  <a:cubicBezTo>
                    <a:pt x="49613" y="10233"/>
                    <a:pt x="49613" y="12341"/>
                    <a:pt x="49634" y="14449"/>
                  </a:cubicBezTo>
                  <a:cubicBezTo>
                    <a:pt x="49655" y="14954"/>
                    <a:pt x="49445" y="15060"/>
                    <a:pt x="48981" y="15060"/>
                  </a:cubicBezTo>
                  <a:lnTo>
                    <a:pt x="42995" y="15060"/>
                  </a:lnTo>
                  <a:cubicBezTo>
                    <a:pt x="41661" y="15060"/>
                    <a:pt x="40326" y="15050"/>
                    <a:pt x="38997" y="15050"/>
                  </a:cubicBezTo>
                  <a:cubicBezTo>
                    <a:pt x="38333" y="15050"/>
                    <a:pt x="37670" y="15053"/>
                    <a:pt x="37010" y="15060"/>
                  </a:cubicBezTo>
                  <a:cubicBezTo>
                    <a:pt x="36504" y="15060"/>
                    <a:pt x="36314" y="14933"/>
                    <a:pt x="36314" y="14406"/>
                  </a:cubicBezTo>
                  <a:cubicBezTo>
                    <a:pt x="36335" y="12320"/>
                    <a:pt x="36335" y="10233"/>
                    <a:pt x="36314" y="8147"/>
                  </a:cubicBezTo>
                  <a:cubicBezTo>
                    <a:pt x="36314" y="7704"/>
                    <a:pt x="36441" y="7536"/>
                    <a:pt x="36904" y="7536"/>
                  </a:cubicBezTo>
                  <a:close/>
                  <a:moveTo>
                    <a:pt x="76317" y="7515"/>
                  </a:moveTo>
                  <a:cubicBezTo>
                    <a:pt x="76780" y="7515"/>
                    <a:pt x="76907" y="7683"/>
                    <a:pt x="76907" y="8126"/>
                  </a:cubicBezTo>
                  <a:cubicBezTo>
                    <a:pt x="76886" y="10233"/>
                    <a:pt x="76886" y="12341"/>
                    <a:pt x="76907" y="14449"/>
                  </a:cubicBezTo>
                  <a:cubicBezTo>
                    <a:pt x="76907" y="14975"/>
                    <a:pt x="76696" y="15060"/>
                    <a:pt x="76254" y="15060"/>
                  </a:cubicBezTo>
                  <a:lnTo>
                    <a:pt x="64409" y="15060"/>
                  </a:lnTo>
                  <a:cubicBezTo>
                    <a:pt x="63924" y="15060"/>
                    <a:pt x="63713" y="14975"/>
                    <a:pt x="63713" y="14406"/>
                  </a:cubicBezTo>
                  <a:cubicBezTo>
                    <a:pt x="63734" y="12320"/>
                    <a:pt x="63734" y="10254"/>
                    <a:pt x="63713" y="8168"/>
                  </a:cubicBezTo>
                  <a:cubicBezTo>
                    <a:pt x="63713" y="7683"/>
                    <a:pt x="63840" y="7515"/>
                    <a:pt x="64346" y="7515"/>
                  </a:cubicBezTo>
                  <a:cubicBezTo>
                    <a:pt x="66337" y="7525"/>
                    <a:pt x="68334" y="7530"/>
                    <a:pt x="70331" y="7530"/>
                  </a:cubicBezTo>
                  <a:cubicBezTo>
                    <a:pt x="72328" y="7530"/>
                    <a:pt x="74325" y="7525"/>
                    <a:pt x="76317" y="7515"/>
                  </a:cubicBezTo>
                  <a:close/>
                  <a:moveTo>
                    <a:pt x="88562" y="7515"/>
                  </a:moveTo>
                  <a:cubicBezTo>
                    <a:pt x="89026" y="7515"/>
                    <a:pt x="89152" y="7683"/>
                    <a:pt x="89152" y="8126"/>
                  </a:cubicBezTo>
                  <a:cubicBezTo>
                    <a:pt x="89131" y="10233"/>
                    <a:pt x="89131" y="12341"/>
                    <a:pt x="89152" y="14449"/>
                  </a:cubicBezTo>
                  <a:cubicBezTo>
                    <a:pt x="89152" y="14912"/>
                    <a:pt x="89005" y="15060"/>
                    <a:pt x="88541" y="15060"/>
                  </a:cubicBezTo>
                  <a:cubicBezTo>
                    <a:pt x="88000" y="15053"/>
                    <a:pt x="87459" y="15050"/>
                    <a:pt x="86918" y="15050"/>
                  </a:cubicBezTo>
                  <a:cubicBezTo>
                    <a:pt x="85836" y="15050"/>
                    <a:pt x="84754" y="15060"/>
                    <a:pt x="83672" y="15060"/>
                  </a:cubicBezTo>
                  <a:cubicBezTo>
                    <a:pt x="82576" y="15060"/>
                    <a:pt x="81499" y="15050"/>
                    <a:pt x="80422" y="15050"/>
                  </a:cubicBezTo>
                  <a:cubicBezTo>
                    <a:pt x="79883" y="15050"/>
                    <a:pt x="79345" y="15053"/>
                    <a:pt x="78804" y="15060"/>
                  </a:cubicBezTo>
                  <a:cubicBezTo>
                    <a:pt x="78340" y="15060"/>
                    <a:pt x="78193" y="14891"/>
                    <a:pt x="78193" y="14449"/>
                  </a:cubicBezTo>
                  <a:cubicBezTo>
                    <a:pt x="78214" y="12341"/>
                    <a:pt x="78214" y="10233"/>
                    <a:pt x="78193" y="8126"/>
                  </a:cubicBezTo>
                  <a:cubicBezTo>
                    <a:pt x="78193" y="7662"/>
                    <a:pt x="78340" y="7515"/>
                    <a:pt x="78804" y="7515"/>
                  </a:cubicBezTo>
                  <a:cubicBezTo>
                    <a:pt x="80427" y="7525"/>
                    <a:pt x="82049" y="7530"/>
                    <a:pt x="83675" y="7530"/>
                  </a:cubicBezTo>
                  <a:cubicBezTo>
                    <a:pt x="85300" y="7530"/>
                    <a:pt x="86929" y="7525"/>
                    <a:pt x="88562" y="7515"/>
                  </a:cubicBezTo>
                  <a:close/>
                  <a:moveTo>
                    <a:pt x="103041" y="7515"/>
                  </a:moveTo>
                  <a:cubicBezTo>
                    <a:pt x="103505" y="7515"/>
                    <a:pt x="103652" y="7683"/>
                    <a:pt x="103652" y="8126"/>
                  </a:cubicBezTo>
                  <a:cubicBezTo>
                    <a:pt x="103631" y="10233"/>
                    <a:pt x="103610" y="12341"/>
                    <a:pt x="103652" y="14449"/>
                  </a:cubicBezTo>
                  <a:cubicBezTo>
                    <a:pt x="103652" y="14975"/>
                    <a:pt x="103442" y="15060"/>
                    <a:pt x="102978" y="15060"/>
                  </a:cubicBezTo>
                  <a:lnTo>
                    <a:pt x="97056" y="15060"/>
                  </a:lnTo>
                  <a:cubicBezTo>
                    <a:pt x="95735" y="15060"/>
                    <a:pt x="94405" y="15050"/>
                    <a:pt x="93078" y="15050"/>
                  </a:cubicBezTo>
                  <a:cubicBezTo>
                    <a:pt x="92414" y="15050"/>
                    <a:pt x="91751" y="15053"/>
                    <a:pt x="91091" y="15060"/>
                  </a:cubicBezTo>
                  <a:cubicBezTo>
                    <a:pt x="90585" y="15060"/>
                    <a:pt x="90459" y="14891"/>
                    <a:pt x="90459" y="14406"/>
                  </a:cubicBezTo>
                  <a:cubicBezTo>
                    <a:pt x="90480" y="12341"/>
                    <a:pt x="90480" y="10254"/>
                    <a:pt x="90459" y="8168"/>
                  </a:cubicBezTo>
                  <a:cubicBezTo>
                    <a:pt x="90438" y="7683"/>
                    <a:pt x="90585" y="7515"/>
                    <a:pt x="91070" y="7515"/>
                  </a:cubicBezTo>
                  <a:cubicBezTo>
                    <a:pt x="93072" y="7525"/>
                    <a:pt x="95069" y="7530"/>
                    <a:pt x="97064" y="7530"/>
                  </a:cubicBezTo>
                  <a:cubicBezTo>
                    <a:pt x="99058" y="7530"/>
                    <a:pt x="101050" y="7525"/>
                    <a:pt x="103041" y="7515"/>
                  </a:cubicBezTo>
                  <a:close/>
                  <a:moveTo>
                    <a:pt x="115371" y="7515"/>
                  </a:moveTo>
                  <a:cubicBezTo>
                    <a:pt x="115856" y="7515"/>
                    <a:pt x="116024" y="7641"/>
                    <a:pt x="116024" y="8147"/>
                  </a:cubicBezTo>
                  <a:cubicBezTo>
                    <a:pt x="116003" y="10254"/>
                    <a:pt x="116003" y="12362"/>
                    <a:pt x="116024" y="14470"/>
                  </a:cubicBezTo>
                  <a:cubicBezTo>
                    <a:pt x="116024" y="14933"/>
                    <a:pt x="115877" y="15060"/>
                    <a:pt x="115413" y="15060"/>
                  </a:cubicBezTo>
                  <a:cubicBezTo>
                    <a:pt x="114865" y="15053"/>
                    <a:pt x="114317" y="15050"/>
                    <a:pt x="113769" y="15050"/>
                  </a:cubicBezTo>
                  <a:cubicBezTo>
                    <a:pt x="112673" y="15050"/>
                    <a:pt x="111577" y="15060"/>
                    <a:pt x="110481" y="15060"/>
                  </a:cubicBezTo>
                  <a:cubicBezTo>
                    <a:pt x="109399" y="15060"/>
                    <a:pt x="108317" y="15050"/>
                    <a:pt x="107235" y="15050"/>
                  </a:cubicBezTo>
                  <a:cubicBezTo>
                    <a:pt x="106694" y="15050"/>
                    <a:pt x="106154" y="15053"/>
                    <a:pt x="105613" y="15060"/>
                  </a:cubicBezTo>
                  <a:cubicBezTo>
                    <a:pt x="105128" y="15060"/>
                    <a:pt x="104938" y="14933"/>
                    <a:pt x="104938" y="14385"/>
                  </a:cubicBezTo>
                  <a:cubicBezTo>
                    <a:pt x="104959" y="12320"/>
                    <a:pt x="104959" y="10233"/>
                    <a:pt x="104938" y="8147"/>
                  </a:cubicBezTo>
                  <a:cubicBezTo>
                    <a:pt x="104917" y="7662"/>
                    <a:pt x="105086" y="7515"/>
                    <a:pt x="105570" y="7515"/>
                  </a:cubicBezTo>
                  <a:cubicBezTo>
                    <a:pt x="107204" y="7525"/>
                    <a:pt x="108837" y="7530"/>
                    <a:pt x="110471" y="7530"/>
                  </a:cubicBezTo>
                  <a:cubicBezTo>
                    <a:pt x="112104" y="7530"/>
                    <a:pt x="113737" y="7525"/>
                    <a:pt x="115371" y="7515"/>
                  </a:cubicBezTo>
                  <a:close/>
                  <a:moveTo>
                    <a:pt x="61795" y="7536"/>
                  </a:moveTo>
                  <a:cubicBezTo>
                    <a:pt x="62259" y="7536"/>
                    <a:pt x="62407" y="7662"/>
                    <a:pt x="62407" y="8126"/>
                  </a:cubicBezTo>
                  <a:cubicBezTo>
                    <a:pt x="62385" y="10233"/>
                    <a:pt x="62385" y="12341"/>
                    <a:pt x="62407" y="14449"/>
                  </a:cubicBezTo>
                  <a:cubicBezTo>
                    <a:pt x="62407" y="14891"/>
                    <a:pt x="62322" y="15081"/>
                    <a:pt x="61837" y="15081"/>
                  </a:cubicBezTo>
                  <a:cubicBezTo>
                    <a:pt x="60109" y="15070"/>
                    <a:pt x="58386" y="15065"/>
                    <a:pt x="56666" y="15065"/>
                  </a:cubicBezTo>
                  <a:cubicBezTo>
                    <a:pt x="54946" y="15065"/>
                    <a:pt x="53228" y="15070"/>
                    <a:pt x="51510" y="15081"/>
                  </a:cubicBezTo>
                  <a:cubicBezTo>
                    <a:pt x="51089" y="15081"/>
                    <a:pt x="50941" y="14954"/>
                    <a:pt x="50941" y="14512"/>
                  </a:cubicBezTo>
                  <a:cubicBezTo>
                    <a:pt x="50941" y="12383"/>
                    <a:pt x="50941" y="10254"/>
                    <a:pt x="50941" y="8147"/>
                  </a:cubicBezTo>
                  <a:cubicBezTo>
                    <a:pt x="50920" y="7662"/>
                    <a:pt x="51110" y="7557"/>
                    <a:pt x="51552" y="7557"/>
                  </a:cubicBezTo>
                  <a:lnTo>
                    <a:pt x="56737" y="7557"/>
                  </a:lnTo>
                  <a:cubicBezTo>
                    <a:pt x="58423" y="7557"/>
                    <a:pt x="60109" y="7557"/>
                    <a:pt x="61795" y="7536"/>
                  </a:cubicBezTo>
                  <a:close/>
                  <a:moveTo>
                    <a:pt x="34354" y="7557"/>
                  </a:moveTo>
                  <a:cubicBezTo>
                    <a:pt x="34839" y="7557"/>
                    <a:pt x="35029" y="7683"/>
                    <a:pt x="35029" y="8210"/>
                  </a:cubicBezTo>
                  <a:cubicBezTo>
                    <a:pt x="35008" y="10297"/>
                    <a:pt x="35008" y="12383"/>
                    <a:pt x="35029" y="14470"/>
                  </a:cubicBezTo>
                  <a:cubicBezTo>
                    <a:pt x="35029" y="14954"/>
                    <a:pt x="34881" y="15102"/>
                    <a:pt x="34396" y="15102"/>
                  </a:cubicBezTo>
                  <a:cubicBezTo>
                    <a:pt x="32805" y="15091"/>
                    <a:pt x="31214" y="15086"/>
                    <a:pt x="29623" y="15086"/>
                  </a:cubicBezTo>
                  <a:cubicBezTo>
                    <a:pt x="28031" y="15086"/>
                    <a:pt x="26440" y="15091"/>
                    <a:pt x="24849" y="15102"/>
                  </a:cubicBezTo>
                  <a:cubicBezTo>
                    <a:pt x="24385" y="15102"/>
                    <a:pt x="24196" y="14975"/>
                    <a:pt x="24196" y="14470"/>
                  </a:cubicBezTo>
                  <a:cubicBezTo>
                    <a:pt x="24217" y="12362"/>
                    <a:pt x="24217" y="10254"/>
                    <a:pt x="24196" y="8147"/>
                  </a:cubicBezTo>
                  <a:cubicBezTo>
                    <a:pt x="24196" y="7683"/>
                    <a:pt x="24364" y="7557"/>
                    <a:pt x="24807" y="7557"/>
                  </a:cubicBezTo>
                  <a:lnTo>
                    <a:pt x="29612" y="7557"/>
                  </a:lnTo>
                  <a:cubicBezTo>
                    <a:pt x="30666" y="7557"/>
                    <a:pt x="31720" y="7566"/>
                    <a:pt x="32773" y="7566"/>
                  </a:cubicBezTo>
                  <a:cubicBezTo>
                    <a:pt x="33300" y="7566"/>
                    <a:pt x="33827" y="7564"/>
                    <a:pt x="34354" y="7557"/>
                  </a:cubicBezTo>
                  <a:close/>
                  <a:moveTo>
                    <a:pt x="34375" y="16472"/>
                  </a:moveTo>
                  <a:cubicBezTo>
                    <a:pt x="34923" y="16472"/>
                    <a:pt x="35029" y="16683"/>
                    <a:pt x="35029" y="17167"/>
                  </a:cubicBezTo>
                  <a:cubicBezTo>
                    <a:pt x="35008" y="19043"/>
                    <a:pt x="34986" y="20940"/>
                    <a:pt x="35029" y="22816"/>
                  </a:cubicBezTo>
                  <a:cubicBezTo>
                    <a:pt x="35029" y="23343"/>
                    <a:pt x="34881" y="23490"/>
                    <a:pt x="34354" y="23490"/>
                  </a:cubicBezTo>
                  <a:cubicBezTo>
                    <a:pt x="33820" y="23483"/>
                    <a:pt x="33286" y="23481"/>
                    <a:pt x="32752" y="23481"/>
                  </a:cubicBezTo>
                  <a:cubicBezTo>
                    <a:pt x="31685" y="23481"/>
                    <a:pt x="30617" y="23490"/>
                    <a:pt x="29549" y="23490"/>
                  </a:cubicBezTo>
                  <a:cubicBezTo>
                    <a:pt x="28509" y="23490"/>
                    <a:pt x="27479" y="23481"/>
                    <a:pt x="26445" y="23481"/>
                  </a:cubicBezTo>
                  <a:cubicBezTo>
                    <a:pt x="25928" y="23481"/>
                    <a:pt x="25411" y="23483"/>
                    <a:pt x="24891" y="23490"/>
                  </a:cubicBezTo>
                  <a:cubicBezTo>
                    <a:pt x="24385" y="23490"/>
                    <a:pt x="24196" y="23385"/>
                    <a:pt x="24196" y="22837"/>
                  </a:cubicBezTo>
                  <a:cubicBezTo>
                    <a:pt x="24217" y="20940"/>
                    <a:pt x="24217" y="19022"/>
                    <a:pt x="24196" y="17125"/>
                  </a:cubicBezTo>
                  <a:cubicBezTo>
                    <a:pt x="24196" y="16619"/>
                    <a:pt x="24343" y="16472"/>
                    <a:pt x="24828" y="16472"/>
                  </a:cubicBezTo>
                  <a:cubicBezTo>
                    <a:pt x="26665" y="16484"/>
                    <a:pt x="28503" y="16496"/>
                    <a:pt x="30340" y="16496"/>
                  </a:cubicBezTo>
                  <a:cubicBezTo>
                    <a:pt x="31685" y="16496"/>
                    <a:pt x="33030" y="16490"/>
                    <a:pt x="34375" y="16472"/>
                  </a:cubicBezTo>
                  <a:close/>
                  <a:moveTo>
                    <a:pt x="102999" y="16493"/>
                  </a:moveTo>
                  <a:cubicBezTo>
                    <a:pt x="103484" y="16493"/>
                    <a:pt x="103652" y="16619"/>
                    <a:pt x="103652" y="17125"/>
                  </a:cubicBezTo>
                  <a:cubicBezTo>
                    <a:pt x="103610" y="19022"/>
                    <a:pt x="103610" y="20940"/>
                    <a:pt x="103652" y="22837"/>
                  </a:cubicBezTo>
                  <a:cubicBezTo>
                    <a:pt x="103652" y="23385"/>
                    <a:pt x="103463" y="23490"/>
                    <a:pt x="102957" y="23490"/>
                  </a:cubicBezTo>
                  <a:lnTo>
                    <a:pt x="96971" y="23490"/>
                  </a:lnTo>
                  <a:cubicBezTo>
                    <a:pt x="95679" y="23490"/>
                    <a:pt x="94377" y="23481"/>
                    <a:pt x="93078" y="23481"/>
                  </a:cubicBezTo>
                  <a:cubicBezTo>
                    <a:pt x="92428" y="23481"/>
                    <a:pt x="91780" y="23483"/>
                    <a:pt x="91133" y="23490"/>
                  </a:cubicBezTo>
                  <a:cubicBezTo>
                    <a:pt x="91103" y="23491"/>
                    <a:pt x="91074" y="23492"/>
                    <a:pt x="91045" y="23492"/>
                  </a:cubicBezTo>
                  <a:cubicBezTo>
                    <a:pt x="90608" y="23492"/>
                    <a:pt x="90459" y="23332"/>
                    <a:pt x="90459" y="22837"/>
                  </a:cubicBezTo>
                  <a:cubicBezTo>
                    <a:pt x="90480" y="20940"/>
                    <a:pt x="90480" y="19064"/>
                    <a:pt x="90459" y="17188"/>
                  </a:cubicBezTo>
                  <a:cubicBezTo>
                    <a:pt x="90438" y="16683"/>
                    <a:pt x="90543" y="16493"/>
                    <a:pt x="91091" y="16493"/>
                  </a:cubicBezTo>
                  <a:cubicBezTo>
                    <a:pt x="93083" y="16503"/>
                    <a:pt x="95069" y="16509"/>
                    <a:pt x="97053" y="16509"/>
                  </a:cubicBezTo>
                  <a:cubicBezTo>
                    <a:pt x="99037" y="16509"/>
                    <a:pt x="101018" y="16503"/>
                    <a:pt x="102999" y="16493"/>
                  </a:cubicBezTo>
                  <a:close/>
                  <a:moveTo>
                    <a:pt x="22172" y="16493"/>
                  </a:moveTo>
                  <a:cubicBezTo>
                    <a:pt x="22762" y="16493"/>
                    <a:pt x="22910" y="16683"/>
                    <a:pt x="22910" y="17252"/>
                  </a:cubicBezTo>
                  <a:cubicBezTo>
                    <a:pt x="22868" y="19127"/>
                    <a:pt x="22868" y="20982"/>
                    <a:pt x="22910" y="22858"/>
                  </a:cubicBezTo>
                  <a:cubicBezTo>
                    <a:pt x="22910" y="23385"/>
                    <a:pt x="22741" y="23511"/>
                    <a:pt x="22214" y="23511"/>
                  </a:cubicBezTo>
                  <a:cubicBezTo>
                    <a:pt x="20223" y="23501"/>
                    <a:pt x="18226" y="23495"/>
                    <a:pt x="16229" y="23495"/>
                  </a:cubicBezTo>
                  <a:cubicBezTo>
                    <a:pt x="14232" y="23495"/>
                    <a:pt x="12235" y="23501"/>
                    <a:pt x="10243" y="23511"/>
                  </a:cubicBezTo>
                  <a:cubicBezTo>
                    <a:pt x="9716" y="23511"/>
                    <a:pt x="9590" y="23343"/>
                    <a:pt x="9590" y="22837"/>
                  </a:cubicBezTo>
                  <a:cubicBezTo>
                    <a:pt x="9611" y="20940"/>
                    <a:pt x="9611" y="19064"/>
                    <a:pt x="9590" y="17167"/>
                  </a:cubicBezTo>
                  <a:cubicBezTo>
                    <a:pt x="9569" y="16640"/>
                    <a:pt x="9737" y="16514"/>
                    <a:pt x="10264" y="16514"/>
                  </a:cubicBezTo>
                  <a:lnTo>
                    <a:pt x="16250" y="16514"/>
                  </a:lnTo>
                  <a:cubicBezTo>
                    <a:pt x="17240" y="16514"/>
                    <a:pt x="18226" y="16519"/>
                    <a:pt x="19211" y="16519"/>
                  </a:cubicBezTo>
                  <a:cubicBezTo>
                    <a:pt x="20196" y="16519"/>
                    <a:pt x="21182" y="16514"/>
                    <a:pt x="22172" y="16493"/>
                  </a:cubicBezTo>
                  <a:close/>
                  <a:moveTo>
                    <a:pt x="49051" y="16512"/>
                  </a:moveTo>
                  <a:cubicBezTo>
                    <a:pt x="49504" y="16512"/>
                    <a:pt x="49634" y="16672"/>
                    <a:pt x="49634" y="17167"/>
                  </a:cubicBezTo>
                  <a:cubicBezTo>
                    <a:pt x="49613" y="19085"/>
                    <a:pt x="49613" y="21003"/>
                    <a:pt x="49634" y="22900"/>
                  </a:cubicBezTo>
                  <a:cubicBezTo>
                    <a:pt x="49634" y="23364"/>
                    <a:pt x="49508" y="23511"/>
                    <a:pt x="49044" y="23511"/>
                  </a:cubicBezTo>
                  <a:cubicBezTo>
                    <a:pt x="47021" y="23501"/>
                    <a:pt x="44998" y="23495"/>
                    <a:pt x="42977" y="23495"/>
                  </a:cubicBezTo>
                  <a:cubicBezTo>
                    <a:pt x="40956" y="23495"/>
                    <a:pt x="38938" y="23501"/>
                    <a:pt x="36925" y="23511"/>
                  </a:cubicBezTo>
                  <a:cubicBezTo>
                    <a:pt x="36462" y="23511"/>
                    <a:pt x="36314" y="23364"/>
                    <a:pt x="36314" y="22900"/>
                  </a:cubicBezTo>
                  <a:cubicBezTo>
                    <a:pt x="36335" y="20982"/>
                    <a:pt x="36335" y="19043"/>
                    <a:pt x="36314" y="17104"/>
                  </a:cubicBezTo>
                  <a:cubicBezTo>
                    <a:pt x="36314" y="16662"/>
                    <a:pt x="36462" y="16514"/>
                    <a:pt x="36925" y="16514"/>
                  </a:cubicBezTo>
                  <a:lnTo>
                    <a:pt x="48960" y="16514"/>
                  </a:lnTo>
                  <a:cubicBezTo>
                    <a:pt x="48992" y="16513"/>
                    <a:pt x="49022" y="16512"/>
                    <a:pt x="49051" y="16512"/>
                  </a:cubicBezTo>
                  <a:close/>
                  <a:moveTo>
                    <a:pt x="61816" y="16514"/>
                  </a:moveTo>
                  <a:cubicBezTo>
                    <a:pt x="62259" y="16514"/>
                    <a:pt x="62428" y="16640"/>
                    <a:pt x="62428" y="17104"/>
                  </a:cubicBezTo>
                  <a:cubicBezTo>
                    <a:pt x="62407" y="19043"/>
                    <a:pt x="62407" y="21003"/>
                    <a:pt x="62428" y="22963"/>
                  </a:cubicBezTo>
                  <a:cubicBezTo>
                    <a:pt x="62428" y="23385"/>
                    <a:pt x="62259" y="23511"/>
                    <a:pt x="61837" y="23511"/>
                  </a:cubicBezTo>
                  <a:cubicBezTo>
                    <a:pt x="60120" y="23501"/>
                    <a:pt x="58397" y="23495"/>
                    <a:pt x="56674" y="23495"/>
                  </a:cubicBezTo>
                  <a:cubicBezTo>
                    <a:pt x="54951" y="23495"/>
                    <a:pt x="53228" y="23501"/>
                    <a:pt x="51510" y="23511"/>
                  </a:cubicBezTo>
                  <a:cubicBezTo>
                    <a:pt x="51089" y="23511"/>
                    <a:pt x="50941" y="23385"/>
                    <a:pt x="50941" y="22942"/>
                  </a:cubicBezTo>
                  <a:cubicBezTo>
                    <a:pt x="50962" y="21003"/>
                    <a:pt x="50962" y="19043"/>
                    <a:pt x="50941" y="17104"/>
                  </a:cubicBezTo>
                  <a:cubicBezTo>
                    <a:pt x="50941" y="16619"/>
                    <a:pt x="51110" y="16514"/>
                    <a:pt x="51552" y="16514"/>
                  </a:cubicBezTo>
                  <a:close/>
                  <a:moveTo>
                    <a:pt x="76232" y="16514"/>
                  </a:moveTo>
                  <a:cubicBezTo>
                    <a:pt x="76717" y="16514"/>
                    <a:pt x="76907" y="16640"/>
                    <a:pt x="76907" y="17167"/>
                  </a:cubicBezTo>
                  <a:cubicBezTo>
                    <a:pt x="76886" y="19085"/>
                    <a:pt x="76886" y="20982"/>
                    <a:pt x="76907" y="22900"/>
                  </a:cubicBezTo>
                  <a:cubicBezTo>
                    <a:pt x="76907" y="23406"/>
                    <a:pt x="76738" y="23511"/>
                    <a:pt x="76254" y="23511"/>
                  </a:cubicBezTo>
                  <a:lnTo>
                    <a:pt x="64367" y="23511"/>
                  </a:lnTo>
                  <a:cubicBezTo>
                    <a:pt x="63882" y="23511"/>
                    <a:pt x="63713" y="23406"/>
                    <a:pt x="63713" y="22900"/>
                  </a:cubicBezTo>
                  <a:cubicBezTo>
                    <a:pt x="63734" y="20961"/>
                    <a:pt x="63734" y="19022"/>
                    <a:pt x="63713" y="17104"/>
                  </a:cubicBezTo>
                  <a:cubicBezTo>
                    <a:pt x="63713" y="16619"/>
                    <a:pt x="63882" y="16514"/>
                    <a:pt x="64324" y="16514"/>
                  </a:cubicBezTo>
                  <a:close/>
                  <a:moveTo>
                    <a:pt x="88541" y="16514"/>
                  </a:moveTo>
                  <a:cubicBezTo>
                    <a:pt x="88983" y="16514"/>
                    <a:pt x="89152" y="16619"/>
                    <a:pt x="89152" y="17104"/>
                  </a:cubicBezTo>
                  <a:cubicBezTo>
                    <a:pt x="89131" y="19043"/>
                    <a:pt x="89131" y="21003"/>
                    <a:pt x="89152" y="22942"/>
                  </a:cubicBezTo>
                  <a:cubicBezTo>
                    <a:pt x="89152" y="23385"/>
                    <a:pt x="89005" y="23511"/>
                    <a:pt x="88583" y="23511"/>
                  </a:cubicBezTo>
                  <a:cubicBezTo>
                    <a:pt x="86950" y="23501"/>
                    <a:pt x="85316" y="23495"/>
                    <a:pt x="83683" y="23495"/>
                  </a:cubicBezTo>
                  <a:cubicBezTo>
                    <a:pt x="82049" y="23495"/>
                    <a:pt x="80416" y="23501"/>
                    <a:pt x="78783" y="23511"/>
                  </a:cubicBezTo>
                  <a:cubicBezTo>
                    <a:pt x="78361" y="23511"/>
                    <a:pt x="78214" y="23385"/>
                    <a:pt x="78214" y="22942"/>
                  </a:cubicBezTo>
                  <a:cubicBezTo>
                    <a:pt x="78235" y="21003"/>
                    <a:pt x="78235" y="19043"/>
                    <a:pt x="78214" y="17104"/>
                  </a:cubicBezTo>
                  <a:cubicBezTo>
                    <a:pt x="78193" y="16640"/>
                    <a:pt x="78361" y="16514"/>
                    <a:pt x="78825" y="16514"/>
                  </a:cubicBezTo>
                  <a:close/>
                  <a:moveTo>
                    <a:pt x="115392" y="16514"/>
                  </a:moveTo>
                  <a:cubicBezTo>
                    <a:pt x="115877" y="16514"/>
                    <a:pt x="116024" y="16662"/>
                    <a:pt x="116024" y="17146"/>
                  </a:cubicBezTo>
                  <a:cubicBezTo>
                    <a:pt x="116003" y="19064"/>
                    <a:pt x="116003" y="20961"/>
                    <a:pt x="116024" y="22879"/>
                  </a:cubicBezTo>
                  <a:cubicBezTo>
                    <a:pt x="116045" y="23343"/>
                    <a:pt x="115919" y="23532"/>
                    <a:pt x="115413" y="23532"/>
                  </a:cubicBezTo>
                  <a:cubicBezTo>
                    <a:pt x="113769" y="23522"/>
                    <a:pt x="112125" y="23516"/>
                    <a:pt x="110481" y="23516"/>
                  </a:cubicBezTo>
                  <a:cubicBezTo>
                    <a:pt x="108837" y="23516"/>
                    <a:pt x="107193" y="23522"/>
                    <a:pt x="105549" y="23532"/>
                  </a:cubicBezTo>
                  <a:cubicBezTo>
                    <a:pt x="105086" y="23532"/>
                    <a:pt x="104938" y="23385"/>
                    <a:pt x="104938" y="22921"/>
                  </a:cubicBezTo>
                  <a:cubicBezTo>
                    <a:pt x="104959" y="20982"/>
                    <a:pt x="104959" y="19064"/>
                    <a:pt x="104938" y="17125"/>
                  </a:cubicBezTo>
                  <a:cubicBezTo>
                    <a:pt x="104938" y="16619"/>
                    <a:pt x="105128" y="16514"/>
                    <a:pt x="105591" y="16514"/>
                  </a:cubicBezTo>
                  <a:close/>
                  <a:moveTo>
                    <a:pt x="8968" y="1"/>
                  </a:moveTo>
                  <a:cubicBezTo>
                    <a:pt x="8763" y="1"/>
                    <a:pt x="8557" y="54"/>
                    <a:pt x="8367" y="159"/>
                  </a:cubicBezTo>
                  <a:cubicBezTo>
                    <a:pt x="8367" y="1887"/>
                    <a:pt x="8346" y="3615"/>
                    <a:pt x="8367" y="5344"/>
                  </a:cubicBezTo>
                  <a:cubicBezTo>
                    <a:pt x="8388" y="5892"/>
                    <a:pt x="8283" y="6102"/>
                    <a:pt x="7672" y="6102"/>
                  </a:cubicBezTo>
                  <a:cubicBezTo>
                    <a:pt x="5164" y="6081"/>
                    <a:pt x="2677" y="6081"/>
                    <a:pt x="190" y="6081"/>
                  </a:cubicBezTo>
                  <a:cubicBezTo>
                    <a:pt x="0" y="6566"/>
                    <a:pt x="0" y="7072"/>
                    <a:pt x="190" y="7536"/>
                  </a:cubicBezTo>
                  <a:cubicBezTo>
                    <a:pt x="1848" y="7536"/>
                    <a:pt x="3515" y="7545"/>
                    <a:pt x="5179" y="7545"/>
                  </a:cubicBezTo>
                  <a:cubicBezTo>
                    <a:pt x="6011" y="7545"/>
                    <a:pt x="6843" y="7543"/>
                    <a:pt x="7672" y="7536"/>
                  </a:cubicBezTo>
                  <a:cubicBezTo>
                    <a:pt x="7700" y="7535"/>
                    <a:pt x="7727" y="7534"/>
                    <a:pt x="7753" y="7534"/>
                  </a:cubicBezTo>
                  <a:cubicBezTo>
                    <a:pt x="8253" y="7534"/>
                    <a:pt x="8367" y="7730"/>
                    <a:pt x="8367" y="8231"/>
                  </a:cubicBezTo>
                  <a:cubicBezTo>
                    <a:pt x="8346" y="10275"/>
                    <a:pt x="8346" y="12320"/>
                    <a:pt x="8367" y="14343"/>
                  </a:cubicBezTo>
                  <a:cubicBezTo>
                    <a:pt x="8388" y="14891"/>
                    <a:pt x="8241" y="15060"/>
                    <a:pt x="7672" y="15060"/>
                  </a:cubicBezTo>
                  <a:cubicBezTo>
                    <a:pt x="5185" y="15039"/>
                    <a:pt x="2677" y="15039"/>
                    <a:pt x="190" y="15039"/>
                  </a:cubicBezTo>
                  <a:cubicBezTo>
                    <a:pt x="0" y="15523"/>
                    <a:pt x="0" y="16029"/>
                    <a:pt x="190" y="16493"/>
                  </a:cubicBezTo>
                  <a:cubicBezTo>
                    <a:pt x="1433" y="16493"/>
                    <a:pt x="2682" y="16498"/>
                    <a:pt x="3931" y="16498"/>
                  </a:cubicBezTo>
                  <a:cubicBezTo>
                    <a:pt x="5180" y="16498"/>
                    <a:pt x="6428" y="16493"/>
                    <a:pt x="7672" y="16472"/>
                  </a:cubicBezTo>
                  <a:cubicBezTo>
                    <a:pt x="8241" y="16472"/>
                    <a:pt x="8367" y="16640"/>
                    <a:pt x="8367" y="17188"/>
                  </a:cubicBezTo>
                  <a:cubicBezTo>
                    <a:pt x="8346" y="19043"/>
                    <a:pt x="8346" y="20919"/>
                    <a:pt x="8367" y="22774"/>
                  </a:cubicBezTo>
                  <a:cubicBezTo>
                    <a:pt x="8388" y="23322"/>
                    <a:pt x="8241" y="23490"/>
                    <a:pt x="7672" y="23490"/>
                  </a:cubicBezTo>
                  <a:cubicBezTo>
                    <a:pt x="5185" y="23469"/>
                    <a:pt x="2677" y="23469"/>
                    <a:pt x="190" y="23469"/>
                  </a:cubicBezTo>
                  <a:cubicBezTo>
                    <a:pt x="0" y="23933"/>
                    <a:pt x="0" y="24460"/>
                    <a:pt x="190" y="24923"/>
                  </a:cubicBezTo>
                  <a:cubicBezTo>
                    <a:pt x="1433" y="24923"/>
                    <a:pt x="2682" y="24929"/>
                    <a:pt x="3933" y="24929"/>
                  </a:cubicBezTo>
                  <a:cubicBezTo>
                    <a:pt x="5185" y="24929"/>
                    <a:pt x="6439" y="24923"/>
                    <a:pt x="7693" y="24902"/>
                  </a:cubicBezTo>
                  <a:cubicBezTo>
                    <a:pt x="8262" y="24902"/>
                    <a:pt x="8367" y="25092"/>
                    <a:pt x="8367" y="25619"/>
                  </a:cubicBezTo>
                  <a:cubicBezTo>
                    <a:pt x="8346" y="27115"/>
                    <a:pt x="8367" y="28612"/>
                    <a:pt x="8346" y="30108"/>
                  </a:cubicBezTo>
                  <a:cubicBezTo>
                    <a:pt x="8346" y="30551"/>
                    <a:pt x="8431" y="30740"/>
                    <a:pt x="8936" y="30740"/>
                  </a:cubicBezTo>
                  <a:cubicBezTo>
                    <a:pt x="9442" y="30740"/>
                    <a:pt x="9569" y="30551"/>
                    <a:pt x="9569" y="30087"/>
                  </a:cubicBezTo>
                  <a:cubicBezTo>
                    <a:pt x="9548" y="28591"/>
                    <a:pt x="9569" y="27094"/>
                    <a:pt x="9548" y="25598"/>
                  </a:cubicBezTo>
                  <a:cubicBezTo>
                    <a:pt x="9527" y="25113"/>
                    <a:pt x="9632" y="24902"/>
                    <a:pt x="10180" y="24902"/>
                  </a:cubicBezTo>
                  <a:cubicBezTo>
                    <a:pt x="12193" y="24913"/>
                    <a:pt x="14205" y="24918"/>
                    <a:pt x="16216" y="24918"/>
                  </a:cubicBezTo>
                  <a:cubicBezTo>
                    <a:pt x="18226" y="24918"/>
                    <a:pt x="20233" y="24913"/>
                    <a:pt x="22235" y="24902"/>
                  </a:cubicBezTo>
                  <a:cubicBezTo>
                    <a:pt x="22741" y="24902"/>
                    <a:pt x="22868" y="25092"/>
                    <a:pt x="22868" y="25556"/>
                  </a:cubicBezTo>
                  <a:cubicBezTo>
                    <a:pt x="22847" y="27031"/>
                    <a:pt x="22868" y="28506"/>
                    <a:pt x="22847" y="29960"/>
                  </a:cubicBezTo>
                  <a:cubicBezTo>
                    <a:pt x="22847" y="30445"/>
                    <a:pt x="22847" y="30719"/>
                    <a:pt x="23500" y="30740"/>
                  </a:cubicBezTo>
                  <a:cubicBezTo>
                    <a:pt x="23521" y="30741"/>
                    <a:pt x="23541" y="30741"/>
                    <a:pt x="23560" y="30741"/>
                  </a:cubicBezTo>
                  <a:cubicBezTo>
                    <a:pt x="24155" y="30741"/>
                    <a:pt x="24174" y="30430"/>
                    <a:pt x="24174" y="29960"/>
                  </a:cubicBezTo>
                  <a:cubicBezTo>
                    <a:pt x="24153" y="28506"/>
                    <a:pt x="24174" y="27052"/>
                    <a:pt x="24153" y="25598"/>
                  </a:cubicBezTo>
                  <a:cubicBezTo>
                    <a:pt x="24153" y="25113"/>
                    <a:pt x="24259" y="24923"/>
                    <a:pt x="24807" y="24923"/>
                  </a:cubicBezTo>
                  <a:cubicBezTo>
                    <a:pt x="26398" y="24934"/>
                    <a:pt x="27989" y="24939"/>
                    <a:pt x="29580" y="24939"/>
                  </a:cubicBezTo>
                  <a:cubicBezTo>
                    <a:pt x="31172" y="24939"/>
                    <a:pt x="32763" y="24934"/>
                    <a:pt x="34354" y="24923"/>
                  </a:cubicBezTo>
                  <a:cubicBezTo>
                    <a:pt x="34860" y="24923"/>
                    <a:pt x="34986" y="25092"/>
                    <a:pt x="34986" y="25577"/>
                  </a:cubicBezTo>
                  <a:cubicBezTo>
                    <a:pt x="34965" y="27073"/>
                    <a:pt x="34986" y="28548"/>
                    <a:pt x="34965" y="30045"/>
                  </a:cubicBezTo>
                  <a:cubicBezTo>
                    <a:pt x="34965" y="30529"/>
                    <a:pt x="35050" y="30761"/>
                    <a:pt x="35619" y="30761"/>
                  </a:cubicBezTo>
                  <a:cubicBezTo>
                    <a:pt x="36188" y="30761"/>
                    <a:pt x="36293" y="30551"/>
                    <a:pt x="36293" y="30024"/>
                  </a:cubicBezTo>
                  <a:cubicBezTo>
                    <a:pt x="36272" y="28591"/>
                    <a:pt x="36314" y="27178"/>
                    <a:pt x="36272" y="25745"/>
                  </a:cubicBezTo>
                  <a:cubicBezTo>
                    <a:pt x="36272" y="25134"/>
                    <a:pt x="36420" y="24923"/>
                    <a:pt x="37073" y="24923"/>
                  </a:cubicBezTo>
                  <a:cubicBezTo>
                    <a:pt x="39033" y="24934"/>
                    <a:pt x="40998" y="24939"/>
                    <a:pt x="42964" y="24939"/>
                  </a:cubicBezTo>
                  <a:cubicBezTo>
                    <a:pt x="44929" y="24939"/>
                    <a:pt x="46894" y="24934"/>
                    <a:pt x="48855" y="24923"/>
                  </a:cubicBezTo>
                  <a:cubicBezTo>
                    <a:pt x="49487" y="24923"/>
                    <a:pt x="49634" y="25134"/>
                    <a:pt x="49613" y="25703"/>
                  </a:cubicBezTo>
                  <a:cubicBezTo>
                    <a:pt x="49592" y="27094"/>
                    <a:pt x="49613" y="28485"/>
                    <a:pt x="49613" y="29855"/>
                  </a:cubicBezTo>
                  <a:cubicBezTo>
                    <a:pt x="49613" y="30298"/>
                    <a:pt x="49466" y="30740"/>
                    <a:pt x="50246" y="30761"/>
                  </a:cubicBezTo>
                  <a:cubicBezTo>
                    <a:pt x="50263" y="30762"/>
                    <a:pt x="50280" y="30762"/>
                    <a:pt x="50296" y="30762"/>
                  </a:cubicBezTo>
                  <a:cubicBezTo>
                    <a:pt x="51061" y="30762"/>
                    <a:pt x="50920" y="30288"/>
                    <a:pt x="50920" y="29834"/>
                  </a:cubicBezTo>
                  <a:cubicBezTo>
                    <a:pt x="50920" y="28422"/>
                    <a:pt x="50941" y="27010"/>
                    <a:pt x="50920" y="25619"/>
                  </a:cubicBezTo>
                  <a:cubicBezTo>
                    <a:pt x="50920" y="25113"/>
                    <a:pt x="51025" y="24923"/>
                    <a:pt x="51573" y="24923"/>
                  </a:cubicBezTo>
                  <a:cubicBezTo>
                    <a:pt x="53270" y="24934"/>
                    <a:pt x="54961" y="24939"/>
                    <a:pt x="56650" y="24939"/>
                  </a:cubicBezTo>
                  <a:cubicBezTo>
                    <a:pt x="58339" y="24939"/>
                    <a:pt x="60025" y="24934"/>
                    <a:pt x="61711" y="24923"/>
                  </a:cubicBezTo>
                  <a:cubicBezTo>
                    <a:pt x="62280" y="24923"/>
                    <a:pt x="62407" y="25113"/>
                    <a:pt x="62407" y="25640"/>
                  </a:cubicBezTo>
                  <a:cubicBezTo>
                    <a:pt x="62385" y="27073"/>
                    <a:pt x="62407" y="28485"/>
                    <a:pt x="62407" y="29918"/>
                  </a:cubicBezTo>
                  <a:cubicBezTo>
                    <a:pt x="62407" y="30382"/>
                    <a:pt x="62343" y="30761"/>
                    <a:pt x="63039" y="30761"/>
                  </a:cubicBezTo>
                  <a:cubicBezTo>
                    <a:pt x="63798" y="30761"/>
                    <a:pt x="63734" y="30361"/>
                    <a:pt x="63734" y="29897"/>
                  </a:cubicBezTo>
                  <a:cubicBezTo>
                    <a:pt x="63713" y="28464"/>
                    <a:pt x="63734" y="27031"/>
                    <a:pt x="63713" y="25598"/>
                  </a:cubicBezTo>
                  <a:cubicBezTo>
                    <a:pt x="63713" y="25113"/>
                    <a:pt x="63819" y="24923"/>
                    <a:pt x="64367" y="24923"/>
                  </a:cubicBezTo>
                  <a:cubicBezTo>
                    <a:pt x="66348" y="24934"/>
                    <a:pt x="68324" y="24939"/>
                    <a:pt x="70300" y="24939"/>
                  </a:cubicBezTo>
                  <a:cubicBezTo>
                    <a:pt x="72275" y="24939"/>
                    <a:pt x="74251" y="24934"/>
                    <a:pt x="76232" y="24923"/>
                  </a:cubicBezTo>
                  <a:cubicBezTo>
                    <a:pt x="76801" y="24923"/>
                    <a:pt x="76928" y="25113"/>
                    <a:pt x="76907" y="25640"/>
                  </a:cubicBezTo>
                  <a:cubicBezTo>
                    <a:pt x="76886" y="27052"/>
                    <a:pt x="76907" y="28443"/>
                    <a:pt x="76907" y="29855"/>
                  </a:cubicBezTo>
                  <a:cubicBezTo>
                    <a:pt x="76907" y="30298"/>
                    <a:pt x="76780" y="30740"/>
                    <a:pt x="77560" y="30761"/>
                  </a:cubicBezTo>
                  <a:cubicBezTo>
                    <a:pt x="77578" y="30762"/>
                    <a:pt x="77594" y="30762"/>
                    <a:pt x="77611" y="30762"/>
                  </a:cubicBezTo>
                  <a:cubicBezTo>
                    <a:pt x="78375" y="30762"/>
                    <a:pt x="78214" y="30288"/>
                    <a:pt x="78214" y="29834"/>
                  </a:cubicBezTo>
                  <a:cubicBezTo>
                    <a:pt x="78214" y="28422"/>
                    <a:pt x="78256" y="27010"/>
                    <a:pt x="78214" y="25619"/>
                  </a:cubicBezTo>
                  <a:cubicBezTo>
                    <a:pt x="78214" y="25113"/>
                    <a:pt x="78340" y="24923"/>
                    <a:pt x="78888" y="24923"/>
                  </a:cubicBezTo>
                  <a:cubicBezTo>
                    <a:pt x="80490" y="24934"/>
                    <a:pt x="82092" y="24939"/>
                    <a:pt x="83693" y="24939"/>
                  </a:cubicBezTo>
                  <a:cubicBezTo>
                    <a:pt x="85295" y="24939"/>
                    <a:pt x="86897" y="24934"/>
                    <a:pt x="88499" y="24923"/>
                  </a:cubicBezTo>
                  <a:cubicBezTo>
                    <a:pt x="89068" y="24923"/>
                    <a:pt x="89173" y="25113"/>
                    <a:pt x="89173" y="25640"/>
                  </a:cubicBezTo>
                  <a:cubicBezTo>
                    <a:pt x="89152" y="27094"/>
                    <a:pt x="89173" y="28548"/>
                    <a:pt x="89152" y="29982"/>
                  </a:cubicBezTo>
                  <a:cubicBezTo>
                    <a:pt x="89152" y="30466"/>
                    <a:pt x="89194" y="30761"/>
                    <a:pt x="89805" y="30761"/>
                  </a:cubicBezTo>
                  <a:cubicBezTo>
                    <a:pt x="90396" y="30740"/>
                    <a:pt x="90480" y="30551"/>
                    <a:pt x="90480" y="30024"/>
                  </a:cubicBezTo>
                  <a:cubicBezTo>
                    <a:pt x="90480" y="28527"/>
                    <a:pt x="90501" y="27031"/>
                    <a:pt x="90480" y="25534"/>
                  </a:cubicBezTo>
                  <a:cubicBezTo>
                    <a:pt x="90459" y="25092"/>
                    <a:pt x="90585" y="24923"/>
                    <a:pt x="91070" y="24923"/>
                  </a:cubicBezTo>
                  <a:cubicBezTo>
                    <a:pt x="93062" y="24934"/>
                    <a:pt x="95059" y="24939"/>
                    <a:pt x="97056" y="24939"/>
                  </a:cubicBezTo>
                  <a:cubicBezTo>
                    <a:pt x="99053" y="24939"/>
                    <a:pt x="101050" y="24934"/>
                    <a:pt x="103041" y="24923"/>
                  </a:cubicBezTo>
                  <a:cubicBezTo>
                    <a:pt x="103568" y="24923"/>
                    <a:pt x="103674" y="25113"/>
                    <a:pt x="103674" y="25577"/>
                  </a:cubicBezTo>
                  <a:cubicBezTo>
                    <a:pt x="103652" y="27052"/>
                    <a:pt x="103674" y="28527"/>
                    <a:pt x="103652" y="29982"/>
                  </a:cubicBezTo>
                  <a:cubicBezTo>
                    <a:pt x="103631" y="30466"/>
                    <a:pt x="103674" y="30761"/>
                    <a:pt x="104306" y="30761"/>
                  </a:cubicBezTo>
                  <a:cubicBezTo>
                    <a:pt x="104875" y="30740"/>
                    <a:pt x="104980" y="30551"/>
                    <a:pt x="104980" y="30024"/>
                  </a:cubicBezTo>
                  <a:cubicBezTo>
                    <a:pt x="104959" y="28527"/>
                    <a:pt x="104980" y="27031"/>
                    <a:pt x="104959" y="25534"/>
                  </a:cubicBezTo>
                  <a:cubicBezTo>
                    <a:pt x="104959" y="25092"/>
                    <a:pt x="105086" y="24923"/>
                    <a:pt x="105549" y="24923"/>
                  </a:cubicBezTo>
                  <a:cubicBezTo>
                    <a:pt x="107193" y="24934"/>
                    <a:pt x="108837" y="24939"/>
                    <a:pt x="110484" y="24939"/>
                  </a:cubicBezTo>
                  <a:cubicBezTo>
                    <a:pt x="112130" y="24939"/>
                    <a:pt x="113780" y="24934"/>
                    <a:pt x="115434" y="24923"/>
                  </a:cubicBezTo>
                  <a:cubicBezTo>
                    <a:pt x="115940" y="24923"/>
                    <a:pt x="116045" y="25113"/>
                    <a:pt x="116045" y="25577"/>
                  </a:cubicBezTo>
                  <a:cubicBezTo>
                    <a:pt x="116024" y="27052"/>
                    <a:pt x="116045" y="28527"/>
                    <a:pt x="116024" y="29982"/>
                  </a:cubicBezTo>
                  <a:cubicBezTo>
                    <a:pt x="116024" y="30466"/>
                    <a:pt x="116066" y="30761"/>
                    <a:pt x="116678" y="30761"/>
                  </a:cubicBezTo>
                  <a:cubicBezTo>
                    <a:pt x="117268" y="30740"/>
                    <a:pt x="117373" y="30551"/>
                    <a:pt x="117373" y="30024"/>
                  </a:cubicBezTo>
                  <a:cubicBezTo>
                    <a:pt x="117352" y="28527"/>
                    <a:pt x="117373" y="27031"/>
                    <a:pt x="117352" y="25534"/>
                  </a:cubicBezTo>
                  <a:cubicBezTo>
                    <a:pt x="117331" y="25092"/>
                    <a:pt x="117457" y="24923"/>
                    <a:pt x="117942" y="24923"/>
                  </a:cubicBezTo>
                  <a:cubicBezTo>
                    <a:pt x="119544" y="24944"/>
                    <a:pt x="121146" y="24944"/>
                    <a:pt x="122747" y="24944"/>
                  </a:cubicBezTo>
                  <a:lnTo>
                    <a:pt x="122747" y="23469"/>
                  </a:lnTo>
                  <a:cubicBezTo>
                    <a:pt x="121947" y="23480"/>
                    <a:pt x="121146" y="23480"/>
                    <a:pt x="120345" y="23480"/>
                  </a:cubicBezTo>
                  <a:cubicBezTo>
                    <a:pt x="119544" y="23480"/>
                    <a:pt x="118743" y="23480"/>
                    <a:pt x="117942" y="23490"/>
                  </a:cubicBezTo>
                  <a:cubicBezTo>
                    <a:pt x="117917" y="23491"/>
                    <a:pt x="117892" y="23492"/>
                    <a:pt x="117869" y="23492"/>
                  </a:cubicBezTo>
                  <a:cubicBezTo>
                    <a:pt x="117465" y="23492"/>
                    <a:pt x="117352" y="23318"/>
                    <a:pt x="117352" y="22900"/>
                  </a:cubicBezTo>
                  <a:cubicBezTo>
                    <a:pt x="117373" y="20961"/>
                    <a:pt x="117373" y="19022"/>
                    <a:pt x="117352" y="17104"/>
                  </a:cubicBezTo>
                  <a:cubicBezTo>
                    <a:pt x="117331" y="16640"/>
                    <a:pt x="117478" y="16493"/>
                    <a:pt x="117942" y="16493"/>
                  </a:cubicBezTo>
                  <a:cubicBezTo>
                    <a:pt x="119544" y="16514"/>
                    <a:pt x="121146" y="16514"/>
                    <a:pt x="122747" y="16514"/>
                  </a:cubicBezTo>
                  <a:lnTo>
                    <a:pt x="122747" y="15039"/>
                  </a:lnTo>
                  <a:cubicBezTo>
                    <a:pt x="121146" y="15039"/>
                    <a:pt x="119544" y="15039"/>
                    <a:pt x="117942" y="15060"/>
                  </a:cubicBezTo>
                  <a:cubicBezTo>
                    <a:pt x="117542" y="15060"/>
                    <a:pt x="117352" y="14975"/>
                    <a:pt x="117352" y="14512"/>
                  </a:cubicBezTo>
                  <a:cubicBezTo>
                    <a:pt x="117373" y="12362"/>
                    <a:pt x="117373" y="10212"/>
                    <a:pt x="117352" y="8063"/>
                  </a:cubicBezTo>
                  <a:cubicBezTo>
                    <a:pt x="117352" y="7620"/>
                    <a:pt x="117542" y="7536"/>
                    <a:pt x="117942" y="7536"/>
                  </a:cubicBezTo>
                  <a:cubicBezTo>
                    <a:pt x="119544" y="7557"/>
                    <a:pt x="121146" y="7557"/>
                    <a:pt x="122747" y="7557"/>
                  </a:cubicBezTo>
                  <a:lnTo>
                    <a:pt x="122747" y="6102"/>
                  </a:lnTo>
                  <a:cubicBezTo>
                    <a:pt x="121947" y="6102"/>
                    <a:pt x="121146" y="6097"/>
                    <a:pt x="120345" y="6097"/>
                  </a:cubicBezTo>
                  <a:cubicBezTo>
                    <a:pt x="119544" y="6097"/>
                    <a:pt x="118743" y="6102"/>
                    <a:pt x="117942" y="6124"/>
                  </a:cubicBezTo>
                  <a:cubicBezTo>
                    <a:pt x="117478" y="6124"/>
                    <a:pt x="117352" y="5955"/>
                    <a:pt x="117352" y="5512"/>
                  </a:cubicBezTo>
                  <a:lnTo>
                    <a:pt x="117352" y="180"/>
                  </a:lnTo>
                  <a:cubicBezTo>
                    <a:pt x="117141" y="75"/>
                    <a:pt x="116915" y="22"/>
                    <a:pt x="116688" y="22"/>
                  </a:cubicBezTo>
                  <a:cubicBezTo>
                    <a:pt x="116461" y="22"/>
                    <a:pt x="116235" y="75"/>
                    <a:pt x="116024" y="180"/>
                  </a:cubicBezTo>
                  <a:cubicBezTo>
                    <a:pt x="116045" y="1929"/>
                    <a:pt x="116024" y="3679"/>
                    <a:pt x="116045" y="5428"/>
                  </a:cubicBezTo>
                  <a:cubicBezTo>
                    <a:pt x="116045" y="5934"/>
                    <a:pt x="115940" y="6124"/>
                    <a:pt x="115392" y="6124"/>
                  </a:cubicBezTo>
                  <a:cubicBezTo>
                    <a:pt x="113758" y="6113"/>
                    <a:pt x="112125" y="6108"/>
                    <a:pt x="110494" y="6108"/>
                  </a:cubicBezTo>
                  <a:cubicBezTo>
                    <a:pt x="108864" y="6108"/>
                    <a:pt x="107235" y="6113"/>
                    <a:pt x="105613" y="6124"/>
                  </a:cubicBezTo>
                  <a:cubicBezTo>
                    <a:pt x="105065" y="6124"/>
                    <a:pt x="104959" y="5934"/>
                    <a:pt x="104959" y="5428"/>
                  </a:cubicBezTo>
                  <a:cubicBezTo>
                    <a:pt x="104959" y="3679"/>
                    <a:pt x="104959" y="1929"/>
                    <a:pt x="104959" y="180"/>
                  </a:cubicBezTo>
                  <a:cubicBezTo>
                    <a:pt x="104759" y="75"/>
                    <a:pt x="104532" y="22"/>
                    <a:pt x="104306" y="22"/>
                  </a:cubicBezTo>
                  <a:cubicBezTo>
                    <a:pt x="104079" y="22"/>
                    <a:pt x="103853" y="75"/>
                    <a:pt x="103652" y="180"/>
                  </a:cubicBezTo>
                  <a:cubicBezTo>
                    <a:pt x="103652" y="1929"/>
                    <a:pt x="103631" y="3679"/>
                    <a:pt x="103652" y="5428"/>
                  </a:cubicBezTo>
                  <a:cubicBezTo>
                    <a:pt x="103652" y="5934"/>
                    <a:pt x="103547" y="6124"/>
                    <a:pt x="102999" y="6124"/>
                  </a:cubicBezTo>
                  <a:cubicBezTo>
                    <a:pt x="101018" y="6113"/>
                    <a:pt x="99037" y="6108"/>
                    <a:pt x="97056" y="6108"/>
                  </a:cubicBezTo>
                  <a:cubicBezTo>
                    <a:pt x="95074" y="6108"/>
                    <a:pt x="93093" y="6113"/>
                    <a:pt x="91112" y="6124"/>
                  </a:cubicBezTo>
                  <a:cubicBezTo>
                    <a:pt x="90564" y="6124"/>
                    <a:pt x="90459" y="5934"/>
                    <a:pt x="90459" y="5428"/>
                  </a:cubicBezTo>
                  <a:cubicBezTo>
                    <a:pt x="90459" y="3679"/>
                    <a:pt x="90459" y="1929"/>
                    <a:pt x="90459" y="180"/>
                  </a:cubicBezTo>
                  <a:cubicBezTo>
                    <a:pt x="90259" y="75"/>
                    <a:pt x="90037" y="22"/>
                    <a:pt x="89813" y="22"/>
                  </a:cubicBezTo>
                  <a:cubicBezTo>
                    <a:pt x="89589" y="22"/>
                    <a:pt x="89363" y="75"/>
                    <a:pt x="89152" y="180"/>
                  </a:cubicBezTo>
                  <a:cubicBezTo>
                    <a:pt x="89152" y="1929"/>
                    <a:pt x="89131" y="3679"/>
                    <a:pt x="89236" y="5428"/>
                  </a:cubicBezTo>
                  <a:cubicBezTo>
                    <a:pt x="89236" y="5913"/>
                    <a:pt x="89131" y="6102"/>
                    <a:pt x="88583" y="6102"/>
                  </a:cubicBezTo>
                  <a:cubicBezTo>
                    <a:pt x="86971" y="6092"/>
                    <a:pt x="85358" y="6087"/>
                    <a:pt x="83749" y="6087"/>
                  </a:cubicBezTo>
                  <a:cubicBezTo>
                    <a:pt x="82139" y="6087"/>
                    <a:pt x="80532" y="6092"/>
                    <a:pt x="78930" y="6102"/>
                  </a:cubicBezTo>
                  <a:cubicBezTo>
                    <a:pt x="78382" y="6102"/>
                    <a:pt x="78277" y="5913"/>
                    <a:pt x="78277" y="5428"/>
                  </a:cubicBezTo>
                  <a:lnTo>
                    <a:pt x="78277" y="159"/>
                  </a:lnTo>
                  <a:cubicBezTo>
                    <a:pt x="78066" y="54"/>
                    <a:pt x="77839" y="1"/>
                    <a:pt x="77613" y="1"/>
                  </a:cubicBezTo>
                  <a:cubicBezTo>
                    <a:pt x="77386" y="1"/>
                    <a:pt x="77160" y="54"/>
                    <a:pt x="76949" y="159"/>
                  </a:cubicBezTo>
                  <a:cubicBezTo>
                    <a:pt x="76949" y="1908"/>
                    <a:pt x="76928" y="3679"/>
                    <a:pt x="76949" y="5428"/>
                  </a:cubicBezTo>
                  <a:cubicBezTo>
                    <a:pt x="76970" y="5913"/>
                    <a:pt x="76844" y="6102"/>
                    <a:pt x="76296" y="6102"/>
                  </a:cubicBezTo>
                  <a:cubicBezTo>
                    <a:pt x="74315" y="6092"/>
                    <a:pt x="72333" y="6087"/>
                    <a:pt x="70352" y="6087"/>
                  </a:cubicBezTo>
                  <a:cubicBezTo>
                    <a:pt x="68371" y="6087"/>
                    <a:pt x="66390" y="6092"/>
                    <a:pt x="64409" y="6102"/>
                  </a:cubicBezTo>
                  <a:cubicBezTo>
                    <a:pt x="63861" y="6102"/>
                    <a:pt x="63755" y="5913"/>
                    <a:pt x="63755" y="5428"/>
                  </a:cubicBezTo>
                  <a:cubicBezTo>
                    <a:pt x="63776" y="3679"/>
                    <a:pt x="63776" y="1908"/>
                    <a:pt x="63776" y="159"/>
                  </a:cubicBezTo>
                  <a:cubicBezTo>
                    <a:pt x="63566" y="54"/>
                    <a:pt x="63339" y="1"/>
                    <a:pt x="63113" y="1"/>
                  </a:cubicBezTo>
                  <a:cubicBezTo>
                    <a:pt x="62886" y="1"/>
                    <a:pt x="62659" y="54"/>
                    <a:pt x="62449" y="159"/>
                  </a:cubicBezTo>
                  <a:cubicBezTo>
                    <a:pt x="62449" y="1908"/>
                    <a:pt x="62428" y="3658"/>
                    <a:pt x="62449" y="5428"/>
                  </a:cubicBezTo>
                  <a:cubicBezTo>
                    <a:pt x="62470" y="5913"/>
                    <a:pt x="62364" y="6102"/>
                    <a:pt x="61816" y="6102"/>
                  </a:cubicBezTo>
                  <a:cubicBezTo>
                    <a:pt x="60120" y="6092"/>
                    <a:pt x="58423" y="6087"/>
                    <a:pt x="56726" y="6087"/>
                  </a:cubicBezTo>
                  <a:cubicBezTo>
                    <a:pt x="55030" y="6087"/>
                    <a:pt x="53333" y="6092"/>
                    <a:pt x="51637" y="6102"/>
                  </a:cubicBezTo>
                  <a:cubicBezTo>
                    <a:pt x="51089" y="6102"/>
                    <a:pt x="50983" y="5913"/>
                    <a:pt x="50983" y="5428"/>
                  </a:cubicBezTo>
                  <a:cubicBezTo>
                    <a:pt x="50983" y="3679"/>
                    <a:pt x="50983" y="1908"/>
                    <a:pt x="50983" y="159"/>
                  </a:cubicBezTo>
                  <a:cubicBezTo>
                    <a:pt x="50783" y="54"/>
                    <a:pt x="50556" y="1"/>
                    <a:pt x="50330" y="1"/>
                  </a:cubicBezTo>
                  <a:cubicBezTo>
                    <a:pt x="50103" y="1"/>
                    <a:pt x="49877" y="54"/>
                    <a:pt x="49677" y="159"/>
                  </a:cubicBezTo>
                  <a:cubicBezTo>
                    <a:pt x="49677" y="1908"/>
                    <a:pt x="49655" y="3679"/>
                    <a:pt x="49677" y="5428"/>
                  </a:cubicBezTo>
                  <a:cubicBezTo>
                    <a:pt x="49677" y="5913"/>
                    <a:pt x="49571" y="6102"/>
                    <a:pt x="49023" y="6102"/>
                  </a:cubicBezTo>
                  <a:cubicBezTo>
                    <a:pt x="47021" y="6092"/>
                    <a:pt x="45019" y="6087"/>
                    <a:pt x="43014" y="6087"/>
                  </a:cubicBezTo>
                  <a:cubicBezTo>
                    <a:pt x="41009" y="6087"/>
                    <a:pt x="39001" y="6092"/>
                    <a:pt x="36989" y="6102"/>
                  </a:cubicBezTo>
                  <a:cubicBezTo>
                    <a:pt x="36441" y="6102"/>
                    <a:pt x="36356" y="5913"/>
                    <a:pt x="36356" y="5428"/>
                  </a:cubicBezTo>
                  <a:lnTo>
                    <a:pt x="36356" y="159"/>
                  </a:lnTo>
                  <a:cubicBezTo>
                    <a:pt x="36146" y="54"/>
                    <a:pt x="35919" y="1"/>
                    <a:pt x="35693" y="1"/>
                  </a:cubicBezTo>
                  <a:cubicBezTo>
                    <a:pt x="35466" y="1"/>
                    <a:pt x="35239" y="54"/>
                    <a:pt x="35029" y="159"/>
                  </a:cubicBezTo>
                  <a:cubicBezTo>
                    <a:pt x="35029" y="1908"/>
                    <a:pt x="35008" y="3679"/>
                    <a:pt x="35029" y="5428"/>
                  </a:cubicBezTo>
                  <a:cubicBezTo>
                    <a:pt x="35029" y="5913"/>
                    <a:pt x="34923" y="6102"/>
                    <a:pt x="34375" y="6102"/>
                  </a:cubicBezTo>
                  <a:cubicBezTo>
                    <a:pt x="32795" y="6092"/>
                    <a:pt x="31209" y="6087"/>
                    <a:pt x="29620" y="6087"/>
                  </a:cubicBezTo>
                  <a:cubicBezTo>
                    <a:pt x="28031" y="6087"/>
                    <a:pt x="26440" y="6092"/>
                    <a:pt x="24849" y="6102"/>
                  </a:cubicBezTo>
                  <a:cubicBezTo>
                    <a:pt x="24301" y="6102"/>
                    <a:pt x="24196" y="5913"/>
                    <a:pt x="24196" y="5428"/>
                  </a:cubicBezTo>
                  <a:lnTo>
                    <a:pt x="24196" y="159"/>
                  </a:lnTo>
                  <a:cubicBezTo>
                    <a:pt x="23995" y="54"/>
                    <a:pt x="23774" y="1"/>
                    <a:pt x="23550" y="1"/>
                  </a:cubicBezTo>
                  <a:cubicBezTo>
                    <a:pt x="23326" y="1"/>
                    <a:pt x="23100" y="54"/>
                    <a:pt x="22889" y="159"/>
                  </a:cubicBezTo>
                  <a:cubicBezTo>
                    <a:pt x="22889" y="1950"/>
                    <a:pt x="22868" y="3721"/>
                    <a:pt x="22889" y="5491"/>
                  </a:cubicBezTo>
                  <a:cubicBezTo>
                    <a:pt x="22889" y="5955"/>
                    <a:pt x="22741" y="6102"/>
                    <a:pt x="22278" y="6102"/>
                  </a:cubicBezTo>
                  <a:cubicBezTo>
                    <a:pt x="20265" y="6092"/>
                    <a:pt x="18247" y="6087"/>
                    <a:pt x="16226" y="6087"/>
                  </a:cubicBezTo>
                  <a:cubicBezTo>
                    <a:pt x="14205" y="6087"/>
                    <a:pt x="12182" y="6092"/>
                    <a:pt x="10159" y="6102"/>
                  </a:cubicBezTo>
                  <a:cubicBezTo>
                    <a:pt x="9695" y="6102"/>
                    <a:pt x="9569" y="5955"/>
                    <a:pt x="9569" y="5491"/>
                  </a:cubicBezTo>
                  <a:cubicBezTo>
                    <a:pt x="9569" y="3721"/>
                    <a:pt x="9569" y="1950"/>
                    <a:pt x="9569" y="159"/>
                  </a:cubicBezTo>
                  <a:cubicBezTo>
                    <a:pt x="9379" y="54"/>
                    <a:pt x="9173" y="1"/>
                    <a:pt x="8968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9" name="Google Shape;1959;p51"/>
          <p:cNvSpPr txBox="1">
            <a:spLocks noGrp="1"/>
          </p:cNvSpPr>
          <p:nvPr>
            <p:ph type="title"/>
          </p:nvPr>
        </p:nvSpPr>
        <p:spPr>
          <a:xfrm>
            <a:off x="713225" y="539000"/>
            <a:ext cx="7717500" cy="44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Dosen Pengampu</a:t>
            </a:r>
            <a:endParaRPr dirty="0"/>
          </a:p>
        </p:txBody>
      </p:sp>
      <p:sp>
        <p:nvSpPr>
          <p:cNvPr id="1963" name="Google Shape;1963;p51"/>
          <p:cNvSpPr txBox="1">
            <a:spLocks noGrp="1"/>
          </p:cNvSpPr>
          <p:nvPr>
            <p:ph type="title" idx="4"/>
          </p:nvPr>
        </p:nvSpPr>
        <p:spPr>
          <a:xfrm>
            <a:off x="2732743" y="1423565"/>
            <a:ext cx="3429058" cy="43666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 err="1"/>
              <a:t>Ulfa</a:t>
            </a:r>
            <a:r>
              <a:rPr lang="en" dirty="0"/>
              <a:t> Emi Rahmawati</a:t>
            </a:r>
            <a:endParaRPr lang="en-US" dirty="0"/>
          </a:p>
        </p:txBody>
      </p:sp>
      <p:sp>
        <p:nvSpPr>
          <p:cNvPr id="1964" name="Google Shape;1964;p51"/>
          <p:cNvSpPr txBox="1">
            <a:spLocks noGrp="1"/>
          </p:cNvSpPr>
          <p:nvPr>
            <p:ph type="subTitle" idx="5"/>
          </p:nvPr>
        </p:nvSpPr>
        <p:spPr>
          <a:xfrm>
            <a:off x="2732756" y="1862424"/>
            <a:ext cx="2845634" cy="58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Id Telegram: @ulfaemi</a:t>
            </a:r>
            <a:endParaRPr dirty="0"/>
          </a:p>
        </p:txBody>
      </p:sp>
      <p:sp>
        <p:nvSpPr>
          <p:cNvPr id="1965" name="Google Shape;1965;p51"/>
          <p:cNvSpPr txBox="1">
            <a:spLocks noGrp="1"/>
          </p:cNvSpPr>
          <p:nvPr>
            <p:ph type="title" idx="6"/>
          </p:nvPr>
        </p:nvSpPr>
        <p:spPr>
          <a:xfrm>
            <a:off x="1704837" y="1477064"/>
            <a:ext cx="839700" cy="80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grpSp>
        <p:nvGrpSpPr>
          <p:cNvPr id="2024" name="Google Shape;2024;p51"/>
          <p:cNvGrpSpPr/>
          <p:nvPr/>
        </p:nvGrpSpPr>
        <p:grpSpPr>
          <a:xfrm>
            <a:off x="1643867" y="1528459"/>
            <a:ext cx="900900" cy="824524"/>
            <a:chOff x="-164200" y="1462250"/>
            <a:chExt cx="1037425" cy="949475"/>
          </a:xfrm>
        </p:grpSpPr>
        <p:sp>
          <p:nvSpPr>
            <p:cNvPr id="2025" name="Google Shape;2025;p51"/>
            <p:cNvSpPr/>
            <p:nvPr/>
          </p:nvSpPr>
          <p:spPr>
            <a:xfrm>
              <a:off x="-75800" y="1462250"/>
              <a:ext cx="946050" cy="851550"/>
            </a:xfrm>
            <a:custGeom>
              <a:avLst/>
              <a:gdLst/>
              <a:ahLst/>
              <a:cxnLst/>
              <a:rect l="l" t="t" r="r" b="b"/>
              <a:pathLst>
                <a:path w="37842" h="34062" extrusionOk="0">
                  <a:moveTo>
                    <a:pt x="35826" y="993"/>
                  </a:moveTo>
                  <a:cubicBezTo>
                    <a:pt x="36076" y="1010"/>
                    <a:pt x="36318" y="1018"/>
                    <a:pt x="36555" y="1018"/>
                  </a:cubicBezTo>
                  <a:cubicBezTo>
                    <a:pt x="36658" y="1018"/>
                    <a:pt x="36759" y="1017"/>
                    <a:pt x="36860" y="1014"/>
                  </a:cubicBezTo>
                  <a:lnTo>
                    <a:pt x="36860" y="1014"/>
                  </a:lnTo>
                  <a:lnTo>
                    <a:pt x="36860" y="33083"/>
                  </a:lnTo>
                  <a:lnTo>
                    <a:pt x="1968" y="33083"/>
                  </a:lnTo>
                  <a:cubicBezTo>
                    <a:pt x="1735" y="33050"/>
                    <a:pt x="1493" y="33033"/>
                    <a:pt x="1251" y="33033"/>
                  </a:cubicBezTo>
                  <a:cubicBezTo>
                    <a:pt x="1145" y="33033"/>
                    <a:pt x="1039" y="33036"/>
                    <a:pt x="934" y="33043"/>
                  </a:cubicBezTo>
                  <a:lnTo>
                    <a:pt x="934" y="33043"/>
                  </a:lnTo>
                  <a:lnTo>
                    <a:pt x="934" y="993"/>
                  </a:lnTo>
                  <a:close/>
                  <a:moveTo>
                    <a:pt x="2019" y="0"/>
                  </a:moveTo>
                  <a:cubicBezTo>
                    <a:pt x="1520" y="0"/>
                    <a:pt x="1023" y="15"/>
                    <a:pt x="534" y="59"/>
                  </a:cubicBezTo>
                  <a:lnTo>
                    <a:pt x="467" y="59"/>
                  </a:lnTo>
                  <a:cubicBezTo>
                    <a:pt x="200" y="59"/>
                    <a:pt x="0" y="260"/>
                    <a:pt x="0" y="526"/>
                  </a:cubicBezTo>
                  <a:lnTo>
                    <a:pt x="0" y="33550"/>
                  </a:lnTo>
                  <a:cubicBezTo>
                    <a:pt x="0" y="33784"/>
                    <a:pt x="200" y="34017"/>
                    <a:pt x="467" y="34017"/>
                  </a:cubicBezTo>
                  <a:lnTo>
                    <a:pt x="32790" y="34017"/>
                  </a:lnTo>
                  <a:cubicBezTo>
                    <a:pt x="33769" y="34017"/>
                    <a:pt x="34777" y="34062"/>
                    <a:pt x="35775" y="34062"/>
                  </a:cubicBezTo>
                  <a:cubicBezTo>
                    <a:pt x="36274" y="34062"/>
                    <a:pt x="36771" y="34050"/>
                    <a:pt x="37260" y="34017"/>
                  </a:cubicBezTo>
                  <a:lnTo>
                    <a:pt x="37327" y="34017"/>
                  </a:lnTo>
                  <a:cubicBezTo>
                    <a:pt x="37686" y="34017"/>
                    <a:pt x="37841" y="33718"/>
                    <a:pt x="37794" y="33458"/>
                  </a:cubicBezTo>
                  <a:lnTo>
                    <a:pt x="37794" y="33458"/>
                  </a:lnTo>
                  <a:lnTo>
                    <a:pt x="37794" y="526"/>
                  </a:lnTo>
                  <a:cubicBezTo>
                    <a:pt x="37794" y="260"/>
                    <a:pt x="37594" y="59"/>
                    <a:pt x="37327" y="59"/>
                  </a:cubicBezTo>
                  <a:lnTo>
                    <a:pt x="5004" y="59"/>
                  </a:lnTo>
                  <a:cubicBezTo>
                    <a:pt x="4025" y="59"/>
                    <a:pt x="3017" y="0"/>
                    <a:pt x="20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51"/>
            <p:cNvSpPr/>
            <p:nvPr/>
          </p:nvSpPr>
          <p:spPr>
            <a:xfrm>
              <a:off x="-164200" y="1462700"/>
              <a:ext cx="1037425" cy="949025"/>
            </a:xfrm>
            <a:custGeom>
              <a:avLst/>
              <a:gdLst/>
              <a:ahLst/>
              <a:cxnLst/>
              <a:rect l="l" t="t" r="r" b="b"/>
              <a:pathLst>
                <a:path w="41497" h="37961" extrusionOk="0">
                  <a:moveTo>
                    <a:pt x="3970" y="1"/>
                  </a:moveTo>
                  <a:cubicBezTo>
                    <a:pt x="3867" y="1"/>
                    <a:pt x="3761" y="42"/>
                    <a:pt x="3670" y="141"/>
                  </a:cubicBezTo>
                  <a:lnTo>
                    <a:pt x="3670" y="175"/>
                  </a:lnTo>
                  <a:lnTo>
                    <a:pt x="934" y="3310"/>
                  </a:lnTo>
                  <a:cubicBezTo>
                    <a:pt x="667" y="3611"/>
                    <a:pt x="67" y="4078"/>
                    <a:pt x="34" y="4545"/>
                  </a:cubicBezTo>
                  <a:cubicBezTo>
                    <a:pt x="0" y="4645"/>
                    <a:pt x="0" y="4778"/>
                    <a:pt x="34" y="4878"/>
                  </a:cubicBezTo>
                  <a:cubicBezTo>
                    <a:pt x="34" y="6946"/>
                    <a:pt x="67" y="9014"/>
                    <a:pt x="100" y="11083"/>
                  </a:cubicBezTo>
                  <a:lnTo>
                    <a:pt x="234" y="21757"/>
                  </a:lnTo>
                  <a:cubicBezTo>
                    <a:pt x="267" y="25193"/>
                    <a:pt x="334" y="28629"/>
                    <a:pt x="367" y="32064"/>
                  </a:cubicBezTo>
                  <a:lnTo>
                    <a:pt x="434" y="35667"/>
                  </a:lnTo>
                  <a:cubicBezTo>
                    <a:pt x="434" y="36234"/>
                    <a:pt x="401" y="36834"/>
                    <a:pt x="434" y="37401"/>
                  </a:cubicBezTo>
                  <a:lnTo>
                    <a:pt x="434" y="37468"/>
                  </a:lnTo>
                  <a:cubicBezTo>
                    <a:pt x="434" y="37735"/>
                    <a:pt x="667" y="37935"/>
                    <a:pt x="901" y="37935"/>
                  </a:cubicBezTo>
                  <a:lnTo>
                    <a:pt x="36993" y="37935"/>
                  </a:lnTo>
                  <a:cubicBezTo>
                    <a:pt x="37227" y="37952"/>
                    <a:pt x="37460" y="37960"/>
                    <a:pt x="37694" y="37960"/>
                  </a:cubicBezTo>
                  <a:cubicBezTo>
                    <a:pt x="37927" y="37960"/>
                    <a:pt x="38161" y="37952"/>
                    <a:pt x="38394" y="37935"/>
                  </a:cubicBezTo>
                  <a:cubicBezTo>
                    <a:pt x="38928" y="37902"/>
                    <a:pt x="39228" y="37068"/>
                    <a:pt x="39462" y="36701"/>
                  </a:cubicBezTo>
                  <a:lnTo>
                    <a:pt x="40963" y="34299"/>
                  </a:lnTo>
                  <a:lnTo>
                    <a:pt x="41263" y="33799"/>
                  </a:lnTo>
                  <a:cubicBezTo>
                    <a:pt x="41496" y="33426"/>
                    <a:pt x="41175" y="33085"/>
                    <a:pt x="40847" y="33085"/>
                  </a:cubicBezTo>
                  <a:cubicBezTo>
                    <a:pt x="40705" y="33085"/>
                    <a:pt x="40563" y="33148"/>
                    <a:pt x="40462" y="33299"/>
                  </a:cubicBezTo>
                  <a:lnTo>
                    <a:pt x="38172" y="37001"/>
                  </a:lnTo>
                  <a:lnTo>
                    <a:pt x="2469" y="37001"/>
                  </a:lnTo>
                  <a:cubicBezTo>
                    <a:pt x="2219" y="36968"/>
                    <a:pt x="1968" y="36951"/>
                    <a:pt x="1718" y="36951"/>
                  </a:cubicBezTo>
                  <a:cubicBezTo>
                    <a:pt x="1599" y="36951"/>
                    <a:pt x="1481" y="36955"/>
                    <a:pt x="1362" y="36962"/>
                  </a:cubicBezTo>
                  <a:lnTo>
                    <a:pt x="1362" y="36962"/>
                  </a:lnTo>
                  <a:lnTo>
                    <a:pt x="1234" y="26327"/>
                  </a:lnTo>
                  <a:cubicBezTo>
                    <a:pt x="1168" y="20423"/>
                    <a:pt x="1101" y="14485"/>
                    <a:pt x="1001" y="8581"/>
                  </a:cubicBezTo>
                  <a:cubicBezTo>
                    <a:pt x="1001" y="7306"/>
                    <a:pt x="971" y="6001"/>
                    <a:pt x="968" y="4723"/>
                  </a:cubicBezTo>
                  <a:lnTo>
                    <a:pt x="968" y="4723"/>
                  </a:lnTo>
                  <a:lnTo>
                    <a:pt x="4337" y="809"/>
                  </a:lnTo>
                  <a:cubicBezTo>
                    <a:pt x="4645" y="474"/>
                    <a:pt x="4319" y="1"/>
                    <a:pt x="3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51"/>
            <p:cNvSpPr/>
            <p:nvPr/>
          </p:nvSpPr>
          <p:spPr>
            <a:xfrm>
              <a:off x="-159200" y="1543150"/>
              <a:ext cx="108425" cy="122000"/>
            </a:xfrm>
            <a:custGeom>
              <a:avLst/>
              <a:gdLst/>
              <a:ahLst/>
              <a:cxnLst/>
              <a:rect l="l" t="t" r="r" b="b"/>
              <a:pathLst>
                <a:path w="4337" h="4880" extrusionOk="0">
                  <a:moveTo>
                    <a:pt x="3816" y="1"/>
                  </a:moveTo>
                  <a:cubicBezTo>
                    <a:pt x="3695" y="1"/>
                    <a:pt x="3570" y="42"/>
                    <a:pt x="3470" y="126"/>
                  </a:cubicBezTo>
                  <a:lnTo>
                    <a:pt x="601" y="3595"/>
                  </a:lnTo>
                  <a:lnTo>
                    <a:pt x="167" y="4062"/>
                  </a:lnTo>
                  <a:cubicBezTo>
                    <a:pt x="0" y="4262"/>
                    <a:pt x="0" y="4562"/>
                    <a:pt x="167" y="4729"/>
                  </a:cubicBezTo>
                  <a:cubicBezTo>
                    <a:pt x="267" y="4829"/>
                    <a:pt x="384" y="4879"/>
                    <a:pt x="501" y="4879"/>
                  </a:cubicBezTo>
                  <a:cubicBezTo>
                    <a:pt x="618" y="4879"/>
                    <a:pt x="734" y="4829"/>
                    <a:pt x="834" y="4729"/>
                  </a:cubicBezTo>
                  <a:lnTo>
                    <a:pt x="3736" y="1293"/>
                  </a:lnTo>
                  <a:lnTo>
                    <a:pt x="4137" y="793"/>
                  </a:lnTo>
                  <a:cubicBezTo>
                    <a:pt x="4337" y="626"/>
                    <a:pt x="4337" y="326"/>
                    <a:pt x="4137" y="126"/>
                  </a:cubicBezTo>
                  <a:cubicBezTo>
                    <a:pt x="4053" y="42"/>
                    <a:pt x="3937" y="1"/>
                    <a:pt x="38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51"/>
            <p:cNvSpPr/>
            <p:nvPr/>
          </p:nvSpPr>
          <p:spPr>
            <a:xfrm>
              <a:off x="-163400" y="1609475"/>
              <a:ext cx="116000" cy="122150"/>
            </a:xfrm>
            <a:custGeom>
              <a:avLst/>
              <a:gdLst/>
              <a:ahLst/>
              <a:cxnLst/>
              <a:rect l="l" t="t" r="r" b="b"/>
              <a:pathLst>
                <a:path w="4640" h="4886" extrusionOk="0">
                  <a:moveTo>
                    <a:pt x="3969" y="1"/>
                  </a:moveTo>
                  <a:cubicBezTo>
                    <a:pt x="3860" y="1"/>
                    <a:pt x="3744" y="42"/>
                    <a:pt x="3638" y="141"/>
                  </a:cubicBezTo>
                  <a:lnTo>
                    <a:pt x="769" y="3610"/>
                  </a:lnTo>
                  <a:lnTo>
                    <a:pt x="335" y="4077"/>
                  </a:lnTo>
                  <a:cubicBezTo>
                    <a:pt x="1" y="4412"/>
                    <a:pt x="321" y="4885"/>
                    <a:pt x="684" y="4885"/>
                  </a:cubicBezTo>
                  <a:cubicBezTo>
                    <a:pt x="792" y="4885"/>
                    <a:pt x="903" y="4844"/>
                    <a:pt x="1002" y="4745"/>
                  </a:cubicBezTo>
                  <a:cubicBezTo>
                    <a:pt x="1970" y="3610"/>
                    <a:pt x="2937" y="2443"/>
                    <a:pt x="3904" y="1309"/>
                  </a:cubicBezTo>
                  <a:lnTo>
                    <a:pt x="4305" y="808"/>
                  </a:lnTo>
                  <a:cubicBezTo>
                    <a:pt x="4639" y="474"/>
                    <a:pt x="4339" y="1"/>
                    <a:pt x="39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51"/>
            <p:cNvSpPr/>
            <p:nvPr/>
          </p:nvSpPr>
          <p:spPr>
            <a:xfrm>
              <a:off x="-159200" y="1676575"/>
              <a:ext cx="108425" cy="121375"/>
            </a:xfrm>
            <a:custGeom>
              <a:avLst/>
              <a:gdLst/>
              <a:ahLst/>
              <a:cxnLst/>
              <a:rect l="l" t="t" r="r" b="b"/>
              <a:pathLst>
                <a:path w="4337" h="4855" extrusionOk="0">
                  <a:moveTo>
                    <a:pt x="3816" y="1"/>
                  </a:moveTo>
                  <a:cubicBezTo>
                    <a:pt x="3695" y="1"/>
                    <a:pt x="3570" y="43"/>
                    <a:pt x="3470" y="126"/>
                  </a:cubicBezTo>
                  <a:lnTo>
                    <a:pt x="601" y="3595"/>
                  </a:lnTo>
                  <a:lnTo>
                    <a:pt x="167" y="4062"/>
                  </a:lnTo>
                  <a:cubicBezTo>
                    <a:pt x="0" y="4262"/>
                    <a:pt x="0" y="4529"/>
                    <a:pt x="167" y="4729"/>
                  </a:cubicBezTo>
                  <a:cubicBezTo>
                    <a:pt x="267" y="4813"/>
                    <a:pt x="384" y="4854"/>
                    <a:pt x="501" y="4854"/>
                  </a:cubicBezTo>
                  <a:cubicBezTo>
                    <a:pt x="618" y="4854"/>
                    <a:pt x="734" y="4813"/>
                    <a:pt x="834" y="4729"/>
                  </a:cubicBezTo>
                  <a:cubicBezTo>
                    <a:pt x="1802" y="3595"/>
                    <a:pt x="2769" y="2428"/>
                    <a:pt x="3736" y="1293"/>
                  </a:cubicBezTo>
                  <a:lnTo>
                    <a:pt x="4137" y="793"/>
                  </a:lnTo>
                  <a:cubicBezTo>
                    <a:pt x="4337" y="593"/>
                    <a:pt x="4337" y="326"/>
                    <a:pt x="4137" y="126"/>
                  </a:cubicBezTo>
                  <a:cubicBezTo>
                    <a:pt x="4053" y="43"/>
                    <a:pt x="3937" y="1"/>
                    <a:pt x="38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51"/>
            <p:cNvSpPr/>
            <p:nvPr/>
          </p:nvSpPr>
          <p:spPr>
            <a:xfrm>
              <a:off x="-159200" y="1743300"/>
              <a:ext cx="108425" cy="121350"/>
            </a:xfrm>
            <a:custGeom>
              <a:avLst/>
              <a:gdLst/>
              <a:ahLst/>
              <a:cxnLst/>
              <a:rect l="l" t="t" r="r" b="b"/>
              <a:pathLst>
                <a:path w="4337" h="4854" extrusionOk="0">
                  <a:moveTo>
                    <a:pt x="3816" y="0"/>
                  </a:moveTo>
                  <a:cubicBezTo>
                    <a:pt x="3695" y="0"/>
                    <a:pt x="3570" y="42"/>
                    <a:pt x="3470" y="125"/>
                  </a:cubicBezTo>
                  <a:lnTo>
                    <a:pt x="601" y="3595"/>
                  </a:lnTo>
                  <a:lnTo>
                    <a:pt x="167" y="4062"/>
                  </a:lnTo>
                  <a:cubicBezTo>
                    <a:pt x="0" y="4262"/>
                    <a:pt x="0" y="4529"/>
                    <a:pt x="167" y="4729"/>
                  </a:cubicBezTo>
                  <a:cubicBezTo>
                    <a:pt x="267" y="4812"/>
                    <a:pt x="384" y="4854"/>
                    <a:pt x="501" y="4854"/>
                  </a:cubicBezTo>
                  <a:cubicBezTo>
                    <a:pt x="618" y="4854"/>
                    <a:pt x="734" y="4812"/>
                    <a:pt x="834" y="4729"/>
                  </a:cubicBezTo>
                  <a:cubicBezTo>
                    <a:pt x="1802" y="3595"/>
                    <a:pt x="2769" y="2427"/>
                    <a:pt x="3736" y="1293"/>
                  </a:cubicBezTo>
                  <a:lnTo>
                    <a:pt x="4137" y="793"/>
                  </a:lnTo>
                  <a:cubicBezTo>
                    <a:pt x="4337" y="626"/>
                    <a:pt x="4337" y="326"/>
                    <a:pt x="4137" y="125"/>
                  </a:cubicBezTo>
                  <a:cubicBezTo>
                    <a:pt x="4053" y="42"/>
                    <a:pt x="3937" y="0"/>
                    <a:pt x="3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51"/>
            <p:cNvSpPr/>
            <p:nvPr/>
          </p:nvSpPr>
          <p:spPr>
            <a:xfrm>
              <a:off x="-159200" y="1809375"/>
              <a:ext cx="108425" cy="122000"/>
            </a:xfrm>
            <a:custGeom>
              <a:avLst/>
              <a:gdLst/>
              <a:ahLst/>
              <a:cxnLst/>
              <a:rect l="l" t="t" r="r" b="b"/>
              <a:pathLst>
                <a:path w="4337" h="4880" extrusionOk="0">
                  <a:moveTo>
                    <a:pt x="3816" y="1"/>
                  </a:moveTo>
                  <a:cubicBezTo>
                    <a:pt x="3695" y="1"/>
                    <a:pt x="3570" y="51"/>
                    <a:pt x="3470" y="151"/>
                  </a:cubicBezTo>
                  <a:lnTo>
                    <a:pt x="601" y="3587"/>
                  </a:lnTo>
                  <a:lnTo>
                    <a:pt x="167" y="4087"/>
                  </a:lnTo>
                  <a:cubicBezTo>
                    <a:pt x="0" y="4254"/>
                    <a:pt x="0" y="4554"/>
                    <a:pt x="167" y="4754"/>
                  </a:cubicBezTo>
                  <a:cubicBezTo>
                    <a:pt x="267" y="4838"/>
                    <a:pt x="384" y="4879"/>
                    <a:pt x="501" y="4879"/>
                  </a:cubicBezTo>
                  <a:cubicBezTo>
                    <a:pt x="618" y="4879"/>
                    <a:pt x="734" y="4838"/>
                    <a:pt x="834" y="4754"/>
                  </a:cubicBezTo>
                  <a:cubicBezTo>
                    <a:pt x="1802" y="3587"/>
                    <a:pt x="2769" y="2453"/>
                    <a:pt x="3736" y="1285"/>
                  </a:cubicBezTo>
                  <a:lnTo>
                    <a:pt x="4137" y="818"/>
                  </a:lnTo>
                  <a:cubicBezTo>
                    <a:pt x="4337" y="618"/>
                    <a:pt x="4337" y="318"/>
                    <a:pt x="4137" y="151"/>
                  </a:cubicBezTo>
                  <a:cubicBezTo>
                    <a:pt x="4053" y="51"/>
                    <a:pt x="3937" y="1"/>
                    <a:pt x="38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51"/>
            <p:cNvSpPr/>
            <p:nvPr/>
          </p:nvSpPr>
          <p:spPr>
            <a:xfrm>
              <a:off x="-160025" y="1876100"/>
              <a:ext cx="109250" cy="121775"/>
            </a:xfrm>
            <a:custGeom>
              <a:avLst/>
              <a:gdLst/>
              <a:ahLst/>
              <a:cxnLst/>
              <a:rect l="l" t="t" r="r" b="b"/>
              <a:pathLst>
                <a:path w="4370" h="4871" extrusionOk="0">
                  <a:moveTo>
                    <a:pt x="3849" y="1"/>
                  </a:moveTo>
                  <a:cubicBezTo>
                    <a:pt x="3728" y="1"/>
                    <a:pt x="3603" y="51"/>
                    <a:pt x="3503" y="151"/>
                  </a:cubicBezTo>
                  <a:lnTo>
                    <a:pt x="600" y="3586"/>
                  </a:lnTo>
                  <a:lnTo>
                    <a:pt x="200" y="4087"/>
                  </a:lnTo>
                  <a:cubicBezTo>
                    <a:pt x="0" y="4254"/>
                    <a:pt x="0" y="4554"/>
                    <a:pt x="200" y="4721"/>
                  </a:cubicBezTo>
                  <a:cubicBezTo>
                    <a:pt x="284" y="4821"/>
                    <a:pt x="400" y="4871"/>
                    <a:pt x="521" y="4871"/>
                  </a:cubicBezTo>
                  <a:cubicBezTo>
                    <a:pt x="642" y="4871"/>
                    <a:pt x="767" y="4821"/>
                    <a:pt x="867" y="4721"/>
                  </a:cubicBezTo>
                  <a:lnTo>
                    <a:pt x="867" y="4754"/>
                  </a:lnTo>
                  <a:lnTo>
                    <a:pt x="3769" y="1285"/>
                  </a:lnTo>
                  <a:lnTo>
                    <a:pt x="4170" y="818"/>
                  </a:lnTo>
                  <a:cubicBezTo>
                    <a:pt x="4370" y="618"/>
                    <a:pt x="4370" y="317"/>
                    <a:pt x="4170" y="151"/>
                  </a:cubicBezTo>
                  <a:cubicBezTo>
                    <a:pt x="4086" y="51"/>
                    <a:pt x="3970" y="1"/>
                    <a:pt x="38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51"/>
            <p:cNvSpPr/>
            <p:nvPr/>
          </p:nvSpPr>
          <p:spPr>
            <a:xfrm>
              <a:off x="-159200" y="1942825"/>
              <a:ext cx="108425" cy="121775"/>
            </a:xfrm>
            <a:custGeom>
              <a:avLst/>
              <a:gdLst/>
              <a:ahLst/>
              <a:cxnLst/>
              <a:rect l="l" t="t" r="r" b="b"/>
              <a:pathLst>
                <a:path w="4337" h="4871" extrusionOk="0">
                  <a:moveTo>
                    <a:pt x="3816" y="0"/>
                  </a:moveTo>
                  <a:cubicBezTo>
                    <a:pt x="3695" y="0"/>
                    <a:pt x="3570" y="50"/>
                    <a:pt x="3470" y="150"/>
                  </a:cubicBezTo>
                  <a:lnTo>
                    <a:pt x="601" y="3586"/>
                  </a:lnTo>
                  <a:lnTo>
                    <a:pt x="167" y="4086"/>
                  </a:lnTo>
                  <a:cubicBezTo>
                    <a:pt x="0" y="4253"/>
                    <a:pt x="0" y="4553"/>
                    <a:pt x="167" y="4720"/>
                  </a:cubicBezTo>
                  <a:cubicBezTo>
                    <a:pt x="267" y="4820"/>
                    <a:pt x="384" y="4870"/>
                    <a:pt x="501" y="4870"/>
                  </a:cubicBezTo>
                  <a:cubicBezTo>
                    <a:pt x="618" y="4870"/>
                    <a:pt x="734" y="4820"/>
                    <a:pt x="834" y="4720"/>
                  </a:cubicBezTo>
                  <a:lnTo>
                    <a:pt x="3736" y="1284"/>
                  </a:lnTo>
                  <a:lnTo>
                    <a:pt x="4137" y="817"/>
                  </a:lnTo>
                  <a:cubicBezTo>
                    <a:pt x="4337" y="617"/>
                    <a:pt x="4337" y="317"/>
                    <a:pt x="4137" y="150"/>
                  </a:cubicBezTo>
                  <a:cubicBezTo>
                    <a:pt x="4053" y="50"/>
                    <a:pt x="3937" y="0"/>
                    <a:pt x="3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51"/>
            <p:cNvSpPr/>
            <p:nvPr/>
          </p:nvSpPr>
          <p:spPr>
            <a:xfrm>
              <a:off x="-163325" y="2008925"/>
              <a:ext cx="115925" cy="122250"/>
            </a:xfrm>
            <a:custGeom>
              <a:avLst/>
              <a:gdLst/>
              <a:ahLst/>
              <a:cxnLst/>
              <a:rect l="l" t="t" r="r" b="b"/>
              <a:pathLst>
                <a:path w="4637" h="4890" extrusionOk="0">
                  <a:moveTo>
                    <a:pt x="3966" y="1"/>
                  </a:moveTo>
                  <a:cubicBezTo>
                    <a:pt x="3857" y="1"/>
                    <a:pt x="3741" y="42"/>
                    <a:pt x="3635" y="141"/>
                  </a:cubicBezTo>
                  <a:lnTo>
                    <a:pt x="766" y="3611"/>
                  </a:lnTo>
                  <a:lnTo>
                    <a:pt x="332" y="4078"/>
                  </a:lnTo>
                  <a:cubicBezTo>
                    <a:pt x="0" y="4435"/>
                    <a:pt x="313" y="4890"/>
                    <a:pt x="672" y="4890"/>
                  </a:cubicBezTo>
                  <a:cubicBezTo>
                    <a:pt x="783" y="4890"/>
                    <a:pt x="897" y="4847"/>
                    <a:pt x="999" y="4745"/>
                  </a:cubicBezTo>
                  <a:cubicBezTo>
                    <a:pt x="1967" y="3611"/>
                    <a:pt x="2934" y="2443"/>
                    <a:pt x="3901" y="1309"/>
                  </a:cubicBezTo>
                  <a:lnTo>
                    <a:pt x="4302" y="809"/>
                  </a:lnTo>
                  <a:cubicBezTo>
                    <a:pt x="4636" y="474"/>
                    <a:pt x="4336" y="1"/>
                    <a:pt x="39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51"/>
            <p:cNvSpPr/>
            <p:nvPr/>
          </p:nvSpPr>
          <p:spPr>
            <a:xfrm>
              <a:off x="-159200" y="2076025"/>
              <a:ext cx="108425" cy="122000"/>
            </a:xfrm>
            <a:custGeom>
              <a:avLst/>
              <a:gdLst/>
              <a:ahLst/>
              <a:cxnLst/>
              <a:rect l="l" t="t" r="r" b="b"/>
              <a:pathLst>
                <a:path w="4337" h="4880" extrusionOk="0">
                  <a:moveTo>
                    <a:pt x="3816" y="1"/>
                  </a:moveTo>
                  <a:cubicBezTo>
                    <a:pt x="3695" y="1"/>
                    <a:pt x="3570" y="43"/>
                    <a:pt x="3470" y="126"/>
                  </a:cubicBezTo>
                  <a:lnTo>
                    <a:pt x="601" y="3595"/>
                  </a:lnTo>
                  <a:lnTo>
                    <a:pt x="167" y="4062"/>
                  </a:lnTo>
                  <a:cubicBezTo>
                    <a:pt x="0" y="4262"/>
                    <a:pt x="0" y="4563"/>
                    <a:pt x="167" y="4729"/>
                  </a:cubicBezTo>
                  <a:cubicBezTo>
                    <a:pt x="267" y="4829"/>
                    <a:pt x="384" y="4879"/>
                    <a:pt x="501" y="4879"/>
                  </a:cubicBezTo>
                  <a:cubicBezTo>
                    <a:pt x="618" y="4879"/>
                    <a:pt x="734" y="4829"/>
                    <a:pt x="834" y="4729"/>
                  </a:cubicBezTo>
                  <a:cubicBezTo>
                    <a:pt x="1802" y="3595"/>
                    <a:pt x="2769" y="2428"/>
                    <a:pt x="3736" y="1294"/>
                  </a:cubicBezTo>
                  <a:lnTo>
                    <a:pt x="4137" y="793"/>
                  </a:lnTo>
                  <a:cubicBezTo>
                    <a:pt x="4337" y="626"/>
                    <a:pt x="4337" y="326"/>
                    <a:pt x="4137" y="126"/>
                  </a:cubicBezTo>
                  <a:cubicBezTo>
                    <a:pt x="4053" y="43"/>
                    <a:pt x="3937" y="1"/>
                    <a:pt x="38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51"/>
            <p:cNvSpPr/>
            <p:nvPr/>
          </p:nvSpPr>
          <p:spPr>
            <a:xfrm>
              <a:off x="-159200" y="2142750"/>
              <a:ext cx="108425" cy="121350"/>
            </a:xfrm>
            <a:custGeom>
              <a:avLst/>
              <a:gdLst/>
              <a:ahLst/>
              <a:cxnLst/>
              <a:rect l="l" t="t" r="r" b="b"/>
              <a:pathLst>
                <a:path w="4337" h="4854" extrusionOk="0">
                  <a:moveTo>
                    <a:pt x="3816" y="0"/>
                  </a:moveTo>
                  <a:cubicBezTo>
                    <a:pt x="3695" y="0"/>
                    <a:pt x="3570" y="42"/>
                    <a:pt x="3470" y="126"/>
                  </a:cubicBezTo>
                  <a:lnTo>
                    <a:pt x="601" y="3595"/>
                  </a:lnTo>
                  <a:lnTo>
                    <a:pt x="167" y="4062"/>
                  </a:lnTo>
                  <a:cubicBezTo>
                    <a:pt x="0" y="4262"/>
                    <a:pt x="0" y="4529"/>
                    <a:pt x="167" y="4729"/>
                  </a:cubicBezTo>
                  <a:cubicBezTo>
                    <a:pt x="267" y="4812"/>
                    <a:pt x="392" y="4854"/>
                    <a:pt x="513" y="4854"/>
                  </a:cubicBezTo>
                  <a:cubicBezTo>
                    <a:pt x="634" y="4854"/>
                    <a:pt x="751" y="4812"/>
                    <a:pt x="834" y="4729"/>
                  </a:cubicBezTo>
                  <a:cubicBezTo>
                    <a:pt x="1802" y="3595"/>
                    <a:pt x="2769" y="2427"/>
                    <a:pt x="3736" y="1293"/>
                  </a:cubicBezTo>
                  <a:lnTo>
                    <a:pt x="4137" y="793"/>
                  </a:lnTo>
                  <a:cubicBezTo>
                    <a:pt x="4337" y="593"/>
                    <a:pt x="4337" y="326"/>
                    <a:pt x="4137" y="126"/>
                  </a:cubicBezTo>
                  <a:cubicBezTo>
                    <a:pt x="4053" y="42"/>
                    <a:pt x="3937" y="0"/>
                    <a:pt x="3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51"/>
            <p:cNvSpPr/>
            <p:nvPr/>
          </p:nvSpPr>
          <p:spPr>
            <a:xfrm>
              <a:off x="-160025" y="2209475"/>
              <a:ext cx="109250" cy="121975"/>
            </a:xfrm>
            <a:custGeom>
              <a:avLst/>
              <a:gdLst/>
              <a:ahLst/>
              <a:cxnLst/>
              <a:rect l="l" t="t" r="r" b="b"/>
              <a:pathLst>
                <a:path w="4370" h="4879" extrusionOk="0">
                  <a:moveTo>
                    <a:pt x="3849" y="0"/>
                  </a:moveTo>
                  <a:cubicBezTo>
                    <a:pt x="3728" y="0"/>
                    <a:pt x="3603" y="42"/>
                    <a:pt x="3503" y="125"/>
                  </a:cubicBezTo>
                  <a:lnTo>
                    <a:pt x="600" y="3594"/>
                  </a:lnTo>
                  <a:lnTo>
                    <a:pt x="200" y="4095"/>
                  </a:lnTo>
                  <a:cubicBezTo>
                    <a:pt x="0" y="4261"/>
                    <a:pt x="0" y="4562"/>
                    <a:pt x="200" y="4728"/>
                  </a:cubicBezTo>
                  <a:cubicBezTo>
                    <a:pt x="284" y="4829"/>
                    <a:pt x="400" y="4879"/>
                    <a:pt x="521" y="4879"/>
                  </a:cubicBezTo>
                  <a:cubicBezTo>
                    <a:pt x="642" y="4879"/>
                    <a:pt x="767" y="4829"/>
                    <a:pt x="867" y="4728"/>
                  </a:cubicBezTo>
                  <a:cubicBezTo>
                    <a:pt x="1835" y="3561"/>
                    <a:pt x="2802" y="2427"/>
                    <a:pt x="3769" y="1259"/>
                  </a:cubicBezTo>
                  <a:lnTo>
                    <a:pt x="4170" y="792"/>
                  </a:lnTo>
                  <a:cubicBezTo>
                    <a:pt x="4370" y="592"/>
                    <a:pt x="4370" y="325"/>
                    <a:pt x="4170" y="125"/>
                  </a:cubicBezTo>
                  <a:cubicBezTo>
                    <a:pt x="4086" y="42"/>
                    <a:pt x="3970" y="0"/>
                    <a:pt x="38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51"/>
            <p:cNvSpPr/>
            <p:nvPr/>
          </p:nvSpPr>
          <p:spPr>
            <a:xfrm>
              <a:off x="-154200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603" y="0"/>
                  </a:moveTo>
                  <a:cubicBezTo>
                    <a:pt x="3486" y="0"/>
                    <a:pt x="3370" y="50"/>
                    <a:pt x="3270" y="150"/>
                  </a:cubicBezTo>
                  <a:lnTo>
                    <a:pt x="568" y="3520"/>
                  </a:lnTo>
                  <a:lnTo>
                    <a:pt x="167" y="3987"/>
                  </a:lnTo>
                  <a:cubicBezTo>
                    <a:pt x="1" y="4153"/>
                    <a:pt x="1" y="4454"/>
                    <a:pt x="167" y="4654"/>
                  </a:cubicBezTo>
                  <a:cubicBezTo>
                    <a:pt x="267" y="4737"/>
                    <a:pt x="392" y="4779"/>
                    <a:pt x="513" y="4779"/>
                  </a:cubicBezTo>
                  <a:cubicBezTo>
                    <a:pt x="634" y="4779"/>
                    <a:pt x="751" y="4737"/>
                    <a:pt x="834" y="4654"/>
                  </a:cubicBezTo>
                  <a:lnTo>
                    <a:pt x="3536" y="1285"/>
                  </a:lnTo>
                  <a:lnTo>
                    <a:pt x="3937" y="818"/>
                  </a:lnTo>
                  <a:cubicBezTo>
                    <a:pt x="4103" y="617"/>
                    <a:pt x="4103" y="317"/>
                    <a:pt x="3937" y="150"/>
                  </a:cubicBezTo>
                  <a:cubicBezTo>
                    <a:pt x="3837" y="50"/>
                    <a:pt x="3720" y="0"/>
                    <a:pt x="36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51"/>
            <p:cNvSpPr/>
            <p:nvPr/>
          </p:nvSpPr>
          <p:spPr>
            <a:xfrm>
              <a:off x="-76650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591" y="0"/>
                  </a:moveTo>
                  <a:cubicBezTo>
                    <a:pt x="3470" y="0"/>
                    <a:pt x="3353" y="50"/>
                    <a:pt x="3270" y="150"/>
                  </a:cubicBezTo>
                  <a:cubicBezTo>
                    <a:pt x="2369" y="1251"/>
                    <a:pt x="1468" y="2385"/>
                    <a:pt x="568" y="3520"/>
                  </a:cubicBezTo>
                  <a:lnTo>
                    <a:pt x="168" y="3987"/>
                  </a:lnTo>
                  <a:cubicBezTo>
                    <a:pt x="1" y="4153"/>
                    <a:pt x="1" y="4454"/>
                    <a:pt x="168" y="4654"/>
                  </a:cubicBezTo>
                  <a:cubicBezTo>
                    <a:pt x="268" y="4737"/>
                    <a:pt x="384" y="4779"/>
                    <a:pt x="501" y="4779"/>
                  </a:cubicBezTo>
                  <a:cubicBezTo>
                    <a:pt x="618" y="4779"/>
                    <a:pt x="735" y="4737"/>
                    <a:pt x="835" y="4654"/>
                  </a:cubicBezTo>
                  <a:lnTo>
                    <a:pt x="3537" y="1285"/>
                  </a:lnTo>
                  <a:lnTo>
                    <a:pt x="3937" y="818"/>
                  </a:lnTo>
                  <a:cubicBezTo>
                    <a:pt x="4104" y="617"/>
                    <a:pt x="4104" y="317"/>
                    <a:pt x="3937" y="150"/>
                  </a:cubicBezTo>
                  <a:cubicBezTo>
                    <a:pt x="3837" y="50"/>
                    <a:pt x="3712" y="0"/>
                    <a:pt x="35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51"/>
            <p:cNvSpPr/>
            <p:nvPr/>
          </p:nvSpPr>
          <p:spPr>
            <a:xfrm>
              <a:off x="75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616" y="0"/>
                  </a:moveTo>
                  <a:cubicBezTo>
                    <a:pt x="3495" y="0"/>
                    <a:pt x="3370" y="50"/>
                    <a:pt x="3270" y="150"/>
                  </a:cubicBezTo>
                  <a:cubicBezTo>
                    <a:pt x="2369" y="1251"/>
                    <a:pt x="1468" y="2385"/>
                    <a:pt x="568" y="3520"/>
                  </a:cubicBezTo>
                  <a:lnTo>
                    <a:pt x="201" y="3987"/>
                  </a:lnTo>
                  <a:cubicBezTo>
                    <a:pt x="1" y="4153"/>
                    <a:pt x="1" y="4454"/>
                    <a:pt x="201" y="4654"/>
                  </a:cubicBezTo>
                  <a:cubicBezTo>
                    <a:pt x="284" y="4737"/>
                    <a:pt x="401" y="4779"/>
                    <a:pt x="522" y="4779"/>
                  </a:cubicBezTo>
                  <a:cubicBezTo>
                    <a:pt x="643" y="4779"/>
                    <a:pt x="768" y="4737"/>
                    <a:pt x="868" y="4654"/>
                  </a:cubicBezTo>
                  <a:lnTo>
                    <a:pt x="3570" y="1285"/>
                  </a:lnTo>
                  <a:lnTo>
                    <a:pt x="3937" y="818"/>
                  </a:lnTo>
                  <a:cubicBezTo>
                    <a:pt x="4104" y="617"/>
                    <a:pt x="4104" y="317"/>
                    <a:pt x="3937" y="150"/>
                  </a:cubicBezTo>
                  <a:cubicBezTo>
                    <a:pt x="3853" y="50"/>
                    <a:pt x="3737" y="0"/>
                    <a:pt x="3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51"/>
            <p:cNvSpPr/>
            <p:nvPr/>
          </p:nvSpPr>
          <p:spPr>
            <a:xfrm>
              <a:off x="77625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591" y="0"/>
                  </a:moveTo>
                  <a:cubicBezTo>
                    <a:pt x="3470" y="0"/>
                    <a:pt x="3353" y="50"/>
                    <a:pt x="3270" y="150"/>
                  </a:cubicBezTo>
                  <a:cubicBezTo>
                    <a:pt x="2369" y="1251"/>
                    <a:pt x="1469" y="2385"/>
                    <a:pt x="568" y="3520"/>
                  </a:cubicBezTo>
                  <a:lnTo>
                    <a:pt x="168" y="3987"/>
                  </a:lnTo>
                  <a:cubicBezTo>
                    <a:pt x="1" y="4153"/>
                    <a:pt x="1" y="4454"/>
                    <a:pt x="168" y="4654"/>
                  </a:cubicBezTo>
                  <a:cubicBezTo>
                    <a:pt x="268" y="4737"/>
                    <a:pt x="393" y="4779"/>
                    <a:pt x="514" y="4779"/>
                  </a:cubicBezTo>
                  <a:cubicBezTo>
                    <a:pt x="635" y="4779"/>
                    <a:pt x="751" y="4737"/>
                    <a:pt x="835" y="4654"/>
                  </a:cubicBezTo>
                  <a:lnTo>
                    <a:pt x="3537" y="1285"/>
                  </a:lnTo>
                  <a:lnTo>
                    <a:pt x="3937" y="818"/>
                  </a:lnTo>
                  <a:cubicBezTo>
                    <a:pt x="4104" y="617"/>
                    <a:pt x="4104" y="317"/>
                    <a:pt x="3937" y="150"/>
                  </a:cubicBezTo>
                  <a:cubicBezTo>
                    <a:pt x="3837" y="50"/>
                    <a:pt x="3712" y="0"/>
                    <a:pt x="35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51"/>
            <p:cNvSpPr/>
            <p:nvPr/>
          </p:nvSpPr>
          <p:spPr>
            <a:xfrm>
              <a:off x="155200" y="2288900"/>
              <a:ext cx="102575" cy="119475"/>
            </a:xfrm>
            <a:custGeom>
              <a:avLst/>
              <a:gdLst/>
              <a:ahLst/>
              <a:cxnLst/>
              <a:rect l="l" t="t" r="r" b="b"/>
              <a:pathLst>
                <a:path w="4103" h="4779" extrusionOk="0">
                  <a:moveTo>
                    <a:pt x="3590" y="0"/>
                  </a:moveTo>
                  <a:cubicBezTo>
                    <a:pt x="3469" y="0"/>
                    <a:pt x="3352" y="50"/>
                    <a:pt x="3269" y="150"/>
                  </a:cubicBezTo>
                  <a:cubicBezTo>
                    <a:pt x="2368" y="1251"/>
                    <a:pt x="1434" y="2385"/>
                    <a:pt x="534" y="3520"/>
                  </a:cubicBezTo>
                  <a:lnTo>
                    <a:pt x="167" y="3987"/>
                  </a:lnTo>
                  <a:cubicBezTo>
                    <a:pt x="0" y="4153"/>
                    <a:pt x="0" y="4454"/>
                    <a:pt x="167" y="4654"/>
                  </a:cubicBezTo>
                  <a:cubicBezTo>
                    <a:pt x="250" y="4737"/>
                    <a:pt x="367" y="4779"/>
                    <a:pt x="488" y="4779"/>
                  </a:cubicBezTo>
                  <a:cubicBezTo>
                    <a:pt x="609" y="4779"/>
                    <a:pt x="734" y="4737"/>
                    <a:pt x="834" y="4654"/>
                  </a:cubicBezTo>
                  <a:cubicBezTo>
                    <a:pt x="1735" y="3520"/>
                    <a:pt x="2635" y="2419"/>
                    <a:pt x="3536" y="1285"/>
                  </a:cubicBezTo>
                  <a:lnTo>
                    <a:pt x="3936" y="818"/>
                  </a:lnTo>
                  <a:cubicBezTo>
                    <a:pt x="4103" y="617"/>
                    <a:pt x="4103" y="317"/>
                    <a:pt x="3936" y="150"/>
                  </a:cubicBezTo>
                  <a:cubicBezTo>
                    <a:pt x="3836" y="50"/>
                    <a:pt x="3711" y="0"/>
                    <a:pt x="3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51"/>
            <p:cNvSpPr/>
            <p:nvPr/>
          </p:nvSpPr>
          <p:spPr>
            <a:xfrm>
              <a:off x="232750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590" y="0"/>
                  </a:moveTo>
                  <a:cubicBezTo>
                    <a:pt x="3469" y="0"/>
                    <a:pt x="3353" y="50"/>
                    <a:pt x="3269" y="150"/>
                  </a:cubicBezTo>
                  <a:cubicBezTo>
                    <a:pt x="2369" y="1251"/>
                    <a:pt x="1468" y="2385"/>
                    <a:pt x="567" y="3520"/>
                  </a:cubicBezTo>
                  <a:lnTo>
                    <a:pt x="167" y="3987"/>
                  </a:lnTo>
                  <a:cubicBezTo>
                    <a:pt x="0" y="4153"/>
                    <a:pt x="0" y="4454"/>
                    <a:pt x="167" y="4654"/>
                  </a:cubicBezTo>
                  <a:cubicBezTo>
                    <a:pt x="267" y="4737"/>
                    <a:pt x="384" y="4779"/>
                    <a:pt x="501" y="4779"/>
                  </a:cubicBezTo>
                  <a:cubicBezTo>
                    <a:pt x="617" y="4779"/>
                    <a:pt x="734" y="4737"/>
                    <a:pt x="834" y="4654"/>
                  </a:cubicBezTo>
                  <a:cubicBezTo>
                    <a:pt x="1735" y="3520"/>
                    <a:pt x="2635" y="2419"/>
                    <a:pt x="3536" y="1285"/>
                  </a:cubicBezTo>
                  <a:lnTo>
                    <a:pt x="3936" y="818"/>
                  </a:lnTo>
                  <a:cubicBezTo>
                    <a:pt x="4103" y="617"/>
                    <a:pt x="4103" y="317"/>
                    <a:pt x="3936" y="150"/>
                  </a:cubicBezTo>
                  <a:cubicBezTo>
                    <a:pt x="3836" y="50"/>
                    <a:pt x="3711" y="0"/>
                    <a:pt x="3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51"/>
            <p:cNvSpPr/>
            <p:nvPr/>
          </p:nvSpPr>
          <p:spPr>
            <a:xfrm>
              <a:off x="309475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590" y="0"/>
                  </a:moveTo>
                  <a:cubicBezTo>
                    <a:pt x="3469" y="0"/>
                    <a:pt x="3353" y="50"/>
                    <a:pt x="3269" y="150"/>
                  </a:cubicBezTo>
                  <a:cubicBezTo>
                    <a:pt x="2368" y="1251"/>
                    <a:pt x="1468" y="2385"/>
                    <a:pt x="567" y="3520"/>
                  </a:cubicBezTo>
                  <a:lnTo>
                    <a:pt x="167" y="3987"/>
                  </a:lnTo>
                  <a:cubicBezTo>
                    <a:pt x="0" y="4153"/>
                    <a:pt x="0" y="4454"/>
                    <a:pt x="167" y="4654"/>
                  </a:cubicBezTo>
                  <a:cubicBezTo>
                    <a:pt x="267" y="4737"/>
                    <a:pt x="392" y="4779"/>
                    <a:pt x="513" y="4779"/>
                  </a:cubicBezTo>
                  <a:cubicBezTo>
                    <a:pt x="634" y="4779"/>
                    <a:pt x="751" y="4737"/>
                    <a:pt x="834" y="4654"/>
                  </a:cubicBezTo>
                  <a:cubicBezTo>
                    <a:pt x="1735" y="3520"/>
                    <a:pt x="2635" y="2419"/>
                    <a:pt x="3536" y="1285"/>
                  </a:cubicBezTo>
                  <a:lnTo>
                    <a:pt x="3936" y="818"/>
                  </a:lnTo>
                  <a:cubicBezTo>
                    <a:pt x="4103" y="617"/>
                    <a:pt x="4103" y="317"/>
                    <a:pt x="3936" y="150"/>
                  </a:cubicBezTo>
                  <a:cubicBezTo>
                    <a:pt x="3836" y="50"/>
                    <a:pt x="3711" y="0"/>
                    <a:pt x="3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51"/>
            <p:cNvSpPr/>
            <p:nvPr/>
          </p:nvSpPr>
          <p:spPr>
            <a:xfrm>
              <a:off x="386175" y="2288900"/>
              <a:ext cx="103450" cy="119475"/>
            </a:xfrm>
            <a:custGeom>
              <a:avLst/>
              <a:gdLst/>
              <a:ahLst/>
              <a:cxnLst/>
              <a:rect l="l" t="t" r="r" b="b"/>
              <a:pathLst>
                <a:path w="4138" h="4779" extrusionOk="0">
                  <a:moveTo>
                    <a:pt x="3620" y="0"/>
                  </a:moveTo>
                  <a:cubicBezTo>
                    <a:pt x="3503" y="0"/>
                    <a:pt x="3387" y="50"/>
                    <a:pt x="3303" y="150"/>
                  </a:cubicBezTo>
                  <a:lnTo>
                    <a:pt x="568" y="3520"/>
                  </a:lnTo>
                  <a:lnTo>
                    <a:pt x="201" y="3987"/>
                  </a:lnTo>
                  <a:cubicBezTo>
                    <a:pt x="1" y="4153"/>
                    <a:pt x="1" y="4454"/>
                    <a:pt x="201" y="4654"/>
                  </a:cubicBezTo>
                  <a:cubicBezTo>
                    <a:pt x="285" y="4737"/>
                    <a:pt x="401" y="4779"/>
                    <a:pt x="522" y="4779"/>
                  </a:cubicBezTo>
                  <a:cubicBezTo>
                    <a:pt x="643" y="4779"/>
                    <a:pt x="768" y="4737"/>
                    <a:pt x="868" y="4654"/>
                  </a:cubicBezTo>
                  <a:cubicBezTo>
                    <a:pt x="1769" y="3520"/>
                    <a:pt x="2670" y="2419"/>
                    <a:pt x="3570" y="1285"/>
                  </a:cubicBezTo>
                  <a:lnTo>
                    <a:pt x="3937" y="818"/>
                  </a:lnTo>
                  <a:cubicBezTo>
                    <a:pt x="4137" y="617"/>
                    <a:pt x="4137" y="317"/>
                    <a:pt x="3937" y="150"/>
                  </a:cubicBezTo>
                  <a:cubicBezTo>
                    <a:pt x="3854" y="50"/>
                    <a:pt x="3737" y="0"/>
                    <a:pt x="36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51"/>
            <p:cNvSpPr/>
            <p:nvPr/>
          </p:nvSpPr>
          <p:spPr>
            <a:xfrm>
              <a:off x="463750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603" y="0"/>
                  </a:moveTo>
                  <a:cubicBezTo>
                    <a:pt x="3486" y="0"/>
                    <a:pt x="3369" y="50"/>
                    <a:pt x="3269" y="150"/>
                  </a:cubicBezTo>
                  <a:lnTo>
                    <a:pt x="567" y="3520"/>
                  </a:lnTo>
                  <a:lnTo>
                    <a:pt x="200" y="3987"/>
                  </a:lnTo>
                  <a:cubicBezTo>
                    <a:pt x="0" y="4153"/>
                    <a:pt x="0" y="4454"/>
                    <a:pt x="200" y="4654"/>
                  </a:cubicBezTo>
                  <a:cubicBezTo>
                    <a:pt x="284" y="4737"/>
                    <a:pt x="400" y="4779"/>
                    <a:pt x="517" y="4779"/>
                  </a:cubicBezTo>
                  <a:cubicBezTo>
                    <a:pt x="634" y="4779"/>
                    <a:pt x="751" y="4737"/>
                    <a:pt x="834" y="4654"/>
                  </a:cubicBezTo>
                  <a:cubicBezTo>
                    <a:pt x="1735" y="3520"/>
                    <a:pt x="2635" y="2419"/>
                    <a:pt x="3569" y="1285"/>
                  </a:cubicBezTo>
                  <a:lnTo>
                    <a:pt x="3936" y="818"/>
                  </a:lnTo>
                  <a:cubicBezTo>
                    <a:pt x="4103" y="617"/>
                    <a:pt x="4103" y="317"/>
                    <a:pt x="3936" y="150"/>
                  </a:cubicBezTo>
                  <a:cubicBezTo>
                    <a:pt x="3836" y="50"/>
                    <a:pt x="3720" y="0"/>
                    <a:pt x="36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51"/>
            <p:cNvSpPr/>
            <p:nvPr/>
          </p:nvSpPr>
          <p:spPr>
            <a:xfrm>
              <a:off x="541300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590" y="0"/>
                  </a:moveTo>
                  <a:cubicBezTo>
                    <a:pt x="3470" y="0"/>
                    <a:pt x="3353" y="50"/>
                    <a:pt x="3269" y="150"/>
                  </a:cubicBezTo>
                  <a:lnTo>
                    <a:pt x="567" y="3520"/>
                  </a:lnTo>
                  <a:lnTo>
                    <a:pt x="167" y="3987"/>
                  </a:lnTo>
                  <a:cubicBezTo>
                    <a:pt x="0" y="4153"/>
                    <a:pt x="0" y="4454"/>
                    <a:pt x="167" y="4654"/>
                  </a:cubicBezTo>
                  <a:cubicBezTo>
                    <a:pt x="267" y="4737"/>
                    <a:pt x="384" y="4779"/>
                    <a:pt x="501" y="4779"/>
                  </a:cubicBezTo>
                  <a:cubicBezTo>
                    <a:pt x="618" y="4779"/>
                    <a:pt x="734" y="4737"/>
                    <a:pt x="834" y="4654"/>
                  </a:cubicBezTo>
                  <a:cubicBezTo>
                    <a:pt x="1735" y="3520"/>
                    <a:pt x="2636" y="2419"/>
                    <a:pt x="3536" y="1285"/>
                  </a:cubicBezTo>
                  <a:lnTo>
                    <a:pt x="3937" y="818"/>
                  </a:lnTo>
                  <a:cubicBezTo>
                    <a:pt x="4103" y="617"/>
                    <a:pt x="4103" y="317"/>
                    <a:pt x="3937" y="150"/>
                  </a:cubicBezTo>
                  <a:cubicBezTo>
                    <a:pt x="3836" y="50"/>
                    <a:pt x="3711" y="0"/>
                    <a:pt x="3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51"/>
            <p:cNvSpPr/>
            <p:nvPr/>
          </p:nvSpPr>
          <p:spPr>
            <a:xfrm>
              <a:off x="618025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615" y="0"/>
                  </a:moveTo>
                  <a:cubicBezTo>
                    <a:pt x="3494" y="0"/>
                    <a:pt x="3369" y="50"/>
                    <a:pt x="3269" y="150"/>
                  </a:cubicBezTo>
                  <a:lnTo>
                    <a:pt x="567" y="3520"/>
                  </a:lnTo>
                  <a:lnTo>
                    <a:pt x="200" y="3987"/>
                  </a:lnTo>
                  <a:cubicBezTo>
                    <a:pt x="0" y="4153"/>
                    <a:pt x="0" y="4454"/>
                    <a:pt x="200" y="4654"/>
                  </a:cubicBezTo>
                  <a:cubicBezTo>
                    <a:pt x="284" y="4737"/>
                    <a:pt x="401" y="4779"/>
                    <a:pt x="521" y="4779"/>
                  </a:cubicBezTo>
                  <a:cubicBezTo>
                    <a:pt x="642" y="4779"/>
                    <a:pt x="767" y="4737"/>
                    <a:pt x="868" y="4654"/>
                  </a:cubicBezTo>
                  <a:lnTo>
                    <a:pt x="3569" y="1285"/>
                  </a:lnTo>
                  <a:lnTo>
                    <a:pt x="3936" y="818"/>
                  </a:lnTo>
                  <a:cubicBezTo>
                    <a:pt x="4103" y="617"/>
                    <a:pt x="4103" y="317"/>
                    <a:pt x="3936" y="150"/>
                  </a:cubicBezTo>
                  <a:cubicBezTo>
                    <a:pt x="3853" y="50"/>
                    <a:pt x="3736" y="0"/>
                    <a:pt x="36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51"/>
            <p:cNvSpPr/>
            <p:nvPr/>
          </p:nvSpPr>
          <p:spPr>
            <a:xfrm>
              <a:off x="695575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603" y="0"/>
                  </a:moveTo>
                  <a:cubicBezTo>
                    <a:pt x="3486" y="0"/>
                    <a:pt x="3370" y="50"/>
                    <a:pt x="3269" y="150"/>
                  </a:cubicBezTo>
                  <a:lnTo>
                    <a:pt x="568" y="3520"/>
                  </a:lnTo>
                  <a:lnTo>
                    <a:pt x="167" y="3987"/>
                  </a:lnTo>
                  <a:cubicBezTo>
                    <a:pt x="0" y="4153"/>
                    <a:pt x="0" y="4454"/>
                    <a:pt x="167" y="4654"/>
                  </a:cubicBezTo>
                  <a:cubicBezTo>
                    <a:pt x="267" y="4737"/>
                    <a:pt x="392" y="4779"/>
                    <a:pt x="513" y="4779"/>
                  </a:cubicBezTo>
                  <a:cubicBezTo>
                    <a:pt x="634" y="4779"/>
                    <a:pt x="751" y="4737"/>
                    <a:pt x="834" y="4654"/>
                  </a:cubicBezTo>
                  <a:lnTo>
                    <a:pt x="3536" y="1285"/>
                  </a:lnTo>
                  <a:lnTo>
                    <a:pt x="3937" y="818"/>
                  </a:lnTo>
                  <a:cubicBezTo>
                    <a:pt x="4103" y="617"/>
                    <a:pt x="4103" y="317"/>
                    <a:pt x="3937" y="150"/>
                  </a:cubicBezTo>
                  <a:cubicBezTo>
                    <a:pt x="3837" y="50"/>
                    <a:pt x="3720" y="0"/>
                    <a:pt x="36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76" name="Google Shape;2076;p51"/>
          <p:cNvGrpSpPr/>
          <p:nvPr/>
        </p:nvGrpSpPr>
        <p:grpSpPr>
          <a:xfrm rot="390124">
            <a:off x="-711125" y="318230"/>
            <a:ext cx="1719442" cy="916249"/>
            <a:chOff x="7463504" y="3075665"/>
            <a:chExt cx="2603050" cy="1387103"/>
          </a:xfrm>
        </p:grpSpPr>
        <p:sp>
          <p:nvSpPr>
            <p:cNvPr id="2077" name="Google Shape;2077;p51"/>
            <p:cNvSpPr/>
            <p:nvPr/>
          </p:nvSpPr>
          <p:spPr>
            <a:xfrm rot="-970049">
              <a:off x="7514122" y="3409760"/>
              <a:ext cx="2501813" cy="718914"/>
            </a:xfrm>
            <a:custGeom>
              <a:avLst/>
              <a:gdLst/>
              <a:ahLst/>
              <a:cxnLst/>
              <a:rect l="l" t="t" r="r" b="b"/>
              <a:pathLst>
                <a:path w="128944" h="37053" extrusionOk="0">
                  <a:moveTo>
                    <a:pt x="119723" y="3025"/>
                  </a:moveTo>
                  <a:cubicBezTo>
                    <a:pt x="119950" y="3025"/>
                    <a:pt x="120176" y="3078"/>
                    <a:pt x="120387" y="3183"/>
                  </a:cubicBezTo>
                  <a:cubicBezTo>
                    <a:pt x="121455" y="3183"/>
                    <a:pt x="122523" y="3192"/>
                    <a:pt x="123590" y="3192"/>
                  </a:cubicBezTo>
                  <a:cubicBezTo>
                    <a:pt x="124124" y="3192"/>
                    <a:pt x="124658" y="3190"/>
                    <a:pt x="125192" y="3183"/>
                  </a:cubicBezTo>
                  <a:cubicBezTo>
                    <a:pt x="125219" y="3182"/>
                    <a:pt x="125245" y="3181"/>
                    <a:pt x="125270" y="3181"/>
                  </a:cubicBezTo>
                  <a:cubicBezTo>
                    <a:pt x="125652" y="3181"/>
                    <a:pt x="125782" y="3338"/>
                    <a:pt x="125782" y="3773"/>
                  </a:cubicBezTo>
                  <a:cubicBezTo>
                    <a:pt x="125782" y="5544"/>
                    <a:pt x="125782" y="7335"/>
                    <a:pt x="125782" y="9105"/>
                  </a:cubicBezTo>
                  <a:lnTo>
                    <a:pt x="125782" y="10560"/>
                  </a:lnTo>
                  <a:lnTo>
                    <a:pt x="125782" y="18063"/>
                  </a:lnTo>
                  <a:lnTo>
                    <a:pt x="125782" y="19517"/>
                  </a:lnTo>
                  <a:lnTo>
                    <a:pt x="125782" y="26493"/>
                  </a:lnTo>
                  <a:lnTo>
                    <a:pt x="125782" y="27947"/>
                  </a:lnTo>
                  <a:cubicBezTo>
                    <a:pt x="125782" y="29739"/>
                    <a:pt x="125761" y="31509"/>
                    <a:pt x="125782" y="33280"/>
                  </a:cubicBezTo>
                  <a:cubicBezTo>
                    <a:pt x="125803" y="33764"/>
                    <a:pt x="125635" y="33870"/>
                    <a:pt x="125171" y="33870"/>
                  </a:cubicBezTo>
                  <a:lnTo>
                    <a:pt x="4257" y="33870"/>
                  </a:lnTo>
                  <a:cubicBezTo>
                    <a:pt x="4052" y="33870"/>
                    <a:pt x="3889" y="33874"/>
                    <a:pt x="3759" y="33874"/>
                  </a:cubicBezTo>
                  <a:cubicBezTo>
                    <a:pt x="3197" y="33874"/>
                    <a:pt x="3267" y="33791"/>
                    <a:pt x="3267" y="32900"/>
                  </a:cubicBezTo>
                  <a:lnTo>
                    <a:pt x="3267" y="27947"/>
                  </a:lnTo>
                  <a:cubicBezTo>
                    <a:pt x="3098" y="27484"/>
                    <a:pt x="3098" y="26978"/>
                    <a:pt x="3267" y="26493"/>
                  </a:cubicBezTo>
                  <a:lnTo>
                    <a:pt x="3267" y="19517"/>
                  </a:lnTo>
                  <a:cubicBezTo>
                    <a:pt x="3098" y="19053"/>
                    <a:pt x="3098" y="18547"/>
                    <a:pt x="3267" y="18084"/>
                  </a:cubicBezTo>
                  <a:lnTo>
                    <a:pt x="3267" y="10560"/>
                  </a:lnTo>
                  <a:cubicBezTo>
                    <a:pt x="3098" y="10096"/>
                    <a:pt x="3098" y="9590"/>
                    <a:pt x="3267" y="9127"/>
                  </a:cubicBezTo>
                  <a:cubicBezTo>
                    <a:pt x="3267" y="7356"/>
                    <a:pt x="3309" y="5628"/>
                    <a:pt x="3267" y="3879"/>
                  </a:cubicBezTo>
                  <a:cubicBezTo>
                    <a:pt x="3267" y="3310"/>
                    <a:pt x="3457" y="3183"/>
                    <a:pt x="3983" y="3183"/>
                  </a:cubicBezTo>
                  <a:cubicBezTo>
                    <a:pt x="4812" y="3190"/>
                    <a:pt x="5641" y="3192"/>
                    <a:pt x="6471" y="3192"/>
                  </a:cubicBezTo>
                  <a:cubicBezTo>
                    <a:pt x="8131" y="3192"/>
                    <a:pt x="9793" y="3183"/>
                    <a:pt x="11465" y="3183"/>
                  </a:cubicBezTo>
                  <a:cubicBezTo>
                    <a:pt x="11645" y="3078"/>
                    <a:pt x="11845" y="3025"/>
                    <a:pt x="12048" y="3025"/>
                  </a:cubicBezTo>
                  <a:cubicBezTo>
                    <a:pt x="12251" y="3025"/>
                    <a:pt x="12456" y="3078"/>
                    <a:pt x="12646" y="3183"/>
                  </a:cubicBezTo>
                  <a:lnTo>
                    <a:pt x="25966" y="3183"/>
                  </a:lnTo>
                  <a:cubicBezTo>
                    <a:pt x="26166" y="3078"/>
                    <a:pt x="26387" y="3025"/>
                    <a:pt x="26611" y="3025"/>
                  </a:cubicBezTo>
                  <a:cubicBezTo>
                    <a:pt x="26835" y="3025"/>
                    <a:pt x="27062" y="3078"/>
                    <a:pt x="27273" y="3183"/>
                  </a:cubicBezTo>
                  <a:lnTo>
                    <a:pt x="38064" y="3183"/>
                  </a:lnTo>
                  <a:cubicBezTo>
                    <a:pt x="38274" y="3078"/>
                    <a:pt x="38501" y="3025"/>
                    <a:pt x="38727" y="3025"/>
                  </a:cubicBezTo>
                  <a:cubicBezTo>
                    <a:pt x="38954" y="3025"/>
                    <a:pt x="39181" y="3078"/>
                    <a:pt x="39391" y="3183"/>
                  </a:cubicBezTo>
                  <a:lnTo>
                    <a:pt x="52690" y="3183"/>
                  </a:lnTo>
                  <a:cubicBezTo>
                    <a:pt x="52901" y="3078"/>
                    <a:pt x="53128" y="3025"/>
                    <a:pt x="53352" y="3025"/>
                  </a:cubicBezTo>
                  <a:cubicBezTo>
                    <a:pt x="53576" y="3025"/>
                    <a:pt x="53797" y="3078"/>
                    <a:pt x="53997" y="3183"/>
                  </a:cubicBezTo>
                  <a:lnTo>
                    <a:pt x="65463" y="3183"/>
                  </a:lnTo>
                  <a:cubicBezTo>
                    <a:pt x="65673" y="3078"/>
                    <a:pt x="65900" y="3025"/>
                    <a:pt x="66126" y="3025"/>
                  </a:cubicBezTo>
                  <a:cubicBezTo>
                    <a:pt x="66353" y="3025"/>
                    <a:pt x="66580" y="3078"/>
                    <a:pt x="66790" y="3183"/>
                  </a:cubicBezTo>
                  <a:lnTo>
                    <a:pt x="79963" y="3183"/>
                  </a:lnTo>
                  <a:cubicBezTo>
                    <a:pt x="80163" y="3078"/>
                    <a:pt x="80384" y="3025"/>
                    <a:pt x="80608" y="3025"/>
                  </a:cubicBezTo>
                  <a:cubicBezTo>
                    <a:pt x="80832" y="3025"/>
                    <a:pt x="81059" y="3078"/>
                    <a:pt x="81270" y="3183"/>
                  </a:cubicBezTo>
                  <a:lnTo>
                    <a:pt x="92208" y="3183"/>
                  </a:lnTo>
                  <a:cubicBezTo>
                    <a:pt x="92419" y="3078"/>
                    <a:pt x="92645" y="3025"/>
                    <a:pt x="92869" y="3025"/>
                  </a:cubicBezTo>
                  <a:cubicBezTo>
                    <a:pt x="93093" y="3025"/>
                    <a:pt x="93315" y="3078"/>
                    <a:pt x="93515" y="3183"/>
                  </a:cubicBezTo>
                  <a:lnTo>
                    <a:pt x="106687" y="3183"/>
                  </a:lnTo>
                  <a:cubicBezTo>
                    <a:pt x="106898" y="3078"/>
                    <a:pt x="107125" y="3025"/>
                    <a:pt x="107351" y="3025"/>
                  </a:cubicBezTo>
                  <a:cubicBezTo>
                    <a:pt x="107578" y="3025"/>
                    <a:pt x="107804" y="3078"/>
                    <a:pt x="108015" y="3183"/>
                  </a:cubicBezTo>
                  <a:lnTo>
                    <a:pt x="119059" y="3183"/>
                  </a:lnTo>
                  <a:cubicBezTo>
                    <a:pt x="119270" y="3078"/>
                    <a:pt x="119496" y="3025"/>
                    <a:pt x="119723" y="3025"/>
                  </a:cubicBezTo>
                  <a:close/>
                  <a:moveTo>
                    <a:pt x="125677" y="1"/>
                  </a:moveTo>
                  <a:cubicBezTo>
                    <a:pt x="84874" y="1"/>
                    <a:pt x="44049" y="22"/>
                    <a:pt x="3225" y="22"/>
                  </a:cubicBezTo>
                  <a:cubicBezTo>
                    <a:pt x="3187" y="20"/>
                    <a:pt x="3149" y="20"/>
                    <a:pt x="3111" y="20"/>
                  </a:cubicBezTo>
                  <a:cubicBezTo>
                    <a:pt x="2017" y="20"/>
                    <a:pt x="1015" y="604"/>
                    <a:pt x="506" y="1581"/>
                  </a:cubicBezTo>
                  <a:cubicBezTo>
                    <a:pt x="63" y="2361"/>
                    <a:pt x="0" y="3246"/>
                    <a:pt x="0" y="4110"/>
                  </a:cubicBezTo>
                  <a:lnTo>
                    <a:pt x="0" y="31699"/>
                  </a:lnTo>
                  <a:cubicBezTo>
                    <a:pt x="0" y="32479"/>
                    <a:pt x="63" y="33280"/>
                    <a:pt x="105" y="34059"/>
                  </a:cubicBezTo>
                  <a:cubicBezTo>
                    <a:pt x="190" y="35893"/>
                    <a:pt x="1834" y="37052"/>
                    <a:pt x="3372" y="37052"/>
                  </a:cubicBezTo>
                  <a:cubicBezTo>
                    <a:pt x="23732" y="37031"/>
                    <a:pt x="44070" y="37031"/>
                    <a:pt x="64430" y="37031"/>
                  </a:cubicBezTo>
                  <a:lnTo>
                    <a:pt x="125593" y="37031"/>
                  </a:lnTo>
                  <a:cubicBezTo>
                    <a:pt x="125633" y="37033"/>
                    <a:pt x="125673" y="37033"/>
                    <a:pt x="125713" y="37033"/>
                  </a:cubicBezTo>
                  <a:cubicBezTo>
                    <a:pt x="126786" y="37033"/>
                    <a:pt x="127806" y="36491"/>
                    <a:pt x="128375" y="35577"/>
                  </a:cubicBezTo>
                  <a:cubicBezTo>
                    <a:pt x="128902" y="34797"/>
                    <a:pt x="128944" y="33933"/>
                    <a:pt x="128944" y="33069"/>
                  </a:cubicBezTo>
                  <a:lnTo>
                    <a:pt x="128944" y="5206"/>
                  </a:lnTo>
                  <a:cubicBezTo>
                    <a:pt x="128944" y="4427"/>
                    <a:pt x="128902" y="3626"/>
                    <a:pt x="128838" y="2846"/>
                  </a:cubicBezTo>
                  <a:cubicBezTo>
                    <a:pt x="128733" y="1307"/>
                    <a:pt x="127173" y="1"/>
                    <a:pt x="1256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57150" dir="3000000" algn="bl" rotWithShape="0">
                <a:schemeClr val="dk1">
                  <a:alpha val="7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51"/>
            <p:cNvSpPr/>
            <p:nvPr/>
          </p:nvSpPr>
          <p:spPr>
            <a:xfrm rot="-970049">
              <a:off x="7643875" y="3941661"/>
              <a:ext cx="2378822" cy="115793"/>
            </a:xfrm>
            <a:custGeom>
              <a:avLst/>
              <a:gdLst/>
              <a:ahLst/>
              <a:cxnLst/>
              <a:rect l="l" t="t" r="r" b="b"/>
              <a:pathLst>
                <a:path w="122605" h="5968" extrusionOk="0">
                  <a:moveTo>
                    <a:pt x="7529" y="0"/>
                  </a:moveTo>
                  <a:cubicBezTo>
                    <a:pt x="5042" y="21"/>
                    <a:pt x="2534" y="21"/>
                    <a:pt x="26" y="21"/>
                  </a:cubicBezTo>
                  <a:cubicBezTo>
                    <a:pt x="26" y="1665"/>
                    <a:pt x="26" y="3309"/>
                    <a:pt x="89" y="4974"/>
                  </a:cubicBezTo>
                  <a:cubicBezTo>
                    <a:pt x="89" y="5893"/>
                    <a:pt x="0" y="5968"/>
                    <a:pt x="630" y="5968"/>
                  </a:cubicBezTo>
                  <a:cubicBezTo>
                    <a:pt x="752" y="5968"/>
                    <a:pt x="900" y="5965"/>
                    <a:pt x="1080" y="5965"/>
                  </a:cubicBezTo>
                  <a:lnTo>
                    <a:pt x="116724" y="5965"/>
                  </a:lnTo>
                  <a:cubicBezTo>
                    <a:pt x="117905" y="5965"/>
                    <a:pt x="119076" y="5955"/>
                    <a:pt x="120243" y="5955"/>
                  </a:cubicBezTo>
                  <a:cubicBezTo>
                    <a:pt x="120827" y="5955"/>
                    <a:pt x="121410" y="5958"/>
                    <a:pt x="121993" y="5965"/>
                  </a:cubicBezTo>
                  <a:cubicBezTo>
                    <a:pt x="122436" y="5965"/>
                    <a:pt x="122605" y="5838"/>
                    <a:pt x="122605" y="5375"/>
                  </a:cubicBezTo>
                  <a:cubicBezTo>
                    <a:pt x="122584" y="3583"/>
                    <a:pt x="122584" y="1813"/>
                    <a:pt x="122584" y="42"/>
                  </a:cubicBezTo>
                  <a:cubicBezTo>
                    <a:pt x="120982" y="42"/>
                    <a:pt x="119380" y="42"/>
                    <a:pt x="117778" y="21"/>
                  </a:cubicBezTo>
                  <a:cubicBezTo>
                    <a:pt x="117755" y="20"/>
                    <a:pt x="117733" y="20"/>
                    <a:pt x="117711" y="20"/>
                  </a:cubicBezTo>
                  <a:cubicBezTo>
                    <a:pt x="117302" y="20"/>
                    <a:pt x="117188" y="212"/>
                    <a:pt x="117188" y="633"/>
                  </a:cubicBezTo>
                  <a:cubicBezTo>
                    <a:pt x="117209" y="2129"/>
                    <a:pt x="117188" y="3625"/>
                    <a:pt x="117209" y="5101"/>
                  </a:cubicBezTo>
                  <a:cubicBezTo>
                    <a:pt x="117230" y="5628"/>
                    <a:pt x="117104" y="5838"/>
                    <a:pt x="116535" y="5838"/>
                  </a:cubicBezTo>
                  <a:cubicBezTo>
                    <a:pt x="116513" y="5839"/>
                    <a:pt x="116493" y="5839"/>
                    <a:pt x="116473" y="5839"/>
                  </a:cubicBezTo>
                  <a:cubicBezTo>
                    <a:pt x="115901" y="5839"/>
                    <a:pt x="115881" y="5548"/>
                    <a:pt x="115881" y="5080"/>
                  </a:cubicBezTo>
                  <a:cubicBezTo>
                    <a:pt x="115902" y="3604"/>
                    <a:pt x="115881" y="2129"/>
                    <a:pt x="115902" y="675"/>
                  </a:cubicBezTo>
                  <a:cubicBezTo>
                    <a:pt x="115902" y="190"/>
                    <a:pt x="115797" y="21"/>
                    <a:pt x="115270" y="21"/>
                  </a:cubicBezTo>
                  <a:lnTo>
                    <a:pt x="105406" y="21"/>
                  </a:lnTo>
                  <a:cubicBezTo>
                    <a:pt x="104922" y="21"/>
                    <a:pt x="104816" y="190"/>
                    <a:pt x="104816" y="633"/>
                  </a:cubicBezTo>
                  <a:cubicBezTo>
                    <a:pt x="104837" y="2129"/>
                    <a:pt x="104795" y="3625"/>
                    <a:pt x="104837" y="5101"/>
                  </a:cubicBezTo>
                  <a:cubicBezTo>
                    <a:pt x="104837" y="5628"/>
                    <a:pt x="104732" y="5838"/>
                    <a:pt x="104142" y="5838"/>
                  </a:cubicBezTo>
                  <a:cubicBezTo>
                    <a:pt x="104121" y="5839"/>
                    <a:pt x="104102" y="5839"/>
                    <a:pt x="104082" y="5839"/>
                  </a:cubicBezTo>
                  <a:cubicBezTo>
                    <a:pt x="103528" y="5839"/>
                    <a:pt x="103489" y="5548"/>
                    <a:pt x="103489" y="5080"/>
                  </a:cubicBezTo>
                  <a:cubicBezTo>
                    <a:pt x="103510" y="3604"/>
                    <a:pt x="103489" y="2150"/>
                    <a:pt x="103510" y="675"/>
                  </a:cubicBezTo>
                  <a:cubicBezTo>
                    <a:pt x="103531" y="211"/>
                    <a:pt x="103425" y="21"/>
                    <a:pt x="102898" y="21"/>
                  </a:cubicBezTo>
                  <a:lnTo>
                    <a:pt x="90906" y="21"/>
                  </a:lnTo>
                  <a:cubicBezTo>
                    <a:pt x="90442" y="21"/>
                    <a:pt x="90316" y="190"/>
                    <a:pt x="90316" y="633"/>
                  </a:cubicBezTo>
                  <a:cubicBezTo>
                    <a:pt x="90337" y="2129"/>
                    <a:pt x="90316" y="3604"/>
                    <a:pt x="90337" y="5101"/>
                  </a:cubicBezTo>
                  <a:cubicBezTo>
                    <a:pt x="90358" y="5628"/>
                    <a:pt x="90232" y="5838"/>
                    <a:pt x="89663" y="5838"/>
                  </a:cubicBezTo>
                  <a:cubicBezTo>
                    <a:pt x="89641" y="5839"/>
                    <a:pt x="89621" y="5839"/>
                    <a:pt x="89601" y="5839"/>
                  </a:cubicBezTo>
                  <a:cubicBezTo>
                    <a:pt x="89029" y="5839"/>
                    <a:pt x="89009" y="5548"/>
                    <a:pt x="89009" y="5080"/>
                  </a:cubicBezTo>
                  <a:cubicBezTo>
                    <a:pt x="89030" y="3625"/>
                    <a:pt x="88988" y="2171"/>
                    <a:pt x="89030" y="738"/>
                  </a:cubicBezTo>
                  <a:cubicBezTo>
                    <a:pt x="89030" y="211"/>
                    <a:pt x="88904" y="21"/>
                    <a:pt x="88335" y="21"/>
                  </a:cubicBezTo>
                  <a:cubicBezTo>
                    <a:pt x="86733" y="32"/>
                    <a:pt x="85131" y="37"/>
                    <a:pt x="83529" y="37"/>
                  </a:cubicBezTo>
                  <a:cubicBezTo>
                    <a:pt x="81928" y="37"/>
                    <a:pt x="80326" y="32"/>
                    <a:pt x="78724" y="21"/>
                  </a:cubicBezTo>
                  <a:cubicBezTo>
                    <a:pt x="78699" y="20"/>
                    <a:pt x="78675" y="20"/>
                    <a:pt x="78652" y="20"/>
                  </a:cubicBezTo>
                  <a:cubicBezTo>
                    <a:pt x="78167" y="20"/>
                    <a:pt x="78071" y="233"/>
                    <a:pt x="78071" y="696"/>
                  </a:cubicBezTo>
                  <a:cubicBezTo>
                    <a:pt x="78092" y="2108"/>
                    <a:pt x="78071" y="3520"/>
                    <a:pt x="78071" y="4911"/>
                  </a:cubicBezTo>
                  <a:cubicBezTo>
                    <a:pt x="78071" y="5375"/>
                    <a:pt x="78218" y="5859"/>
                    <a:pt x="77396" y="5859"/>
                  </a:cubicBezTo>
                  <a:cubicBezTo>
                    <a:pt x="76638" y="5838"/>
                    <a:pt x="76764" y="5396"/>
                    <a:pt x="76764" y="4953"/>
                  </a:cubicBezTo>
                  <a:cubicBezTo>
                    <a:pt x="76764" y="3541"/>
                    <a:pt x="76722" y="2129"/>
                    <a:pt x="76764" y="738"/>
                  </a:cubicBezTo>
                  <a:cubicBezTo>
                    <a:pt x="76785" y="211"/>
                    <a:pt x="76638" y="21"/>
                    <a:pt x="76069" y="21"/>
                  </a:cubicBezTo>
                  <a:cubicBezTo>
                    <a:pt x="74098" y="32"/>
                    <a:pt x="72122" y="37"/>
                    <a:pt x="70146" y="37"/>
                  </a:cubicBezTo>
                  <a:cubicBezTo>
                    <a:pt x="68170" y="37"/>
                    <a:pt x="66194" y="32"/>
                    <a:pt x="64224" y="21"/>
                  </a:cubicBezTo>
                  <a:cubicBezTo>
                    <a:pt x="64197" y="20"/>
                    <a:pt x="64171" y="20"/>
                    <a:pt x="64146" y="20"/>
                  </a:cubicBezTo>
                  <a:cubicBezTo>
                    <a:pt x="63666" y="20"/>
                    <a:pt x="63570" y="215"/>
                    <a:pt x="63570" y="696"/>
                  </a:cubicBezTo>
                  <a:cubicBezTo>
                    <a:pt x="63570" y="2129"/>
                    <a:pt x="63570" y="3541"/>
                    <a:pt x="63570" y="4974"/>
                  </a:cubicBezTo>
                  <a:cubicBezTo>
                    <a:pt x="63570" y="5447"/>
                    <a:pt x="63630" y="5839"/>
                    <a:pt x="62950" y="5839"/>
                  </a:cubicBezTo>
                  <a:cubicBezTo>
                    <a:pt x="62933" y="5839"/>
                    <a:pt x="62915" y="5839"/>
                    <a:pt x="62896" y="5838"/>
                  </a:cubicBezTo>
                  <a:cubicBezTo>
                    <a:pt x="62200" y="5838"/>
                    <a:pt x="62264" y="5459"/>
                    <a:pt x="62264" y="5016"/>
                  </a:cubicBezTo>
                  <a:cubicBezTo>
                    <a:pt x="62264" y="3583"/>
                    <a:pt x="62222" y="2150"/>
                    <a:pt x="62264" y="738"/>
                  </a:cubicBezTo>
                  <a:cubicBezTo>
                    <a:pt x="62264" y="211"/>
                    <a:pt x="62137" y="21"/>
                    <a:pt x="61568" y="21"/>
                  </a:cubicBezTo>
                  <a:cubicBezTo>
                    <a:pt x="59882" y="32"/>
                    <a:pt x="58191" y="37"/>
                    <a:pt x="56499" y="37"/>
                  </a:cubicBezTo>
                  <a:cubicBezTo>
                    <a:pt x="54808" y="37"/>
                    <a:pt x="53117" y="32"/>
                    <a:pt x="51431" y="21"/>
                  </a:cubicBezTo>
                  <a:cubicBezTo>
                    <a:pt x="51406" y="20"/>
                    <a:pt x="51382" y="20"/>
                    <a:pt x="51359" y="20"/>
                  </a:cubicBezTo>
                  <a:cubicBezTo>
                    <a:pt x="50873" y="20"/>
                    <a:pt x="50777" y="233"/>
                    <a:pt x="50777" y="696"/>
                  </a:cubicBezTo>
                  <a:cubicBezTo>
                    <a:pt x="50777" y="2108"/>
                    <a:pt x="50777" y="3520"/>
                    <a:pt x="50777" y="4911"/>
                  </a:cubicBezTo>
                  <a:cubicBezTo>
                    <a:pt x="50777" y="5375"/>
                    <a:pt x="50925" y="5859"/>
                    <a:pt x="50103" y="5859"/>
                  </a:cubicBezTo>
                  <a:cubicBezTo>
                    <a:pt x="49323" y="5838"/>
                    <a:pt x="49449" y="5396"/>
                    <a:pt x="49449" y="4953"/>
                  </a:cubicBezTo>
                  <a:cubicBezTo>
                    <a:pt x="49449" y="3562"/>
                    <a:pt x="49428" y="2192"/>
                    <a:pt x="49449" y="801"/>
                  </a:cubicBezTo>
                  <a:cubicBezTo>
                    <a:pt x="49470" y="211"/>
                    <a:pt x="49344" y="0"/>
                    <a:pt x="48712" y="0"/>
                  </a:cubicBezTo>
                  <a:cubicBezTo>
                    <a:pt x="46741" y="21"/>
                    <a:pt x="44776" y="32"/>
                    <a:pt x="42810" y="32"/>
                  </a:cubicBezTo>
                  <a:cubicBezTo>
                    <a:pt x="40845" y="32"/>
                    <a:pt x="38880" y="21"/>
                    <a:pt x="36909" y="0"/>
                  </a:cubicBezTo>
                  <a:cubicBezTo>
                    <a:pt x="36256" y="0"/>
                    <a:pt x="36108" y="211"/>
                    <a:pt x="36129" y="843"/>
                  </a:cubicBezTo>
                  <a:cubicBezTo>
                    <a:pt x="36171" y="2255"/>
                    <a:pt x="36129" y="3689"/>
                    <a:pt x="36150" y="5122"/>
                  </a:cubicBezTo>
                  <a:cubicBezTo>
                    <a:pt x="36171" y="5628"/>
                    <a:pt x="36024" y="5838"/>
                    <a:pt x="35455" y="5838"/>
                  </a:cubicBezTo>
                  <a:cubicBezTo>
                    <a:pt x="34907" y="5838"/>
                    <a:pt x="34823" y="5628"/>
                    <a:pt x="34823" y="5143"/>
                  </a:cubicBezTo>
                  <a:cubicBezTo>
                    <a:pt x="34844" y="3646"/>
                    <a:pt x="34801" y="2150"/>
                    <a:pt x="34844" y="654"/>
                  </a:cubicBezTo>
                  <a:cubicBezTo>
                    <a:pt x="34844" y="190"/>
                    <a:pt x="34717" y="0"/>
                    <a:pt x="34211" y="0"/>
                  </a:cubicBezTo>
                  <a:cubicBezTo>
                    <a:pt x="32620" y="11"/>
                    <a:pt x="31029" y="16"/>
                    <a:pt x="29438" y="16"/>
                  </a:cubicBezTo>
                  <a:cubicBezTo>
                    <a:pt x="27846" y="16"/>
                    <a:pt x="26255" y="11"/>
                    <a:pt x="24664" y="0"/>
                  </a:cubicBezTo>
                  <a:cubicBezTo>
                    <a:pt x="24116" y="0"/>
                    <a:pt x="24011" y="190"/>
                    <a:pt x="24011" y="696"/>
                  </a:cubicBezTo>
                  <a:cubicBezTo>
                    <a:pt x="24032" y="2150"/>
                    <a:pt x="24011" y="3583"/>
                    <a:pt x="24032" y="5037"/>
                  </a:cubicBezTo>
                  <a:cubicBezTo>
                    <a:pt x="24032" y="5543"/>
                    <a:pt x="23968" y="5838"/>
                    <a:pt x="23336" y="5838"/>
                  </a:cubicBezTo>
                  <a:cubicBezTo>
                    <a:pt x="22704" y="5817"/>
                    <a:pt x="22704" y="5543"/>
                    <a:pt x="22704" y="5059"/>
                  </a:cubicBezTo>
                  <a:cubicBezTo>
                    <a:pt x="22704" y="3583"/>
                    <a:pt x="22683" y="2129"/>
                    <a:pt x="22704" y="654"/>
                  </a:cubicBezTo>
                  <a:cubicBezTo>
                    <a:pt x="22725" y="169"/>
                    <a:pt x="22598" y="0"/>
                    <a:pt x="22093" y="0"/>
                  </a:cubicBezTo>
                  <a:cubicBezTo>
                    <a:pt x="20080" y="11"/>
                    <a:pt x="18072" y="16"/>
                    <a:pt x="16065" y="16"/>
                  </a:cubicBezTo>
                  <a:cubicBezTo>
                    <a:pt x="14057" y="16"/>
                    <a:pt x="12050" y="11"/>
                    <a:pt x="10037" y="0"/>
                  </a:cubicBezTo>
                  <a:cubicBezTo>
                    <a:pt x="9489" y="0"/>
                    <a:pt x="9405" y="211"/>
                    <a:pt x="9405" y="696"/>
                  </a:cubicBezTo>
                  <a:cubicBezTo>
                    <a:pt x="9405" y="2192"/>
                    <a:pt x="9384" y="3689"/>
                    <a:pt x="9405" y="5164"/>
                  </a:cubicBezTo>
                  <a:cubicBezTo>
                    <a:pt x="9426" y="5649"/>
                    <a:pt x="9278" y="5838"/>
                    <a:pt x="8794" y="5838"/>
                  </a:cubicBezTo>
                  <a:cubicBezTo>
                    <a:pt x="8309" y="5817"/>
                    <a:pt x="8203" y="5628"/>
                    <a:pt x="8203" y="5206"/>
                  </a:cubicBezTo>
                  <a:cubicBezTo>
                    <a:pt x="8224" y="3710"/>
                    <a:pt x="8203" y="2213"/>
                    <a:pt x="8224" y="717"/>
                  </a:cubicBezTo>
                  <a:cubicBezTo>
                    <a:pt x="8246" y="190"/>
                    <a:pt x="8098" y="0"/>
                    <a:pt x="752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51"/>
            <p:cNvSpPr/>
            <p:nvPr/>
          </p:nvSpPr>
          <p:spPr>
            <a:xfrm rot="-970049">
              <a:off x="7726880" y="3725119"/>
              <a:ext cx="258458" cy="115327"/>
            </a:xfrm>
            <a:custGeom>
              <a:avLst/>
              <a:gdLst/>
              <a:ahLst/>
              <a:cxnLst/>
              <a:rect l="l" t="t" r="r" b="b"/>
              <a:pathLst>
                <a:path w="13321" h="5944" extrusionOk="0">
                  <a:moveTo>
                    <a:pt x="1" y="0"/>
                  </a:moveTo>
                  <a:cubicBezTo>
                    <a:pt x="1" y="1770"/>
                    <a:pt x="22" y="3562"/>
                    <a:pt x="1" y="5332"/>
                  </a:cubicBezTo>
                  <a:cubicBezTo>
                    <a:pt x="1" y="5796"/>
                    <a:pt x="148" y="5944"/>
                    <a:pt x="612" y="5944"/>
                  </a:cubicBezTo>
                  <a:cubicBezTo>
                    <a:pt x="2625" y="5933"/>
                    <a:pt x="4643" y="5928"/>
                    <a:pt x="6663" y="5928"/>
                  </a:cubicBezTo>
                  <a:cubicBezTo>
                    <a:pt x="8684" y="5928"/>
                    <a:pt x="10707" y="5933"/>
                    <a:pt x="12731" y="5944"/>
                  </a:cubicBezTo>
                  <a:cubicBezTo>
                    <a:pt x="13194" y="5944"/>
                    <a:pt x="13321" y="5796"/>
                    <a:pt x="13321" y="5332"/>
                  </a:cubicBezTo>
                  <a:lnTo>
                    <a:pt x="13321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51"/>
            <p:cNvSpPr/>
            <p:nvPr/>
          </p:nvSpPr>
          <p:spPr>
            <a:xfrm rot="-970049">
              <a:off x="8225258" y="3580598"/>
              <a:ext cx="258458" cy="115327"/>
            </a:xfrm>
            <a:custGeom>
              <a:avLst/>
              <a:gdLst/>
              <a:ahLst/>
              <a:cxnLst/>
              <a:rect l="l" t="t" r="r" b="b"/>
              <a:pathLst>
                <a:path w="13321" h="5944" extrusionOk="0">
                  <a:moveTo>
                    <a:pt x="0" y="0"/>
                  </a:moveTo>
                  <a:cubicBezTo>
                    <a:pt x="0" y="1749"/>
                    <a:pt x="21" y="3499"/>
                    <a:pt x="0" y="5248"/>
                  </a:cubicBezTo>
                  <a:cubicBezTo>
                    <a:pt x="0" y="5754"/>
                    <a:pt x="106" y="5944"/>
                    <a:pt x="654" y="5944"/>
                  </a:cubicBezTo>
                  <a:cubicBezTo>
                    <a:pt x="2656" y="5933"/>
                    <a:pt x="4658" y="5928"/>
                    <a:pt x="6660" y="5928"/>
                  </a:cubicBezTo>
                  <a:cubicBezTo>
                    <a:pt x="8663" y="5928"/>
                    <a:pt x="10665" y="5933"/>
                    <a:pt x="12667" y="5944"/>
                  </a:cubicBezTo>
                  <a:cubicBezTo>
                    <a:pt x="13215" y="5944"/>
                    <a:pt x="13320" y="5733"/>
                    <a:pt x="13320" y="5248"/>
                  </a:cubicBezTo>
                  <a:cubicBezTo>
                    <a:pt x="13299" y="3499"/>
                    <a:pt x="13320" y="1749"/>
                    <a:pt x="1332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51"/>
            <p:cNvSpPr/>
            <p:nvPr/>
          </p:nvSpPr>
          <p:spPr>
            <a:xfrm rot="-970049">
              <a:off x="8735460" y="3433005"/>
              <a:ext cx="255994" cy="115327"/>
            </a:xfrm>
            <a:custGeom>
              <a:avLst/>
              <a:gdLst/>
              <a:ahLst/>
              <a:cxnLst/>
              <a:rect l="l" t="t" r="r" b="b"/>
              <a:pathLst>
                <a:path w="13194" h="5944" extrusionOk="0">
                  <a:moveTo>
                    <a:pt x="21" y="0"/>
                  </a:moveTo>
                  <a:cubicBezTo>
                    <a:pt x="0" y="1749"/>
                    <a:pt x="21" y="3499"/>
                    <a:pt x="0" y="5248"/>
                  </a:cubicBezTo>
                  <a:cubicBezTo>
                    <a:pt x="0" y="5754"/>
                    <a:pt x="106" y="5944"/>
                    <a:pt x="654" y="5944"/>
                  </a:cubicBezTo>
                  <a:cubicBezTo>
                    <a:pt x="2635" y="5933"/>
                    <a:pt x="4616" y="5928"/>
                    <a:pt x="6597" y="5928"/>
                  </a:cubicBezTo>
                  <a:cubicBezTo>
                    <a:pt x="8578" y="5928"/>
                    <a:pt x="10559" y="5933"/>
                    <a:pt x="12540" y="5944"/>
                  </a:cubicBezTo>
                  <a:cubicBezTo>
                    <a:pt x="13088" y="5944"/>
                    <a:pt x="13194" y="5754"/>
                    <a:pt x="13194" y="5248"/>
                  </a:cubicBezTo>
                  <a:lnTo>
                    <a:pt x="13194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51"/>
            <p:cNvSpPr/>
            <p:nvPr/>
          </p:nvSpPr>
          <p:spPr>
            <a:xfrm rot="-970049">
              <a:off x="9233818" y="3288487"/>
              <a:ext cx="256014" cy="115327"/>
            </a:xfrm>
            <a:custGeom>
              <a:avLst/>
              <a:gdLst/>
              <a:ahLst/>
              <a:cxnLst/>
              <a:rect l="l" t="t" r="r" b="b"/>
              <a:pathLst>
                <a:path w="13195" h="5944" extrusionOk="0">
                  <a:moveTo>
                    <a:pt x="22" y="0"/>
                  </a:moveTo>
                  <a:cubicBezTo>
                    <a:pt x="1" y="1749"/>
                    <a:pt x="43" y="3499"/>
                    <a:pt x="1" y="5248"/>
                  </a:cubicBezTo>
                  <a:cubicBezTo>
                    <a:pt x="1" y="5754"/>
                    <a:pt x="106" y="5944"/>
                    <a:pt x="654" y="5944"/>
                  </a:cubicBezTo>
                  <a:cubicBezTo>
                    <a:pt x="2635" y="5933"/>
                    <a:pt x="4622" y="5928"/>
                    <a:pt x="6608" y="5928"/>
                  </a:cubicBezTo>
                  <a:cubicBezTo>
                    <a:pt x="8595" y="5928"/>
                    <a:pt x="10581" y="5933"/>
                    <a:pt x="12562" y="5944"/>
                  </a:cubicBezTo>
                  <a:cubicBezTo>
                    <a:pt x="13110" y="5944"/>
                    <a:pt x="13194" y="5754"/>
                    <a:pt x="13194" y="5248"/>
                  </a:cubicBezTo>
                  <a:cubicBezTo>
                    <a:pt x="13194" y="3499"/>
                    <a:pt x="13194" y="1749"/>
                    <a:pt x="13194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51"/>
            <p:cNvSpPr/>
            <p:nvPr/>
          </p:nvSpPr>
          <p:spPr>
            <a:xfrm rot="-970049">
              <a:off x="8498125" y="3506629"/>
              <a:ext cx="222875" cy="115327"/>
            </a:xfrm>
            <a:custGeom>
              <a:avLst/>
              <a:gdLst/>
              <a:ahLst/>
              <a:cxnLst/>
              <a:rect l="l" t="t" r="r" b="b"/>
              <a:pathLst>
                <a:path w="11487" h="5944" extrusionOk="0">
                  <a:moveTo>
                    <a:pt x="21" y="0"/>
                  </a:moveTo>
                  <a:cubicBezTo>
                    <a:pt x="21" y="1749"/>
                    <a:pt x="21" y="3499"/>
                    <a:pt x="0" y="5248"/>
                  </a:cubicBezTo>
                  <a:cubicBezTo>
                    <a:pt x="0" y="5754"/>
                    <a:pt x="105" y="5944"/>
                    <a:pt x="653" y="5944"/>
                  </a:cubicBezTo>
                  <a:cubicBezTo>
                    <a:pt x="2350" y="5933"/>
                    <a:pt x="4047" y="5928"/>
                    <a:pt x="5743" y="5928"/>
                  </a:cubicBezTo>
                  <a:cubicBezTo>
                    <a:pt x="7440" y="5928"/>
                    <a:pt x="9137" y="5933"/>
                    <a:pt x="10833" y="5944"/>
                  </a:cubicBezTo>
                  <a:cubicBezTo>
                    <a:pt x="11381" y="5944"/>
                    <a:pt x="11487" y="5733"/>
                    <a:pt x="11487" y="5248"/>
                  </a:cubicBezTo>
                  <a:cubicBezTo>
                    <a:pt x="11465" y="3499"/>
                    <a:pt x="11487" y="1749"/>
                    <a:pt x="11487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51"/>
            <p:cNvSpPr/>
            <p:nvPr/>
          </p:nvSpPr>
          <p:spPr>
            <a:xfrm rot="-970049">
              <a:off x="9504826" y="3215769"/>
              <a:ext cx="215521" cy="115327"/>
            </a:xfrm>
            <a:custGeom>
              <a:avLst/>
              <a:gdLst/>
              <a:ahLst/>
              <a:cxnLst/>
              <a:rect l="l" t="t" r="r" b="b"/>
              <a:pathLst>
                <a:path w="11108" h="5944" extrusionOk="0">
                  <a:moveTo>
                    <a:pt x="21" y="0"/>
                  </a:moveTo>
                  <a:cubicBezTo>
                    <a:pt x="0" y="1749"/>
                    <a:pt x="42" y="3499"/>
                    <a:pt x="0" y="5248"/>
                  </a:cubicBezTo>
                  <a:cubicBezTo>
                    <a:pt x="0" y="5754"/>
                    <a:pt x="105" y="5944"/>
                    <a:pt x="653" y="5944"/>
                  </a:cubicBezTo>
                  <a:cubicBezTo>
                    <a:pt x="2287" y="5933"/>
                    <a:pt x="3920" y="5928"/>
                    <a:pt x="5554" y="5928"/>
                  </a:cubicBezTo>
                  <a:cubicBezTo>
                    <a:pt x="7187" y="5928"/>
                    <a:pt x="8820" y="5933"/>
                    <a:pt x="10454" y="5944"/>
                  </a:cubicBezTo>
                  <a:cubicBezTo>
                    <a:pt x="11002" y="5944"/>
                    <a:pt x="11107" y="5754"/>
                    <a:pt x="11107" y="5248"/>
                  </a:cubicBezTo>
                  <a:cubicBezTo>
                    <a:pt x="11086" y="3499"/>
                    <a:pt x="11086" y="1749"/>
                    <a:pt x="1108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51"/>
            <p:cNvSpPr/>
            <p:nvPr/>
          </p:nvSpPr>
          <p:spPr>
            <a:xfrm rot="-970049">
              <a:off x="9006505" y="3360687"/>
              <a:ext cx="212669" cy="115327"/>
            </a:xfrm>
            <a:custGeom>
              <a:avLst/>
              <a:gdLst/>
              <a:ahLst/>
              <a:cxnLst/>
              <a:rect l="l" t="t" r="r" b="b"/>
              <a:pathLst>
                <a:path w="10961" h="5944" extrusionOk="0">
                  <a:moveTo>
                    <a:pt x="1" y="0"/>
                  </a:moveTo>
                  <a:cubicBezTo>
                    <a:pt x="1" y="1749"/>
                    <a:pt x="22" y="3499"/>
                    <a:pt x="1" y="5248"/>
                  </a:cubicBezTo>
                  <a:cubicBezTo>
                    <a:pt x="1" y="5733"/>
                    <a:pt x="106" y="5944"/>
                    <a:pt x="654" y="5944"/>
                  </a:cubicBezTo>
                  <a:cubicBezTo>
                    <a:pt x="2266" y="5933"/>
                    <a:pt x="3879" y="5928"/>
                    <a:pt x="5488" y="5928"/>
                  </a:cubicBezTo>
                  <a:cubicBezTo>
                    <a:pt x="7098" y="5928"/>
                    <a:pt x="8705" y="5933"/>
                    <a:pt x="10307" y="5944"/>
                  </a:cubicBezTo>
                  <a:cubicBezTo>
                    <a:pt x="10855" y="5944"/>
                    <a:pt x="10960" y="5733"/>
                    <a:pt x="10960" y="5248"/>
                  </a:cubicBezTo>
                  <a:cubicBezTo>
                    <a:pt x="10939" y="3499"/>
                    <a:pt x="10960" y="1749"/>
                    <a:pt x="1096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51"/>
            <p:cNvSpPr/>
            <p:nvPr/>
          </p:nvSpPr>
          <p:spPr>
            <a:xfrm rot="-970049">
              <a:off x="7999999" y="3652914"/>
              <a:ext cx="210205" cy="115327"/>
            </a:xfrm>
            <a:custGeom>
              <a:avLst/>
              <a:gdLst/>
              <a:ahLst/>
              <a:cxnLst/>
              <a:rect l="l" t="t" r="r" b="b"/>
              <a:pathLst>
                <a:path w="10834" h="5944" extrusionOk="0">
                  <a:moveTo>
                    <a:pt x="0" y="0"/>
                  </a:moveTo>
                  <a:cubicBezTo>
                    <a:pt x="0" y="1749"/>
                    <a:pt x="22" y="3499"/>
                    <a:pt x="0" y="5248"/>
                  </a:cubicBezTo>
                  <a:cubicBezTo>
                    <a:pt x="0" y="5754"/>
                    <a:pt x="106" y="5944"/>
                    <a:pt x="654" y="5944"/>
                  </a:cubicBezTo>
                  <a:cubicBezTo>
                    <a:pt x="2245" y="5933"/>
                    <a:pt x="3831" y="5928"/>
                    <a:pt x="5417" y="5928"/>
                  </a:cubicBezTo>
                  <a:cubicBezTo>
                    <a:pt x="7003" y="5928"/>
                    <a:pt x="8589" y="5933"/>
                    <a:pt x="10180" y="5944"/>
                  </a:cubicBezTo>
                  <a:cubicBezTo>
                    <a:pt x="10728" y="5944"/>
                    <a:pt x="10834" y="5754"/>
                    <a:pt x="10834" y="5248"/>
                  </a:cubicBezTo>
                  <a:lnTo>
                    <a:pt x="10834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51"/>
            <p:cNvSpPr/>
            <p:nvPr/>
          </p:nvSpPr>
          <p:spPr>
            <a:xfrm rot="-970049">
              <a:off x="7598541" y="3925954"/>
              <a:ext cx="159099" cy="146410"/>
            </a:xfrm>
            <a:custGeom>
              <a:avLst/>
              <a:gdLst/>
              <a:ahLst/>
              <a:cxnLst/>
              <a:rect l="l" t="t" r="r" b="b"/>
              <a:pathLst>
                <a:path w="8200" h="7546" extrusionOk="0">
                  <a:moveTo>
                    <a:pt x="7504" y="1"/>
                  </a:moveTo>
                  <a:cubicBezTo>
                    <a:pt x="6260" y="22"/>
                    <a:pt x="5012" y="27"/>
                    <a:pt x="3760" y="27"/>
                  </a:cubicBezTo>
                  <a:cubicBezTo>
                    <a:pt x="2509" y="27"/>
                    <a:pt x="1255" y="22"/>
                    <a:pt x="1" y="22"/>
                  </a:cubicBezTo>
                  <a:lnTo>
                    <a:pt x="1" y="7525"/>
                  </a:lnTo>
                  <a:cubicBezTo>
                    <a:pt x="1244" y="7525"/>
                    <a:pt x="2493" y="7519"/>
                    <a:pt x="3745" y="7519"/>
                  </a:cubicBezTo>
                  <a:cubicBezTo>
                    <a:pt x="4996" y="7519"/>
                    <a:pt x="6250" y="7525"/>
                    <a:pt x="7504" y="7546"/>
                  </a:cubicBezTo>
                  <a:cubicBezTo>
                    <a:pt x="8052" y="7546"/>
                    <a:pt x="8199" y="7356"/>
                    <a:pt x="8199" y="6829"/>
                  </a:cubicBezTo>
                  <a:cubicBezTo>
                    <a:pt x="8178" y="4785"/>
                    <a:pt x="8178" y="2762"/>
                    <a:pt x="8199" y="717"/>
                  </a:cubicBezTo>
                  <a:cubicBezTo>
                    <a:pt x="8199" y="169"/>
                    <a:pt x="8052" y="1"/>
                    <a:pt x="750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51"/>
            <p:cNvSpPr/>
            <p:nvPr/>
          </p:nvSpPr>
          <p:spPr>
            <a:xfrm rot="-970049">
              <a:off x="7645519" y="4093058"/>
              <a:ext cx="159099" cy="136204"/>
            </a:xfrm>
            <a:custGeom>
              <a:avLst/>
              <a:gdLst/>
              <a:ahLst/>
              <a:cxnLst/>
              <a:rect l="l" t="t" r="r" b="b"/>
              <a:pathLst>
                <a:path w="8200" h="7020" extrusionOk="0">
                  <a:moveTo>
                    <a:pt x="7504" y="1"/>
                  </a:moveTo>
                  <a:cubicBezTo>
                    <a:pt x="5017" y="22"/>
                    <a:pt x="2509" y="22"/>
                    <a:pt x="1" y="22"/>
                  </a:cubicBezTo>
                  <a:lnTo>
                    <a:pt x="1" y="6998"/>
                  </a:lnTo>
                  <a:cubicBezTo>
                    <a:pt x="1244" y="6998"/>
                    <a:pt x="2493" y="6993"/>
                    <a:pt x="3745" y="6993"/>
                  </a:cubicBezTo>
                  <a:cubicBezTo>
                    <a:pt x="4996" y="6993"/>
                    <a:pt x="6250" y="6998"/>
                    <a:pt x="7504" y="7019"/>
                  </a:cubicBezTo>
                  <a:cubicBezTo>
                    <a:pt x="8052" y="7019"/>
                    <a:pt x="8199" y="6830"/>
                    <a:pt x="8199" y="6303"/>
                  </a:cubicBezTo>
                  <a:cubicBezTo>
                    <a:pt x="8178" y="4448"/>
                    <a:pt x="8178" y="2572"/>
                    <a:pt x="8199" y="717"/>
                  </a:cubicBezTo>
                  <a:cubicBezTo>
                    <a:pt x="8199" y="170"/>
                    <a:pt x="8052" y="1"/>
                    <a:pt x="750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51"/>
            <p:cNvSpPr/>
            <p:nvPr/>
          </p:nvSpPr>
          <p:spPr>
            <a:xfrm rot="-970049">
              <a:off x="7554414" y="3789119"/>
              <a:ext cx="159099" cy="115735"/>
            </a:xfrm>
            <a:custGeom>
              <a:avLst/>
              <a:gdLst/>
              <a:ahLst/>
              <a:cxnLst/>
              <a:rect l="l" t="t" r="r" b="b"/>
              <a:pathLst>
                <a:path w="8200" h="5965" extrusionOk="0">
                  <a:moveTo>
                    <a:pt x="696" y="0"/>
                  </a:moveTo>
                  <a:cubicBezTo>
                    <a:pt x="169" y="0"/>
                    <a:pt x="1" y="126"/>
                    <a:pt x="1" y="696"/>
                  </a:cubicBezTo>
                  <a:cubicBezTo>
                    <a:pt x="22" y="2445"/>
                    <a:pt x="1" y="4194"/>
                    <a:pt x="1" y="5943"/>
                  </a:cubicBezTo>
                  <a:cubicBezTo>
                    <a:pt x="1244" y="5943"/>
                    <a:pt x="2488" y="5938"/>
                    <a:pt x="3734" y="5938"/>
                  </a:cubicBezTo>
                  <a:cubicBezTo>
                    <a:pt x="4980" y="5938"/>
                    <a:pt x="6229" y="5943"/>
                    <a:pt x="7483" y="5965"/>
                  </a:cubicBezTo>
                  <a:cubicBezTo>
                    <a:pt x="8094" y="5965"/>
                    <a:pt x="8199" y="5754"/>
                    <a:pt x="8199" y="5206"/>
                  </a:cubicBezTo>
                  <a:cubicBezTo>
                    <a:pt x="8178" y="3478"/>
                    <a:pt x="8199" y="1749"/>
                    <a:pt x="8199" y="21"/>
                  </a:cubicBezTo>
                  <a:cubicBezTo>
                    <a:pt x="6945" y="21"/>
                    <a:pt x="5697" y="26"/>
                    <a:pt x="4448" y="26"/>
                  </a:cubicBezTo>
                  <a:cubicBezTo>
                    <a:pt x="3199" y="26"/>
                    <a:pt x="1950" y="21"/>
                    <a:pt x="69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51"/>
            <p:cNvSpPr/>
            <p:nvPr/>
          </p:nvSpPr>
          <p:spPr>
            <a:xfrm rot="-970049">
              <a:off x="9781589" y="3301079"/>
              <a:ext cx="105122" cy="145653"/>
            </a:xfrm>
            <a:custGeom>
              <a:avLst/>
              <a:gdLst/>
              <a:ahLst/>
              <a:cxnLst/>
              <a:rect l="l" t="t" r="r" b="b"/>
              <a:pathLst>
                <a:path w="5418" h="7507" extrusionOk="0">
                  <a:moveTo>
                    <a:pt x="509" y="1"/>
                  </a:moveTo>
                  <a:cubicBezTo>
                    <a:pt x="179" y="1"/>
                    <a:pt x="22" y="108"/>
                    <a:pt x="22" y="531"/>
                  </a:cubicBezTo>
                  <a:cubicBezTo>
                    <a:pt x="22" y="2680"/>
                    <a:pt x="22" y="4830"/>
                    <a:pt x="22" y="6980"/>
                  </a:cubicBezTo>
                  <a:cubicBezTo>
                    <a:pt x="1" y="7422"/>
                    <a:pt x="212" y="7507"/>
                    <a:pt x="612" y="7507"/>
                  </a:cubicBezTo>
                  <a:cubicBezTo>
                    <a:pt x="2214" y="7486"/>
                    <a:pt x="3794" y="7486"/>
                    <a:pt x="5396" y="7486"/>
                  </a:cubicBezTo>
                  <a:cubicBezTo>
                    <a:pt x="5396" y="4999"/>
                    <a:pt x="5417" y="2512"/>
                    <a:pt x="5417" y="25"/>
                  </a:cubicBezTo>
                  <a:cubicBezTo>
                    <a:pt x="3816" y="25"/>
                    <a:pt x="2214" y="25"/>
                    <a:pt x="612" y="4"/>
                  </a:cubicBezTo>
                  <a:cubicBezTo>
                    <a:pt x="576" y="2"/>
                    <a:pt x="542" y="1"/>
                    <a:pt x="50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51"/>
            <p:cNvSpPr/>
            <p:nvPr/>
          </p:nvSpPr>
          <p:spPr>
            <a:xfrm rot="-970049">
              <a:off x="9828515" y="3467822"/>
              <a:ext cx="105122" cy="135816"/>
            </a:xfrm>
            <a:custGeom>
              <a:avLst/>
              <a:gdLst/>
              <a:ahLst/>
              <a:cxnLst/>
              <a:rect l="l" t="t" r="r" b="b"/>
              <a:pathLst>
                <a:path w="5418" h="7000" extrusionOk="0">
                  <a:moveTo>
                    <a:pt x="536" y="0"/>
                  </a:moveTo>
                  <a:cubicBezTo>
                    <a:pt x="116" y="0"/>
                    <a:pt x="22" y="175"/>
                    <a:pt x="22" y="613"/>
                  </a:cubicBezTo>
                  <a:cubicBezTo>
                    <a:pt x="22" y="2531"/>
                    <a:pt x="22" y="4470"/>
                    <a:pt x="22" y="6409"/>
                  </a:cubicBezTo>
                  <a:cubicBezTo>
                    <a:pt x="1" y="6852"/>
                    <a:pt x="148" y="6999"/>
                    <a:pt x="612" y="6999"/>
                  </a:cubicBezTo>
                  <a:lnTo>
                    <a:pt x="5417" y="6999"/>
                  </a:lnTo>
                  <a:cubicBezTo>
                    <a:pt x="5396" y="4681"/>
                    <a:pt x="5396" y="2341"/>
                    <a:pt x="5396" y="23"/>
                  </a:cubicBezTo>
                  <a:cubicBezTo>
                    <a:pt x="3794" y="23"/>
                    <a:pt x="2214" y="23"/>
                    <a:pt x="612" y="2"/>
                  </a:cubicBezTo>
                  <a:cubicBezTo>
                    <a:pt x="585" y="1"/>
                    <a:pt x="560" y="0"/>
                    <a:pt x="53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51"/>
            <p:cNvSpPr/>
            <p:nvPr/>
          </p:nvSpPr>
          <p:spPr>
            <a:xfrm rot="-970049">
              <a:off x="9737527" y="3164293"/>
              <a:ext cx="105122" cy="115327"/>
            </a:xfrm>
            <a:custGeom>
              <a:avLst/>
              <a:gdLst/>
              <a:ahLst/>
              <a:cxnLst/>
              <a:rect l="l" t="t" r="r" b="b"/>
              <a:pathLst>
                <a:path w="5418" h="5944" extrusionOk="0">
                  <a:moveTo>
                    <a:pt x="22" y="0"/>
                  </a:moveTo>
                  <a:cubicBezTo>
                    <a:pt x="22" y="1770"/>
                    <a:pt x="43" y="3541"/>
                    <a:pt x="22" y="5332"/>
                  </a:cubicBezTo>
                  <a:cubicBezTo>
                    <a:pt x="1" y="5775"/>
                    <a:pt x="127" y="5944"/>
                    <a:pt x="612" y="5944"/>
                  </a:cubicBezTo>
                  <a:cubicBezTo>
                    <a:pt x="2214" y="5922"/>
                    <a:pt x="3794" y="5922"/>
                    <a:pt x="5417" y="5922"/>
                  </a:cubicBezTo>
                  <a:cubicBezTo>
                    <a:pt x="5417" y="4152"/>
                    <a:pt x="5396" y="2361"/>
                    <a:pt x="5417" y="590"/>
                  </a:cubicBezTo>
                  <a:cubicBezTo>
                    <a:pt x="5417" y="127"/>
                    <a:pt x="5270" y="0"/>
                    <a:pt x="4806" y="0"/>
                  </a:cubicBezTo>
                  <a:cubicBezTo>
                    <a:pt x="4272" y="7"/>
                    <a:pt x="3741" y="9"/>
                    <a:pt x="3210" y="9"/>
                  </a:cubicBezTo>
                  <a:cubicBezTo>
                    <a:pt x="2148" y="9"/>
                    <a:pt x="1090" y="0"/>
                    <a:pt x="22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51"/>
            <p:cNvSpPr/>
            <p:nvPr/>
          </p:nvSpPr>
          <p:spPr>
            <a:xfrm rot="-970049">
              <a:off x="7770942" y="3861499"/>
              <a:ext cx="258866" cy="146410"/>
            </a:xfrm>
            <a:custGeom>
              <a:avLst/>
              <a:gdLst/>
              <a:ahLst/>
              <a:cxnLst/>
              <a:rect l="l" t="t" r="r" b="b"/>
              <a:pathLst>
                <a:path w="13342" h="7546" extrusionOk="0">
                  <a:moveTo>
                    <a:pt x="675" y="1"/>
                  </a:moveTo>
                  <a:cubicBezTo>
                    <a:pt x="169" y="1"/>
                    <a:pt x="22" y="148"/>
                    <a:pt x="22" y="675"/>
                  </a:cubicBezTo>
                  <a:cubicBezTo>
                    <a:pt x="43" y="2740"/>
                    <a:pt x="43" y="4806"/>
                    <a:pt x="22" y="6871"/>
                  </a:cubicBezTo>
                  <a:cubicBezTo>
                    <a:pt x="1" y="7377"/>
                    <a:pt x="148" y="7546"/>
                    <a:pt x="675" y="7546"/>
                  </a:cubicBezTo>
                  <a:cubicBezTo>
                    <a:pt x="1666" y="7525"/>
                    <a:pt x="2656" y="7519"/>
                    <a:pt x="3644" y="7519"/>
                  </a:cubicBezTo>
                  <a:cubicBezTo>
                    <a:pt x="4632" y="7519"/>
                    <a:pt x="5617" y="7525"/>
                    <a:pt x="6598" y="7525"/>
                  </a:cubicBezTo>
                  <a:cubicBezTo>
                    <a:pt x="7609" y="7525"/>
                    <a:pt x="8621" y="7519"/>
                    <a:pt x="9632" y="7519"/>
                  </a:cubicBezTo>
                  <a:cubicBezTo>
                    <a:pt x="10644" y="7519"/>
                    <a:pt x="11656" y="7525"/>
                    <a:pt x="12667" y="7546"/>
                  </a:cubicBezTo>
                  <a:cubicBezTo>
                    <a:pt x="13194" y="7546"/>
                    <a:pt x="13342" y="7398"/>
                    <a:pt x="13342" y="6871"/>
                  </a:cubicBezTo>
                  <a:cubicBezTo>
                    <a:pt x="13300" y="4806"/>
                    <a:pt x="13300" y="2740"/>
                    <a:pt x="13342" y="675"/>
                  </a:cubicBezTo>
                  <a:cubicBezTo>
                    <a:pt x="13342" y="169"/>
                    <a:pt x="13194" y="1"/>
                    <a:pt x="12667" y="1"/>
                  </a:cubicBezTo>
                  <a:cubicBezTo>
                    <a:pt x="10665" y="11"/>
                    <a:pt x="8668" y="16"/>
                    <a:pt x="6671" y="16"/>
                  </a:cubicBezTo>
                  <a:cubicBezTo>
                    <a:pt x="4674" y="16"/>
                    <a:pt x="2677" y="11"/>
                    <a:pt x="6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51"/>
            <p:cNvSpPr/>
            <p:nvPr/>
          </p:nvSpPr>
          <p:spPr>
            <a:xfrm rot="-970049">
              <a:off x="8269271" y="3717043"/>
              <a:ext cx="258458" cy="146002"/>
            </a:xfrm>
            <a:custGeom>
              <a:avLst/>
              <a:gdLst/>
              <a:ahLst/>
              <a:cxnLst/>
              <a:rect l="l" t="t" r="r" b="b"/>
              <a:pathLst>
                <a:path w="13321" h="7525" extrusionOk="0">
                  <a:moveTo>
                    <a:pt x="590" y="1"/>
                  </a:moveTo>
                  <a:cubicBezTo>
                    <a:pt x="106" y="1"/>
                    <a:pt x="0" y="169"/>
                    <a:pt x="0" y="612"/>
                  </a:cubicBezTo>
                  <a:cubicBezTo>
                    <a:pt x="21" y="2698"/>
                    <a:pt x="21" y="4785"/>
                    <a:pt x="0" y="6871"/>
                  </a:cubicBezTo>
                  <a:cubicBezTo>
                    <a:pt x="0" y="7398"/>
                    <a:pt x="169" y="7525"/>
                    <a:pt x="675" y="7525"/>
                  </a:cubicBezTo>
                  <a:cubicBezTo>
                    <a:pt x="1342" y="7518"/>
                    <a:pt x="2010" y="7515"/>
                    <a:pt x="2677" y="7515"/>
                  </a:cubicBezTo>
                  <a:cubicBezTo>
                    <a:pt x="4012" y="7515"/>
                    <a:pt x="5347" y="7525"/>
                    <a:pt x="6681" y="7525"/>
                  </a:cubicBezTo>
                  <a:lnTo>
                    <a:pt x="12667" y="7525"/>
                  </a:lnTo>
                  <a:cubicBezTo>
                    <a:pt x="13131" y="7525"/>
                    <a:pt x="13320" y="7440"/>
                    <a:pt x="13320" y="6914"/>
                  </a:cubicBezTo>
                  <a:cubicBezTo>
                    <a:pt x="13299" y="4806"/>
                    <a:pt x="13299" y="2698"/>
                    <a:pt x="13320" y="591"/>
                  </a:cubicBezTo>
                  <a:cubicBezTo>
                    <a:pt x="13320" y="106"/>
                    <a:pt x="13152" y="1"/>
                    <a:pt x="12709" y="1"/>
                  </a:cubicBezTo>
                  <a:cubicBezTo>
                    <a:pt x="10686" y="11"/>
                    <a:pt x="8668" y="16"/>
                    <a:pt x="6650" y="16"/>
                  </a:cubicBezTo>
                  <a:cubicBezTo>
                    <a:pt x="4632" y="16"/>
                    <a:pt x="2614" y="11"/>
                    <a:pt x="5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51"/>
            <p:cNvSpPr/>
            <p:nvPr/>
          </p:nvSpPr>
          <p:spPr>
            <a:xfrm rot="-970049">
              <a:off x="9277888" y="3424923"/>
              <a:ext cx="256014" cy="146410"/>
            </a:xfrm>
            <a:custGeom>
              <a:avLst/>
              <a:gdLst/>
              <a:ahLst/>
              <a:cxnLst/>
              <a:rect l="l" t="t" r="r" b="b"/>
              <a:pathLst>
                <a:path w="13195" h="7546" extrusionOk="0">
                  <a:moveTo>
                    <a:pt x="633" y="1"/>
                  </a:moveTo>
                  <a:cubicBezTo>
                    <a:pt x="127" y="1"/>
                    <a:pt x="1" y="169"/>
                    <a:pt x="1" y="633"/>
                  </a:cubicBezTo>
                  <a:cubicBezTo>
                    <a:pt x="22" y="2719"/>
                    <a:pt x="22" y="4806"/>
                    <a:pt x="1" y="6892"/>
                  </a:cubicBezTo>
                  <a:cubicBezTo>
                    <a:pt x="1" y="7377"/>
                    <a:pt x="148" y="7525"/>
                    <a:pt x="633" y="7525"/>
                  </a:cubicBezTo>
                  <a:cubicBezTo>
                    <a:pt x="1300" y="7518"/>
                    <a:pt x="1966" y="7515"/>
                    <a:pt x="2630" y="7515"/>
                  </a:cubicBezTo>
                  <a:cubicBezTo>
                    <a:pt x="3958" y="7515"/>
                    <a:pt x="5284" y="7525"/>
                    <a:pt x="6619" y="7525"/>
                  </a:cubicBezTo>
                  <a:cubicBezTo>
                    <a:pt x="8600" y="7525"/>
                    <a:pt x="10560" y="7525"/>
                    <a:pt x="12541" y="7546"/>
                  </a:cubicBezTo>
                  <a:cubicBezTo>
                    <a:pt x="12984" y="7546"/>
                    <a:pt x="13194" y="7462"/>
                    <a:pt x="13194" y="6935"/>
                  </a:cubicBezTo>
                  <a:cubicBezTo>
                    <a:pt x="13173" y="4827"/>
                    <a:pt x="13173" y="2719"/>
                    <a:pt x="13194" y="612"/>
                  </a:cubicBezTo>
                  <a:cubicBezTo>
                    <a:pt x="13194" y="148"/>
                    <a:pt x="13068" y="1"/>
                    <a:pt x="12604" y="1"/>
                  </a:cubicBezTo>
                  <a:cubicBezTo>
                    <a:pt x="10602" y="11"/>
                    <a:pt x="8605" y="16"/>
                    <a:pt x="6611" y="16"/>
                  </a:cubicBezTo>
                  <a:cubicBezTo>
                    <a:pt x="4616" y="16"/>
                    <a:pt x="2625" y="11"/>
                    <a:pt x="6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51"/>
            <p:cNvSpPr/>
            <p:nvPr/>
          </p:nvSpPr>
          <p:spPr>
            <a:xfrm rot="-970049">
              <a:off x="8779522" y="3569385"/>
              <a:ext cx="256402" cy="146410"/>
            </a:xfrm>
            <a:custGeom>
              <a:avLst/>
              <a:gdLst/>
              <a:ahLst/>
              <a:cxnLst/>
              <a:rect l="l" t="t" r="r" b="b"/>
              <a:pathLst>
                <a:path w="13215" h="7546" extrusionOk="0">
                  <a:moveTo>
                    <a:pt x="654" y="1"/>
                  </a:moveTo>
                  <a:cubicBezTo>
                    <a:pt x="148" y="1"/>
                    <a:pt x="21" y="148"/>
                    <a:pt x="21" y="633"/>
                  </a:cubicBezTo>
                  <a:cubicBezTo>
                    <a:pt x="42" y="2719"/>
                    <a:pt x="42" y="4806"/>
                    <a:pt x="21" y="6892"/>
                  </a:cubicBezTo>
                  <a:cubicBezTo>
                    <a:pt x="0" y="7440"/>
                    <a:pt x="232" y="7525"/>
                    <a:pt x="717" y="7525"/>
                  </a:cubicBezTo>
                  <a:lnTo>
                    <a:pt x="6639" y="7525"/>
                  </a:lnTo>
                  <a:cubicBezTo>
                    <a:pt x="8599" y="7525"/>
                    <a:pt x="10580" y="7525"/>
                    <a:pt x="12540" y="7546"/>
                  </a:cubicBezTo>
                  <a:cubicBezTo>
                    <a:pt x="13004" y="7546"/>
                    <a:pt x="13215" y="7462"/>
                    <a:pt x="13215" y="6935"/>
                  </a:cubicBezTo>
                  <a:cubicBezTo>
                    <a:pt x="13173" y="4827"/>
                    <a:pt x="13194" y="2719"/>
                    <a:pt x="13215" y="612"/>
                  </a:cubicBezTo>
                  <a:cubicBezTo>
                    <a:pt x="13215" y="169"/>
                    <a:pt x="13088" y="1"/>
                    <a:pt x="12604" y="1"/>
                  </a:cubicBezTo>
                  <a:cubicBezTo>
                    <a:pt x="10612" y="11"/>
                    <a:pt x="8620" y="16"/>
                    <a:pt x="6629" y="16"/>
                  </a:cubicBezTo>
                  <a:cubicBezTo>
                    <a:pt x="4637" y="16"/>
                    <a:pt x="2645" y="11"/>
                    <a:pt x="6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51"/>
            <p:cNvSpPr/>
            <p:nvPr/>
          </p:nvSpPr>
          <p:spPr>
            <a:xfrm rot="-970049">
              <a:off x="8316354" y="3884481"/>
              <a:ext cx="258866" cy="135797"/>
            </a:xfrm>
            <a:custGeom>
              <a:avLst/>
              <a:gdLst/>
              <a:ahLst/>
              <a:cxnLst/>
              <a:rect l="l" t="t" r="r" b="b"/>
              <a:pathLst>
                <a:path w="13342" h="6999" extrusionOk="0">
                  <a:moveTo>
                    <a:pt x="611" y="1"/>
                  </a:moveTo>
                  <a:cubicBezTo>
                    <a:pt x="148" y="1"/>
                    <a:pt x="0" y="149"/>
                    <a:pt x="0" y="591"/>
                  </a:cubicBezTo>
                  <a:cubicBezTo>
                    <a:pt x="21" y="2530"/>
                    <a:pt x="21" y="4469"/>
                    <a:pt x="0" y="6387"/>
                  </a:cubicBezTo>
                  <a:cubicBezTo>
                    <a:pt x="0" y="6851"/>
                    <a:pt x="148" y="6998"/>
                    <a:pt x="611" y="6998"/>
                  </a:cubicBezTo>
                  <a:cubicBezTo>
                    <a:pt x="2624" y="6988"/>
                    <a:pt x="4642" y="6982"/>
                    <a:pt x="6663" y="6982"/>
                  </a:cubicBezTo>
                  <a:cubicBezTo>
                    <a:pt x="8684" y="6982"/>
                    <a:pt x="10707" y="6988"/>
                    <a:pt x="12730" y="6998"/>
                  </a:cubicBezTo>
                  <a:cubicBezTo>
                    <a:pt x="13194" y="6998"/>
                    <a:pt x="13320" y="6851"/>
                    <a:pt x="13320" y="6387"/>
                  </a:cubicBezTo>
                  <a:cubicBezTo>
                    <a:pt x="13299" y="4490"/>
                    <a:pt x="13299" y="2572"/>
                    <a:pt x="13320" y="675"/>
                  </a:cubicBezTo>
                  <a:cubicBezTo>
                    <a:pt x="13341" y="149"/>
                    <a:pt x="13173" y="1"/>
                    <a:pt x="126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51"/>
            <p:cNvSpPr/>
            <p:nvPr/>
          </p:nvSpPr>
          <p:spPr>
            <a:xfrm rot="-970049">
              <a:off x="7817920" y="4028603"/>
              <a:ext cx="258866" cy="136204"/>
            </a:xfrm>
            <a:custGeom>
              <a:avLst/>
              <a:gdLst/>
              <a:ahLst/>
              <a:cxnLst/>
              <a:rect l="l" t="t" r="r" b="b"/>
              <a:pathLst>
                <a:path w="13342" h="7020" extrusionOk="0">
                  <a:moveTo>
                    <a:pt x="696" y="1"/>
                  </a:moveTo>
                  <a:cubicBezTo>
                    <a:pt x="169" y="1"/>
                    <a:pt x="1" y="148"/>
                    <a:pt x="1" y="675"/>
                  </a:cubicBezTo>
                  <a:cubicBezTo>
                    <a:pt x="43" y="2551"/>
                    <a:pt x="43" y="4448"/>
                    <a:pt x="1" y="6324"/>
                  </a:cubicBezTo>
                  <a:cubicBezTo>
                    <a:pt x="1" y="6830"/>
                    <a:pt x="148" y="7019"/>
                    <a:pt x="675" y="7019"/>
                  </a:cubicBezTo>
                  <a:cubicBezTo>
                    <a:pt x="2667" y="7009"/>
                    <a:pt x="4664" y="7003"/>
                    <a:pt x="6661" y="7003"/>
                  </a:cubicBezTo>
                  <a:cubicBezTo>
                    <a:pt x="8658" y="7003"/>
                    <a:pt x="10655" y="7009"/>
                    <a:pt x="12646" y="7019"/>
                  </a:cubicBezTo>
                  <a:cubicBezTo>
                    <a:pt x="13173" y="7019"/>
                    <a:pt x="13342" y="6872"/>
                    <a:pt x="13342" y="6345"/>
                  </a:cubicBezTo>
                  <a:cubicBezTo>
                    <a:pt x="13300" y="4490"/>
                    <a:pt x="13300" y="2614"/>
                    <a:pt x="13342" y="760"/>
                  </a:cubicBezTo>
                  <a:cubicBezTo>
                    <a:pt x="13342" y="191"/>
                    <a:pt x="13194" y="1"/>
                    <a:pt x="12604" y="1"/>
                  </a:cubicBezTo>
                  <a:cubicBezTo>
                    <a:pt x="11614" y="22"/>
                    <a:pt x="10628" y="27"/>
                    <a:pt x="9643" y="27"/>
                  </a:cubicBezTo>
                  <a:cubicBezTo>
                    <a:pt x="8658" y="27"/>
                    <a:pt x="7672" y="22"/>
                    <a:pt x="6682" y="22"/>
                  </a:cubicBezTo>
                  <a:cubicBezTo>
                    <a:pt x="4680" y="22"/>
                    <a:pt x="2677" y="22"/>
                    <a:pt x="6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51"/>
            <p:cNvSpPr/>
            <p:nvPr/>
          </p:nvSpPr>
          <p:spPr>
            <a:xfrm rot="-970049">
              <a:off x="9324798" y="3591959"/>
              <a:ext cx="256421" cy="135816"/>
            </a:xfrm>
            <a:custGeom>
              <a:avLst/>
              <a:gdLst/>
              <a:ahLst/>
              <a:cxnLst/>
              <a:rect l="l" t="t" r="r" b="b"/>
              <a:pathLst>
                <a:path w="13216" h="7000" extrusionOk="0">
                  <a:moveTo>
                    <a:pt x="582" y="0"/>
                  </a:moveTo>
                  <a:cubicBezTo>
                    <a:pt x="97" y="0"/>
                    <a:pt x="1" y="214"/>
                    <a:pt x="1" y="676"/>
                  </a:cubicBezTo>
                  <a:cubicBezTo>
                    <a:pt x="22" y="2573"/>
                    <a:pt x="43" y="4449"/>
                    <a:pt x="1" y="6346"/>
                  </a:cubicBezTo>
                  <a:cubicBezTo>
                    <a:pt x="1" y="6873"/>
                    <a:pt x="169" y="6999"/>
                    <a:pt x="675" y="6999"/>
                  </a:cubicBezTo>
                  <a:cubicBezTo>
                    <a:pt x="1329" y="6992"/>
                    <a:pt x="1982" y="6990"/>
                    <a:pt x="2634" y="6990"/>
                  </a:cubicBezTo>
                  <a:cubicBezTo>
                    <a:pt x="3940" y="6990"/>
                    <a:pt x="5242" y="6999"/>
                    <a:pt x="6534" y="6999"/>
                  </a:cubicBezTo>
                  <a:lnTo>
                    <a:pt x="12520" y="6999"/>
                  </a:lnTo>
                  <a:cubicBezTo>
                    <a:pt x="13005" y="6999"/>
                    <a:pt x="13194" y="6894"/>
                    <a:pt x="13194" y="6346"/>
                  </a:cubicBezTo>
                  <a:cubicBezTo>
                    <a:pt x="13173" y="4428"/>
                    <a:pt x="13173" y="2531"/>
                    <a:pt x="13194" y="634"/>
                  </a:cubicBezTo>
                  <a:cubicBezTo>
                    <a:pt x="13215" y="128"/>
                    <a:pt x="13047" y="2"/>
                    <a:pt x="12562" y="2"/>
                  </a:cubicBezTo>
                  <a:cubicBezTo>
                    <a:pt x="10581" y="12"/>
                    <a:pt x="8595" y="18"/>
                    <a:pt x="6608" y="18"/>
                  </a:cubicBezTo>
                  <a:cubicBezTo>
                    <a:pt x="4622" y="18"/>
                    <a:pt x="2635" y="12"/>
                    <a:pt x="654" y="2"/>
                  </a:cubicBezTo>
                  <a:cubicBezTo>
                    <a:pt x="629" y="1"/>
                    <a:pt x="605" y="0"/>
                    <a:pt x="5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51"/>
            <p:cNvSpPr/>
            <p:nvPr/>
          </p:nvSpPr>
          <p:spPr>
            <a:xfrm rot="-970049">
              <a:off x="8826899" y="3736432"/>
              <a:ext cx="255994" cy="136204"/>
            </a:xfrm>
            <a:custGeom>
              <a:avLst/>
              <a:gdLst/>
              <a:ahLst/>
              <a:cxnLst/>
              <a:rect l="l" t="t" r="r" b="b"/>
              <a:pathLst>
                <a:path w="13194" h="7020" extrusionOk="0">
                  <a:moveTo>
                    <a:pt x="611" y="1"/>
                  </a:moveTo>
                  <a:cubicBezTo>
                    <a:pt x="169" y="1"/>
                    <a:pt x="0" y="127"/>
                    <a:pt x="0" y="591"/>
                  </a:cubicBezTo>
                  <a:cubicBezTo>
                    <a:pt x="21" y="2530"/>
                    <a:pt x="21" y="4469"/>
                    <a:pt x="0" y="6387"/>
                  </a:cubicBezTo>
                  <a:cubicBezTo>
                    <a:pt x="0" y="6893"/>
                    <a:pt x="169" y="7019"/>
                    <a:pt x="654" y="7019"/>
                  </a:cubicBezTo>
                  <a:cubicBezTo>
                    <a:pt x="2635" y="7009"/>
                    <a:pt x="4616" y="7003"/>
                    <a:pt x="6597" y="7003"/>
                  </a:cubicBezTo>
                  <a:cubicBezTo>
                    <a:pt x="8578" y="7003"/>
                    <a:pt x="10559" y="7009"/>
                    <a:pt x="12541" y="7019"/>
                  </a:cubicBezTo>
                  <a:cubicBezTo>
                    <a:pt x="13025" y="7019"/>
                    <a:pt x="13194" y="6893"/>
                    <a:pt x="13194" y="6387"/>
                  </a:cubicBezTo>
                  <a:cubicBezTo>
                    <a:pt x="13173" y="4490"/>
                    <a:pt x="13173" y="2572"/>
                    <a:pt x="13194" y="675"/>
                  </a:cubicBezTo>
                  <a:cubicBezTo>
                    <a:pt x="13194" y="127"/>
                    <a:pt x="13025" y="22"/>
                    <a:pt x="12519" y="22"/>
                  </a:cubicBezTo>
                  <a:lnTo>
                    <a:pt x="6597" y="22"/>
                  </a:lnTo>
                  <a:cubicBezTo>
                    <a:pt x="4595" y="22"/>
                    <a:pt x="2614" y="22"/>
                    <a:pt x="6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51"/>
            <p:cNvSpPr/>
            <p:nvPr/>
          </p:nvSpPr>
          <p:spPr>
            <a:xfrm rot="-970049">
              <a:off x="8542700" y="3643344"/>
              <a:ext cx="222875" cy="146410"/>
            </a:xfrm>
            <a:custGeom>
              <a:avLst/>
              <a:gdLst/>
              <a:ahLst/>
              <a:cxnLst/>
              <a:rect l="l" t="t" r="r" b="b"/>
              <a:pathLst>
                <a:path w="11487" h="7546" extrusionOk="0">
                  <a:moveTo>
                    <a:pt x="5796" y="1"/>
                  </a:moveTo>
                  <a:cubicBezTo>
                    <a:pt x="4068" y="1"/>
                    <a:pt x="2340" y="1"/>
                    <a:pt x="611" y="22"/>
                  </a:cubicBezTo>
                  <a:cubicBezTo>
                    <a:pt x="581" y="20"/>
                    <a:pt x="552" y="20"/>
                    <a:pt x="525" y="20"/>
                  </a:cubicBezTo>
                  <a:cubicBezTo>
                    <a:pt x="147" y="20"/>
                    <a:pt x="0" y="160"/>
                    <a:pt x="0" y="612"/>
                  </a:cubicBezTo>
                  <a:cubicBezTo>
                    <a:pt x="21" y="2719"/>
                    <a:pt x="21" y="4848"/>
                    <a:pt x="0" y="6977"/>
                  </a:cubicBezTo>
                  <a:cubicBezTo>
                    <a:pt x="0" y="7419"/>
                    <a:pt x="148" y="7546"/>
                    <a:pt x="569" y="7546"/>
                  </a:cubicBezTo>
                  <a:cubicBezTo>
                    <a:pt x="2287" y="7535"/>
                    <a:pt x="4010" y="7530"/>
                    <a:pt x="5733" y="7530"/>
                  </a:cubicBezTo>
                  <a:cubicBezTo>
                    <a:pt x="7456" y="7530"/>
                    <a:pt x="9179" y="7535"/>
                    <a:pt x="10896" y="7546"/>
                  </a:cubicBezTo>
                  <a:cubicBezTo>
                    <a:pt x="11381" y="7546"/>
                    <a:pt x="11487" y="7335"/>
                    <a:pt x="11487" y="6914"/>
                  </a:cubicBezTo>
                  <a:cubicBezTo>
                    <a:pt x="11466" y="4806"/>
                    <a:pt x="11466" y="2698"/>
                    <a:pt x="11487" y="591"/>
                  </a:cubicBezTo>
                  <a:cubicBezTo>
                    <a:pt x="11487" y="127"/>
                    <a:pt x="11318" y="1"/>
                    <a:pt x="108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51"/>
            <p:cNvSpPr/>
            <p:nvPr/>
          </p:nvSpPr>
          <p:spPr>
            <a:xfrm rot="-970049">
              <a:off x="9548896" y="3352205"/>
              <a:ext cx="215521" cy="146410"/>
            </a:xfrm>
            <a:custGeom>
              <a:avLst/>
              <a:gdLst/>
              <a:ahLst/>
              <a:cxnLst/>
              <a:rect l="l" t="t" r="r" b="b"/>
              <a:pathLst>
                <a:path w="11108" h="7546" extrusionOk="0">
                  <a:moveTo>
                    <a:pt x="653" y="1"/>
                  </a:moveTo>
                  <a:cubicBezTo>
                    <a:pt x="169" y="1"/>
                    <a:pt x="0" y="127"/>
                    <a:pt x="0" y="633"/>
                  </a:cubicBezTo>
                  <a:cubicBezTo>
                    <a:pt x="21" y="2698"/>
                    <a:pt x="21" y="4785"/>
                    <a:pt x="0" y="6871"/>
                  </a:cubicBezTo>
                  <a:cubicBezTo>
                    <a:pt x="0" y="7419"/>
                    <a:pt x="190" y="7525"/>
                    <a:pt x="696" y="7525"/>
                  </a:cubicBezTo>
                  <a:cubicBezTo>
                    <a:pt x="1237" y="7518"/>
                    <a:pt x="1778" y="7515"/>
                    <a:pt x="2318" y="7515"/>
                  </a:cubicBezTo>
                  <a:cubicBezTo>
                    <a:pt x="3398" y="7515"/>
                    <a:pt x="4475" y="7525"/>
                    <a:pt x="5543" y="7525"/>
                  </a:cubicBezTo>
                  <a:cubicBezTo>
                    <a:pt x="6365" y="7525"/>
                    <a:pt x="7187" y="7519"/>
                    <a:pt x="8009" y="7519"/>
                  </a:cubicBezTo>
                  <a:cubicBezTo>
                    <a:pt x="8831" y="7519"/>
                    <a:pt x="9653" y="7525"/>
                    <a:pt x="10475" y="7546"/>
                  </a:cubicBezTo>
                  <a:cubicBezTo>
                    <a:pt x="10939" y="7546"/>
                    <a:pt x="11086" y="7419"/>
                    <a:pt x="11086" y="6935"/>
                  </a:cubicBezTo>
                  <a:cubicBezTo>
                    <a:pt x="11065" y="4827"/>
                    <a:pt x="11065" y="2719"/>
                    <a:pt x="11086" y="612"/>
                  </a:cubicBezTo>
                  <a:cubicBezTo>
                    <a:pt x="11107" y="106"/>
                    <a:pt x="10918" y="1"/>
                    <a:pt x="10433" y="1"/>
                  </a:cubicBezTo>
                  <a:cubicBezTo>
                    <a:pt x="8799" y="11"/>
                    <a:pt x="7166" y="16"/>
                    <a:pt x="5535" y="16"/>
                  </a:cubicBezTo>
                  <a:cubicBezTo>
                    <a:pt x="3904" y="16"/>
                    <a:pt x="2276" y="11"/>
                    <a:pt x="6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51"/>
            <p:cNvSpPr/>
            <p:nvPr/>
          </p:nvSpPr>
          <p:spPr>
            <a:xfrm rot="-970049">
              <a:off x="9050524" y="3497131"/>
              <a:ext cx="212669" cy="146041"/>
            </a:xfrm>
            <a:custGeom>
              <a:avLst/>
              <a:gdLst/>
              <a:ahLst/>
              <a:cxnLst/>
              <a:rect l="l" t="t" r="r" b="b"/>
              <a:pathLst>
                <a:path w="10961" h="7527" extrusionOk="0">
                  <a:moveTo>
                    <a:pt x="612" y="1"/>
                  </a:moveTo>
                  <a:cubicBezTo>
                    <a:pt x="169" y="1"/>
                    <a:pt x="1" y="127"/>
                    <a:pt x="1" y="591"/>
                  </a:cubicBezTo>
                  <a:cubicBezTo>
                    <a:pt x="22" y="2698"/>
                    <a:pt x="22" y="4806"/>
                    <a:pt x="1" y="6914"/>
                  </a:cubicBezTo>
                  <a:cubicBezTo>
                    <a:pt x="1" y="7377"/>
                    <a:pt x="148" y="7525"/>
                    <a:pt x="612" y="7525"/>
                  </a:cubicBezTo>
                  <a:cubicBezTo>
                    <a:pt x="1153" y="7518"/>
                    <a:pt x="1694" y="7515"/>
                    <a:pt x="2235" y="7515"/>
                  </a:cubicBezTo>
                  <a:cubicBezTo>
                    <a:pt x="3316" y="7515"/>
                    <a:pt x="4398" y="7525"/>
                    <a:pt x="5480" y="7525"/>
                  </a:cubicBezTo>
                  <a:cubicBezTo>
                    <a:pt x="6562" y="7525"/>
                    <a:pt x="7644" y="7515"/>
                    <a:pt x="8726" y="7515"/>
                  </a:cubicBezTo>
                  <a:cubicBezTo>
                    <a:pt x="9267" y="7515"/>
                    <a:pt x="9808" y="7518"/>
                    <a:pt x="10349" y="7525"/>
                  </a:cubicBezTo>
                  <a:cubicBezTo>
                    <a:pt x="10377" y="7526"/>
                    <a:pt x="10404" y="7527"/>
                    <a:pt x="10430" y="7527"/>
                  </a:cubicBezTo>
                  <a:cubicBezTo>
                    <a:pt x="10830" y="7527"/>
                    <a:pt x="10960" y="7370"/>
                    <a:pt x="10960" y="6935"/>
                  </a:cubicBezTo>
                  <a:cubicBezTo>
                    <a:pt x="10939" y="4827"/>
                    <a:pt x="10939" y="2719"/>
                    <a:pt x="10960" y="612"/>
                  </a:cubicBezTo>
                  <a:cubicBezTo>
                    <a:pt x="10960" y="148"/>
                    <a:pt x="10834" y="1"/>
                    <a:pt x="10370" y="1"/>
                  </a:cubicBezTo>
                  <a:cubicBezTo>
                    <a:pt x="8747" y="11"/>
                    <a:pt x="7119" y="16"/>
                    <a:pt x="5491" y="16"/>
                  </a:cubicBezTo>
                  <a:cubicBezTo>
                    <a:pt x="3863" y="16"/>
                    <a:pt x="2235" y="11"/>
                    <a:pt x="6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51"/>
            <p:cNvSpPr/>
            <p:nvPr/>
          </p:nvSpPr>
          <p:spPr>
            <a:xfrm rot="-970049">
              <a:off x="8044452" y="3789180"/>
              <a:ext cx="210612" cy="146410"/>
            </a:xfrm>
            <a:custGeom>
              <a:avLst/>
              <a:gdLst/>
              <a:ahLst/>
              <a:cxnLst/>
              <a:rect l="l" t="t" r="r" b="b"/>
              <a:pathLst>
                <a:path w="10855" h="7546" extrusionOk="0">
                  <a:moveTo>
                    <a:pt x="633" y="1"/>
                  </a:moveTo>
                  <a:cubicBezTo>
                    <a:pt x="169" y="1"/>
                    <a:pt x="22" y="127"/>
                    <a:pt x="22" y="612"/>
                  </a:cubicBezTo>
                  <a:cubicBezTo>
                    <a:pt x="43" y="2719"/>
                    <a:pt x="43" y="4827"/>
                    <a:pt x="22" y="6935"/>
                  </a:cubicBezTo>
                  <a:cubicBezTo>
                    <a:pt x="1" y="7440"/>
                    <a:pt x="190" y="7546"/>
                    <a:pt x="675" y="7546"/>
                  </a:cubicBezTo>
                  <a:cubicBezTo>
                    <a:pt x="2256" y="7535"/>
                    <a:pt x="3842" y="7530"/>
                    <a:pt x="5430" y="7530"/>
                  </a:cubicBezTo>
                  <a:cubicBezTo>
                    <a:pt x="7019" y="7530"/>
                    <a:pt x="8610" y="7535"/>
                    <a:pt x="10201" y="7546"/>
                  </a:cubicBezTo>
                  <a:cubicBezTo>
                    <a:pt x="10686" y="7546"/>
                    <a:pt x="10855" y="7419"/>
                    <a:pt x="10855" y="6914"/>
                  </a:cubicBezTo>
                  <a:cubicBezTo>
                    <a:pt x="10813" y="4827"/>
                    <a:pt x="10813" y="2762"/>
                    <a:pt x="10855" y="675"/>
                  </a:cubicBezTo>
                  <a:cubicBezTo>
                    <a:pt x="10855" y="127"/>
                    <a:pt x="10665" y="22"/>
                    <a:pt x="10159" y="22"/>
                  </a:cubicBezTo>
                  <a:cubicBezTo>
                    <a:pt x="9632" y="29"/>
                    <a:pt x="9105" y="31"/>
                    <a:pt x="8578" y="31"/>
                  </a:cubicBezTo>
                  <a:cubicBezTo>
                    <a:pt x="7525" y="31"/>
                    <a:pt x="6471" y="22"/>
                    <a:pt x="5417" y="22"/>
                  </a:cubicBezTo>
                  <a:cubicBezTo>
                    <a:pt x="3815" y="22"/>
                    <a:pt x="2213" y="22"/>
                    <a:pt x="6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51"/>
            <p:cNvSpPr/>
            <p:nvPr/>
          </p:nvSpPr>
          <p:spPr>
            <a:xfrm rot="-970049">
              <a:off x="8589616" y="3810417"/>
              <a:ext cx="222875" cy="135836"/>
            </a:xfrm>
            <a:custGeom>
              <a:avLst/>
              <a:gdLst/>
              <a:ahLst/>
              <a:cxnLst/>
              <a:rect l="l" t="t" r="r" b="b"/>
              <a:pathLst>
                <a:path w="11487" h="7001" extrusionOk="0">
                  <a:moveTo>
                    <a:pt x="525" y="1"/>
                  </a:moveTo>
                  <a:cubicBezTo>
                    <a:pt x="147" y="1"/>
                    <a:pt x="0" y="141"/>
                    <a:pt x="0" y="593"/>
                  </a:cubicBezTo>
                  <a:cubicBezTo>
                    <a:pt x="21" y="2532"/>
                    <a:pt x="21" y="4492"/>
                    <a:pt x="0" y="6431"/>
                  </a:cubicBezTo>
                  <a:cubicBezTo>
                    <a:pt x="0" y="6874"/>
                    <a:pt x="148" y="7000"/>
                    <a:pt x="569" y="7000"/>
                  </a:cubicBezTo>
                  <a:cubicBezTo>
                    <a:pt x="2287" y="6990"/>
                    <a:pt x="4005" y="6984"/>
                    <a:pt x="5725" y="6984"/>
                  </a:cubicBezTo>
                  <a:cubicBezTo>
                    <a:pt x="7445" y="6984"/>
                    <a:pt x="9168" y="6990"/>
                    <a:pt x="10896" y="7000"/>
                  </a:cubicBezTo>
                  <a:cubicBezTo>
                    <a:pt x="11318" y="7000"/>
                    <a:pt x="11466" y="6874"/>
                    <a:pt x="11466" y="6431"/>
                  </a:cubicBezTo>
                  <a:cubicBezTo>
                    <a:pt x="11444" y="4492"/>
                    <a:pt x="11444" y="2532"/>
                    <a:pt x="11466" y="593"/>
                  </a:cubicBezTo>
                  <a:cubicBezTo>
                    <a:pt x="11487" y="129"/>
                    <a:pt x="11318" y="3"/>
                    <a:pt x="10854" y="3"/>
                  </a:cubicBezTo>
                  <a:lnTo>
                    <a:pt x="611" y="3"/>
                  </a:lnTo>
                  <a:cubicBezTo>
                    <a:pt x="581" y="2"/>
                    <a:pt x="552" y="1"/>
                    <a:pt x="5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51"/>
            <p:cNvSpPr/>
            <p:nvPr/>
          </p:nvSpPr>
          <p:spPr>
            <a:xfrm rot="-970049">
              <a:off x="9595882" y="3519366"/>
              <a:ext cx="215114" cy="136204"/>
            </a:xfrm>
            <a:custGeom>
              <a:avLst/>
              <a:gdLst/>
              <a:ahLst/>
              <a:cxnLst/>
              <a:rect l="l" t="t" r="r" b="b"/>
              <a:pathLst>
                <a:path w="11087" h="7020" extrusionOk="0">
                  <a:moveTo>
                    <a:pt x="653" y="1"/>
                  </a:moveTo>
                  <a:cubicBezTo>
                    <a:pt x="190" y="1"/>
                    <a:pt x="0" y="106"/>
                    <a:pt x="0" y="633"/>
                  </a:cubicBezTo>
                  <a:cubicBezTo>
                    <a:pt x="21" y="2572"/>
                    <a:pt x="21" y="4490"/>
                    <a:pt x="0" y="6429"/>
                  </a:cubicBezTo>
                  <a:cubicBezTo>
                    <a:pt x="0" y="6893"/>
                    <a:pt x="148" y="7019"/>
                    <a:pt x="611" y="7019"/>
                  </a:cubicBezTo>
                  <a:cubicBezTo>
                    <a:pt x="2255" y="7009"/>
                    <a:pt x="3899" y="7003"/>
                    <a:pt x="5543" y="7003"/>
                  </a:cubicBezTo>
                  <a:cubicBezTo>
                    <a:pt x="7187" y="7003"/>
                    <a:pt x="8831" y="7009"/>
                    <a:pt x="10475" y="7019"/>
                  </a:cubicBezTo>
                  <a:cubicBezTo>
                    <a:pt x="10981" y="7019"/>
                    <a:pt x="11086" y="6851"/>
                    <a:pt x="11086" y="6366"/>
                  </a:cubicBezTo>
                  <a:cubicBezTo>
                    <a:pt x="11065" y="4469"/>
                    <a:pt x="11065" y="2551"/>
                    <a:pt x="11086" y="654"/>
                  </a:cubicBezTo>
                  <a:cubicBezTo>
                    <a:pt x="11086" y="148"/>
                    <a:pt x="10939" y="22"/>
                    <a:pt x="10454" y="22"/>
                  </a:cubicBezTo>
                  <a:lnTo>
                    <a:pt x="5585" y="22"/>
                  </a:lnTo>
                  <a:cubicBezTo>
                    <a:pt x="3941" y="22"/>
                    <a:pt x="2297" y="22"/>
                    <a:pt x="6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51"/>
            <p:cNvSpPr/>
            <p:nvPr/>
          </p:nvSpPr>
          <p:spPr>
            <a:xfrm rot="-970049">
              <a:off x="9097607" y="3664608"/>
              <a:ext cx="212669" cy="135816"/>
            </a:xfrm>
            <a:custGeom>
              <a:avLst/>
              <a:gdLst/>
              <a:ahLst/>
              <a:cxnLst/>
              <a:rect l="l" t="t" r="r" b="b"/>
              <a:pathLst>
                <a:path w="10961" h="7000" extrusionOk="0">
                  <a:moveTo>
                    <a:pt x="534" y="0"/>
                  </a:moveTo>
                  <a:cubicBezTo>
                    <a:pt x="149" y="0"/>
                    <a:pt x="1" y="157"/>
                    <a:pt x="1" y="592"/>
                  </a:cubicBezTo>
                  <a:cubicBezTo>
                    <a:pt x="22" y="2531"/>
                    <a:pt x="22" y="4491"/>
                    <a:pt x="1" y="6430"/>
                  </a:cubicBezTo>
                  <a:cubicBezTo>
                    <a:pt x="1" y="6873"/>
                    <a:pt x="169" y="6999"/>
                    <a:pt x="591" y="6999"/>
                  </a:cubicBezTo>
                  <a:cubicBezTo>
                    <a:pt x="2224" y="6989"/>
                    <a:pt x="3857" y="6983"/>
                    <a:pt x="5491" y="6983"/>
                  </a:cubicBezTo>
                  <a:cubicBezTo>
                    <a:pt x="7124" y="6983"/>
                    <a:pt x="8758" y="6989"/>
                    <a:pt x="10391" y="6999"/>
                  </a:cubicBezTo>
                  <a:cubicBezTo>
                    <a:pt x="10791" y="6999"/>
                    <a:pt x="10960" y="6873"/>
                    <a:pt x="10960" y="6430"/>
                  </a:cubicBezTo>
                  <a:cubicBezTo>
                    <a:pt x="10939" y="4491"/>
                    <a:pt x="10939" y="2531"/>
                    <a:pt x="10960" y="592"/>
                  </a:cubicBezTo>
                  <a:cubicBezTo>
                    <a:pt x="10960" y="107"/>
                    <a:pt x="10791" y="2"/>
                    <a:pt x="10349" y="2"/>
                  </a:cubicBezTo>
                  <a:lnTo>
                    <a:pt x="612" y="2"/>
                  </a:lnTo>
                  <a:cubicBezTo>
                    <a:pt x="585" y="1"/>
                    <a:pt x="559" y="0"/>
                    <a:pt x="5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51"/>
            <p:cNvSpPr/>
            <p:nvPr/>
          </p:nvSpPr>
          <p:spPr>
            <a:xfrm rot="-970049">
              <a:off x="8090987" y="3956405"/>
              <a:ext cx="210612" cy="135836"/>
            </a:xfrm>
            <a:custGeom>
              <a:avLst/>
              <a:gdLst/>
              <a:ahLst/>
              <a:cxnLst/>
              <a:rect l="l" t="t" r="r" b="b"/>
              <a:pathLst>
                <a:path w="10855" h="7001" extrusionOk="0">
                  <a:moveTo>
                    <a:pt x="654" y="1"/>
                  </a:moveTo>
                  <a:cubicBezTo>
                    <a:pt x="169" y="1"/>
                    <a:pt x="22" y="127"/>
                    <a:pt x="22" y="633"/>
                  </a:cubicBezTo>
                  <a:cubicBezTo>
                    <a:pt x="43" y="2530"/>
                    <a:pt x="43" y="4448"/>
                    <a:pt x="22" y="6345"/>
                  </a:cubicBezTo>
                  <a:cubicBezTo>
                    <a:pt x="0" y="6893"/>
                    <a:pt x="211" y="6998"/>
                    <a:pt x="717" y="6998"/>
                  </a:cubicBezTo>
                  <a:cubicBezTo>
                    <a:pt x="1230" y="6991"/>
                    <a:pt x="1745" y="6989"/>
                    <a:pt x="2262" y="6989"/>
                  </a:cubicBezTo>
                  <a:cubicBezTo>
                    <a:pt x="3295" y="6989"/>
                    <a:pt x="4335" y="6998"/>
                    <a:pt x="5375" y="6998"/>
                  </a:cubicBezTo>
                  <a:cubicBezTo>
                    <a:pt x="6443" y="6998"/>
                    <a:pt x="7511" y="6989"/>
                    <a:pt x="8572" y="6989"/>
                  </a:cubicBezTo>
                  <a:cubicBezTo>
                    <a:pt x="9103" y="6989"/>
                    <a:pt x="9632" y="6991"/>
                    <a:pt x="10159" y="6998"/>
                  </a:cubicBezTo>
                  <a:cubicBezTo>
                    <a:pt x="10191" y="6999"/>
                    <a:pt x="10221" y="7000"/>
                    <a:pt x="10250" y="7000"/>
                  </a:cubicBezTo>
                  <a:cubicBezTo>
                    <a:pt x="10706" y="7000"/>
                    <a:pt x="10855" y="6840"/>
                    <a:pt x="10855" y="6345"/>
                  </a:cubicBezTo>
                  <a:cubicBezTo>
                    <a:pt x="10812" y="4448"/>
                    <a:pt x="10812" y="2572"/>
                    <a:pt x="10855" y="675"/>
                  </a:cubicBezTo>
                  <a:cubicBezTo>
                    <a:pt x="10855" y="191"/>
                    <a:pt x="10728" y="1"/>
                    <a:pt x="10180" y="1"/>
                  </a:cubicBezTo>
                  <a:cubicBezTo>
                    <a:pt x="8599" y="11"/>
                    <a:pt x="7014" y="17"/>
                    <a:pt x="5425" y="17"/>
                  </a:cubicBezTo>
                  <a:cubicBezTo>
                    <a:pt x="3836" y="17"/>
                    <a:pt x="2245" y="11"/>
                    <a:pt x="6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51"/>
            <p:cNvSpPr/>
            <p:nvPr/>
          </p:nvSpPr>
          <p:spPr>
            <a:xfrm rot="-970049">
              <a:off x="7574270" y="3471541"/>
              <a:ext cx="2381597" cy="596854"/>
            </a:xfrm>
            <a:custGeom>
              <a:avLst/>
              <a:gdLst/>
              <a:ahLst/>
              <a:cxnLst/>
              <a:rect l="l" t="t" r="r" b="b"/>
              <a:pathLst>
                <a:path w="122748" h="30762" extrusionOk="0">
                  <a:moveTo>
                    <a:pt x="22318" y="7534"/>
                  </a:moveTo>
                  <a:cubicBezTo>
                    <a:pt x="22778" y="7534"/>
                    <a:pt x="22910" y="7712"/>
                    <a:pt x="22910" y="8210"/>
                  </a:cubicBezTo>
                  <a:cubicBezTo>
                    <a:pt x="22868" y="10254"/>
                    <a:pt x="22868" y="12320"/>
                    <a:pt x="22910" y="14385"/>
                  </a:cubicBezTo>
                  <a:cubicBezTo>
                    <a:pt x="22910" y="14912"/>
                    <a:pt x="22762" y="15060"/>
                    <a:pt x="22235" y="15060"/>
                  </a:cubicBezTo>
                  <a:cubicBezTo>
                    <a:pt x="21561" y="15053"/>
                    <a:pt x="20887" y="15050"/>
                    <a:pt x="20212" y="15050"/>
                  </a:cubicBezTo>
                  <a:cubicBezTo>
                    <a:pt x="18863" y="15050"/>
                    <a:pt x="17514" y="15060"/>
                    <a:pt x="16166" y="15060"/>
                  </a:cubicBezTo>
                  <a:cubicBezTo>
                    <a:pt x="14859" y="15060"/>
                    <a:pt x="13543" y="15050"/>
                    <a:pt x="12223" y="15050"/>
                  </a:cubicBezTo>
                  <a:cubicBezTo>
                    <a:pt x="11564" y="15050"/>
                    <a:pt x="10903" y="15053"/>
                    <a:pt x="10243" y="15060"/>
                  </a:cubicBezTo>
                  <a:cubicBezTo>
                    <a:pt x="9716" y="15060"/>
                    <a:pt x="9590" y="14912"/>
                    <a:pt x="9590" y="14385"/>
                  </a:cubicBezTo>
                  <a:cubicBezTo>
                    <a:pt x="9611" y="12320"/>
                    <a:pt x="9611" y="10254"/>
                    <a:pt x="9590" y="8189"/>
                  </a:cubicBezTo>
                  <a:cubicBezTo>
                    <a:pt x="9569" y="7683"/>
                    <a:pt x="9737" y="7536"/>
                    <a:pt x="10264" y="7536"/>
                  </a:cubicBezTo>
                  <a:cubicBezTo>
                    <a:pt x="12256" y="7546"/>
                    <a:pt x="14253" y="7551"/>
                    <a:pt x="16250" y="7551"/>
                  </a:cubicBezTo>
                  <a:cubicBezTo>
                    <a:pt x="18247" y="7551"/>
                    <a:pt x="20244" y="7546"/>
                    <a:pt x="22235" y="7536"/>
                  </a:cubicBezTo>
                  <a:cubicBezTo>
                    <a:pt x="22264" y="7534"/>
                    <a:pt x="22291" y="7534"/>
                    <a:pt x="22318" y="7534"/>
                  </a:cubicBezTo>
                  <a:close/>
                  <a:moveTo>
                    <a:pt x="49023" y="7536"/>
                  </a:moveTo>
                  <a:cubicBezTo>
                    <a:pt x="49466" y="7536"/>
                    <a:pt x="49634" y="7641"/>
                    <a:pt x="49634" y="8126"/>
                  </a:cubicBezTo>
                  <a:cubicBezTo>
                    <a:pt x="49613" y="10233"/>
                    <a:pt x="49613" y="12341"/>
                    <a:pt x="49634" y="14449"/>
                  </a:cubicBezTo>
                  <a:cubicBezTo>
                    <a:pt x="49655" y="14954"/>
                    <a:pt x="49445" y="15060"/>
                    <a:pt x="48981" y="15060"/>
                  </a:cubicBezTo>
                  <a:lnTo>
                    <a:pt x="42995" y="15060"/>
                  </a:lnTo>
                  <a:cubicBezTo>
                    <a:pt x="41661" y="15060"/>
                    <a:pt x="40326" y="15050"/>
                    <a:pt x="38997" y="15050"/>
                  </a:cubicBezTo>
                  <a:cubicBezTo>
                    <a:pt x="38333" y="15050"/>
                    <a:pt x="37670" y="15053"/>
                    <a:pt x="37010" y="15060"/>
                  </a:cubicBezTo>
                  <a:cubicBezTo>
                    <a:pt x="36504" y="15060"/>
                    <a:pt x="36314" y="14933"/>
                    <a:pt x="36314" y="14406"/>
                  </a:cubicBezTo>
                  <a:cubicBezTo>
                    <a:pt x="36335" y="12320"/>
                    <a:pt x="36335" y="10233"/>
                    <a:pt x="36314" y="8147"/>
                  </a:cubicBezTo>
                  <a:cubicBezTo>
                    <a:pt x="36314" y="7704"/>
                    <a:pt x="36441" y="7536"/>
                    <a:pt x="36904" y="7536"/>
                  </a:cubicBezTo>
                  <a:close/>
                  <a:moveTo>
                    <a:pt x="76317" y="7515"/>
                  </a:moveTo>
                  <a:cubicBezTo>
                    <a:pt x="76780" y="7515"/>
                    <a:pt x="76907" y="7683"/>
                    <a:pt x="76907" y="8126"/>
                  </a:cubicBezTo>
                  <a:cubicBezTo>
                    <a:pt x="76886" y="10233"/>
                    <a:pt x="76886" y="12341"/>
                    <a:pt x="76907" y="14449"/>
                  </a:cubicBezTo>
                  <a:cubicBezTo>
                    <a:pt x="76907" y="14975"/>
                    <a:pt x="76696" y="15060"/>
                    <a:pt x="76254" y="15060"/>
                  </a:cubicBezTo>
                  <a:lnTo>
                    <a:pt x="64409" y="15060"/>
                  </a:lnTo>
                  <a:cubicBezTo>
                    <a:pt x="63924" y="15060"/>
                    <a:pt x="63713" y="14975"/>
                    <a:pt x="63713" y="14406"/>
                  </a:cubicBezTo>
                  <a:cubicBezTo>
                    <a:pt x="63734" y="12320"/>
                    <a:pt x="63734" y="10254"/>
                    <a:pt x="63713" y="8168"/>
                  </a:cubicBezTo>
                  <a:cubicBezTo>
                    <a:pt x="63713" y="7683"/>
                    <a:pt x="63840" y="7515"/>
                    <a:pt x="64346" y="7515"/>
                  </a:cubicBezTo>
                  <a:cubicBezTo>
                    <a:pt x="66337" y="7525"/>
                    <a:pt x="68334" y="7530"/>
                    <a:pt x="70331" y="7530"/>
                  </a:cubicBezTo>
                  <a:cubicBezTo>
                    <a:pt x="72328" y="7530"/>
                    <a:pt x="74325" y="7525"/>
                    <a:pt x="76317" y="7515"/>
                  </a:cubicBezTo>
                  <a:close/>
                  <a:moveTo>
                    <a:pt x="88562" y="7515"/>
                  </a:moveTo>
                  <a:cubicBezTo>
                    <a:pt x="89026" y="7515"/>
                    <a:pt x="89152" y="7683"/>
                    <a:pt x="89152" y="8126"/>
                  </a:cubicBezTo>
                  <a:cubicBezTo>
                    <a:pt x="89131" y="10233"/>
                    <a:pt x="89131" y="12341"/>
                    <a:pt x="89152" y="14449"/>
                  </a:cubicBezTo>
                  <a:cubicBezTo>
                    <a:pt x="89152" y="14912"/>
                    <a:pt x="89005" y="15060"/>
                    <a:pt x="88541" y="15060"/>
                  </a:cubicBezTo>
                  <a:cubicBezTo>
                    <a:pt x="88000" y="15053"/>
                    <a:pt x="87459" y="15050"/>
                    <a:pt x="86918" y="15050"/>
                  </a:cubicBezTo>
                  <a:cubicBezTo>
                    <a:pt x="85836" y="15050"/>
                    <a:pt x="84754" y="15060"/>
                    <a:pt x="83672" y="15060"/>
                  </a:cubicBezTo>
                  <a:cubicBezTo>
                    <a:pt x="82576" y="15060"/>
                    <a:pt x="81499" y="15050"/>
                    <a:pt x="80422" y="15050"/>
                  </a:cubicBezTo>
                  <a:cubicBezTo>
                    <a:pt x="79883" y="15050"/>
                    <a:pt x="79345" y="15053"/>
                    <a:pt x="78804" y="15060"/>
                  </a:cubicBezTo>
                  <a:cubicBezTo>
                    <a:pt x="78340" y="15060"/>
                    <a:pt x="78193" y="14891"/>
                    <a:pt x="78193" y="14449"/>
                  </a:cubicBezTo>
                  <a:cubicBezTo>
                    <a:pt x="78214" y="12341"/>
                    <a:pt x="78214" y="10233"/>
                    <a:pt x="78193" y="8126"/>
                  </a:cubicBezTo>
                  <a:cubicBezTo>
                    <a:pt x="78193" y="7662"/>
                    <a:pt x="78340" y="7515"/>
                    <a:pt x="78804" y="7515"/>
                  </a:cubicBezTo>
                  <a:cubicBezTo>
                    <a:pt x="80427" y="7525"/>
                    <a:pt x="82049" y="7530"/>
                    <a:pt x="83675" y="7530"/>
                  </a:cubicBezTo>
                  <a:cubicBezTo>
                    <a:pt x="85300" y="7530"/>
                    <a:pt x="86929" y="7525"/>
                    <a:pt x="88562" y="7515"/>
                  </a:cubicBezTo>
                  <a:close/>
                  <a:moveTo>
                    <a:pt x="103041" y="7515"/>
                  </a:moveTo>
                  <a:cubicBezTo>
                    <a:pt x="103505" y="7515"/>
                    <a:pt x="103652" y="7683"/>
                    <a:pt x="103652" y="8126"/>
                  </a:cubicBezTo>
                  <a:cubicBezTo>
                    <a:pt x="103631" y="10233"/>
                    <a:pt x="103610" y="12341"/>
                    <a:pt x="103652" y="14449"/>
                  </a:cubicBezTo>
                  <a:cubicBezTo>
                    <a:pt x="103652" y="14975"/>
                    <a:pt x="103442" y="15060"/>
                    <a:pt x="102978" y="15060"/>
                  </a:cubicBezTo>
                  <a:lnTo>
                    <a:pt x="97056" y="15060"/>
                  </a:lnTo>
                  <a:cubicBezTo>
                    <a:pt x="95735" y="15060"/>
                    <a:pt x="94405" y="15050"/>
                    <a:pt x="93078" y="15050"/>
                  </a:cubicBezTo>
                  <a:cubicBezTo>
                    <a:pt x="92414" y="15050"/>
                    <a:pt x="91751" y="15053"/>
                    <a:pt x="91091" y="15060"/>
                  </a:cubicBezTo>
                  <a:cubicBezTo>
                    <a:pt x="90585" y="15060"/>
                    <a:pt x="90459" y="14891"/>
                    <a:pt x="90459" y="14406"/>
                  </a:cubicBezTo>
                  <a:cubicBezTo>
                    <a:pt x="90480" y="12341"/>
                    <a:pt x="90480" y="10254"/>
                    <a:pt x="90459" y="8168"/>
                  </a:cubicBezTo>
                  <a:cubicBezTo>
                    <a:pt x="90438" y="7683"/>
                    <a:pt x="90585" y="7515"/>
                    <a:pt x="91070" y="7515"/>
                  </a:cubicBezTo>
                  <a:cubicBezTo>
                    <a:pt x="93072" y="7525"/>
                    <a:pt x="95069" y="7530"/>
                    <a:pt x="97064" y="7530"/>
                  </a:cubicBezTo>
                  <a:cubicBezTo>
                    <a:pt x="99058" y="7530"/>
                    <a:pt x="101050" y="7525"/>
                    <a:pt x="103041" y="7515"/>
                  </a:cubicBezTo>
                  <a:close/>
                  <a:moveTo>
                    <a:pt x="115371" y="7515"/>
                  </a:moveTo>
                  <a:cubicBezTo>
                    <a:pt x="115856" y="7515"/>
                    <a:pt x="116024" y="7641"/>
                    <a:pt x="116024" y="8147"/>
                  </a:cubicBezTo>
                  <a:cubicBezTo>
                    <a:pt x="116003" y="10254"/>
                    <a:pt x="116003" y="12362"/>
                    <a:pt x="116024" y="14470"/>
                  </a:cubicBezTo>
                  <a:cubicBezTo>
                    <a:pt x="116024" y="14933"/>
                    <a:pt x="115877" y="15060"/>
                    <a:pt x="115413" y="15060"/>
                  </a:cubicBezTo>
                  <a:cubicBezTo>
                    <a:pt x="114865" y="15053"/>
                    <a:pt x="114317" y="15050"/>
                    <a:pt x="113769" y="15050"/>
                  </a:cubicBezTo>
                  <a:cubicBezTo>
                    <a:pt x="112673" y="15050"/>
                    <a:pt x="111577" y="15060"/>
                    <a:pt x="110481" y="15060"/>
                  </a:cubicBezTo>
                  <a:cubicBezTo>
                    <a:pt x="109399" y="15060"/>
                    <a:pt x="108317" y="15050"/>
                    <a:pt x="107235" y="15050"/>
                  </a:cubicBezTo>
                  <a:cubicBezTo>
                    <a:pt x="106694" y="15050"/>
                    <a:pt x="106154" y="15053"/>
                    <a:pt x="105613" y="15060"/>
                  </a:cubicBezTo>
                  <a:cubicBezTo>
                    <a:pt x="105128" y="15060"/>
                    <a:pt x="104938" y="14933"/>
                    <a:pt x="104938" y="14385"/>
                  </a:cubicBezTo>
                  <a:cubicBezTo>
                    <a:pt x="104959" y="12320"/>
                    <a:pt x="104959" y="10233"/>
                    <a:pt x="104938" y="8147"/>
                  </a:cubicBezTo>
                  <a:cubicBezTo>
                    <a:pt x="104917" y="7662"/>
                    <a:pt x="105086" y="7515"/>
                    <a:pt x="105570" y="7515"/>
                  </a:cubicBezTo>
                  <a:cubicBezTo>
                    <a:pt x="107204" y="7525"/>
                    <a:pt x="108837" y="7530"/>
                    <a:pt x="110471" y="7530"/>
                  </a:cubicBezTo>
                  <a:cubicBezTo>
                    <a:pt x="112104" y="7530"/>
                    <a:pt x="113737" y="7525"/>
                    <a:pt x="115371" y="7515"/>
                  </a:cubicBezTo>
                  <a:close/>
                  <a:moveTo>
                    <a:pt x="61795" y="7536"/>
                  </a:moveTo>
                  <a:cubicBezTo>
                    <a:pt x="62259" y="7536"/>
                    <a:pt x="62407" y="7662"/>
                    <a:pt x="62407" y="8126"/>
                  </a:cubicBezTo>
                  <a:cubicBezTo>
                    <a:pt x="62385" y="10233"/>
                    <a:pt x="62385" y="12341"/>
                    <a:pt x="62407" y="14449"/>
                  </a:cubicBezTo>
                  <a:cubicBezTo>
                    <a:pt x="62407" y="14891"/>
                    <a:pt x="62322" y="15081"/>
                    <a:pt x="61837" y="15081"/>
                  </a:cubicBezTo>
                  <a:cubicBezTo>
                    <a:pt x="60109" y="15070"/>
                    <a:pt x="58386" y="15065"/>
                    <a:pt x="56666" y="15065"/>
                  </a:cubicBezTo>
                  <a:cubicBezTo>
                    <a:pt x="54946" y="15065"/>
                    <a:pt x="53228" y="15070"/>
                    <a:pt x="51510" y="15081"/>
                  </a:cubicBezTo>
                  <a:cubicBezTo>
                    <a:pt x="51089" y="15081"/>
                    <a:pt x="50941" y="14954"/>
                    <a:pt x="50941" y="14512"/>
                  </a:cubicBezTo>
                  <a:cubicBezTo>
                    <a:pt x="50941" y="12383"/>
                    <a:pt x="50941" y="10254"/>
                    <a:pt x="50941" y="8147"/>
                  </a:cubicBezTo>
                  <a:cubicBezTo>
                    <a:pt x="50920" y="7662"/>
                    <a:pt x="51110" y="7557"/>
                    <a:pt x="51552" y="7557"/>
                  </a:cubicBezTo>
                  <a:lnTo>
                    <a:pt x="56737" y="7557"/>
                  </a:lnTo>
                  <a:cubicBezTo>
                    <a:pt x="58423" y="7557"/>
                    <a:pt x="60109" y="7557"/>
                    <a:pt x="61795" y="7536"/>
                  </a:cubicBezTo>
                  <a:close/>
                  <a:moveTo>
                    <a:pt x="34354" y="7557"/>
                  </a:moveTo>
                  <a:cubicBezTo>
                    <a:pt x="34839" y="7557"/>
                    <a:pt x="35029" y="7683"/>
                    <a:pt x="35029" y="8210"/>
                  </a:cubicBezTo>
                  <a:cubicBezTo>
                    <a:pt x="35008" y="10297"/>
                    <a:pt x="35008" y="12383"/>
                    <a:pt x="35029" y="14470"/>
                  </a:cubicBezTo>
                  <a:cubicBezTo>
                    <a:pt x="35029" y="14954"/>
                    <a:pt x="34881" y="15102"/>
                    <a:pt x="34396" y="15102"/>
                  </a:cubicBezTo>
                  <a:cubicBezTo>
                    <a:pt x="32805" y="15091"/>
                    <a:pt x="31214" y="15086"/>
                    <a:pt x="29623" y="15086"/>
                  </a:cubicBezTo>
                  <a:cubicBezTo>
                    <a:pt x="28031" y="15086"/>
                    <a:pt x="26440" y="15091"/>
                    <a:pt x="24849" y="15102"/>
                  </a:cubicBezTo>
                  <a:cubicBezTo>
                    <a:pt x="24385" y="15102"/>
                    <a:pt x="24196" y="14975"/>
                    <a:pt x="24196" y="14470"/>
                  </a:cubicBezTo>
                  <a:cubicBezTo>
                    <a:pt x="24217" y="12362"/>
                    <a:pt x="24217" y="10254"/>
                    <a:pt x="24196" y="8147"/>
                  </a:cubicBezTo>
                  <a:cubicBezTo>
                    <a:pt x="24196" y="7683"/>
                    <a:pt x="24364" y="7557"/>
                    <a:pt x="24807" y="7557"/>
                  </a:cubicBezTo>
                  <a:lnTo>
                    <a:pt x="29612" y="7557"/>
                  </a:lnTo>
                  <a:cubicBezTo>
                    <a:pt x="30666" y="7557"/>
                    <a:pt x="31720" y="7566"/>
                    <a:pt x="32773" y="7566"/>
                  </a:cubicBezTo>
                  <a:cubicBezTo>
                    <a:pt x="33300" y="7566"/>
                    <a:pt x="33827" y="7564"/>
                    <a:pt x="34354" y="7557"/>
                  </a:cubicBezTo>
                  <a:close/>
                  <a:moveTo>
                    <a:pt x="34375" y="16472"/>
                  </a:moveTo>
                  <a:cubicBezTo>
                    <a:pt x="34923" y="16472"/>
                    <a:pt x="35029" y="16683"/>
                    <a:pt x="35029" y="17167"/>
                  </a:cubicBezTo>
                  <a:cubicBezTo>
                    <a:pt x="35008" y="19043"/>
                    <a:pt x="34986" y="20940"/>
                    <a:pt x="35029" y="22816"/>
                  </a:cubicBezTo>
                  <a:cubicBezTo>
                    <a:pt x="35029" y="23343"/>
                    <a:pt x="34881" y="23490"/>
                    <a:pt x="34354" y="23490"/>
                  </a:cubicBezTo>
                  <a:cubicBezTo>
                    <a:pt x="33820" y="23483"/>
                    <a:pt x="33286" y="23481"/>
                    <a:pt x="32752" y="23481"/>
                  </a:cubicBezTo>
                  <a:cubicBezTo>
                    <a:pt x="31685" y="23481"/>
                    <a:pt x="30617" y="23490"/>
                    <a:pt x="29549" y="23490"/>
                  </a:cubicBezTo>
                  <a:cubicBezTo>
                    <a:pt x="28509" y="23490"/>
                    <a:pt x="27479" y="23481"/>
                    <a:pt x="26445" y="23481"/>
                  </a:cubicBezTo>
                  <a:cubicBezTo>
                    <a:pt x="25928" y="23481"/>
                    <a:pt x="25411" y="23483"/>
                    <a:pt x="24891" y="23490"/>
                  </a:cubicBezTo>
                  <a:cubicBezTo>
                    <a:pt x="24385" y="23490"/>
                    <a:pt x="24196" y="23385"/>
                    <a:pt x="24196" y="22837"/>
                  </a:cubicBezTo>
                  <a:cubicBezTo>
                    <a:pt x="24217" y="20940"/>
                    <a:pt x="24217" y="19022"/>
                    <a:pt x="24196" y="17125"/>
                  </a:cubicBezTo>
                  <a:cubicBezTo>
                    <a:pt x="24196" y="16619"/>
                    <a:pt x="24343" y="16472"/>
                    <a:pt x="24828" y="16472"/>
                  </a:cubicBezTo>
                  <a:cubicBezTo>
                    <a:pt x="26665" y="16484"/>
                    <a:pt x="28503" y="16496"/>
                    <a:pt x="30340" y="16496"/>
                  </a:cubicBezTo>
                  <a:cubicBezTo>
                    <a:pt x="31685" y="16496"/>
                    <a:pt x="33030" y="16490"/>
                    <a:pt x="34375" y="16472"/>
                  </a:cubicBezTo>
                  <a:close/>
                  <a:moveTo>
                    <a:pt x="102999" y="16493"/>
                  </a:moveTo>
                  <a:cubicBezTo>
                    <a:pt x="103484" y="16493"/>
                    <a:pt x="103652" y="16619"/>
                    <a:pt x="103652" y="17125"/>
                  </a:cubicBezTo>
                  <a:cubicBezTo>
                    <a:pt x="103610" y="19022"/>
                    <a:pt x="103610" y="20940"/>
                    <a:pt x="103652" y="22837"/>
                  </a:cubicBezTo>
                  <a:cubicBezTo>
                    <a:pt x="103652" y="23385"/>
                    <a:pt x="103463" y="23490"/>
                    <a:pt x="102957" y="23490"/>
                  </a:cubicBezTo>
                  <a:lnTo>
                    <a:pt x="96971" y="23490"/>
                  </a:lnTo>
                  <a:cubicBezTo>
                    <a:pt x="95679" y="23490"/>
                    <a:pt x="94377" y="23481"/>
                    <a:pt x="93078" y="23481"/>
                  </a:cubicBezTo>
                  <a:cubicBezTo>
                    <a:pt x="92428" y="23481"/>
                    <a:pt x="91780" y="23483"/>
                    <a:pt x="91133" y="23490"/>
                  </a:cubicBezTo>
                  <a:cubicBezTo>
                    <a:pt x="91103" y="23491"/>
                    <a:pt x="91074" y="23492"/>
                    <a:pt x="91045" y="23492"/>
                  </a:cubicBezTo>
                  <a:cubicBezTo>
                    <a:pt x="90608" y="23492"/>
                    <a:pt x="90459" y="23332"/>
                    <a:pt x="90459" y="22837"/>
                  </a:cubicBezTo>
                  <a:cubicBezTo>
                    <a:pt x="90480" y="20940"/>
                    <a:pt x="90480" y="19064"/>
                    <a:pt x="90459" y="17188"/>
                  </a:cubicBezTo>
                  <a:cubicBezTo>
                    <a:pt x="90438" y="16683"/>
                    <a:pt x="90543" y="16493"/>
                    <a:pt x="91091" y="16493"/>
                  </a:cubicBezTo>
                  <a:cubicBezTo>
                    <a:pt x="93083" y="16503"/>
                    <a:pt x="95069" y="16509"/>
                    <a:pt x="97053" y="16509"/>
                  </a:cubicBezTo>
                  <a:cubicBezTo>
                    <a:pt x="99037" y="16509"/>
                    <a:pt x="101018" y="16503"/>
                    <a:pt x="102999" y="16493"/>
                  </a:cubicBezTo>
                  <a:close/>
                  <a:moveTo>
                    <a:pt x="22172" y="16493"/>
                  </a:moveTo>
                  <a:cubicBezTo>
                    <a:pt x="22762" y="16493"/>
                    <a:pt x="22910" y="16683"/>
                    <a:pt x="22910" y="17252"/>
                  </a:cubicBezTo>
                  <a:cubicBezTo>
                    <a:pt x="22868" y="19127"/>
                    <a:pt x="22868" y="20982"/>
                    <a:pt x="22910" y="22858"/>
                  </a:cubicBezTo>
                  <a:cubicBezTo>
                    <a:pt x="22910" y="23385"/>
                    <a:pt x="22741" y="23511"/>
                    <a:pt x="22214" y="23511"/>
                  </a:cubicBezTo>
                  <a:cubicBezTo>
                    <a:pt x="20223" y="23501"/>
                    <a:pt x="18226" y="23495"/>
                    <a:pt x="16229" y="23495"/>
                  </a:cubicBezTo>
                  <a:cubicBezTo>
                    <a:pt x="14232" y="23495"/>
                    <a:pt x="12235" y="23501"/>
                    <a:pt x="10243" y="23511"/>
                  </a:cubicBezTo>
                  <a:cubicBezTo>
                    <a:pt x="9716" y="23511"/>
                    <a:pt x="9590" y="23343"/>
                    <a:pt x="9590" y="22837"/>
                  </a:cubicBezTo>
                  <a:cubicBezTo>
                    <a:pt x="9611" y="20940"/>
                    <a:pt x="9611" y="19064"/>
                    <a:pt x="9590" y="17167"/>
                  </a:cubicBezTo>
                  <a:cubicBezTo>
                    <a:pt x="9569" y="16640"/>
                    <a:pt x="9737" y="16514"/>
                    <a:pt x="10264" y="16514"/>
                  </a:cubicBezTo>
                  <a:lnTo>
                    <a:pt x="16250" y="16514"/>
                  </a:lnTo>
                  <a:cubicBezTo>
                    <a:pt x="17240" y="16514"/>
                    <a:pt x="18226" y="16519"/>
                    <a:pt x="19211" y="16519"/>
                  </a:cubicBezTo>
                  <a:cubicBezTo>
                    <a:pt x="20196" y="16519"/>
                    <a:pt x="21182" y="16514"/>
                    <a:pt x="22172" y="16493"/>
                  </a:cubicBezTo>
                  <a:close/>
                  <a:moveTo>
                    <a:pt x="49051" y="16512"/>
                  </a:moveTo>
                  <a:cubicBezTo>
                    <a:pt x="49504" y="16512"/>
                    <a:pt x="49634" y="16672"/>
                    <a:pt x="49634" y="17167"/>
                  </a:cubicBezTo>
                  <a:cubicBezTo>
                    <a:pt x="49613" y="19085"/>
                    <a:pt x="49613" y="21003"/>
                    <a:pt x="49634" y="22900"/>
                  </a:cubicBezTo>
                  <a:cubicBezTo>
                    <a:pt x="49634" y="23364"/>
                    <a:pt x="49508" y="23511"/>
                    <a:pt x="49044" y="23511"/>
                  </a:cubicBezTo>
                  <a:cubicBezTo>
                    <a:pt x="47021" y="23501"/>
                    <a:pt x="44998" y="23495"/>
                    <a:pt x="42977" y="23495"/>
                  </a:cubicBezTo>
                  <a:cubicBezTo>
                    <a:pt x="40956" y="23495"/>
                    <a:pt x="38938" y="23501"/>
                    <a:pt x="36925" y="23511"/>
                  </a:cubicBezTo>
                  <a:cubicBezTo>
                    <a:pt x="36462" y="23511"/>
                    <a:pt x="36314" y="23364"/>
                    <a:pt x="36314" y="22900"/>
                  </a:cubicBezTo>
                  <a:cubicBezTo>
                    <a:pt x="36335" y="20982"/>
                    <a:pt x="36335" y="19043"/>
                    <a:pt x="36314" y="17104"/>
                  </a:cubicBezTo>
                  <a:cubicBezTo>
                    <a:pt x="36314" y="16662"/>
                    <a:pt x="36462" y="16514"/>
                    <a:pt x="36925" y="16514"/>
                  </a:cubicBezTo>
                  <a:lnTo>
                    <a:pt x="48960" y="16514"/>
                  </a:lnTo>
                  <a:cubicBezTo>
                    <a:pt x="48992" y="16513"/>
                    <a:pt x="49022" y="16512"/>
                    <a:pt x="49051" y="16512"/>
                  </a:cubicBezTo>
                  <a:close/>
                  <a:moveTo>
                    <a:pt x="61816" y="16514"/>
                  </a:moveTo>
                  <a:cubicBezTo>
                    <a:pt x="62259" y="16514"/>
                    <a:pt x="62428" y="16640"/>
                    <a:pt x="62428" y="17104"/>
                  </a:cubicBezTo>
                  <a:cubicBezTo>
                    <a:pt x="62407" y="19043"/>
                    <a:pt x="62407" y="21003"/>
                    <a:pt x="62428" y="22963"/>
                  </a:cubicBezTo>
                  <a:cubicBezTo>
                    <a:pt x="62428" y="23385"/>
                    <a:pt x="62259" y="23511"/>
                    <a:pt x="61837" y="23511"/>
                  </a:cubicBezTo>
                  <a:cubicBezTo>
                    <a:pt x="60120" y="23501"/>
                    <a:pt x="58397" y="23495"/>
                    <a:pt x="56674" y="23495"/>
                  </a:cubicBezTo>
                  <a:cubicBezTo>
                    <a:pt x="54951" y="23495"/>
                    <a:pt x="53228" y="23501"/>
                    <a:pt x="51510" y="23511"/>
                  </a:cubicBezTo>
                  <a:cubicBezTo>
                    <a:pt x="51089" y="23511"/>
                    <a:pt x="50941" y="23385"/>
                    <a:pt x="50941" y="22942"/>
                  </a:cubicBezTo>
                  <a:cubicBezTo>
                    <a:pt x="50962" y="21003"/>
                    <a:pt x="50962" y="19043"/>
                    <a:pt x="50941" y="17104"/>
                  </a:cubicBezTo>
                  <a:cubicBezTo>
                    <a:pt x="50941" y="16619"/>
                    <a:pt x="51110" y="16514"/>
                    <a:pt x="51552" y="16514"/>
                  </a:cubicBezTo>
                  <a:close/>
                  <a:moveTo>
                    <a:pt x="76232" y="16514"/>
                  </a:moveTo>
                  <a:cubicBezTo>
                    <a:pt x="76717" y="16514"/>
                    <a:pt x="76907" y="16640"/>
                    <a:pt x="76907" y="17167"/>
                  </a:cubicBezTo>
                  <a:cubicBezTo>
                    <a:pt x="76886" y="19085"/>
                    <a:pt x="76886" y="20982"/>
                    <a:pt x="76907" y="22900"/>
                  </a:cubicBezTo>
                  <a:cubicBezTo>
                    <a:pt x="76907" y="23406"/>
                    <a:pt x="76738" y="23511"/>
                    <a:pt x="76254" y="23511"/>
                  </a:cubicBezTo>
                  <a:lnTo>
                    <a:pt x="64367" y="23511"/>
                  </a:lnTo>
                  <a:cubicBezTo>
                    <a:pt x="63882" y="23511"/>
                    <a:pt x="63713" y="23406"/>
                    <a:pt x="63713" y="22900"/>
                  </a:cubicBezTo>
                  <a:cubicBezTo>
                    <a:pt x="63734" y="20961"/>
                    <a:pt x="63734" y="19022"/>
                    <a:pt x="63713" y="17104"/>
                  </a:cubicBezTo>
                  <a:cubicBezTo>
                    <a:pt x="63713" y="16619"/>
                    <a:pt x="63882" y="16514"/>
                    <a:pt x="64324" y="16514"/>
                  </a:cubicBezTo>
                  <a:close/>
                  <a:moveTo>
                    <a:pt x="88541" y="16514"/>
                  </a:moveTo>
                  <a:cubicBezTo>
                    <a:pt x="88983" y="16514"/>
                    <a:pt x="89152" y="16619"/>
                    <a:pt x="89152" y="17104"/>
                  </a:cubicBezTo>
                  <a:cubicBezTo>
                    <a:pt x="89131" y="19043"/>
                    <a:pt x="89131" y="21003"/>
                    <a:pt x="89152" y="22942"/>
                  </a:cubicBezTo>
                  <a:cubicBezTo>
                    <a:pt x="89152" y="23385"/>
                    <a:pt x="89005" y="23511"/>
                    <a:pt x="88583" y="23511"/>
                  </a:cubicBezTo>
                  <a:cubicBezTo>
                    <a:pt x="86950" y="23501"/>
                    <a:pt x="85316" y="23495"/>
                    <a:pt x="83683" y="23495"/>
                  </a:cubicBezTo>
                  <a:cubicBezTo>
                    <a:pt x="82049" y="23495"/>
                    <a:pt x="80416" y="23501"/>
                    <a:pt x="78783" y="23511"/>
                  </a:cubicBezTo>
                  <a:cubicBezTo>
                    <a:pt x="78361" y="23511"/>
                    <a:pt x="78214" y="23385"/>
                    <a:pt x="78214" y="22942"/>
                  </a:cubicBezTo>
                  <a:cubicBezTo>
                    <a:pt x="78235" y="21003"/>
                    <a:pt x="78235" y="19043"/>
                    <a:pt x="78214" y="17104"/>
                  </a:cubicBezTo>
                  <a:cubicBezTo>
                    <a:pt x="78193" y="16640"/>
                    <a:pt x="78361" y="16514"/>
                    <a:pt x="78825" y="16514"/>
                  </a:cubicBezTo>
                  <a:close/>
                  <a:moveTo>
                    <a:pt x="115392" y="16514"/>
                  </a:moveTo>
                  <a:cubicBezTo>
                    <a:pt x="115877" y="16514"/>
                    <a:pt x="116024" y="16662"/>
                    <a:pt x="116024" y="17146"/>
                  </a:cubicBezTo>
                  <a:cubicBezTo>
                    <a:pt x="116003" y="19064"/>
                    <a:pt x="116003" y="20961"/>
                    <a:pt x="116024" y="22879"/>
                  </a:cubicBezTo>
                  <a:cubicBezTo>
                    <a:pt x="116045" y="23343"/>
                    <a:pt x="115919" y="23532"/>
                    <a:pt x="115413" y="23532"/>
                  </a:cubicBezTo>
                  <a:cubicBezTo>
                    <a:pt x="113769" y="23522"/>
                    <a:pt x="112125" y="23516"/>
                    <a:pt x="110481" y="23516"/>
                  </a:cubicBezTo>
                  <a:cubicBezTo>
                    <a:pt x="108837" y="23516"/>
                    <a:pt x="107193" y="23522"/>
                    <a:pt x="105549" y="23532"/>
                  </a:cubicBezTo>
                  <a:cubicBezTo>
                    <a:pt x="105086" y="23532"/>
                    <a:pt x="104938" y="23385"/>
                    <a:pt x="104938" y="22921"/>
                  </a:cubicBezTo>
                  <a:cubicBezTo>
                    <a:pt x="104959" y="20982"/>
                    <a:pt x="104959" y="19064"/>
                    <a:pt x="104938" y="17125"/>
                  </a:cubicBezTo>
                  <a:cubicBezTo>
                    <a:pt x="104938" y="16619"/>
                    <a:pt x="105128" y="16514"/>
                    <a:pt x="105591" y="16514"/>
                  </a:cubicBezTo>
                  <a:close/>
                  <a:moveTo>
                    <a:pt x="8968" y="1"/>
                  </a:moveTo>
                  <a:cubicBezTo>
                    <a:pt x="8763" y="1"/>
                    <a:pt x="8557" y="54"/>
                    <a:pt x="8367" y="159"/>
                  </a:cubicBezTo>
                  <a:cubicBezTo>
                    <a:pt x="8367" y="1887"/>
                    <a:pt x="8346" y="3615"/>
                    <a:pt x="8367" y="5344"/>
                  </a:cubicBezTo>
                  <a:cubicBezTo>
                    <a:pt x="8388" y="5892"/>
                    <a:pt x="8283" y="6102"/>
                    <a:pt x="7672" y="6102"/>
                  </a:cubicBezTo>
                  <a:cubicBezTo>
                    <a:pt x="5164" y="6081"/>
                    <a:pt x="2677" y="6081"/>
                    <a:pt x="190" y="6081"/>
                  </a:cubicBezTo>
                  <a:cubicBezTo>
                    <a:pt x="0" y="6566"/>
                    <a:pt x="0" y="7072"/>
                    <a:pt x="190" y="7536"/>
                  </a:cubicBezTo>
                  <a:cubicBezTo>
                    <a:pt x="1848" y="7536"/>
                    <a:pt x="3515" y="7545"/>
                    <a:pt x="5179" y="7545"/>
                  </a:cubicBezTo>
                  <a:cubicBezTo>
                    <a:pt x="6011" y="7545"/>
                    <a:pt x="6843" y="7543"/>
                    <a:pt x="7672" y="7536"/>
                  </a:cubicBezTo>
                  <a:cubicBezTo>
                    <a:pt x="7700" y="7535"/>
                    <a:pt x="7727" y="7534"/>
                    <a:pt x="7753" y="7534"/>
                  </a:cubicBezTo>
                  <a:cubicBezTo>
                    <a:pt x="8253" y="7534"/>
                    <a:pt x="8367" y="7730"/>
                    <a:pt x="8367" y="8231"/>
                  </a:cubicBezTo>
                  <a:cubicBezTo>
                    <a:pt x="8346" y="10275"/>
                    <a:pt x="8346" y="12320"/>
                    <a:pt x="8367" y="14343"/>
                  </a:cubicBezTo>
                  <a:cubicBezTo>
                    <a:pt x="8388" y="14891"/>
                    <a:pt x="8241" y="15060"/>
                    <a:pt x="7672" y="15060"/>
                  </a:cubicBezTo>
                  <a:cubicBezTo>
                    <a:pt x="5185" y="15039"/>
                    <a:pt x="2677" y="15039"/>
                    <a:pt x="190" y="15039"/>
                  </a:cubicBezTo>
                  <a:cubicBezTo>
                    <a:pt x="0" y="15523"/>
                    <a:pt x="0" y="16029"/>
                    <a:pt x="190" y="16493"/>
                  </a:cubicBezTo>
                  <a:cubicBezTo>
                    <a:pt x="1433" y="16493"/>
                    <a:pt x="2682" y="16498"/>
                    <a:pt x="3931" y="16498"/>
                  </a:cubicBezTo>
                  <a:cubicBezTo>
                    <a:pt x="5180" y="16498"/>
                    <a:pt x="6428" y="16493"/>
                    <a:pt x="7672" y="16472"/>
                  </a:cubicBezTo>
                  <a:cubicBezTo>
                    <a:pt x="8241" y="16472"/>
                    <a:pt x="8367" y="16640"/>
                    <a:pt x="8367" y="17188"/>
                  </a:cubicBezTo>
                  <a:cubicBezTo>
                    <a:pt x="8346" y="19043"/>
                    <a:pt x="8346" y="20919"/>
                    <a:pt x="8367" y="22774"/>
                  </a:cubicBezTo>
                  <a:cubicBezTo>
                    <a:pt x="8388" y="23322"/>
                    <a:pt x="8241" y="23490"/>
                    <a:pt x="7672" y="23490"/>
                  </a:cubicBezTo>
                  <a:cubicBezTo>
                    <a:pt x="5185" y="23469"/>
                    <a:pt x="2677" y="23469"/>
                    <a:pt x="190" y="23469"/>
                  </a:cubicBezTo>
                  <a:cubicBezTo>
                    <a:pt x="0" y="23933"/>
                    <a:pt x="0" y="24460"/>
                    <a:pt x="190" y="24923"/>
                  </a:cubicBezTo>
                  <a:cubicBezTo>
                    <a:pt x="1433" y="24923"/>
                    <a:pt x="2682" y="24929"/>
                    <a:pt x="3933" y="24929"/>
                  </a:cubicBezTo>
                  <a:cubicBezTo>
                    <a:pt x="5185" y="24929"/>
                    <a:pt x="6439" y="24923"/>
                    <a:pt x="7693" y="24902"/>
                  </a:cubicBezTo>
                  <a:cubicBezTo>
                    <a:pt x="8262" y="24902"/>
                    <a:pt x="8367" y="25092"/>
                    <a:pt x="8367" y="25619"/>
                  </a:cubicBezTo>
                  <a:cubicBezTo>
                    <a:pt x="8346" y="27115"/>
                    <a:pt x="8367" y="28612"/>
                    <a:pt x="8346" y="30108"/>
                  </a:cubicBezTo>
                  <a:cubicBezTo>
                    <a:pt x="8346" y="30551"/>
                    <a:pt x="8431" y="30740"/>
                    <a:pt x="8936" y="30740"/>
                  </a:cubicBezTo>
                  <a:cubicBezTo>
                    <a:pt x="9442" y="30740"/>
                    <a:pt x="9569" y="30551"/>
                    <a:pt x="9569" y="30087"/>
                  </a:cubicBezTo>
                  <a:cubicBezTo>
                    <a:pt x="9548" y="28591"/>
                    <a:pt x="9569" y="27094"/>
                    <a:pt x="9548" y="25598"/>
                  </a:cubicBezTo>
                  <a:cubicBezTo>
                    <a:pt x="9527" y="25113"/>
                    <a:pt x="9632" y="24902"/>
                    <a:pt x="10180" y="24902"/>
                  </a:cubicBezTo>
                  <a:cubicBezTo>
                    <a:pt x="12193" y="24913"/>
                    <a:pt x="14205" y="24918"/>
                    <a:pt x="16216" y="24918"/>
                  </a:cubicBezTo>
                  <a:cubicBezTo>
                    <a:pt x="18226" y="24918"/>
                    <a:pt x="20233" y="24913"/>
                    <a:pt x="22235" y="24902"/>
                  </a:cubicBezTo>
                  <a:cubicBezTo>
                    <a:pt x="22741" y="24902"/>
                    <a:pt x="22868" y="25092"/>
                    <a:pt x="22868" y="25556"/>
                  </a:cubicBezTo>
                  <a:cubicBezTo>
                    <a:pt x="22847" y="27031"/>
                    <a:pt x="22868" y="28506"/>
                    <a:pt x="22847" y="29960"/>
                  </a:cubicBezTo>
                  <a:cubicBezTo>
                    <a:pt x="22847" y="30445"/>
                    <a:pt x="22847" y="30719"/>
                    <a:pt x="23500" y="30740"/>
                  </a:cubicBezTo>
                  <a:cubicBezTo>
                    <a:pt x="23521" y="30741"/>
                    <a:pt x="23541" y="30741"/>
                    <a:pt x="23560" y="30741"/>
                  </a:cubicBezTo>
                  <a:cubicBezTo>
                    <a:pt x="24155" y="30741"/>
                    <a:pt x="24174" y="30430"/>
                    <a:pt x="24174" y="29960"/>
                  </a:cubicBezTo>
                  <a:cubicBezTo>
                    <a:pt x="24153" y="28506"/>
                    <a:pt x="24174" y="27052"/>
                    <a:pt x="24153" y="25598"/>
                  </a:cubicBezTo>
                  <a:cubicBezTo>
                    <a:pt x="24153" y="25113"/>
                    <a:pt x="24259" y="24923"/>
                    <a:pt x="24807" y="24923"/>
                  </a:cubicBezTo>
                  <a:cubicBezTo>
                    <a:pt x="26398" y="24934"/>
                    <a:pt x="27989" y="24939"/>
                    <a:pt x="29580" y="24939"/>
                  </a:cubicBezTo>
                  <a:cubicBezTo>
                    <a:pt x="31172" y="24939"/>
                    <a:pt x="32763" y="24934"/>
                    <a:pt x="34354" y="24923"/>
                  </a:cubicBezTo>
                  <a:cubicBezTo>
                    <a:pt x="34860" y="24923"/>
                    <a:pt x="34986" y="25092"/>
                    <a:pt x="34986" y="25577"/>
                  </a:cubicBezTo>
                  <a:cubicBezTo>
                    <a:pt x="34965" y="27073"/>
                    <a:pt x="34986" y="28548"/>
                    <a:pt x="34965" y="30045"/>
                  </a:cubicBezTo>
                  <a:cubicBezTo>
                    <a:pt x="34965" y="30529"/>
                    <a:pt x="35050" y="30761"/>
                    <a:pt x="35619" y="30761"/>
                  </a:cubicBezTo>
                  <a:cubicBezTo>
                    <a:pt x="36188" y="30761"/>
                    <a:pt x="36293" y="30551"/>
                    <a:pt x="36293" y="30024"/>
                  </a:cubicBezTo>
                  <a:cubicBezTo>
                    <a:pt x="36272" y="28591"/>
                    <a:pt x="36314" y="27178"/>
                    <a:pt x="36272" y="25745"/>
                  </a:cubicBezTo>
                  <a:cubicBezTo>
                    <a:pt x="36272" y="25134"/>
                    <a:pt x="36420" y="24923"/>
                    <a:pt x="37073" y="24923"/>
                  </a:cubicBezTo>
                  <a:cubicBezTo>
                    <a:pt x="39033" y="24934"/>
                    <a:pt x="40998" y="24939"/>
                    <a:pt x="42964" y="24939"/>
                  </a:cubicBezTo>
                  <a:cubicBezTo>
                    <a:pt x="44929" y="24939"/>
                    <a:pt x="46894" y="24934"/>
                    <a:pt x="48855" y="24923"/>
                  </a:cubicBezTo>
                  <a:cubicBezTo>
                    <a:pt x="49487" y="24923"/>
                    <a:pt x="49634" y="25134"/>
                    <a:pt x="49613" y="25703"/>
                  </a:cubicBezTo>
                  <a:cubicBezTo>
                    <a:pt x="49592" y="27094"/>
                    <a:pt x="49613" y="28485"/>
                    <a:pt x="49613" y="29855"/>
                  </a:cubicBezTo>
                  <a:cubicBezTo>
                    <a:pt x="49613" y="30298"/>
                    <a:pt x="49466" y="30740"/>
                    <a:pt x="50246" y="30761"/>
                  </a:cubicBezTo>
                  <a:cubicBezTo>
                    <a:pt x="50263" y="30762"/>
                    <a:pt x="50280" y="30762"/>
                    <a:pt x="50296" y="30762"/>
                  </a:cubicBezTo>
                  <a:cubicBezTo>
                    <a:pt x="51061" y="30762"/>
                    <a:pt x="50920" y="30288"/>
                    <a:pt x="50920" y="29834"/>
                  </a:cubicBezTo>
                  <a:cubicBezTo>
                    <a:pt x="50920" y="28422"/>
                    <a:pt x="50941" y="27010"/>
                    <a:pt x="50920" y="25619"/>
                  </a:cubicBezTo>
                  <a:cubicBezTo>
                    <a:pt x="50920" y="25113"/>
                    <a:pt x="51025" y="24923"/>
                    <a:pt x="51573" y="24923"/>
                  </a:cubicBezTo>
                  <a:cubicBezTo>
                    <a:pt x="53270" y="24934"/>
                    <a:pt x="54961" y="24939"/>
                    <a:pt x="56650" y="24939"/>
                  </a:cubicBezTo>
                  <a:cubicBezTo>
                    <a:pt x="58339" y="24939"/>
                    <a:pt x="60025" y="24934"/>
                    <a:pt x="61711" y="24923"/>
                  </a:cubicBezTo>
                  <a:cubicBezTo>
                    <a:pt x="62280" y="24923"/>
                    <a:pt x="62407" y="25113"/>
                    <a:pt x="62407" y="25640"/>
                  </a:cubicBezTo>
                  <a:cubicBezTo>
                    <a:pt x="62385" y="27073"/>
                    <a:pt x="62407" y="28485"/>
                    <a:pt x="62407" y="29918"/>
                  </a:cubicBezTo>
                  <a:cubicBezTo>
                    <a:pt x="62407" y="30382"/>
                    <a:pt x="62343" y="30761"/>
                    <a:pt x="63039" y="30761"/>
                  </a:cubicBezTo>
                  <a:cubicBezTo>
                    <a:pt x="63798" y="30761"/>
                    <a:pt x="63734" y="30361"/>
                    <a:pt x="63734" y="29897"/>
                  </a:cubicBezTo>
                  <a:cubicBezTo>
                    <a:pt x="63713" y="28464"/>
                    <a:pt x="63734" y="27031"/>
                    <a:pt x="63713" y="25598"/>
                  </a:cubicBezTo>
                  <a:cubicBezTo>
                    <a:pt x="63713" y="25113"/>
                    <a:pt x="63819" y="24923"/>
                    <a:pt x="64367" y="24923"/>
                  </a:cubicBezTo>
                  <a:cubicBezTo>
                    <a:pt x="66348" y="24934"/>
                    <a:pt x="68324" y="24939"/>
                    <a:pt x="70300" y="24939"/>
                  </a:cubicBezTo>
                  <a:cubicBezTo>
                    <a:pt x="72275" y="24939"/>
                    <a:pt x="74251" y="24934"/>
                    <a:pt x="76232" y="24923"/>
                  </a:cubicBezTo>
                  <a:cubicBezTo>
                    <a:pt x="76801" y="24923"/>
                    <a:pt x="76928" y="25113"/>
                    <a:pt x="76907" y="25640"/>
                  </a:cubicBezTo>
                  <a:cubicBezTo>
                    <a:pt x="76886" y="27052"/>
                    <a:pt x="76907" y="28443"/>
                    <a:pt x="76907" y="29855"/>
                  </a:cubicBezTo>
                  <a:cubicBezTo>
                    <a:pt x="76907" y="30298"/>
                    <a:pt x="76780" y="30740"/>
                    <a:pt x="77560" y="30761"/>
                  </a:cubicBezTo>
                  <a:cubicBezTo>
                    <a:pt x="77578" y="30762"/>
                    <a:pt x="77594" y="30762"/>
                    <a:pt x="77611" y="30762"/>
                  </a:cubicBezTo>
                  <a:cubicBezTo>
                    <a:pt x="78375" y="30762"/>
                    <a:pt x="78214" y="30288"/>
                    <a:pt x="78214" y="29834"/>
                  </a:cubicBezTo>
                  <a:cubicBezTo>
                    <a:pt x="78214" y="28422"/>
                    <a:pt x="78256" y="27010"/>
                    <a:pt x="78214" y="25619"/>
                  </a:cubicBezTo>
                  <a:cubicBezTo>
                    <a:pt x="78214" y="25113"/>
                    <a:pt x="78340" y="24923"/>
                    <a:pt x="78888" y="24923"/>
                  </a:cubicBezTo>
                  <a:cubicBezTo>
                    <a:pt x="80490" y="24934"/>
                    <a:pt x="82092" y="24939"/>
                    <a:pt x="83693" y="24939"/>
                  </a:cubicBezTo>
                  <a:cubicBezTo>
                    <a:pt x="85295" y="24939"/>
                    <a:pt x="86897" y="24934"/>
                    <a:pt x="88499" y="24923"/>
                  </a:cubicBezTo>
                  <a:cubicBezTo>
                    <a:pt x="89068" y="24923"/>
                    <a:pt x="89173" y="25113"/>
                    <a:pt x="89173" y="25640"/>
                  </a:cubicBezTo>
                  <a:cubicBezTo>
                    <a:pt x="89152" y="27094"/>
                    <a:pt x="89173" y="28548"/>
                    <a:pt x="89152" y="29982"/>
                  </a:cubicBezTo>
                  <a:cubicBezTo>
                    <a:pt x="89152" y="30466"/>
                    <a:pt x="89194" y="30761"/>
                    <a:pt x="89805" y="30761"/>
                  </a:cubicBezTo>
                  <a:cubicBezTo>
                    <a:pt x="90396" y="30740"/>
                    <a:pt x="90480" y="30551"/>
                    <a:pt x="90480" y="30024"/>
                  </a:cubicBezTo>
                  <a:cubicBezTo>
                    <a:pt x="90480" y="28527"/>
                    <a:pt x="90501" y="27031"/>
                    <a:pt x="90480" y="25534"/>
                  </a:cubicBezTo>
                  <a:cubicBezTo>
                    <a:pt x="90459" y="25092"/>
                    <a:pt x="90585" y="24923"/>
                    <a:pt x="91070" y="24923"/>
                  </a:cubicBezTo>
                  <a:cubicBezTo>
                    <a:pt x="93062" y="24934"/>
                    <a:pt x="95059" y="24939"/>
                    <a:pt x="97056" y="24939"/>
                  </a:cubicBezTo>
                  <a:cubicBezTo>
                    <a:pt x="99053" y="24939"/>
                    <a:pt x="101050" y="24934"/>
                    <a:pt x="103041" y="24923"/>
                  </a:cubicBezTo>
                  <a:cubicBezTo>
                    <a:pt x="103568" y="24923"/>
                    <a:pt x="103674" y="25113"/>
                    <a:pt x="103674" y="25577"/>
                  </a:cubicBezTo>
                  <a:cubicBezTo>
                    <a:pt x="103652" y="27052"/>
                    <a:pt x="103674" y="28527"/>
                    <a:pt x="103652" y="29982"/>
                  </a:cubicBezTo>
                  <a:cubicBezTo>
                    <a:pt x="103631" y="30466"/>
                    <a:pt x="103674" y="30761"/>
                    <a:pt x="104306" y="30761"/>
                  </a:cubicBezTo>
                  <a:cubicBezTo>
                    <a:pt x="104875" y="30740"/>
                    <a:pt x="104980" y="30551"/>
                    <a:pt x="104980" y="30024"/>
                  </a:cubicBezTo>
                  <a:cubicBezTo>
                    <a:pt x="104959" y="28527"/>
                    <a:pt x="104980" y="27031"/>
                    <a:pt x="104959" y="25534"/>
                  </a:cubicBezTo>
                  <a:cubicBezTo>
                    <a:pt x="104959" y="25092"/>
                    <a:pt x="105086" y="24923"/>
                    <a:pt x="105549" y="24923"/>
                  </a:cubicBezTo>
                  <a:cubicBezTo>
                    <a:pt x="107193" y="24934"/>
                    <a:pt x="108837" y="24939"/>
                    <a:pt x="110484" y="24939"/>
                  </a:cubicBezTo>
                  <a:cubicBezTo>
                    <a:pt x="112130" y="24939"/>
                    <a:pt x="113780" y="24934"/>
                    <a:pt x="115434" y="24923"/>
                  </a:cubicBezTo>
                  <a:cubicBezTo>
                    <a:pt x="115940" y="24923"/>
                    <a:pt x="116045" y="25113"/>
                    <a:pt x="116045" y="25577"/>
                  </a:cubicBezTo>
                  <a:cubicBezTo>
                    <a:pt x="116024" y="27052"/>
                    <a:pt x="116045" y="28527"/>
                    <a:pt x="116024" y="29982"/>
                  </a:cubicBezTo>
                  <a:cubicBezTo>
                    <a:pt x="116024" y="30466"/>
                    <a:pt x="116066" y="30761"/>
                    <a:pt x="116678" y="30761"/>
                  </a:cubicBezTo>
                  <a:cubicBezTo>
                    <a:pt x="117268" y="30740"/>
                    <a:pt x="117373" y="30551"/>
                    <a:pt x="117373" y="30024"/>
                  </a:cubicBezTo>
                  <a:cubicBezTo>
                    <a:pt x="117352" y="28527"/>
                    <a:pt x="117373" y="27031"/>
                    <a:pt x="117352" y="25534"/>
                  </a:cubicBezTo>
                  <a:cubicBezTo>
                    <a:pt x="117331" y="25092"/>
                    <a:pt x="117457" y="24923"/>
                    <a:pt x="117942" y="24923"/>
                  </a:cubicBezTo>
                  <a:cubicBezTo>
                    <a:pt x="119544" y="24944"/>
                    <a:pt x="121146" y="24944"/>
                    <a:pt x="122747" y="24944"/>
                  </a:cubicBezTo>
                  <a:lnTo>
                    <a:pt x="122747" y="23469"/>
                  </a:lnTo>
                  <a:cubicBezTo>
                    <a:pt x="121947" y="23480"/>
                    <a:pt x="121146" y="23480"/>
                    <a:pt x="120345" y="23480"/>
                  </a:cubicBezTo>
                  <a:cubicBezTo>
                    <a:pt x="119544" y="23480"/>
                    <a:pt x="118743" y="23480"/>
                    <a:pt x="117942" y="23490"/>
                  </a:cubicBezTo>
                  <a:cubicBezTo>
                    <a:pt x="117917" y="23491"/>
                    <a:pt x="117892" y="23492"/>
                    <a:pt x="117869" y="23492"/>
                  </a:cubicBezTo>
                  <a:cubicBezTo>
                    <a:pt x="117465" y="23492"/>
                    <a:pt x="117352" y="23318"/>
                    <a:pt x="117352" y="22900"/>
                  </a:cubicBezTo>
                  <a:cubicBezTo>
                    <a:pt x="117373" y="20961"/>
                    <a:pt x="117373" y="19022"/>
                    <a:pt x="117352" y="17104"/>
                  </a:cubicBezTo>
                  <a:cubicBezTo>
                    <a:pt x="117331" y="16640"/>
                    <a:pt x="117478" y="16493"/>
                    <a:pt x="117942" y="16493"/>
                  </a:cubicBezTo>
                  <a:cubicBezTo>
                    <a:pt x="119544" y="16514"/>
                    <a:pt x="121146" y="16514"/>
                    <a:pt x="122747" y="16514"/>
                  </a:cubicBezTo>
                  <a:lnTo>
                    <a:pt x="122747" y="15039"/>
                  </a:lnTo>
                  <a:cubicBezTo>
                    <a:pt x="121146" y="15039"/>
                    <a:pt x="119544" y="15039"/>
                    <a:pt x="117942" y="15060"/>
                  </a:cubicBezTo>
                  <a:cubicBezTo>
                    <a:pt x="117542" y="15060"/>
                    <a:pt x="117352" y="14975"/>
                    <a:pt x="117352" y="14512"/>
                  </a:cubicBezTo>
                  <a:cubicBezTo>
                    <a:pt x="117373" y="12362"/>
                    <a:pt x="117373" y="10212"/>
                    <a:pt x="117352" y="8063"/>
                  </a:cubicBezTo>
                  <a:cubicBezTo>
                    <a:pt x="117352" y="7620"/>
                    <a:pt x="117542" y="7536"/>
                    <a:pt x="117942" y="7536"/>
                  </a:cubicBezTo>
                  <a:cubicBezTo>
                    <a:pt x="119544" y="7557"/>
                    <a:pt x="121146" y="7557"/>
                    <a:pt x="122747" y="7557"/>
                  </a:cubicBezTo>
                  <a:lnTo>
                    <a:pt x="122747" y="6102"/>
                  </a:lnTo>
                  <a:cubicBezTo>
                    <a:pt x="121947" y="6102"/>
                    <a:pt x="121146" y="6097"/>
                    <a:pt x="120345" y="6097"/>
                  </a:cubicBezTo>
                  <a:cubicBezTo>
                    <a:pt x="119544" y="6097"/>
                    <a:pt x="118743" y="6102"/>
                    <a:pt x="117942" y="6124"/>
                  </a:cubicBezTo>
                  <a:cubicBezTo>
                    <a:pt x="117478" y="6124"/>
                    <a:pt x="117352" y="5955"/>
                    <a:pt x="117352" y="5512"/>
                  </a:cubicBezTo>
                  <a:lnTo>
                    <a:pt x="117352" y="180"/>
                  </a:lnTo>
                  <a:cubicBezTo>
                    <a:pt x="117141" y="75"/>
                    <a:pt x="116915" y="22"/>
                    <a:pt x="116688" y="22"/>
                  </a:cubicBezTo>
                  <a:cubicBezTo>
                    <a:pt x="116461" y="22"/>
                    <a:pt x="116235" y="75"/>
                    <a:pt x="116024" y="180"/>
                  </a:cubicBezTo>
                  <a:cubicBezTo>
                    <a:pt x="116045" y="1929"/>
                    <a:pt x="116024" y="3679"/>
                    <a:pt x="116045" y="5428"/>
                  </a:cubicBezTo>
                  <a:cubicBezTo>
                    <a:pt x="116045" y="5934"/>
                    <a:pt x="115940" y="6124"/>
                    <a:pt x="115392" y="6124"/>
                  </a:cubicBezTo>
                  <a:cubicBezTo>
                    <a:pt x="113758" y="6113"/>
                    <a:pt x="112125" y="6108"/>
                    <a:pt x="110494" y="6108"/>
                  </a:cubicBezTo>
                  <a:cubicBezTo>
                    <a:pt x="108864" y="6108"/>
                    <a:pt x="107235" y="6113"/>
                    <a:pt x="105613" y="6124"/>
                  </a:cubicBezTo>
                  <a:cubicBezTo>
                    <a:pt x="105065" y="6124"/>
                    <a:pt x="104959" y="5934"/>
                    <a:pt x="104959" y="5428"/>
                  </a:cubicBezTo>
                  <a:cubicBezTo>
                    <a:pt x="104959" y="3679"/>
                    <a:pt x="104959" y="1929"/>
                    <a:pt x="104959" y="180"/>
                  </a:cubicBezTo>
                  <a:cubicBezTo>
                    <a:pt x="104759" y="75"/>
                    <a:pt x="104532" y="22"/>
                    <a:pt x="104306" y="22"/>
                  </a:cubicBezTo>
                  <a:cubicBezTo>
                    <a:pt x="104079" y="22"/>
                    <a:pt x="103853" y="75"/>
                    <a:pt x="103652" y="180"/>
                  </a:cubicBezTo>
                  <a:cubicBezTo>
                    <a:pt x="103652" y="1929"/>
                    <a:pt x="103631" y="3679"/>
                    <a:pt x="103652" y="5428"/>
                  </a:cubicBezTo>
                  <a:cubicBezTo>
                    <a:pt x="103652" y="5934"/>
                    <a:pt x="103547" y="6124"/>
                    <a:pt x="102999" y="6124"/>
                  </a:cubicBezTo>
                  <a:cubicBezTo>
                    <a:pt x="101018" y="6113"/>
                    <a:pt x="99037" y="6108"/>
                    <a:pt x="97056" y="6108"/>
                  </a:cubicBezTo>
                  <a:cubicBezTo>
                    <a:pt x="95074" y="6108"/>
                    <a:pt x="93093" y="6113"/>
                    <a:pt x="91112" y="6124"/>
                  </a:cubicBezTo>
                  <a:cubicBezTo>
                    <a:pt x="90564" y="6124"/>
                    <a:pt x="90459" y="5934"/>
                    <a:pt x="90459" y="5428"/>
                  </a:cubicBezTo>
                  <a:cubicBezTo>
                    <a:pt x="90459" y="3679"/>
                    <a:pt x="90459" y="1929"/>
                    <a:pt x="90459" y="180"/>
                  </a:cubicBezTo>
                  <a:cubicBezTo>
                    <a:pt x="90259" y="75"/>
                    <a:pt x="90037" y="22"/>
                    <a:pt x="89813" y="22"/>
                  </a:cubicBezTo>
                  <a:cubicBezTo>
                    <a:pt x="89589" y="22"/>
                    <a:pt x="89363" y="75"/>
                    <a:pt x="89152" y="180"/>
                  </a:cubicBezTo>
                  <a:cubicBezTo>
                    <a:pt x="89152" y="1929"/>
                    <a:pt x="89131" y="3679"/>
                    <a:pt x="89236" y="5428"/>
                  </a:cubicBezTo>
                  <a:cubicBezTo>
                    <a:pt x="89236" y="5913"/>
                    <a:pt x="89131" y="6102"/>
                    <a:pt x="88583" y="6102"/>
                  </a:cubicBezTo>
                  <a:cubicBezTo>
                    <a:pt x="86971" y="6092"/>
                    <a:pt x="85358" y="6087"/>
                    <a:pt x="83749" y="6087"/>
                  </a:cubicBezTo>
                  <a:cubicBezTo>
                    <a:pt x="82139" y="6087"/>
                    <a:pt x="80532" y="6092"/>
                    <a:pt x="78930" y="6102"/>
                  </a:cubicBezTo>
                  <a:cubicBezTo>
                    <a:pt x="78382" y="6102"/>
                    <a:pt x="78277" y="5913"/>
                    <a:pt x="78277" y="5428"/>
                  </a:cubicBezTo>
                  <a:lnTo>
                    <a:pt x="78277" y="159"/>
                  </a:lnTo>
                  <a:cubicBezTo>
                    <a:pt x="78066" y="54"/>
                    <a:pt x="77839" y="1"/>
                    <a:pt x="77613" y="1"/>
                  </a:cubicBezTo>
                  <a:cubicBezTo>
                    <a:pt x="77386" y="1"/>
                    <a:pt x="77160" y="54"/>
                    <a:pt x="76949" y="159"/>
                  </a:cubicBezTo>
                  <a:cubicBezTo>
                    <a:pt x="76949" y="1908"/>
                    <a:pt x="76928" y="3679"/>
                    <a:pt x="76949" y="5428"/>
                  </a:cubicBezTo>
                  <a:cubicBezTo>
                    <a:pt x="76970" y="5913"/>
                    <a:pt x="76844" y="6102"/>
                    <a:pt x="76296" y="6102"/>
                  </a:cubicBezTo>
                  <a:cubicBezTo>
                    <a:pt x="74315" y="6092"/>
                    <a:pt x="72333" y="6087"/>
                    <a:pt x="70352" y="6087"/>
                  </a:cubicBezTo>
                  <a:cubicBezTo>
                    <a:pt x="68371" y="6087"/>
                    <a:pt x="66390" y="6092"/>
                    <a:pt x="64409" y="6102"/>
                  </a:cubicBezTo>
                  <a:cubicBezTo>
                    <a:pt x="63861" y="6102"/>
                    <a:pt x="63755" y="5913"/>
                    <a:pt x="63755" y="5428"/>
                  </a:cubicBezTo>
                  <a:cubicBezTo>
                    <a:pt x="63776" y="3679"/>
                    <a:pt x="63776" y="1908"/>
                    <a:pt x="63776" y="159"/>
                  </a:cubicBezTo>
                  <a:cubicBezTo>
                    <a:pt x="63566" y="54"/>
                    <a:pt x="63339" y="1"/>
                    <a:pt x="63113" y="1"/>
                  </a:cubicBezTo>
                  <a:cubicBezTo>
                    <a:pt x="62886" y="1"/>
                    <a:pt x="62659" y="54"/>
                    <a:pt x="62449" y="159"/>
                  </a:cubicBezTo>
                  <a:cubicBezTo>
                    <a:pt x="62449" y="1908"/>
                    <a:pt x="62428" y="3658"/>
                    <a:pt x="62449" y="5428"/>
                  </a:cubicBezTo>
                  <a:cubicBezTo>
                    <a:pt x="62470" y="5913"/>
                    <a:pt x="62364" y="6102"/>
                    <a:pt x="61816" y="6102"/>
                  </a:cubicBezTo>
                  <a:cubicBezTo>
                    <a:pt x="60120" y="6092"/>
                    <a:pt x="58423" y="6087"/>
                    <a:pt x="56726" y="6087"/>
                  </a:cubicBezTo>
                  <a:cubicBezTo>
                    <a:pt x="55030" y="6087"/>
                    <a:pt x="53333" y="6092"/>
                    <a:pt x="51637" y="6102"/>
                  </a:cubicBezTo>
                  <a:cubicBezTo>
                    <a:pt x="51089" y="6102"/>
                    <a:pt x="50983" y="5913"/>
                    <a:pt x="50983" y="5428"/>
                  </a:cubicBezTo>
                  <a:cubicBezTo>
                    <a:pt x="50983" y="3679"/>
                    <a:pt x="50983" y="1908"/>
                    <a:pt x="50983" y="159"/>
                  </a:cubicBezTo>
                  <a:cubicBezTo>
                    <a:pt x="50783" y="54"/>
                    <a:pt x="50556" y="1"/>
                    <a:pt x="50330" y="1"/>
                  </a:cubicBezTo>
                  <a:cubicBezTo>
                    <a:pt x="50103" y="1"/>
                    <a:pt x="49877" y="54"/>
                    <a:pt x="49677" y="159"/>
                  </a:cubicBezTo>
                  <a:cubicBezTo>
                    <a:pt x="49677" y="1908"/>
                    <a:pt x="49655" y="3679"/>
                    <a:pt x="49677" y="5428"/>
                  </a:cubicBezTo>
                  <a:cubicBezTo>
                    <a:pt x="49677" y="5913"/>
                    <a:pt x="49571" y="6102"/>
                    <a:pt x="49023" y="6102"/>
                  </a:cubicBezTo>
                  <a:cubicBezTo>
                    <a:pt x="47021" y="6092"/>
                    <a:pt x="45019" y="6087"/>
                    <a:pt x="43014" y="6087"/>
                  </a:cubicBezTo>
                  <a:cubicBezTo>
                    <a:pt x="41009" y="6087"/>
                    <a:pt x="39001" y="6092"/>
                    <a:pt x="36989" y="6102"/>
                  </a:cubicBezTo>
                  <a:cubicBezTo>
                    <a:pt x="36441" y="6102"/>
                    <a:pt x="36356" y="5913"/>
                    <a:pt x="36356" y="5428"/>
                  </a:cubicBezTo>
                  <a:lnTo>
                    <a:pt x="36356" y="159"/>
                  </a:lnTo>
                  <a:cubicBezTo>
                    <a:pt x="36146" y="54"/>
                    <a:pt x="35919" y="1"/>
                    <a:pt x="35693" y="1"/>
                  </a:cubicBezTo>
                  <a:cubicBezTo>
                    <a:pt x="35466" y="1"/>
                    <a:pt x="35239" y="54"/>
                    <a:pt x="35029" y="159"/>
                  </a:cubicBezTo>
                  <a:cubicBezTo>
                    <a:pt x="35029" y="1908"/>
                    <a:pt x="35008" y="3679"/>
                    <a:pt x="35029" y="5428"/>
                  </a:cubicBezTo>
                  <a:cubicBezTo>
                    <a:pt x="35029" y="5913"/>
                    <a:pt x="34923" y="6102"/>
                    <a:pt x="34375" y="6102"/>
                  </a:cubicBezTo>
                  <a:cubicBezTo>
                    <a:pt x="32795" y="6092"/>
                    <a:pt x="31209" y="6087"/>
                    <a:pt x="29620" y="6087"/>
                  </a:cubicBezTo>
                  <a:cubicBezTo>
                    <a:pt x="28031" y="6087"/>
                    <a:pt x="26440" y="6092"/>
                    <a:pt x="24849" y="6102"/>
                  </a:cubicBezTo>
                  <a:cubicBezTo>
                    <a:pt x="24301" y="6102"/>
                    <a:pt x="24196" y="5913"/>
                    <a:pt x="24196" y="5428"/>
                  </a:cubicBezTo>
                  <a:lnTo>
                    <a:pt x="24196" y="159"/>
                  </a:lnTo>
                  <a:cubicBezTo>
                    <a:pt x="23995" y="54"/>
                    <a:pt x="23774" y="1"/>
                    <a:pt x="23550" y="1"/>
                  </a:cubicBezTo>
                  <a:cubicBezTo>
                    <a:pt x="23326" y="1"/>
                    <a:pt x="23100" y="54"/>
                    <a:pt x="22889" y="159"/>
                  </a:cubicBezTo>
                  <a:cubicBezTo>
                    <a:pt x="22889" y="1950"/>
                    <a:pt x="22868" y="3721"/>
                    <a:pt x="22889" y="5491"/>
                  </a:cubicBezTo>
                  <a:cubicBezTo>
                    <a:pt x="22889" y="5955"/>
                    <a:pt x="22741" y="6102"/>
                    <a:pt x="22278" y="6102"/>
                  </a:cubicBezTo>
                  <a:cubicBezTo>
                    <a:pt x="20265" y="6092"/>
                    <a:pt x="18247" y="6087"/>
                    <a:pt x="16226" y="6087"/>
                  </a:cubicBezTo>
                  <a:cubicBezTo>
                    <a:pt x="14205" y="6087"/>
                    <a:pt x="12182" y="6092"/>
                    <a:pt x="10159" y="6102"/>
                  </a:cubicBezTo>
                  <a:cubicBezTo>
                    <a:pt x="9695" y="6102"/>
                    <a:pt x="9569" y="5955"/>
                    <a:pt x="9569" y="5491"/>
                  </a:cubicBezTo>
                  <a:cubicBezTo>
                    <a:pt x="9569" y="3721"/>
                    <a:pt x="9569" y="1950"/>
                    <a:pt x="9569" y="159"/>
                  </a:cubicBezTo>
                  <a:cubicBezTo>
                    <a:pt x="9379" y="54"/>
                    <a:pt x="9173" y="1"/>
                    <a:pt x="8968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10" name="Google Shape;2110;p51"/>
          <p:cNvGrpSpPr/>
          <p:nvPr/>
        </p:nvGrpSpPr>
        <p:grpSpPr>
          <a:xfrm rot="2065613">
            <a:off x="8269269" y="3635549"/>
            <a:ext cx="1653875" cy="539976"/>
            <a:chOff x="2564525" y="5223525"/>
            <a:chExt cx="2556110" cy="834547"/>
          </a:xfrm>
        </p:grpSpPr>
        <p:sp>
          <p:nvSpPr>
            <p:cNvPr id="2111" name="Google Shape;2111;p51"/>
            <p:cNvSpPr/>
            <p:nvPr/>
          </p:nvSpPr>
          <p:spPr>
            <a:xfrm>
              <a:off x="2564525" y="5223525"/>
              <a:ext cx="2556110" cy="834547"/>
            </a:xfrm>
            <a:custGeom>
              <a:avLst/>
              <a:gdLst/>
              <a:ahLst/>
              <a:cxnLst/>
              <a:rect l="l" t="t" r="r" b="b"/>
              <a:pathLst>
                <a:path w="137333" h="44838" extrusionOk="0">
                  <a:moveTo>
                    <a:pt x="132358" y="3182"/>
                  </a:moveTo>
                  <a:lnTo>
                    <a:pt x="129681" y="5395"/>
                  </a:lnTo>
                  <a:cubicBezTo>
                    <a:pt x="128986" y="5986"/>
                    <a:pt x="128290" y="6555"/>
                    <a:pt x="127595" y="7124"/>
                  </a:cubicBezTo>
                  <a:cubicBezTo>
                    <a:pt x="127258" y="7398"/>
                    <a:pt x="127300" y="7566"/>
                    <a:pt x="127637" y="7798"/>
                  </a:cubicBezTo>
                  <a:cubicBezTo>
                    <a:pt x="129155" y="8810"/>
                    <a:pt x="130651" y="9864"/>
                    <a:pt x="132168" y="10875"/>
                  </a:cubicBezTo>
                  <a:cubicBezTo>
                    <a:pt x="132632" y="11170"/>
                    <a:pt x="132716" y="11339"/>
                    <a:pt x="132211" y="11718"/>
                  </a:cubicBezTo>
                  <a:cubicBezTo>
                    <a:pt x="130841" y="12793"/>
                    <a:pt x="129492" y="13910"/>
                    <a:pt x="128143" y="15048"/>
                  </a:cubicBezTo>
                  <a:cubicBezTo>
                    <a:pt x="127532" y="15554"/>
                    <a:pt x="127553" y="15554"/>
                    <a:pt x="128185" y="15997"/>
                  </a:cubicBezTo>
                  <a:lnTo>
                    <a:pt x="132463" y="18905"/>
                  </a:lnTo>
                  <a:cubicBezTo>
                    <a:pt x="133075" y="19327"/>
                    <a:pt x="133075" y="19369"/>
                    <a:pt x="132506" y="19854"/>
                  </a:cubicBezTo>
                  <a:cubicBezTo>
                    <a:pt x="131157" y="20971"/>
                    <a:pt x="129766" y="22109"/>
                    <a:pt x="128396" y="23226"/>
                  </a:cubicBezTo>
                  <a:cubicBezTo>
                    <a:pt x="128248" y="23352"/>
                    <a:pt x="128122" y="23500"/>
                    <a:pt x="127932" y="23668"/>
                  </a:cubicBezTo>
                  <a:cubicBezTo>
                    <a:pt x="129618" y="24806"/>
                    <a:pt x="131262" y="25945"/>
                    <a:pt x="132927" y="27040"/>
                  </a:cubicBezTo>
                  <a:cubicBezTo>
                    <a:pt x="133370" y="27336"/>
                    <a:pt x="133517" y="27462"/>
                    <a:pt x="132990" y="27884"/>
                  </a:cubicBezTo>
                  <a:cubicBezTo>
                    <a:pt x="131515" y="29022"/>
                    <a:pt x="130103" y="30244"/>
                    <a:pt x="128649" y="31403"/>
                  </a:cubicBezTo>
                  <a:cubicBezTo>
                    <a:pt x="128290" y="31698"/>
                    <a:pt x="128438" y="31825"/>
                    <a:pt x="128733" y="32014"/>
                  </a:cubicBezTo>
                  <a:cubicBezTo>
                    <a:pt x="130229" y="33026"/>
                    <a:pt x="131726" y="34017"/>
                    <a:pt x="133201" y="35028"/>
                  </a:cubicBezTo>
                  <a:cubicBezTo>
                    <a:pt x="133391" y="35176"/>
                    <a:pt x="133644" y="35239"/>
                    <a:pt x="133770" y="35534"/>
                  </a:cubicBezTo>
                  <a:cubicBezTo>
                    <a:pt x="132737" y="35597"/>
                    <a:pt x="131747" y="35618"/>
                    <a:pt x="130756" y="35661"/>
                  </a:cubicBezTo>
                  <a:cubicBezTo>
                    <a:pt x="128269" y="35808"/>
                    <a:pt x="125761" y="35850"/>
                    <a:pt x="123274" y="35998"/>
                  </a:cubicBezTo>
                  <a:cubicBezTo>
                    <a:pt x="122410" y="36040"/>
                    <a:pt x="121567" y="36082"/>
                    <a:pt x="120703" y="36082"/>
                  </a:cubicBezTo>
                  <a:cubicBezTo>
                    <a:pt x="117816" y="36272"/>
                    <a:pt x="114886" y="36398"/>
                    <a:pt x="111999" y="36525"/>
                  </a:cubicBezTo>
                  <a:cubicBezTo>
                    <a:pt x="110017" y="36588"/>
                    <a:pt x="108057" y="36756"/>
                    <a:pt x="106097" y="36756"/>
                  </a:cubicBezTo>
                  <a:cubicBezTo>
                    <a:pt x="105971" y="36862"/>
                    <a:pt x="105802" y="36883"/>
                    <a:pt x="105655" y="36883"/>
                  </a:cubicBezTo>
                  <a:cubicBezTo>
                    <a:pt x="103210" y="36967"/>
                    <a:pt x="100765" y="37052"/>
                    <a:pt x="98341" y="37157"/>
                  </a:cubicBezTo>
                  <a:cubicBezTo>
                    <a:pt x="96065" y="37262"/>
                    <a:pt x="93810" y="37410"/>
                    <a:pt x="91491" y="37515"/>
                  </a:cubicBezTo>
                  <a:cubicBezTo>
                    <a:pt x="89173" y="37621"/>
                    <a:pt x="86855" y="37684"/>
                    <a:pt x="84536" y="37831"/>
                  </a:cubicBezTo>
                  <a:cubicBezTo>
                    <a:pt x="81965" y="37979"/>
                    <a:pt x="79415" y="38148"/>
                    <a:pt x="76865" y="38211"/>
                  </a:cubicBezTo>
                  <a:lnTo>
                    <a:pt x="76865" y="38190"/>
                  </a:lnTo>
                  <a:cubicBezTo>
                    <a:pt x="74083" y="38379"/>
                    <a:pt x="71322" y="38506"/>
                    <a:pt x="68540" y="38590"/>
                  </a:cubicBezTo>
                  <a:cubicBezTo>
                    <a:pt x="67022" y="38632"/>
                    <a:pt x="65484" y="38738"/>
                    <a:pt x="63966" y="38801"/>
                  </a:cubicBezTo>
                  <a:cubicBezTo>
                    <a:pt x="61774" y="38948"/>
                    <a:pt x="59582" y="39012"/>
                    <a:pt x="57411" y="39117"/>
                  </a:cubicBezTo>
                  <a:cubicBezTo>
                    <a:pt x="54714" y="39243"/>
                    <a:pt x="52037" y="39412"/>
                    <a:pt x="49339" y="39475"/>
                  </a:cubicBezTo>
                  <a:cubicBezTo>
                    <a:pt x="46452" y="39686"/>
                    <a:pt x="43564" y="39791"/>
                    <a:pt x="40677" y="39897"/>
                  </a:cubicBezTo>
                  <a:cubicBezTo>
                    <a:pt x="38851" y="39992"/>
                    <a:pt x="37024" y="40156"/>
                    <a:pt x="35183" y="40156"/>
                  </a:cubicBezTo>
                  <a:cubicBezTo>
                    <a:pt x="34984" y="40156"/>
                    <a:pt x="34785" y="40154"/>
                    <a:pt x="34586" y="40150"/>
                  </a:cubicBezTo>
                  <a:cubicBezTo>
                    <a:pt x="34453" y="40259"/>
                    <a:pt x="34312" y="40277"/>
                    <a:pt x="34165" y="40277"/>
                  </a:cubicBezTo>
                  <a:cubicBezTo>
                    <a:pt x="34090" y="40277"/>
                    <a:pt x="34013" y="40272"/>
                    <a:pt x="33934" y="40272"/>
                  </a:cubicBezTo>
                  <a:cubicBezTo>
                    <a:pt x="33899" y="40272"/>
                    <a:pt x="33863" y="40273"/>
                    <a:pt x="33827" y="40276"/>
                  </a:cubicBezTo>
                  <a:cubicBezTo>
                    <a:pt x="31593" y="40360"/>
                    <a:pt x="29338" y="40445"/>
                    <a:pt x="27083" y="40571"/>
                  </a:cubicBezTo>
                  <a:cubicBezTo>
                    <a:pt x="24975" y="40656"/>
                    <a:pt x="22868" y="40803"/>
                    <a:pt x="20760" y="40930"/>
                  </a:cubicBezTo>
                  <a:cubicBezTo>
                    <a:pt x="20669" y="40937"/>
                    <a:pt x="20580" y="40939"/>
                    <a:pt x="20491" y="40939"/>
                  </a:cubicBezTo>
                  <a:cubicBezTo>
                    <a:pt x="20315" y="40939"/>
                    <a:pt x="20142" y="40930"/>
                    <a:pt x="19959" y="40930"/>
                  </a:cubicBezTo>
                  <a:lnTo>
                    <a:pt x="5290" y="41667"/>
                  </a:lnTo>
                  <a:cubicBezTo>
                    <a:pt x="5269" y="41604"/>
                    <a:pt x="5269" y="41541"/>
                    <a:pt x="5248" y="41499"/>
                  </a:cubicBezTo>
                  <a:cubicBezTo>
                    <a:pt x="5944" y="40740"/>
                    <a:pt x="6787" y="40171"/>
                    <a:pt x="7545" y="39517"/>
                  </a:cubicBezTo>
                  <a:cubicBezTo>
                    <a:pt x="8262" y="38885"/>
                    <a:pt x="8978" y="38274"/>
                    <a:pt x="9716" y="37705"/>
                  </a:cubicBezTo>
                  <a:cubicBezTo>
                    <a:pt x="10138" y="37389"/>
                    <a:pt x="10011" y="37241"/>
                    <a:pt x="9653" y="37030"/>
                  </a:cubicBezTo>
                  <a:cubicBezTo>
                    <a:pt x="8135" y="36019"/>
                    <a:pt x="6639" y="34986"/>
                    <a:pt x="5100" y="33996"/>
                  </a:cubicBezTo>
                  <a:cubicBezTo>
                    <a:pt x="4637" y="33679"/>
                    <a:pt x="4616" y="33511"/>
                    <a:pt x="5079" y="33152"/>
                  </a:cubicBezTo>
                  <a:cubicBezTo>
                    <a:pt x="6513" y="32014"/>
                    <a:pt x="7883" y="30834"/>
                    <a:pt x="9295" y="29696"/>
                  </a:cubicBezTo>
                  <a:cubicBezTo>
                    <a:pt x="9653" y="29380"/>
                    <a:pt x="9695" y="29211"/>
                    <a:pt x="9252" y="28937"/>
                  </a:cubicBezTo>
                  <a:cubicBezTo>
                    <a:pt x="7735" y="27947"/>
                    <a:pt x="6260" y="26914"/>
                    <a:pt x="4784" y="25902"/>
                  </a:cubicBezTo>
                  <a:cubicBezTo>
                    <a:pt x="4574" y="25776"/>
                    <a:pt x="4384" y="25649"/>
                    <a:pt x="4152" y="25481"/>
                  </a:cubicBezTo>
                  <a:lnTo>
                    <a:pt x="8178" y="22172"/>
                  </a:lnTo>
                  <a:cubicBezTo>
                    <a:pt x="8367" y="22003"/>
                    <a:pt x="8557" y="21856"/>
                    <a:pt x="8747" y="21708"/>
                  </a:cubicBezTo>
                  <a:cubicBezTo>
                    <a:pt x="9316" y="21202"/>
                    <a:pt x="9316" y="21202"/>
                    <a:pt x="8641" y="20760"/>
                  </a:cubicBezTo>
                  <a:cubicBezTo>
                    <a:pt x="7187" y="19769"/>
                    <a:pt x="5754" y="18779"/>
                    <a:pt x="4278" y="17809"/>
                  </a:cubicBezTo>
                  <a:cubicBezTo>
                    <a:pt x="3857" y="17535"/>
                    <a:pt x="3815" y="17346"/>
                    <a:pt x="4236" y="17008"/>
                  </a:cubicBezTo>
                  <a:cubicBezTo>
                    <a:pt x="5691" y="15828"/>
                    <a:pt x="7124" y="14627"/>
                    <a:pt x="8557" y="13468"/>
                  </a:cubicBezTo>
                  <a:cubicBezTo>
                    <a:pt x="8894" y="13194"/>
                    <a:pt x="8852" y="13088"/>
                    <a:pt x="8536" y="12856"/>
                  </a:cubicBezTo>
                  <a:cubicBezTo>
                    <a:pt x="6850" y="11760"/>
                    <a:pt x="5227" y="10643"/>
                    <a:pt x="3435" y="9442"/>
                  </a:cubicBezTo>
                  <a:cubicBezTo>
                    <a:pt x="4321" y="9295"/>
                    <a:pt x="5079" y="9316"/>
                    <a:pt x="5817" y="9273"/>
                  </a:cubicBezTo>
                  <a:cubicBezTo>
                    <a:pt x="8157" y="9126"/>
                    <a:pt x="10517" y="9084"/>
                    <a:pt x="12856" y="8957"/>
                  </a:cubicBezTo>
                  <a:cubicBezTo>
                    <a:pt x="14664" y="8858"/>
                    <a:pt x="16471" y="8703"/>
                    <a:pt x="18295" y="8703"/>
                  </a:cubicBezTo>
                  <a:cubicBezTo>
                    <a:pt x="18407" y="8703"/>
                    <a:pt x="18519" y="8703"/>
                    <a:pt x="18631" y="8704"/>
                  </a:cubicBezTo>
                  <a:cubicBezTo>
                    <a:pt x="18737" y="8617"/>
                    <a:pt x="18857" y="8573"/>
                    <a:pt x="18979" y="8573"/>
                  </a:cubicBezTo>
                  <a:cubicBezTo>
                    <a:pt x="19004" y="8573"/>
                    <a:pt x="19028" y="8574"/>
                    <a:pt x="19053" y="8578"/>
                  </a:cubicBezTo>
                  <a:cubicBezTo>
                    <a:pt x="21540" y="8494"/>
                    <a:pt x="24048" y="8409"/>
                    <a:pt x="26535" y="8304"/>
                  </a:cubicBezTo>
                  <a:cubicBezTo>
                    <a:pt x="28642" y="8199"/>
                    <a:pt x="30750" y="8051"/>
                    <a:pt x="32858" y="7925"/>
                  </a:cubicBezTo>
                  <a:cubicBezTo>
                    <a:pt x="33005" y="7925"/>
                    <a:pt x="33132" y="7946"/>
                    <a:pt x="33258" y="7946"/>
                  </a:cubicBezTo>
                  <a:cubicBezTo>
                    <a:pt x="35408" y="7840"/>
                    <a:pt x="37537" y="7756"/>
                    <a:pt x="39686" y="7651"/>
                  </a:cubicBezTo>
                  <a:cubicBezTo>
                    <a:pt x="42068" y="7545"/>
                    <a:pt x="44471" y="7398"/>
                    <a:pt x="46831" y="7271"/>
                  </a:cubicBezTo>
                  <a:cubicBezTo>
                    <a:pt x="46937" y="7264"/>
                    <a:pt x="47040" y="7262"/>
                    <a:pt x="47142" y="7262"/>
                  </a:cubicBezTo>
                  <a:cubicBezTo>
                    <a:pt x="47346" y="7262"/>
                    <a:pt x="47548" y="7271"/>
                    <a:pt x="47759" y="7271"/>
                  </a:cubicBezTo>
                  <a:cubicBezTo>
                    <a:pt x="49993" y="7166"/>
                    <a:pt x="52206" y="7082"/>
                    <a:pt x="54440" y="6955"/>
                  </a:cubicBezTo>
                  <a:cubicBezTo>
                    <a:pt x="57095" y="6808"/>
                    <a:pt x="59730" y="6597"/>
                    <a:pt x="62385" y="6597"/>
                  </a:cubicBezTo>
                  <a:cubicBezTo>
                    <a:pt x="62533" y="6534"/>
                    <a:pt x="62701" y="6491"/>
                    <a:pt x="62891" y="6470"/>
                  </a:cubicBezTo>
                  <a:cubicBezTo>
                    <a:pt x="65462" y="6386"/>
                    <a:pt x="68055" y="6281"/>
                    <a:pt x="70626" y="6175"/>
                  </a:cubicBezTo>
                  <a:cubicBezTo>
                    <a:pt x="72186" y="6112"/>
                    <a:pt x="73724" y="6028"/>
                    <a:pt x="75284" y="5965"/>
                  </a:cubicBezTo>
                  <a:cubicBezTo>
                    <a:pt x="77518" y="5859"/>
                    <a:pt x="79731" y="5775"/>
                    <a:pt x="81965" y="5648"/>
                  </a:cubicBezTo>
                  <a:cubicBezTo>
                    <a:pt x="84621" y="5501"/>
                    <a:pt x="87255" y="5290"/>
                    <a:pt x="89911" y="5269"/>
                  </a:cubicBezTo>
                  <a:cubicBezTo>
                    <a:pt x="90058" y="5227"/>
                    <a:pt x="90227" y="5185"/>
                    <a:pt x="90417" y="5164"/>
                  </a:cubicBezTo>
                  <a:cubicBezTo>
                    <a:pt x="92882" y="5058"/>
                    <a:pt x="95348" y="4974"/>
                    <a:pt x="97814" y="4869"/>
                  </a:cubicBezTo>
                  <a:cubicBezTo>
                    <a:pt x="100006" y="4784"/>
                    <a:pt x="102177" y="4637"/>
                    <a:pt x="104369" y="4510"/>
                  </a:cubicBezTo>
                  <a:cubicBezTo>
                    <a:pt x="106708" y="4426"/>
                    <a:pt x="109069" y="4321"/>
                    <a:pt x="111429" y="4215"/>
                  </a:cubicBezTo>
                  <a:cubicBezTo>
                    <a:pt x="113600" y="4110"/>
                    <a:pt x="115771" y="3962"/>
                    <a:pt x="117963" y="3857"/>
                  </a:cubicBezTo>
                  <a:cubicBezTo>
                    <a:pt x="118083" y="3843"/>
                    <a:pt x="118200" y="3838"/>
                    <a:pt x="118316" y="3838"/>
                  </a:cubicBezTo>
                  <a:cubicBezTo>
                    <a:pt x="118549" y="3838"/>
                    <a:pt x="118778" y="3857"/>
                    <a:pt x="119017" y="3857"/>
                  </a:cubicBezTo>
                  <a:lnTo>
                    <a:pt x="132358" y="3182"/>
                  </a:lnTo>
                  <a:close/>
                  <a:moveTo>
                    <a:pt x="131831" y="0"/>
                  </a:moveTo>
                  <a:cubicBezTo>
                    <a:pt x="129787" y="253"/>
                    <a:pt x="127468" y="211"/>
                    <a:pt x="125150" y="337"/>
                  </a:cubicBezTo>
                  <a:cubicBezTo>
                    <a:pt x="123232" y="464"/>
                    <a:pt x="121314" y="506"/>
                    <a:pt x="119396" y="590"/>
                  </a:cubicBezTo>
                  <a:cubicBezTo>
                    <a:pt x="117647" y="674"/>
                    <a:pt x="115898" y="780"/>
                    <a:pt x="114148" y="864"/>
                  </a:cubicBezTo>
                  <a:cubicBezTo>
                    <a:pt x="112357" y="948"/>
                    <a:pt x="110565" y="1033"/>
                    <a:pt x="108774" y="1117"/>
                  </a:cubicBezTo>
                  <a:cubicBezTo>
                    <a:pt x="107004" y="1201"/>
                    <a:pt x="105212" y="1307"/>
                    <a:pt x="103421" y="1391"/>
                  </a:cubicBezTo>
                  <a:lnTo>
                    <a:pt x="97646" y="1644"/>
                  </a:lnTo>
                  <a:lnTo>
                    <a:pt x="91744" y="1918"/>
                  </a:lnTo>
                  <a:cubicBezTo>
                    <a:pt x="89995" y="2002"/>
                    <a:pt x="88267" y="2108"/>
                    <a:pt x="86518" y="2171"/>
                  </a:cubicBezTo>
                  <a:cubicBezTo>
                    <a:pt x="83757" y="2297"/>
                    <a:pt x="81017" y="2445"/>
                    <a:pt x="78256" y="2571"/>
                  </a:cubicBezTo>
                  <a:cubicBezTo>
                    <a:pt x="76527" y="2677"/>
                    <a:pt x="74820" y="2761"/>
                    <a:pt x="73092" y="2845"/>
                  </a:cubicBezTo>
                  <a:cubicBezTo>
                    <a:pt x="70289" y="2972"/>
                    <a:pt x="67486" y="3098"/>
                    <a:pt x="64704" y="3246"/>
                  </a:cubicBezTo>
                  <a:cubicBezTo>
                    <a:pt x="62975" y="3330"/>
                    <a:pt x="61247" y="3435"/>
                    <a:pt x="59519" y="3499"/>
                  </a:cubicBezTo>
                  <a:cubicBezTo>
                    <a:pt x="56674" y="3625"/>
                    <a:pt x="53807" y="3773"/>
                    <a:pt x="50941" y="3899"/>
                  </a:cubicBezTo>
                  <a:cubicBezTo>
                    <a:pt x="49150" y="4004"/>
                    <a:pt x="47358" y="4089"/>
                    <a:pt x="45567" y="4173"/>
                  </a:cubicBezTo>
                  <a:cubicBezTo>
                    <a:pt x="42700" y="4300"/>
                    <a:pt x="39813" y="4447"/>
                    <a:pt x="36925" y="4573"/>
                  </a:cubicBezTo>
                  <a:cubicBezTo>
                    <a:pt x="35197" y="4658"/>
                    <a:pt x="33469" y="4763"/>
                    <a:pt x="31762" y="4847"/>
                  </a:cubicBezTo>
                  <a:cubicBezTo>
                    <a:pt x="28769" y="4953"/>
                    <a:pt x="25818" y="5100"/>
                    <a:pt x="22847" y="5248"/>
                  </a:cubicBezTo>
                  <a:cubicBezTo>
                    <a:pt x="21160" y="5332"/>
                    <a:pt x="19474" y="5438"/>
                    <a:pt x="17788" y="5501"/>
                  </a:cubicBezTo>
                  <a:cubicBezTo>
                    <a:pt x="14985" y="5627"/>
                    <a:pt x="12161" y="5796"/>
                    <a:pt x="9358" y="5901"/>
                  </a:cubicBezTo>
                  <a:cubicBezTo>
                    <a:pt x="7967" y="5965"/>
                    <a:pt x="6597" y="6028"/>
                    <a:pt x="5206" y="6091"/>
                  </a:cubicBezTo>
                  <a:cubicBezTo>
                    <a:pt x="4321" y="6154"/>
                    <a:pt x="3414" y="6049"/>
                    <a:pt x="2550" y="6323"/>
                  </a:cubicBezTo>
                  <a:cubicBezTo>
                    <a:pt x="1433" y="6681"/>
                    <a:pt x="632" y="7377"/>
                    <a:pt x="337" y="8536"/>
                  </a:cubicBezTo>
                  <a:cubicBezTo>
                    <a:pt x="0" y="9611"/>
                    <a:pt x="316" y="10770"/>
                    <a:pt x="1117" y="11550"/>
                  </a:cubicBezTo>
                  <a:cubicBezTo>
                    <a:pt x="1749" y="12182"/>
                    <a:pt x="2529" y="12603"/>
                    <a:pt x="3246" y="13088"/>
                  </a:cubicBezTo>
                  <a:cubicBezTo>
                    <a:pt x="3625" y="13320"/>
                    <a:pt x="3562" y="13489"/>
                    <a:pt x="3288" y="13699"/>
                  </a:cubicBezTo>
                  <a:cubicBezTo>
                    <a:pt x="2909" y="14016"/>
                    <a:pt x="2550" y="14332"/>
                    <a:pt x="2171" y="14627"/>
                  </a:cubicBezTo>
                  <a:cubicBezTo>
                    <a:pt x="127" y="16081"/>
                    <a:pt x="42" y="18779"/>
                    <a:pt x="2087" y="20128"/>
                  </a:cubicBezTo>
                  <a:cubicBezTo>
                    <a:pt x="2550" y="20444"/>
                    <a:pt x="3014" y="20781"/>
                    <a:pt x="3457" y="21055"/>
                  </a:cubicBezTo>
                  <a:cubicBezTo>
                    <a:pt x="3899" y="21308"/>
                    <a:pt x="3920" y="21582"/>
                    <a:pt x="3541" y="21877"/>
                  </a:cubicBezTo>
                  <a:cubicBezTo>
                    <a:pt x="3161" y="22172"/>
                    <a:pt x="2803" y="22509"/>
                    <a:pt x="2424" y="22783"/>
                  </a:cubicBezTo>
                  <a:cubicBezTo>
                    <a:pt x="485" y="24216"/>
                    <a:pt x="527" y="26872"/>
                    <a:pt x="2508" y="28221"/>
                  </a:cubicBezTo>
                  <a:cubicBezTo>
                    <a:pt x="2993" y="28558"/>
                    <a:pt x="3457" y="28937"/>
                    <a:pt x="3962" y="29232"/>
                  </a:cubicBezTo>
                  <a:cubicBezTo>
                    <a:pt x="4531" y="29549"/>
                    <a:pt x="4278" y="29759"/>
                    <a:pt x="3920" y="30012"/>
                  </a:cubicBezTo>
                  <a:cubicBezTo>
                    <a:pt x="3309" y="30476"/>
                    <a:pt x="2740" y="30982"/>
                    <a:pt x="2192" y="31509"/>
                  </a:cubicBezTo>
                  <a:cubicBezTo>
                    <a:pt x="948" y="32794"/>
                    <a:pt x="1244" y="35028"/>
                    <a:pt x="2466" y="35956"/>
                  </a:cubicBezTo>
                  <a:cubicBezTo>
                    <a:pt x="3098" y="36461"/>
                    <a:pt x="3773" y="36925"/>
                    <a:pt x="4447" y="37368"/>
                  </a:cubicBezTo>
                  <a:cubicBezTo>
                    <a:pt x="4742" y="37578"/>
                    <a:pt x="4763" y="37726"/>
                    <a:pt x="4489" y="37937"/>
                  </a:cubicBezTo>
                  <a:cubicBezTo>
                    <a:pt x="4026" y="38295"/>
                    <a:pt x="3625" y="38695"/>
                    <a:pt x="3161" y="39033"/>
                  </a:cubicBezTo>
                  <a:cubicBezTo>
                    <a:pt x="1665" y="40150"/>
                    <a:pt x="1286" y="42194"/>
                    <a:pt x="2382" y="43564"/>
                  </a:cubicBezTo>
                  <a:cubicBezTo>
                    <a:pt x="3127" y="44539"/>
                    <a:pt x="4133" y="44838"/>
                    <a:pt x="5320" y="44838"/>
                  </a:cubicBezTo>
                  <a:cubicBezTo>
                    <a:pt x="5441" y="44838"/>
                    <a:pt x="5565" y="44834"/>
                    <a:pt x="5691" y="44829"/>
                  </a:cubicBezTo>
                  <a:cubicBezTo>
                    <a:pt x="8409" y="44681"/>
                    <a:pt x="11149" y="44555"/>
                    <a:pt x="13868" y="44407"/>
                  </a:cubicBezTo>
                  <a:cubicBezTo>
                    <a:pt x="15596" y="44323"/>
                    <a:pt x="17325" y="44217"/>
                    <a:pt x="19053" y="44154"/>
                  </a:cubicBezTo>
                  <a:cubicBezTo>
                    <a:pt x="20908" y="44070"/>
                    <a:pt x="22762" y="43964"/>
                    <a:pt x="24617" y="43880"/>
                  </a:cubicBezTo>
                  <a:cubicBezTo>
                    <a:pt x="26451" y="43796"/>
                    <a:pt x="28284" y="43712"/>
                    <a:pt x="30118" y="43627"/>
                  </a:cubicBezTo>
                  <a:cubicBezTo>
                    <a:pt x="32015" y="43522"/>
                    <a:pt x="33912" y="43438"/>
                    <a:pt x="35829" y="43353"/>
                  </a:cubicBezTo>
                  <a:cubicBezTo>
                    <a:pt x="37663" y="43269"/>
                    <a:pt x="39476" y="43185"/>
                    <a:pt x="41330" y="43100"/>
                  </a:cubicBezTo>
                  <a:cubicBezTo>
                    <a:pt x="43227" y="42995"/>
                    <a:pt x="45124" y="42890"/>
                    <a:pt x="47021" y="42826"/>
                  </a:cubicBezTo>
                  <a:cubicBezTo>
                    <a:pt x="49698" y="42742"/>
                    <a:pt x="52332" y="42552"/>
                    <a:pt x="55009" y="42426"/>
                  </a:cubicBezTo>
                  <a:cubicBezTo>
                    <a:pt x="57706" y="42321"/>
                    <a:pt x="60383" y="42173"/>
                    <a:pt x="63081" y="42047"/>
                  </a:cubicBezTo>
                  <a:cubicBezTo>
                    <a:pt x="64914" y="41941"/>
                    <a:pt x="66727" y="41857"/>
                    <a:pt x="68582" y="41773"/>
                  </a:cubicBezTo>
                  <a:cubicBezTo>
                    <a:pt x="70521" y="41688"/>
                    <a:pt x="72460" y="41562"/>
                    <a:pt x="74399" y="41520"/>
                  </a:cubicBezTo>
                  <a:cubicBezTo>
                    <a:pt x="77118" y="41435"/>
                    <a:pt x="79815" y="41246"/>
                    <a:pt x="82534" y="41119"/>
                  </a:cubicBezTo>
                  <a:lnTo>
                    <a:pt x="87972" y="40845"/>
                  </a:lnTo>
                  <a:cubicBezTo>
                    <a:pt x="89700" y="40761"/>
                    <a:pt x="91449" y="40656"/>
                    <a:pt x="93199" y="40592"/>
                  </a:cubicBezTo>
                  <a:cubicBezTo>
                    <a:pt x="96002" y="40445"/>
                    <a:pt x="98784" y="40318"/>
                    <a:pt x="101587" y="40192"/>
                  </a:cubicBezTo>
                  <a:lnTo>
                    <a:pt x="107151" y="39918"/>
                  </a:lnTo>
                  <a:lnTo>
                    <a:pt x="112715" y="39665"/>
                  </a:lnTo>
                  <a:cubicBezTo>
                    <a:pt x="114549" y="39581"/>
                    <a:pt x="116382" y="39454"/>
                    <a:pt x="118216" y="39391"/>
                  </a:cubicBezTo>
                  <a:cubicBezTo>
                    <a:pt x="121019" y="39307"/>
                    <a:pt x="123822" y="39138"/>
                    <a:pt x="126604" y="38991"/>
                  </a:cubicBezTo>
                  <a:cubicBezTo>
                    <a:pt x="128965" y="38864"/>
                    <a:pt x="131325" y="38822"/>
                    <a:pt x="133686" y="38717"/>
                  </a:cubicBezTo>
                  <a:cubicBezTo>
                    <a:pt x="135372" y="38653"/>
                    <a:pt x="136510" y="37810"/>
                    <a:pt x="136953" y="36272"/>
                  </a:cubicBezTo>
                  <a:cubicBezTo>
                    <a:pt x="137332" y="34986"/>
                    <a:pt x="136721" y="33574"/>
                    <a:pt x="135414" y="32668"/>
                  </a:cubicBezTo>
                  <a:cubicBezTo>
                    <a:pt x="134972" y="32373"/>
                    <a:pt x="134550" y="32057"/>
                    <a:pt x="134086" y="31804"/>
                  </a:cubicBezTo>
                  <a:cubicBezTo>
                    <a:pt x="133749" y="31593"/>
                    <a:pt x="133707" y="31424"/>
                    <a:pt x="134002" y="31150"/>
                  </a:cubicBezTo>
                  <a:cubicBezTo>
                    <a:pt x="134487" y="30771"/>
                    <a:pt x="134929" y="30349"/>
                    <a:pt x="135414" y="29991"/>
                  </a:cubicBezTo>
                  <a:cubicBezTo>
                    <a:pt x="136953" y="28832"/>
                    <a:pt x="137100" y="26598"/>
                    <a:pt x="135751" y="25249"/>
                  </a:cubicBezTo>
                  <a:cubicBezTo>
                    <a:pt x="135119" y="24596"/>
                    <a:pt x="134339" y="24174"/>
                    <a:pt x="133602" y="23668"/>
                  </a:cubicBezTo>
                  <a:cubicBezTo>
                    <a:pt x="133222" y="23415"/>
                    <a:pt x="133285" y="23289"/>
                    <a:pt x="133602" y="23057"/>
                  </a:cubicBezTo>
                  <a:cubicBezTo>
                    <a:pt x="134002" y="22762"/>
                    <a:pt x="134360" y="22425"/>
                    <a:pt x="134761" y="22109"/>
                  </a:cubicBezTo>
                  <a:cubicBezTo>
                    <a:pt x="137100" y="20296"/>
                    <a:pt x="136573" y="17598"/>
                    <a:pt x="134445" y="16355"/>
                  </a:cubicBezTo>
                  <a:cubicBezTo>
                    <a:pt x="134065" y="16144"/>
                    <a:pt x="133749" y="15870"/>
                    <a:pt x="133391" y="15659"/>
                  </a:cubicBezTo>
                  <a:cubicBezTo>
                    <a:pt x="132822" y="15364"/>
                    <a:pt x="132990" y="15111"/>
                    <a:pt x="133391" y="14816"/>
                  </a:cubicBezTo>
                  <a:cubicBezTo>
                    <a:pt x="133981" y="14374"/>
                    <a:pt x="134550" y="13889"/>
                    <a:pt x="135077" y="13362"/>
                  </a:cubicBezTo>
                  <a:cubicBezTo>
                    <a:pt x="136236" y="12245"/>
                    <a:pt x="136067" y="9969"/>
                    <a:pt x="135014" y="9084"/>
                  </a:cubicBezTo>
                  <a:cubicBezTo>
                    <a:pt x="134360" y="8536"/>
                    <a:pt x="133665" y="8030"/>
                    <a:pt x="132948" y="7566"/>
                  </a:cubicBezTo>
                  <a:cubicBezTo>
                    <a:pt x="132548" y="7313"/>
                    <a:pt x="132569" y="7124"/>
                    <a:pt x="132906" y="6850"/>
                  </a:cubicBezTo>
                  <a:cubicBezTo>
                    <a:pt x="133264" y="6555"/>
                    <a:pt x="133602" y="6302"/>
                    <a:pt x="133939" y="6028"/>
                  </a:cubicBezTo>
                  <a:cubicBezTo>
                    <a:pt x="135309" y="5016"/>
                    <a:pt x="135793" y="3583"/>
                    <a:pt x="135309" y="2108"/>
                  </a:cubicBezTo>
                  <a:cubicBezTo>
                    <a:pt x="134866" y="759"/>
                    <a:pt x="133707" y="0"/>
                    <a:pt x="1318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66675" dir="2880000" algn="bl" rotWithShape="0">
                <a:schemeClr val="dk1">
                  <a:alpha val="8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51"/>
            <p:cNvSpPr/>
            <p:nvPr/>
          </p:nvSpPr>
          <p:spPr>
            <a:xfrm>
              <a:off x="2851254" y="5371002"/>
              <a:ext cx="356988" cy="614883"/>
            </a:xfrm>
            <a:custGeom>
              <a:avLst/>
              <a:gdLst/>
              <a:ahLst/>
              <a:cxnLst/>
              <a:rect l="l" t="t" r="r" b="b"/>
              <a:pathLst>
                <a:path w="19180" h="33036" extrusionOk="0">
                  <a:moveTo>
                    <a:pt x="17473" y="1"/>
                  </a:moveTo>
                  <a:cubicBezTo>
                    <a:pt x="15344" y="127"/>
                    <a:pt x="13236" y="275"/>
                    <a:pt x="11129" y="380"/>
                  </a:cubicBezTo>
                  <a:cubicBezTo>
                    <a:pt x="8642" y="485"/>
                    <a:pt x="6134" y="570"/>
                    <a:pt x="3647" y="654"/>
                  </a:cubicBezTo>
                  <a:cubicBezTo>
                    <a:pt x="3622" y="650"/>
                    <a:pt x="3598" y="649"/>
                    <a:pt x="3573" y="649"/>
                  </a:cubicBezTo>
                  <a:cubicBezTo>
                    <a:pt x="3451" y="649"/>
                    <a:pt x="3331" y="693"/>
                    <a:pt x="3225" y="780"/>
                  </a:cubicBezTo>
                  <a:cubicBezTo>
                    <a:pt x="2720" y="1961"/>
                    <a:pt x="1961" y="3014"/>
                    <a:pt x="1328" y="4131"/>
                  </a:cubicBezTo>
                  <a:cubicBezTo>
                    <a:pt x="991" y="4764"/>
                    <a:pt x="612" y="5396"/>
                    <a:pt x="211" y="6007"/>
                  </a:cubicBezTo>
                  <a:cubicBezTo>
                    <a:pt x="1" y="6281"/>
                    <a:pt x="1" y="6682"/>
                    <a:pt x="254" y="6935"/>
                  </a:cubicBezTo>
                  <a:cubicBezTo>
                    <a:pt x="1328" y="8410"/>
                    <a:pt x="2382" y="9885"/>
                    <a:pt x="3478" y="11339"/>
                  </a:cubicBezTo>
                  <a:cubicBezTo>
                    <a:pt x="3689" y="11529"/>
                    <a:pt x="3710" y="11845"/>
                    <a:pt x="3520" y="12077"/>
                  </a:cubicBezTo>
                  <a:cubicBezTo>
                    <a:pt x="2572" y="13637"/>
                    <a:pt x="1666" y="15196"/>
                    <a:pt x="717" y="16756"/>
                  </a:cubicBezTo>
                  <a:cubicBezTo>
                    <a:pt x="528" y="17030"/>
                    <a:pt x="549" y="17388"/>
                    <a:pt x="781" y="17641"/>
                  </a:cubicBezTo>
                  <a:cubicBezTo>
                    <a:pt x="1834" y="19074"/>
                    <a:pt x="2867" y="20550"/>
                    <a:pt x="3942" y="21983"/>
                  </a:cubicBezTo>
                  <a:cubicBezTo>
                    <a:pt x="4195" y="22257"/>
                    <a:pt x="4216" y="22678"/>
                    <a:pt x="3984" y="22973"/>
                  </a:cubicBezTo>
                  <a:cubicBezTo>
                    <a:pt x="3036" y="24512"/>
                    <a:pt x="2150" y="26072"/>
                    <a:pt x="1223" y="27610"/>
                  </a:cubicBezTo>
                  <a:cubicBezTo>
                    <a:pt x="1033" y="27863"/>
                    <a:pt x="1076" y="28200"/>
                    <a:pt x="1286" y="28432"/>
                  </a:cubicBezTo>
                  <a:cubicBezTo>
                    <a:pt x="2277" y="29760"/>
                    <a:pt x="3267" y="31109"/>
                    <a:pt x="4237" y="32458"/>
                  </a:cubicBezTo>
                  <a:cubicBezTo>
                    <a:pt x="4342" y="32647"/>
                    <a:pt x="4469" y="32837"/>
                    <a:pt x="4553" y="33027"/>
                  </a:cubicBezTo>
                  <a:cubicBezTo>
                    <a:pt x="4736" y="33027"/>
                    <a:pt x="4909" y="33036"/>
                    <a:pt x="5085" y="33036"/>
                  </a:cubicBezTo>
                  <a:cubicBezTo>
                    <a:pt x="5174" y="33036"/>
                    <a:pt x="5263" y="33034"/>
                    <a:pt x="5354" y="33027"/>
                  </a:cubicBezTo>
                  <a:cubicBezTo>
                    <a:pt x="7462" y="32900"/>
                    <a:pt x="9569" y="32774"/>
                    <a:pt x="11677" y="32668"/>
                  </a:cubicBezTo>
                  <a:cubicBezTo>
                    <a:pt x="13932" y="32542"/>
                    <a:pt x="16187" y="32458"/>
                    <a:pt x="18421" y="32373"/>
                  </a:cubicBezTo>
                  <a:cubicBezTo>
                    <a:pt x="18454" y="32370"/>
                    <a:pt x="18488" y="32370"/>
                    <a:pt x="18521" y="32370"/>
                  </a:cubicBezTo>
                  <a:cubicBezTo>
                    <a:pt x="18597" y="32370"/>
                    <a:pt x="18674" y="32374"/>
                    <a:pt x="18750" y="32374"/>
                  </a:cubicBezTo>
                  <a:cubicBezTo>
                    <a:pt x="18899" y="32374"/>
                    <a:pt x="19047" y="32356"/>
                    <a:pt x="19180" y="32247"/>
                  </a:cubicBezTo>
                  <a:cubicBezTo>
                    <a:pt x="18147" y="30793"/>
                    <a:pt x="17093" y="29317"/>
                    <a:pt x="16040" y="27884"/>
                  </a:cubicBezTo>
                  <a:cubicBezTo>
                    <a:pt x="15745" y="27505"/>
                    <a:pt x="15660" y="27231"/>
                    <a:pt x="15955" y="26746"/>
                  </a:cubicBezTo>
                  <a:cubicBezTo>
                    <a:pt x="16904" y="25250"/>
                    <a:pt x="17768" y="23690"/>
                    <a:pt x="18695" y="22194"/>
                  </a:cubicBezTo>
                  <a:cubicBezTo>
                    <a:pt x="18906" y="21920"/>
                    <a:pt x="18885" y="21561"/>
                    <a:pt x="18653" y="21329"/>
                  </a:cubicBezTo>
                  <a:cubicBezTo>
                    <a:pt x="17620" y="19938"/>
                    <a:pt x="16630" y="18526"/>
                    <a:pt x="15576" y="17156"/>
                  </a:cubicBezTo>
                  <a:cubicBezTo>
                    <a:pt x="15239" y="16735"/>
                    <a:pt x="15112" y="16440"/>
                    <a:pt x="15471" y="15913"/>
                  </a:cubicBezTo>
                  <a:cubicBezTo>
                    <a:pt x="16335" y="14564"/>
                    <a:pt x="17093" y="13152"/>
                    <a:pt x="17979" y="11824"/>
                  </a:cubicBezTo>
                  <a:cubicBezTo>
                    <a:pt x="18379" y="11213"/>
                    <a:pt x="18316" y="10791"/>
                    <a:pt x="17915" y="10265"/>
                  </a:cubicBezTo>
                  <a:cubicBezTo>
                    <a:pt x="16883" y="8937"/>
                    <a:pt x="15913" y="7546"/>
                    <a:pt x="14880" y="6218"/>
                  </a:cubicBezTo>
                  <a:cubicBezTo>
                    <a:pt x="14649" y="5902"/>
                    <a:pt x="14606" y="5712"/>
                    <a:pt x="14817" y="5375"/>
                  </a:cubicBezTo>
                  <a:cubicBezTo>
                    <a:pt x="15702" y="3921"/>
                    <a:pt x="16567" y="2445"/>
                    <a:pt x="17452" y="970"/>
                  </a:cubicBezTo>
                  <a:cubicBezTo>
                    <a:pt x="17620" y="675"/>
                    <a:pt x="17852" y="401"/>
                    <a:pt x="17852" y="22"/>
                  </a:cubicBezTo>
                  <a:cubicBezTo>
                    <a:pt x="17726" y="1"/>
                    <a:pt x="17599" y="1"/>
                    <a:pt x="174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51"/>
            <p:cNvSpPr/>
            <p:nvPr/>
          </p:nvSpPr>
          <p:spPr>
            <a:xfrm>
              <a:off x="4449313" y="5294732"/>
              <a:ext cx="362106" cy="612965"/>
            </a:xfrm>
            <a:custGeom>
              <a:avLst/>
              <a:gdLst/>
              <a:ahLst/>
              <a:cxnLst/>
              <a:rect l="l" t="t" r="r" b="b"/>
              <a:pathLst>
                <a:path w="19455" h="32933" extrusionOk="0">
                  <a:moveTo>
                    <a:pt x="17037" y="0"/>
                  </a:moveTo>
                  <a:cubicBezTo>
                    <a:pt x="16920" y="0"/>
                    <a:pt x="16805" y="3"/>
                    <a:pt x="16693" y="10"/>
                  </a:cubicBezTo>
                  <a:cubicBezTo>
                    <a:pt x="14501" y="115"/>
                    <a:pt x="12330" y="263"/>
                    <a:pt x="10159" y="368"/>
                  </a:cubicBezTo>
                  <a:cubicBezTo>
                    <a:pt x="7799" y="474"/>
                    <a:pt x="5438" y="579"/>
                    <a:pt x="3099" y="663"/>
                  </a:cubicBezTo>
                  <a:cubicBezTo>
                    <a:pt x="2129" y="2349"/>
                    <a:pt x="1181" y="4014"/>
                    <a:pt x="190" y="5679"/>
                  </a:cubicBezTo>
                  <a:cubicBezTo>
                    <a:pt x="1" y="5890"/>
                    <a:pt x="22" y="6206"/>
                    <a:pt x="212" y="6417"/>
                  </a:cubicBezTo>
                  <a:cubicBezTo>
                    <a:pt x="1329" y="7871"/>
                    <a:pt x="2403" y="9368"/>
                    <a:pt x="3499" y="10843"/>
                  </a:cubicBezTo>
                  <a:cubicBezTo>
                    <a:pt x="3731" y="11075"/>
                    <a:pt x="3773" y="11454"/>
                    <a:pt x="3563" y="11728"/>
                  </a:cubicBezTo>
                  <a:cubicBezTo>
                    <a:pt x="2614" y="13246"/>
                    <a:pt x="1729" y="14805"/>
                    <a:pt x="781" y="16323"/>
                  </a:cubicBezTo>
                  <a:cubicBezTo>
                    <a:pt x="549" y="16576"/>
                    <a:pt x="549" y="16955"/>
                    <a:pt x="781" y="17187"/>
                  </a:cubicBezTo>
                  <a:cubicBezTo>
                    <a:pt x="1834" y="18620"/>
                    <a:pt x="2846" y="20074"/>
                    <a:pt x="3942" y="21465"/>
                  </a:cubicBezTo>
                  <a:cubicBezTo>
                    <a:pt x="4258" y="21908"/>
                    <a:pt x="4237" y="22203"/>
                    <a:pt x="3963" y="22624"/>
                  </a:cubicBezTo>
                  <a:cubicBezTo>
                    <a:pt x="3057" y="24121"/>
                    <a:pt x="2172" y="25638"/>
                    <a:pt x="1244" y="27114"/>
                  </a:cubicBezTo>
                  <a:cubicBezTo>
                    <a:pt x="1012" y="27493"/>
                    <a:pt x="1076" y="27725"/>
                    <a:pt x="1329" y="28041"/>
                  </a:cubicBezTo>
                  <a:cubicBezTo>
                    <a:pt x="2467" y="29558"/>
                    <a:pt x="3584" y="31097"/>
                    <a:pt x="4722" y="32635"/>
                  </a:cubicBezTo>
                  <a:cubicBezTo>
                    <a:pt x="4764" y="32720"/>
                    <a:pt x="4806" y="32825"/>
                    <a:pt x="4827" y="32930"/>
                  </a:cubicBezTo>
                  <a:cubicBezTo>
                    <a:pt x="4930" y="32932"/>
                    <a:pt x="5033" y="32932"/>
                    <a:pt x="5136" y="32932"/>
                  </a:cubicBezTo>
                  <a:cubicBezTo>
                    <a:pt x="7012" y="32932"/>
                    <a:pt x="8870" y="32757"/>
                    <a:pt x="10729" y="32678"/>
                  </a:cubicBezTo>
                  <a:cubicBezTo>
                    <a:pt x="13637" y="32572"/>
                    <a:pt x="16546" y="32446"/>
                    <a:pt x="19454" y="32256"/>
                  </a:cubicBezTo>
                  <a:cubicBezTo>
                    <a:pt x="18822" y="30991"/>
                    <a:pt x="17873" y="29959"/>
                    <a:pt x="17072" y="28779"/>
                  </a:cubicBezTo>
                  <a:cubicBezTo>
                    <a:pt x="16735" y="28252"/>
                    <a:pt x="16356" y="27746"/>
                    <a:pt x="15955" y="27240"/>
                  </a:cubicBezTo>
                  <a:cubicBezTo>
                    <a:pt x="15724" y="27029"/>
                    <a:pt x="15703" y="26671"/>
                    <a:pt x="15913" y="26418"/>
                  </a:cubicBezTo>
                  <a:cubicBezTo>
                    <a:pt x="16820" y="24858"/>
                    <a:pt x="17726" y="23320"/>
                    <a:pt x="18653" y="21781"/>
                  </a:cubicBezTo>
                  <a:cubicBezTo>
                    <a:pt x="18885" y="21486"/>
                    <a:pt x="18864" y="21065"/>
                    <a:pt x="18590" y="20791"/>
                  </a:cubicBezTo>
                  <a:cubicBezTo>
                    <a:pt x="17557" y="19400"/>
                    <a:pt x="16546" y="18009"/>
                    <a:pt x="15513" y="16618"/>
                  </a:cubicBezTo>
                  <a:cubicBezTo>
                    <a:pt x="15218" y="16302"/>
                    <a:pt x="15197" y="15838"/>
                    <a:pt x="15471" y="15501"/>
                  </a:cubicBezTo>
                  <a:cubicBezTo>
                    <a:pt x="16377" y="14046"/>
                    <a:pt x="17220" y="12571"/>
                    <a:pt x="18084" y="11096"/>
                  </a:cubicBezTo>
                  <a:cubicBezTo>
                    <a:pt x="18316" y="10737"/>
                    <a:pt x="18379" y="10464"/>
                    <a:pt x="18063" y="10063"/>
                  </a:cubicBezTo>
                  <a:cubicBezTo>
                    <a:pt x="16988" y="8672"/>
                    <a:pt x="15998" y="7239"/>
                    <a:pt x="14944" y="5827"/>
                  </a:cubicBezTo>
                  <a:cubicBezTo>
                    <a:pt x="14712" y="5532"/>
                    <a:pt x="14691" y="5110"/>
                    <a:pt x="14923" y="4815"/>
                  </a:cubicBezTo>
                  <a:cubicBezTo>
                    <a:pt x="15871" y="3213"/>
                    <a:pt x="16798" y="1612"/>
                    <a:pt x="17747" y="10"/>
                  </a:cubicBezTo>
                  <a:cubicBezTo>
                    <a:pt x="17508" y="10"/>
                    <a:pt x="17269" y="0"/>
                    <a:pt x="170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51"/>
            <p:cNvSpPr/>
            <p:nvPr/>
          </p:nvSpPr>
          <p:spPr>
            <a:xfrm>
              <a:off x="3392570" y="5346286"/>
              <a:ext cx="362088" cy="612370"/>
            </a:xfrm>
            <a:custGeom>
              <a:avLst/>
              <a:gdLst/>
              <a:ahLst/>
              <a:cxnLst/>
              <a:rect l="l" t="t" r="r" b="b"/>
              <a:pathLst>
                <a:path w="19454" h="32901" extrusionOk="0">
                  <a:moveTo>
                    <a:pt x="17894" y="1"/>
                  </a:moveTo>
                  <a:cubicBezTo>
                    <a:pt x="15239" y="1"/>
                    <a:pt x="12604" y="212"/>
                    <a:pt x="9970" y="359"/>
                  </a:cubicBezTo>
                  <a:cubicBezTo>
                    <a:pt x="7736" y="486"/>
                    <a:pt x="5502" y="570"/>
                    <a:pt x="3268" y="675"/>
                  </a:cubicBezTo>
                  <a:cubicBezTo>
                    <a:pt x="2614" y="2129"/>
                    <a:pt x="1687" y="3415"/>
                    <a:pt x="907" y="4764"/>
                  </a:cubicBezTo>
                  <a:cubicBezTo>
                    <a:pt x="22" y="6239"/>
                    <a:pt x="1" y="6218"/>
                    <a:pt x="1055" y="7609"/>
                  </a:cubicBezTo>
                  <a:cubicBezTo>
                    <a:pt x="1898" y="8726"/>
                    <a:pt x="2698" y="9885"/>
                    <a:pt x="3563" y="10981"/>
                  </a:cubicBezTo>
                  <a:cubicBezTo>
                    <a:pt x="3858" y="11361"/>
                    <a:pt x="3794" y="11593"/>
                    <a:pt x="3584" y="11951"/>
                  </a:cubicBezTo>
                  <a:cubicBezTo>
                    <a:pt x="2677" y="13447"/>
                    <a:pt x="1813" y="14965"/>
                    <a:pt x="865" y="16440"/>
                  </a:cubicBezTo>
                  <a:cubicBezTo>
                    <a:pt x="591" y="16862"/>
                    <a:pt x="675" y="17136"/>
                    <a:pt x="949" y="17473"/>
                  </a:cubicBezTo>
                  <a:cubicBezTo>
                    <a:pt x="1982" y="18864"/>
                    <a:pt x="3036" y="20297"/>
                    <a:pt x="4089" y="21667"/>
                  </a:cubicBezTo>
                  <a:cubicBezTo>
                    <a:pt x="4342" y="21941"/>
                    <a:pt x="4385" y="22362"/>
                    <a:pt x="4132" y="22636"/>
                  </a:cubicBezTo>
                  <a:cubicBezTo>
                    <a:pt x="3204" y="24175"/>
                    <a:pt x="2277" y="25713"/>
                    <a:pt x="1350" y="27252"/>
                  </a:cubicBezTo>
                  <a:cubicBezTo>
                    <a:pt x="1139" y="27505"/>
                    <a:pt x="1160" y="27884"/>
                    <a:pt x="1392" y="28116"/>
                  </a:cubicBezTo>
                  <a:cubicBezTo>
                    <a:pt x="2572" y="29697"/>
                    <a:pt x="3689" y="31320"/>
                    <a:pt x="4848" y="32900"/>
                  </a:cubicBezTo>
                  <a:cubicBezTo>
                    <a:pt x="7525" y="32837"/>
                    <a:pt x="10223" y="32669"/>
                    <a:pt x="12899" y="32542"/>
                  </a:cubicBezTo>
                  <a:cubicBezTo>
                    <a:pt x="15091" y="32437"/>
                    <a:pt x="17283" y="32373"/>
                    <a:pt x="19454" y="32226"/>
                  </a:cubicBezTo>
                  <a:cubicBezTo>
                    <a:pt x="18484" y="30835"/>
                    <a:pt x="17515" y="29444"/>
                    <a:pt x="16524" y="28074"/>
                  </a:cubicBezTo>
                  <a:cubicBezTo>
                    <a:pt x="15745" y="27020"/>
                    <a:pt x="15724" y="27041"/>
                    <a:pt x="16398" y="25945"/>
                  </a:cubicBezTo>
                  <a:cubicBezTo>
                    <a:pt x="17178" y="24618"/>
                    <a:pt x="17979" y="23248"/>
                    <a:pt x="18758" y="21941"/>
                  </a:cubicBezTo>
                  <a:cubicBezTo>
                    <a:pt x="18969" y="21646"/>
                    <a:pt x="18927" y="21245"/>
                    <a:pt x="18674" y="20992"/>
                  </a:cubicBezTo>
                  <a:cubicBezTo>
                    <a:pt x="17620" y="19559"/>
                    <a:pt x="16609" y="18105"/>
                    <a:pt x="15555" y="16693"/>
                  </a:cubicBezTo>
                  <a:cubicBezTo>
                    <a:pt x="15302" y="16440"/>
                    <a:pt x="15281" y="16040"/>
                    <a:pt x="15513" y="15766"/>
                  </a:cubicBezTo>
                  <a:cubicBezTo>
                    <a:pt x="16419" y="14290"/>
                    <a:pt x="17283" y="12794"/>
                    <a:pt x="18189" y="11340"/>
                  </a:cubicBezTo>
                  <a:cubicBezTo>
                    <a:pt x="18463" y="11002"/>
                    <a:pt x="18463" y="10539"/>
                    <a:pt x="18168" y="10223"/>
                  </a:cubicBezTo>
                  <a:cubicBezTo>
                    <a:pt x="17115" y="8832"/>
                    <a:pt x="16124" y="7377"/>
                    <a:pt x="15070" y="5986"/>
                  </a:cubicBezTo>
                  <a:cubicBezTo>
                    <a:pt x="14817" y="5712"/>
                    <a:pt x="14775" y="5291"/>
                    <a:pt x="15007" y="4996"/>
                  </a:cubicBezTo>
                  <a:cubicBezTo>
                    <a:pt x="15998" y="3352"/>
                    <a:pt x="17030" y="1708"/>
                    <a:pt x="17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51"/>
            <p:cNvSpPr/>
            <p:nvPr/>
          </p:nvSpPr>
          <p:spPr>
            <a:xfrm>
              <a:off x="3904870" y="5321570"/>
              <a:ext cx="362088" cy="612761"/>
            </a:xfrm>
            <a:custGeom>
              <a:avLst/>
              <a:gdLst/>
              <a:ahLst/>
              <a:cxnLst/>
              <a:rect l="l" t="t" r="r" b="b"/>
              <a:pathLst>
                <a:path w="19454" h="32922" extrusionOk="0">
                  <a:moveTo>
                    <a:pt x="17894" y="1"/>
                  </a:moveTo>
                  <a:cubicBezTo>
                    <a:pt x="15238" y="22"/>
                    <a:pt x="12583" y="212"/>
                    <a:pt x="9948" y="380"/>
                  </a:cubicBezTo>
                  <a:cubicBezTo>
                    <a:pt x="7735" y="507"/>
                    <a:pt x="5501" y="591"/>
                    <a:pt x="3267" y="675"/>
                  </a:cubicBezTo>
                  <a:cubicBezTo>
                    <a:pt x="2614" y="2130"/>
                    <a:pt x="1686" y="3415"/>
                    <a:pt x="885" y="4764"/>
                  </a:cubicBezTo>
                  <a:cubicBezTo>
                    <a:pt x="21" y="6239"/>
                    <a:pt x="0" y="6218"/>
                    <a:pt x="1012" y="7567"/>
                  </a:cubicBezTo>
                  <a:cubicBezTo>
                    <a:pt x="1855" y="8684"/>
                    <a:pt x="2656" y="9843"/>
                    <a:pt x="3541" y="10939"/>
                  </a:cubicBezTo>
                  <a:cubicBezTo>
                    <a:pt x="3836" y="11340"/>
                    <a:pt x="3815" y="11593"/>
                    <a:pt x="3583" y="11972"/>
                  </a:cubicBezTo>
                  <a:cubicBezTo>
                    <a:pt x="2656" y="13469"/>
                    <a:pt x="1792" y="14986"/>
                    <a:pt x="843" y="16461"/>
                  </a:cubicBezTo>
                  <a:cubicBezTo>
                    <a:pt x="590" y="16883"/>
                    <a:pt x="675" y="17136"/>
                    <a:pt x="906" y="17452"/>
                  </a:cubicBezTo>
                  <a:cubicBezTo>
                    <a:pt x="1939" y="18822"/>
                    <a:pt x="2909" y="20213"/>
                    <a:pt x="3962" y="21562"/>
                  </a:cubicBezTo>
                  <a:cubicBezTo>
                    <a:pt x="4300" y="22004"/>
                    <a:pt x="4300" y="22320"/>
                    <a:pt x="4005" y="22784"/>
                  </a:cubicBezTo>
                  <a:cubicBezTo>
                    <a:pt x="3098" y="24259"/>
                    <a:pt x="2255" y="25777"/>
                    <a:pt x="1328" y="27231"/>
                  </a:cubicBezTo>
                  <a:cubicBezTo>
                    <a:pt x="1096" y="27632"/>
                    <a:pt x="1138" y="27863"/>
                    <a:pt x="1391" y="28201"/>
                  </a:cubicBezTo>
                  <a:cubicBezTo>
                    <a:pt x="2571" y="29760"/>
                    <a:pt x="3688" y="31341"/>
                    <a:pt x="4848" y="32922"/>
                  </a:cubicBezTo>
                  <a:cubicBezTo>
                    <a:pt x="7398" y="32858"/>
                    <a:pt x="9948" y="32711"/>
                    <a:pt x="12498" y="32563"/>
                  </a:cubicBezTo>
                  <a:cubicBezTo>
                    <a:pt x="14817" y="32416"/>
                    <a:pt x="17135" y="32332"/>
                    <a:pt x="19453" y="32226"/>
                  </a:cubicBezTo>
                  <a:cubicBezTo>
                    <a:pt x="18442" y="30582"/>
                    <a:pt x="17177" y="29107"/>
                    <a:pt x="16039" y="27505"/>
                  </a:cubicBezTo>
                  <a:cubicBezTo>
                    <a:pt x="15786" y="27147"/>
                    <a:pt x="15744" y="26915"/>
                    <a:pt x="15976" y="26536"/>
                  </a:cubicBezTo>
                  <a:cubicBezTo>
                    <a:pt x="16903" y="25039"/>
                    <a:pt x="17767" y="23522"/>
                    <a:pt x="18695" y="22025"/>
                  </a:cubicBezTo>
                  <a:cubicBezTo>
                    <a:pt x="18948" y="21709"/>
                    <a:pt x="18926" y="21224"/>
                    <a:pt x="18631" y="20929"/>
                  </a:cubicBezTo>
                  <a:cubicBezTo>
                    <a:pt x="17599" y="19581"/>
                    <a:pt x="16608" y="18168"/>
                    <a:pt x="15596" y="16799"/>
                  </a:cubicBezTo>
                  <a:cubicBezTo>
                    <a:pt x="15280" y="16482"/>
                    <a:pt x="15259" y="15998"/>
                    <a:pt x="15533" y="15639"/>
                  </a:cubicBezTo>
                  <a:cubicBezTo>
                    <a:pt x="16482" y="14143"/>
                    <a:pt x="17346" y="12604"/>
                    <a:pt x="18273" y="11087"/>
                  </a:cubicBezTo>
                  <a:cubicBezTo>
                    <a:pt x="18442" y="10876"/>
                    <a:pt x="18421" y="10581"/>
                    <a:pt x="18252" y="10413"/>
                  </a:cubicBezTo>
                  <a:cubicBezTo>
                    <a:pt x="17177" y="8958"/>
                    <a:pt x="16144" y="7504"/>
                    <a:pt x="15070" y="6071"/>
                  </a:cubicBezTo>
                  <a:cubicBezTo>
                    <a:pt x="14774" y="5670"/>
                    <a:pt x="14711" y="5375"/>
                    <a:pt x="15006" y="4912"/>
                  </a:cubicBezTo>
                  <a:cubicBezTo>
                    <a:pt x="15892" y="3479"/>
                    <a:pt x="16735" y="2045"/>
                    <a:pt x="17599" y="591"/>
                  </a:cubicBezTo>
                  <a:cubicBezTo>
                    <a:pt x="17725" y="401"/>
                    <a:pt x="17788" y="191"/>
                    <a:pt x="17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51"/>
            <p:cNvSpPr/>
            <p:nvPr/>
          </p:nvSpPr>
          <p:spPr>
            <a:xfrm>
              <a:off x="4178274" y="5307463"/>
              <a:ext cx="360915" cy="613933"/>
            </a:xfrm>
            <a:custGeom>
              <a:avLst/>
              <a:gdLst/>
              <a:ahLst/>
              <a:cxnLst/>
              <a:rect l="l" t="t" r="r" b="b"/>
              <a:pathLst>
                <a:path w="19391" h="32985" extrusionOk="0">
                  <a:moveTo>
                    <a:pt x="17641" y="0"/>
                  </a:moveTo>
                  <a:lnTo>
                    <a:pt x="17641" y="0"/>
                  </a:lnTo>
                  <a:cubicBezTo>
                    <a:pt x="15470" y="127"/>
                    <a:pt x="13278" y="253"/>
                    <a:pt x="11107" y="359"/>
                  </a:cubicBezTo>
                  <a:cubicBezTo>
                    <a:pt x="8641" y="464"/>
                    <a:pt x="6175" y="548"/>
                    <a:pt x="3689" y="654"/>
                  </a:cubicBezTo>
                  <a:cubicBezTo>
                    <a:pt x="3520" y="675"/>
                    <a:pt x="3351" y="696"/>
                    <a:pt x="3183" y="759"/>
                  </a:cubicBezTo>
                  <a:cubicBezTo>
                    <a:pt x="3098" y="949"/>
                    <a:pt x="3014" y="1159"/>
                    <a:pt x="2909" y="1349"/>
                  </a:cubicBezTo>
                  <a:cubicBezTo>
                    <a:pt x="2045" y="2803"/>
                    <a:pt x="1202" y="4258"/>
                    <a:pt x="295" y="5670"/>
                  </a:cubicBezTo>
                  <a:cubicBezTo>
                    <a:pt x="0" y="6133"/>
                    <a:pt x="63" y="6428"/>
                    <a:pt x="358" y="6829"/>
                  </a:cubicBezTo>
                  <a:cubicBezTo>
                    <a:pt x="1433" y="8262"/>
                    <a:pt x="2466" y="9737"/>
                    <a:pt x="3541" y="11171"/>
                  </a:cubicBezTo>
                  <a:cubicBezTo>
                    <a:pt x="3731" y="11339"/>
                    <a:pt x="3752" y="11634"/>
                    <a:pt x="3562" y="11845"/>
                  </a:cubicBezTo>
                  <a:cubicBezTo>
                    <a:pt x="2656" y="13362"/>
                    <a:pt x="1792" y="14901"/>
                    <a:pt x="843" y="16397"/>
                  </a:cubicBezTo>
                  <a:cubicBezTo>
                    <a:pt x="569" y="16756"/>
                    <a:pt x="590" y="17240"/>
                    <a:pt x="906" y="17557"/>
                  </a:cubicBezTo>
                  <a:cubicBezTo>
                    <a:pt x="1918" y="18926"/>
                    <a:pt x="2888" y="20339"/>
                    <a:pt x="3941" y="21687"/>
                  </a:cubicBezTo>
                  <a:cubicBezTo>
                    <a:pt x="4236" y="21982"/>
                    <a:pt x="4258" y="22467"/>
                    <a:pt x="4005" y="22783"/>
                  </a:cubicBezTo>
                  <a:cubicBezTo>
                    <a:pt x="3077" y="24280"/>
                    <a:pt x="2213" y="25797"/>
                    <a:pt x="1286" y="27294"/>
                  </a:cubicBezTo>
                  <a:cubicBezTo>
                    <a:pt x="1033" y="27673"/>
                    <a:pt x="1075" y="27905"/>
                    <a:pt x="1349" y="28263"/>
                  </a:cubicBezTo>
                  <a:cubicBezTo>
                    <a:pt x="2466" y="29865"/>
                    <a:pt x="3731" y="31340"/>
                    <a:pt x="4763" y="32984"/>
                  </a:cubicBezTo>
                  <a:cubicBezTo>
                    <a:pt x="7061" y="32879"/>
                    <a:pt x="9358" y="32752"/>
                    <a:pt x="11634" y="32647"/>
                  </a:cubicBezTo>
                  <a:cubicBezTo>
                    <a:pt x="14079" y="32542"/>
                    <a:pt x="16524" y="32457"/>
                    <a:pt x="18969" y="32373"/>
                  </a:cubicBezTo>
                  <a:cubicBezTo>
                    <a:pt x="19116" y="32373"/>
                    <a:pt x="19264" y="32352"/>
                    <a:pt x="19390" y="32246"/>
                  </a:cubicBezTo>
                  <a:cubicBezTo>
                    <a:pt x="19369" y="32141"/>
                    <a:pt x="19327" y="32057"/>
                    <a:pt x="19285" y="31951"/>
                  </a:cubicBezTo>
                  <a:cubicBezTo>
                    <a:pt x="18147" y="30413"/>
                    <a:pt x="17030" y="28895"/>
                    <a:pt x="15871" y="27357"/>
                  </a:cubicBezTo>
                  <a:cubicBezTo>
                    <a:pt x="15639" y="27041"/>
                    <a:pt x="15575" y="26830"/>
                    <a:pt x="15807" y="26451"/>
                  </a:cubicBezTo>
                  <a:cubicBezTo>
                    <a:pt x="16735" y="24954"/>
                    <a:pt x="17620" y="23437"/>
                    <a:pt x="18526" y="21961"/>
                  </a:cubicBezTo>
                  <a:cubicBezTo>
                    <a:pt x="18779" y="21540"/>
                    <a:pt x="18821" y="21245"/>
                    <a:pt x="18484" y="20802"/>
                  </a:cubicBezTo>
                  <a:cubicBezTo>
                    <a:pt x="17409" y="19411"/>
                    <a:pt x="16376" y="17957"/>
                    <a:pt x="15323" y="16524"/>
                  </a:cubicBezTo>
                  <a:cubicBezTo>
                    <a:pt x="15112" y="16271"/>
                    <a:pt x="15112" y="15892"/>
                    <a:pt x="15323" y="15660"/>
                  </a:cubicBezTo>
                  <a:cubicBezTo>
                    <a:pt x="16292" y="14142"/>
                    <a:pt x="17177" y="12583"/>
                    <a:pt x="18126" y="11044"/>
                  </a:cubicBezTo>
                  <a:cubicBezTo>
                    <a:pt x="18336" y="10770"/>
                    <a:pt x="18294" y="10412"/>
                    <a:pt x="18062" y="10159"/>
                  </a:cubicBezTo>
                  <a:cubicBezTo>
                    <a:pt x="16966" y="8705"/>
                    <a:pt x="15892" y="7208"/>
                    <a:pt x="14775" y="5733"/>
                  </a:cubicBezTo>
                  <a:cubicBezTo>
                    <a:pt x="14585" y="5543"/>
                    <a:pt x="14564" y="5227"/>
                    <a:pt x="14753" y="4995"/>
                  </a:cubicBezTo>
                  <a:cubicBezTo>
                    <a:pt x="15723" y="3330"/>
                    <a:pt x="16692" y="1665"/>
                    <a:pt x="176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51"/>
            <p:cNvSpPr/>
            <p:nvPr/>
          </p:nvSpPr>
          <p:spPr>
            <a:xfrm>
              <a:off x="3122703" y="5358458"/>
              <a:ext cx="359742" cy="612779"/>
            </a:xfrm>
            <a:custGeom>
              <a:avLst/>
              <a:gdLst/>
              <a:ahLst/>
              <a:cxnLst/>
              <a:rect l="l" t="t" r="r" b="b"/>
              <a:pathLst>
                <a:path w="19328" h="32923" extrusionOk="0">
                  <a:moveTo>
                    <a:pt x="16819" y="0"/>
                  </a:moveTo>
                  <a:cubicBezTo>
                    <a:pt x="14438" y="127"/>
                    <a:pt x="12056" y="253"/>
                    <a:pt x="9674" y="380"/>
                  </a:cubicBezTo>
                  <a:cubicBezTo>
                    <a:pt x="7546" y="485"/>
                    <a:pt x="5396" y="590"/>
                    <a:pt x="3246" y="675"/>
                  </a:cubicBezTo>
                  <a:cubicBezTo>
                    <a:pt x="3246" y="1054"/>
                    <a:pt x="3014" y="1328"/>
                    <a:pt x="2846" y="1644"/>
                  </a:cubicBezTo>
                  <a:cubicBezTo>
                    <a:pt x="1982" y="3098"/>
                    <a:pt x="1117" y="4574"/>
                    <a:pt x="211" y="6028"/>
                  </a:cubicBezTo>
                  <a:cubicBezTo>
                    <a:pt x="0" y="6365"/>
                    <a:pt x="43" y="6555"/>
                    <a:pt x="274" y="6871"/>
                  </a:cubicBezTo>
                  <a:cubicBezTo>
                    <a:pt x="1307" y="8199"/>
                    <a:pt x="2277" y="9590"/>
                    <a:pt x="3309" y="10917"/>
                  </a:cubicBezTo>
                  <a:cubicBezTo>
                    <a:pt x="3731" y="11444"/>
                    <a:pt x="3773" y="11866"/>
                    <a:pt x="3373" y="12477"/>
                  </a:cubicBezTo>
                  <a:cubicBezTo>
                    <a:pt x="2487" y="13805"/>
                    <a:pt x="1729" y="15238"/>
                    <a:pt x="864" y="16566"/>
                  </a:cubicBezTo>
                  <a:cubicBezTo>
                    <a:pt x="506" y="17072"/>
                    <a:pt x="654" y="17388"/>
                    <a:pt x="970" y="17809"/>
                  </a:cubicBezTo>
                  <a:cubicBezTo>
                    <a:pt x="2003" y="19179"/>
                    <a:pt x="3014" y="20591"/>
                    <a:pt x="4047" y="21982"/>
                  </a:cubicBezTo>
                  <a:cubicBezTo>
                    <a:pt x="4279" y="22214"/>
                    <a:pt x="4300" y="22572"/>
                    <a:pt x="4089" y="22846"/>
                  </a:cubicBezTo>
                  <a:cubicBezTo>
                    <a:pt x="3162" y="24364"/>
                    <a:pt x="2319" y="25902"/>
                    <a:pt x="1349" y="27399"/>
                  </a:cubicBezTo>
                  <a:cubicBezTo>
                    <a:pt x="1054" y="27884"/>
                    <a:pt x="1138" y="28158"/>
                    <a:pt x="1434" y="28537"/>
                  </a:cubicBezTo>
                  <a:cubicBezTo>
                    <a:pt x="2508" y="29991"/>
                    <a:pt x="3520" y="31445"/>
                    <a:pt x="4574" y="32921"/>
                  </a:cubicBezTo>
                  <a:cubicBezTo>
                    <a:pt x="4680" y="32922"/>
                    <a:pt x="4787" y="32922"/>
                    <a:pt x="4893" y="32922"/>
                  </a:cubicBezTo>
                  <a:cubicBezTo>
                    <a:pt x="6829" y="32922"/>
                    <a:pt x="8747" y="32748"/>
                    <a:pt x="10665" y="32668"/>
                  </a:cubicBezTo>
                  <a:cubicBezTo>
                    <a:pt x="13552" y="32563"/>
                    <a:pt x="16440" y="32436"/>
                    <a:pt x="19327" y="32246"/>
                  </a:cubicBezTo>
                  <a:cubicBezTo>
                    <a:pt x="18168" y="30645"/>
                    <a:pt x="17051" y="29043"/>
                    <a:pt x="15871" y="27462"/>
                  </a:cubicBezTo>
                  <a:cubicBezTo>
                    <a:pt x="15639" y="27230"/>
                    <a:pt x="15639" y="26851"/>
                    <a:pt x="15829" y="26598"/>
                  </a:cubicBezTo>
                  <a:cubicBezTo>
                    <a:pt x="16777" y="25059"/>
                    <a:pt x="17662" y="23500"/>
                    <a:pt x="18632" y="21982"/>
                  </a:cubicBezTo>
                  <a:cubicBezTo>
                    <a:pt x="18863" y="21687"/>
                    <a:pt x="18842" y="21266"/>
                    <a:pt x="18568" y="21013"/>
                  </a:cubicBezTo>
                  <a:cubicBezTo>
                    <a:pt x="17494" y="19622"/>
                    <a:pt x="16482" y="18210"/>
                    <a:pt x="15428" y="16819"/>
                  </a:cubicBezTo>
                  <a:cubicBezTo>
                    <a:pt x="15175" y="16482"/>
                    <a:pt x="15091" y="16208"/>
                    <a:pt x="15344" y="15765"/>
                  </a:cubicBezTo>
                  <a:cubicBezTo>
                    <a:pt x="16292" y="14311"/>
                    <a:pt x="17156" y="12793"/>
                    <a:pt x="18063" y="11297"/>
                  </a:cubicBezTo>
                  <a:cubicBezTo>
                    <a:pt x="18294" y="10939"/>
                    <a:pt x="18337" y="10686"/>
                    <a:pt x="18042" y="10306"/>
                  </a:cubicBezTo>
                  <a:cubicBezTo>
                    <a:pt x="17177" y="9210"/>
                    <a:pt x="16377" y="8072"/>
                    <a:pt x="15533" y="6955"/>
                  </a:cubicBezTo>
                  <a:cubicBezTo>
                    <a:pt x="14480" y="5564"/>
                    <a:pt x="14501" y="5585"/>
                    <a:pt x="15386" y="4089"/>
                  </a:cubicBezTo>
                  <a:cubicBezTo>
                    <a:pt x="16187" y="2740"/>
                    <a:pt x="17093" y="1454"/>
                    <a:pt x="17746" y="21"/>
                  </a:cubicBezTo>
                  <a:cubicBezTo>
                    <a:pt x="17451" y="21"/>
                    <a:pt x="17156" y="0"/>
                    <a:pt x="16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51"/>
            <p:cNvSpPr/>
            <p:nvPr/>
          </p:nvSpPr>
          <p:spPr>
            <a:xfrm>
              <a:off x="3667164" y="5334133"/>
              <a:ext cx="327952" cy="611960"/>
            </a:xfrm>
            <a:custGeom>
              <a:avLst/>
              <a:gdLst/>
              <a:ahLst/>
              <a:cxnLst/>
              <a:rect l="l" t="t" r="r" b="b"/>
              <a:pathLst>
                <a:path w="17620" h="32879" extrusionOk="0">
                  <a:moveTo>
                    <a:pt x="16039" y="0"/>
                  </a:moveTo>
                  <a:lnTo>
                    <a:pt x="16039" y="0"/>
                  </a:lnTo>
                  <a:cubicBezTo>
                    <a:pt x="14479" y="85"/>
                    <a:pt x="12941" y="169"/>
                    <a:pt x="11381" y="232"/>
                  </a:cubicBezTo>
                  <a:cubicBezTo>
                    <a:pt x="8789" y="338"/>
                    <a:pt x="6217" y="422"/>
                    <a:pt x="3625" y="527"/>
                  </a:cubicBezTo>
                  <a:cubicBezTo>
                    <a:pt x="3456" y="548"/>
                    <a:pt x="3288" y="591"/>
                    <a:pt x="3119" y="633"/>
                  </a:cubicBezTo>
                  <a:cubicBezTo>
                    <a:pt x="2255" y="2361"/>
                    <a:pt x="1222" y="3984"/>
                    <a:pt x="232" y="5649"/>
                  </a:cubicBezTo>
                  <a:cubicBezTo>
                    <a:pt x="0" y="5944"/>
                    <a:pt x="42" y="6365"/>
                    <a:pt x="316" y="6618"/>
                  </a:cubicBezTo>
                  <a:cubicBezTo>
                    <a:pt x="1349" y="8030"/>
                    <a:pt x="2339" y="9464"/>
                    <a:pt x="3393" y="10855"/>
                  </a:cubicBezTo>
                  <a:cubicBezTo>
                    <a:pt x="3688" y="11171"/>
                    <a:pt x="3688" y="11655"/>
                    <a:pt x="3414" y="11972"/>
                  </a:cubicBezTo>
                  <a:cubicBezTo>
                    <a:pt x="2508" y="13447"/>
                    <a:pt x="1644" y="14943"/>
                    <a:pt x="738" y="16398"/>
                  </a:cubicBezTo>
                  <a:cubicBezTo>
                    <a:pt x="527" y="16672"/>
                    <a:pt x="548" y="17072"/>
                    <a:pt x="780" y="17325"/>
                  </a:cubicBezTo>
                  <a:cubicBezTo>
                    <a:pt x="1834" y="18758"/>
                    <a:pt x="2845" y="20212"/>
                    <a:pt x="3899" y="21624"/>
                  </a:cubicBezTo>
                  <a:cubicBezTo>
                    <a:pt x="4152" y="21877"/>
                    <a:pt x="4194" y="22278"/>
                    <a:pt x="3983" y="22573"/>
                  </a:cubicBezTo>
                  <a:cubicBezTo>
                    <a:pt x="3204" y="23901"/>
                    <a:pt x="2403" y="25249"/>
                    <a:pt x="1623" y="26577"/>
                  </a:cubicBezTo>
                  <a:cubicBezTo>
                    <a:pt x="948" y="27673"/>
                    <a:pt x="970" y="27652"/>
                    <a:pt x="1749" y="28706"/>
                  </a:cubicBezTo>
                  <a:cubicBezTo>
                    <a:pt x="2740" y="30097"/>
                    <a:pt x="3709" y="31488"/>
                    <a:pt x="4700" y="32879"/>
                  </a:cubicBezTo>
                  <a:cubicBezTo>
                    <a:pt x="6239" y="32816"/>
                    <a:pt x="7756" y="32710"/>
                    <a:pt x="9295" y="32668"/>
                  </a:cubicBezTo>
                  <a:cubicBezTo>
                    <a:pt x="12077" y="32563"/>
                    <a:pt x="14838" y="32436"/>
                    <a:pt x="17620" y="32247"/>
                  </a:cubicBezTo>
                  <a:cubicBezTo>
                    <a:pt x="16460" y="30666"/>
                    <a:pt x="15343" y="29085"/>
                    <a:pt x="14163" y="27526"/>
                  </a:cubicBezTo>
                  <a:cubicBezTo>
                    <a:pt x="13910" y="27188"/>
                    <a:pt x="13868" y="26957"/>
                    <a:pt x="14100" y="26556"/>
                  </a:cubicBezTo>
                  <a:cubicBezTo>
                    <a:pt x="15027" y="25081"/>
                    <a:pt x="15870" y="23584"/>
                    <a:pt x="16777" y="22109"/>
                  </a:cubicBezTo>
                  <a:cubicBezTo>
                    <a:pt x="17072" y="21645"/>
                    <a:pt x="17072" y="21329"/>
                    <a:pt x="16734" y="20887"/>
                  </a:cubicBezTo>
                  <a:cubicBezTo>
                    <a:pt x="15702" y="19538"/>
                    <a:pt x="14711" y="18147"/>
                    <a:pt x="13678" y="16777"/>
                  </a:cubicBezTo>
                  <a:cubicBezTo>
                    <a:pt x="13447" y="16461"/>
                    <a:pt x="13362" y="16208"/>
                    <a:pt x="13615" y="15786"/>
                  </a:cubicBezTo>
                  <a:cubicBezTo>
                    <a:pt x="14564" y="14311"/>
                    <a:pt x="15428" y="12794"/>
                    <a:pt x="16355" y="11297"/>
                  </a:cubicBezTo>
                  <a:cubicBezTo>
                    <a:pt x="16566" y="10918"/>
                    <a:pt x="16629" y="10665"/>
                    <a:pt x="16313" y="10264"/>
                  </a:cubicBezTo>
                  <a:cubicBezTo>
                    <a:pt x="15449" y="9168"/>
                    <a:pt x="14648" y="8009"/>
                    <a:pt x="13784" y="6892"/>
                  </a:cubicBezTo>
                  <a:cubicBezTo>
                    <a:pt x="12772" y="5543"/>
                    <a:pt x="12793" y="5564"/>
                    <a:pt x="13678" y="4089"/>
                  </a:cubicBezTo>
                  <a:cubicBezTo>
                    <a:pt x="14479" y="2740"/>
                    <a:pt x="15386" y="1434"/>
                    <a:pt x="160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51"/>
            <p:cNvSpPr/>
            <p:nvPr/>
          </p:nvSpPr>
          <p:spPr>
            <a:xfrm>
              <a:off x="4722716" y="5282747"/>
              <a:ext cx="332289" cy="612444"/>
            </a:xfrm>
            <a:custGeom>
              <a:avLst/>
              <a:gdLst/>
              <a:ahLst/>
              <a:cxnLst/>
              <a:rect l="l" t="t" r="r" b="b"/>
              <a:pathLst>
                <a:path w="17853" h="32905" extrusionOk="0">
                  <a:moveTo>
                    <a:pt x="16377" y="0"/>
                  </a:moveTo>
                  <a:lnTo>
                    <a:pt x="3057" y="654"/>
                  </a:lnTo>
                  <a:cubicBezTo>
                    <a:pt x="2108" y="2277"/>
                    <a:pt x="1181" y="3878"/>
                    <a:pt x="233" y="5480"/>
                  </a:cubicBezTo>
                  <a:cubicBezTo>
                    <a:pt x="1" y="5775"/>
                    <a:pt x="22" y="6197"/>
                    <a:pt x="254" y="6492"/>
                  </a:cubicBezTo>
                  <a:cubicBezTo>
                    <a:pt x="1308" y="7904"/>
                    <a:pt x="2298" y="9337"/>
                    <a:pt x="3373" y="10728"/>
                  </a:cubicBezTo>
                  <a:cubicBezTo>
                    <a:pt x="3689" y="11129"/>
                    <a:pt x="3626" y="11381"/>
                    <a:pt x="3394" y="11761"/>
                  </a:cubicBezTo>
                  <a:cubicBezTo>
                    <a:pt x="2530" y="13236"/>
                    <a:pt x="1687" y="14711"/>
                    <a:pt x="781" y="16166"/>
                  </a:cubicBezTo>
                  <a:cubicBezTo>
                    <a:pt x="507" y="16503"/>
                    <a:pt x="528" y="16967"/>
                    <a:pt x="823" y="17283"/>
                  </a:cubicBezTo>
                  <a:cubicBezTo>
                    <a:pt x="1856" y="18653"/>
                    <a:pt x="2846" y="20065"/>
                    <a:pt x="3900" y="21456"/>
                  </a:cubicBezTo>
                  <a:cubicBezTo>
                    <a:pt x="4174" y="21709"/>
                    <a:pt x="4195" y="22151"/>
                    <a:pt x="3963" y="22446"/>
                  </a:cubicBezTo>
                  <a:cubicBezTo>
                    <a:pt x="3036" y="23964"/>
                    <a:pt x="2130" y="25523"/>
                    <a:pt x="1223" y="27062"/>
                  </a:cubicBezTo>
                  <a:cubicBezTo>
                    <a:pt x="1013" y="27315"/>
                    <a:pt x="1034" y="27673"/>
                    <a:pt x="1265" y="27905"/>
                  </a:cubicBezTo>
                  <a:cubicBezTo>
                    <a:pt x="1666" y="28411"/>
                    <a:pt x="2045" y="28917"/>
                    <a:pt x="2382" y="29444"/>
                  </a:cubicBezTo>
                  <a:cubicBezTo>
                    <a:pt x="3183" y="30603"/>
                    <a:pt x="4132" y="31635"/>
                    <a:pt x="4764" y="32900"/>
                  </a:cubicBezTo>
                  <a:cubicBezTo>
                    <a:pt x="4877" y="32903"/>
                    <a:pt x="4990" y="32904"/>
                    <a:pt x="5104" y="32904"/>
                  </a:cubicBezTo>
                  <a:cubicBezTo>
                    <a:pt x="5839" y="32904"/>
                    <a:pt x="6587" y="32849"/>
                    <a:pt x="7335" y="32795"/>
                  </a:cubicBezTo>
                  <a:cubicBezTo>
                    <a:pt x="9822" y="32668"/>
                    <a:pt x="12330" y="32626"/>
                    <a:pt x="14817" y="32479"/>
                  </a:cubicBezTo>
                  <a:cubicBezTo>
                    <a:pt x="15808" y="32415"/>
                    <a:pt x="16820" y="32415"/>
                    <a:pt x="17852" y="32331"/>
                  </a:cubicBezTo>
                  <a:cubicBezTo>
                    <a:pt x="17705" y="32057"/>
                    <a:pt x="17452" y="31973"/>
                    <a:pt x="17262" y="31846"/>
                  </a:cubicBezTo>
                  <a:cubicBezTo>
                    <a:pt x="15787" y="30835"/>
                    <a:pt x="14290" y="29823"/>
                    <a:pt x="12794" y="28811"/>
                  </a:cubicBezTo>
                  <a:cubicBezTo>
                    <a:pt x="12499" y="28622"/>
                    <a:pt x="12351" y="28495"/>
                    <a:pt x="12710" y="28200"/>
                  </a:cubicBezTo>
                  <a:cubicBezTo>
                    <a:pt x="14143" y="27041"/>
                    <a:pt x="15576" y="25819"/>
                    <a:pt x="17051" y="24680"/>
                  </a:cubicBezTo>
                  <a:cubicBezTo>
                    <a:pt x="17578" y="24280"/>
                    <a:pt x="17431" y="24132"/>
                    <a:pt x="16988" y="23837"/>
                  </a:cubicBezTo>
                  <a:cubicBezTo>
                    <a:pt x="15323" y="22741"/>
                    <a:pt x="13679" y="21603"/>
                    <a:pt x="11993" y="20465"/>
                  </a:cubicBezTo>
                  <a:cubicBezTo>
                    <a:pt x="12183" y="20297"/>
                    <a:pt x="12309" y="20170"/>
                    <a:pt x="12478" y="20044"/>
                  </a:cubicBezTo>
                  <a:cubicBezTo>
                    <a:pt x="13827" y="18906"/>
                    <a:pt x="15218" y="17789"/>
                    <a:pt x="16567" y="16650"/>
                  </a:cubicBezTo>
                  <a:cubicBezTo>
                    <a:pt x="17136" y="16187"/>
                    <a:pt x="17136" y="16124"/>
                    <a:pt x="16525" y="15723"/>
                  </a:cubicBezTo>
                  <a:lnTo>
                    <a:pt x="12225" y="12794"/>
                  </a:lnTo>
                  <a:cubicBezTo>
                    <a:pt x="11593" y="12372"/>
                    <a:pt x="11572" y="12351"/>
                    <a:pt x="12183" y="11845"/>
                  </a:cubicBezTo>
                  <a:cubicBezTo>
                    <a:pt x="13532" y="10728"/>
                    <a:pt x="14881" y="9611"/>
                    <a:pt x="16251" y="8536"/>
                  </a:cubicBezTo>
                  <a:cubicBezTo>
                    <a:pt x="16756" y="8157"/>
                    <a:pt x="16672" y="7988"/>
                    <a:pt x="16208" y="7672"/>
                  </a:cubicBezTo>
                  <a:cubicBezTo>
                    <a:pt x="14691" y="6682"/>
                    <a:pt x="13195" y="5628"/>
                    <a:pt x="11698" y="4616"/>
                  </a:cubicBezTo>
                  <a:cubicBezTo>
                    <a:pt x="11340" y="4384"/>
                    <a:pt x="11319" y="4195"/>
                    <a:pt x="11656" y="3942"/>
                  </a:cubicBezTo>
                  <a:cubicBezTo>
                    <a:pt x="12351" y="3373"/>
                    <a:pt x="13026" y="2783"/>
                    <a:pt x="13721" y="2213"/>
                  </a:cubicBezTo>
                  <a:lnTo>
                    <a:pt x="163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51"/>
            <p:cNvSpPr/>
            <p:nvPr/>
          </p:nvSpPr>
          <p:spPr>
            <a:xfrm>
              <a:off x="2628456" y="5385091"/>
              <a:ext cx="307572" cy="614361"/>
            </a:xfrm>
            <a:custGeom>
              <a:avLst/>
              <a:gdLst/>
              <a:ahLst/>
              <a:cxnLst/>
              <a:rect l="l" t="t" r="r" b="b"/>
              <a:pathLst>
                <a:path w="16525" h="33008" extrusionOk="0">
                  <a:moveTo>
                    <a:pt x="14860" y="0"/>
                  </a:moveTo>
                  <a:cubicBezTo>
                    <a:pt x="13036" y="0"/>
                    <a:pt x="11227" y="156"/>
                    <a:pt x="9400" y="255"/>
                  </a:cubicBezTo>
                  <a:cubicBezTo>
                    <a:pt x="7061" y="382"/>
                    <a:pt x="4722" y="424"/>
                    <a:pt x="2382" y="571"/>
                  </a:cubicBezTo>
                  <a:cubicBezTo>
                    <a:pt x="1644" y="635"/>
                    <a:pt x="886" y="614"/>
                    <a:pt x="0" y="740"/>
                  </a:cubicBezTo>
                  <a:cubicBezTo>
                    <a:pt x="1771" y="1941"/>
                    <a:pt x="3415" y="3058"/>
                    <a:pt x="5080" y="4154"/>
                  </a:cubicBezTo>
                  <a:cubicBezTo>
                    <a:pt x="5417" y="4386"/>
                    <a:pt x="5459" y="4513"/>
                    <a:pt x="5122" y="4765"/>
                  </a:cubicBezTo>
                  <a:cubicBezTo>
                    <a:pt x="3668" y="5946"/>
                    <a:pt x="2256" y="7147"/>
                    <a:pt x="801" y="8306"/>
                  </a:cubicBezTo>
                  <a:cubicBezTo>
                    <a:pt x="359" y="8665"/>
                    <a:pt x="422" y="8833"/>
                    <a:pt x="843" y="9107"/>
                  </a:cubicBezTo>
                  <a:cubicBezTo>
                    <a:pt x="2298" y="10077"/>
                    <a:pt x="3752" y="11088"/>
                    <a:pt x="5206" y="12058"/>
                  </a:cubicBezTo>
                  <a:cubicBezTo>
                    <a:pt x="5860" y="12500"/>
                    <a:pt x="5881" y="12500"/>
                    <a:pt x="5291" y="13006"/>
                  </a:cubicBezTo>
                  <a:cubicBezTo>
                    <a:pt x="5122" y="13154"/>
                    <a:pt x="4932" y="13322"/>
                    <a:pt x="4743" y="13470"/>
                  </a:cubicBezTo>
                  <a:lnTo>
                    <a:pt x="696" y="16800"/>
                  </a:lnTo>
                  <a:cubicBezTo>
                    <a:pt x="928" y="16968"/>
                    <a:pt x="1139" y="17116"/>
                    <a:pt x="1328" y="17242"/>
                  </a:cubicBezTo>
                  <a:cubicBezTo>
                    <a:pt x="2825" y="18254"/>
                    <a:pt x="4300" y="19287"/>
                    <a:pt x="5796" y="20256"/>
                  </a:cubicBezTo>
                  <a:cubicBezTo>
                    <a:pt x="6239" y="20551"/>
                    <a:pt x="6218" y="20720"/>
                    <a:pt x="5839" y="21015"/>
                  </a:cubicBezTo>
                  <a:cubicBezTo>
                    <a:pt x="4426" y="22153"/>
                    <a:pt x="3056" y="23354"/>
                    <a:pt x="1623" y="24493"/>
                  </a:cubicBezTo>
                  <a:cubicBezTo>
                    <a:pt x="1181" y="24851"/>
                    <a:pt x="1181" y="25019"/>
                    <a:pt x="1665" y="25336"/>
                  </a:cubicBezTo>
                  <a:cubicBezTo>
                    <a:pt x="3183" y="26326"/>
                    <a:pt x="4679" y="27359"/>
                    <a:pt x="6197" y="28349"/>
                  </a:cubicBezTo>
                  <a:cubicBezTo>
                    <a:pt x="6555" y="28581"/>
                    <a:pt x="6703" y="28708"/>
                    <a:pt x="6281" y="29045"/>
                  </a:cubicBezTo>
                  <a:cubicBezTo>
                    <a:pt x="5522" y="29614"/>
                    <a:pt x="4806" y="30225"/>
                    <a:pt x="4110" y="30836"/>
                  </a:cubicBezTo>
                  <a:cubicBezTo>
                    <a:pt x="3330" y="31511"/>
                    <a:pt x="2487" y="32080"/>
                    <a:pt x="1792" y="32818"/>
                  </a:cubicBezTo>
                  <a:cubicBezTo>
                    <a:pt x="1813" y="32881"/>
                    <a:pt x="1834" y="32944"/>
                    <a:pt x="1855" y="33007"/>
                  </a:cubicBezTo>
                  <a:lnTo>
                    <a:pt x="16524" y="32249"/>
                  </a:lnTo>
                  <a:cubicBezTo>
                    <a:pt x="16419" y="32059"/>
                    <a:pt x="16313" y="31869"/>
                    <a:pt x="16187" y="31701"/>
                  </a:cubicBezTo>
                  <a:cubicBezTo>
                    <a:pt x="15217" y="30352"/>
                    <a:pt x="14248" y="28982"/>
                    <a:pt x="13257" y="27654"/>
                  </a:cubicBezTo>
                  <a:cubicBezTo>
                    <a:pt x="13025" y="27443"/>
                    <a:pt x="13004" y="27085"/>
                    <a:pt x="13173" y="26832"/>
                  </a:cubicBezTo>
                  <a:cubicBezTo>
                    <a:pt x="14121" y="25293"/>
                    <a:pt x="15007" y="23734"/>
                    <a:pt x="15934" y="22216"/>
                  </a:cubicBezTo>
                  <a:cubicBezTo>
                    <a:pt x="16166" y="21921"/>
                    <a:pt x="16166" y="21500"/>
                    <a:pt x="15913" y="21205"/>
                  </a:cubicBezTo>
                  <a:cubicBezTo>
                    <a:pt x="14859" y="19750"/>
                    <a:pt x="13805" y="18296"/>
                    <a:pt x="12752" y="16863"/>
                  </a:cubicBezTo>
                  <a:cubicBezTo>
                    <a:pt x="12520" y="16631"/>
                    <a:pt x="12499" y="16252"/>
                    <a:pt x="12688" y="15999"/>
                  </a:cubicBezTo>
                  <a:cubicBezTo>
                    <a:pt x="13658" y="14439"/>
                    <a:pt x="14543" y="12859"/>
                    <a:pt x="15491" y="11299"/>
                  </a:cubicBezTo>
                  <a:cubicBezTo>
                    <a:pt x="15681" y="11088"/>
                    <a:pt x="15660" y="10751"/>
                    <a:pt x="15449" y="10561"/>
                  </a:cubicBezTo>
                  <a:cubicBezTo>
                    <a:pt x="14353" y="9107"/>
                    <a:pt x="13299" y="7632"/>
                    <a:pt x="12225" y="6178"/>
                  </a:cubicBezTo>
                  <a:cubicBezTo>
                    <a:pt x="11972" y="5904"/>
                    <a:pt x="11972" y="5503"/>
                    <a:pt x="12182" y="5229"/>
                  </a:cubicBezTo>
                  <a:cubicBezTo>
                    <a:pt x="12583" y="4618"/>
                    <a:pt x="12962" y="4007"/>
                    <a:pt x="13299" y="3374"/>
                  </a:cubicBezTo>
                  <a:cubicBezTo>
                    <a:pt x="13932" y="2236"/>
                    <a:pt x="14691" y="1204"/>
                    <a:pt x="15196" y="2"/>
                  </a:cubicBezTo>
                  <a:cubicBezTo>
                    <a:pt x="15084" y="1"/>
                    <a:pt x="14972" y="0"/>
                    <a:pt x="148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1963;p51">
            <a:extLst>
              <a:ext uri="{FF2B5EF4-FFF2-40B4-BE49-F238E27FC236}">
                <a16:creationId xmlns:a16="http://schemas.microsoft.com/office/drawing/2014/main" id="{8A582B4C-9245-C7BE-043D-415CB981FD9E}"/>
              </a:ext>
            </a:extLst>
          </p:cNvPr>
          <p:cNvSpPr txBox="1">
            <a:spLocks/>
          </p:cNvSpPr>
          <p:nvPr/>
        </p:nvSpPr>
        <p:spPr>
          <a:xfrm>
            <a:off x="2796243" y="2555982"/>
            <a:ext cx="3509307" cy="436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Dancing Script"/>
              <a:buNone/>
              <a:defRPr sz="3100" b="1" i="0" u="none" strike="noStrike" cap="none">
                <a:solidFill>
                  <a:schemeClr val="dk1"/>
                </a:solidFill>
                <a:highlight>
                  <a:schemeClr val="dk2"/>
                </a:highlight>
                <a:latin typeface="Dancing Script"/>
                <a:ea typeface="Dancing Script"/>
                <a:cs typeface="Dancing Script"/>
                <a:sym typeface="Dancing Scrip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Dancing Script"/>
              <a:buNone/>
              <a:defRPr sz="4300" b="0" i="0" u="none" strike="noStrike" cap="none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Dancing Script"/>
              <a:buNone/>
              <a:defRPr sz="4300" b="0" i="0" u="none" strike="noStrike" cap="none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Dancing Script"/>
              <a:buNone/>
              <a:defRPr sz="4300" b="0" i="0" u="none" strike="noStrike" cap="none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Dancing Script"/>
              <a:buNone/>
              <a:defRPr sz="4300" b="0" i="0" u="none" strike="noStrike" cap="none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Dancing Script"/>
              <a:buNone/>
              <a:defRPr sz="4300" b="0" i="0" u="none" strike="noStrike" cap="none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Dancing Script"/>
              <a:buNone/>
              <a:defRPr sz="4300" b="0" i="0" u="none" strike="noStrike" cap="none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Dancing Script"/>
              <a:buNone/>
              <a:defRPr sz="4300" b="0" i="0" u="none" strike="noStrike" cap="none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Dancing Script"/>
              <a:buNone/>
              <a:defRPr sz="4300" b="0" i="0" u="none" strike="noStrike" cap="none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9pPr>
          </a:lstStyle>
          <a:p>
            <a:r>
              <a:rPr lang="en-ID" dirty="0" err="1"/>
              <a:t>Febiana</a:t>
            </a:r>
            <a:r>
              <a:rPr lang="en-ID" dirty="0"/>
              <a:t> Putri Mentari</a:t>
            </a:r>
            <a:endParaRPr lang="en-US" dirty="0"/>
          </a:p>
        </p:txBody>
      </p:sp>
      <p:sp>
        <p:nvSpPr>
          <p:cNvPr id="37" name="Google Shape;1964;p51">
            <a:extLst>
              <a:ext uri="{FF2B5EF4-FFF2-40B4-BE49-F238E27FC236}">
                <a16:creationId xmlns:a16="http://schemas.microsoft.com/office/drawing/2014/main" id="{9ACEFF87-7B59-5319-8891-CA42E6EC2C96}"/>
              </a:ext>
            </a:extLst>
          </p:cNvPr>
          <p:cNvSpPr txBox="1">
            <a:spLocks/>
          </p:cNvSpPr>
          <p:nvPr/>
        </p:nvSpPr>
        <p:spPr>
          <a:xfrm>
            <a:off x="2796256" y="2994841"/>
            <a:ext cx="3057300" cy="5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elius Swash Caps"/>
              <a:buNone/>
              <a:defRPr sz="1400" b="0" i="0" u="none" strike="noStrike" cap="none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elius Swash Caps"/>
              <a:buNone/>
              <a:defRPr sz="1400" b="0" i="0" u="none" strike="noStrike" cap="none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elius Swash Caps"/>
              <a:buNone/>
              <a:defRPr sz="1400" b="0" i="0" u="none" strike="noStrike" cap="none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elius Swash Caps"/>
              <a:buNone/>
              <a:defRPr sz="1400" b="0" i="0" u="none" strike="noStrike" cap="none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elius Swash Caps"/>
              <a:buNone/>
              <a:defRPr sz="1400" b="0" i="0" u="none" strike="noStrike" cap="none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elius Swash Caps"/>
              <a:buNone/>
              <a:defRPr sz="1400" b="0" i="0" u="none" strike="noStrike" cap="none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elius Swash Caps"/>
              <a:buNone/>
              <a:defRPr sz="1400" b="0" i="0" u="none" strike="noStrike" cap="none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elius Swash Caps"/>
              <a:buNone/>
              <a:defRPr sz="1400" b="0" i="0" u="none" strike="noStrike" cap="none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elius Swash Caps"/>
              <a:buNone/>
              <a:defRPr sz="1400" b="0" i="0" u="none" strike="noStrike" cap="none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>
            <a:pPr marL="0" indent="0">
              <a:buSzPts val="1100"/>
              <a:buFont typeface="Arial"/>
              <a:buNone/>
            </a:pPr>
            <a:r>
              <a:rPr lang="en-US" dirty="0"/>
              <a:t>Id Telegram: @febiana</a:t>
            </a:r>
          </a:p>
        </p:txBody>
      </p:sp>
      <p:sp>
        <p:nvSpPr>
          <p:cNvPr id="39" name="Google Shape;1965;p51">
            <a:extLst>
              <a:ext uri="{FF2B5EF4-FFF2-40B4-BE49-F238E27FC236}">
                <a16:creationId xmlns:a16="http://schemas.microsoft.com/office/drawing/2014/main" id="{95D99446-00A9-3D38-D5B0-36A5EE4E4D69}"/>
              </a:ext>
            </a:extLst>
          </p:cNvPr>
          <p:cNvSpPr txBox="1">
            <a:spLocks/>
          </p:cNvSpPr>
          <p:nvPr/>
        </p:nvSpPr>
        <p:spPr>
          <a:xfrm>
            <a:off x="1768337" y="2609481"/>
            <a:ext cx="8397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ancing Script"/>
              <a:buNone/>
              <a:defRPr sz="3500" b="0" i="0" u="none" strike="noStrike" cap="none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ancing Script"/>
              <a:buNone/>
              <a:defRPr sz="3600" b="0" i="0" u="none" strike="noStrike" cap="none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ancing Script"/>
              <a:buNone/>
              <a:defRPr sz="3600" b="0" i="0" u="none" strike="noStrike" cap="none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ancing Script"/>
              <a:buNone/>
              <a:defRPr sz="3600" b="0" i="0" u="none" strike="noStrike" cap="none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ancing Script"/>
              <a:buNone/>
              <a:defRPr sz="3600" b="0" i="0" u="none" strike="noStrike" cap="none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ancing Script"/>
              <a:buNone/>
              <a:defRPr sz="3600" b="0" i="0" u="none" strike="noStrike" cap="none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ancing Script"/>
              <a:buNone/>
              <a:defRPr sz="3600" b="0" i="0" u="none" strike="noStrike" cap="none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ancing Script"/>
              <a:buNone/>
              <a:defRPr sz="3600" b="0" i="0" u="none" strike="noStrike" cap="none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ancing Script"/>
              <a:buNone/>
              <a:defRPr sz="3600" b="0" i="0" u="none" strike="noStrike" cap="none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9pPr>
          </a:lstStyle>
          <a:p>
            <a:r>
              <a:rPr lang="en"/>
              <a:t>02</a:t>
            </a:r>
          </a:p>
        </p:txBody>
      </p:sp>
      <p:grpSp>
        <p:nvGrpSpPr>
          <p:cNvPr id="40" name="Google Shape;2024;p51">
            <a:extLst>
              <a:ext uri="{FF2B5EF4-FFF2-40B4-BE49-F238E27FC236}">
                <a16:creationId xmlns:a16="http://schemas.microsoft.com/office/drawing/2014/main" id="{D205A4F6-953E-A145-F83E-6DB976B931C0}"/>
              </a:ext>
            </a:extLst>
          </p:cNvPr>
          <p:cNvGrpSpPr/>
          <p:nvPr/>
        </p:nvGrpSpPr>
        <p:grpSpPr>
          <a:xfrm>
            <a:off x="1707367" y="2660876"/>
            <a:ext cx="900900" cy="824524"/>
            <a:chOff x="-164200" y="1462250"/>
            <a:chExt cx="1037425" cy="949475"/>
          </a:xfrm>
        </p:grpSpPr>
        <p:sp>
          <p:nvSpPr>
            <p:cNvPr id="41" name="Google Shape;2025;p51">
              <a:extLst>
                <a:ext uri="{FF2B5EF4-FFF2-40B4-BE49-F238E27FC236}">
                  <a16:creationId xmlns:a16="http://schemas.microsoft.com/office/drawing/2014/main" id="{B755F88F-A8A5-01D9-F787-EECEAD2F6B8A}"/>
                </a:ext>
              </a:extLst>
            </p:cNvPr>
            <p:cNvSpPr/>
            <p:nvPr/>
          </p:nvSpPr>
          <p:spPr>
            <a:xfrm>
              <a:off x="-75800" y="1462250"/>
              <a:ext cx="946050" cy="851550"/>
            </a:xfrm>
            <a:custGeom>
              <a:avLst/>
              <a:gdLst/>
              <a:ahLst/>
              <a:cxnLst/>
              <a:rect l="l" t="t" r="r" b="b"/>
              <a:pathLst>
                <a:path w="37842" h="34062" extrusionOk="0">
                  <a:moveTo>
                    <a:pt x="35826" y="993"/>
                  </a:moveTo>
                  <a:cubicBezTo>
                    <a:pt x="36076" y="1010"/>
                    <a:pt x="36318" y="1018"/>
                    <a:pt x="36555" y="1018"/>
                  </a:cubicBezTo>
                  <a:cubicBezTo>
                    <a:pt x="36658" y="1018"/>
                    <a:pt x="36759" y="1017"/>
                    <a:pt x="36860" y="1014"/>
                  </a:cubicBezTo>
                  <a:lnTo>
                    <a:pt x="36860" y="1014"/>
                  </a:lnTo>
                  <a:lnTo>
                    <a:pt x="36860" y="33083"/>
                  </a:lnTo>
                  <a:lnTo>
                    <a:pt x="1968" y="33083"/>
                  </a:lnTo>
                  <a:cubicBezTo>
                    <a:pt x="1735" y="33050"/>
                    <a:pt x="1493" y="33033"/>
                    <a:pt x="1251" y="33033"/>
                  </a:cubicBezTo>
                  <a:cubicBezTo>
                    <a:pt x="1145" y="33033"/>
                    <a:pt x="1039" y="33036"/>
                    <a:pt x="934" y="33043"/>
                  </a:cubicBezTo>
                  <a:lnTo>
                    <a:pt x="934" y="33043"/>
                  </a:lnTo>
                  <a:lnTo>
                    <a:pt x="934" y="993"/>
                  </a:lnTo>
                  <a:close/>
                  <a:moveTo>
                    <a:pt x="2019" y="0"/>
                  </a:moveTo>
                  <a:cubicBezTo>
                    <a:pt x="1520" y="0"/>
                    <a:pt x="1023" y="15"/>
                    <a:pt x="534" y="59"/>
                  </a:cubicBezTo>
                  <a:lnTo>
                    <a:pt x="467" y="59"/>
                  </a:lnTo>
                  <a:cubicBezTo>
                    <a:pt x="200" y="59"/>
                    <a:pt x="0" y="260"/>
                    <a:pt x="0" y="526"/>
                  </a:cubicBezTo>
                  <a:lnTo>
                    <a:pt x="0" y="33550"/>
                  </a:lnTo>
                  <a:cubicBezTo>
                    <a:pt x="0" y="33784"/>
                    <a:pt x="200" y="34017"/>
                    <a:pt x="467" y="34017"/>
                  </a:cubicBezTo>
                  <a:lnTo>
                    <a:pt x="32790" y="34017"/>
                  </a:lnTo>
                  <a:cubicBezTo>
                    <a:pt x="33769" y="34017"/>
                    <a:pt x="34777" y="34062"/>
                    <a:pt x="35775" y="34062"/>
                  </a:cubicBezTo>
                  <a:cubicBezTo>
                    <a:pt x="36274" y="34062"/>
                    <a:pt x="36771" y="34050"/>
                    <a:pt x="37260" y="34017"/>
                  </a:cubicBezTo>
                  <a:lnTo>
                    <a:pt x="37327" y="34017"/>
                  </a:lnTo>
                  <a:cubicBezTo>
                    <a:pt x="37686" y="34017"/>
                    <a:pt x="37841" y="33718"/>
                    <a:pt x="37794" y="33458"/>
                  </a:cubicBezTo>
                  <a:lnTo>
                    <a:pt x="37794" y="33458"/>
                  </a:lnTo>
                  <a:lnTo>
                    <a:pt x="37794" y="526"/>
                  </a:lnTo>
                  <a:cubicBezTo>
                    <a:pt x="37794" y="260"/>
                    <a:pt x="37594" y="59"/>
                    <a:pt x="37327" y="59"/>
                  </a:cubicBezTo>
                  <a:lnTo>
                    <a:pt x="5004" y="59"/>
                  </a:lnTo>
                  <a:cubicBezTo>
                    <a:pt x="4025" y="59"/>
                    <a:pt x="3017" y="0"/>
                    <a:pt x="20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026;p51">
              <a:extLst>
                <a:ext uri="{FF2B5EF4-FFF2-40B4-BE49-F238E27FC236}">
                  <a16:creationId xmlns:a16="http://schemas.microsoft.com/office/drawing/2014/main" id="{85B35E73-8500-1CD2-BBBE-037263085EE6}"/>
                </a:ext>
              </a:extLst>
            </p:cNvPr>
            <p:cNvSpPr/>
            <p:nvPr/>
          </p:nvSpPr>
          <p:spPr>
            <a:xfrm>
              <a:off x="-164200" y="1462700"/>
              <a:ext cx="1037425" cy="949025"/>
            </a:xfrm>
            <a:custGeom>
              <a:avLst/>
              <a:gdLst/>
              <a:ahLst/>
              <a:cxnLst/>
              <a:rect l="l" t="t" r="r" b="b"/>
              <a:pathLst>
                <a:path w="41497" h="37961" extrusionOk="0">
                  <a:moveTo>
                    <a:pt x="3970" y="1"/>
                  </a:moveTo>
                  <a:cubicBezTo>
                    <a:pt x="3867" y="1"/>
                    <a:pt x="3761" y="42"/>
                    <a:pt x="3670" y="141"/>
                  </a:cubicBezTo>
                  <a:lnTo>
                    <a:pt x="3670" y="175"/>
                  </a:lnTo>
                  <a:lnTo>
                    <a:pt x="934" y="3310"/>
                  </a:lnTo>
                  <a:cubicBezTo>
                    <a:pt x="667" y="3611"/>
                    <a:pt x="67" y="4078"/>
                    <a:pt x="34" y="4545"/>
                  </a:cubicBezTo>
                  <a:cubicBezTo>
                    <a:pt x="0" y="4645"/>
                    <a:pt x="0" y="4778"/>
                    <a:pt x="34" y="4878"/>
                  </a:cubicBezTo>
                  <a:cubicBezTo>
                    <a:pt x="34" y="6946"/>
                    <a:pt x="67" y="9014"/>
                    <a:pt x="100" y="11083"/>
                  </a:cubicBezTo>
                  <a:lnTo>
                    <a:pt x="234" y="21757"/>
                  </a:lnTo>
                  <a:cubicBezTo>
                    <a:pt x="267" y="25193"/>
                    <a:pt x="334" y="28629"/>
                    <a:pt x="367" y="32064"/>
                  </a:cubicBezTo>
                  <a:lnTo>
                    <a:pt x="434" y="35667"/>
                  </a:lnTo>
                  <a:cubicBezTo>
                    <a:pt x="434" y="36234"/>
                    <a:pt x="401" y="36834"/>
                    <a:pt x="434" y="37401"/>
                  </a:cubicBezTo>
                  <a:lnTo>
                    <a:pt x="434" y="37468"/>
                  </a:lnTo>
                  <a:cubicBezTo>
                    <a:pt x="434" y="37735"/>
                    <a:pt x="667" y="37935"/>
                    <a:pt x="901" y="37935"/>
                  </a:cubicBezTo>
                  <a:lnTo>
                    <a:pt x="36993" y="37935"/>
                  </a:lnTo>
                  <a:cubicBezTo>
                    <a:pt x="37227" y="37952"/>
                    <a:pt x="37460" y="37960"/>
                    <a:pt x="37694" y="37960"/>
                  </a:cubicBezTo>
                  <a:cubicBezTo>
                    <a:pt x="37927" y="37960"/>
                    <a:pt x="38161" y="37952"/>
                    <a:pt x="38394" y="37935"/>
                  </a:cubicBezTo>
                  <a:cubicBezTo>
                    <a:pt x="38928" y="37902"/>
                    <a:pt x="39228" y="37068"/>
                    <a:pt x="39462" y="36701"/>
                  </a:cubicBezTo>
                  <a:lnTo>
                    <a:pt x="40963" y="34299"/>
                  </a:lnTo>
                  <a:lnTo>
                    <a:pt x="41263" y="33799"/>
                  </a:lnTo>
                  <a:cubicBezTo>
                    <a:pt x="41496" y="33426"/>
                    <a:pt x="41175" y="33085"/>
                    <a:pt x="40847" y="33085"/>
                  </a:cubicBezTo>
                  <a:cubicBezTo>
                    <a:pt x="40705" y="33085"/>
                    <a:pt x="40563" y="33148"/>
                    <a:pt x="40462" y="33299"/>
                  </a:cubicBezTo>
                  <a:lnTo>
                    <a:pt x="38172" y="37001"/>
                  </a:lnTo>
                  <a:lnTo>
                    <a:pt x="2469" y="37001"/>
                  </a:lnTo>
                  <a:cubicBezTo>
                    <a:pt x="2219" y="36968"/>
                    <a:pt x="1968" y="36951"/>
                    <a:pt x="1718" y="36951"/>
                  </a:cubicBezTo>
                  <a:cubicBezTo>
                    <a:pt x="1599" y="36951"/>
                    <a:pt x="1481" y="36955"/>
                    <a:pt x="1362" y="36962"/>
                  </a:cubicBezTo>
                  <a:lnTo>
                    <a:pt x="1362" y="36962"/>
                  </a:lnTo>
                  <a:lnTo>
                    <a:pt x="1234" y="26327"/>
                  </a:lnTo>
                  <a:cubicBezTo>
                    <a:pt x="1168" y="20423"/>
                    <a:pt x="1101" y="14485"/>
                    <a:pt x="1001" y="8581"/>
                  </a:cubicBezTo>
                  <a:cubicBezTo>
                    <a:pt x="1001" y="7306"/>
                    <a:pt x="971" y="6001"/>
                    <a:pt x="968" y="4723"/>
                  </a:cubicBezTo>
                  <a:lnTo>
                    <a:pt x="968" y="4723"/>
                  </a:lnTo>
                  <a:lnTo>
                    <a:pt x="4337" y="809"/>
                  </a:lnTo>
                  <a:cubicBezTo>
                    <a:pt x="4645" y="474"/>
                    <a:pt x="4319" y="1"/>
                    <a:pt x="3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027;p51">
              <a:extLst>
                <a:ext uri="{FF2B5EF4-FFF2-40B4-BE49-F238E27FC236}">
                  <a16:creationId xmlns:a16="http://schemas.microsoft.com/office/drawing/2014/main" id="{8B164B9C-DD1E-754E-652E-CF728207E7DC}"/>
                </a:ext>
              </a:extLst>
            </p:cNvPr>
            <p:cNvSpPr/>
            <p:nvPr/>
          </p:nvSpPr>
          <p:spPr>
            <a:xfrm>
              <a:off x="-159200" y="1543150"/>
              <a:ext cx="108425" cy="122000"/>
            </a:xfrm>
            <a:custGeom>
              <a:avLst/>
              <a:gdLst/>
              <a:ahLst/>
              <a:cxnLst/>
              <a:rect l="l" t="t" r="r" b="b"/>
              <a:pathLst>
                <a:path w="4337" h="4880" extrusionOk="0">
                  <a:moveTo>
                    <a:pt x="3816" y="1"/>
                  </a:moveTo>
                  <a:cubicBezTo>
                    <a:pt x="3695" y="1"/>
                    <a:pt x="3570" y="42"/>
                    <a:pt x="3470" y="126"/>
                  </a:cubicBezTo>
                  <a:lnTo>
                    <a:pt x="601" y="3595"/>
                  </a:lnTo>
                  <a:lnTo>
                    <a:pt x="167" y="4062"/>
                  </a:lnTo>
                  <a:cubicBezTo>
                    <a:pt x="0" y="4262"/>
                    <a:pt x="0" y="4562"/>
                    <a:pt x="167" y="4729"/>
                  </a:cubicBezTo>
                  <a:cubicBezTo>
                    <a:pt x="267" y="4829"/>
                    <a:pt x="384" y="4879"/>
                    <a:pt x="501" y="4879"/>
                  </a:cubicBezTo>
                  <a:cubicBezTo>
                    <a:pt x="618" y="4879"/>
                    <a:pt x="734" y="4829"/>
                    <a:pt x="834" y="4729"/>
                  </a:cubicBezTo>
                  <a:lnTo>
                    <a:pt x="3736" y="1293"/>
                  </a:lnTo>
                  <a:lnTo>
                    <a:pt x="4137" y="793"/>
                  </a:lnTo>
                  <a:cubicBezTo>
                    <a:pt x="4337" y="626"/>
                    <a:pt x="4337" y="326"/>
                    <a:pt x="4137" y="126"/>
                  </a:cubicBezTo>
                  <a:cubicBezTo>
                    <a:pt x="4053" y="42"/>
                    <a:pt x="3937" y="1"/>
                    <a:pt x="38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028;p51">
              <a:extLst>
                <a:ext uri="{FF2B5EF4-FFF2-40B4-BE49-F238E27FC236}">
                  <a16:creationId xmlns:a16="http://schemas.microsoft.com/office/drawing/2014/main" id="{30B96689-9038-4A25-05AA-6C2F850D4AAC}"/>
                </a:ext>
              </a:extLst>
            </p:cNvPr>
            <p:cNvSpPr/>
            <p:nvPr/>
          </p:nvSpPr>
          <p:spPr>
            <a:xfrm>
              <a:off x="-163400" y="1609475"/>
              <a:ext cx="116000" cy="122150"/>
            </a:xfrm>
            <a:custGeom>
              <a:avLst/>
              <a:gdLst/>
              <a:ahLst/>
              <a:cxnLst/>
              <a:rect l="l" t="t" r="r" b="b"/>
              <a:pathLst>
                <a:path w="4640" h="4886" extrusionOk="0">
                  <a:moveTo>
                    <a:pt x="3969" y="1"/>
                  </a:moveTo>
                  <a:cubicBezTo>
                    <a:pt x="3860" y="1"/>
                    <a:pt x="3744" y="42"/>
                    <a:pt x="3638" y="141"/>
                  </a:cubicBezTo>
                  <a:lnTo>
                    <a:pt x="769" y="3610"/>
                  </a:lnTo>
                  <a:lnTo>
                    <a:pt x="335" y="4077"/>
                  </a:lnTo>
                  <a:cubicBezTo>
                    <a:pt x="1" y="4412"/>
                    <a:pt x="321" y="4885"/>
                    <a:pt x="684" y="4885"/>
                  </a:cubicBezTo>
                  <a:cubicBezTo>
                    <a:pt x="792" y="4885"/>
                    <a:pt x="903" y="4844"/>
                    <a:pt x="1002" y="4745"/>
                  </a:cubicBezTo>
                  <a:cubicBezTo>
                    <a:pt x="1970" y="3610"/>
                    <a:pt x="2937" y="2443"/>
                    <a:pt x="3904" y="1309"/>
                  </a:cubicBezTo>
                  <a:lnTo>
                    <a:pt x="4305" y="808"/>
                  </a:lnTo>
                  <a:cubicBezTo>
                    <a:pt x="4639" y="474"/>
                    <a:pt x="4339" y="1"/>
                    <a:pt x="39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029;p51">
              <a:extLst>
                <a:ext uri="{FF2B5EF4-FFF2-40B4-BE49-F238E27FC236}">
                  <a16:creationId xmlns:a16="http://schemas.microsoft.com/office/drawing/2014/main" id="{FCD3EAD9-BB17-BE7C-1364-A3182D19734D}"/>
                </a:ext>
              </a:extLst>
            </p:cNvPr>
            <p:cNvSpPr/>
            <p:nvPr/>
          </p:nvSpPr>
          <p:spPr>
            <a:xfrm>
              <a:off x="-159200" y="1676575"/>
              <a:ext cx="108425" cy="121375"/>
            </a:xfrm>
            <a:custGeom>
              <a:avLst/>
              <a:gdLst/>
              <a:ahLst/>
              <a:cxnLst/>
              <a:rect l="l" t="t" r="r" b="b"/>
              <a:pathLst>
                <a:path w="4337" h="4855" extrusionOk="0">
                  <a:moveTo>
                    <a:pt x="3816" y="1"/>
                  </a:moveTo>
                  <a:cubicBezTo>
                    <a:pt x="3695" y="1"/>
                    <a:pt x="3570" y="43"/>
                    <a:pt x="3470" y="126"/>
                  </a:cubicBezTo>
                  <a:lnTo>
                    <a:pt x="601" y="3595"/>
                  </a:lnTo>
                  <a:lnTo>
                    <a:pt x="167" y="4062"/>
                  </a:lnTo>
                  <a:cubicBezTo>
                    <a:pt x="0" y="4262"/>
                    <a:pt x="0" y="4529"/>
                    <a:pt x="167" y="4729"/>
                  </a:cubicBezTo>
                  <a:cubicBezTo>
                    <a:pt x="267" y="4813"/>
                    <a:pt x="384" y="4854"/>
                    <a:pt x="501" y="4854"/>
                  </a:cubicBezTo>
                  <a:cubicBezTo>
                    <a:pt x="618" y="4854"/>
                    <a:pt x="734" y="4813"/>
                    <a:pt x="834" y="4729"/>
                  </a:cubicBezTo>
                  <a:cubicBezTo>
                    <a:pt x="1802" y="3595"/>
                    <a:pt x="2769" y="2428"/>
                    <a:pt x="3736" y="1293"/>
                  </a:cubicBezTo>
                  <a:lnTo>
                    <a:pt x="4137" y="793"/>
                  </a:lnTo>
                  <a:cubicBezTo>
                    <a:pt x="4337" y="593"/>
                    <a:pt x="4337" y="326"/>
                    <a:pt x="4137" y="126"/>
                  </a:cubicBezTo>
                  <a:cubicBezTo>
                    <a:pt x="4053" y="43"/>
                    <a:pt x="3937" y="1"/>
                    <a:pt x="38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030;p51">
              <a:extLst>
                <a:ext uri="{FF2B5EF4-FFF2-40B4-BE49-F238E27FC236}">
                  <a16:creationId xmlns:a16="http://schemas.microsoft.com/office/drawing/2014/main" id="{39A0C6B4-D561-F54D-7C9E-3252EA44E980}"/>
                </a:ext>
              </a:extLst>
            </p:cNvPr>
            <p:cNvSpPr/>
            <p:nvPr/>
          </p:nvSpPr>
          <p:spPr>
            <a:xfrm>
              <a:off x="-159200" y="1743300"/>
              <a:ext cx="108425" cy="121350"/>
            </a:xfrm>
            <a:custGeom>
              <a:avLst/>
              <a:gdLst/>
              <a:ahLst/>
              <a:cxnLst/>
              <a:rect l="l" t="t" r="r" b="b"/>
              <a:pathLst>
                <a:path w="4337" h="4854" extrusionOk="0">
                  <a:moveTo>
                    <a:pt x="3816" y="0"/>
                  </a:moveTo>
                  <a:cubicBezTo>
                    <a:pt x="3695" y="0"/>
                    <a:pt x="3570" y="42"/>
                    <a:pt x="3470" y="125"/>
                  </a:cubicBezTo>
                  <a:lnTo>
                    <a:pt x="601" y="3595"/>
                  </a:lnTo>
                  <a:lnTo>
                    <a:pt x="167" y="4062"/>
                  </a:lnTo>
                  <a:cubicBezTo>
                    <a:pt x="0" y="4262"/>
                    <a:pt x="0" y="4529"/>
                    <a:pt x="167" y="4729"/>
                  </a:cubicBezTo>
                  <a:cubicBezTo>
                    <a:pt x="267" y="4812"/>
                    <a:pt x="384" y="4854"/>
                    <a:pt x="501" y="4854"/>
                  </a:cubicBezTo>
                  <a:cubicBezTo>
                    <a:pt x="618" y="4854"/>
                    <a:pt x="734" y="4812"/>
                    <a:pt x="834" y="4729"/>
                  </a:cubicBezTo>
                  <a:cubicBezTo>
                    <a:pt x="1802" y="3595"/>
                    <a:pt x="2769" y="2427"/>
                    <a:pt x="3736" y="1293"/>
                  </a:cubicBezTo>
                  <a:lnTo>
                    <a:pt x="4137" y="793"/>
                  </a:lnTo>
                  <a:cubicBezTo>
                    <a:pt x="4337" y="626"/>
                    <a:pt x="4337" y="326"/>
                    <a:pt x="4137" y="125"/>
                  </a:cubicBezTo>
                  <a:cubicBezTo>
                    <a:pt x="4053" y="42"/>
                    <a:pt x="3937" y="0"/>
                    <a:pt x="3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031;p51">
              <a:extLst>
                <a:ext uri="{FF2B5EF4-FFF2-40B4-BE49-F238E27FC236}">
                  <a16:creationId xmlns:a16="http://schemas.microsoft.com/office/drawing/2014/main" id="{7362C1B4-E62F-B4A3-BF15-A5605629A092}"/>
                </a:ext>
              </a:extLst>
            </p:cNvPr>
            <p:cNvSpPr/>
            <p:nvPr/>
          </p:nvSpPr>
          <p:spPr>
            <a:xfrm>
              <a:off x="-159200" y="1809375"/>
              <a:ext cx="108425" cy="122000"/>
            </a:xfrm>
            <a:custGeom>
              <a:avLst/>
              <a:gdLst/>
              <a:ahLst/>
              <a:cxnLst/>
              <a:rect l="l" t="t" r="r" b="b"/>
              <a:pathLst>
                <a:path w="4337" h="4880" extrusionOk="0">
                  <a:moveTo>
                    <a:pt x="3816" y="1"/>
                  </a:moveTo>
                  <a:cubicBezTo>
                    <a:pt x="3695" y="1"/>
                    <a:pt x="3570" y="51"/>
                    <a:pt x="3470" y="151"/>
                  </a:cubicBezTo>
                  <a:lnTo>
                    <a:pt x="601" y="3587"/>
                  </a:lnTo>
                  <a:lnTo>
                    <a:pt x="167" y="4087"/>
                  </a:lnTo>
                  <a:cubicBezTo>
                    <a:pt x="0" y="4254"/>
                    <a:pt x="0" y="4554"/>
                    <a:pt x="167" y="4754"/>
                  </a:cubicBezTo>
                  <a:cubicBezTo>
                    <a:pt x="267" y="4838"/>
                    <a:pt x="384" y="4879"/>
                    <a:pt x="501" y="4879"/>
                  </a:cubicBezTo>
                  <a:cubicBezTo>
                    <a:pt x="618" y="4879"/>
                    <a:pt x="734" y="4838"/>
                    <a:pt x="834" y="4754"/>
                  </a:cubicBezTo>
                  <a:cubicBezTo>
                    <a:pt x="1802" y="3587"/>
                    <a:pt x="2769" y="2453"/>
                    <a:pt x="3736" y="1285"/>
                  </a:cubicBezTo>
                  <a:lnTo>
                    <a:pt x="4137" y="818"/>
                  </a:lnTo>
                  <a:cubicBezTo>
                    <a:pt x="4337" y="618"/>
                    <a:pt x="4337" y="318"/>
                    <a:pt x="4137" y="151"/>
                  </a:cubicBezTo>
                  <a:cubicBezTo>
                    <a:pt x="4053" y="51"/>
                    <a:pt x="3937" y="1"/>
                    <a:pt x="38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032;p51">
              <a:extLst>
                <a:ext uri="{FF2B5EF4-FFF2-40B4-BE49-F238E27FC236}">
                  <a16:creationId xmlns:a16="http://schemas.microsoft.com/office/drawing/2014/main" id="{4F3ECD61-8AD9-580B-494C-703A3A7D5F0F}"/>
                </a:ext>
              </a:extLst>
            </p:cNvPr>
            <p:cNvSpPr/>
            <p:nvPr/>
          </p:nvSpPr>
          <p:spPr>
            <a:xfrm>
              <a:off x="-160025" y="1876100"/>
              <a:ext cx="109250" cy="121775"/>
            </a:xfrm>
            <a:custGeom>
              <a:avLst/>
              <a:gdLst/>
              <a:ahLst/>
              <a:cxnLst/>
              <a:rect l="l" t="t" r="r" b="b"/>
              <a:pathLst>
                <a:path w="4370" h="4871" extrusionOk="0">
                  <a:moveTo>
                    <a:pt x="3849" y="1"/>
                  </a:moveTo>
                  <a:cubicBezTo>
                    <a:pt x="3728" y="1"/>
                    <a:pt x="3603" y="51"/>
                    <a:pt x="3503" y="151"/>
                  </a:cubicBezTo>
                  <a:lnTo>
                    <a:pt x="600" y="3586"/>
                  </a:lnTo>
                  <a:lnTo>
                    <a:pt x="200" y="4087"/>
                  </a:lnTo>
                  <a:cubicBezTo>
                    <a:pt x="0" y="4254"/>
                    <a:pt x="0" y="4554"/>
                    <a:pt x="200" y="4721"/>
                  </a:cubicBezTo>
                  <a:cubicBezTo>
                    <a:pt x="284" y="4821"/>
                    <a:pt x="400" y="4871"/>
                    <a:pt x="521" y="4871"/>
                  </a:cubicBezTo>
                  <a:cubicBezTo>
                    <a:pt x="642" y="4871"/>
                    <a:pt x="767" y="4821"/>
                    <a:pt x="867" y="4721"/>
                  </a:cubicBezTo>
                  <a:lnTo>
                    <a:pt x="867" y="4754"/>
                  </a:lnTo>
                  <a:lnTo>
                    <a:pt x="3769" y="1285"/>
                  </a:lnTo>
                  <a:lnTo>
                    <a:pt x="4170" y="818"/>
                  </a:lnTo>
                  <a:cubicBezTo>
                    <a:pt x="4370" y="618"/>
                    <a:pt x="4370" y="317"/>
                    <a:pt x="4170" y="151"/>
                  </a:cubicBezTo>
                  <a:cubicBezTo>
                    <a:pt x="4086" y="51"/>
                    <a:pt x="3970" y="1"/>
                    <a:pt x="38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033;p51">
              <a:extLst>
                <a:ext uri="{FF2B5EF4-FFF2-40B4-BE49-F238E27FC236}">
                  <a16:creationId xmlns:a16="http://schemas.microsoft.com/office/drawing/2014/main" id="{E8AB09FD-8CC8-2CF9-2BB5-2A513DDAB13D}"/>
                </a:ext>
              </a:extLst>
            </p:cNvPr>
            <p:cNvSpPr/>
            <p:nvPr/>
          </p:nvSpPr>
          <p:spPr>
            <a:xfrm>
              <a:off x="-159200" y="1942825"/>
              <a:ext cx="108425" cy="121775"/>
            </a:xfrm>
            <a:custGeom>
              <a:avLst/>
              <a:gdLst/>
              <a:ahLst/>
              <a:cxnLst/>
              <a:rect l="l" t="t" r="r" b="b"/>
              <a:pathLst>
                <a:path w="4337" h="4871" extrusionOk="0">
                  <a:moveTo>
                    <a:pt x="3816" y="0"/>
                  </a:moveTo>
                  <a:cubicBezTo>
                    <a:pt x="3695" y="0"/>
                    <a:pt x="3570" y="50"/>
                    <a:pt x="3470" y="150"/>
                  </a:cubicBezTo>
                  <a:lnTo>
                    <a:pt x="601" y="3586"/>
                  </a:lnTo>
                  <a:lnTo>
                    <a:pt x="167" y="4086"/>
                  </a:lnTo>
                  <a:cubicBezTo>
                    <a:pt x="0" y="4253"/>
                    <a:pt x="0" y="4553"/>
                    <a:pt x="167" y="4720"/>
                  </a:cubicBezTo>
                  <a:cubicBezTo>
                    <a:pt x="267" y="4820"/>
                    <a:pt x="384" y="4870"/>
                    <a:pt x="501" y="4870"/>
                  </a:cubicBezTo>
                  <a:cubicBezTo>
                    <a:pt x="618" y="4870"/>
                    <a:pt x="734" y="4820"/>
                    <a:pt x="834" y="4720"/>
                  </a:cubicBezTo>
                  <a:lnTo>
                    <a:pt x="3736" y="1284"/>
                  </a:lnTo>
                  <a:lnTo>
                    <a:pt x="4137" y="817"/>
                  </a:lnTo>
                  <a:cubicBezTo>
                    <a:pt x="4337" y="617"/>
                    <a:pt x="4337" y="317"/>
                    <a:pt x="4137" y="150"/>
                  </a:cubicBezTo>
                  <a:cubicBezTo>
                    <a:pt x="4053" y="50"/>
                    <a:pt x="3937" y="0"/>
                    <a:pt x="3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034;p51">
              <a:extLst>
                <a:ext uri="{FF2B5EF4-FFF2-40B4-BE49-F238E27FC236}">
                  <a16:creationId xmlns:a16="http://schemas.microsoft.com/office/drawing/2014/main" id="{14409515-3E4E-2BAD-CBC0-C453003F4263}"/>
                </a:ext>
              </a:extLst>
            </p:cNvPr>
            <p:cNvSpPr/>
            <p:nvPr/>
          </p:nvSpPr>
          <p:spPr>
            <a:xfrm>
              <a:off x="-163325" y="2008925"/>
              <a:ext cx="115925" cy="122250"/>
            </a:xfrm>
            <a:custGeom>
              <a:avLst/>
              <a:gdLst/>
              <a:ahLst/>
              <a:cxnLst/>
              <a:rect l="l" t="t" r="r" b="b"/>
              <a:pathLst>
                <a:path w="4637" h="4890" extrusionOk="0">
                  <a:moveTo>
                    <a:pt x="3966" y="1"/>
                  </a:moveTo>
                  <a:cubicBezTo>
                    <a:pt x="3857" y="1"/>
                    <a:pt x="3741" y="42"/>
                    <a:pt x="3635" y="141"/>
                  </a:cubicBezTo>
                  <a:lnTo>
                    <a:pt x="766" y="3611"/>
                  </a:lnTo>
                  <a:lnTo>
                    <a:pt x="332" y="4078"/>
                  </a:lnTo>
                  <a:cubicBezTo>
                    <a:pt x="0" y="4435"/>
                    <a:pt x="313" y="4890"/>
                    <a:pt x="672" y="4890"/>
                  </a:cubicBezTo>
                  <a:cubicBezTo>
                    <a:pt x="783" y="4890"/>
                    <a:pt x="897" y="4847"/>
                    <a:pt x="999" y="4745"/>
                  </a:cubicBezTo>
                  <a:cubicBezTo>
                    <a:pt x="1967" y="3611"/>
                    <a:pt x="2934" y="2443"/>
                    <a:pt x="3901" y="1309"/>
                  </a:cubicBezTo>
                  <a:lnTo>
                    <a:pt x="4302" y="809"/>
                  </a:lnTo>
                  <a:cubicBezTo>
                    <a:pt x="4636" y="474"/>
                    <a:pt x="4336" y="1"/>
                    <a:pt x="39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035;p51">
              <a:extLst>
                <a:ext uri="{FF2B5EF4-FFF2-40B4-BE49-F238E27FC236}">
                  <a16:creationId xmlns:a16="http://schemas.microsoft.com/office/drawing/2014/main" id="{0DDAED13-9ABE-70BB-F4DD-5A3D0014D462}"/>
                </a:ext>
              </a:extLst>
            </p:cNvPr>
            <p:cNvSpPr/>
            <p:nvPr/>
          </p:nvSpPr>
          <p:spPr>
            <a:xfrm>
              <a:off x="-159200" y="2076025"/>
              <a:ext cx="108425" cy="122000"/>
            </a:xfrm>
            <a:custGeom>
              <a:avLst/>
              <a:gdLst/>
              <a:ahLst/>
              <a:cxnLst/>
              <a:rect l="l" t="t" r="r" b="b"/>
              <a:pathLst>
                <a:path w="4337" h="4880" extrusionOk="0">
                  <a:moveTo>
                    <a:pt x="3816" y="1"/>
                  </a:moveTo>
                  <a:cubicBezTo>
                    <a:pt x="3695" y="1"/>
                    <a:pt x="3570" y="43"/>
                    <a:pt x="3470" y="126"/>
                  </a:cubicBezTo>
                  <a:lnTo>
                    <a:pt x="601" y="3595"/>
                  </a:lnTo>
                  <a:lnTo>
                    <a:pt x="167" y="4062"/>
                  </a:lnTo>
                  <a:cubicBezTo>
                    <a:pt x="0" y="4262"/>
                    <a:pt x="0" y="4563"/>
                    <a:pt x="167" y="4729"/>
                  </a:cubicBezTo>
                  <a:cubicBezTo>
                    <a:pt x="267" y="4829"/>
                    <a:pt x="384" y="4879"/>
                    <a:pt x="501" y="4879"/>
                  </a:cubicBezTo>
                  <a:cubicBezTo>
                    <a:pt x="618" y="4879"/>
                    <a:pt x="734" y="4829"/>
                    <a:pt x="834" y="4729"/>
                  </a:cubicBezTo>
                  <a:cubicBezTo>
                    <a:pt x="1802" y="3595"/>
                    <a:pt x="2769" y="2428"/>
                    <a:pt x="3736" y="1294"/>
                  </a:cubicBezTo>
                  <a:lnTo>
                    <a:pt x="4137" y="793"/>
                  </a:lnTo>
                  <a:cubicBezTo>
                    <a:pt x="4337" y="626"/>
                    <a:pt x="4337" y="326"/>
                    <a:pt x="4137" y="126"/>
                  </a:cubicBezTo>
                  <a:cubicBezTo>
                    <a:pt x="4053" y="43"/>
                    <a:pt x="3937" y="1"/>
                    <a:pt x="38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036;p51">
              <a:extLst>
                <a:ext uri="{FF2B5EF4-FFF2-40B4-BE49-F238E27FC236}">
                  <a16:creationId xmlns:a16="http://schemas.microsoft.com/office/drawing/2014/main" id="{36910D31-F02A-6605-4EC9-A8295A388691}"/>
                </a:ext>
              </a:extLst>
            </p:cNvPr>
            <p:cNvSpPr/>
            <p:nvPr/>
          </p:nvSpPr>
          <p:spPr>
            <a:xfrm>
              <a:off x="-159200" y="2142750"/>
              <a:ext cx="108425" cy="121350"/>
            </a:xfrm>
            <a:custGeom>
              <a:avLst/>
              <a:gdLst/>
              <a:ahLst/>
              <a:cxnLst/>
              <a:rect l="l" t="t" r="r" b="b"/>
              <a:pathLst>
                <a:path w="4337" h="4854" extrusionOk="0">
                  <a:moveTo>
                    <a:pt x="3816" y="0"/>
                  </a:moveTo>
                  <a:cubicBezTo>
                    <a:pt x="3695" y="0"/>
                    <a:pt x="3570" y="42"/>
                    <a:pt x="3470" y="126"/>
                  </a:cubicBezTo>
                  <a:lnTo>
                    <a:pt x="601" y="3595"/>
                  </a:lnTo>
                  <a:lnTo>
                    <a:pt x="167" y="4062"/>
                  </a:lnTo>
                  <a:cubicBezTo>
                    <a:pt x="0" y="4262"/>
                    <a:pt x="0" y="4529"/>
                    <a:pt x="167" y="4729"/>
                  </a:cubicBezTo>
                  <a:cubicBezTo>
                    <a:pt x="267" y="4812"/>
                    <a:pt x="392" y="4854"/>
                    <a:pt x="513" y="4854"/>
                  </a:cubicBezTo>
                  <a:cubicBezTo>
                    <a:pt x="634" y="4854"/>
                    <a:pt x="751" y="4812"/>
                    <a:pt x="834" y="4729"/>
                  </a:cubicBezTo>
                  <a:cubicBezTo>
                    <a:pt x="1802" y="3595"/>
                    <a:pt x="2769" y="2427"/>
                    <a:pt x="3736" y="1293"/>
                  </a:cubicBezTo>
                  <a:lnTo>
                    <a:pt x="4137" y="793"/>
                  </a:lnTo>
                  <a:cubicBezTo>
                    <a:pt x="4337" y="593"/>
                    <a:pt x="4337" y="326"/>
                    <a:pt x="4137" y="126"/>
                  </a:cubicBezTo>
                  <a:cubicBezTo>
                    <a:pt x="4053" y="42"/>
                    <a:pt x="3937" y="0"/>
                    <a:pt x="3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037;p51">
              <a:extLst>
                <a:ext uri="{FF2B5EF4-FFF2-40B4-BE49-F238E27FC236}">
                  <a16:creationId xmlns:a16="http://schemas.microsoft.com/office/drawing/2014/main" id="{85D238A3-2BC6-A0AB-60C7-BBEB28BAD29B}"/>
                </a:ext>
              </a:extLst>
            </p:cNvPr>
            <p:cNvSpPr/>
            <p:nvPr/>
          </p:nvSpPr>
          <p:spPr>
            <a:xfrm>
              <a:off x="-160025" y="2209475"/>
              <a:ext cx="109250" cy="121975"/>
            </a:xfrm>
            <a:custGeom>
              <a:avLst/>
              <a:gdLst/>
              <a:ahLst/>
              <a:cxnLst/>
              <a:rect l="l" t="t" r="r" b="b"/>
              <a:pathLst>
                <a:path w="4370" h="4879" extrusionOk="0">
                  <a:moveTo>
                    <a:pt x="3849" y="0"/>
                  </a:moveTo>
                  <a:cubicBezTo>
                    <a:pt x="3728" y="0"/>
                    <a:pt x="3603" y="42"/>
                    <a:pt x="3503" y="125"/>
                  </a:cubicBezTo>
                  <a:lnTo>
                    <a:pt x="600" y="3594"/>
                  </a:lnTo>
                  <a:lnTo>
                    <a:pt x="200" y="4095"/>
                  </a:lnTo>
                  <a:cubicBezTo>
                    <a:pt x="0" y="4261"/>
                    <a:pt x="0" y="4562"/>
                    <a:pt x="200" y="4728"/>
                  </a:cubicBezTo>
                  <a:cubicBezTo>
                    <a:pt x="284" y="4829"/>
                    <a:pt x="400" y="4879"/>
                    <a:pt x="521" y="4879"/>
                  </a:cubicBezTo>
                  <a:cubicBezTo>
                    <a:pt x="642" y="4879"/>
                    <a:pt x="767" y="4829"/>
                    <a:pt x="867" y="4728"/>
                  </a:cubicBezTo>
                  <a:cubicBezTo>
                    <a:pt x="1835" y="3561"/>
                    <a:pt x="2802" y="2427"/>
                    <a:pt x="3769" y="1259"/>
                  </a:cubicBezTo>
                  <a:lnTo>
                    <a:pt x="4170" y="792"/>
                  </a:lnTo>
                  <a:cubicBezTo>
                    <a:pt x="4370" y="592"/>
                    <a:pt x="4370" y="325"/>
                    <a:pt x="4170" y="125"/>
                  </a:cubicBezTo>
                  <a:cubicBezTo>
                    <a:pt x="4086" y="42"/>
                    <a:pt x="3970" y="0"/>
                    <a:pt x="38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038;p51">
              <a:extLst>
                <a:ext uri="{FF2B5EF4-FFF2-40B4-BE49-F238E27FC236}">
                  <a16:creationId xmlns:a16="http://schemas.microsoft.com/office/drawing/2014/main" id="{AC053953-5804-8720-51AD-480F7E833FC6}"/>
                </a:ext>
              </a:extLst>
            </p:cNvPr>
            <p:cNvSpPr/>
            <p:nvPr/>
          </p:nvSpPr>
          <p:spPr>
            <a:xfrm>
              <a:off x="-154200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603" y="0"/>
                  </a:moveTo>
                  <a:cubicBezTo>
                    <a:pt x="3486" y="0"/>
                    <a:pt x="3370" y="50"/>
                    <a:pt x="3270" y="150"/>
                  </a:cubicBezTo>
                  <a:lnTo>
                    <a:pt x="568" y="3520"/>
                  </a:lnTo>
                  <a:lnTo>
                    <a:pt x="167" y="3987"/>
                  </a:lnTo>
                  <a:cubicBezTo>
                    <a:pt x="1" y="4153"/>
                    <a:pt x="1" y="4454"/>
                    <a:pt x="167" y="4654"/>
                  </a:cubicBezTo>
                  <a:cubicBezTo>
                    <a:pt x="267" y="4737"/>
                    <a:pt x="392" y="4779"/>
                    <a:pt x="513" y="4779"/>
                  </a:cubicBezTo>
                  <a:cubicBezTo>
                    <a:pt x="634" y="4779"/>
                    <a:pt x="751" y="4737"/>
                    <a:pt x="834" y="4654"/>
                  </a:cubicBezTo>
                  <a:lnTo>
                    <a:pt x="3536" y="1285"/>
                  </a:lnTo>
                  <a:lnTo>
                    <a:pt x="3937" y="818"/>
                  </a:lnTo>
                  <a:cubicBezTo>
                    <a:pt x="4103" y="617"/>
                    <a:pt x="4103" y="317"/>
                    <a:pt x="3937" y="150"/>
                  </a:cubicBezTo>
                  <a:cubicBezTo>
                    <a:pt x="3837" y="50"/>
                    <a:pt x="3720" y="0"/>
                    <a:pt x="36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039;p51">
              <a:extLst>
                <a:ext uri="{FF2B5EF4-FFF2-40B4-BE49-F238E27FC236}">
                  <a16:creationId xmlns:a16="http://schemas.microsoft.com/office/drawing/2014/main" id="{5FCD87FC-F5CA-345A-E1C6-75902DF2223A}"/>
                </a:ext>
              </a:extLst>
            </p:cNvPr>
            <p:cNvSpPr/>
            <p:nvPr/>
          </p:nvSpPr>
          <p:spPr>
            <a:xfrm>
              <a:off x="-76650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591" y="0"/>
                  </a:moveTo>
                  <a:cubicBezTo>
                    <a:pt x="3470" y="0"/>
                    <a:pt x="3353" y="50"/>
                    <a:pt x="3270" y="150"/>
                  </a:cubicBezTo>
                  <a:cubicBezTo>
                    <a:pt x="2369" y="1251"/>
                    <a:pt x="1468" y="2385"/>
                    <a:pt x="568" y="3520"/>
                  </a:cubicBezTo>
                  <a:lnTo>
                    <a:pt x="168" y="3987"/>
                  </a:lnTo>
                  <a:cubicBezTo>
                    <a:pt x="1" y="4153"/>
                    <a:pt x="1" y="4454"/>
                    <a:pt x="168" y="4654"/>
                  </a:cubicBezTo>
                  <a:cubicBezTo>
                    <a:pt x="268" y="4737"/>
                    <a:pt x="384" y="4779"/>
                    <a:pt x="501" y="4779"/>
                  </a:cubicBezTo>
                  <a:cubicBezTo>
                    <a:pt x="618" y="4779"/>
                    <a:pt x="735" y="4737"/>
                    <a:pt x="835" y="4654"/>
                  </a:cubicBezTo>
                  <a:lnTo>
                    <a:pt x="3537" y="1285"/>
                  </a:lnTo>
                  <a:lnTo>
                    <a:pt x="3937" y="818"/>
                  </a:lnTo>
                  <a:cubicBezTo>
                    <a:pt x="4104" y="617"/>
                    <a:pt x="4104" y="317"/>
                    <a:pt x="3937" y="150"/>
                  </a:cubicBezTo>
                  <a:cubicBezTo>
                    <a:pt x="3837" y="50"/>
                    <a:pt x="3712" y="0"/>
                    <a:pt x="35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040;p51">
              <a:extLst>
                <a:ext uri="{FF2B5EF4-FFF2-40B4-BE49-F238E27FC236}">
                  <a16:creationId xmlns:a16="http://schemas.microsoft.com/office/drawing/2014/main" id="{6D011809-4234-B3D2-809A-74802F07C1AD}"/>
                </a:ext>
              </a:extLst>
            </p:cNvPr>
            <p:cNvSpPr/>
            <p:nvPr/>
          </p:nvSpPr>
          <p:spPr>
            <a:xfrm>
              <a:off x="75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616" y="0"/>
                  </a:moveTo>
                  <a:cubicBezTo>
                    <a:pt x="3495" y="0"/>
                    <a:pt x="3370" y="50"/>
                    <a:pt x="3270" y="150"/>
                  </a:cubicBezTo>
                  <a:cubicBezTo>
                    <a:pt x="2369" y="1251"/>
                    <a:pt x="1468" y="2385"/>
                    <a:pt x="568" y="3520"/>
                  </a:cubicBezTo>
                  <a:lnTo>
                    <a:pt x="201" y="3987"/>
                  </a:lnTo>
                  <a:cubicBezTo>
                    <a:pt x="1" y="4153"/>
                    <a:pt x="1" y="4454"/>
                    <a:pt x="201" y="4654"/>
                  </a:cubicBezTo>
                  <a:cubicBezTo>
                    <a:pt x="284" y="4737"/>
                    <a:pt x="401" y="4779"/>
                    <a:pt x="522" y="4779"/>
                  </a:cubicBezTo>
                  <a:cubicBezTo>
                    <a:pt x="643" y="4779"/>
                    <a:pt x="768" y="4737"/>
                    <a:pt x="868" y="4654"/>
                  </a:cubicBezTo>
                  <a:lnTo>
                    <a:pt x="3570" y="1285"/>
                  </a:lnTo>
                  <a:lnTo>
                    <a:pt x="3937" y="818"/>
                  </a:lnTo>
                  <a:cubicBezTo>
                    <a:pt x="4104" y="617"/>
                    <a:pt x="4104" y="317"/>
                    <a:pt x="3937" y="150"/>
                  </a:cubicBezTo>
                  <a:cubicBezTo>
                    <a:pt x="3853" y="50"/>
                    <a:pt x="3737" y="0"/>
                    <a:pt x="3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041;p51">
              <a:extLst>
                <a:ext uri="{FF2B5EF4-FFF2-40B4-BE49-F238E27FC236}">
                  <a16:creationId xmlns:a16="http://schemas.microsoft.com/office/drawing/2014/main" id="{AA3E9332-B4AF-8F91-0196-4232D77E774B}"/>
                </a:ext>
              </a:extLst>
            </p:cNvPr>
            <p:cNvSpPr/>
            <p:nvPr/>
          </p:nvSpPr>
          <p:spPr>
            <a:xfrm>
              <a:off x="77625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591" y="0"/>
                  </a:moveTo>
                  <a:cubicBezTo>
                    <a:pt x="3470" y="0"/>
                    <a:pt x="3353" y="50"/>
                    <a:pt x="3270" y="150"/>
                  </a:cubicBezTo>
                  <a:cubicBezTo>
                    <a:pt x="2369" y="1251"/>
                    <a:pt x="1469" y="2385"/>
                    <a:pt x="568" y="3520"/>
                  </a:cubicBezTo>
                  <a:lnTo>
                    <a:pt x="168" y="3987"/>
                  </a:lnTo>
                  <a:cubicBezTo>
                    <a:pt x="1" y="4153"/>
                    <a:pt x="1" y="4454"/>
                    <a:pt x="168" y="4654"/>
                  </a:cubicBezTo>
                  <a:cubicBezTo>
                    <a:pt x="268" y="4737"/>
                    <a:pt x="393" y="4779"/>
                    <a:pt x="514" y="4779"/>
                  </a:cubicBezTo>
                  <a:cubicBezTo>
                    <a:pt x="635" y="4779"/>
                    <a:pt x="751" y="4737"/>
                    <a:pt x="835" y="4654"/>
                  </a:cubicBezTo>
                  <a:lnTo>
                    <a:pt x="3537" y="1285"/>
                  </a:lnTo>
                  <a:lnTo>
                    <a:pt x="3937" y="818"/>
                  </a:lnTo>
                  <a:cubicBezTo>
                    <a:pt x="4104" y="617"/>
                    <a:pt x="4104" y="317"/>
                    <a:pt x="3937" y="150"/>
                  </a:cubicBezTo>
                  <a:cubicBezTo>
                    <a:pt x="3837" y="50"/>
                    <a:pt x="3712" y="0"/>
                    <a:pt x="35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042;p51">
              <a:extLst>
                <a:ext uri="{FF2B5EF4-FFF2-40B4-BE49-F238E27FC236}">
                  <a16:creationId xmlns:a16="http://schemas.microsoft.com/office/drawing/2014/main" id="{F623026F-86BD-A19E-8AF4-434684CE0CFA}"/>
                </a:ext>
              </a:extLst>
            </p:cNvPr>
            <p:cNvSpPr/>
            <p:nvPr/>
          </p:nvSpPr>
          <p:spPr>
            <a:xfrm>
              <a:off x="155200" y="2288900"/>
              <a:ext cx="102575" cy="119475"/>
            </a:xfrm>
            <a:custGeom>
              <a:avLst/>
              <a:gdLst/>
              <a:ahLst/>
              <a:cxnLst/>
              <a:rect l="l" t="t" r="r" b="b"/>
              <a:pathLst>
                <a:path w="4103" h="4779" extrusionOk="0">
                  <a:moveTo>
                    <a:pt x="3590" y="0"/>
                  </a:moveTo>
                  <a:cubicBezTo>
                    <a:pt x="3469" y="0"/>
                    <a:pt x="3352" y="50"/>
                    <a:pt x="3269" y="150"/>
                  </a:cubicBezTo>
                  <a:cubicBezTo>
                    <a:pt x="2368" y="1251"/>
                    <a:pt x="1434" y="2385"/>
                    <a:pt x="534" y="3520"/>
                  </a:cubicBezTo>
                  <a:lnTo>
                    <a:pt x="167" y="3987"/>
                  </a:lnTo>
                  <a:cubicBezTo>
                    <a:pt x="0" y="4153"/>
                    <a:pt x="0" y="4454"/>
                    <a:pt x="167" y="4654"/>
                  </a:cubicBezTo>
                  <a:cubicBezTo>
                    <a:pt x="250" y="4737"/>
                    <a:pt x="367" y="4779"/>
                    <a:pt x="488" y="4779"/>
                  </a:cubicBezTo>
                  <a:cubicBezTo>
                    <a:pt x="609" y="4779"/>
                    <a:pt x="734" y="4737"/>
                    <a:pt x="834" y="4654"/>
                  </a:cubicBezTo>
                  <a:cubicBezTo>
                    <a:pt x="1735" y="3520"/>
                    <a:pt x="2635" y="2419"/>
                    <a:pt x="3536" y="1285"/>
                  </a:cubicBezTo>
                  <a:lnTo>
                    <a:pt x="3936" y="818"/>
                  </a:lnTo>
                  <a:cubicBezTo>
                    <a:pt x="4103" y="617"/>
                    <a:pt x="4103" y="317"/>
                    <a:pt x="3936" y="150"/>
                  </a:cubicBezTo>
                  <a:cubicBezTo>
                    <a:pt x="3836" y="50"/>
                    <a:pt x="3711" y="0"/>
                    <a:pt x="3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043;p51">
              <a:extLst>
                <a:ext uri="{FF2B5EF4-FFF2-40B4-BE49-F238E27FC236}">
                  <a16:creationId xmlns:a16="http://schemas.microsoft.com/office/drawing/2014/main" id="{0CA19E8C-8D6A-DF04-2671-B5354412A890}"/>
                </a:ext>
              </a:extLst>
            </p:cNvPr>
            <p:cNvSpPr/>
            <p:nvPr/>
          </p:nvSpPr>
          <p:spPr>
            <a:xfrm>
              <a:off x="232750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590" y="0"/>
                  </a:moveTo>
                  <a:cubicBezTo>
                    <a:pt x="3469" y="0"/>
                    <a:pt x="3353" y="50"/>
                    <a:pt x="3269" y="150"/>
                  </a:cubicBezTo>
                  <a:cubicBezTo>
                    <a:pt x="2369" y="1251"/>
                    <a:pt x="1468" y="2385"/>
                    <a:pt x="567" y="3520"/>
                  </a:cubicBezTo>
                  <a:lnTo>
                    <a:pt x="167" y="3987"/>
                  </a:lnTo>
                  <a:cubicBezTo>
                    <a:pt x="0" y="4153"/>
                    <a:pt x="0" y="4454"/>
                    <a:pt x="167" y="4654"/>
                  </a:cubicBezTo>
                  <a:cubicBezTo>
                    <a:pt x="267" y="4737"/>
                    <a:pt x="384" y="4779"/>
                    <a:pt x="501" y="4779"/>
                  </a:cubicBezTo>
                  <a:cubicBezTo>
                    <a:pt x="617" y="4779"/>
                    <a:pt x="734" y="4737"/>
                    <a:pt x="834" y="4654"/>
                  </a:cubicBezTo>
                  <a:cubicBezTo>
                    <a:pt x="1735" y="3520"/>
                    <a:pt x="2635" y="2419"/>
                    <a:pt x="3536" y="1285"/>
                  </a:cubicBezTo>
                  <a:lnTo>
                    <a:pt x="3936" y="818"/>
                  </a:lnTo>
                  <a:cubicBezTo>
                    <a:pt x="4103" y="617"/>
                    <a:pt x="4103" y="317"/>
                    <a:pt x="3936" y="150"/>
                  </a:cubicBezTo>
                  <a:cubicBezTo>
                    <a:pt x="3836" y="50"/>
                    <a:pt x="3711" y="0"/>
                    <a:pt x="3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044;p51">
              <a:extLst>
                <a:ext uri="{FF2B5EF4-FFF2-40B4-BE49-F238E27FC236}">
                  <a16:creationId xmlns:a16="http://schemas.microsoft.com/office/drawing/2014/main" id="{10C49744-3A4F-AA7C-E642-03560BF59A8D}"/>
                </a:ext>
              </a:extLst>
            </p:cNvPr>
            <p:cNvSpPr/>
            <p:nvPr/>
          </p:nvSpPr>
          <p:spPr>
            <a:xfrm>
              <a:off x="309475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590" y="0"/>
                  </a:moveTo>
                  <a:cubicBezTo>
                    <a:pt x="3469" y="0"/>
                    <a:pt x="3353" y="50"/>
                    <a:pt x="3269" y="150"/>
                  </a:cubicBezTo>
                  <a:cubicBezTo>
                    <a:pt x="2368" y="1251"/>
                    <a:pt x="1468" y="2385"/>
                    <a:pt x="567" y="3520"/>
                  </a:cubicBezTo>
                  <a:lnTo>
                    <a:pt x="167" y="3987"/>
                  </a:lnTo>
                  <a:cubicBezTo>
                    <a:pt x="0" y="4153"/>
                    <a:pt x="0" y="4454"/>
                    <a:pt x="167" y="4654"/>
                  </a:cubicBezTo>
                  <a:cubicBezTo>
                    <a:pt x="267" y="4737"/>
                    <a:pt x="392" y="4779"/>
                    <a:pt x="513" y="4779"/>
                  </a:cubicBezTo>
                  <a:cubicBezTo>
                    <a:pt x="634" y="4779"/>
                    <a:pt x="751" y="4737"/>
                    <a:pt x="834" y="4654"/>
                  </a:cubicBezTo>
                  <a:cubicBezTo>
                    <a:pt x="1735" y="3520"/>
                    <a:pt x="2635" y="2419"/>
                    <a:pt x="3536" y="1285"/>
                  </a:cubicBezTo>
                  <a:lnTo>
                    <a:pt x="3936" y="818"/>
                  </a:lnTo>
                  <a:cubicBezTo>
                    <a:pt x="4103" y="617"/>
                    <a:pt x="4103" y="317"/>
                    <a:pt x="3936" y="150"/>
                  </a:cubicBezTo>
                  <a:cubicBezTo>
                    <a:pt x="3836" y="50"/>
                    <a:pt x="3711" y="0"/>
                    <a:pt x="3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045;p51">
              <a:extLst>
                <a:ext uri="{FF2B5EF4-FFF2-40B4-BE49-F238E27FC236}">
                  <a16:creationId xmlns:a16="http://schemas.microsoft.com/office/drawing/2014/main" id="{9E63D8D2-5038-4EEC-15AD-708F0E0B1AA2}"/>
                </a:ext>
              </a:extLst>
            </p:cNvPr>
            <p:cNvSpPr/>
            <p:nvPr/>
          </p:nvSpPr>
          <p:spPr>
            <a:xfrm>
              <a:off x="386175" y="2288900"/>
              <a:ext cx="103450" cy="119475"/>
            </a:xfrm>
            <a:custGeom>
              <a:avLst/>
              <a:gdLst/>
              <a:ahLst/>
              <a:cxnLst/>
              <a:rect l="l" t="t" r="r" b="b"/>
              <a:pathLst>
                <a:path w="4138" h="4779" extrusionOk="0">
                  <a:moveTo>
                    <a:pt x="3620" y="0"/>
                  </a:moveTo>
                  <a:cubicBezTo>
                    <a:pt x="3503" y="0"/>
                    <a:pt x="3387" y="50"/>
                    <a:pt x="3303" y="150"/>
                  </a:cubicBezTo>
                  <a:lnTo>
                    <a:pt x="568" y="3520"/>
                  </a:lnTo>
                  <a:lnTo>
                    <a:pt x="201" y="3987"/>
                  </a:lnTo>
                  <a:cubicBezTo>
                    <a:pt x="1" y="4153"/>
                    <a:pt x="1" y="4454"/>
                    <a:pt x="201" y="4654"/>
                  </a:cubicBezTo>
                  <a:cubicBezTo>
                    <a:pt x="285" y="4737"/>
                    <a:pt x="401" y="4779"/>
                    <a:pt x="522" y="4779"/>
                  </a:cubicBezTo>
                  <a:cubicBezTo>
                    <a:pt x="643" y="4779"/>
                    <a:pt x="768" y="4737"/>
                    <a:pt x="868" y="4654"/>
                  </a:cubicBezTo>
                  <a:cubicBezTo>
                    <a:pt x="1769" y="3520"/>
                    <a:pt x="2670" y="2419"/>
                    <a:pt x="3570" y="1285"/>
                  </a:cubicBezTo>
                  <a:lnTo>
                    <a:pt x="3937" y="818"/>
                  </a:lnTo>
                  <a:cubicBezTo>
                    <a:pt x="4137" y="617"/>
                    <a:pt x="4137" y="317"/>
                    <a:pt x="3937" y="150"/>
                  </a:cubicBezTo>
                  <a:cubicBezTo>
                    <a:pt x="3854" y="50"/>
                    <a:pt x="3737" y="0"/>
                    <a:pt x="36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046;p51">
              <a:extLst>
                <a:ext uri="{FF2B5EF4-FFF2-40B4-BE49-F238E27FC236}">
                  <a16:creationId xmlns:a16="http://schemas.microsoft.com/office/drawing/2014/main" id="{55A90002-F857-6F51-959D-3CCAF392BC94}"/>
                </a:ext>
              </a:extLst>
            </p:cNvPr>
            <p:cNvSpPr/>
            <p:nvPr/>
          </p:nvSpPr>
          <p:spPr>
            <a:xfrm>
              <a:off x="463750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603" y="0"/>
                  </a:moveTo>
                  <a:cubicBezTo>
                    <a:pt x="3486" y="0"/>
                    <a:pt x="3369" y="50"/>
                    <a:pt x="3269" y="150"/>
                  </a:cubicBezTo>
                  <a:lnTo>
                    <a:pt x="567" y="3520"/>
                  </a:lnTo>
                  <a:lnTo>
                    <a:pt x="200" y="3987"/>
                  </a:lnTo>
                  <a:cubicBezTo>
                    <a:pt x="0" y="4153"/>
                    <a:pt x="0" y="4454"/>
                    <a:pt x="200" y="4654"/>
                  </a:cubicBezTo>
                  <a:cubicBezTo>
                    <a:pt x="284" y="4737"/>
                    <a:pt x="400" y="4779"/>
                    <a:pt x="517" y="4779"/>
                  </a:cubicBezTo>
                  <a:cubicBezTo>
                    <a:pt x="634" y="4779"/>
                    <a:pt x="751" y="4737"/>
                    <a:pt x="834" y="4654"/>
                  </a:cubicBezTo>
                  <a:cubicBezTo>
                    <a:pt x="1735" y="3520"/>
                    <a:pt x="2635" y="2419"/>
                    <a:pt x="3569" y="1285"/>
                  </a:cubicBezTo>
                  <a:lnTo>
                    <a:pt x="3936" y="818"/>
                  </a:lnTo>
                  <a:cubicBezTo>
                    <a:pt x="4103" y="617"/>
                    <a:pt x="4103" y="317"/>
                    <a:pt x="3936" y="150"/>
                  </a:cubicBezTo>
                  <a:cubicBezTo>
                    <a:pt x="3836" y="50"/>
                    <a:pt x="3720" y="0"/>
                    <a:pt x="36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047;p51">
              <a:extLst>
                <a:ext uri="{FF2B5EF4-FFF2-40B4-BE49-F238E27FC236}">
                  <a16:creationId xmlns:a16="http://schemas.microsoft.com/office/drawing/2014/main" id="{AD67FEC8-FB81-8D7B-7409-2029F7073D5B}"/>
                </a:ext>
              </a:extLst>
            </p:cNvPr>
            <p:cNvSpPr/>
            <p:nvPr/>
          </p:nvSpPr>
          <p:spPr>
            <a:xfrm>
              <a:off x="541300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590" y="0"/>
                  </a:moveTo>
                  <a:cubicBezTo>
                    <a:pt x="3470" y="0"/>
                    <a:pt x="3353" y="50"/>
                    <a:pt x="3269" y="150"/>
                  </a:cubicBezTo>
                  <a:lnTo>
                    <a:pt x="567" y="3520"/>
                  </a:lnTo>
                  <a:lnTo>
                    <a:pt x="167" y="3987"/>
                  </a:lnTo>
                  <a:cubicBezTo>
                    <a:pt x="0" y="4153"/>
                    <a:pt x="0" y="4454"/>
                    <a:pt x="167" y="4654"/>
                  </a:cubicBezTo>
                  <a:cubicBezTo>
                    <a:pt x="267" y="4737"/>
                    <a:pt x="384" y="4779"/>
                    <a:pt x="501" y="4779"/>
                  </a:cubicBezTo>
                  <a:cubicBezTo>
                    <a:pt x="618" y="4779"/>
                    <a:pt x="734" y="4737"/>
                    <a:pt x="834" y="4654"/>
                  </a:cubicBezTo>
                  <a:cubicBezTo>
                    <a:pt x="1735" y="3520"/>
                    <a:pt x="2636" y="2419"/>
                    <a:pt x="3536" y="1285"/>
                  </a:cubicBezTo>
                  <a:lnTo>
                    <a:pt x="3937" y="818"/>
                  </a:lnTo>
                  <a:cubicBezTo>
                    <a:pt x="4103" y="617"/>
                    <a:pt x="4103" y="317"/>
                    <a:pt x="3937" y="150"/>
                  </a:cubicBezTo>
                  <a:cubicBezTo>
                    <a:pt x="3836" y="50"/>
                    <a:pt x="3711" y="0"/>
                    <a:pt x="3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2048;p51">
              <a:extLst>
                <a:ext uri="{FF2B5EF4-FFF2-40B4-BE49-F238E27FC236}">
                  <a16:creationId xmlns:a16="http://schemas.microsoft.com/office/drawing/2014/main" id="{D881F650-136A-0327-9884-7553242EBF14}"/>
                </a:ext>
              </a:extLst>
            </p:cNvPr>
            <p:cNvSpPr/>
            <p:nvPr/>
          </p:nvSpPr>
          <p:spPr>
            <a:xfrm>
              <a:off x="618025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615" y="0"/>
                  </a:moveTo>
                  <a:cubicBezTo>
                    <a:pt x="3494" y="0"/>
                    <a:pt x="3369" y="50"/>
                    <a:pt x="3269" y="150"/>
                  </a:cubicBezTo>
                  <a:lnTo>
                    <a:pt x="567" y="3520"/>
                  </a:lnTo>
                  <a:lnTo>
                    <a:pt x="200" y="3987"/>
                  </a:lnTo>
                  <a:cubicBezTo>
                    <a:pt x="0" y="4153"/>
                    <a:pt x="0" y="4454"/>
                    <a:pt x="200" y="4654"/>
                  </a:cubicBezTo>
                  <a:cubicBezTo>
                    <a:pt x="284" y="4737"/>
                    <a:pt x="401" y="4779"/>
                    <a:pt x="521" y="4779"/>
                  </a:cubicBezTo>
                  <a:cubicBezTo>
                    <a:pt x="642" y="4779"/>
                    <a:pt x="767" y="4737"/>
                    <a:pt x="868" y="4654"/>
                  </a:cubicBezTo>
                  <a:lnTo>
                    <a:pt x="3569" y="1285"/>
                  </a:lnTo>
                  <a:lnTo>
                    <a:pt x="3936" y="818"/>
                  </a:lnTo>
                  <a:cubicBezTo>
                    <a:pt x="4103" y="617"/>
                    <a:pt x="4103" y="317"/>
                    <a:pt x="3936" y="150"/>
                  </a:cubicBezTo>
                  <a:cubicBezTo>
                    <a:pt x="3853" y="50"/>
                    <a:pt x="3736" y="0"/>
                    <a:pt x="36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2049;p51">
              <a:extLst>
                <a:ext uri="{FF2B5EF4-FFF2-40B4-BE49-F238E27FC236}">
                  <a16:creationId xmlns:a16="http://schemas.microsoft.com/office/drawing/2014/main" id="{D191DD5F-EFCF-516F-A949-1061D4FF7FDF}"/>
                </a:ext>
              </a:extLst>
            </p:cNvPr>
            <p:cNvSpPr/>
            <p:nvPr/>
          </p:nvSpPr>
          <p:spPr>
            <a:xfrm>
              <a:off x="695575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603" y="0"/>
                  </a:moveTo>
                  <a:cubicBezTo>
                    <a:pt x="3486" y="0"/>
                    <a:pt x="3370" y="50"/>
                    <a:pt x="3269" y="150"/>
                  </a:cubicBezTo>
                  <a:lnTo>
                    <a:pt x="568" y="3520"/>
                  </a:lnTo>
                  <a:lnTo>
                    <a:pt x="167" y="3987"/>
                  </a:lnTo>
                  <a:cubicBezTo>
                    <a:pt x="0" y="4153"/>
                    <a:pt x="0" y="4454"/>
                    <a:pt x="167" y="4654"/>
                  </a:cubicBezTo>
                  <a:cubicBezTo>
                    <a:pt x="267" y="4737"/>
                    <a:pt x="392" y="4779"/>
                    <a:pt x="513" y="4779"/>
                  </a:cubicBezTo>
                  <a:cubicBezTo>
                    <a:pt x="634" y="4779"/>
                    <a:pt x="751" y="4737"/>
                    <a:pt x="834" y="4654"/>
                  </a:cubicBezTo>
                  <a:lnTo>
                    <a:pt x="3536" y="1285"/>
                  </a:lnTo>
                  <a:lnTo>
                    <a:pt x="3937" y="818"/>
                  </a:lnTo>
                  <a:cubicBezTo>
                    <a:pt x="4103" y="617"/>
                    <a:pt x="4103" y="317"/>
                    <a:pt x="3937" y="150"/>
                  </a:cubicBezTo>
                  <a:cubicBezTo>
                    <a:pt x="3837" y="50"/>
                    <a:pt x="3720" y="0"/>
                    <a:pt x="36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5" name="Google Shape;2125;p52"/>
          <p:cNvSpPr txBox="1">
            <a:spLocks noGrp="1"/>
          </p:cNvSpPr>
          <p:nvPr>
            <p:ph type="title"/>
          </p:nvPr>
        </p:nvSpPr>
        <p:spPr>
          <a:xfrm>
            <a:off x="2209938" y="808050"/>
            <a:ext cx="3969300" cy="119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Penilaian</a:t>
            </a:r>
            <a:endParaRPr dirty="0"/>
          </a:p>
        </p:txBody>
      </p:sp>
      <p:sp>
        <p:nvSpPr>
          <p:cNvPr id="2126" name="Google Shape;2126;p52"/>
          <p:cNvSpPr txBox="1">
            <a:spLocks noGrp="1"/>
          </p:cNvSpPr>
          <p:nvPr>
            <p:ph type="subTitle" idx="1"/>
          </p:nvPr>
        </p:nvSpPr>
        <p:spPr>
          <a:xfrm>
            <a:off x="1577775" y="2240950"/>
            <a:ext cx="5233800" cy="2096700"/>
          </a:xfrm>
          <a:prstGeom prst="rect">
            <a:avLst/>
          </a:prstGeom>
        </p:spPr>
        <p:txBody>
          <a:bodyPr spcFirstLastPara="1" wrap="square" lIns="457200" tIns="91425" rIns="457200" bIns="91425" anchor="ctr" anchorCtr="0">
            <a:noAutofit/>
          </a:bodyPr>
          <a:lstStyle/>
          <a:p>
            <a:pPr marL="285750" indent="-285750" algn="l">
              <a:buSzPts val="1100"/>
              <a:buFont typeface="Wingdings" panose="05000000000000000000" pitchFamily="2" charset="2"/>
              <a:buChar char="ü"/>
            </a:pPr>
            <a:r>
              <a:rPr lang="en-US" dirty="0" err="1"/>
              <a:t>Aktifitas</a:t>
            </a:r>
            <a:r>
              <a:rPr lang="en-US" dirty="0"/>
              <a:t> </a:t>
            </a:r>
            <a:r>
              <a:rPr lang="en-US" dirty="0" err="1"/>
              <a:t>Partisipatif</a:t>
            </a:r>
            <a:r>
              <a:rPr lang="en-US" dirty="0"/>
              <a:t> 60%</a:t>
            </a:r>
          </a:p>
          <a:p>
            <a:pPr marL="285750" indent="-285750" algn="l">
              <a:buSzPts val="1100"/>
              <a:buFont typeface="Wingdings" panose="05000000000000000000" pitchFamily="2" charset="2"/>
              <a:buChar char="ü"/>
            </a:pPr>
            <a:r>
              <a:rPr lang="en-US" dirty="0"/>
              <a:t>UTS 20%</a:t>
            </a:r>
          </a:p>
          <a:p>
            <a:pPr marL="285750" indent="-285750" algn="l">
              <a:buSzPts val="1100"/>
              <a:buFont typeface="Wingdings" panose="05000000000000000000" pitchFamily="2" charset="2"/>
              <a:buChar char="ü"/>
            </a:pPr>
            <a:r>
              <a:rPr lang="en-US" dirty="0"/>
              <a:t>UAS 20%</a:t>
            </a:r>
          </a:p>
        </p:txBody>
      </p:sp>
      <p:grpSp>
        <p:nvGrpSpPr>
          <p:cNvPr id="2127" name="Google Shape;2127;p52"/>
          <p:cNvGrpSpPr/>
          <p:nvPr/>
        </p:nvGrpSpPr>
        <p:grpSpPr>
          <a:xfrm>
            <a:off x="7580996" y="3673505"/>
            <a:ext cx="1002623" cy="934476"/>
            <a:chOff x="6556651" y="3032093"/>
            <a:chExt cx="1672432" cy="1558759"/>
          </a:xfrm>
        </p:grpSpPr>
        <p:sp>
          <p:nvSpPr>
            <p:cNvPr id="2128" name="Google Shape;2128;p52"/>
            <p:cNvSpPr/>
            <p:nvPr/>
          </p:nvSpPr>
          <p:spPr>
            <a:xfrm>
              <a:off x="6556651" y="3032093"/>
              <a:ext cx="1672432" cy="1558759"/>
            </a:xfrm>
            <a:custGeom>
              <a:avLst/>
              <a:gdLst/>
              <a:ahLst/>
              <a:cxnLst/>
              <a:rect l="l" t="t" r="r" b="b"/>
              <a:pathLst>
                <a:path w="49258" h="45910" extrusionOk="0">
                  <a:moveTo>
                    <a:pt x="25421" y="1"/>
                  </a:moveTo>
                  <a:cubicBezTo>
                    <a:pt x="15700" y="433"/>
                    <a:pt x="7346" y="6878"/>
                    <a:pt x="4429" y="16132"/>
                  </a:cubicBezTo>
                  <a:cubicBezTo>
                    <a:pt x="4429" y="16204"/>
                    <a:pt x="4393" y="16276"/>
                    <a:pt x="4393" y="16384"/>
                  </a:cubicBezTo>
                  <a:cubicBezTo>
                    <a:pt x="1" y="31075"/>
                    <a:pt x="10983" y="45873"/>
                    <a:pt x="26358" y="45909"/>
                  </a:cubicBezTo>
                  <a:lnTo>
                    <a:pt x="26322" y="45873"/>
                  </a:lnTo>
                  <a:lnTo>
                    <a:pt x="26322" y="45873"/>
                  </a:lnTo>
                  <a:cubicBezTo>
                    <a:pt x="26354" y="45874"/>
                    <a:pt x="26387" y="45874"/>
                    <a:pt x="26420" y="45874"/>
                  </a:cubicBezTo>
                  <a:cubicBezTo>
                    <a:pt x="34699" y="45874"/>
                    <a:pt x="42325" y="41344"/>
                    <a:pt x="46377" y="34099"/>
                  </a:cubicBezTo>
                  <a:cubicBezTo>
                    <a:pt x="46485" y="33955"/>
                    <a:pt x="46593" y="33811"/>
                    <a:pt x="46665" y="33667"/>
                  </a:cubicBezTo>
                  <a:cubicBezTo>
                    <a:pt x="48358" y="30355"/>
                    <a:pt x="49258" y="26718"/>
                    <a:pt x="49258" y="23045"/>
                  </a:cubicBezTo>
                  <a:lnTo>
                    <a:pt x="49258" y="22973"/>
                  </a:lnTo>
                  <a:cubicBezTo>
                    <a:pt x="49258" y="16780"/>
                    <a:pt x="46773" y="10875"/>
                    <a:pt x="42381" y="6590"/>
                  </a:cubicBezTo>
                  <a:lnTo>
                    <a:pt x="42237" y="6446"/>
                  </a:lnTo>
                  <a:cubicBezTo>
                    <a:pt x="42165" y="6374"/>
                    <a:pt x="42093" y="6338"/>
                    <a:pt x="42021" y="6266"/>
                  </a:cubicBezTo>
                  <a:cubicBezTo>
                    <a:pt x="41300" y="5582"/>
                    <a:pt x="40544" y="4970"/>
                    <a:pt x="39788" y="4358"/>
                  </a:cubicBezTo>
                  <a:cubicBezTo>
                    <a:pt x="39680" y="4322"/>
                    <a:pt x="39608" y="4250"/>
                    <a:pt x="39536" y="4214"/>
                  </a:cubicBezTo>
                  <a:cubicBezTo>
                    <a:pt x="35683" y="1477"/>
                    <a:pt x="31074" y="37"/>
                    <a:pt x="26322" y="37"/>
                  </a:cubicBezTo>
                  <a:lnTo>
                    <a:pt x="25961" y="37"/>
                  </a:lnTo>
                  <a:cubicBezTo>
                    <a:pt x="25817" y="1"/>
                    <a:pt x="25673" y="1"/>
                    <a:pt x="255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76200" dir="2880000" algn="bl" rotWithShape="0">
                <a:schemeClr val="dk1">
                  <a:alpha val="8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52"/>
            <p:cNvSpPr/>
            <p:nvPr/>
          </p:nvSpPr>
          <p:spPr>
            <a:xfrm>
              <a:off x="6583542" y="3112797"/>
              <a:ext cx="1556315" cy="1379117"/>
            </a:xfrm>
            <a:custGeom>
              <a:avLst/>
              <a:gdLst/>
              <a:ahLst/>
              <a:cxnLst/>
              <a:rect l="l" t="t" r="r" b="b"/>
              <a:pathLst>
                <a:path w="45838" h="40619" extrusionOk="0">
                  <a:moveTo>
                    <a:pt x="24665" y="0"/>
                  </a:moveTo>
                  <a:cubicBezTo>
                    <a:pt x="9038" y="649"/>
                    <a:pt x="1" y="17932"/>
                    <a:pt x="8354" y="31146"/>
                  </a:cubicBezTo>
                  <a:cubicBezTo>
                    <a:pt x="12350" y="37494"/>
                    <a:pt x="18929" y="40618"/>
                    <a:pt x="25499" y="40618"/>
                  </a:cubicBezTo>
                  <a:cubicBezTo>
                    <a:pt x="32605" y="40618"/>
                    <a:pt x="39699" y="36963"/>
                    <a:pt x="43497" y="29778"/>
                  </a:cubicBezTo>
                  <a:cubicBezTo>
                    <a:pt x="43533" y="29706"/>
                    <a:pt x="43569" y="29634"/>
                    <a:pt x="43605" y="29562"/>
                  </a:cubicBezTo>
                  <a:cubicBezTo>
                    <a:pt x="43641" y="29454"/>
                    <a:pt x="43713" y="29346"/>
                    <a:pt x="43749" y="29238"/>
                  </a:cubicBezTo>
                  <a:cubicBezTo>
                    <a:pt x="45117" y="26465"/>
                    <a:pt x="45837" y="23405"/>
                    <a:pt x="45837" y="20308"/>
                  </a:cubicBezTo>
                  <a:cubicBezTo>
                    <a:pt x="45837" y="9074"/>
                    <a:pt x="36728" y="0"/>
                    <a:pt x="25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52"/>
            <p:cNvSpPr/>
            <p:nvPr/>
          </p:nvSpPr>
          <p:spPr>
            <a:xfrm>
              <a:off x="6791364" y="3111575"/>
              <a:ext cx="784914" cy="1307409"/>
            </a:xfrm>
            <a:custGeom>
              <a:avLst/>
              <a:gdLst/>
              <a:ahLst/>
              <a:cxnLst/>
              <a:rect l="l" t="t" r="r" b="b"/>
              <a:pathLst>
                <a:path w="23118" h="38507" extrusionOk="0">
                  <a:moveTo>
                    <a:pt x="18580" y="0"/>
                  </a:moveTo>
                  <a:cubicBezTo>
                    <a:pt x="9975" y="360"/>
                    <a:pt x="2557" y="6086"/>
                    <a:pt x="1" y="14295"/>
                  </a:cubicBezTo>
                  <a:lnTo>
                    <a:pt x="3962" y="17212"/>
                  </a:lnTo>
                  <a:cubicBezTo>
                    <a:pt x="5078" y="18040"/>
                    <a:pt x="6302" y="18904"/>
                    <a:pt x="7670" y="18940"/>
                  </a:cubicBezTo>
                  <a:cubicBezTo>
                    <a:pt x="8270" y="18940"/>
                    <a:pt x="8903" y="18796"/>
                    <a:pt x="9503" y="18796"/>
                  </a:cubicBezTo>
                  <a:cubicBezTo>
                    <a:pt x="9803" y="18796"/>
                    <a:pt x="10095" y="18832"/>
                    <a:pt x="10371" y="18940"/>
                  </a:cubicBezTo>
                  <a:cubicBezTo>
                    <a:pt x="11415" y="19336"/>
                    <a:pt x="11883" y="20668"/>
                    <a:pt x="11739" y="21784"/>
                  </a:cubicBezTo>
                  <a:cubicBezTo>
                    <a:pt x="11595" y="22901"/>
                    <a:pt x="11019" y="23909"/>
                    <a:pt x="10659" y="24989"/>
                  </a:cubicBezTo>
                  <a:cubicBezTo>
                    <a:pt x="9903" y="27149"/>
                    <a:pt x="9903" y="29634"/>
                    <a:pt x="11055" y="31614"/>
                  </a:cubicBezTo>
                  <a:cubicBezTo>
                    <a:pt x="12495" y="34027"/>
                    <a:pt x="15268" y="35179"/>
                    <a:pt x="17896" y="36187"/>
                  </a:cubicBezTo>
                  <a:cubicBezTo>
                    <a:pt x="18652" y="36403"/>
                    <a:pt x="19337" y="36763"/>
                    <a:pt x="19877" y="37303"/>
                  </a:cubicBezTo>
                  <a:cubicBezTo>
                    <a:pt x="20201" y="37663"/>
                    <a:pt x="20417" y="38131"/>
                    <a:pt x="20849" y="38383"/>
                  </a:cubicBezTo>
                  <a:cubicBezTo>
                    <a:pt x="20979" y="38466"/>
                    <a:pt x="21143" y="38506"/>
                    <a:pt x="21308" y="38506"/>
                  </a:cubicBezTo>
                  <a:cubicBezTo>
                    <a:pt x="21644" y="38506"/>
                    <a:pt x="21977" y="38338"/>
                    <a:pt x="22001" y="38023"/>
                  </a:cubicBezTo>
                  <a:cubicBezTo>
                    <a:pt x="20957" y="36691"/>
                    <a:pt x="20849" y="34855"/>
                    <a:pt x="21209" y="33199"/>
                  </a:cubicBezTo>
                  <a:cubicBezTo>
                    <a:pt x="21569" y="31542"/>
                    <a:pt x="22361" y="30030"/>
                    <a:pt x="22937" y="28446"/>
                  </a:cubicBezTo>
                  <a:cubicBezTo>
                    <a:pt x="23045" y="28158"/>
                    <a:pt x="23117" y="27834"/>
                    <a:pt x="23081" y="27509"/>
                  </a:cubicBezTo>
                  <a:cubicBezTo>
                    <a:pt x="23009" y="27185"/>
                    <a:pt x="22865" y="26897"/>
                    <a:pt x="22649" y="26681"/>
                  </a:cubicBezTo>
                  <a:cubicBezTo>
                    <a:pt x="21965" y="25925"/>
                    <a:pt x="21137" y="25313"/>
                    <a:pt x="20201" y="24953"/>
                  </a:cubicBezTo>
                  <a:cubicBezTo>
                    <a:pt x="20813" y="23837"/>
                    <a:pt x="19769" y="22433"/>
                    <a:pt x="18544" y="21964"/>
                  </a:cubicBezTo>
                  <a:cubicBezTo>
                    <a:pt x="17356" y="21496"/>
                    <a:pt x="15988" y="21496"/>
                    <a:pt x="14872" y="20848"/>
                  </a:cubicBezTo>
                  <a:cubicBezTo>
                    <a:pt x="14692" y="20776"/>
                    <a:pt x="14512" y="20632"/>
                    <a:pt x="14404" y="20452"/>
                  </a:cubicBezTo>
                  <a:cubicBezTo>
                    <a:pt x="14260" y="20092"/>
                    <a:pt x="14296" y="19696"/>
                    <a:pt x="14512" y="19372"/>
                  </a:cubicBezTo>
                  <a:cubicBezTo>
                    <a:pt x="15520" y="17284"/>
                    <a:pt x="17752" y="16095"/>
                    <a:pt x="19949" y="15375"/>
                  </a:cubicBezTo>
                  <a:cubicBezTo>
                    <a:pt x="20417" y="15267"/>
                    <a:pt x="20885" y="15051"/>
                    <a:pt x="21281" y="14727"/>
                  </a:cubicBezTo>
                  <a:cubicBezTo>
                    <a:pt x="21821" y="14259"/>
                    <a:pt x="21929" y="13467"/>
                    <a:pt x="21965" y="12747"/>
                  </a:cubicBezTo>
                  <a:cubicBezTo>
                    <a:pt x="22073" y="11342"/>
                    <a:pt x="22001" y="9974"/>
                    <a:pt x="21821" y="8570"/>
                  </a:cubicBezTo>
                  <a:cubicBezTo>
                    <a:pt x="21461" y="6122"/>
                    <a:pt x="20669" y="3745"/>
                    <a:pt x="19517" y="1585"/>
                  </a:cubicBezTo>
                  <a:cubicBezTo>
                    <a:pt x="19229" y="1045"/>
                    <a:pt x="18904" y="504"/>
                    <a:pt x="185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52"/>
            <p:cNvSpPr/>
            <p:nvPr/>
          </p:nvSpPr>
          <p:spPr>
            <a:xfrm>
              <a:off x="7688693" y="3242392"/>
              <a:ext cx="451161" cy="1025399"/>
            </a:xfrm>
            <a:custGeom>
              <a:avLst/>
              <a:gdLst/>
              <a:ahLst/>
              <a:cxnLst/>
              <a:rect l="l" t="t" r="r" b="b"/>
              <a:pathLst>
                <a:path w="13288" h="30201" extrusionOk="0">
                  <a:moveTo>
                    <a:pt x="4898" y="0"/>
                  </a:moveTo>
                  <a:lnTo>
                    <a:pt x="4466" y="288"/>
                  </a:lnTo>
                  <a:cubicBezTo>
                    <a:pt x="3638" y="828"/>
                    <a:pt x="2845" y="1404"/>
                    <a:pt x="2161" y="2052"/>
                  </a:cubicBezTo>
                  <a:cubicBezTo>
                    <a:pt x="793" y="3385"/>
                    <a:pt x="1" y="5761"/>
                    <a:pt x="1333" y="7093"/>
                  </a:cubicBezTo>
                  <a:cubicBezTo>
                    <a:pt x="2485" y="8282"/>
                    <a:pt x="4790" y="8318"/>
                    <a:pt x="5186" y="9902"/>
                  </a:cubicBezTo>
                  <a:cubicBezTo>
                    <a:pt x="5402" y="10838"/>
                    <a:pt x="4754" y="11738"/>
                    <a:pt x="4214" y="12566"/>
                  </a:cubicBezTo>
                  <a:cubicBezTo>
                    <a:pt x="3674" y="13359"/>
                    <a:pt x="3241" y="14475"/>
                    <a:pt x="3818" y="15267"/>
                  </a:cubicBezTo>
                  <a:cubicBezTo>
                    <a:pt x="3998" y="15483"/>
                    <a:pt x="4250" y="15699"/>
                    <a:pt x="4466" y="15879"/>
                  </a:cubicBezTo>
                  <a:cubicBezTo>
                    <a:pt x="5690" y="16959"/>
                    <a:pt x="5942" y="18868"/>
                    <a:pt x="5474" y="20452"/>
                  </a:cubicBezTo>
                  <a:cubicBezTo>
                    <a:pt x="5042" y="22036"/>
                    <a:pt x="4070" y="23368"/>
                    <a:pt x="3169" y="24773"/>
                  </a:cubicBezTo>
                  <a:cubicBezTo>
                    <a:pt x="2305" y="26177"/>
                    <a:pt x="1513" y="27689"/>
                    <a:pt x="1477" y="29346"/>
                  </a:cubicBezTo>
                  <a:cubicBezTo>
                    <a:pt x="1441" y="29562"/>
                    <a:pt x="1513" y="29778"/>
                    <a:pt x="1621" y="29958"/>
                  </a:cubicBezTo>
                  <a:cubicBezTo>
                    <a:pt x="1747" y="30138"/>
                    <a:pt x="1945" y="30201"/>
                    <a:pt x="2161" y="30201"/>
                  </a:cubicBezTo>
                  <a:cubicBezTo>
                    <a:pt x="2377" y="30201"/>
                    <a:pt x="2611" y="30138"/>
                    <a:pt x="2809" y="30066"/>
                  </a:cubicBezTo>
                  <a:cubicBezTo>
                    <a:pt x="4034" y="29598"/>
                    <a:pt x="5150" y="28877"/>
                    <a:pt x="6050" y="27941"/>
                  </a:cubicBezTo>
                  <a:cubicBezTo>
                    <a:pt x="6518" y="27401"/>
                    <a:pt x="7058" y="26933"/>
                    <a:pt x="7634" y="26573"/>
                  </a:cubicBezTo>
                  <a:cubicBezTo>
                    <a:pt x="8246" y="26285"/>
                    <a:pt x="8895" y="26141"/>
                    <a:pt x="9579" y="26105"/>
                  </a:cubicBezTo>
                  <a:cubicBezTo>
                    <a:pt x="10047" y="26069"/>
                    <a:pt x="10515" y="26033"/>
                    <a:pt x="11019" y="25961"/>
                  </a:cubicBezTo>
                  <a:cubicBezTo>
                    <a:pt x="12531" y="23044"/>
                    <a:pt x="13287" y="19804"/>
                    <a:pt x="13287" y="16527"/>
                  </a:cubicBezTo>
                  <a:cubicBezTo>
                    <a:pt x="13287" y="10010"/>
                    <a:pt x="10191" y="3853"/>
                    <a:pt x="48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32" name="Google Shape;2132;p52"/>
          <p:cNvGrpSpPr/>
          <p:nvPr/>
        </p:nvGrpSpPr>
        <p:grpSpPr>
          <a:xfrm rot="1283121">
            <a:off x="-525011" y="4120817"/>
            <a:ext cx="1490322" cy="486577"/>
            <a:chOff x="2564525" y="5223525"/>
            <a:chExt cx="2556110" cy="834547"/>
          </a:xfrm>
        </p:grpSpPr>
        <p:sp>
          <p:nvSpPr>
            <p:cNvPr id="2133" name="Google Shape;2133;p52"/>
            <p:cNvSpPr/>
            <p:nvPr/>
          </p:nvSpPr>
          <p:spPr>
            <a:xfrm>
              <a:off x="2564525" y="5223525"/>
              <a:ext cx="2556110" cy="834547"/>
            </a:xfrm>
            <a:custGeom>
              <a:avLst/>
              <a:gdLst/>
              <a:ahLst/>
              <a:cxnLst/>
              <a:rect l="l" t="t" r="r" b="b"/>
              <a:pathLst>
                <a:path w="137333" h="44838" extrusionOk="0">
                  <a:moveTo>
                    <a:pt x="132358" y="3182"/>
                  </a:moveTo>
                  <a:lnTo>
                    <a:pt x="129681" y="5395"/>
                  </a:lnTo>
                  <a:cubicBezTo>
                    <a:pt x="128986" y="5986"/>
                    <a:pt x="128290" y="6555"/>
                    <a:pt x="127595" y="7124"/>
                  </a:cubicBezTo>
                  <a:cubicBezTo>
                    <a:pt x="127258" y="7398"/>
                    <a:pt x="127300" y="7566"/>
                    <a:pt x="127637" y="7798"/>
                  </a:cubicBezTo>
                  <a:cubicBezTo>
                    <a:pt x="129155" y="8810"/>
                    <a:pt x="130651" y="9864"/>
                    <a:pt x="132168" y="10875"/>
                  </a:cubicBezTo>
                  <a:cubicBezTo>
                    <a:pt x="132632" y="11170"/>
                    <a:pt x="132716" y="11339"/>
                    <a:pt x="132211" y="11718"/>
                  </a:cubicBezTo>
                  <a:cubicBezTo>
                    <a:pt x="130841" y="12793"/>
                    <a:pt x="129492" y="13910"/>
                    <a:pt x="128143" y="15048"/>
                  </a:cubicBezTo>
                  <a:cubicBezTo>
                    <a:pt x="127532" y="15554"/>
                    <a:pt x="127553" y="15554"/>
                    <a:pt x="128185" y="15997"/>
                  </a:cubicBezTo>
                  <a:lnTo>
                    <a:pt x="132463" y="18905"/>
                  </a:lnTo>
                  <a:cubicBezTo>
                    <a:pt x="133075" y="19327"/>
                    <a:pt x="133075" y="19369"/>
                    <a:pt x="132506" y="19854"/>
                  </a:cubicBezTo>
                  <a:cubicBezTo>
                    <a:pt x="131157" y="20971"/>
                    <a:pt x="129766" y="22109"/>
                    <a:pt x="128396" y="23226"/>
                  </a:cubicBezTo>
                  <a:cubicBezTo>
                    <a:pt x="128248" y="23352"/>
                    <a:pt x="128122" y="23500"/>
                    <a:pt x="127932" y="23668"/>
                  </a:cubicBezTo>
                  <a:cubicBezTo>
                    <a:pt x="129618" y="24806"/>
                    <a:pt x="131262" y="25945"/>
                    <a:pt x="132927" y="27040"/>
                  </a:cubicBezTo>
                  <a:cubicBezTo>
                    <a:pt x="133370" y="27336"/>
                    <a:pt x="133517" y="27462"/>
                    <a:pt x="132990" y="27884"/>
                  </a:cubicBezTo>
                  <a:cubicBezTo>
                    <a:pt x="131515" y="29022"/>
                    <a:pt x="130103" y="30244"/>
                    <a:pt x="128649" y="31403"/>
                  </a:cubicBezTo>
                  <a:cubicBezTo>
                    <a:pt x="128290" y="31698"/>
                    <a:pt x="128438" y="31825"/>
                    <a:pt x="128733" y="32014"/>
                  </a:cubicBezTo>
                  <a:cubicBezTo>
                    <a:pt x="130229" y="33026"/>
                    <a:pt x="131726" y="34017"/>
                    <a:pt x="133201" y="35028"/>
                  </a:cubicBezTo>
                  <a:cubicBezTo>
                    <a:pt x="133391" y="35176"/>
                    <a:pt x="133644" y="35239"/>
                    <a:pt x="133770" y="35534"/>
                  </a:cubicBezTo>
                  <a:cubicBezTo>
                    <a:pt x="132737" y="35597"/>
                    <a:pt x="131747" y="35618"/>
                    <a:pt x="130756" y="35661"/>
                  </a:cubicBezTo>
                  <a:cubicBezTo>
                    <a:pt x="128269" y="35808"/>
                    <a:pt x="125761" y="35850"/>
                    <a:pt x="123274" y="35998"/>
                  </a:cubicBezTo>
                  <a:cubicBezTo>
                    <a:pt x="122410" y="36040"/>
                    <a:pt x="121567" y="36082"/>
                    <a:pt x="120703" y="36082"/>
                  </a:cubicBezTo>
                  <a:cubicBezTo>
                    <a:pt x="117816" y="36272"/>
                    <a:pt x="114886" y="36398"/>
                    <a:pt x="111999" y="36525"/>
                  </a:cubicBezTo>
                  <a:cubicBezTo>
                    <a:pt x="110017" y="36588"/>
                    <a:pt x="108057" y="36756"/>
                    <a:pt x="106097" y="36756"/>
                  </a:cubicBezTo>
                  <a:cubicBezTo>
                    <a:pt x="105971" y="36862"/>
                    <a:pt x="105802" y="36883"/>
                    <a:pt x="105655" y="36883"/>
                  </a:cubicBezTo>
                  <a:cubicBezTo>
                    <a:pt x="103210" y="36967"/>
                    <a:pt x="100765" y="37052"/>
                    <a:pt x="98341" y="37157"/>
                  </a:cubicBezTo>
                  <a:cubicBezTo>
                    <a:pt x="96065" y="37262"/>
                    <a:pt x="93810" y="37410"/>
                    <a:pt x="91491" y="37515"/>
                  </a:cubicBezTo>
                  <a:cubicBezTo>
                    <a:pt x="89173" y="37621"/>
                    <a:pt x="86855" y="37684"/>
                    <a:pt x="84536" y="37831"/>
                  </a:cubicBezTo>
                  <a:cubicBezTo>
                    <a:pt x="81965" y="37979"/>
                    <a:pt x="79415" y="38148"/>
                    <a:pt x="76865" y="38211"/>
                  </a:cubicBezTo>
                  <a:lnTo>
                    <a:pt x="76865" y="38190"/>
                  </a:lnTo>
                  <a:cubicBezTo>
                    <a:pt x="74083" y="38379"/>
                    <a:pt x="71322" y="38506"/>
                    <a:pt x="68540" y="38590"/>
                  </a:cubicBezTo>
                  <a:cubicBezTo>
                    <a:pt x="67022" y="38632"/>
                    <a:pt x="65484" y="38738"/>
                    <a:pt x="63966" y="38801"/>
                  </a:cubicBezTo>
                  <a:cubicBezTo>
                    <a:pt x="61774" y="38948"/>
                    <a:pt x="59582" y="39012"/>
                    <a:pt x="57411" y="39117"/>
                  </a:cubicBezTo>
                  <a:cubicBezTo>
                    <a:pt x="54714" y="39243"/>
                    <a:pt x="52037" y="39412"/>
                    <a:pt x="49339" y="39475"/>
                  </a:cubicBezTo>
                  <a:cubicBezTo>
                    <a:pt x="46452" y="39686"/>
                    <a:pt x="43564" y="39791"/>
                    <a:pt x="40677" y="39897"/>
                  </a:cubicBezTo>
                  <a:cubicBezTo>
                    <a:pt x="38851" y="39992"/>
                    <a:pt x="37024" y="40156"/>
                    <a:pt x="35183" y="40156"/>
                  </a:cubicBezTo>
                  <a:cubicBezTo>
                    <a:pt x="34984" y="40156"/>
                    <a:pt x="34785" y="40154"/>
                    <a:pt x="34586" y="40150"/>
                  </a:cubicBezTo>
                  <a:cubicBezTo>
                    <a:pt x="34453" y="40259"/>
                    <a:pt x="34312" y="40277"/>
                    <a:pt x="34165" y="40277"/>
                  </a:cubicBezTo>
                  <a:cubicBezTo>
                    <a:pt x="34090" y="40277"/>
                    <a:pt x="34013" y="40272"/>
                    <a:pt x="33934" y="40272"/>
                  </a:cubicBezTo>
                  <a:cubicBezTo>
                    <a:pt x="33899" y="40272"/>
                    <a:pt x="33863" y="40273"/>
                    <a:pt x="33827" y="40276"/>
                  </a:cubicBezTo>
                  <a:cubicBezTo>
                    <a:pt x="31593" y="40360"/>
                    <a:pt x="29338" y="40445"/>
                    <a:pt x="27083" y="40571"/>
                  </a:cubicBezTo>
                  <a:cubicBezTo>
                    <a:pt x="24975" y="40656"/>
                    <a:pt x="22868" y="40803"/>
                    <a:pt x="20760" y="40930"/>
                  </a:cubicBezTo>
                  <a:cubicBezTo>
                    <a:pt x="20669" y="40937"/>
                    <a:pt x="20580" y="40939"/>
                    <a:pt x="20491" y="40939"/>
                  </a:cubicBezTo>
                  <a:cubicBezTo>
                    <a:pt x="20315" y="40939"/>
                    <a:pt x="20142" y="40930"/>
                    <a:pt x="19959" y="40930"/>
                  </a:cubicBezTo>
                  <a:lnTo>
                    <a:pt x="5290" y="41667"/>
                  </a:lnTo>
                  <a:cubicBezTo>
                    <a:pt x="5269" y="41604"/>
                    <a:pt x="5269" y="41541"/>
                    <a:pt x="5248" y="41499"/>
                  </a:cubicBezTo>
                  <a:cubicBezTo>
                    <a:pt x="5944" y="40740"/>
                    <a:pt x="6787" y="40171"/>
                    <a:pt x="7545" y="39517"/>
                  </a:cubicBezTo>
                  <a:cubicBezTo>
                    <a:pt x="8262" y="38885"/>
                    <a:pt x="8978" y="38274"/>
                    <a:pt x="9716" y="37705"/>
                  </a:cubicBezTo>
                  <a:cubicBezTo>
                    <a:pt x="10138" y="37389"/>
                    <a:pt x="10011" y="37241"/>
                    <a:pt x="9653" y="37030"/>
                  </a:cubicBezTo>
                  <a:cubicBezTo>
                    <a:pt x="8135" y="36019"/>
                    <a:pt x="6639" y="34986"/>
                    <a:pt x="5100" y="33996"/>
                  </a:cubicBezTo>
                  <a:cubicBezTo>
                    <a:pt x="4637" y="33679"/>
                    <a:pt x="4616" y="33511"/>
                    <a:pt x="5079" y="33152"/>
                  </a:cubicBezTo>
                  <a:cubicBezTo>
                    <a:pt x="6513" y="32014"/>
                    <a:pt x="7883" y="30834"/>
                    <a:pt x="9295" y="29696"/>
                  </a:cubicBezTo>
                  <a:cubicBezTo>
                    <a:pt x="9653" y="29380"/>
                    <a:pt x="9695" y="29211"/>
                    <a:pt x="9252" y="28937"/>
                  </a:cubicBezTo>
                  <a:cubicBezTo>
                    <a:pt x="7735" y="27947"/>
                    <a:pt x="6260" y="26914"/>
                    <a:pt x="4784" y="25902"/>
                  </a:cubicBezTo>
                  <a:cubicBezTo>
                    <a:pt x="4574" y="25776"/>
                    <a:pt x="4384" y="25649"/>
                    <a:pt x="4152" y="25481"/>
                  </a:cubicBezTo>
                  <a:lnTo>
                    <a:pt x="8178" y="22172"/>
                  </a:lnTo>
                  <a:cubicBezTo>
                    <a:pt x="8367" y="22003"/>
                    <a:pt x="8557" y="21856"/>
                    <a:pt x="8747" y="21708"/>
                  </a:cubicBezTo>
                  <a:cubicBezTo>
                    <a:pt x="9316" y="21202"/>
                    <a:pt x="9316" y="21202"/>
                    <a:pt x="8641" y="20760"/>
                  </a:cubicBezTo>
                  <a:cubicBezTo>
                    <a:pt x="7187" y="19769"/>
                    <a:pt x="5754" y="18779"/>
                    <a:pt x="4278" y="17809"/>
                  </a:cubicBezTo>
                  <a:cubicBezTo>
                    <a:pt x="3857" y="17535"/>
                    <a:pt x="3815" y="17346"/>
                    <a:pt x="4236" y="17008"/>
                  </a:cubicBezTo>
                  <a:cubicBezTo>
                    <a:pt x="5691" y="15828"/>
                    <a:pt x="7124" y="14627"/>
                    <a:pt x="8557" y="13468"/>
                  </a:cubicBezTo>
                  <a:cubicBezTo>
                    <a:pt x="8894" y="13194"/>
                    <a:pt x="8852" y="13088"/>
                    <a:pt x="8536" y="12856"/>
                  </a:cubicBezTo>
                  <a:cubicBezTo>
                    <a:pt x="6850" y="11760"/>
                    <a:pt x="5227" y="10643"/>
                    <a:pt x="3435" y="9442"/>
                  </a:cubicBezTo>
                  <a:cubicBezTo>
                    <a:pt x="4321" y="9295"/>
                    <a:pt x="5079" y="9316"/>
                    <a:pt x="5817" y="9273"/>
                  </a:cubicBezTo>
                  <a:cubicBezTo>
                    <a:pt x="8157" y="9126"/>
                    <a:pt x="10517" y="9084"/>
                    <a:pt x="12856" y="8957"/>
                  </a:cubicBezTo>
                  <a:cubicBezTo>
                    <a:pt x="14664" y="8858"/>
                    <a:pt x="16471" y="8703"/>
                    <a:pt x="18295" y="8703"/>
                  </a:cubicBezTo>
                  <a:cubicBezTo>
                    <a:pt x="18407" y="8703"/>
                    <a:pt x="18519" y="8703"/>
                    <a:pt x="18631" y="8704"/>
                  </a:cubicBezTo>
                  <a:cubicBezTo>
                    <a:pt x="18737" y="8617"/>
                    <a:pt x="18857" y="8573"/>
                    <a:pt x="18979" y="8573"/>
                  </a:cubicBezTo>
                  <a:cubicBezTo>
                    <a:pt x="19004" y="8573"/>
                    <a:pt x="19028" y="8574"/>
                    <a:pt x="19053" y="8578"/>
                  </a:cubicBezTo>
                  <a:cubicBezTo>
                    <a:pt x="21540" y="8494"/>
                    <a:pt x="24048" y="8409"/>
                    <a:pt x="26535" y="8304"/>
                  </a:cubicBezTo>
                  <a:cubicBezTo>
                    <a:pt x="28642" y="8199"/>
                    <a:pt x="30750" y="8051"/>
                    <a:pt x="32858" y="7925"/>
                  </a:cubicBezTo>
                  <a:cubicBezTo>
                    <a:pt x="33005" y="7925"/>
                    <a:pt x="33132" y="7946"/>
                    <a:pt x="33258" y="7946"/>
                  </a:cubicBezTo>
                  <a:cubicBezTo>
                    <a:pt x="35408" y="7840"/>
                    <a:pt x="37537" y="7756"/>
                    <a:pt x="39686" y="7651"/>
                  </a:cubicBezTo>
                  <a:cubicBezTo>
                    <a:pt x="42068" y="7545"/>
                    <a:pt x="44471" y="7398"/>
                    <a:pt x="46831" y="7271"/>
                  </a:cubicBezTo>
                  <a:cubicBezTo>
                    <a:pt x="46937" y="7264"/>
                    <a:pt x="47040" y="7262"/>
                    <a:pt x="47142" y="7262"/>
                  </a:cubicBezTo>
                  <a:cubicBezTo>
                    <a:pt x="47346" y="7262"/>
                    <a:pt x="47548" y="7271"/>
                    <a:pt x="47759" y="7271"/>
                  </a:cubicBezTo>
                  <a:cubicBezTo>
                    <a:pt x="49993" y="7166"/>
                    <a:pt x="52206" y="7082"/>
                    <a:pt x="54440" y="6955"/>
                  </a:cubicBezTo>
                  <a:cubicBezTo>
                    <a:pt x="57095" y="6808"/>
                    <a:pt x="59730" y="6597"/>
                    <a:pt x="62385" y="6597"/>
                  </a:cubicBezTo>
                  <a:cubicBezTo>
                    <a:pt x="62533" y="6534"/>
                    <a:pt x="62701" y="6491"/>
                    <a:pt x="62891" y="6470"/>
                  </a:cubicBezTo>
                  <a:cubicBezTo>
                    <a:pt x="65462" y="6386"/>
                    <a:pt x="68055" y="6281"/>
                    <a:pt x="70626" y="6175"/>
                  </a:cubicBezTo>
                  <a:cubicBezTo>
                    <a:pt x="72186" y="6112"/>
                    <a:pt x="73724" y="6028"/>
                    <a:pt x="75284" y="5965"/>
                  </a:cubicBezTo>
                  <a:cubicBezTo>
                    <a:pt x="77518" y="5859"/>
                    <a:pt x="79731" y="5775"/>
                    <a:pt x="81965" y="5648"/>
                  </a:cubicBezTo>
                  <a:cubicBezTo>
                    <a:pt x="84621" y="5501"/>
                    <a:pt x="87255" y="5290"/>
                    <a:pt x="89911" y="5269"/>
                  </a:cubicBezTo>
                  <a:cubicBezTo>
                    <a:pt x="90058" y="5227"/>
                    <a:pt x="90227" y="5185"/>
                    <a:pt x="90417" y="5164"/>
                  </a:cubicBezTo>
                  <a:cubicBezTo>
                    <a:pt x="92882" y="5058"/>
                    <a:pt x="95348" y="4974"/>
                    <a:pt x="97814" y="4869"/>
                  </a:cubicBezTo>
                  <a:cubicBezTo>
                    <a:pt x="100006" y="4784"/>
                    <a:pt x="102177" y="4637"/>
                    <a:pt x="104369" y="4510"/>
                  </a:cubicBezTo>
                  <a:cubicBezTo>
                    <a:pt x="106708" y="4426"/>
                    <a:pt x="109069" y="4321"/>
                    <a:pt x="111429" y="4215"/>
                  </a:cubicBezTo>
                  <a:cubicBezTo>
                    <a:pt x="113600" y="4110"/>
                    <a:pt x="115771" y="3962"/>
                    <a:pt x="117963" y="3857"/>
                  </a:cubicBezTo>
                  <a:cubicBezTo>
                    <a:pt x="118083" y="3843"/>
                    <a:pt x="118200" y="3838"/>
                    <a:pt x="118316" y="3838"/>
                  </a:cubicBezTo>
                  <a:cubicBezTo>
                    <a:pt x="118549" y="3838"/>
                    <a:pt x="118778" y="3857"/>
                    <a:pt x="119017" y="3857"/>
                  </a:cubicBezTo>
                  <a:lnTo>
                    <a:pt x="132358" y="3182"/>
                  </a:lnTo>
                  <a:close/>
                  <a:moveTo>
                    <a:pt x="131831" y="0"/>
                  </a:moveTo>
                  <a:cubicBezTo>
                    <a:pt x="129787" y="253"/>
                    <a:pt x="127468" y="211"/>
                    <a:pt x="125150" y="337"/>
                  </a:cubicBezTo>
                  <a:cubicBezTo>
                    <a:pt x="123232" y="464"/>
                    <a:pt x="121314" y="506"/>
                    <a:pt x="119396" y="590"/>
                  </a:cubicBezTo>
                  <a:cubicBezTo>
                    <a:pt x="117647" y="674"/>
                    <a:pt x="115898" y="780"/>
                    <a:pt x="114148" y="864"/>
                  </a:cubicBezTo>
                  <a:cubicBezTo>
                    <a:pt x="112357" y="948"/>
                    <a:pt x="110565" y="1033"/>
                    <a:pt x="108774" y="1117"/>
                  </a:cubicBezTo>
                  <a:cubicBezTo>
                    <a:pt x="107004" y="1201"/>
                    <a:pt x="105212" y="1307"/>
                    <a:pt x="103421" y="1391"/>
                  </a:cubicBezTo>
                  <a:lnTo>
                    <a:pt x="97646" y="1644"/>
                  </a:lnTo>
                  <a:lnTo>
                    <a:pt x="91744" y="1918"/>
                  </a:lnTo>
                  <a:cubicBezTo>
                    <a:pt x="89995" y="2002"/>
                    <a:pt x="88267" y="2108"/>
                    <a:pt x="86518" y="2171"/>
                  </a:cubicBezTo>
                  <a:cubicBezTo>
                    <a:pt x="83757" y="2297"/>
                    <a:pt x="81017" y="2445"/>
                    <a:pt x="78256" y="2571"/>
                  </a:cubicBezTo>
                  <a:cubicBezTo>
                    <a:pt x="76527" y="2677"/>
                    <a:pt x="74820" y="2761"/>
                    <a:pt x="73092" y="2845"/>
                  </a:cubicBezTo>
                  <a:cubicBezTo>
                    <a:pt x="70289" y="2972"/>
                    <a:pt x="67486" y="3098"/>
                    <a:pt x="64704" y="3246"/>
                  </a:cubicBezTo>
                  <a:cubicBezTo>
                    <a:pt x="62975" y="3330"/>
                    <a:pt x="61247" y="3435"/>
                    <a:pt x="59519" y="3499"/>
                  </a:cubicBezTo>
                  <a:cubicBezTo>
                    <a:pt x="56674" y="3625"/>
                    <a:pt x="53807" y="3773"/>
                    <a:pt x="50941" y="3899"/>
                  </a:cubicBezTo>
                  <a:cubicBezTo>
                    <a:pt x="49150" y="4004"/>
                    <a:pt x="47358" y="4089"/>
                    <a:pt x="45567" y="4173"/>
                  </a:cubicBezTo>
                  <a:cubicBezTo>
                    <a:pt x="42700" y="4300"/>
                    <a:pt x="39813" y="4447"/>
                    <a:pt x="36925" y="4573"/>
                  </a:cubicBezTo>
                  <a:cubicBezTo>
                    <a:pt x="35197" y="4658"/>
                    <a:pt x="33469" y="4763"/>
                    <a:pt x="31762" y="4847"/>
                  </a:cubicBezTo>
                  <a:cubicBezTo>
                    <a:pt x="28769" y="4953"/>
                    <a:pt x="25818" y="5100"/>
                    <a:pt x="22847" y="5248"/>
                  </a:cubicBezTo>
                  <a:cubicBezTo>
                    <a:pt x="21160" y="5332"/>
                    <a:pt x="19474" y="5438"/>
                    <a:pt x="17788" y="5501"/>
                  </a:cubicBezTo>
                  <a:cubicBezTo>
                    <a:pt x="14985" y="5627"/>
                    <a:pt x="12161" y="5796"/>
                    <a:pt x="9358" y="5901"/>
                  </a:cubicBezTo>
                  <a:cubicBezTo>
                    <a:pt x="7967" y="5965"/>
                    <a:pt x="6597" y="6028"/>
                    <a:pt x="5206" y="6091"/>
                  </a:cubicBezTo>
                  <a:cubicBezTo>
                    <a:pt x="4321" y="6154"/>
                    <a:pt x="3414" y="6049"/>
                    <a:pt x="2550" y="6323"/>
                  </a:cubicBezTo>
                  <a:cubicBezTo>
                    <a:pt x="1433" y="6681"/>
                    <a:pt x="632" y="7377"/>
                    <a:pt x="337" y="8536"/>
                  </a:cubicBezTo>
                  <a:cubicBezTo>
                    <a:pt x="0" y="9611"/>
                    <a:pt x="316" y="10770"/>
                    <a:pt x="1117" y="11550"/>
                  </a:cubicBezTo>
                  <a:cubicBezTo>
                    <a:pt x="1749" y="12182"/>
                    <a:pt x="2529" y="12603"/>
                    <a:pt x="3246" y="13088"/>
                  </a:cubicBezTo>
                  <a:cubicBezTo>
                    <a:pt x="3625" y="13320"/>
                    <a:pt x="3562" y="13489"/>
                    <a:pt x="3288" y="13699"/>
                  </a:cubicBezTo>
                  <a:cubicBezTo>
                    <a:pt x="2909" y="14016"/>
                    <a:pt x="2550" y="14332"/>
                    <a:pt x="2171" y="14627"/>
                  </a:cubicBezTo>
                  <a:cubicBezTo>
                    <a:pt x="127" y="16081"/>
                    <a:pt x="42" y="18779"/>
                    <a:pt x="2087" y="20128"/>
                  </a:cubicBezTo>
                  <a:cubicBezTo>
                    <a:pt x="2550" y="20444"/>
                    <a:pt x="3014" y="20781"/>
                    <a:pt x="3457" y="21055"/>
                  </a:cubicBezTo>
                  <a:cubicBezTo>
                    <a:pt x="3899" y="21308"/>
                    <a:pt x="3920" y="21582"/>
                    <a:pt x="3541" y="21877"/>
                  </a:cubicBezTo>
                  <a:cubicBezTo>
                    <a:pt x="3161" y="22172"/>
                    <a:pt x="2803" y="22509"/>
                    <a:pt x="2424" y="22783"/>
                  </a:cubicBezTo>
                  <a:cubicBezTo>
                    <a:pt x="485" y="24216"/>
                    <a:pt x="527" y="26872"/>
                    <a:pt x="2508" y="28221"/>
                  </a:cubicBezTo>
                  <a:cubicBezTo>
                    <a:pt x="2993" y="28558"/>
                    <a:pt x="3457" y="28937"/>
                    <a:pt x="3962" y="29232"/>
                  </a:cubicBezTo>
                  <a:cubicBezTo>
                    <a:pt x="4531" y="29549"/>
                    <a:pt x="4278" y="29759"/>
                    <a:pt x="3920" y="30012"/>
                  </a:cubicBezTo>
                  <a:cubicBezTo>
                    <a:pt x="3309" y="30476"/>
                    <a:pt x="2740" y="30982"/>
                    <a:pt x="2192" y="31509"/>
                  </a:cubicBezTo>
                  <a:cubicBezTo>
                    <a:pt x="948" y="32794"/>
                    <a:pt x="1244" y="35028"/>
                    <a:pt x="2466" y="35956"/>
                  </a:cubicBezTo>
                  <a:cubicBezTo>
                    <a:pt x="3098" y="36461"/>
                    <a:pt x="3773" y="36925"/>
                    <a:pt x="4447" y="37368"/>
                  </a:cubicBezTo>
                  <a:cubicBezTo>
                    <a:pt x="4742" y="37578"/>
                    <a:pt x="4763" y="37726"/>
                    <a:pt x="4489" y="37937"/>
                  </a:cubicBezTo>
                  <a:cubicBezTo>
                    <a:pt x="4026" y="38295"/>
                    <a:pt x="3625" y="38695"/>
                    <a:pt x="3161" y="39033"/>
                  </a:cubicBezTo>
                  <a:cubicBezTo>
                    <a:pt x="1665" y="40150"/>
                    <a:pt x="1286" y="42194"/>
                    <a:pt x="2382" y="43564"/>
                  </a:cubicBezTo>
                  <a:cubicBezTo>
                    <a:pt x="3127" y="44539"/>
                    <a:pt x="4133" y="44838"/>
                    <a:pt x="5320" y="44838"/>
                  </a:cubicBezTo>
                  <a:cubicBezTo>
                    <a:pt x="5441" y="44838"/>
                    <a:pt x="5565" y="44834"/>
                    <a:pt x="5691" y="44829"/>
                  </a:cubicBezTo>
                  <a:cubicBezTo>
                    <a:pt x="8409" y="44681"/>
                    <a:pt x="11149" y="44555"/>
                    <a:pt x="13868" y="44407"/>
                  </a:cubicBezTo>
                  <a:cubicBezTo>
                    <a:pt x="15596" y="44323"/>
                    <a:pt x="17325" y="44217"/>
                    <a:pt x="19053" y="44154"/>
                  </a:cubicBezTo>
                  <a:cubicBezTo>
                    <a:pt x="20908" y="44070"/>
                    <a:pt x="22762" y="43964"/>
                    <a:pt x="24617" y="43880"/>
                  </a:cubicBezTo>
                  <a:cubicBezTo>
                    <a:pt x="26451" y="43796"/>
                    <a:pt x="28284" y="43712"/>
                    <a:pt x="30118" y="43627"/>
                  </a:cubicBezTo>
                  <a:cubicBezTo>
                    <a:pt x="32015" y="43522"/>
                    <a:pt x="33912" y="43438"/>
                    <a:pt x="35829" y="43353"/>
                  </a:cubicBezTo>
                  <a:cubicBezTo>
                    <a:pt x="37663" y="43269"/>
                    <a:pt x="39476" y="43185"/>
                    <a:pt x="41330" y="43100"/>
                  </a:cubicBezTo>
                  <a:cubicBezTo>
                    <a:pt x="43227" y="42995"/>
                    <a:pt x="45124" y="42890"/>
                    <a:pt x="47021" y="42826"/>
                  </a:cubicBezTo>
                  <a:cubicBezTo>
                    <a:pt x="49698" y="42742"/>
                    <a:pt x="52332" y="42552"/>
                    <a:pt x="55009" y="42426"/>
                  </a:cubicBezTo>
                  <a:cubicBezTo>
                    <a:pt x="57706" y="42321"/>
                    <a:pt x="60383" y="42173"/>
                    <a:pt x="63081" y="42047"/>
                  </a:cubicBezTo>
                  <a:cubicBezTo>
                    <a:pt x="64914" y="41941"/>
                    <a:pt x="66727" y="41857"/>
                    <a:pt x="68582" y="41773"/>
                  </a:cubicBezTo>
                  <a:cubicBezTo>
                    <a:pt x="70521" y="41688"/>
                    <a:pt x="72460" y="41562"/>
                    <a:pt x="74399" y="41520"/>
                  </a:cubicBezTo>
                  <a:cubicBezTo>
                    <a:pt x="77118" y="41435"/>
                    <a:pt x="79815" y="41246"/>
                    <a:pt x="82534" y="41119"/>
                  </a:cubicBezTo>
                  <a:lnTo>
                    <a:pt x="87972" y="40845"/>
                  </a:lnTo>
                  <a:cubicBezTo>
                    <a:pt x="89700" y="40761"/>
                    <a:pt x="91449" y="40656"/>
                    <a:pt x="93199" y="40592"/>
                  </a:cubicBezTo>
                  <a:cubicBezTo>
                    <a:pt x="96002" y="40445"/>
                    <a:pt x="98784" y="40318"/>
                    <a:pt x="101587" y="40192"/>
                  </a:cubicBezTo>
                  <a:lnTo>
                    <a:pt x="107151" y="39918"/>
                  </a:lnTo>
                  <a:lnTo>
                    <a:pt x="112715" y="39665"/>
                  </a:lnTo>
                  <a:cubicBezTo>
                    <a:pt x="114549" y="39581"/>
                    <a:pt x="116382" y="39454"/>
                    <a:pt x="118216" y="39391"/>
                  </a:cubicBezTo>
                  <a:cubicBezTo>
                    <a:pt x="121019" y="39307"/>
                    <a:pt x="123822" y="39138"/>
                    <a:pt x="126604" y="38991"/>
                  </a:cubicBezTo>
                  <a:cubicBezTo>
                    <a:pt x="128965" y="38864"/>
                    <a:pt x="131325" y="38822"/>
                    <a:pt x="133686" y="38717"/>
                  </a:cubicBezTo>
                  <a:cubicBezTo>
                    <a:pt x="135372" y="38653"/>
                    <a:pt x="136510" y="37810"/>
                    <a:pt x="136953" y="36272"/>
                  </a:cubicBezTo>
                  <a:cubicBezTo>
                    <a:pt x="137332" y="34986"/>
                    <a:pt x="136721" y="33574"/>
                    <a:pt x="135414" y="32668"/>
                  </a:cubicBezTo>
                  <a:cubicBezTo>
                    <a:pt x="134972" y="32373"/>
                    <a:pt x="134550" y="32057"/>
                    <a:pt x="134086" y="31804"/>
                  </a:cubicBezTo>
                  <a:cubicBezTo>
                    <a:pt x="133749" y="31593"/>
                    <a:pt x="133707" y="31424"/>
                    <a:pt x="134002" y="31150"/>
                  </a:cubicBezTo>
                  <a:cubicBezTo>
                    <a:pt x="134487" y="30771"/>
                    <a:pt x="134929" y="30349"/>
                    <a:pt x="135414" y="29991"/>
                  </a:cubicBezTo>
                  <a:cubicBezTo>
                    <a:pt x="136953" y="28832"/>
                    <a:pt x="137100" y="26598"/>
                    <a:pt x="135751" y="25249"/>
                  </a:cubicBezTo>
                  <a:cubicBezTo>
                    <a:pt x="135119" y="24596"/>
                    <a:pt x="134339" y="24174"/>
                    <a:pt x="133602" y="23668"/>
                  </a:cubicBezTo>
                  <a:cubicBezTo>
                    <a:pt x="133222" y="23415"/>
                    <a:pt x="133285" y="23289"/>
                    <a:pt x="133602" y="23057"/>
                  </a:cubicBezTo>
                  <a:cubicBezTo>
                    <a:pt x="134002" y="22762"/>
                    <a:pt x="134360" y="22425"/>
                    <a:pt x="134761" y="22109"/>
                  </a:cubicBezTo>
                  <a:cubicBezTo>
                    <a:pt x="137100" y="20296"/>
                    <a:pt x="136573" y="17598"/>
                    <a:pt x="134445" y="16355"/>
                  </a:cubicBezTo>
                  <a:cubicBezTo>
                    <a:pt x="134065" y="16144"/>
                    <a:pt x="133749" y="15870"/>
                    <a:pt x="133391" y="15659"/>
                  </a:cubicBezTo>
                  <a:cubicBezTo>
                    <a:pt x="132822" y="15364"/>
                    <a:pt x="132990" y="15111"/>
                    <a:pt x="133391" y="14816"/>
                  </a:cubicBezTo>
                  <a:cubicBezTo>
                    <a:pt x="133981" y="14374"/>
                    <a:pt x="134550" y="13889"/>
                    <a:pt x="135077" y="13362"/>
                  </a:cubicBezTo>
                  <a:cubicBezTo>
                    <a:pt x="136236" y="12245"/>
                    <a:pt x="136067" y="9969"/>
                    <a:pt x="135014" y="9084"/>
                  </a:cubicBezTo>
                  <a:cubicBezTo>
                    <a:pt x="134360" y="8536"/>
                    <a:pt x="133665" y="8030"/>
                    <a:pt x="132948" y="7566"/>
                  </a:cubicBezTo>
                  <a:cubicBezTo>
                    <a:pt x="132548" y="7313"/>
                    <a:pt x="132569" y="7124"/>
                    <a:pt x="132906" y="6850"/>
                  </a:cubicBezTo>
                  <a:cubicBezTo>
                    <a:pt x="133264" y="6555"/>
                    <a:pt x="133602" y="6302"/>
                    <a:pt x="133939" y="6028"/>
                  </a:cubicBezTo>
                  <a:cubicBezTo>
                    <a:pt x="135309" y="5016"/>
                    <a:pt x="135793" y="3583"/>
                    <a:pt x="135309" y="2108"/>
                  </a:cubicBezTo>
                  <a:cubicBezTo>
                    <a:pt x="134866" y="759"/>
                    <a:pt x="133707" y="0"/>
                    <a:pt x="1318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66675" dir="2880000" algn="bl" rotWithShape="0">
                <a:schemeClr val="dk1">
                  <a:alpha val="8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52"/>
            <p:cNvSpPr/>
            <p:nvPr/>
          </p:nvSpPr>
          <p:spPr>
            <a:xfrm>
              <a:off x="2851254" y="5371002"/>
              <a:ext cx="356988" cy="614883"/>
            </a:xfrm>
            <a:custGeom>
              <a:avLst/>
              <a:gdLst/>
              <a:ahLst/>
              <a:cxnLst/>
              <a:rect l="l" t="t" r="r" b="b"/>
              <a:pathLst>
                <a:path w="19180" h="33036" extrusionOk="0">
                  <a:moveTo>
                    <a:pt x="17473" y="1"/>
                  </a:moveTo>
                  <a:cubicBezTo>
                    <a:pt x="15344" y="127"/>
                    <a:pt x="13236" y="275"/>
                    <a:pt x="11129" y="380"/>
                  </a:cubicBezTo>
                  <a:cubicBezTo>
                    <a:pt x="8642" y="485"/>
                    <a:pt x="6134" y="570"/>
                    <a:pt x="3647" y="654"/>
                  </a:cubicBezTo>
                  <a:cubicBezTo>
                    <a:pt x="3622" y="650"/>
                    <a:pt x="3598" y="649"/>
                    <a:pt x="3573" y="649"/>
                  </a:cubicBezTo>
                  <a:cubicBezTo>
                    <a:pt x="3451" y="649"/>
                    <a:pt x="3331" y="693"/>
                    <a:pt x="3225" y="780"/>
                  </a:cubicBezTo>
                  <a:cubicBezTo>
                    <a:pt x="2720" y="1961"/>
                    <a:pt x="1961" y="3014"/>
                    <a:pt x="1328" y="4131"/>
                  </a:cubicBezTo>
                  <a:cubicBezTo>
                    <a:pt x="991" y="4764"/>
                    <a:pt x="612" y="5396"/>
                    <a:pt x="211" y="6007"/>
                  </a:cubicBezTo>
                  <a:cubicBezTo>
                    <a:pt x="1" y="6281"/>
                    <a:pt x="1" y="6682"/>
                    <a:pt x="254" y="6935"/>
                  </a:cubicBezTo>
                  <a:cubicBezTo>
                    <a:pt x="1328" y="8410"/>
                    <a:pt x="2382" y="9885"/>
                    <a:pt x="3478" y="11339"/>
                  </a:cubicBezTo>
                  <a:cubicBezTo>
                    <a:pt x="3689" y="11529"/>
                    <a:pt x="3710" y="11845"/>
                    <a:pt x="3520" y="12077"/>
                  </a:cubicBezTo>
                  <a:cubicBezTo>
                    <a:pt x="2572" y="13637"/>
                    <a:pt x="1666" y="15196"/>
                    <a:pt x="717" y="16756"/>
                  </a:cubicBezTo>
                  <a:cubicBezTo>
                    <a:pt x="528" y="17030"/>
                    <a:pt x="549" y="17388"/>
                    <a:pt x="781" y="17641"/>
                  </a:cubicBezTo>
                  <a:cubicBezTo>
                    <a:pt x="1834" y="19074"/>
                    <a:pt x="2867" y="20550"/>
                    <a:pt x="3942" y="21983"/>
                  </a:cubicBezTo>
                  <a:cubicBezTo>
                    <a:pt x="4195" y="22257"/>
                    <a:pt x="4216" y="22678"/>
                    <a:pt x="3984" y="22973"/>
                  </a:cubicBezTo>
                  <a:cubicBezTo>
                    <a:pt x="3036" y="24512"/>
                    <a:pt x="2150" y="26072"/>
                    <a:pt x="1223" y="27610"/>
                  </a:cubicBezTo>
                  <a:cubicBezTo>
                    <a:pt x="1033" y="27863"/>
                    <a:pt x="1076" y="28200"/>
                    <a:pt x="1286" y="28432"/>
                  </a:cubicBezTo>
                  <a:cubicBezTo>
                    <a:pt x="2277" y="29760"/>
                    <a:pt x="3267" y="31109"/>
                    <a:pt x="4237" y="32458"/>
                  </a:cubicBezTo>
                  <a:cubicBezTo>
                    <a:pt x="4342" y="32647"/>
                    <a:pt x="4469" y="32837"/>
                    <a:pt x="4553" y="33027"/>
                  </a:cubicBezTo>
                  <a:cubicBezTo>
                    <a:pt x="4736" y="33027"/>
                    <a:pt x="4909" y="33036"/>
                    <a:pt x="5085" y="33036"/>
                  </a:cubicBezTo>
                  <a:cubicBezTo>
                    <a:pt x="5174" y="33036"/>
                    <a:pt x="5263" y="33034"/>
                    <a:pt x="5354" y="33027"/>
                  </a:cubicBezTo>
                  <a:cubicBezTo>
                    <a:pt x="7462" y="32900"/>
                    <a:pt x="9569" y="32774"/>
                    <a:pt x="11677" y="32668"/>
                  </a:cubicBezTo>
                  <a:cubicBezTo>
                    <a:pt x="13932" y="32542"/>
                    <a:pt x="16187" y="32458"/>
                    <a:pt x="18421" y="32373"/>
                  </a:cubicBezTo>
                  <a:cubicBezTo>
                    <a:pt x="18454" y="32370"/>
                    <a:pt x="18488" y="32370"/>
                    <a:pt x="18521" y="32370"/>
                  </a:cubicBezTo>
                  <a:cubicBezTo>
                    <a:pt x="18597" y="32370"/>
                    <a:pt x="18674" y="32374"/>
                    <a:pt x="18750" y="32374"/>
                  </a:cubicBezTo>
                  <a:cubicBezTo>
                    <a:pt x="18899" y="32374"/>
                    <a:pt x="19047" y="32356"/>
                    <a:pt x="19180" y="32247"/>
                  </a:cubicBezTo>
                  <a:cubicBezTo>
                    <a:pt x="18147" y="30793"/>
                    <a:pt x="17093" y="29317"/>
                    <a:pt x="16040" y="27884"/>
                  </a:cubicBezTo>
                  <a:cubicBezTo>
                    <a:pt x="15745" y="27505"/>
                    <a:pt x="15660" y="27231"/>
                    <a:pt x="15955" y="26746"/>
                  </a:cubicBezTo>
                  <a:cubicBezTo>
                    <a:pt x="16904" y="25250"/>
                    <a:pt x="17768" y="23690"/>
                    <a:pt x="18695" y="22194"/>
                  </a:cubicBezTo>
                  <a:cubicBezTo>
                    <a:pt x="18906" y="21920"/>
                    <a:pt x="18885" y="21561"/>
                    <a:pt x="18653" y="21329"/>
                  </a:cubicBezTo>
                  <a:cubicBezTo>
                    <a:pt x="17620" y="19938"/>
                    <a:pt x="16630" y="18526"/>
                    <a:pt x="15576" y="17156"/>
                  </a:cubicBezTo>
                  <a:cubicBezTo>
                    <a:pt x="15239" y="16735"/>
                    <a:pt x="15112" y="16440"/>
                    <a:pt x="15471" y="15913"/>
                  </a:cubicBezTo>
                  <a:cubicBezTo>
                    <a:pt x="16335" y="14564"/>
                    <a:pt x="17093" y="13152"/>
                    <a:pt x="17979" y="11824"/>
                  </a:cubicBezTo>
                  <a:cubicBezTo>
                    <a:pt x="18379" y="11213"/>
                    <a:pt x="18316" y="10791"/>
                    <a:pt x="17915" y="10265"/>
                  </a:cubicBezTo>
                  <a:cubicBezTo>
                    <a:pt x="16883" y="8937"/>
                    <a:pt x="15913" y="7546"/>
                    <a:pt x="14880" y="6218"/>
                  </a:cubicBezTo>
                  <a:cubicBezTo>
                    <a:pt x="14649" y="5902"/>
                    <a:pt x="14606" y="5712"/>
                    <a:pt x="14817" y="5375"/>
                  </a:cubicBezTo>
                  <a:cubicBezTo>
                    <a:pt x="15702" y="3921"/>
                    <a:pt x="16567" y="2445"/>
                    <a:pt x="17452" y="970"/>
                  </a:cubicBezTo>
                  <a:cubicBezTo>
                    <a:pt x="17620" y="675"/>
                    <a:pt x="17852" y="401"/>
                    <a:pt x="17852" y="22"/>
                  </a:cubicBezTo>
                  <a:cubicBezTo>
                    <a:pt x="17726" y="1"/>
                    <a:pt x="17599" y="1"/>
                    <a:pt x="174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52"/>
            <p:cNvSpPr/>
            <p:nvPr/>
          </p:nvSpPr>
          <p:spPr>
            <a:xfrm>
              <a:off x="4449313" y="5294732"/>
              <a:ext cx="362106" cy="612965"/>
            </a:xfrm>
            <a:custGeom>
              <a:avLst/>
              <a:gdLst/>
              <a:ahLst/>
              <a:cxnLst/>
              <a:rect l="l" t="t" r="r" b="b"/>
              <a:pathLst>
                <a:path w="19455" h="32933" extrusionOk="0">
                  <a:moveTo>
                    <a:pt x="17037" y="0"/>
                  </a:moveTo>
                  <a:cubicBezTo>
                    <a:pt x="16920" y="0"/>
                    <a:pt x="16805" y="3"/>
                    <a:pt x="16693" y="10"/>
                  </a:cubicBezTo>
                  <a:cubicBezTo>
                    <a:pt x="14501" y="115"/>
                    <a:pt x="12330" y="263"/>
                    <a:pt x="10159" y="368"/>
                  </a:cubicBezTo>
                  <a:cubicBezTo>
                    <a:pt x="7799" y="474"/>
                    <a:pt x="5438" y="579"/>
                    <a:pt x="3099" y="663"/>
                  </a:cubicBezTo>
                  <a:cubicBezTo>
                    <a:pt x="2129" y="2349"/>
                    <a:pt x="1181" y="4014"/>
                    <a:pt x="190" y="5679"/>
                  </a:cubicBezTo>
                  <a:cubicBezTo>
                    <a:pt x="1" y="5890"/>
                    <a:pt x="22" y="6206"/>
                    <a:pt x="212" y="6417"/>
                  </a:cubicBezTo>
                  <a:cubicBezTo>
                    <a:pt x="1329" y="7871"/>
                    <a:pt x="2403" y="9368"/>
                    <a:pt x="3499" y="10843"/>
                  </a:cubicBezTo>
                  <a:cubicBezTo>
                    <a:pt x="3731" y="11075"/>
                    <a:pt x="3773" y="11454"/>
                    <a:pt x="3563" y="11728"/>
                  </a:cubicBezTo>
                  <a:cubicBezTo>
                    <a:pt x="2614" y="13246"/>
                    <a:pt x="1729" y="14805"/>
                    <a:pt x="781" y="16323"/>
                  </a:cubicBezTo>
                  <a:cubicBezTo>
                    <a:pt x="549" y="16576"/>
                    <a:pt x="549" y="16955"/>
                    <a:pt x="781" y="17187"/>
                  </a:cubicBezTo>
                  <a:cubicBezTo>
                    <a:pt x="1834" y="18620"/>
                    <a:pt x="2846" y="20074"/>
                    <a:pt x="3942" y="21465"/>
                  </a:cubicBezTo>
                  <a:cubicBezTo>
                    <a:pt x="4258" y="21908"/>
                    <a:pt x="4237" y="22203"/>
                    <a:pt x="3963" y="22624"/>
                  </a:cubicBezTo>
                  <a:cubicBezTo>
                    <a:pt x="3057" y="24121"/>
                    <a:pt x="2172" y="25638"/>
                    <a:pt x="1244" y="27114"/>
                  </a:cubicBezTo>
                  <a:cubicBezTo>
                    <a:pt x="1012" y="27493"/>
                    <a:pt x="1076" y="27725"/>
                    <a:pt x="1329" y="28041"/>
                  </a:cubicBezTo>
                  <a:cubicBezTo>
                    <a:pt x="2467" y="29558"/>
                    <a:pt x="3584" y="31097"/>
                    <a:pt x="4722" y="32635"/>
                  </a:cubicBezTo>
                  <a:cubicBezTo>
                    <a:pt x="4764" y="32720"/>
                    <a:pt x="4806" y="32825"/>
                    <a:pt x="4827" y="32930"/>
                  </a:cubicBezTo>
                  <a:cubicBezTo>
                    <a:pt x="4930" y="32932"/>
                    <a:pt x="5033" y="32932"/>
                    <a:pt x="5136" y="32932"/>
                  </a:cubicBezTo>
                  <a:cubicBezTo>
                    <a:pt x="7012" y="32932"/>
                    <a:pt x="8870" y="32757"/>
                    <a:pt x="10729" y="32678"/>
                  </a:cubicBezTo>
                  <a:cubicBezTo>
                    <a:pt x="13637" y="32572"/>
                    <a:pt x="16546" y="32446"/>
                    <a:pt x="19454" y="32256"/>
                  </a:cubicBezTo>
                  <a:cubicBezTo>
                    <a:pt x="18822" y="30991"/>
                    <a:pt x="17873" y="29959"/>
                    <a:pt x="17072" y="28779"/>
                  </a:cubicBezTo>
                  <a:cubicBezTo>
                    <a:pt x="16735" y="28252"/>
                    <a:pt x="16356" y="27746"/>
                    <a:pt x="15955" y="27240"/>
                  </a:cubicBezTo>
                  <a:cubicBezTo>
                    <a:pt x="15724" y="27029"/>
                    <a:pt x="15703" y="26671"/>
                    <a:pt x="15913" y="26418"/>
                  </a:cubicBezTo>
                  <a:cubicBezTo>
                    <a:pt x="16820" y="24858"/>
                    <a:pt x="17726" y="23320"/>
                    <a:pt x="18653" y="21781"/>
                  </a:cubicBezTo>
                  <a:cubicBezTo>
                    <a:pt x="18885" y="21486"/>
                    <a:pt x="18864" y="21065"/>
                    <a:pt x="18590" y="20791"/>
                  </a:cubicBezTo>
                  <a:cubicBezTo>
                    <a:pt x="17557" y="19400"/>
                    <a:pt x="16546" y="18009"/>
                    <a:pt x="15513" y="16618"/>
                  </a:cubicBezTo>
                  <a:cubicBezTo>
                    <a:pt x="15218" y="16302"/>
                    <a:pt x="15197" y="15838"/>
                    <a:pt x="15471" y="15501"/>
                  </a:cubicBezTo>
                  <a:cubicBezTo>
                    <a:pt x="16377" y="14046"/>
                    <a:pt x="17220" y="12571"/>
                    <a:pt x="18084" y="11096"/>
                  </a:cubicBezTo>
                  <a:cubicBezTo>
                    <a:pt x="18316" y="10737"/>
                    <a:pt x="18379" y="10464"/>
                    <a:pt x="18063" y="10063"/>
                  </a:cubicBezTo>
                  <a:cubicBezTo>
                    <a:pt x="16988" y="8672"/>
                    <a:pt x="15998" y="7239"/>
                    <a:pt x="14944" y="5827"/>
                  </a:cubicBezTo>
                  <a:cubicBezTo>
                    <a:pt x="14712" y="5532"/>
                    <a:pt x="14691" y="5110"/>
                    <a:pt x="14923" y="4815"/>
                  </a:cubicBezTo>
                  <a:cubicBezTo>
                    <a:pt x="15871" y="3213"/>
                    <a:pt x="16798" y="1612"/>
                    <a:pt x="17747" y="10"/>
                  </a:cubicBezTo>
                  <a:cubicBezTo>
                    <a:pt x="17508" y="10"/>
                    <a:pt x="17269" y="0"/>
                    <a:pt x="170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52"/>
            <p:cNvSpPr/>
            <p:nvPr/>
          </p:nvSpPr>
          <p:spPr>
            <a:xfrm>
              <a:off x="3392570" y="5346286"/>
              <a:ext cx="362088" cy="612370"/>
            </a:xfrm>
            <a:custGeom>
              <a:avLst/>
              <a:gdLst/>
              <a:ahLst/>
              <a:cxnLst/>
              <a:rect l="l" t="t" r="r" b="b"/>
              <a:pathLst>
                <a:path w="19454" h="32901" extrusionOk="0">
                  <a:moveTo>
                    <a:pt x="17894" y="1"/>
                  </a:moveTo>
                  <a:cubicBezTo>
                    <a:pt x="15239" y="1"/>
                    <a:pt x="12604" y="212"/>
                    <a:pt x="9970" y="359"/>
                  </a:cubicBezTo>
                  <a:cubicBezTo>
                    <a:pt x="7736" y="486"/>
                    <a:pt x="5502" y="570"/>
                    <a:pt x="3268" y="675"/>
                  </a:cubicBezTo>
                  <a:cubicBezTo>
                    <a:pt x="2614" y="2129"/>
                    <a:pt x="1687" y="3415"/>
                    <a:pt x="907" y="4764"/>
                  </a:cubicBezTo>
                  <a:cubicBezTo>
                    <a:pt x="22" y="6239"/>
                    <a:pt x="1" y="6218"/>
                    <a:pt x="1055" y="7609"/>
                  </a:cubicBezTo>
                  <a:cubicBezTo>
                    <a:pt x="1898" y="8726"/>
                    <a:pt x="2698" y="9885"/>
                    <a:pt x="3563" y="10981"/>
                  </a:cubicBezTo>
                  <a:cubicBezTo>
                    <a:pt x="3858" y="11361"/>
                    <a:pt x="3794" y="11593"/>
                    <a:pt x="3584" y="11951"/>
                  </a:cubicBezTo>
                  <a:cubicBezTo>
                    <a:pt x="2677" y="13447"/>
                    <a:pt x="1813" y="14965"/>
                    <a:pt x="865" y="16440"/>
                  </a:cubicBezTo>
                  <a:cubicBezTo>
                    <a:pt x="591" y="16862"/>
                    <a:pt x="675" y="17136"/>
                    <a:pt x="949" y="17473"/>
                  </a:cubicBezTo>
                  <a:cubicBezTo>
                    <a:pt x="1982" y="18864"/>
                    <a:pt x="3036" y="20297"/>
                    <a:pt x="4089" y="21667"/>
                  </a:cubicBezTo>
                  <a:cubicBezTo>
                    <a:pt x="4342" y="21941"/>
                    <a:pt x="4385" y="22362"/>
                    <a:pt x="4132" y="22636"/>
                  </a:cubicBezTo>
                  <a:cubicBezTo>
                    <a:pt x="3204" y="24175"/>
                    <a:pt x="2277" y="25713"/>
                    <a:pt x="1350" y="27252"/>
                  </a:cubicBezTo>
                  <a:cubicBezTo>
                    <a:pt x="1139" y="27505"/>
                    <a:pt x="1160" y="27884"/>
                    <a:pt x="1392" y="28116"/>
                  </a:cubicBezTo>
                  <a:cubicBezTo>
                    <a:pt x="2572" y="29697"/>
                    <a:pt x="3689" y="31320"/>
                    <a:pt x="4848" y="32900"/>
                  </a:cubicBezTo>
                  <a:cubicBezTo>
                    <a:pt x="7525" y="32837"/>
                    <a:pt x="10223" y="32669"/>
                    <a:pt x="12899" y="32542"/>
                  </a:cubicBezTo>
                  <a:cubicBezTo>
                    <a:pt x="15091" y="32437"/>
                    <a:pt x="17283" y="32373"/>
                    <a:pt x="19454" y="32226"/>
                  </a:cubicBezTo>
                  <a:cubicBezTo>
                    <a:pt x="18484" y="30835"/>
                    <a:pt x="17515" y="29444"/>
                    <a:pt x="16524" y="28074"/>
                  </a:cubicBezTo>
                  <a:cubicBezTo>
                    <a:pt x="15745" y="27020"/>
                    <a:pt x="15724" y="27041"/>
                    <a:pt x="16398" y="25945"/>
                  </a:cubicBezTo>
                  <a:cubicBezTo>
                    <a:pt x="17178" y="24618"/>
                    <a:pt x="17979" y="23248"/>
                    <a:pt x="18758" y="21941"/>
                  </a:cubicBezTo>
                  <a:cubicBezTo>
                    <a:pt x="18969" y="21646"/>
                    <a:pt x="18927" y="21245"/>
                    <a:pt x="18674" y="20992"/>
                  </a:cubicBezTo>
                  <a:cubicBezTo>
                    <a:pt x="17620" y="19559"/>
                    <a:pt x="16609" y="18105"/>
                    <a:pt x="15555" y="16693"/>
                  </a:cubicBezTo>
                  <a:cubicBezTo>
                    <a:pt x="15302" y="16440"/>
                    <a:pt x="15281" y="16040"/>
                    <a:pt x="15513" y="15766"/>
                  </a:cubicBezTo>
                  <a:cubicBezTo>
                    <a:pt x="16419" y="14290"/>
                    <a:pt x="17283" y="12794"/>
                    <a:pt x="18189" y="11340"/>
                  </a:cubicBezTo>
                  <a:cubicBezTo>
                    <a:pt x="18463" y="11002"/>
                    <a:pt x="18463" y="10539"/>
                    <a:pt x="18168" y="10223"/>
                  </a:cubicBezTo>
                  <a:cubicBezTo>
                    <a:pt x="17115" y="8832"/>
                    <a:pt x="16124" y="7377"/>
                    <a:pt x="15070" y="5986"/>
                  </a:cubicBezTo>
                  <a:cubicBezTo>
                    <a:pt x="14817" y="5712"/>
                    <a:pt x="14775" y="5291"/>
                    <a:pt x="15007" y="4996"/>
                  </a:cubicBezTo>
                  <a:cubicBezTo>
                    <a:pt x="15998" y="3352"/>
                    <a:pt x="17030" y="1708"/>
                    <a:pt x="17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52"/>
            <p:cNvSpPr/>
            <p:nvPr/>
          </p:nvSpPr>
          <p:spPr>
            <a:xfrm>
              <a:off x="3904870" y="5321570"/>
              <a:ext cx="362088" cy="612761"/>
            </a:xfrm>
            <a:custGeom>
              <a:avLst/>
              <a:gdLst/>
              <a:ahLst/>
              <a:cxnLst/>
              <a:rect l="l" t="t" r="r" b="b"/>
              <a:pathLst>
                <a:path w="19454" h="32922" extrusionOk="0">
                  <a:moveTo>
                    <a:pt x="17894" y="1"/>
                  </a:moveTo>
                  <a:cubicBezTo>
                    <a:pt x="15238" y="22"/>
                    <a:pt x="12583" y="212"/>
                    <a:pt x="9948" y="380"/>
                  </a:cubicBezTo>
                  <a:cubicBezTo>
                    <a:pt x="7735" y="507"/>
                    <a:pt x="5501" y="591"/>
                    <a:pt x="3267" y="675"/>
                  </a:cubicBezTo>
                  <a:cubicBezTo>
                    <a:pt x="2614" y="2130"/>
                    <a:pt x="1686" y="3415"/>
                    <a:pt x="885" y="4764"/>
                  </a:cubicBezTo>
                  <a:cubicBezTo>
                    <a:pt x="21" y="6239"/>
                    <a:pt x="0" y="6218"/>
                    <a:pt x="1012" y="7567"/>
                  </a:cubicBezTo>
                  <a:cubicBezTo>
                    <a:pt x="1855" y="8684"/>
                    <a:pt x="2656" y="9843"/>
                    <a:pt x="3541" y="10939"/>
                  </a:cubicBezTo>
                  <a:cubicBezTo>
                    <a:pt x="3836" y="11340"/>
                    <a:pt x="3815" y="11593"/>
                    <a:pt x="3583" y="11972"/>
                  </a:cubicBezTo>
                  <a:cubicBezTo>
                    <a:pt x="2656" y="13469"/>
                    <a:pt x="1792" y="14986"/>
                    <a:pt x="843" y="16461"/>
                  </a:cubicBezTo>
                  <a:cubicBezTo>
                    <a:pt x="590" y="16883"/>
                    <a:pt x="675" y="17136"/>
                    <a:pt x="906" y="17452"/>
                  </a:cubicBezTo>
                  <a:cubicBezTo>
                    <a:pt x="1939" y="18822"/>
                    <a:pt x="2909" y="20213"/>
                    <a:pt x="3962" y="21562"/>
                  </a:cubicBezTo>
                  <a:cubicBezTo>
                    <a:pt x="4300" y="22004"/>
                    <a:pt x="4300" y="22320"/>
                    <a:pt x="4005" y="22784"/>
                  </a:cubicBezTo>
                  <a:cubicBezTo>
                    <a:pt x="3098" y="24259"/>
                    <a:pt x="2255" y="25777"/>
                    <a:pt x="1328" y="27231"/>
                  </a:cubicBezTo>
                  <a:cubicBezTo>
                    <a:pt x="1096" y="27632"/>
                    <a:pt x="1138" y="27863"/>
                    <a:pt x="1391" y="28201"/>
                  </a:cubicBezTo>
                  <a:cubicBezTo>
                    <a:pt x="2571" y="29760"/>
                    <a:pt x="3688" y="31341"/>
                    <a:pt x="4848" y="32922"/>
                  </a:cubicBezTo>
                  <a:cubicBezTo>
                    <a:pt x="7398" y="32858"/>
                    <a:pt x="9948" y="32711"/>
                    <a:pt x="12498" y="32563"/>
                  </a:cubicBezTo>
                  <a:cubicBezTo>
                    <a:pt x="14817" y="32416"/>
                    <a:pt x="17135" y="32332"/>
                    <a:pt x="19453" y="32226"/>
                  </a:cubicBezTo>
                  <a:cubicBezTo>
                    <a:pt x="18442" y="30582"/>
                    <a:pt x="17177" y="29107"/>
                    <a:pt x="16039" y="27505"/>
                  </a:cubicBezTo>
                  <a:cubicBezTo>
                    <a:pt x="15786" y="27147"/>
                    <a:pt x="15744" y="26915"/>
                    <a:pt x="15976" y="26536"/>
                  </a:cubicBezTo>
                  <a:cubicBezTo>
                    <a:pt x="16903" y="25039"/>
                    <a:pt x="17767" y="23522"/>
                    <a:pt x="18695" y="22025"/>
                  </a:cubicBezTo>
                  <a:cubicBezTo>
                    <a:pt x="18948" y="21709"/>
                    <a:pt x="18926" y="21224"/>
                    <a:pt x="18631" y="20929"/>
                  </a:cubicBezTo>
                  <a:cubicBezTo>
                    <a:pt x="17599" y="19581"/>
                    <a:pt x="16608" y="18168"/>
                    <a:pt x="15596" y="16799"/>
                  </a:cubicBezTo>
                  <a:cubicBezTo>
                    <a:pt x="15280" y="16482"/>
                    <a:pt x="15259" y="15998"/>
                    <a:pt x="15533" y="15639"/>
                  </a:cubicBezTo>
                  <a:cubicBezTo>
                    <a:pt x="16482" y="14143"/>
                    <a:pt x="17346" y="12604"/>
                    <a:pt x="18273" y="11087"/>
                  </a:cubicBezTo>
                  <a:cubicBezTo>
                    <a:pt x="18442" y="10876"/>
                    <a:pt x="18421" y="10581"/>
                    <a:pt x="18252" y="10413"/>
                  </a:cubicBezTo>
                  <a:cubicBezTo>
                    <a:pt x="17177" y="8958"/>
                    <a:pt x="16144" y="7504"/>
                    <a:pt x="15070" y="6071"/>
                  </a:cubicBezTo>
                  <a:cubicBezTo>
                    <a:pt x="14774" y="5670"/>
                    <a:pt x="14711" y="5375"/>
                    <a:pt x="15006" y="4912"/>
                  </a:cubicBezTo>
                  <a:cubicBezTo>
                    <a:pt x="15892" y="3479"/>
                    <a:pt x="16735" y="2045"/>
                    <a:pt x="17599" y="591"/>
                  </a:cubicBezTo>
                  <a:cubicBezTo>
                    <a:pt x="17725" y="401"/>
                    <a:pt x="17788" y="191"/>
                    <a:pt x="17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52"/>
            <p:cNvSpPr/>
            <p:nvPr/>
          </p:nvSpPr>
          <p:spPr>
            <a:xfrm>
              <a:off x="4178274" y="5307463"/>
              <a:ext cx="360915" cy="613933"/>
            </a:xfrm>
            <a:custGeom>
              <a:avLst/>
              <a:gdLst/>
              <a:ahLst/>
              <a:cxnLst/>
              <a:rect l="l" t="t" r="r" b="b"/>
              <a:pathLst>
                <a:path w="19391" h="32985" extrusionOk="0">
                  <a:moveTo>
                    <a:pt x="17641" y="0"/>
                  </a:moveTo>
                  <a:lnTo>
                    <a:pt x="17641" y="0"/>
                  </a:lnTo>
                  <a:cubicBezTo>
                    <a:pt x="15470" y="127"/>
                    <a:pt x="13278" y="253"/>
                    <a:pt x="11107" y="359"/>
                  </a:cubicBezTo>
                  <a:cubicBezTo>
                    <a:pt x="8641" y="464"/>
                    <a:pt x="6175" y="548"/>
                    <a:pt x="3689" y="654"/>
                  </a:cubicBezTo>
                  <a:cubicBezTo>
                    <a:pt x="3520" y="675"/>
                    <a:pt x="3351" y="696"/>
                    <a:pt x="3183" y="759"/>
                  </a:cubicBezTo>
                  <a:cubicBezTo>
                    <a:pt x="3098" y="949"/>
                    <a:pt x="3014" y="1159"/>
                    <a:pt x="2909" y="1349"/>
                  </a:cubicBezTo>
                  <a:cubicBezTo>
                    <a:pt x="2045" y="2803"/>
                    <a:pt x="1202" y="4258"/>
                    <a:pt x="295" y="5670"/>
                  </a:cubicBezTo>
                  <a:cubicBezTo>
                    <a:pt x="0" y="6133"/>
                    <a:pt x="63" y="6428"/>
                    <a:pt x="358" y="6829"/>
                  </a:cubicBezTo>
                  <a:cubicBezTo>
                    <a:pt x="1433" y="8262"/>
                    <a:pt x="2466" y="9737"/>
                    <a:pt x="3541" y="11171"/>
                  </a:cubicBezTo>
                  <a:cubicBezTo>
                    <a:pt x="3731" y="11339"/>
                    <a:pt x="3752" y="11634"/>
                    <a:pt x="3562" y="11845"/>
                  </a:cubicBezTo>
                  <a:cubicBezTo>
                    <a:pt x="2656" y="13362"/>
                    <a:pt x="1792" y="14901"/>
                    <a:pt x="843" y="16397"/>
                  </a:cubicBezTo>
                  <a:cubicBezTo>
                    <a:pt x="569" y="16756"/>
                    <a:pt x="590" y="17240"/>
                    <a:pt x="906" y="17557"/>
                  </a:cubicBezTo>
                  <a:cubicBezTo>
                    <a:pt x="1918" y="18926"/>
                    <a:pt x="2888" y="20339"/>
                    <a:pt x="3941" y="21687"/>
                  </a:cubicBezTo>
                  <a:cubicBezTo>
                    <a:pt x="4236" y="21982"/>
                    <a:pt x="4258" y="22467"/>
                    <a:pt x="4005" y="22783"/>
                  </a:cubicBezTo>
                  <a:cubicBezTo>
                    <a:pt x="3077" y="24280"/>
                    <a:pt x="2213" y="25797"/>
                    <a:pt x="1286" y="27294"/>
                  </a:cubicBezTo>
                  <a:cubicBezTo>
                    <a:pt x="1033" y="27673"/>
                    <a:pt x="1075" y="27905"/>
                    <a:pt x="1349" y="28263"/>
                  </a:cubicBezTo>
                  <a:cubicBezTo>
                    <a:pt x="2466" y="29865"/>
                    <a:pt x="3731" y="31340"/>
                    <a:pt x="4763" y="32984"/>
                  </a:cubicBezTo>
                  <a:cubicBezTo>
                    <a:pt x="7061" y="32879"/>
                    <a:pt x="9358" y="32752"/>
                    <a:pt x="11634" y="32647"/>
                  </a:cubicBezTo>
                  <a:cubicBezTo>
                    <a:pt x="14079" y="32542"/>
                    <a:pt x="16524" y="32457"/>
                    <a:pt x="18969" y="32373"/>
                  </a:cubicBezTo>
                  <a:cubicBezTo>
                    <a:pt x="19116" y="32373"/>
                    <a:pt x="19264" y="32352"/>
                    <a:pt x="19390" y="32246"/>
                  </a:cubicBezTo>
                  <a:cubicBezTo>
                    <a:pt x="19369" y="32141"/>
                    <a:pt x="19327" y="32057"/>
                    <a:pt x="19285" y="31951"/>
                  </a:cubicBezTo>
                  <a:cubicBezTo>
                    <a:pt x="18147" y="30413"/>
                    <a:pt x="17030" y="28895"/>
                    <a:pt x="15871" y="27357"/>
                  </a:cubicBezTo>
                  <a:cubicBezTo>
                    <a:pt x="15639" y="27041"/>
                    <a:pt x="15575" y="26830"/>
                    <a:pt x="15807" y="26451"/>
                  </a:cubicBezTo>
                  <a:cubicBezTo>
                    <a:pt x="16735" y="24954"/>
                    <a:pt x="17620" y="23437"/>
                    <a:pt x="18526" y="21961"/>
                  </a:cubicBezTo>
                  <a:cubicBezTo>
                    <a:pt x="18779" y="21540"/>
                    <a:pt x="18821" y="21245"/>
                    <a:pt x="18484" y="20802"/>
                  </a:cubicBezTo>
                  <a:cubicBezTo>
                    <a:pt x="17409" y="19411"/>
                    <a:pt x="16376" y="17957"/>
                    <a:pt x="15323" y="16524"/>
                  </a:cubicBezTo>
                  <a:cubicBezTo>
                    <a:pt x="15112" y="16271"/>
                    <a:pt x="15112" y="15892"/>
                    <a:pt x="15323" y="15660"/>
                  </a:cubicBezTo>
                  <a:cubicBezTo>
                    <a:pt x="16292" y="14142"/>
                    <a:pt x="17177" y="12583"/>
                    <a:pt x="18126" y="11044"/>
                  </a:cubicBezTo>
                  <a:cubicBezTo>
                    <a:pt x="18336" y="10770"/>
                    <a:pt x="18294" y="10412"/>
                    <a:pt x="18062" y="10159"/>
                  </a:cubicBezTo>
                  <a:cubicBezTo>
                    <a:pt x="16966" y="8705"/>
                    <a:pt x="15892" y="7208"/>
                    <a:pt x="14775" y="5733"/>
                  </a:cubicBezTo>
                  <a:cubicBezTo>
                    <a:pt x="14585" y="5543"/>
                    <a:pt x="14564" y="5227"/>
                    <a:pt x="14753" y="4995"/>
                  </a:cubicBezTo>
                  <a:cubicBezTo>
                    <a:pt x="15723" y="3330"/>
                    <a:pt x="16692" y="1665"/>
                    <a:pt x="176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52"/>
            <p:cNvSpPr/>
            <p:nvPr/>
          </p:nvSpPr>
          <p:spPr>
            <a:xfrm>
              <a:off x="3122703" y="5358458"/>
              <a:ext cx="359742" cy="612779"/>
            </a:xfrm>
            <a:custGeom>
              <a:avLst/>
              <a:gdLst/>
              <a:ahLst/>
              <a:cxnLst/>
              <a:rect l="l" t="t" r="r" b="b"/>
              <a:pathLst>
                <a:path w="19328" h="32923" extrusionOk="0">
                  <a:moveTo>
                    <a:pt x="16819" y="0"/>
                  </a:moveTo>
                  <a:cubicBezTo>
                    <a:pt x="14438" y="127"/>
                    <a:pt x="12056" y="253"/>
                    <a:pt x="9674" y="380"/>
                  </a:cubicBezTo>
                  <a:cubicBezTo>
                    <a:pt x="7546" y="485"/>
                    <a:pt x="5396" y="590"/>
                    <a:pt x="3246" y="675"/>
                  </a:cubicBezTo>
                  <a:cubicBezTo>
                    <a:pt x="3246" y="1054"/>
                    <a:pt x="3014" y="1328"/>
                    <a:pt x="2846" y="1644"/>
                  </a:cubicBezTo>
                  <a:cubicBezTo>
                    <a:pt x="1982" y="3098"/>
                    <a:pt x="1117" y="4574"/>
                    <a:pt x="211" y="6028"/>
                  </a:cubicBezTo>
                  <a:cubicBezTo>
                    <a:pt x="0" y="6365"/>
                    <a:pt x="43" y="6555"/>
                    <a:pt x="274" y="6871"/>
                  </a:cubicBezTo>
                  <a:cubicBezTo>
                    <a:pt x="1307" y="8199"/>
                    <a:pt x="2277" y="9590"/>
                    <a:pt x="3309" y="10917"/>
                  </a:cubicBezTo>
                  <a:cubicBezTo>
                    <a:pt x="3731" y="11444"/>
                    <a:pt x="3773" y="11866"/>
                    <a:pt x="3373" y="12477"/>
                  </a:cubicBezTo>
                  <a:cubicBezTo>
                    <a:pt x="2487" y="13805"/>
                    <a:pt x="1729" y="15238"/>
                    <a:pt x="864" y="16566"/>
                  </a:cubicBezTo>
                  <a:cubicBezTo>
                    <a:pt x="506" y="17072"/>
                    <a:pt x="654" y="17388"/>
                    <a:pt x="970" y="17809"/>
                  </a:cubicBezTo>
                  <a:cubicBezTo>
                    <a:pt x="2003" y="19179"/>
                    <a:pt x="3014" y="20591"/>
                    <a:pt x="4047" y="21982"/>
                  </a:cubicBezTo>
                  <a:cubicBezTo>
                    <a:pt x="4279" y="22214"/>
                    <a:pt x="4300" y="22572"/>
                    <a:pt x="4089" y="22846"/>
                  </a:cubicBezTo>
                  <a:cubicBezTo>
                    <a:pt x="3162" y="24364"/>
                    <a:pt x="2319" y="25902"/>
                    <a:pt x="1349" y="27399"/>
                  </a:cubicBezTo>
                  <a:cubicBezTo>
                    <a:pt x="1054" y="27884"/>
                    <a:pt x="1138" y="28158"/>
                    <a:pt x="1434" y="28537"/>
                  </a:cubicBezTo>
                  <a:cubicBezTo>
                    <a:pt x="2508" y="29991"/>
                    <a:pt x="3520" y="31445"/>
                    <a:pt x="4574" y="32921"/>
                  </a:cubicBezTo>
                  <a:cubicBezTo>
                    <a:pt x="4680" y="32922"/>
                    <a:pt x="4787" y="32922"/>
                    <a:pt x="4893" y="32922"/>
                  </a:cubicBezTo>
                  <a:cubicBezTo>
                    <a:pt x="6829" y="32922"/>
                    <a:pt x="8747" y="32748"/>
                    <a:pt x="10665" y="32668"/>
                  </a:cubicBezTo>
                  <a:cubicBezTo>
                    <a:pt x="13552" y="32563"/>
                    <a:pt x="16440" y="32436"/>
                    <a:pt x="19327" y="32246"/>
                  </a:cubicBezTo>
                  <a:cubicBezTo>
                    <a:pt x="18168" y="30645"/>
                    <a:pt x="17051" y="29043"/>
                    <a:pt x="15871" y="27462"/>
                  </a:cubicBezTo>
                  <a:cubicBezTo>
                    <a:pt x="15639" y="27230"/>
                    <a:pt x="15639" y="26851"/>
                    <a:pt x="15829" y="26598"/>
                  </a:cubicBezTo>
                  <a:cubicBezTo>
                    <a:pt x="16777" y="25059"/>
                    <a:pt x="17662" y="23500"/>
                    <a:pt x="18632" y="21982"/>
                  </a:cubicBezTo>
                  <a:cubicBezTo>
                    <a:pt x="18863" y="21687"/>
                    <a:pt x="18842" y="21266"/>
                    <a:pt x="18568" y="21013"/>
                  </a:cubicBezTo>
                  <a:cubicBezTo>
                    <a:pt x="17494" y="19622"/>
                    <a:pt x="16482" y="18210"/>
                    <a:pt x="15428" y="16819"/>
                  </a:cubicBezTo>
                  <a:cubicBezTo>
                    <a:pt x="15175" y="16482"/>
                    <a:pt x="15091" y="16208"/>
                    <a:pt x="15344" y="15765"/>
                  </a:cubicBezTo>
                  <a:cubicBezTo>
                    <a:pt x="16292" y="14311"/>
                    <a:pt x="17156" y="12793"/>
                    <a:pt x="18063" y="11297"/>
                  </a:cubicBezTo>
                  <a:cubicBezTo>
                    <a:pt x="18294" y="10939"/>
                    <a:pt x="18337" y="10686"/>
                    <a:pt x="18042" y="10306"/>
                  </a:cubicBezTo>
                  <a:cubicBezTo>
                    <a:pt x="17177" y="9210"/>
                    <a:pt x="16377" y="8072"/>
                    <a:pt x="15533" y="6955"/>
                  </a:cubicBezTo>
                  <a:cubicBezTo>
                    <a:pt x="14480" y="5564"/>
                    <a:pt x="14501" y="5585"/>
                    <a:pt x="15386" y="4089"/>
                  </a:cubicBezTo>
                  <a:cubicBezTo>
                    <a:pt x="16187" y="2740"/>
                    <a:pt x="17093" y="1454"/>
                    <a:pt x="17746" y="21"/>
                  </a:cubicBezTo>
                  <a:cubicBezTo>
                    <a:pt x="17451" y="21"/>
                    <a:pt x="17156" y="0"/>
                    <a:pt x="16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52"/>
            <p:cNvSpPr/>
            <p:nvPr/>
          </p:nvSpPr>
          <p:spPr>
            <a:xfrm>
              <a:off x="3667164" y="5334133"/>
              <a:ext cx="327952" cy="611960"/>
            </a:xfrm>
            <a:custGeom>
              <a:avLst/>
              <a:gdLst/>
              <a:ahLst/>
              <a:cxnLst/>
              <a:rect l="l" t="t" r="r" b="b"/>
              <a:pathLst>
                <a:path w="17620" h="32879" extrusionOk="0">
                  <a:moveTo>
                    <a:pt x="16039" y="0"/>
                  </a:moveTo>
                  <a:lnTo>
                    <a:pt x="16039" y="0"/>
                  </a:lnTo>
                  <a:cubicBezTo>
                    <a:pt x="14479" y="85"/>
                    <a:pt x="12941" y="169"/>
                    <a:pt x="11381" y="232"/>
                  </a:cubicBezTo>
                  <a:cubicBezTo>
                    <a:pt x="8789" y="338"/>
                    <a:pt x="6217" y="422"/>
                    <a:pt x="3625" y="527"/>
                  </a:cubicBezTo>
                  <a:cubicBezTo>
                    <a:pt x="3456" y="548"/>
                    <a:pt x="3288" y="591"/>
                    <a:pt x="3119" y="633"/>
                  </a:cubicBezTo>
                  <a:cubicBezTo>
                    <a:pt x="2255" y="2361"/>
                    <a:pt x="1222" y="3984"/>
                    <a:pt x="232" y="5649"/>
                  </a:cubicBezTo>
                  <a:cubicBezTo>
                    <a:pt x="0" y="5944"/>
                    <a:pt x="42" y="6365"/>
                    <a:pt x="316" y="6618"/>
                  </a:cubicBezTo>
                  <a:cubicBezTo>
                    <a:pt x="1349" y="8030"/>
                    <a:pt x="2339" y="9464"/>
                    <a:pt x="3393" y="10855"/>
                  </a:cubicBezTo>
                  <a:cubicBezTo>
                    <a:pt x="3688" y="11171"/>
                    <a:pt x="3688" y="11655"/>
                    <a:pt x="3414" y="11972"/>
                  </a:cubicBezTo>
                  <a:cubicBezTo>
                    <a:pt x="2508" y="13447"/>
                    <a:pt x="1644" y="14943"/>
                    <a:pt x="738" y="16398"/>
                  </a:cubicBezTo>
                  <a:cubicBezTo>
                    <a:pt x="527" y="16672"/>
                    <a:pt x="548" y="17072"/>
                    <a:pt x="780" y="17325"/>
                  </a:cubicBezTo>
                  <a:cubicBezTo>
                    <a:pt x="1834" y="18758"/>
                    <a:pt x="2845" y="20212"/>
                    <a:pt x="3899" y="21624"/>
                  </a:cubicBezTo>
                  <a:cubicBezTo>
                    <a:pt x="4152" y="21877"/>
                    <a:pt x="4194" y="22278"/>
                    <a:pt x="3983" y="22573"/>
                  </a:cubicBezTo>
                  <a:cubicBezTo>
                    <a:pt x="3204" y="23901"/>
                    <a:pt x="2403" y="25249"/>
                    <a:pt x="1623" y="26577"/>
                  </a:cubicBezTo>
                  <a:cubicBezTo>
                    <a:pt x="948" y="27673"/>
                    <a:pt x="970" y="27652"/>
                    <a:pt x="1749" y="28706"/>
                  </a:cubicBezTo>
                  <a:cubicBezTo>
                    <a:pt x="2740" y="30097"/>
                    <a:pt x="3709" y="31488"/>
                    <a:pt x="4700" y="32879"/>
                  </a:cubicBezTo>
                  <a:cubicBezTo>
                    <a:pt x="6239" y="32816"/>
                    <a:pt x="7756" y="32710"/>
                    <a:pt x="9295" y="32668"/>
                  </a:cubicBezTo>
                  <a:cubicBezTo>
                    <a:pt x="12077" y="32563"/>
                    <a:pt x="14838" y="32436"/>
                    <a:pt x="17620" y="32247"/>
                  </a:cubicBezTo>
                  <a:cubicBezTo>
                    <a:pt x="16460" y="30666"/>
                    <a:pt x="15343" y="29085"/>
                    <a:pt x="14163" y="27526"/>
                  </a:cubicBezTo>
                  <a:cubicBezTo>
                    <a:pt x="13910" y="27188"/>
                    <a:pt x="13868" y="26957"/>
                    <a:pt x="14100" y="26556"/>
                  </a:cubicBezTo>
                  <a:cubicBezTo>
                    <a:pt x="15027" y="25081"/>
                    <a:pt x="15870" y="23584"/>
                    <a:pt x="16777" y="22109"/>
                  </a:cubicBezTo>
                  <a:cubicBezTo>
                    <a:pt x="17072" y="21645"/>
                    <a:pt x="17072" y="21329"/>
                    <a:pt x="16734" y="20887"/>
                  </a:cubicBezTo>
                  <a:cubicBezTo>
                    <a:pt x="15702" y="19538"/>
                    <a:pt x="14711" y="18147"/>
                    <a:pt x="13678" y="16777"/>
                  </a:cubicBezTo>
                  <a:cubicBezTo>
                    <a:pt x="13447" y="16461"/>
                    <a:pt x="13362" y="16208"/>
                    <a:pt x="13615" y="15786"/>
                  </a:cubicBezTo>
                  <a:cubicBezTo>
                    <a:pt x="14564" y="14311"/>
                    <a:pt x="15428" y="12794"/>
                    <a:pt x="16355" y="11297"/>
                  </a:cubicBezTo>
                  <a:cubicBezTo>
                    <a:pt x="16566" y="10918"/>
                    <a:pt x="16629" y="10665"/>
                    <a:pt x="16313" y="10264"/>
                  </a:cubicBezTo>
                  <a:cubicBezTo>
                    <a:pt x="15449" y="9168"/>
                    <a:pt x="14648" y="8009"/>
                    <a:pt x="13784" y="6892"/>
                  </a:cubicBezTo>
                  <a:cubicBezTo>
                    <a:pt x="12772" y="5543"/>
                    <a:pt x="12793" y="5564"/>
                    <a:pt x="13678" y="4089"/>
                  </a:cubicBezTo>
                  <a:cubicBezTo>
                    <a:pt x="14479" y="2740"/>
                    <a:pt x="15386" y="1434"/>
                    <a:pt x="160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52"/>
            <p:cNvSpPr/>
            <p:nvPr/>
          </p:nvSpPr>
          <p:spPr>
            <a:xfrm>
              <a:off x="4722716" y="5282747"/>
              <a:ext cx="332289" cy="612444"/>
            </a:xfrm>
            <a:custGeom>
              <a:avLst/>
              <a:gdLst/>
              <a:ahLst/>
              <a:cxnLst/>
              <a:rect l="l" t="t" r="r" b="b"/>
              <a:pathLst>
                <a:path w="17853" h="32905" extrusionOk="0">
                  <a:moveTo>
                    <a:pt x="16377" y="0"/>
                  </a:moveTo>
                  <a:lnTo>
                    <a:pt x="3057" y="654"/>
                  </a:lnTo>
                  <a:cubicBezTo>
                    <a:pt x="2108" y="2277"/>
                    <a:pt x="1181" y="3878"/>
                    <a:pt x="233" y="5480"/>
                  </a:cubicBezTo>
                  <a:cubicBezTo>
                    <a:pt x="1" y="5775"/>
                    <a:pt x="22" y="6197"/>
                    <a:pt x="254" y="6492"/>
                  </a:cubicBezTo>
                  <a:cubicBezTo>
                    <a:pt x="1308" y="7904"/>
                    <a:pt x="2298" y="9337"/>
                    <a:pt x="3373" y="10728"/>
                  </a:cubicBezTo>
                  <a:cubicBezTo>
                    <a:pt x="3689" y="11129"/>
                    <a:pt x="3626" y="11381"/>
                    <a:pt x="3394" y="11761"/>
                  </a:cubicBezTo>
                  <a:cubicBezTo>
                    <a:pt x="2530" y="13236"/>
                    <a:pt x="1687" y="14711"/>
                    <a:pt x="781" y="16166"/>
                  </a:cubicBezTo>
                  <a:cubicBezTo>
                    <a:pt x="507" y="16503"/>
                    <a:pt x="528" y="16967"/>
                    <a:pt x="823" y="17283"/>
                  </a:cubicBezTo>
                  <a:cubicBezTo>
                    <a:pt x="1856" y="18653"/>
                    <a:pt x="2846" y="20065"/>
                    <a:pt x="3900" y="21456"/>
                  </a:cubicBezTo>
                  <a:cubicBezTo>
                    <a:pt x="4174" y="21709"/>
                    <a:pt x="4195" y="22151"/>
                    <a:pt x="3963" y="22446"/>
                  </a:cubicBezTo>
                  <a:cubicBezTo>
                    <a:pt x="3036" y="23964"/>
                    <a:pt x="2130" y="25523"/>
                    <a:pt x="1223" y="27062"/>
                  </a:cubicBezTo>
                  <a:cubicBezTo>
                    <a:pt x="1013" y="27315"/>
                    <a:pt x="1034" y="27673"/>
                    <a:pt x="1265" y="27905"/>
                  </a:cubicBezTo>
                  <a:cubicBezTo>
                    <a:pt x="1666" y="28411"/>
                    <a:pt x="2045" y="28917"/>
                    <a:pt x="2382" y="29444"/>
                  </a:cubicBezTo>
                  <a:cubicBezTo>
                    <a:pt x="3183" y="30603"/>
                    <a:pt x="4132" y="31635"/>
                    <a:pt x="4764" y="32900"/>
                  </a:cubicBezTo>
                  <a:cubicBezTo>
                    <a:pt x="4877" y="32903"/>
                    <a:pt x="4990" y="32904"/>
                    <a:pt x="5104" y="32904"/>
                  </a:cubicBezTo>
                  <a:cubicBezTo>
                    <a:pt x="5839" y="32904"/>
                    <a:pt x="6587" y="32849"/>
                    <a:pt x="7335" y="32795"/>
                  </a:cubicBezTo>
                  <a:cubicBezTo>
                    <a:pt x="9822" y="32668"/>
                    <a:pt x="12330" y="32626"/>
                    <a:pt x="14817" y="32479"/>
                  </a:cubicBezTo>
                  <a:cubicBezTo>
                    <a:pt x="15808" y="32415"/>
                    <a:pt x="16820" y="32415"/>
                    <a:pt x="17852" y="32331"/>
                  </a:cubicBezTo>
                  <a:cubicBezTo>
                    <a:pt x="17705" y="32057"/>
                    <a:pt x="17452" y="31973"/>
                    <a:pt x="17262" y="31846"/>
                  </a:cubicBezTo>
                  <a:cubicBezTo>
                    <a:pt x="15787" y="30835"/>
                    <a:pt x="14290" y="29823"/>
                    <a:pt x="12794" y="28811"/>
                  </a:cubicBezTo>
                  <a:cubicBezTo>
                    <a:pt x="12499" y="28622"/>
                    <a:pt x="12351" y="28495"/>
                    <a:pt x="12710" y="28200"/>
                  </a:cubicBezTo>
                  <a:cubicBezTo>
                    <a:pt x="14143" y="27041"/>
                    <a:pt x="15576" y="25819"/>
                    <a:pt x="17051" y="24680"/>
                  </a:cubicBezTo>
                  <a:cubicBezTo>
                    <a:pt x="17578" y="24280"/>
                    <a:pt x="17431" y="24132"/>
                    <a:pt x="16988" y="23837"/>
                  </a:cubicBezTo>
                  <a:cubicBezTo>
                    <a:pt x="15323" y="22741"/>
                    <a:pt x="13679" y="21603"/>
                    <a:pt x="11993" y="20465"/>
                  </a:cubicBezTo>
                  <a:cubicBezTo>
                    <a:pt x="12183" y="20297"/>
                    <a:pt x="12309" y="20170"/>
                    <a:pt x="12478" y="20044"/>
                  </a:cubicBezTo>
                  <a:cubicBezTo>
                    <a:pt x="13827" y="18906"/>
                    <a:pt x="15218" y="17789"/>
                    <a:pt x="16567" y="16650"/>
                  </a:cubicBezTo>
                  <a:cubicBezTo>
                    <a:pt x="17136" y="16187"/>
                    <a:pt x="17136" y="16124"/>
                    <a:pt x="16525" y="15723"/>
                  </a:cubicBezTo>
                  <a:lnTo>
                    <a:pt x="12225" y="12794"/>
                  </a:lnTo>
                  <a:cubicBezTo>
                    <a:pt x="11593" y="12372"/>
                    <a:pt x="11572" y="12351"/>
                    <a:pt x="12183" y="11845"/>
                  </a:cubicBezTo>
                  <a:cubicBezTo>
                    <a:pt x="13532" y="10728"/>
                    <a:pt x="14881" y="9611"/>
                    <a:pt x="16251" y="8536"/>
                  </a:cubicBezTo>
                  <a:cubicBezTo>
                    <a:pt x="16756" y="8157"/>
                    <a:pt x="16672" y="7988"/>
                    <a:pt x="16208" y="7672"/>
                  </a:cubicBezTo>
                  <a:cubicBezTo>
                    <a:pt x="14691" y="6682"/>
                    <a:pt x="13195" y="5628"/>
                    <a:pt x="11698" y="4616"/>
                  </a:cubicBezTo>
                  <a:cubicBezTo>
                    <a:pt x="11340" y="4384"/>
                    <a:pt x="11319" y="4195"/>
                    <a:pt x="11656" y="3942"/>
                  </a:cubicBezTo>
                  <a:cubicBezTo>
                    <a:pt x="12351" y="3373"/>
                    <a:pt x="13026" y="2783"/>
                    <a:pt x="13721" y="2213"/>
                  </a:cubicBezTo>
                  <a:lnTo>
                    <a:pt x="163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52"/>
            <p:cNvSpPr/>
            <p:nvPr/>
          </p:nvSpPr>
          <p:spPr>
            <a:xfrm>
              <a:off x="2628456" y="5385091"/>
              <a:ext cx="307572" cy="614361"/>
            </a:xfrm>
            <a:custGeom>
              <a:avLst/>
              <a:gdLst/>
              <a:ahLst/>
              <a:cxnLst/>
              <a:rect l="l" t="t" r="r" b="b"/>
              <a:pathLst>
                <a:path w="16525" h="33008" extrusionOk="0">
                  <a:moveTo>
                    <a:pt x="14860" y="0"/>
                  </a:moveTo>
                  <a:cubicBezTo>
                    <a:pt x="13036" y="0"/>
                    <a:pt x="11227" y="156"/>
                    <a:pt x="9400" y="255"/>
                  </a:cubicBezTo>
                  <a:cubicBezTo>
                    <a:pt x="7061" y="382"/>
                    <a:pt x="4722" y="424"/>
                    <a:pt x="2382" y="571"/>
                  </a:cubicBezTo>
                  <a:cubicBezTo>
                    <a:pt x="1644" y="635"/>
                    <a:pt x="886" y="614"/>
                    <a:pt x="0" y="740"/>
                  </a:cubicBezTo>
                  <a:cubicBezTo>
                    <a:pt x="1771" y="1941"/>
                    <a:pt x="3415" y="3058"/>
                    <a:pt x="5080" y="4154"/>
                  </a:cubicBezTo>
                  <a:cubicBezTo>
                    <a:pt x="5417" y="4386"/>
                    <a:pt x="5459" y="4513"/>
                    <a:pt x="5122" y="4765"/>
                  </a:cubicBezTo>
                  <a:cubicBezTo>
                    <a:pt x="3668" y="5946"/>
                    <a:pt x="2256" y="7147"/>
                    <a:pt x="801" y="8306"/>
                  </a:cubicBezTo>
                  <a:cubicBezTo>
                    <a:pt x="359" y="8665"/>
                    <a:pt x="422" y="8833"/>
                    <a:pt x="843" y="9107"/>
                  </a:cubicBezTo>
                  <a:cubicBezTo>
                    <a:pt x="2298" y="10077"/>
                    <a:pt x="3752" y="11088"/>
                    <a:pt x="5206" y="12058"/>
                  </a:cubicBezTo>
                  <a:cubicBezTo>
                    <a:pt x="5860" y="12500"/>
                    <a:pt x="5881" y="12500"/>
                    <a:pt x="5291" y="13006"/>
                  </a:cubicBezTo>
                  <a:cubicBezTo>
                    <a:pt x="5122" y="13154"/>
                    <a:pt x="4932" y="13322"/>
                    <a:pt x="4743" y="13470"/>
                  </a:cubicBezTo>
                  <a:lnTo>
                    <a:pt x="696" y="16800"/>
                  </a:lnTo>
                  <a:cubicBezTo>
                    <a:pt x="928" y="16968"/>
                    <a:pt x="1139" y="17116"/>
                    <a:pt x="1328" y="17242"/>
                  </a:cubicBezTo>
                  <a:cubicBezTo>
                    <a:pt x="2825" y="18254"/>
                    <a:pt x="4300" y="19287"/>
                    <a:pt x="5796" y="20256"/>
                  </a:cubicBezTo>
                  <a:cubicBezTo>
                    <a:pt x="6239" y="20551"/>
                    <a:pt x="6218" y="20720"/>
                    <a:pt x="5839" y="21015"/>
                  </a:cubicBezTo>
                  <a:cubicBezTo>
                    <a:pt x="4426" y="22153"/>
                    <a:pt x="3056" y="23354"/>
                    <a:pt x="1623" y="24493"/>
                  </a:cubicBezTo>
                  <a:cubicBezTo>
                    <a:pt x="1181" y="24851"/>
                    <a:pt x="1181" y="25019"/>
                    <a:pt x="1665" y="25336"/>
                  </a:cubicBezTo>
                  <a:cubicBezTo>
                    <a:pt x="3183" y="26326"/>
                    <a:pt x="4679" y="27359"/>
                    <a:pt x="6197" y="28349"/>
                  </a:cubicBezTo>
                  <a:cubicBezTo>
                    <a:pt x="6555" y="28581"/>
                    <a:pt x="6703" y="28708"/>
                    <a:pt x="6281" y="29045"/>
                  </a:cubicBezTo>
                  <a:cubicBezTo>
                    <a:pt x="5522" y="29614"/>
                    <a:pt x="4806" y="30225"/>
                    <a:pt x="4110" y="30836"/>
                  </a:cubicBezTo>
                  <a:cubicBezTo>
                    <a:pt x="3330" y="31511"/>
                    <a:pt x="2487" y="32080"/>
                    <a:pt x="1792" y="32818"/>
                  </a:cubicBezTo>
                  <a:cubicBezTo>
                    <a:pt x="1813" y="32881"/>
                    <a:pt x="1834" y="32944"/>
                    <a:pt x="1855" y="33007"/>
                  </a:cubicBezTo>
                  <a:lnTo>
                    <a:pt x="16524" y="32249"/>
                  </a:lnTo>
                  <a:cubicBezTo>
                    <a:pt x="16419" y="32059"/>
                    <a:pt x="16313" y="31869"/>
                    <a:pt x="16187" y="31701"/>
                  </a:cubicBezTo>
                  <a:cubicBezTo>
                    <a:pt x="15217" y="30352"/>
                    <a:pt x="14248" y="28982"/>
                    <a:pt x="13257" y="27654"/>
                  </a:cubicBezTo>
                  <a:cubicBezTo>
                    <a:pt x="13025" y="27443"/>
                    <a:pt x="13004" y="27085"/>
                    <a:pt x="13173" y="26832"/>
                  </a:cubicBezTo>
                  <a:cubicBezTo>
                    <a:pt x="14121" y="25293"/>
                    <a:pt x="15007" y="23734"/>
                    <a:pt x="15934" y="22216"/>
                  </a:cubicBezTo>
                  <a:cubicBezTo>
                    <a:pt x="16166" y="21921"/>
                    <a:pt x="16166" y="21500"/>
                    <a:pt x="15913" y="21205"/>
                  </a:cubicBezTo>
                  <a:cubicBezTo>
                    <a:pt x="14859" y="19750"/>
                    <a:pt x="13805" y="18296"/>
                    <a:pt x="12752" y="16863"/>
                  </a:cubicBezTo>
                  <a:cubicBezTo>
                    <a:pt x="12520" y="16631"/>
                    <a:pt x="12499" y="16252"/>
                    <a:pt x="12688" y="15999"/>
                  </a:cubicBezTo>
                  <a:cubicBezTo>
                    <a:pt x="13658" y="14439"/>
                    <a:pt x="14543" y="12859"/>
                    <a:pt x="15491" y="11299"/>
                  </a:cubicBezTo>
                  <a:cubicBezTo>
                    <a:pt x="15681" y="11088"/>
                    <a:pt x="15660" y="10751"/>
                    <a:pt x="15449" y="10561"/>
                  </a:cubicBezTo>
                  <a:cubicBezTo>
                    <a:pt x="14353" y="9107"/>
                    <a:pt x="13299" y="7632"/>
                    <a:pt x="12225" y="6178"/>
                  </a:cubicBezTo>
                  <a:cubicBezTo>
                    <a:pt x="11972" y="5904"/>
                    <a:pt x="11972" y="5503"/>
                    <a:pt x="12182" y="5229"/>
                  </a:cubicBezTo>
                  <a:cubicBezTo>
                    <a:pt x="12583" y="4618"/>
                    <a:pt x="12962" y="4007"/>
                    <a:pt x="13299" y="3374"/>
                  </a:cubicBezTo>
                  <a:cubicBezTo>
                    <a:pt x="13932" y="2236"/>
                    <a:pt x="14691" y="1204"/>
                    <a:pt x="15196" y="2"/>
                  </a:cubicBezTo>
                  <a:cubicBezTo>
                    <a:pt x="15084" y="1"/>
                    <a:pt x="14972" y="0"/>
                    <a:pt x="148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43" name="Google Shape;2143;p52"/>
          <p:cNvGrpSpPr/>
          <p:nvPr/>
        </p:nvGrpSpPr>
        <p:grpSpPr>
          <a:xfrm>
            <a:off x="6364407" y="794337"/>
            <a:ext cx="1862148" cy="2095586"/>
            <a:chOff x="6754166" y="1006083"/>
            <a:chExt cx="1659520" cy="1867557"/>
          </a:xfrm>
        </p:grpSpPr>
        <p:grpSp>
          <p:nvGrpSpPr>
            <p:cNvPr id="2144" name="Google Shape;2144;p52"/>
            <p:cNvGrpSpPr/>
            <p:nvPr/>
          </p:nvGrpSpPr>
          <p:grpSpPr>
            <a:xfrm rot="822247">
              <a:off x="6754166" y="1006083"/>
              <a:ext cx="1659520" cy="1867557"/>
              <a:chOff x="6277150" y="538131"/>
              <a:chExt cx="1659575" cy="1867619"/>
            </a:xfrm>
          </p:grpSpPr>
          <p:sp>
            <p:nvSpPr>
              <p:cNvPr id="2145" name="Google Shape;2145;p52"/>
              <p:cNvSpPr/>
              <p:nvPr/>
            </p:nvSpPr>
            <p:spPr>
              <a:xfrm>
                <a:off x="6290600" y="750025"/>
                <a:ext cx="1646125" cy="1655725"/>
              </a:xfrm>
              <a:custGeom>
                <a:avLst/>
                <a:gdLst/>
                <a:ahLst/>
                <a:cxnLst/>
                <a:rect l="l" t="t" r="r" b="b"/>
                <a:pathLst>
                  <a:path w="65845" h="66229" extrusionOk="0">
                    <a:moveTo>
                      <a:pt x="2974" y="1"/>
                    </a:moveTo>
                    <a:cubicBezTo>
                      <a:pt x="1308" y="1"/>
                      <a:pt x="1" y="1385"/>
                      <a:pt x="52" y="3051"/>
                    </a:cubicBezTo>
                    <a:lnTo>
                      <a:pt x="1359" y="63179"/>
                    </a:lnTo>
                    <a:cubicBezTo>
                      <a:pt x="1385" y="64845"/>
                      <a:pt x="2718" y="66203"/>
                      <a:pt x="4409" y="66229"/>
                    </a:cubicBezTo>
                    <a:lnTo>
                      <a:pt x="62846" y="66229"/>
                    </a:lnTo>
                    <a:cubicBezTo>
                      <a:pt x="64512" y="66229"/>
                      <a:pt x="65845" y="64819"/>
                      <a:pt x="65768" y="63179"/>
                    </a:cubicBezTo>
                    <a:lnTo>
                      <a:pt x="64460" y="3051"/>
                    </a:lnTo>
                    <a:cubicBezTo>
                      <a:pt x="64435" y="1385"/>
                      <a:pt x="63102" y="26"/>
                      <a:pt x="614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6" name="Google Shape;2146;p52"/>
              <p:cNvSpPr/>
              <p:nvPr/>
            </p:nvSpPr>
            <p:spPr>
              <a:xfrm>
                <a:off x="6277150" y="926875"/>
                <a:ext cx="1610225" cy="1430175"/>
              </a:xfrm>
              <a:custGeom>
                <a:avLst/>
                <a:gdLst/>
                <a:ahLst/>
                <a:cxnLst/>
                <a:rect l="l" t="t" r="r" b="b"/>
                <a:pathLst>
                  <a:path w="64409" h="57207" extrusionOk="0">
                    <a:moveTo>
                      <a:pt x="3691" y="0"/>
                    </a:moveTo>
                    <a:cubicBezTo>
                      <a:pt x="2384" y="0"/>
                      <a:pt x="2410" y="1564"/>
                      <a:pt x="1103" y="1564"/>
                    </a:cubicBezTo>
                    <a:cubicBezTo>
                      <a:pt x="667" y="1564"/>
                      <a:pt x="257" y="1359"/>
                      <a:pt x="1" y="1026"/>
                    </a:cubicBezTo>
                    <a:lnTo>
                      <a:pt x="1" y="54208"/>
                    </a:lnTo>
                    <a:cubicBezTo>
                      <a:pt x="1" y="55874"/>
                      <a:pt x="1359" y="57207"/>
                      <a:pt x="2999" y="57207"/>
                    </a:cubicBezTo>
                    <a:lnTo>
                      <a:pt x="61436" y="57207"/>
                    </a:lnTo>
                    <a:cubicBezTo>
                      <a:pt x="63076" y="57207"/>
                      <a:pt x="64409" y="55848"/>
                      <a:pt x="64409" y="54208"/>
                    </a:cubicBezTo>
                    <a:lnTo>
                      <a:pt x="64409" y="1026"/>
                    </a:lnTo>
                    <a:cubicBezTo>
                      <a:pt x="64153" y="1359"/>
                      <a:pt x="63743" y="1564"/>
                      <a:pt x="63307" y="1564"/>
                    </a:cubicBezTo>
                    <a:cubicBezTo>
                      <a:pt x="62025" y="1564"/>
                      <a:pt x="62025" y="0"/>
                      <a:pt x="60718" y="0"/>
                    </a:cubicBezTo>
                    <a:cubicBezTo>
                      <a:pt x="59411" y="0"/>
                      <a:pt x="59437" y="1564"/>
                      <a:pt x="58130" y="1564"/>
                    </a:cubicBezTo>
                    <a:cubicBezTo>
                      <a:pt x="56822" y="1564"/>
                      <a:pt x="56848" y="0"/>
                      <a:pt x="55541" y="0"/>
                    </a:cubicBezTo>
                    <a:cubicBezTo>
                      <a:pt x="54234" y="0"/>
                      <a:pt x="54234" y="1564"/>
                      <a:pt x="52927" y="1564"/>
                    </a:cubicBezTo>
                    <a:cubicBezTo>
                      <a:pt x="51645" y="1564"/>
                      <a:pt x="51645" y="0"/>
                      <a:pt x="50338" y="0"/>
                    </a:cubicBezTo>
                    <a:cubicBezTo>
                      <a:pt x="49031" y="0"/>
                      <a:pt x="49057" y="1564"/>
                      <a:pt x="47749" y="1564"/>
                    </a:cubicBezTo>
                    <a:cubicBezTo>
                      <a:pt x="46442" y="1564"/>
                      <a:pt x="46468" y="0"/>
                      <a:pt x="45161" y="0"/>
                    </a:cubicBezTo>
                    <a:cubicBezTo>
                      <a:pt x="43854" y="0"/>
                      <a:pt x="43854" y="1564"/>
                      <a:pt x="42572" y="1564"/>
                    </a:cubicBezTo>
                    <a:cubicBezTo>
                      <a:pt x="41265" y="1564"/>
                      <a:pt x="41291" y="0"/>
                      <a:pt x="39984" y="0"/>
                    </a:cubicBezTo>
                    <a:cubicBezTo>
                      <a:pt x="38676" y="0"/>
                      <a:pt x="38702" y="1564"/>
                      <a:pt x="37395" y="1564"/>
                    </a:cubicBezTo>
                    <a:cubicBezTo>
                      <a:pt x="36062" y="1564"/>
                      <a:pt x="36088" y="0"/>
                      <a:pt x="34781" y="0"/>
                    </a:cubicBezTo>
                    <a:cubicBezTo>
                      <a:pt x="33499" y="0"/>
                      <a:pt x="33499" y="1564"/>
                      <a:pt x="32192" y="1564"/>
                    </a:cubicBezTo>
                    <a:cubicBezTo>
                      <a:pt x="30910" y="1564"/>
                      <a:pt x="30910" y="0"/>
                      <a:pt x="29603" y="0"/>
                    </a:cubicBezTo>
                    <a:cubicBezTo>
                      <a:pt x="28296" y="0"/>
                      <a:pt x="28322" y="1564"/>
                      <a:pt x="27015" y="1564"/>
                    </a:cubicBezTo>
                    <a:cubicBezTo>
                      <a:pt x="25708" y="1564"/>
                      <a:pt x="25733" y="0"/>
                      <a:pt x="24426" y="0"/>
                    </a:cubicBezTo>
                    <a:cubicBezTo>
                      <a:pt x="23119" y="0"/>
                      <a:pt x="23145" y="1564"/>
                      <a:pt x="21837" y="1564"/>
                    </a:cubicBezTo>
                    <a:cubicBezTo>
                      <a:pt x="20505" y="1564"/>
                      <a:pt x="20556" y="0"/>
                      <a:pt x="19223" y="0"/>
                    </a:cubicBezTo>
                    <a:cubicBezTo>
                      <a:pt x="17916" y="0"/>
                      <a:pt x="17942" y="1564"/>
                      <a:pt x="16634" y="1564"/>
                    </a:cubicBezTo>
                    <a:cubicBezTo>
                      <a:pt x="15327" y="1564"/>
                      <a:pt x="15353" y="0"/>
                      <a:pt x="14046" y="0"/>
                    </a:cubicBezTo>
                    <a:cubicBezTo>
                      <a:pt x="12739" y="0"/>
                      <a:pt x="12764" y="1564"/>
                      <a:pt x="11457" y="1564"/>
                    </a:cubicBezTo>
                    <a:cubicBezTo>
                      <a:pt x="10150" y="1564"/>
                      <a:pt x="10176" y="0"/>
                      <a:pt x="8869" y="0"/>
                    </a:cubicBezTo>
                    <a:cubicBezTo>
                      <a:pt x="7561" y="0"/>
                      <a:pt x="7587" y="1564"/>
                      <a:pt x="6280" y="1564"/>
                    </a:cubicBezTo>
                    <a:cubicBezTo>
                      <a:pt x="4973" y="1564"/>
                      <a:pt x="4973" y="0"/>
                      <a:pt x="369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7" name="Google Shape;2147;p52"/>
              <p:cNvSpPr/>
              <p:nvPr/>
            </p:nvSpPr>
            <p:spPr>
              <a:xfrm>
                <a:off x="6277150" y="746825"/>
                <a:ext cx="1610225" cy="219150"/>
              </a:xfrm>
              <a:custGeom>
                <a:avLst/>
                <a:gdLst/>
                <a:ahLst/>
                <a:cxnLst/>
                <a:rect l="l" t="t" r="r" b="b"/>
                <a:pathLst>
                  <a:path w="64409" h="8766" extrusionOk="0">
                    <a:moveTo>
                      <a:pt x="2999" y="0"/>
                    </a:moveTo>
                    <a:cubicBezTo>
                      <a:pt x="1359" y="0"/>
                      <a:pt x="1" y="1333"/>
                      <a:pt x="1" y="2999"/>
                    </a:cubicBezTo>
                    <a:lnTo>
                      <a:pt x="1" y="8228"/>
                    </a:lnTo>
                    <a:cubicBezTo>
                      <a:pt x="257" y="8561"/>
                      <a:pt x="667" y="8766"/>
                      <a:pt x="1103" y="8766"/>
                    </a:cubicBezTo>
                    <a:cubicBezTo>
                      <a:pt x="2384" y="8766"/>
                      <a:pt x="2384" y="7202"/>
                      <a:pt x="3691" y="7202"/>
                    </a:cubicBezTo>
                    <a:cubicBezTo>
                      <a:pt x="4998" y="7202"/>
                      <a:pt x="4973" y="8766"/>
                      <a:pt x="6280" y="8766"/>
                    </a:cubicBezTo>
                    <a:cubicBezTo>
                      <a:pt x="7587" y="8766"/>
                      <a:pt x="7561" y="7202"/>
                      <a:pt x="8869" y="7202"/>
                    </a:cubicBezTo>
                    <a:cubicBezTo>
                      <a:pt x="10176" y="7202"/>
                      <a:pt x="10176" y="8766"/>
                      <a:pt x="11457" y="8766"/>
                    </a:cubicBezTo>
                    <a:cubicBezTo>
                      <a:pt x="12764" y="8766"/>
                      <a:pt x="12764" y="7202"/>
                      <a:pt x="14046" y="7202"/>
                    </a:cubicBezTo>
                    <a:cubicBezTo>
                      <a:pt x="15353" y="7202"/>
                      <a:pt x="15327" y="8766"/>
                      <a:pt x="16634" y="8766"/>
                    </a:cubicBezTo>
                    <a:cubicBezTo>
                      <a:pt x="17967" y="8766"/>
                      <a:pt x="17916" y="7202"/>
                      <a:pt x="19249" y="7202"/>
                    </a:cubicBezTo>
                    <a:cubicBezTo>
                      <a:pt x="20556" y="7202"/>
                      <a:pt x="20530" y="8766"/>
                      <a:pt x="21837" y="8766"/>
                    </a:cubicBezTo>
                    <a:cubicBezTo>
                      <a:pt x="23119" y="8766"/>
                      <a:pt x="23119" y="7202"/>
                      <a:pt x="24426" y="7202"/>
                    </a:cubicBezTo>
                    <a:cubicBezTo>
                      <a:pt x="25733" y="7202"/>
                      <a:pt x="25708" y="8766"/>
                      <a:pt x="27015" y="8766"/>
                    </a:cubicBezTo>
                    <a:cubicBezTo>
                      <a:pt x="28322" y="8766"/>
                      <a:pt x="28296" y="7202"/>
                      <a:pt x="29603" y="7202"/>
                    </a:cubicBezTo>
                    <a:cubicBezTo>
                      <a:pt x="30910" y="7202"/>
                      <a:pt x="30885" y="8766"/>
                      <a:pt x="32192" y="8766"/>
                    </a:cubicBezTo>
                    <a:cubicBezTo>
                      <a:pt x="33499" y="8766"/>
                      <a:pt x="33473" y="7202"/>
                      <a:pt x="34781" y="7202"/>
                    </a:cubicBezTo>
                    <a:cubicBezTo>
                      <a:pt x="36113" y="7202"/>
                      <a:pt x="36062" y="8766"/>
                      <a:pt x="37395" y="8766"/>
                    </a:cubicBezTo>
                    <a:cubicBezTo>
                      <a:pt x="38702" y="8766"/>
                      <a:pt x="38676" y="7202"/>
                      <a:pt x="39984" y="7202"/>
                    </a:cubicBezTo>
                    <a:cubicBezTo>
                      <a:pt x="41291" y="7202"/>
                      <a:pt x="41265" y="8766"/>
                      <a:pt x="42572" y="8766"/>
                    </a:cubicBezTo>
                    <a:cubicBezTo>
                      <a:pt x="43854" y="8766"/>
                      <a:pt x="43854" y="7202"/>
                      <a:pt x="45161" y="7202"/>
                    </a:cubicBezTo>
                    <a:cubicBezTo>
                      <a:pt x="46468" y="7202"/>
                      <a:pt x="46442" y="8766"/>
                      <a:pt x="47749" y="8766"/>
                    </a:cubicBezTo>
                    <a:cubicBezTo>
                      <a:pt x="49057" y="8766"/>
                      <a:pt x="49057" y="7202"/>
                      <a:pt x="50338" y="7202"/>
                    </a:cubicBezTo>
                    <a:cubicBezTo>
                      <a:pt x="51645" y="7202"/>
                      <a:pt x="51620" y="8766"/>
                      <a:pt x="52952" y="8766"/>
                    </a:cubicBezTo>
                    <a:cubicBezTo>
                      <a:pt x="54259" y="8766"/>
                      <a:pt x="54234" y="7202"/>
                      <a:pt x="55541" y="7202"/>
                    </a:cubicBezTo>
                    <a:cubicBezTo>
                      <a:pt x="56848" y="7202"/>
                      <a:pt x="56822" y="8766"/>
                      <a:pt x="58130" y="8766"/>
                    </a:cubicBezTo>
                    <a:cubicBezTo>
                      <a:pt x="59437" y="8766"/>
                      <a:pt x="59437" y="7202"/>
                      <a:pt x="60718" y="7202"/>
                    </a:cubicBezTo>
                    <a:cubicBezTo>
                      <a:pt x="62025" y="7202"/>
                      <a:pt x="62000" y="8766"/>
                      <a:pt x="63307" y="8766"/>
                    </a:cubicBezTo>
                    <a:cubicBezTo>
                      <a:pt x="63743" y="8766"/>
                      <a:pt x="64153" y="8561"/>
                      <a:pt x="64409" y="8202"/>
                    </a:cubicBezTo>
                    <a:lnTo>
                      <a:pt x="64409" y="2999"/>
                    </a:lnTo>
                    <a:cubicBezTo>
                      <a:pt x="64409" y="1333"/>
                      <a:pt x="63076" y="0"/>
                      <a:pt x="6143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8" name="Google Shape;2148;p52"/>
              <p:cNvSpPr/>
              <p:nvPr/>
            </p:nvSpPr>
            <p:spPr>
              <a:xfrm rot="-4392942">
                <a:off x="6926952" y="554068"/>
                <a:ext cx="298007" cy="356338"/>
              </a:xfrm>
              <a:custGeom>
                <a:avLst/>
                <a:gdLst/>
                <a:ahLst/>
                <a:cxnLst/>
                <a:rect l="l" t="t" r="r" b="b"/>
                <a:pathLst>
                  <a:path w="11919" h="14252" extrusionOk="0">
                    <a:moveTo>
                      <a:pt x="8304" y="1"/>
                    </a:moveTo>
                    <a:lnTo>
                      <a:pt x="0" y="2590"/>
                    </a:lnTo>
                    <a:lnTo>
                      <a:pt x="3614" y="14251"/>
                    </a:lnTo>
                    <a:lnTo>
                      <a:pt x="11918" y="11663"/>
                    </a:lnTo>
                    <a:lnTo>
                      <a:pt x="8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49" name="Google Shape;2149;p52"/>
            <p:cNvSpPr/>
            <p:nvPr/>
          </p:nvSpPr>
          <p:spPr>
            <a:xfrm rot="821932">
              <a:off x="6885727" y="2010831"/>
              <a:ext cx="1359266" cy="1951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Arial"/>
                <a:buNone/>
              </a:pPr>
              <a:r>
                <a:rPr lang="en" sz="2000" b="1" dirty="0">
                  <a:solidFill>
                    <a:schemeClr val="dk1"/>
                  </a:solidFill>
                  <a:latin typeface="Delius Swash Caps"/>
                  <a:ea typeface="Delius Swash Caps"/>
                  <a:cs typeface="Delius Swash Caps"/>
                  <a:sym typeface="Delius Swash Caps"/>
                </a:rPr>
                <a:t>Don't forget</a:t>
              </a:r>
              <a:endParaRPr sz="2000" b="1" dirty="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endParaRPr>
            </a:p>
          </p:txBody>
        </p:sp>
      </p:grpSp>
      <p:grpSp>
        <p:nvGrpSpPr>
          <p:cNvPr id="2151" name="Google Shape;2151;p52"/>
          <p:cNvGrpSpPr/>
          <p:nvPr/>
        </p:nvGrpSpPr>
        <p:grpSpPr>
          <a:xfrm rot="418979">
            <a:off x="8309011" y="101110"/>
            <a:ext cx="1719313" cy="916180"/>
            <a:chOff x="7463504" y="3075665"/>
            <a:chExt cx="2603050" cy="1387103"/>
          </a:xfrm>
        </p:grpSpPr>
        <p:sp>
          <p:nvSpPr>
            <p:cNvPr id="2152" name="Google Shape;2152;p52"/>
            <p:cNvSpPr/>
            <p:nvPr/>
          </p:nvSpPr>
          <p:spPr>
            <a:xfrm rot="-970049">
              <a:off x="7514122" y="3409760"/>
              <a:ext cx="2501813" cy="718914"/>
            </a:xfrm>
            <a:custGeom>
              <a:avLst/>
              <a:gdLst/>
              <a:ahLst/>
              <a:cxnLst/>
              <a:rect l="l" t="t" r="r" b="b"/>
              <a:pathLst>
                <a:path w="128944" h="37053" extrusionOk="0">
                  <a:moveTo>
                    <a:pt x="119723" y="3025"/>
                  </a:moveTo>
                  <a:cubicBezTo>
                    <a:pt x="119950" y="3025"/>
                    <a:pt x="120176" y="3078"/>
                    <a:pt x="120387" y="3183"/>
                  </a:cubicBezTo>
                  <a:cubicBezTo>
                    <a:pt x="121455" y="3183"/>
                    <a:pt x="122523" y="3192"/>
                    <a:pt x="123590" y="3192"/>
                  </a:cubicBezTo>
                  <a:cubicBezTo>
                    <a:pt x="124124" y="3192"/>
                    <a:pt x="124658" y="3190"/>
                    <a:pt x="125192" y="3183"/>
                  </a:cubicBezTo>
                  <a:cubicBezTo>
                    <a:pt x="125219" y="3182"/>
                    <a:pt x="125245" y="3181"/>
                    <a:pt x="125270" y="3181"/>
                  </a:cubicBezTo>
                  <a:cubicBezTo>
                    <a:pt x="125652" y="3181"/>
                    <a:pt x="125782" y="3338"/>
                    <a:pt x="125782" y="3773"/>
                  </a:cubicBezTo>
                  <a:cubicBezTo>
                    <a:pt x="125782" y="5544"/>
                    <a:pt x="125782" y="7335"/>
                    <a:pt x="125782" y="9105"/>
                  </a:cubicBezTo>
                  <a:lnTo>
                    <a:pt x="125782" y="10560"/>
                  </a:lnTo>
                  <a:lnTo>
                    <a:pt x="125782" y="18063"/>
                  </a:lnTo>
                  <a:lnTo>
                    <a:pt x="125782" y="19517"/>
                  </a:lnTo>
                  <a:lnTo>
                    <a:pt x="125782" y="26493"/>
                  </a:lnTo>
                  <a:lnTo>
                    <a:pt x="125782" y="27947"/>
                  </a:lnTo>
                  <a:cubicBezTo>
                    <a:pt x="125782" y="29739"/>
                    <a:pt x="125761" y="31509"/>
                    <a:pt x="125782" y="33280"/>
                  </a:cubicBezTo>
                  <a:cubicBezTo>
                    <a:pt x="125803" y="33764"/>
                    <a:pt x="125635" y="33870"/>
                    <a:pt x="125171" y="33870"/>
                  </a:cubicBezTo>
                  <a:lnTo>
                    <a:pt x="4257" y="33870"/>
                  </a:lnTo>
                  <a:cubicBezTo>
                    <a:pt x="4052" y="33870"/>
                    <a:pt x="3889" y="33874"/>
                    <a:pt x="3759" y="33874"/>
                  </a:cubicBezTo>
                  <a:cubicBezTo>
                    <a:pt x="3197" y="33874"/>
                    <a:pt x="3267" y="33791"/>
                    <a:pt x="3267" y="32900"/>
                  </a:cubicBezTo>
                  <a:lnTo>
                    <a:pt x="3267" y="27947"/>
                  </a:lnTo>
                  <a:cubicBezTo>
                    <a:pt x="3098" y="27484"/>
                    <a:pt x="3098" y="26978"/>
                    <a:pt x="3267" y="26493"/>
                  </a:cubicBezTo>
                  <a:lnTo>
                    <a:pt x="3267" y="19517"/>
                  </a:lnTo>
                  <a:cubicBezTo>
                    <a:pt x="3098" y="19053"/>
                    <a:pt x="3098" y="18547"/>
                    <a:pt x="3267" y="18084"/>
                  </a:cubicBezTo>
                  <a:lnTo>
                    <a:pt x="3267" y="10560"/>
                  </a:lnTo>
                  <a:cubicBezTo>
                    <a:pt x="3098" y="10096"/>
                    <a:pt x="3098" y="9590"/>
                    <a:pt x="3267" y="9127"/>
                  </a:cubicBezTo>
                  <a:cubicBezTo>
                    <a:pt x="3267" y="7356"/>
                    <a:pt x="3309" y="5628"/>
                    <a:pt x="3267" y="3879"/>
                  </a:cubicBezTo>
                  <a:cubicBezTo>
                    <a:pt x="3267" y="3310"/>
                    <a:pt x="3457" y="3183"/>
                    <a:pt x="3983" y="3183"/>
                  </a:cubicBezTo>
                  <a:cubicBezTo>
                    <a:pt x="4812" y="3190"/>
                    <a:pt x="5641" y="3192"/>
                    <a:pt x="6471" y="3192"/>
                  </a:cubicBezTo>
                  <a:cubicBezTo>
                    <a:pt x="8131" y="3192"/>
                    <a:pt x="9793" y="3183"/>
                    <a:pt x="11465" y="3183"/>
                  </a:cubicBezTo>
                  <a:cubicBezTo>
                    <a:pt x="11645" y="3078"/>
                    <a:pt x="11845" y="3025"/>
                    <a:pt x="12048" y="3025"/>
                  </a:cubicBezTo>
                  <a:cubicBezTo>
                    <a:pt x="12251" y="3025"/>
                    <a:pt x="12456" y="3078"/>
                    <a:pt x="12646" y="3183"/>
                  </a:cubicBezTo>
                  <a:lnTo>
                    <a:pt x="25966" y="3183"/>
                  </a:lnTo>
                  <a:cubicBezTo>
                    <a:pt x="26166" y="3078"/>
                    <a:pt x="26387" y="3025"/>
                    <a:pt x="26611" y="3025"/>
                  </a:cubicBezTo>
                  <a:cubicBezTo>
                    <a:pt x="26835" y="3025"/>
                    <a:pt x="27062" y="3078"/>
                    <a:pt x="27273" y="3183"/>
                  </a:cubicBezTo>
                  <a:lnTo>
                    <a:pt x="38064" y="3183"/>
                  </a:lnTo>
                  <a:cubicBezTo>
                    <a:pt x="38274" y="3078"/>
                    <a:pt x="38501" y="3025"/>
                    <a:pt x="38727" y="3025"/>
                  </a:cubicBezTo>
                  <a:cubicBezTo>
                    <a:pt x="38954" y="3025"/>
                    <a:pt x="39181" y="3078"/>
                    <a:pt x="39391" y="3183"/>
                  </a:cubicBezTo>
                  <a:lnTo>
                    <a:pt x="52690" y="3183"/>
                  </a:lnTo>
                  <a:cubicBezTo>
                    <a:pt x="52901" y="3078"/>
                    <a:pt x="53128" y="3025"/>
                    <a:pt x="53352" y="3025"/>
                  </a:cubicBezTo>
                  <a:cubicBezTo>
                    <a:pt x="53576" y="3025"/>
                    <a:pt x="53797" y="3078"/>
                    <a:pt x="53997" y="3183"/>
                  </a:cubicBezTo>
                  <a:lnTo>
                    <a:pt x="65463" y="3183"/>
                  </a:lnTo>
                  <a:cubicBezTo>
                    <a:pt x="65673" y="3078"/>
                    <a:pt x="65900" y="3025"/>
                    <a:pt x="66126" y="3025"/>
                  </a:cubicBezTo>
                  <a:cubicBezTo>
                    <a:pt x="66353" y="3025"/>
                    <a:pt x="66580" y="3078"/>
                    <a:pt x="66790" y="3183"/>
                  </a:cubicBezTo>
                  <a:lnTo>
                    <a:pt x="79963" y="3183"/>
                  </a:lnTo>
                  <a:cubicBezTo>
                    <a:pt x="80163" y="3078"/>
                    <a:pt x="80384" y="3025"/>
                    <a:pt x="80608" y="3025"/>
                  </a:cubicBezTo>
                  <a:cubicBezTo>
                    <a:pt x="80832" y="3025"/>
                    <a:pt x="81059" y="3078"/>
                    <a:pt x="81270" y="3183"/>
                  </a:cubicBezTo>
                  <a:lnTo>
                    <a:pt x="92208" y="3183"/>
                  </a:lnTo>
                  <a:cubicBezTo>
                    <a:pt x="92419" y="3078"/>
                    <a:pt x="92645" y="3025"/>
                    <a:pt x="92869" y="3025"/>
                  </a:cubicBezTo>
                  <a:cubicBezTo>
                    <a:pt x="93093" y="3025"/>
                    <a:pt x="93315" y="3078"/>
                    <a:pt x="93515" y="3183"/>
                  </a:cubicBezTo>
                  <a:lnTo>
                    <a:pt x="106687" y="3183"/>
                  </a:lnTo>
                  <a:cubicBezTo>
                    <a:pt x="106898" y="3078"/>
                    <a:pt x="107125" y="3025"/>
                    <a:pt x="107351" y="3025"/>
                  </a:cubicBezTo>
                  <a:cubicBezTo>
                    <a:pt x="107578" y="3025"/>
                    <a:pt x="107804" y="3078"/>
                    <a:pt x="108015" y="3183"/>
                  </a:cubicBezTo>
                  <a:lnTo>
                    <a:pt x="119059" y="3183"/>
                  </a:lnTo>
                  <a:cubicBezTo>
                    <a:pt x="119270" y="3078"/>
                    <a:pt x="119496" y="3025"/>
                    <a:pt x="119723" y="3025"/>
                  </a:cubicBezTo>
                  <a:close/>
                  <a:moveTo>
                    <a:pt x="125677" y="1"/>
                  </a:moveTo>
                  <a:cubicBezTo>
                    <a:pt x="84874" y="1"/>
                    <a:pt x="44049" y="22"/>
                    <a:pt x="3225" y="22"/>
                  </a:cubicBezTo>
                  <a:cubicBezTo>
                    <a:pt x="3187" y="20"/>
                    <a:pt x="3149" y="20"/>
                    <a:pt x="3111" y="20"/>
                  </a:cubicBezTo>
                  <a:cubicBezTo>
                    <a:pt x="2017" y="20"/>
                    <a:pt x="1015" y="604"/>
                    <a:pt x="506" y="1581"/>
                  </a:cubicBezTo>
                  <a:cubicBezTo>
                    <a:pt x="63" y="2361"/>
                    <a:pt x="0" y="3246"/>
                    <a:pt x="0" y="4110"/>
                  </a:cubicBezTo>
                  <a:lnTo>
                    <a:pt x="0" y="31699"/>
                  </a:lnTo>
                  <a:cubicBezTo>
                    <a:pt x="0" y="32479"/>
                    <a:pt x="63" y="33280"/>
                    <a:pt x="105" y="34059"/>
                  </a:cubicBezTo>
                  <a:cubicBezTo>
                    <a:pt x="190" y="35893"/>
                    <a:pt x="1834" y="37052"/>
                    <a:pt x="3372" y="37052"/>
                  </a:cubicBezTo>
                  <a:cubicBezTo>
                    <a:pt x="23732" y="37031"/>
                    <a:pt x="44070" y="37031"/>
                    <a:pt x="64430" y="37031"/>
                  </a:cubicBezTo>
                  <a:lnTo>
                    <a:pt x="125593" y="37031"/>
                  </a:lnTo>
                  <a:cubicBezTo>
                    <a:pt x="125633" y="37033"/>
                    <a:pt x="125673" y="37033"/>
                    <a:pt x="125713" y="37033"/>
                  </a:cubicBezTo>
                  <a:cubicBezTo>
                    <a:pt x="126786" y="37033"/>
                    <a:pt x="127806" y="36491"/>
                    <a:pt x="128375" y="35577"/>
                  </a:cubicBezTo>
                  <a:cubicBezTo>
                    <a:pt x="128902" y="34797"/>
                    <a:pt x="128944" y="33933"/>
                    <a:pt x="128944" y="33069"/>
                  </a:cubicBezTo>
                  <a:lnTo>
                    <a:pt x="128944" y="5206"/>
                  </a:lnTo>
                  <a:cubicBezTo>
                    <a:pt x="128944" y="4427"/>
                    <a:pt x="128902" y="3626"/>
                    <a:pt x="128838" y="2846"/>
                  </a:cubicBezTo>
                  <a:cubicBezTo>
                    <a:pt x="128733" y="1307"/>
                    <a:pt x="127173" y="1"/>
                    <a:pt x="1256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57150" dir="3000000" algn="bl" rotWithShape="0">
                <a:schemeClr val="dk1">
                  <a:alpha val="7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52"/>
            <p:cNvSpPr/>
            <p:nvPr/>
          </p:nvSpPr>
          <p:spPr>
            <a:xfrm rot="-970049">
              <a:off x="7643875" y="3941661"/>
              <a:ext cx="2378822" cy="115793"/>
            </a:xfrm>
            <a:custGeom>
              <a:avLst/>
              <a:gdLst/>
              <a:ahLst/>
              <a:cxnLst/>
              <a:rect l="l" t="t" r="r" b="b"/>
              <a:pathLst>
                <a:path w="122605" h="5968" extrusionOk="0">
                  <a:moveTo>
                    <a:pt x="7529" y="0"/>
                  </a:moveTo>
                  <a:cubicBezTo>
                    <a:pt x="5042" y="21"/>
                    <a:pt x="2534" y="21"/>
                    <a:pt x="26" y="21"/>
                  </a:cubicBezTo>
                  <a:cubicBezTo>
                    <a:pt x="26" y="1665"/>
                    <a:pt x="26" y="3309"/>
                    <a:pt x="89" y="4974"/>
                  </a:cubicBezTo>
                  <a:cubicBezTo>
                    <a:pt x="89" y="5893"/>
                    <a:pt x="0" y="5968"/>
                    <a:pt x="630" y="5968"/>
                  </a:cubicBezTo>
                  <a:cubicBezTo>
                    <a:pt x="752" y="5968"/>
                    <a:pt x="900" y="5965"/>
                    <a:pt x="1080" y="5965"/>
                  </a:cubicBezTo>
                  <a:lnTo>
                    <a:pt x="116724" y="5965"/>
                  </a:lnTo>
                  <a:cubicBezTo>
                    <a:pt x="117905" y="5965"/>
                    <a:pt x="119076" y="5955"/>
                    <a:pt x="120243" y="5955"/>
                  </a:cubicBezTo>
                  <a:cubicBezTo>
                    <a:pt x="120827" y="5955"/>
                    <a:pt x="121410" y="5958"/>
                    <a:pt x="121993" y="5965"/>
                  </a:cubicBezTo>
                  <a:cubicBezTo>
                    <a:pt x="122436" y="5965"/>
                    <a:pt x="122605" y="5838"/>
                    <a:pt x="122605" y="5375"/>
                  </a:cubicBezTo>
                  <a:cubicBezTo>
                    <a:pt x="122584" y="3583"/>
                    <a:pt x="122584" y="1813"/>
                    <a:pt x="122584" y="42"/>
                  </a:cubicBezTo>
                  <a:cubicBezTo>
                    <a:pt x="120982" y="42"/>
                    <a:pt x="119380" y="42"/>
                    <a:pt x="117778" y="21"/>
                  </a:cubicBezTo>
                  <a:cubicBezTo>
                    <a:pt x="117755" y="20"/>
                    <a:pt x="117733" y="20"/>
                    <a:pt x="117711" y="20"/>
                  </a:cubicBezTo>
                  <a:cubicBezTo>
                    <a:pt x="117302" y="20"/>
                    <a:pt x="117188" y="212"/>
                    <a:pt x="117188" y="633"/>
                  </a:cubicBezTo>
                  <a:cubicBezTo>
                    <a:pt x="117209" y="2129"/>
                    <a:pt x="117188" y="3625"/>
                    <a:pt x="117209" y="5101"/>
                  </a:cubicBezTo>
                  <a:cubicBezTo>
                    <a:pt x="117230" y="5628"/>
                    <a:pt x="117104" y="5838"/>
                    <a:pt x="116535" y="5838"/>
                  </a:cubicBezTo>
                  <a:cubicBezTo>
                    <a:pt x="116513" y="5839"/>
                    <a:pt x="116493" y="5839"/>
                    <a:pt x="116473" y="5839"/>
                  </a:cubicBezTo>
                  <a:cubicBezTo>
                    <a:pt x="115901" y="5839"/>
                    <a:pt x="115881" y="5548"/>
                    <a:pt x="115881" y="5080"/>
                  </a:cubicBezTo>
                  <a:cubicBezTo>
                    <a:pt x="115902" y="3604"/>
                    <a:pt x="115881" y="2129"/>
                    <a:pt x="115902" y="675"/>
                  </a:cubicBezTo>
                  <a:cubicBezTo>
                    <a:pt x="115902" y="190"/>
                    <a:pt x="115797" y="21"/>
                    <a:pt x="115270" y="21"/>
                  </a:cubicBezTo>
                  <a:lnTo>
                    <a:pt x="105406" y="21"/>
                  </a:lnTo>
                  <a:cubicBezTo>
                    <a:pt x="104922" y="21"/>
                    <a:pt x="104816" y="190"/>
                    <a:pt x="104816" y="633"/>
                  </a:cubicBezTo>
                  <a:cubicBezTo>
                    <a:pt x="104837" y="2129"/>
                    <a:pt x="104795" y="3625"/>
                    <a:pt x="104837" y="5101"/>
                  </a:cubicBezTo>
                  <a:cubicBezTo>
                    <a:pt x="104837" y="5628"/>
                    <a:pt x="104732" y="5838"/>
                    <a:pt x="104142" y="5838"/>
                  </a:cubicBezTo>
                  <a:cubicBezTo>
                    <a:pt x="104121" y="5839"/>
                    <a:pt x="104102" y="5839"/>
                    <a:pt x="104082" y="5839"/>
                  </a:cubicBezTo>
                  <a:cubicBezTo>
                    <a:pt x="103528" y="5839"/>
                    <a:pt x="103489" y="5548"/>
                    <a:pt x="103489" y="5080"/>
                  </a:cubicBezTo>
                  <a:cubicBezTo>
                    <a:pt x="103510" y="3604"/>
                    <a:pt x="103489" y="2150"/>
                    <a:pt x="103510" y="675"/>
                  </a:cubicBezTo>
                  <a:cubicBezTo>
                    <a:pt x="103531" y="211"/>
                    <a:pt x="103425" y="21"/>
                    <a:pt x="102898" y="21"/>
                  </a:cubicBezTo>
                  <a:lnTo>
                    <a:pt x="90906" y="21"/>
                  </a:lnTo>
                  <a:cubicBezTo>
                    <a:pt x="90442" y="21"/>
                    <a:pt x="90316" y="190"/>
                    <a:pt x="90316" y="633"/>
                  </a:cubicBezTo>
                  <a:cubicBezTo>
                    <a:pt x="90337" y="2129"/>
                    <a:pt x="90316" y="3604"/>
                    <a:pt x="90337" y="5101"/>
                  </a:cubicBezTo>
                  <a:cubicBezTo>
                    <a:pt x="90358" y="5628"/>
                    <a:pt x="90232" y="5838"/>
                    <a:pt x="89663" y="5838"/>
                  </a:cubicBezTo>
                  <a:cubicBezTo>
                    <a:pt x="89641" y="5839"/>
                    <a:pt x="89621" y="5839"/>
                    <a:pt x="89601" y="5839"/>
                  </a:cubicBezTo>
                  <a:cubicBezTo>
                    <a:pt x="89029" y="5839"/>
                    <a:pt x="89009" y="5548"/>
                    <a:pt x="89009" y="5080"/>
                  </a:cubicBezTo>
                  <a:cubicBezTo>
                    <a:pt x="89030" y="3625"/>
                    <a:pt x="88988" y="2171"/>
                    <a:pt x="89030" y="738"/>
                  </a:cubicBezTo>
                  <a:cubicBezTo>
                    <a:pt x="89030" y="211"/>
                    <a:pt x="88904" y="21"/>
                    <a:pt x="88335" y="21"/>
                  </a:cubicBezTo>
                  <a:cubicBezTo>
                    <a:pt x="86733" y="32"/>
                    <a:pt x="85131" y="37"/>
                    <a:pt x="83529" y="37"/>
                  </a:cubicBezTo>
                  <a:cubicBezTo>
                    <a:pt x="81928" y="37"/>
                    <a:pt x="80326" y="32"/>
                    <a:pt x="78724" y="21"/>
                  </a:cubicBezTo>
                  <a:cubicBezTo>
                    <a:pt x="78699" y="20"/>
                    <a:pt x="78675" y="20"/>
                    <a:pt x="78652" y="20"/>
                  </a:cubicBezTo>
                  <a:cubicBezTo>
                    <a:pt x="78167" y="20"/>
                    <a:pt x="78071" y="233"/>
                    <a:pt x="78071" y="696"/>
                  </a:cubicBezTo>
                  <a:cubicBezTo>
                    <a:pt x="78092" y="2108"/>
                    <a:pt x="78071" y="3520"/>
                    <a:pt x="78071" y="4911"/>
                  </a:cubicBezTo>
                  <a:cubicBezTo>
                    <a:pt x="78071" y="5375"/>
                    <a:pt x="78218" y="5859"/>
                    <a:pt x="77396" y="5859"/>
                  </a:cubicBezTo>
                  <a:cubicBezTo>
                    <a:pt x="76638" y="5838"/>
                    <a:pt x="76764" y="5396"/>
                    <a:pt x="76764" y="4953"/>
                  </a:cubicBezTo>
                  <a:cubicBezTo>
                    <a:pt x="76764" y="3541"/>
                    <a:pt x="76722" y="2129"/>
                    <a:pt x="76764" y="738"/>
                  </a:cubicBezTo>
                  <a:cubicBezTo>
                    <a:pt x="76785" y="211"/>
                    <a:pt x="76638" y="21"/>
                    <a:pt x="76069" y="21"/>
                  </a:cubicBezTo>
                  <a:cubicBezTo>
                    <a:pt x="74098" y="32"/>
                    <a:pt x="72122" y="37"/>
                    <a:pt x="70146" y="37"/>
                  </a:cubicBezTo>
                  <a:cubicBezTo>
                    <a:pt x="68170" y="37"/>
                    <a:pt x="66194" y="32"/>
                    <a:pt x="64224" y="21"/>
                  </a:cubicBezTo>
                  <a:cubicBezTo>
                    <a:pt x="64197" y="20"/>
                    <a:pt x="64171" y="20"/>
                    <a:pt x="64146" y="20"/>
                  </a:cubicBezTo>
                  <a:cubicBezTo>
                    <a:pt x="63666" y="20"/>
                    <a:pt x="63570" y="215"/>
                    <a:pt x="63570" y="696"/>
                  </a:cubicBezTo>
                  <a:cubicBezTo>
                    <a:pt x="63570" y="2129"/>
                    <a:pt x="63570" y="3541"/>
                    <a:pt x="63570" y="4974"/>
                  </a:cubicBezTo>
                  <a:cubicBezTo>
                    <a:pt x="63570" y="5447"/>
                    <a:pt x="63630" y="5839"/>
                    <a:pt x="62950" y="5839"/>
                  </a:cubicBezTo>
                  <a:cubicBezTo>
                    <a:pt x="62933" y="5839"/>
                    <a:pt x="62915" y="5839"/>
                    <a:pt x="62896" y="5838"/>
                  </a:cubicBezTo>
                  <a:cubicBezTo>
                    <a:pt x="62200" y="5838"/>
                    <a:pt x="62264" y="5459"/>
                    <a:pt x="62264" y="5016"/>
                  </a:cubicBezTo>
                  <a:cubicBezTo>
                    <a:pt x="62264" y="3583"/>
                    <a:pt x="62222" y="2150"/>
                    <a:pt x="62264" y="738"/>
                  </a:cubicBezTo>
                  <a:cubicBezTo>
                    <a:pt x="62264" y="211"/>
                    <a:pt x="62137" y="21"/>
                    <a:pt x="61568" y="21"/>
                  </a:cubicBezTo>
                  <a:cubicBezTo>
                    <a:pt x="59882" y="32"/>
                    <a:pt x="58191" y="37"/>
                    <a:pt x="56499" y="37"/>
                  </a:cubicBezTo>
                  <a:cubicBezTo>
                    <a:pt x="54808" y="37"/>
                    <a:pt x="53117" y="32"/>
                    <a:pt x="51431" y="21"/>
                  </a:cubicBezTo>
                  <a:cubicBezTo>
                    <a:pt x="51406" y="20"/>
                    <a:pt x="51382" y="20"/>
                    <a:pt x="51359" y="20"/>
                  </a:cubicBezTo>
                  <a:cubicBezTo>
                    <a:pt x="50873" y="20"/>
                    <a:pt x="50777" y="233"/>
                    <a:pt x="50777" y="696"/>
                  </a:cubicBezTo>
                  <a:cubicBezTo>
                    <a:pt x="50777" y="2108"/>
                    <a:pt x="50777" y="3520"/>
                    <a:pt x="50777" y="4911"/>
                  </a:cubicBezTo>
                  <a:cubicBezTo>
                    <a:pt x="50777" y="5375"/>
                    <a:pt x="50925" y="5859"/>
                    <a:pt x="50103" y="5859"/>
                  </a:cubicBezTo>
                  <a:cubicBezTo>
                    <a:pt x="49323" y="5838"/>
                    <a:pt x="49449" y="5396"/>
                    <a:pt x="49449" y="4953"/>
                  </a:cubicBezTo>
                  <a:cubicBezTo>
                    <a:pt x="49449" y="3562"/>
                    <a:pt x="49428" y="2192"/>
                    <a:pt x="49449" y="801"/>
                  </a:cubicBezTo>
                  <a:cubicBezTo>
                    <a:pt x="49470" y="211"/>
                    <a:pt x="49344" y="0"/>
                    <a:pt x="48712" y="0"/>
                  </a:cubicBezTo>
                  <a:cubicBezTo>
                    <a:pt x="46741" y="21"/>
                    <a:pt x="44776" y="32"/>
                    <a:pt x="42810" y="32"/>
                  </a:cubicBezTo>
                  <a:cubicBezTo>
                    <a:pt x="40845" y="32"/>
                    <a:pt x="38880" y="21"/>
                    <a:pt x="36909" y="0"/>
                  </a:cubicBezTo>
                  <a:cubicBezTo>
                    <a:pt x="36256" y="0"/>
                    <a:pt x="36108" y="211"/>
                    <a:pt x="36129" y="843"/>
                  </a:cubicBezTo>
                  <a:cubicBezTo>
                    <a:pt x="36171" y="2255"/>
                    <a:pt x="36129" y="3689"/>
                    <a:pt x="36150" y="5122"/>
                  </a:cubicBezTo>
                  <a:cubicBezTo>
                    <a:pt x="36171" y="5628"/>
                    <a:pt x="36024" y="5838"/>
                    <a:pt x="35455" y="5838"/>
                  </a:cubicBezTo>
                  <a:cubicBezTo>
                    <a:pt x="34907" y="5838"/>
                    <a:pt x="34823" y="5628"/>
                    <a:pt x="34823" y="5143"/>
                  </a:cubicBezTo>
                  <a:cubicBezTo>
                    <a:pt x="34844" y="3646"/>
                    <a:pt x="34801" y="2150"/>
                    <a:pt x="34844" y="654"/>
                  </a:cubicBezTo>
                  <a:cubicBezTo>
                    <a:pt x="34844" y="190"/>
                    <a:pt x="34717" y="0"/>
                    <a:pt x="34211" y="0"/>
                  </a:cubicBezTo>
                  <a:cubicBezTo>
                    <a:pt x="32620" y="11"/>
                    <a:pt x="31029" y="16"/>
                    <a:pt x="29438" y="16"/>
                  </a:cubicBezTo>
                  <a:cubicBezTo>
                    <a:pt x="27846" y="16"/>
                    <a:pt x="26255" y="11"/>
                    <a:pt x="24664" y="0"/>
                  </a:cubicBezTo>
                  <a:cubicBezTo>
                    <a:pt x="24116" y="0"/>
                    <a:pt x="24011" y="190"/>
                    <a:pt x="24011" y="696"/>
                  </a:cubicBezTo>
                  <a:cubicBezTo>
                    <a:pt x="24032" y="2150"/>
                    <a:pt x="24011" y="3583"/>
                    <a:pt x="24032" y="5037"/>
                  </a:cubicBezTo>
                  <a:cubicBezTo>
                    <a:pt x="24032" y="5543"/>
                    <a:pt x="23968" y="5838"/>
                    <a:pt x="23336" y="5838"/>
                  </a:cubicBezTo>
                  <a:cubicBezTo>
                    <a:pt x="22704" y="5817"/>
                    <a:pt x="22704" y="5543"/>
                    <a:pt x="22704" y="5059"/>
                  </a:cubicBezTo>
                  <a:cubicBezTo>
                    <a:pt x="22704" y="3583"/>
                    <a:pt x="22683" y="2129"/>
                    <a:pt x="22704" y="654"/>
                  </a:cubicBezTo>
                  <a:cubicBezTo>
                    <a:pt x="22725" y="169"/>
                    <a:pt x="22598" y="0"/>
                    <a:pt x="22093" y="0"/>
                  </a:cubicBezTo>
                  <a:cubicBezTo>
                    <a:pt x="20080" y="11"/>
                    <a:pt x="18072" y="16"/>
                    <a:pt x="16065" y="16"/>
                  </a:cubicBezTo>
                  <a:cubicBezTo>
                    <a:pt x="14057" y="16"/>
                    <a:pt x="12050" y="11"/>
                    <a:pt x="10037" y="0"/>
                  </a:cubicBezTo>
                  <a:cubicBezTo>
                    <a:pt x="9489" y="0"/>
                    <a:pt x="9405" y="211"/>
                    <a:pt x="9405" y="696"/>
                  </a:cubicBezTo>
                  <a:cubicBezTo>
                    <a:pt x="9405" y="2192"/>
                    <a:pt x="9384" y="3689"/>
                    <a:pt x="9405" y="5164"/>
                  </a:cubicBezTo>
                  <a:cubicBezTo>
                    <a:pt x="9426" y="5649"/>
                    <a:pt x="9278" y="5838"/>
                    <a:pt x="8794" y="5838"/>
                  </a:cubicBezTo>
                  <a:cubicBezTo>
                    <a:pt x="8309" y="5817"/>
                    <a:pt x="8203" y="5628"/>
                    <a:pt x="8203" y="5206"/>
                  </a:cubicBezTo>
                  <a:cubicBezTo>
                    <a:pt x="8224" y="3710"/>
                    <a:pt x="8203" y="2213"/>
                    <a:pt x="8224" y="717"/>
                  </a:cubicBezTo>
                  <a:cubicBezTo>
                    <a:pt x="8246" y="190"/>
                    <a:pt x="8098" y="0"/>
                    <a:pt x="752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52"/>
            <p:cNvSpPr/>
            <p:nvPr/>
          </p:nvSpPr>
          <p:spPr>
            <a:xfrm rot="-970049">
              <a:off x="7726880" y="3725119"/>
              <a:ext cx="258458" cy="115327"/>
            </a:xfrm>
            <a:custGeom>
              <a:avLst/>
              <a:gdLst/>
              <a:ahLst/>
              <a:cxnLst/>
              <a:rect l="l" t="t" r="r" b="b"/>
              <a:pathLst>
                <a:path w="13321" h="5944" extrusionOk="0">
                  <a:moveTo>
                    <a:pt x="1" y="0"/>
                  </a:moveTo>
                  <a:cubicBezTo>
                    <a:pt x="1" y="1770"/>
                    <a:pt x="22" y="3562"/>
                    <a:pt x="1" y="5332"/>
                  </a:cubicBezTo>
                  <a:cubicBezTo>
                    <a:pt x="1" y="5796"/>
                    <a:pt x="148" y="5944"/>
                    <a:pt x="612" y="5944"/>
                  </a:cubicBezTo>
                  <a:cubicBezTo>
                    <a:pt x="2625" y="5933"/>
                    <a:pt x="4643" y="5928"/>
                    <a:pt x="6663" y="5928"/>
                  </a:cubicBezTo>
                  <a:cubicBezTo>
                    <a:pt x="8684" y="5928"/>
                    <a:pt x="10707" y="5933"/>
                    <a:pt x="12731" y="5944"/>
                  </a:cubicBezTo>
                  <a:cubicBezTo>
                    <a:pt x="13194" y="5944"/>
                    <a:pt x="13321" y="5796"/>
                    <a:pt x="13321" y="5332"/>
                  </a:cubicBezTo>
                  <a:lnTo>
                    <a:pt x="13321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52"/>
            <p:cNvSpPr/>
            <p:nvPr/>
          </p:nvSpPr>
          <p:spPr>
            <a:xfrm rot="-970049">
              <a:off x="8225258" y="3580598"/>
              <a:ext cx="258458" cy="115327"/>
            </a:xfrm>
            <a:custGeom>
              <a:avLst/>
              <a:gdLst/>
              <a:ahLst/>
              <a:cxnLst/>
              <a:rect l="l" t="t" r="r" b="b"/>
              <a:pathLst>
                <a:path w="13321" h="5944" extrusionOk="0">
                  <a:moveTo>
                    <a:pt x="0" y="0"/>
                  </a:moveTo>
                  <a:cubicBezTo>
                    <a:pt x="0" y="1749"/>
                    <a:pt x="21" y="3499"/>
                    <a:pt x="0" y="5248"/>
                  </a:cubicBezTo>
                  <a:cubicBezTo>
                    <a:pt x="0" y="5754"/>
                    <a:pt x="106" y="5944"/>
                    <a:pt x="654" y="5944"/>
                  </a:cubicBezTo>
                  <a:cubicBezTo>
                    <a:pt x="2656" y="5933"/>
                    <a:pt x="4658" y="5928"/>
                    <a:pt x="6660" y="5928"/>
                  </a:cubicBezTo>
                  <a:cubicBezTo>
                    <a:pt x="8663" y="5928"/>
                    <a:pt x="10665" y="5933"/>
                    <a:pt x="12667" y="5944"/>
                  </a:cubicBezTo>
                  <a:cubicBezTo>
                    <a:pt x="13215" y="5944"/>
                    <a:pt x="13320" y="5733"/>
                    <a:pt x="13320" y="5248"/>
                  </a:cubicBezTo>
                  <a:cubicBezTo>
                    <a:pt x="13299" y="3499"/>
                    <a:pt x="13320" y="1749"/>
                    <a:pt x="1332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52"/>
            <p:cNvSpPr/>
            <p:nvPr/>
          </p:nvSpPr>
          <p:spPr>
            <a:xfrm rot="-970049">
              <a:off x="8735460" y="3433005"/>
              <a:ext cx="255994" cy="115327"/>
            </a:xfrm>
            <a:custGeom>
              <a:avLst/>
              <a:gdLst/>
              <a:ahLst/>
              <a:cxnLst/>
              <a:rect l="l" t="t" r="r" b="b"/>
              <a:pathLst>
                <a:path w="13194" h="5944" extrusionOk="0">
                  <a:moveTo>
                    <a:pt x="21" y="0"/>
                  </a:moveTo>
                  <a:cubicBezTo>
                    <a:pt x="0" y="1749"/>
                    <a:pt x="21" y="3499"/>
                    <a:pt x="0" y="5248"/>
                  </a:cubicBezTo>
                  <a:cubicBezTo>
                    <a:pt x="0" y="5754"/>
                    <a:pt x="106" y="5944"/>
                    <a:pt x="654" y="5944"/>
                  </a:cubicBezTo>
                  <a:cubicBezTo>
                    <a:pt x="2635" y="5933"/>
                    <a:pt x="4616" y="5928"/>
                    <a:pt x="6597" y="5928"/>
                  </a:cubicBezTo>
                  <a:cubicBezTo>
                    <a:pt x="8578" y="5928"/>
                    <a:pt x="10559" y="5933"/>
                    <a:pt x="12540" y="5944"/>
                  </a:cubicBezTo>
                  <a:cubicBezTo>
                    <a:pt x="13088" y="5944"/>
                    <a:pt x="13194" y="5754"/>
                    <a:pt x="13194" y="5248"/>
                  </a:cubicBezTo>
                  <a:lnTo>
                    <a:pt x="13194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52"/>
            <p:cNvSpPr/>
            <p:nvPr/>
          </p:nvSpPr>
          <p:spPr>
            <a:xfrm rot="-970049">
              <a:off x="9233818" y="3288487"/>
              <a:ext cx="256014" cy="115327"/>
            </a:xfrm>
            <a:custGeom>
              <a:avLst/>
              <a:gdLst/>
              <a:ahLst/>
              <a:cxnLst/>
              <a:rect l="l" t="t" r="r" b="b"/>
              <a:pathLst>
                <a:path w="13195" h="5944" extrusionOk="0">
                  <a:moveTo>
                    <a:pt x="22" y="0"/>
                  </a:moveTo>
                  <a:cubicBezTo>
                    <a:pt x="1" y="1749"/>
                    <a:pt x="43" y="3499"/>
                    <a:pt x="1" y="5248"/>
                  </a:cubicBezTo>
                  <a:cubicBezTo>
                    <a:pt x="1" y="5754"/>
                    <a:pt x="106" y="5944"/>
                    <a:pt x="654" y="5944"/>
                  </a:cubicBezTo>
                  <a:cubicBezTo>
                    <a:pt x="2635" y="5933"/>
                    <a:pt x="4622" y="5928"/>
                    <a:pt x="6608" y="5928"/>
                  </a:cubicBezTo>
                  <a:cubicBezTo>
                    <a:pt x="8595" y="5928"/>
                    <a:pt x="10581" y="5933"/>
                    <a:pt x="12562" y="5944"/>
                  </a:cubicBezTo>
                  <a:cubicBezTo>
                    <a:pt x="13110" y="5944"/>
                    <a:pt x="13194" y="5754"/>
                    <a:pt x="13194" y="5248"/>
                  </a:cubicBezTo>
                  <a:cubicBezTo>
                    <a:pt x="13194" y="3499"/>
                    <a:pt x="13194" y="1749"/>
                    <a:pt x="13194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52"/>
            <p:cNvSpPr/>
            <p:nvPr/>
          </p:nvSpPr>
          <p:spPr>
            <a:xfrm rot="-970049">
              <a:off x="8498125" y="3506629"/>
              <a:ext cx="222875" cy="115327"/>
            </a:xfrm>
            <a:custGeom>
              <a:avLst/>
              <a:gdLst/>
              <a:ahLst/>
              <a:cxnLst/>
              <a:rect l="l" t="t" r="r" b="b"/>
              <a:pathLst>
                <a:path w="11487" h="5944" extrusionOk="0">
                  <a:moveTo>
                    <a:pt x="21" y="0"/>
                  </a:moveTo>
                  <a:cubicBezTo>
                    <a:pt x="21" y="1749"/>
                    <a:pt x="21" y="3499"/>
                    <a:pt x="0" y="5248"/>
                  </a:cubicBezTo>
                  <a:cubicBezTo>
                    <a:pt x="0" y="5754"/>
                    <a:pt x="105" y="5944"/>
                    <a:pt x="653" y="5944"/>
                  </a:cubicBezTo>
                  <a:cubicBezTo>
                    <a:pt x="2350" y="5933"/>
                    <a:pt x="4047" y="5928"/>
                    <a:pt x="5743" y="5928"/>
                  </a:cubicBezTo>
                  <a:cubicBezTo>
                    <a:pt x="7440" y="5928"/>
                    <a:pt x="9137" y="5933"/>
                    <a:pt x="10833" y="5944"/>
                  </a:cubicBezTo>
                  <a:cubicBezTo>
                    <a:pt x="11381" y="5944"/>
                    <a:pt x="11487" y="5733"/>
                    <a:pt x="11487" y="5248"/>
                  </a:cubicBezTo>
                  <a:cubicBezTo>
                    <a:pt x="11465" y="3499"/>
                    <a:pt x="11487" y="1749"/>
                    <a:pt x="11487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52"/>
            <p:cNvSpPr/>
            <p:nvPr/>
          </p:nvSpPr>
          <p:spPr>
            <a:xfrm rot="-970049">
              <a:off x="9504826" y="3215769"/>
              <a:ext cx="215521" cy="115327"/>
            </a:xfrm>
            <a:custGeom>
              <a:avLst/>
              <a:gdLst/>
              <a:ahLst/>
              <a:cxnLst/>
              <a:rect l="l" t="t" r="r" b="b"/>
              <a:pathLst>
                <a:path w="11108" h="5944" extrusionOk="0">
                  <a:moveTo>
                    <a:pt x="21" y="0"/>
                  </a:moveTo>
                  <a:cubicBezTo>
                    <a:pt x="0" y="1749"/>
                    <a:pt x="42" y="3499"/>
                    <a:pt x="0" y="5248"/>
                  </a:cubicBezTo>
                  <a:cubicBezTo>
                    <a:pt x="0" y="5754"/>
                    <a:pt x="105" y="5944"/>
                    <a:pt x="653" y="5944"/>
                  </a:cubicBezTo>
                  <a:cubicBezTo>
                    <a:pt x="2287" y="5933"/>
                    <a:pt x="3920" y="5928"/>
                    <a:pt x="5554" y="5928"/>
                  </a:cubicBezTo>
                  <a:cubicBezTo>
                    <a:pt x="7187" y="5928"/>
                    <a:pt x="8820" y="5933"/>
                    <a:pt x="10454" y="5944"/>
                  </a:cubicBezTo>
                  <a:cubicBezTo>
                    <a:pt x="11002" y="5944"/>
                    <a:pt x="11107" y="5754"/>
                    <a:pt x="11107" y="5248"/>
                  </a:cubicBezTo>
                  <a:cubicBezTo>
                    <a:pt x="11086" y="3499"/>
                    <a:pt x="11086" y="1749"/>
                    <a:pt x="1108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52"/>
            <p:cNvSpPr/>
            <p:nvPr/>
          </p:nvSpPr>
          <p:spPr>
            <a:xfrm rot="-970049">
              <a:off x="9006505" y="3360687"/>
              <a:ext cx="212669" cy="115327"/>
            </a:xfrm>
            <a:custGeom>
              <a:avLst/>
              <a:gdLst/>
              <a:ahLst/>
              <a:cxnLst/>
              <a:rect l="l" t="t" r="r" b="b"/>
              <a:pathLst>
                <a:path w="10961" h="5944" extrusionOk="0">
                  <a:moveTo>
                    <a:pt x="1" y="0"/>
                  </a:moveTo>
                  <a:cubicBezTo>
                    <a:pt x="1" y="1749"/>
                    <a:pt x="22" y="3499"/>
                    <a:pt x="1" y="5248"/>
                  </a:cubicBezTo>
                  <a:cubicBezTo>
                    <a:pt x="1" y="5733"/>
                    <a:pt x="106" y="5944"/>
                    <a:pt x="654" y="5944"/>
                  </a:cubicBezTo>
                  <a:cubicBezTo>
                    <a:pt x="2266" y="5933"/>
                    <a:pt x="3879" y="5928"/>
                    <a:pt x="5488" y="5928"/>
                  </a:cubicBezTo>
                  <a:cubicBezTo>
                    <a:pt x="7098" y="5928"/>
                    <a:pt x="8705" y="5933"/>
                    <a:pt x="10307" y="5944"/>
                  </a:cubicBezTo>
                  <a:cubicBezTo>
                    <a:pt x="10855" y="5944"/>
                    <a:pt x="10960" y="5733"/>
                    <a:pt x="10960" y="5248"/>
                  </a:cubicBezTo>
                  <a:cubicBezTo>
                    <a:pt x="10939" y="3499"/>
                    <a:pt x="10960" y="1749"/>
                    <a:pt x="1096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52"/>
            <p:cNvSpPr/>
            <p:nvPr/>
          </p:nvSpPr>
          <p:spPr>
            <a:xfrm rot="-970049">
              <a:off x="7999999" y="3652914"/>
              <a:ext cx="210205" cy="115327"/>
            </a:xfrm>
            <a:custGeom>
              <a:avLst/>
              <a:gdLst/>
              <a:ahLst/>
              <a:cxnLst/>
              <a:rect l="l" t="t" r="r" b="b"/>
              <a:pathLst>
                <a:path w="10834" h="5944" extrusionOk="0">
                  <a:moveTo>
                    <a:pt x="0" y="0"/>
                  </a:moveTo>
                  <a:cubicBezTo>
                    <a:pt x="0" y="1749"/>
                    <a:pt x="22" y="3499"/>
                    <a:pt x="0" y="5248"/>
                  </a:cubicBezTo>
                  <a:cubicBezTo>
                    <a:pt x="0" y="5754"/>
                    <a:pt x="106" y="5944"/>
                    <a:pt x="654" y="5944"/>
                  </a:cubicBezTo>
                  <a:cubicBezTo>
                    <a:pt x="2245" y="5933"/>
                    <a:pt x="3831" y="5928"/>
                    <a:pt x="5417" y="5928"/>
                  </a:cubicBezTo>
                  <a:cubicBezTo>
                    <a:pt x="7003" y="5928"/>
                    <a:pt x="8589" y="5933"/>
                    <a:pt x="10180" y="5944"/>
                  </a:cubicBezTo>
                  <a:cubicBezTo>
                    <a:pt x="10728" y="5944"/>
                    <a:pt x="10834" y="5754"/>
                    <a:pt x="10834" y="5248"/>
                  </a:cubicBezTo>
                  <a:lnTo>
                    <a:pt x="10834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52"/>
            <p:cNvSpPr/>
            <p:nvPr/>
          </p:nvSpPr>
          <p:spPr>
            <a:xfrm rot="-970049">
              <a:off x="7598541" y="3925954"/>
              <a:ext cx="159099" cy="146410"/>
            </a:xfrm>
            <a:custGeom>
              <a:avLst/>
              <a:gdLst/>
              <a:ahLst/>
              <a:cxnLst/>
              <a:rect l="l" t="t" r="r" b="b"/>
              <a:pathLst>
                <a:path w="8200" h="7546" extrusionOk="0">
                  <a:moveTo>
                    <a:pt x="7504" y="1"/>
                  </a:moveTo>
                  <a:cubicBezTo>
                    <a:pt x="6260" y="22"/>
                    <a:pt x="5012" y="27"/>
                    <a:pt x="3760" y="27"/>
                  </a:cubicBezTo>
                  <a:cubicBezTo>
                    <a:pt x="2509" y="27"/>
                    <a:pt x="1255" y="22"/>
                    <a:pt x="1" y="22"/>
                  </a:cubicBezTo>
                  <a:lnTo>
                    <a:pt x="1" y="7525"/>
                  </a:lnTo>
                  <a:cubicBezTo>
                    <a:pt x="1244" y="7525"/>
                    <a:pt x="2493" y="7519"/>
                    <a:pt x="3745" y="7519"/>
                  </a:cubicBezTo>
                  <a:cubicBezTo>
                    <a:pt x="4996" y="7519"/>
                    <a:pt x="6250" y="7525"/>
                    <a:pt x="7504" y="7546"/>
                  </a:cubicBezTo>
                  <a:cubicBezTo>
                    <a:pt x="8052" y="7546"/>
                    <a:pt x="8199" y="7356"/>
                    <a:pt x="8199" y="6829"/>
                  </a:cubicBezTo>
                  <a:cubicBezTo>
                    <a:pt x="8178" y="4785"/>
                    <a:pt x="8178" y="2762"/>
                    <a:pt x="8199" y="717"/>
                  </a:cubicBezTo>
                  <a:cubicBezTo>
                    <a:pt x="8199" y="169"/>
                    <a:pt x="8052" y="1"/>
                    <a:pt x="750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52"/>
            <p:cNvSpPr/>
            <p:nvPr/>
          </p:nvSpPr>
          <p:spPr>
            <a:xfrm rot="-970049">
              <a:off x="7645519" y="4093058"/>
              <a:ext cx="159099" cy="136204"/>
            </a:xfrm>
            <a:custGeom>
              <a:avLst/>
              <a:gdLst/>
              <a:ahLst/>
              <a:cxnLst/>
              <a:rect l="l" t="t" r="r" b="b"/>
              <a:pathLst>
                <a:path w="8200" h="7020" extrusionOk="0">
                  <a:moveTo>
                    <a:pt x="7504" y="1"/>
                  </a:moveTo>
                  <a:cubicBezTo>
                    <a:pt x="5017" y="22"/>
                    <a:pt x="2509" y="22"/>
                    <a:pt x="1" y="22"/>
                  </a:cubicBezTo>
                  <a:lnTo>
                    <a:pt x="1" y="6998"/>
                  </a:lnTo>
                  <a:cubicBezTo>
                    <a:pt x="1244" y="6998"/>
                    <a:pt x="2493" y="6993"/>
                    <a:pt x="3745" y="6993"/>
                  </a:cubicBezTo>
                  <a:cubicBezTo>
                    <a:pt x="4996" y="6993"/>
                    <a:pt x="6250" y="6998"/>
                    <a:pt x="7504" y="7019"/>
                  </a:cubicBezTo>
                  <a:cubicBezTo>
                    <a:pt x="8052" y="7019"/>
                    <a:pt x="8199" y="6830"/>
                    <a:pt x="8199" y="6303"/>
                  </a:cubicBezTo>
                  <a:cubicBezTo>
                    <a:pt x="8178" y="4448"/>
                    <a:pt x="8178" y="2572"/>
                    <a:pt x="8199" y="717"/>
                  </a:cubicBezTo>
                  <a:cubicBezTo>
                    <a:pt x="8199" y="170"/>
                    <a:pt x="8052" y="1"/>
                    <a:pt x="750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52"/>
            <p:cNvSpPr/>
            <p:nvPr/>
          </p:nvSpPr>
          <p:spPr>
            <a:xfrm rot="-970049">
              <a:off x="7554414" y="3789119"/>
              <a:ext cx="159099" cy="115735"/>
            </a:xfrm>
            <a:custGeom>
              <a:avLst/>
              <a:gdLst/>
              <a:ahLst/>
              <a:cxnLst/>
              <a:rect l="l" t="t" r="r" b="b"/>
              <a:pathLst>
                <a:path w="8200" h="5965" extrusionOk="0">
                  <a:moveTo>
                    <a:pt x="696" y="0"/>
                  </a:moveTo>
                  <a:cubicBezTo>
                    <a:pt x="169" y="0"/>
                    <a:pt x="1" y="126"/>
                    <a:pt x="1" y="696"/>
                  </a:cubicBezTo>
                  <a:cubicBezTo>
                    <a:pt x="22" y="2445"/>
                    <a:pt x="1" y="4194"/>
                    <a:pt x="1" y="5943"/>
                  </a:cubicBezTo>
                  <a:cubicBezTo>
                    <a:pt x="1244" y="5943"/>
                    <a:pt x="2488" y="5938"/>
                    <a:pt x="3734" y="5938"/>
                  </a:cubicBezTo>
                  <a:cubicBezTo>
                    <a:pt x="4980" y="5938"/>
                    <a:pt x="6229" y="5943"/>
                    <a:pt x="7483" y="5965"/>
                  </a:cubicBezTo>
                  <a:cubicBezTo>
                    <a:pt x="8094" y="5965"/>
                    <a:pt x="8199" y="5754"/>
                    <a:pt x="8199" y="5206"/>
                  </a:cubicBezTo>
                  <a:cubicBezTo>
                    <a:pt x="8178" y="3478"/>
                    <a:pt x="8199" y="1749"/>
                    <a:pt x="8199" y="21"/>
                  </a:cubicBezTo>
                  <a:cubicBezTo>
                    <a:pt x="6945" y="21"/>
                    <a:pt x="5697" y="26"/>
                    <a:pt x="4448" y="26"/>
                  </a:cubicBezTo>
                  <a:cubicBezTo>
                    <a:pt x="3199" y="26"/>
                    <a:pt x="1950" y="21"/>
                    <a:pt x="69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52"/>
            <p:cNvSpPr/>
            <p:nvPr/>
          </p:nvSpPr>
          <p:spPr>
            <a:xfrm rot="-970049">
              <a:off x="9781589" y="3301079"/>
              <a:ext cx="105122" cy="145653"/>
            </a:xfrm>
            <a:custGeom>
              <a:avLst/>
              <a:gdLst/>
              <a:ahLst/>
              <a:cxnLst/>
              <a:rect l="l" t="t" r="r" b="b"/>
              <a:pathLst>
                <a:path w="5418" h="7507" extrusionOk="0">
                  <a:moveTo>
                    <a:pt x="509" y="1"/>
                  </a:moveTo>
                  <a:cubicBezTo>
                    <a:pt x="179" y="1"/>
                    <a:pt x="22" y="108"/>
                    <a:pt x="22" y="531"/>
                  </a:cubicBezTo>
                  <a:cubicBezTo>
                    <a:pt x="22" y="2680"/>
                    <a:pt x="22" y="4830"/>
                    <a:pt x="22" y="6980"/>
                  </a:cubicBezTo>
                  <a:cubicBezTo>
                    <a:pt x="1" y="7422"/>
                    <a:pt x="212" y="7507"/>
                    <a:pt x="612" y="7507"/>
                  </a:cubicBezTo>
                  <a:cubicBezTo>
                    <a:pt x="2214" y="7486"/>
                    <a:pt x="3794" y="7486"/>
                    <a:pt x="5396" y="7486"/>
                  </a:cubicBezTo>
                  <a:cubicBezTo>
                    <a:pt x="5396" y="4999"/>
                    <a:pt x="5417" y="2512"/>
                    <a:pt x="5417" y="25"/>
                  </a:cubicBezTo>
                  <a:cubicBezTo>
                    <a:pt x="3816" y="25"/>
                    <a:pt x="2214" y="25"/>
                    <a:pt x="612" y="4"/>
                  </a:cubicBezTo>
                  <a:cubicBezTo>
                    <a:pt x="576" y="2"/>
                    <a:pt x="542" y="1"/>
                    <a:pt x="50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52"/>
            <p:cNvSpPr/>
            <p:nvPr/>
          </p:nvSpPr>
          <p:spPr>
            <a:xfrm rot="-970049">
              <a:off x="9828515" y="3467822"/>
              <a:ext cx="105122" cy="135816"/>
            </a:xfrm>
            <a:custGeom>
              <a:avLst/>
              <a:gdLst/>
              <a:ahLst/>
              <a:cxnLst/>
              <a:rect l="l" t="t" r="r" b="b"/>
              <a:pathLst>
                <a:path w="5418" h="7000" extrusionOk="0">
                  <a:moveTo>
                    <a:pt x="536" y="0"/>
                  </a:moveTo>
                  <a:cubicBezTo>
                    <a:pt x="116" y="0"/>
                    <a:pt x="22" y="175"/>
                    <a:pt x="22" y="613"/>
                  </a:cubicBezTo>
                  <a:cubicBezTo>
                    <a:pt x="22" y="2531"/>
                    <a:pt x="22" y="4470"/>
                    <a:pt x="22" y="6409"/>
                  </a:cubicBezTo>
                  <a:cubicBezTo>
                    <a:pt x="1" y="6852"/>
                    <a:pt x="148" y="6999"/>
                    <a:pt x="612" y="6999"/>
                  </a:cubicBezTo>
                  <a:lnTo>
                    <a:pt x="5417" y="6999"/>
                  </a:lnTo>
                  <a:cubicBezTo>
                    <a:pt x="5396" y="4681"/>
                    <a:pt x="5396" y="2341"/>
                    <a:pt x="5396" y="23"/>
                  </a:cubicBezTo>
                  <a:cubicBezTo>
                    <a:pt x="3794" y="23"/>
                    <a:pt x="2214" y="23"/>
                    <a:pt x="612" y="2"/>
                  </a:cubicBezTo>
                  <a:cubicBezTo>
                    <a:pt x="585" y="1"/>
                    <a:pt x="560" y="0"/>
                    <a:pt x="53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52"/>
            <p:cNvSpPr/>
            <p:nvPr/>
          </p:nvSpPr>
          <p:spPr>
            <a:xfrm rot="-970049">
              <a:off x="9737527" y="3164293"/>
              <a:ext cx="105122" cy="115327"/>
            </a:xfrm>
            <a:custGeom>
              <a:avLst/>
              <a:gdLst/>
              <a:ahLst/>
              <a:cxnLst/>
              <a:rect l="l" t="t" r="r" b="b"/>
              <a:pathLst>
                <a:path w="5418" h="5944" extrusionOk="0">
                  <a:moveTo>
                    <a:pt x="22" y="0"/>
                  </a:moveTo>
                  <a:cubicBezTo>
                    <a:pt x="22" y="1770"/>
                    <a:pt x="43" y="3541"/>
                    <a:pt x="22" y="5332"/>
                  </a:cubicBezTo>
                  <a:cubicBezTo>
                    <a:pt x="1" y="5775"/>
                    <a:pt x="127" y="5944"/>
                    <a:pt x="612" y="5944"/>
                  </a:cubicBezTo>
                  <a:cubicBezTo>
                    <a:pt x="2214" y="5922"/>
                    <a:pt x="3794" y="5922"/>
                    <a:pt x="5417" y="5922"/>
                  </a:cubicBezTo>
                  <a:cubicBezTo>
                    <a:pt x="5417" y="4152"/>
                    <a:pt x="5396" y="2361"/>
                    <a:pt x="5417" y="590"/>
                  </a:cubicBezTo>
                  <a:cubicBezTo>
                    <a:pt x="5417" y="127"/>
                    <a:pt x="5270" y="0"/>
                    <a:pt x="4806" y="0"/>
                  </a:cubicBezTo>
                  <a:cubicBezTo>
                    <a:pt x="4272" y="7"/>
                    <a:pt x="3741" y="9"/>
                    <a:pt x="3210" y="9"/>
                  </a:cubicBezTo>
                  <a:cubicBezTo>
                    <a:pt x="2148" y="9"/>
                    <a:pt x="1090" y="0"/>
                    <a:pt x="22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52"/>
            <p:cNvSpPr/>
            <p:nvPr/>
          </p:nvSpPr>
          <p:spPr>
            <a:xfrm rot="-970049">
              <a:off x="7770942" y="3861499"/>
              <a:ext cx="258866" cy="146410"/>
            </a:xfrm>
            <a:custGeom>
              <a:avLst/>
              <a:gdLst/>
              <a:ahLst/>
              <a:cxnLst/>
              <a:rect l="l" t="t" r="r" b="b"/>
              <a:pathLst>
                <a:path w="13342" h="7546" extrusionOk="0">
                  <a:moveTo>
                    <a:pt x="675" y="1"/>
                  </a:moveTo>
                  <a:cubicBezTo>
                    <a:pt x="169" y="1"/>
                    <a:pt x="22" y="148"/>
                    <a:pt x="22" y="675"/>
                  </a:cubicBezTo>
                  <a:cubicBezTo>
                    <a:pt x="43" y="2740"/>
                    <a:pt x="43" y="4806"/>
                    <a:pt x="22" y="6871"/>
                  </a:cubicBezTo>
                  <a:cubicBezTo>
                    <a:pt x="1" y="7377"/>
                    <a:pt x="148" y="7546"/>
                    <a:pt x="675" y="7546"/>
                  </a:cubicBezTo>
                  <a:cubicBezTo>
                    <a:pt x="1666" y="7525"/>
                    <a:pt x="2656" y="7519"/>
                    <a:pt x="3644" y="7519"/>
                  </a:cubicBezTo>
                  <a:cubicBezTo>
                    <a:pt x="4632" y="7519"/>
                    <a:pt x="5617" y="7525"/>
                    <a:pt x="6598" y="7525"/>
                  </a:cubicBezTo>
                  <a:cubicBezTo>
                    <a:pt x="7609" y="7525"/>
                    <a:pt x="8621" y="7519"/>
                    <a:pt x="9632" y="7519"/>
                  </a:cubicBezTo>
                  <a:cubicBezTo>
                    <a:pt x="10644" y="7519"/>
                    <a:pt x="11656" y="7525"/>
                    <a:pt x="12667" y="7546"/>
                  </a:cubicBezTo>
                  <a:cubicBezTo>
                    <a:pt x="13194" y="7546"/>
                    <a:pt x="13342" y="7398"/>
                    <a:pt x="13342" y="6871"/>
                  </a:cubicBezTo>
                  <a:cubicBezTo>
                    <a:pt x="13300" y="4806"/>
                    <a:pt x="13300" y="2740"/>
                    <a:pt x="13342" y="675"/>
                  </a:cubicBezTo>
                  <a:cubicBezTo>
                    <a:pt x="13342" y="169"/>
                    <a:pt x="13194" y="1"/>
                    <a:pt x="12667" y="1"/>
                  </a:cubicBezTo>
                  <a:cubicBezTo>
                    <a:pt x="10665" y="11"/>
                    <a:pt x="8668" y="16"/>
                    <a:pt x="6671" y="16"/>
                  </a:cubicBezTo>
                  <a:cubicBezTo>
                    <a:pt x="4674" y="16"/>
                    <a:pt x="2677" y="11"/>
                    <a:pt x="6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52"/>
            <p:cNvSpPr/>
            <p:nvPr/>
          </p:nvSpPr>
          <p:spPr>
            <a:xfrm rot="-970049">
              <a:off x="8269271" y="3717043"/>
              <a:ext cx="258458" cy="146002"/>
            </a:xfrm>
            <a:custGeom>
              <a:avLst/>
              <a:gdLst/>
              <a:ahLst/>
              <a:cxnLst/>
              <a:rect l="l" t="t" r="r" b="b"/>
              <a:pathLst>
                <a:path w="13321" h="7525" extrusionOk="0">
                  <a:moveTo>
                    <a:pt x="590" y="1"/>
                  </a:moveTo>
                  <a:cubicBezTo>
                    <a:pt x="106" y="1"/>
                    <a:pt x="0" y="169"/>
                    <a:pt x="0" y="612"/>
                  </a:cubicBezTo>
                  <a:cubicBezTo>
                    <a:pt x="21" y="2698"/>
                    <a:pt x="21" y="4785"/>
                    <a:pt x="0" y="6871"/>
                  </a:cubicBezTo>
                  <a:cubicBezTo>
                    <a:pt x="0" y="7398"/>
                    <a:pt x="169" y="7525"/>
                    <a:pt x="675" y="7525"/>
                  </a:cubicBezTo>
                  <a:cubicBezTo>
                    <a:pt x="1342" y="7518"/>
                    <a:pt x="2010" y="7515"/>
                    <a:pt x="2677" y="7515"/>
                  </a:cubicBezTo>
                  <a:cubicBezTo>
                    <a:pt x="4012" y="7515"/>
                    <a:pt x="5347" y="7525"/>
                    <a:pt x="6681" y="7525"/>
                  </a:cubicBezTo>
                  <a:lnTo>
                    <a:pt x="12667" y="7525"/>
                  </a:lnTo>
                  <a:cubicBezTo>
                    <a:pt x="13131" y="7525"/>
                    <a:pt x="13320" y="7440"/>
                    <a:pt x="13320" y="6914"/>
                  </a:cubicBezTo>
                  <a:cubicBezTo>
                    <a:pt x="13299" y="4806"/>
                    <a:pt x="13299" y="2698"/>
                    <a:pt x="13320" y="591"/>
                  </a:cubicBezTo>
                  <a:cubicBezTo>
                    <a:pt x="13320" y="106"/>
                    <a:pt x="13152" y="1"/>
                    <a:pt x="12709" y="1"/>
                  </a:cubicBezTo>
                  <a:cubicBezTo>
                    <a:pt x="10686" y="11"/>
                    <a:pt x="8668" y="16"/>
                    <a:pt x="6650" y="16"/>
                  </a:cubicBezTo>
                  <a:cubicBezTo>
                    <a:pt x="4632" y="16"/>
                    <a:pt x="2614" y="11"/>
                    <a:pt x="5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52"/>
            <p:cNvSpPr/>
            <p:nvPr/>
          </p:nvSpPr>
          <p:spPr>
            <a:xfrm rot="-970049">
              <a:off x="9277888" y="3424923"/>
              <a:ext cx="256014" cy="146410"/>
            </a:xfrm>
            <a:custGeom>
              <a:avLst/>
              <a:gdLst/>
              <a:ahLst/>
              <a:cxnLst/>
              <a:rect l="l" t="t" r="r" b="b"/>
              <a:pathLst>
                <a:path w="13195" h="7546" extrusionOk="0">
                  <a:moveTo>
                    <a:pt x="633" y="1"/>
                  </a:moveTo>
                  <a:cubicBezTo>
                    <a:pt x="127" y="1"/>
                    <a:pt x="1" y="169"/>
                    <a:pt x="1" y="633"/>
                  </a:cubicBezTo>
                  <a:cubicBezTo>
                    <a:pt x="22" y="2719"/>
                    <a:pt x="22" y="4806"/>
                    <a:pt x="1" y="6892"/>
                  </a:cubicBezTo>
                  <a:cubicBezTo>
                    <a:pt x="1" y="7377"/>
                    <a:pt x="148" y="7525"/>
                    <a:pt x="633" y="7525"/>
                  </a:cubicBezTo>
                  <a:cubicBezTo>
                    <a:pt x="1300" y="7518"/>
                    <a:pt x="1966" y="7515"/>
                    <a:pt x="2630" y="7515"/>
                  </a:cubicBezTo>
                  <a:cubicBezTo>
                    <a:pt x="3958" y="7515"/>
                    <a:pt x="5284" y="7525"/>
                    <a:pt x="6619" y="7525"/>
                  </a:cubicBezTo>
                  <a:cubicBezTo>
                    <a:pt x="8600" y="7525"/>
                    <a:pt x="10560" y="7525"/>
                    <a:pt x="12541" y="7546"/>
                  </a:cubicBezTo>
                  <a:cubicBezTo>
                    <a:pt x="12984" y="7546"/>
                    <a:pt x="13194" y="7462"/>
                    <a:pt x="13194" y="6935"/>
                  </a:cubicBezTo>
                  <a:cubicBezTo>
                    <a:pt x="13173" y="4827"/>
                    <a:pt x="13173" y="2719"/>
                    <a:pt x="13194" y="612"/>
                  </a:cubicBezTo>
                  <a:cubicBezTo>
                    <a:pt x="13194" y="148"/>
                    <a:pt x="13068" y="1"/>
                    <a:pt x="12604" y="1"/>
                  </a:cubicBezTo>
                  <a:cubicBezTo>
                    <a:pt x="10602" y="11"/>
                    <a:pt x="8605" y="16"/>
                    <a:pt x="6611" y="16"/>
                  </a:cubicBezTo>
                  <a:cubicBezTo>
                    <a:pt x="4616" y="16"/>
                    <a:pt x="2625" y="11"/>
                    <a:pt x="6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52"/>
            <p:cNvSpPr/>
            <p:nvPr/>
          </p:nvSpPr>
          <p:spPr>
            <a:xfrm rot="-970049">
              <a:off x="8779522" y="3569385"/>
              <a:ext cx="256402" cy="146410"/>
            </a:xfrm>
            <a:custGeom>
              <a:avLst/>
              <a:gdLst/>
              <a:ahLst/>
              <a:cxnLst/>
              <a:rect l="l" t="t" r="r" b="b"/>
              <a:pathLst>
                <a:path w="13215" h="7546" extrusionOk="0">
                  <a:moveTo>
                    <a:pt x="654" y="1"/>
                  </a:moveTo>
                  <a:cubicBezTo>
                    <a:pt x="148" y="1"/>
                    <a:pt x="21" y="148"/>
                    <a:pt x="21" y="633"/>
                  </a:cubicBezTo>
                  <a:cubicBezTo>
                    <a:pt x="42" y="2719"/>
                    <a:pt x="42" y="4806"/>
                    <a:pt x="21" y="6892"/>
                  </a:cubicBezTo>
                  <a:cubicBezTo>
                    <a:pt x="0" y="7440"/>
                    <a:pt x="232" y="7525"/>
                    <a:pt x="717" y="7525"/>
                  </a:cubicBezTo>
                  <a:lnTo>
                    <a:pt x="6639" y="7525"/>
                  </a:lnTo>
                  <a:cubicBezTo>
                    <a:pt x="8599" y="7525"/>
                    <a:pt x="10580" y="7525"/>
                    <a:pt x="12540" y="7546"/>
                  </a:cubicBezTo>
                  <a:cubicBezTo>
                    <a:pt x="13004" y="7546"/>
                    <a:pt x="13215" y="7462"/>
                    <a:pt x="13215" y="6935"/>
                  </a:cubicBezTo>
                  <a:cubicBezTo>
                    <a:pt x="13173" y="4827"/>
                    <a:pt x="13194" y="2719"/>
                    <a:pt x="13215" y="612"/>
                  </a:cubicBezTo>
                  <a:cubicBezTo>
                    <a:pt x="13215" y="169"/>
                    <a:pt x="13088" y="1"/>
                    <a:pt x="12604" y="1"/>
                  </a:cubicBezTo>
                  <a:cubicBezTo>
                    <a:pt x="10612" y="11"/>
                    <a:pt x="8620" y="16"/>
                    <a:pt x="6629" y="16"/>
                  </a:cubicBezTo>
                  <a:cubicBezTo>
                    <a:pt x="4637" y="16"/>
                    <a:pt x="2645" y="11"/>
                    <a:pt x="6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52"/>
            <p:cNvSpPr/>
            <p:nvPr/>
          </p:nvSpPr>
          <p:spPr>
            <a:xfrm rot="-970049">
              <a:off x="8316354" y="3884481"/>
              <a:ext cx="258866" cy="135797"/>
            </a:xfrm>
            <a:custGeom>
              <a:avLst/>
              <a:gdLst/>
              <a:ahLst/>
              <a:cxnLst/>
              <a:rect l="l" t="t" r="r" b="b"/>
              <a:pathLst>
                <a:path w="13342" h="6999" extrusionOk="0">
                  <a:moveTo>
                    <a:pt x="611" y="1"/>
                  </a:moveTo>
                  <a:cubicBezTo>
                    <a:pt x="148" y="1"/>
                    <a:pt x="0" y="149"/>
                    <a:pt x="0" y="591"/>
                  </a:cubicBezTo>
                  <a:cubicBezTo>
                    <a:pt x="21" y="2530"/>
                    <a:pt x="21" y="4469"/>
                    <a:pt x="0" y="6387"/>
                  </a:cubicBezTo>
                  <a:cubicBezTo>
                    <a:pt x="0" y="6851"/>
                    <a:pt x="148" y="6998"/>
                    <a:pt x="611" y="6998"/>
                  </a:cubicBezTo>
                  <a:cubicBezTo>
                    <a:pt x="2624" y="6988"/>
                    <a:pt x="4642" y="6982"/>
                    <a:pt x="6663" y="6982"/>
                  </a:cubicBezTo>
                  <a:cubicBezTo>
                    <a:pt x="8684" y="6982"/>
                    <a:pt x="10707" y="6988"/>
                    <a:pt x="12730" y="6998"/>
                  </a:cubicBezTo>
                  <a:cubicBezTo>
                    <a:pt x="13194" y="6998"/>
                    <a:pt x="13320" y="6851"/>
                    <a:pt x="13320" y="6387"/>
                  </a:cubicBezTo>
                  <a:cubicBezTo>
                    <a:pt x="13299" y="4490"/>
                    <a:pt x="13299" y="2572"/>
                    <a:pt x="13320" y="675"/>
                  </a:cubicBezTo>
                  <a:cubicBezTo>
                    <a:pt x="13341" y="149"/>
                    <a:pt x="13173" y="1"/>
                    <a:pt x="126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52"/>
            <p:cNvSpPr/>
            <p:nvPr/>
          </p:nvSpPr>
          <p:spPr>
            <a:xfrm rot="-970049">
              <a:off x="7817920" y="4028603"/>
              <a:ext cx="258866" cy="136204"/>
            </a:xfrm>
            <a:custGeom>
              <a:avLst/>
              <a:gdLst/>
              <a:ahLst/>
              <a:cxnLst/>
              <a:rect l="l" t="t" r="r" b="b"/>
              <a:pathLst>
                <a:path w="13342" h="7020" extrusionOk="0">
                  <a:moveTo>
                    <a:pt x="696" y="1"/>
                  </a:moveTo>
                  <a:cubicBezTo>
                    <a:pt x="169" y="1"/>
                    <a:pt x="1" y="148"/>
                    <a:pt x="1" y="675"/>
                  </a:cubicBezTo>
                  <a:cubicBezTo>
                    <a:pt x="43" y="2551"/>
                    <a:pt x="43" y="4448"/>
                    <a:pt x="1" y="6324"/>
                  </a:cubicBezTo>
                  <a:cubicBezTo>
                    <a:pt x="1" y="6830"/>
                    <a:pt x="148" y="7019"/>
                    <a:pt x="675" y="7019"/>
                  </a:cubicBezTo>
                  <a:cubicBezTo>
                    <a:pt x="2667" y="7009"/>
                    <a:pt x="4664" y="7003"/>
                    <a:pt x="6661" y="7003"/>
                  </a:cubicBezTo>
                  <a:cubicBezTo>
                    <a:pt x="8658" y="7003"/>
                    <a:pt x="10655" y="7009"/>
                    <a:pt x="12646" y="7019"/>
                  </a:cubicBezTo>
                  <a:cubicBezTo>
                    <a:pt x="13173" y="7019"/>
                    <a:pt x="13342" y="6872"/>
                    <a:pt x="13342" y="6345"/>
                  </a:cubicBezTo>
                  <a:cubicBezTo>
                    <a:pt x="13300" y="4490"/>
                    <a:pt x="13300" y="2614"/>
                    <a:pt x="13342" y="760"/>
                  </a:cubicBezTo>
                  <a:cubicBezTo>
                    <a:pt x="13342" y="191"/>
                    <a:pt x="13194" y="1"/>
                    <a:pt x="12604" y="1"/>
                  </a:cubicBezTo>
                  <a:cubicBezTo>
                    <a:pt x="11614" y="22"/>
                    <a:pt x="10628" y="27"/>
                    <a:pt x="9643" y="27"/>
                  </a:cubicBezTo>
                  <a:cubicBezTo>
                    <a:pt x="8658" y="27"/>
                    <a:pt x="7672" y="22"/>
                    <a:pt x="6682" y="22"/>
                  </a:cubicBezTo>
                  <a:cubicBezTo>
                    <a:pt x="4680" y="22"/>
                    <a:pt x="2677" y="22"/>
                    <a:pt x="6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52"/>
            <p:cNvSpPr/>
            <p:nvPr/>
          </p:nvSpPr>
          <p:spPr>
            <a:xfrm rot="-970049">
              <a:off x="9324798" y="3591959"/>
              <a:ext cx="256421" cy="135816"/>
            </a:xfrm>
            <a:custGeom>
              <a:avLst/>
              <a:gdLst/>
              <a:ahLst/>
              <a:cxnLst/>
              <a:rect l="l" t="t" r="r" b="b"/>
              <a:pathLst>
                <a:path w="13216" h="7000" extrusionOk="0">
                  <a:moveTo>
                    <a:pt x="582" y="0"/>
                  </a:moveTo>
                  <a:cubicBezTo>
                    <a:pt x="97" y="0"/>
                    <a:pt x="1" y="214"/>
                    <a:pt x="1" y="676"/>
                  </a:cubicBezTo>
                  <a:cubicBezTo>
                    <a:pt x="22" y="2573"/>
                    <a:pt x="43" y="4449"/>
                    <a:pt x="1" y="6346"/>
                  </a:cubicBezTo>
                  <a:cubicBezTo>
                    <a:pt x="1" y="6873"/>
                    <a:pt x="169" y="6999"/>
                    <a:pt x="675" y="6999"/>
                  </a:cubicBezTo>
                  <a:cubicBezTo>
                    <a:pt x="1329" y="6992"/>
                    <a:pt x="1982" y="6990"/>
                    <a:pt x="2634" y="6990"/>
                  </a:cubicBezTo>
                  <a:cubicBezTo>
                    <a:pt x="3940" y="6990"/>
                    <a:pt x="5242" y="6999"/>
                    <a:pt x="6534" y="6999"/>
                  </a:cubicBezTo>
                  <a:lnTo>
                    <a:pt x="12520" y="6999"/>
                  </a:lnTo>
                  <a:cubicBezTo>
                    <a:pt x="13005" y="6999"/>
                    <a:pt x="13194" y="6894"/>
                    <a:pt x="13194" y="6346"/>
                  </a:cubicBezTo>
                  <a:cubicBezTo>
                    <a:pt x="13173" y="4428"/>
                    <a:pt x="13173" y="2531"/>
                    <a:pt x="13194" y="634"/>
                  </a:cubicBezTo>
                  <a:cubicBezTo>
                    <a:pt x="13215" y="128"/>
                    <a:pt x="13047" y="2"/>
                    <a:pt x="12562" y="2"/>
                  </a:cubicBezTo>
                  <a:cubicBezTo>
                    <a:pt x="10581" y="12"/>
                    <a:pt x="8595" y="18"/>
                    <a:pt x="6608" y="18"/>
                  </a:cubicBezTo>
                  <a:cubicBezTo>
                    <a:pt x="4622" y="18"/>
                    <a:pt x="2635" y="12"/>
                    <a:pt x="654" y="2"/>
                  </a:cubicBezTo>
                  <a:cubicBezTo>
                    <a:pt x="629" y="1"/>
                    <a:pt x="605" y="0"/>
                    <a:pt x="5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52"/>
            <p:cNvSpPr/>
            <p:nvPr/>
          </p:nvSpPr>
          <p:spPr>
            <a:xfrm rot="-970049">
              <a:off x="8826899" y="3736432"/>
              <a:ext cx="255994" cy="136204"/>
            </a:xfrm>
            <a:custGeom>
              <a:avLst/>
              <a:gdLst/>
              <a:ahLst/>
              <a:cxnLst/>
              <a:rect l="l" t="t" r="r" b="b"/>
              <a:pathLst>
                <a:path w="13194" h="7020" extrusionOk="0">
                  <a:moveTo>
                    <a:pt x="611" y="1"/>
                  </a:moveTo>
                  <a:cubicBezTo>
                    <a:pt x="169" y="1"/>
                    <a:pt x="0" y="127"/>
                    <a:pt x="0" y="591"/>
                  </a:cubicBezTo>
                  <a:cubicBezTo>
                    <a:pt x="21" y="2530"/>
                    <a:pt x="21" y="4469"/>
                    <a:pt x="0" y="6387"/>
                  </a:cubicBezTo>
                  <a:cubicBezTo>
                    <a:pt x="0" y="6893"/>
                    <a:pt x="169" y="7019"/>
                    <a:pt x="654" y="7019"/>
                  </a:cubicBezTo>
                  <a:cubicBezTo>
                    <a:pt x="2635" y="7009"/>
                    <a:pt x="4616" y="7003"/>
                    <a:pt x="6597" y="7003"/>
                  </a:cubicBezTo>
                  <a:cubicBezTo>
                    <a:pt x="8578" y="7003"/>
                    <a:pt x="10559" y="7009"/>
                    <a:pt x="12541" y="7019"/>
                  </a:cubicBezTo>
                  <a:cubicBezTo>
                    <a:pt x="13025" y="7019"/>
                    <a:pt x="13194" y="6893"/>
                    <a:pt x="13194" y="6387"/>
                  </a:cubicBezTo>
                  <a:cubicBezTo>
                    <a:pt x="13173" y="4490"/>
                    <a:pt x="13173" y="2572"/>
                    <a:pt x="13194" y="675"/>
                  </a:cubicBezTo>
                  <a:cubicBezTo>
                    <a:pt x="13194" y="127"/>
                    <a:pt x="13025" y="22"/>
                    <a:pt x="12519" y="22"/>
                  </a:cubicBezTo>
                  <a:lnTo>
                    <a:pt x="6597" y="22"/>
                  </a:lnTo>
                  <a:cubicBezTo>
                    <a:pt x="4595" y="22"/>
                    <a:pt x="2614" y="22"/>
                    <a:pt x="6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52"/>
            <p:cNvSpPr/>
            <p:nvPr/>
          </p:nvSpPr>
          <p:spPr>
            <a:xfrm rot="-970049">
              <a:off x="8542700" y="3643344"/>
              <a:ext cx="222875" cy="146410"/>
            </a:xfrm>
            <a:custGeom>
              <a:avLst/>
              <a:gdLst/>
              <a:ahLst/>
              <a:cxnLst/>
              <a:rect l="l" t="t" r="r" b="b"/>
              <a:pathLst>
                <a:path w="11487" h="7546" extrusionOk="0">
                  <a:moveTo>
                    <a:pt x="5796" y="1"/>
                  </a:moveTo>
                  <a:cubicBezTo>
                    <a:pt x="4068" y="1"/>
                    <a:pt x="2340" y="1"/>
                    <a:pt x="611" y="22"/>
                  </a:cubicBezTo>
                  <a:cubicBezTo>
                    <a:pt x="581" y="20"/>
                    <a:pt x="552" y="20"/>
                    <a:pt x="525" y="20"/>
                  </a:cubicBezTo>
                  <a:cubicBezTo>
                    <a:pt x="147" y="20"/>
                    <a:pt x="0" y="160"/>
                    <a:pt x="0" y="612"/>
                  </a:cubicBezTo>
                  <a:cubicBezTo>
                    <a:pt x="21" y="2719"/>
                    <a:pt x="21" y="4848"/>
                    <a:pt x="0" y="6977"/>
                  </a:cubicBezTo>
                  <a:cubicBezTo>
                    <a:pt x="0" y="7419"/>
                    <a:pt x="148" y="7546"/>
                    <a:pt x="569" y="7546"/>
                  </a:cubicBezTo>
                  <a:cubicBezTo>
                    <a:pt x="2287" y="7535"/>
                    <a:pt x="4010" y="7530"/>
                    <a:pt x="5733" y="7530"/>
                  </a:cubicBezTo>
                  <a:cubicBezTo>
                    <a:pt x="7456" y="7530"/>
                    <a:pt x="9179" y="7535"/>
                    <a:pt x="10896" y="7546"/>
                  </a:cubicBezTo>
                  <a:cubicBezTo>
                    <a:pt x="11381" y="7546"/>
                    <a:pt x="11487" y="7335"/>
                    <a:pt x="11487" y="6914"/>
                  </a:cubicBezTo>
                  <a:cubicBezTo>
                    <a:pt x="11466" y="4806"/>
                    <a:pt x="11466" y="2698"/>
                    <a:pt x="11487" y="591"/>
                  </a:cubicBezTo>
                  <a:cubicBezTo>
                    <a:pt x="11487" y="127"/>
                    <a:pt x="11318" y="1"/>
                    <a:pt x="108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52"/>
            <p:cNvSpPr/>
            <p:nvPr/>
          </p:nvSpPr>
          <p:spPr>
            <a:xfrm rot="-970049">
              <a:off x="9548896" y="3352205"/>
              <a:ext cx="215521" cy="146410"/>
            </a:xfrm>
            <a:custGeom>
              <a:avLst/>
              <a:gdLst/>
              <a:ahLst/>
              <a:cxnLst/>
              <a:rect l="l" t="t" r="r" b="b"/>
              <a:pathLst>
                <a:path w="11108" h="7546" extrusionOk="0">
                  <a:moveTo>
                    <a:pt x="653" y="1"/>
                  </a:moveTo>
                  <a:cubicBezTo>
                    <a:pt x="169" y="1"/>
                    <a:pt x="0" y="127"/>
                    <a:pt x="0" y="633"/>
                  </a:cubicBezTo>
                  <a:cubicBezTo>
                    <a:pt x="21" y="2698"/>
                    <a:pt x="21" y="4785"/>
                    <a:pt x="0" y="6871"/>
                  </a:cubicBezTo>
                  <a:cubicBezTo>
                    <a:pt x="0" y="7419"/>
                    <a:pt x="190" y="7525"/>
                    <a:pt x="696" y="7525"/>
                  </a:cubicBezTo>
                  <a:cubicBezTo>
                    <a:pt x="1237" y="7518"/>
                    <a:pt x="1778" y="7515"/>
                    <a:pt x="2318" y="7515"/>
                  </a:cubicBezTo>
                  <a:cubicBezTo>
                    <a:pt x="3398" y="7515"/>
                    <a:pt x="4475" y="7525"/>
                    <a:pt x="5543" y="7525"/>
                  </a:cubicBezTo>
                  <a:cubicBezTo>
                    <a:pt x="6365" y="7525"/>
                    <a:pt x="7187" y="7519"/>
                    <a:pt x="8009" y="7519"/>
                  </a:cubicBezTo>
                  <a:cubicBezTo>
                    <a:pt x="8831" y="7519"/>
                    <a:pt x="9653" y="7525"/>
                    <a:pt x="10475" y="7546"/>
                  </a:cubicBezTo>
                  <a:cubicBezTo>
                    <a:pt x="10939" y="7546"/>
                    <a:pt x="11086" y="7419"/>
                    <a:pt x="11086" y="6935"/>
                  </a:cubicBezTo>
                  <a:cubicBezTo>
                    <a:pt x="11065" y="4827"/>
                    <a:pt x="11065" y="2719"/>
                    <a:pt x="11086" y="612"/>
                  </a:cubicBezTo>
                  <a:cubicBezTo>
                    <a:pt x="11107" y="106"/>
                    <a:pt x="10918" y="1"/>
                    <a:pt x="10433" y="1"/>
                  </a:cubicBezTo>
                  <a:cubicBezTo>
                    <a:pt x="8799" y="11"/>
                    <a:pt x="7166" y="16"/>
                    <a:pt x="5535" y="16"/>
                  </a:cubicBezTo>
                  <a:cubicBezTo>
                    <a:pt x="3904" y="16"/>
                    <a:pt x="2276" y="11"/>
                    <a:pt x="6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52"/>
            <p:cNvSpPr/>
            <p:nvPr/>
          </p:nvSpPr>
          <p:spPr>
            <a:xfrm rot="-970049">
              <a:off x="9050524" y="3497131"/>
              <a:ext cx="212669" cy="146041"/>
            </a:xfrm>
            <a:custGeom>
              <a:avLst/>
              <a:gdLst/>
              <a:ahLst/>
              <a:cxnLst/>
              <a:rect l="l" t="t" r="r" b="b"/>
              <a:pathLst>
                <a:path w="10961" h="7527" extrusionOk="0">
                  <a:moveTo>
                    <a:pt x="612" y="1"/>
                  </a:moveTo>
                  <a:cubicBezTo>
                    <a:pt x="169" y="1"/>
                    <a:pt x="1" y="127"/>
                    <a:pt x="1" y="591"/>
                  </a:cubicBezTo>
                  <a:cubicBezTo>
                    <a:pt x="22" y="2698"/>
                    <a:pt x="22" y="4806"/>
                    <a:pt x="1" y="6914"/>
                  </a:cubicBezTo>
                  <a:cubicBezTo>
                    <a:pt x="1" y="7377"/>
                    <a:pt x="148" y="7525"/>
                    <a:pt x="612" y="7525"/>
                  </a:cubicBezTo>
                  <a:cubicBezTo>
                    <a:pt x="1153" y="7518"/>
                    <a:pt x="1694" y="7515"/>
                    <a:pt x="2235" y="7515"/>
                  </a:cubicBezTo>
                  <a:cubicBezTo>
                    <a:pt x="3316" y="7515"/>
                    <a:pt x="4398" y="7525"/>
                    <a:pt x="5480" y="7525"/>
                  </a:cubicBezTo>
                  <a:cubicBezTo>
                    <a:pt x="6562" y="7525"/>
                    <a:pt x="7644" y="7515"/>
                    <a:pt x="8726" y="7515"/>
                  </a:cubicBezTo>
                  <a:cubicBezTo>
                    <a:pt x="9267" y="7515"/>
                    <a:pt x="9808" y="7518"/>
                    <a:pt x="10349" y="7525"/>
                  </a:cubicBezTo>
                  <a:cubicBezTo>
                    <a:pt x="10377" y="7526"/>
                    <a:pt x="10404" y="7527"/>
                    <a:pt x="10430" y="7527"/>
                  </a:cubicBezTo>
                  <a:cubicBezTo>
                    <a:pt x="10830" y="7527"/>
                    <a:pt x="10960" y="7370"/>
                    <a:pt x="10960" y="6935"/>
                  </a:cubicBezTo>
                  <a:cubicBezTo>
                    <a:pt x="10939" y="4827"/>
                    <a:pt x="10939" y="2719"/>
                    <a:pt x="10960" y="612"/>
                  </a:cubicBezTo>
                  <a:cubicBezTo>
                    <a:pt x="10960" y="148"/>
                    <a:pt x="10834" y="1"/>
                    <a:pt x="10370" y="1"/>
                  </a:cubicBezTo>
                  <a:cubicBezTo>
                    <a:pt x="8747" y="11"/>
                    <a:pt x="7119" y="16"/>
                    <a:pt x="5491" y="16"/>
                  </a:cubicBezTo>
                  <a:cubicBezTo>
                    <a:pt x="3863" y="16"/>
                    <a:pt x="2235" y="11"/>
                    <a:pt x="6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52"/>
            <p:cNvSpPr/>
            <p:nvPr/>
          </p:nvSpPr>
          <p:spPr>
            <a:xfrm rot="-970049">
              <a:off x="8044452" y="3789180"/>
              <a:ext cx="210612" cy="146410"/>
            </a:xfrm>
            <a:custGeom>
              <a:avLst/>
              <a:gdLst/>
              <a:ahLst/>
              <a:cxnLst/>
              <a:rect l="l" t="t" r="r" b="b"/>
              <a:pathLst>
                <a:path w="10855" h="7546" extrusionOk="0">
                  <a:moveTo>
                    <a:pt x="633" y="1"/>
                  </a:moveTo>
                  <a:cubicBezTo>
                    <a:pt x="169" y="1"/>
                    <a:pt x="22" y="127"/>
                    <a:pt x="22" y="612"/>
                  </a:cubicBezTo>
                  <a:cubicBezTo>
                    <a:pt x="43" y="2719"/>
                    <a:pt x="43" y="4827"/>
                    <a:pt x="22" y="6935"/>
                  </a:cubicBezTo>
                  <a:cubicBezTo>
                    <a:pt x="1" y="7440"/>
                    <a:pt x="190" y="7546"/>
                    <a:pt x="675" y="7546"/>
                  </a:cubicBezTo>
                  <a:cubicBezTo>
                    <a:pt x="2256" y="7535"/>
                    <a:pt x="3842" y="7530"/>
                    <a:pt x="5430" y="7530"/>
                  </a:cubicBezTo>
                  <a:cubicBezTo>
                    <a:pt x="7019" y="7530"/>
                    <a:pt x="8610" y="7535"/>
                    <a:pt x="10201" y="7546"/>
                  </a:cubicBezTo>
                  <a:cubicBezTo>
                    <a:pt x="10686" y="7546"/>
                    <a:pt x="10855" y="7419"/>
                    <a:pt x="10855" y="6914"/>
                  </a:cubicBezTo>
                  <a:cubicBezTo>
                    <a:pt x="10813" y="4827"/>
                    <a:pt x="10813" y="2762"/>
                    <a:pt x="10855" y="675"/>
                  </a:cubicBezTo>
                  <a:cubicBezTo>
                    <a:pt x="10855" y="127"/>
                    <a:pt x="10665" y="22"/>
                    <a:pt x="10159" y="22"/>
                  </a:cubicBezTo>
                  <a:cubicBezTo>
                    <a:pt x="9632" y="29"/>
                    <a:pt x="9105" y="31"/>
                    <a:pt x="8578" y="31"/>
                  </a:cubicBezTo>
                  <a:cubicBezTo>
                    <a:pt x="7525" y="31"/>
                    <a:pt x="6471" y="22"/>
                    <a:pt x="5417" y="22"/>
                  </a:cubicBezTo>
                  <a:cubicBezTo>
                    <a:pt x="3815" y="22"/>
                    <a:pt x="2213" y="22"/>
                    <a:pt x="6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52"/>
            <p:cNvSpPr/>
            <p:nvPr/>
          </p:nvSpPr>
          <p:spPr>
            <a:xfrm rot="-970049">
              <a:off x="8589616" y="3810417"/>
              <a:ext cx="222875" cy="135836"/>
            </a:xfrm>
            <a:custGeom>
              <a:avLst/>
              <a:gdLst/>
              <a:ahLst/>
              <a:cxnLst/>
              <a:rect l="l" t="t" r="r" b="b"/>
              <a:pathLst>
                <a:path w="11487" h="7001" extrusionOk="0">
                  <a:moveTo>
                    <a:pt x="525" y="1"/>
                  </a:moveTo>
                  <a:cubicBezTo>
                    <a:pt x="147" y="1"/>
                    <a:pt x="0" y="141"/>
                    <a:pt x="0" y="593"/>
                  </a:cubicBezTo>
                  <a:cubicBezTo>
                    <a:pt x="21" y="2532"/>
                    <a:pt x="21" y="4492"/>
                    <a:pt x="0" y="6431"/>
                  </a:cubicBezTo>
                  <a:cubicBezTo>
                    <a:pt x="0" y="6874"/>
                    <a:pt x="148" y="7000"/>
                    <a:pt x="569" y="7000"/>
                  </a:cubicBezTo>
                  <a:cubicBezTo>
                    <a:pt x="2287" y="6990"/>
                    <a:pt x="4005" y="6984"/>
                    <a:pt x="5725" y="6984"/>
                  </a:cubicBezTo>
                  <a:cubicBezTo>
                    <a:pt x="7445" y="6984"/>
                    <a:pt x="9168" y="6990"/>
                    <a:pt x="10896" y="7000"/>
                  </a:cubicBezTo>
                  <a:cubicBezTo>
                    <a:pt x="11318" y="7000"/>
                    <a:pt x="11466" y="6874"/>
                    <a:pt x="11466" y="6431"/>
                  </a:cubicBezTo>
                  <a:cubicBezTo>
                    <a:pt x="11444" y="4492"/>
                    <a:pt x="11444" y="2532"/>
                    <a:pt x="11466" y="593"/>
                  </a:cubicBezTo>
                  <a:cubicBezTo>
                    <a:pt x="11487" y="129"/>
                    <a:pt x="11318" y="3"/>
                    <a:pt x="10854" y="3"/>
                  </a:cubicBezTo>
                  <a:lnTo>
                    <a:pt x="611" y="3"/>
                  </a:lnTo>
                  <a:cubicBezTo>
                    <a:pt x="581" y="2"/>
                    <a:pt x="552" y="1"/>
                    <a:pt x="5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52"/>
            <p:cNvSpPr/>
            <p:nvPr/>
          </p:nvSpPr>
          <p:spPr>
            <a:xfrm rot="-970049">
              <a:off x="9595882" y="3519366"/>
              <a:ext cx="215114" cy="136204"/>
            </a:xfrm>
            <a:custGeom>
              <a:avLst/>
              <a:gdLst/>
              <a:ahLst/>
              <a:cxnLst/>
              <a:rect l="l" t="t" r="r" b="b"/>
              <a:pathLst>
                <a:path w="11087" h="7020" extrusionOk="0">
                  <a:moveTo>
                    <a:pt x="653" y="1"/>
                  </a:moveTo>
                  <a:cubicBezTo>
                    <a:pt x="190" y="1"/>
                    <a:pt x="0" y="106"/>
                    <a:pt x="0" y="633"/>
                  </a:cubicBezTo>
                  <a:cubicBezTo>
                    <a:pt x="21" y="2572"/>
                    <a:pt x="21" y="4490"/>
                    <a:pt x="0" y="6429"/>
                  </a:cubicBezTo>
                  <a:cubicBezTo>
                    <a:pt x="0" y="6893"/>
                    <a:pt x="148" y="7019"/>
                    <a:pt x="611" y="7019"/>
                  </a:cubicBezTo>
                  <a:cubicBezTo>
                    <a:pt x="2255" y="7009"/>
                    <a:pt x="3899" y="7003"/>
                    <a:pt x="5543" y="7003"/>
                  </a:cubicBezTo>
                  <a:cubicBezTo>
                    <a:pt x="7187" y="7003"/>
                    <a:pt x="8831" y="7009"/>
                    <a:pt x="10475" y="7019"/>
                  </a:cubicBezTo>
                  <a:cubicBezTo>
                    <a:pt x="10981" y="7019"/>
                    <a:pt x="11086" y="6851"/>
                    <a:pt x="11086" y="6366"/>
                  </a:cubicBezTo>
                  <a:cubicBezTo>
                    <a:pt x="11065" y="4469"/>
                    <a:pt x="11065" y="2551"/>
                    <a:pt x="11086" y="654"/>
                  </a:cubicBezTo>
                  <a:cubicBezTo>
                    <a:pt x="11086" y="148"/>
                    <a:pt x="10939" y="22"/>
                    <a:pt x="10454" y="22"/>
                  </a:cubicBezTo>
                  <a:lnTo>
                    <a:pt x="5585" y="22"/>
                  </a:lnTo>
                  <a:cubicBezTo>
                    <a:pt x="3941" y="22"/>
                    <a:pt x="2297" y="22"/>
                    <a:pt x="6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52"/>
            <p:cNvSpPr/>
            <p:nvPr/>
          </p:nvSpPr>
          <p:spPr>
            <a:xfrm rot="-970049">
              <a:off x="9097607" y="3664608"/>
              <a:ext cx="212669" cy="135816"/>
            </a:xfrm>
            <a:custGeom>
              <a:avLst/>
              <a:gdLst/>
              <a:ahLst/>
              <a:cxnLst/>
              <a:rect l="l" t="t" r="r" b="b"/>
              <a:pathLst>
                <a:path w="10961" h="7000" extrusionOk="0">
                  <a:moveTo>
                    <a:pt x="534" y="0"/>
                  </a:moveTo>
                  <a:cubicBezTo>
                    <a:pt x="149" y="0"/>
                    <a:pt x="1" y="157"/>
                    <a:pt x="1" y="592"/>
                  </a:cubicBezTo>
                  <a:cubicBezTo>
                    <a:pt x="22" y="2531"/>
                    <a:pt x="22" y="4491"/>
                    <a:pt x="1" y="6430"/>
                  </a:cubicBezTo>
                  <a:cubicBezTo>
                    <a:pt x="1" y="6873"/>
                    <a:pt x="169" y="6999"/>
                    <a:pt x="591" y="6999"/>
                  </a:cubicBezTo>
                  <a:cubicBezTo>
                    <a:pt x="2224" y="6989"/>
                    <a:pt x="3857" y="6983"/>
                    <a:pt x="5491" y="6983"/>
                  </a:cubicBezTo>
                  <a:cubicBezTo>
                    <a:pt x="7124" y="6983"/>
                    <a:pt x="8758" y="6989"/>
                    <a:pt x="10391" y="6999"/>
                  </a:cubicBezTo>
                  <a:cubicBezTo>
                    <a:pt x="10791" y="6999"/>
                    <a:pt x="10960" y="6873"/>
                    <a:pt x="10960" y="6430"/>
                  </a:cubicBezTo>
                  <a:cubicBezTo>
                    <a:pt x="10939" y="4491"/>
                    <a:pt x="10939" y="2531"/>
                    <a:pt x="10960" y="592"/>
                  </a:cubicBezTo>
                  <a:cubicBezTo>
                    <a:pt x="10960" y="107"/>
                    <a:pt x="10791" y="2"/>
                    <a:pt x="10349" y="2"/>
                  </a:cubicBezTo>
                  <a:lnTo>
                    <a:pt x="612" y="2"/>
                  </a:lnTo>
                  <a:cubicBezTo>
                    <a:pt x="585" y="1"/>
                    <a:pt x="559" y="0"/>
                    <a:pt x="5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52"/>
            <p:cNvSpPr/>
            <p:nvPr/>
          </p:nvSpPr>
          <p:spPr>
            <a:xfrm rot="-970049">
              <a:off x="8090987" y="3956405"/>
              <a:ext cx="210612" cy="135836"/>
            </a:xfrm>
            <a:custGeom>
              <a:avLst/>
              <a:gdLst/>
              <a:ahLst/>
              <a:cxnLst/>
              <a:rect l="l" t="t" r="r" b="b"/>
              <a:pathLst>
                <a:path w="10855" h="7001" extrusionOk="0">
                  <a:moveTo>
                    <a:pt x="654" y="1"/>
                  </a:moveTo>
                  <a:cubicBezTo>
                    <a:pt x="169" y="1"/>
                    <a:pt x="22" y="127"/>
                    <a:pt x="22" y="633"/>
                  </a:cubicBezTo>
                  <a:cubicBezTo>
                    <a:pt x="43" y="2530"/>
                    <a:pt x="43" y="4448"/>
                    <a:pt x="22" y="6345"/>
                  </a:cubicBezTo>
                  <a:cubicBezTo>
                    <a:pt x="0" y="6893"/>
                    <a:pt x="211" y="6998"/>
                    <a:pt x="717" y="6998"/>
                  </a:cubicBezTo>
                  <a:cubicBezTo>
                    <a:pt x="1230" y="6991"/>
                    <a:pt x="1745" y="6989"/>
                    <a:pt x="2262" y="6989"/>
                  </a:cubicBezTo>
                  <a:cubicBezTo>
                    <a:pt x="3295" y="6989"/>
                    <a:pt x="4335" y="6998"/>
                    <a:pt x="5375" y="6998"/>
                  </a:cubicBezTo>
                  <a:cubicBezTo>
                    <a:pt x="6443" y="6998"/>
                    <a:pt x="7511" y="6989"/>
                    <a:pt x="8572" y="6989"/>
                  </a:cubicBezTo>
                  <a:cubicBezTo>
                    <a:pt x="9103" y="6989"/>
                    <a:pt x="9632" y="6991"/>
                    <a:pt x="10159" y="6998"/>
                  </a:cubicBezTo>
                  <a:cubicBezTo>
                    <a:pt x="10191" y="6999"/>
                    <a:pt x="10221" y="7000"/>
                    <a:pt x="10250" y="7000"/>
                  </a:cubicBezTo>
                  <a:cubicBezTo>
                    <a:pt x="10706" y="7000"/>
                    <a:pt x="10855" y="6840"/>
                    <a:pt x="10855" y="6345"/>
                  </a:cubicBezTo>
                  <a:cubicBezTo>
                    <a:pt x="10812" y="4448"/>
                    <a:pt x="10812" y="2572"/>
                    <a:pt x="10855" y="675"/>
                  </a:cubicBezTo>
                  <a:cubicBezTo>
                    <a:pt x="10855" y="191"/>
                    <a:pt x="10728" y="1"/>
                    <a:pt x="10180" y="1"/>
                  </a:cubicBezTo>
                  <a:cubicBezTo>
                    <a:pt x="8599" y="11"/>
                    <a:pt x="7014" y="17"/>
                    <a:pt x="5425" y="17"/>
                  </a:cubicBezTo>
                  <a:cubicBezTo>
                    <a:pt x="3836" y="17"/>
                    <a:pt x="2245" y="11"/>
                    <a:pt x="6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52"/>
            <p:cNvSpPr/>
            <p:nvPr/>
          </p:nvSpPr>
          <p:spPr>
            <a:xfrm rot="-970049">
              <a:off x="7574270" y="3471541"/>
              <a:ext cx="2381597" cy="596854"/>
            </a:xfrm>
            <a:custGeom>
              <a:avLst/>
              <a:gdLst/>
              <a:ahLst/>
              <a:cxnLst/>
              <a:rect l="l" t="t" r="r" b="b"/>
              <a:pathLst>
                <a:path w="122748" h="30762" extrusionOk="0">
                  <a:moveTo>
                    <a:pt x="22318" y="7534"/>
                  </a:moveTo>
                  <a:cubicBezTo>
                    <a:pt x="22778" y="7534"/>
                    <a:pt x="22910" y="7712"/>
                    <a:pt x="22910" y="8210"/>
                  </a:cubicBezTo>
                  <a:cubicBezTo>
                    <a:pt x="22868" y="10254"/>
                    <a:pt x="22868" y="12320"/>
                    <a:pt x="22910" y="14385"/>
                  </a:cubicBezTo>
                  <a:cubicBezTo>
                    <a:pt x="22910" y="14912"/>
                    <a:pt x="22762" y="15060"/>
                    <a:pt x="22235" y="15060"/>
                  </a:cubicBezTo>
                  <a:cubicBezTo>
                    <a:pt x="21561" y="15053"/>
                    <a:pt x="20887" y="15050"/>
                    <a:pt x="20212" y="15050"/>
                  </a:cubicBezTo>
                  <a:cubicBezTo>
                    <a:pt x="18863" y="15050"/>
                    <a:pt x="17514" y="15060"/>
                    <a:pt x="16166" y="15060"/>
                  </a:cubicBezTo>
                  <a:cubicBezTo>
                    <a:pt x="14859" y="15060"/>
                    <a:pt x="13543" y="15050"/>
                    <a:pt x="12223" y="15050"/>
                  </a:cubicBezTo>
                  <a:cubicBezTo>
                    <a:pt x="11564" y="15050"/>
                    <a:pt x="10903" y="15053"/>
                    <a:pt x="10243" y="15060"/>
                  </a:cubicBezTo>
                  <a:cubicBezTo>
                    <a:pt x="9716" y="15060"/>
                    <a:pt x="9590" y="14912"/>
                    <a:pt x="9590" y="14385"/>
                  </a:cubicBezTo>
                  <a:cubicBezTo>
                    <a:pt x="9611" y="12320"/>
                    <a:pt x="9611" y="10254"/>
                    <a:pt x="9590" y="8189"/>
                  </a:cubicBezTo>
                  <a:cubicBezTo>
                    <a:pt x="9569" y="7683"/>
                    <a:pt x="9737" y="7536"/>
                    <a:pt x="10264" y="7536"/>
                  </a:cubicBezTo>
                  <a:cubicBezTo>
                    <a:pt x="12256" y="7546"/>
                    <a:pt x="14253" y="7551"/>
                    <a:pt x="16250" y="7551"/>
                  </a:cubicBezTo>
                  <a:cubicBezTo>
                    <a:pt x="18247" y="7551"/>
                    <a:pt x="20244" y="7546"/>
                    <a:pt x="22235" y="7536"/>
                  </a:cubicBezTo>
                  <a:cubicBezTo>
                    <a:pt x="22264" y="7534"/>
                    <a:pt x="22291" y="7534"/>
                    <a:pt x="22318" y="7534"/>
                  </a:cubicBezTo>
                  <a:close/>
                  <a:moveTo>
                    <a:pt x="49023" y="7536"/>
                  </a:moveTo>
                  <a:cubicBezTo>
                    <a:pt x="49466" y="7536"/>
                    <a:pt x="49634" y="7641"/>
                    <a:pt x="49634" y="8126"/>
                  </a:cubicBezTo>
                  <a:cubicBezTo>
                    <a:pt x="49613" y="10233"/>
                    <a:pt x="49613" y="12341"/>
                    <a:pt x="49634" y="14449"/>
                  </a:cubicBezTo>
                  <a:cubicBezTo>
                    <a:pt x="49655" y="14954"/>
                    <a:pt x="49445" y="15060"/>
                    <a:pt x="48981" y="15060"/>
                  </a:cubicBezTo>
                  <a:lnTo>
                    <a:pt x="42995" y="15060"/>
                  </a:lnTo>
                  <a:cubicBezTo>
                    <a:pt x="41661" y="15060"/>
                    <a:pt x="40326" y="15050"/>
                    <a:pt x="38997" y="15050"/>
                  </a:cubicBezTo>
                  <a:cubicBezTo>
                    <a:pt x="38333" y="15050"/>
                    <a:pt x="37670" y="15053"/>
                    <a:pt x="37010" y="15060"/>
                  </a:cubicBezTo>
                  <a:cubicBezTo>
                    <a:pt x="36504" y="15060"/>
                    <a:pt x="36314" y="14933"/>
                    <a:pt x="36314" y="14406"/>
                  </a:cubicBezTo>
                  <a:cubicBezTo>
                    <a:pt x="36335" y="12320"/>
                    <a:pt x="36335" y="10233"/>
                    <a:pt x="36314" y="8147"/>
                  </a:cubicBezTo>
                  <a:cubicBezTo>
                    <a:pt x="36314" y="7704"/>
                    <a:pt x="36441" y="7536"/>
                    <a:pt x="36904" y="7536"/>
                  </a:cubicBezTo>
                  <a:close/>
                  <a:moveTo>
                    <a:pt x="76317" y="7515"/>
                  </a:moveTo>
                  <a:cubicBezTo>
                    <a:pt x="76780" y="7515"/>
                    <a:pt x="76907" y="7683"/>
                    <a:pt x="76907" y="8126"/>
                  </a:cubicBezTo>
                  <a:cubicBezTo>
                    <a:pt x="76886" y="10233"/>
                    <a:pt x="76886" y="12341"/>
                    <a:pt x="76907" y="14449"/>
                  </a:cubicBezTo>
                  <a:cubicBezTo>
                    <a:pt x="76907" y="14975"/>
                    <a:pt x="76696" y="15060"/>
                    <a:pt x="76254" y="15060"/>
                  </a:cubicBezTo>
                  <a:lnTo>
                    <a:pt x="64409" y="15060"/>
                  </a:lnTo>
                  <a:cubicBezTo>
                    <a:pt x="63924" y="15060"/>
                    <a:pt x="63713" y="14975"/>
                    <a:pt x="63713" y="14406"/>
                  </a:cubicBezTo>
                  <a:cubicBezTo>
                    <a:pt x="63734" y="12320"/>
                    <a:pt x="63734" y="10254"/>
                    <a:pt x="63713" y="8168"/>
                  </a:cubicBezTo>
                  <a:cubicBezTo>
                    <a:pt x="63713" y="7683"/>
                    <a:pt x="63840" y="7515"/>
                    <a:pt x="64346" y="7515"/>
                  </a:cubicBezTo>
                  <a:cubicBezTo>
                    <a:pt x="66337" y="7525"/>
                    <a:pt x="68334" y="7530"/>
                    <a:pt x="70331" y="7530"/>
                  </a:cubicBezTo>
                  <a:cubicBezTo>
                    <a:pt x="72328" y="7530"/>
                    <a:pt x="74325" y="7525"/>
                    <a:pt x="76317" y="7515"/>
                  </a:cubicBezTo>
                  <a:close/>
                  <a:moveTo>
                    <a:pt x="88562" y="7515"/>
                  </a:moveTo>
                  <a:cubicBezTo>
                    <a:pt x="89026" y="7515"/>
                    <a:pt x="89152" y="7683"/>
                    <a:pt x="89152" y="8126"/>
                  </a:cubicBezTo>
                  <a:cubicBezTo>
                    <a:pt x="89131" y="10233"/>
                    <a:pt x="89131" y="12341"/>
                    <a:pt x="89152" y="14449"/>
                  </a:cubicBezTo>
                  <a:cubicBezTo>
                    <a:pt x="89152" y="14912"/>
                    <a:pt x="89005" y="15060"/>
                    <a:pt x="88541" y="15060"/>
                  </a:cubicBezTo>
                  <a:cubicBezTo>
                    <a:pt x="88000" y="15053"/>
                    <a:pt x="87459" y="15050"/>
                    <a:pt x="86918" y="15050"/>
                  </a:cubicBezTo>
                  <a:cubicBezTo>
                    <a:pt x="85836" y="15050"/>
                    <a:pt x="84754" y="15060"/>
                    <a:pt x="83672" y="15060"/>
                  </a:cubicBezTo>
                  <a:cubicBezTo>
                    <a:pt x="82576" y="15060"/>
                    <a:pt x="81499" y="15050"/>
                    <a:pt x="80422" y="15050"/>
                  </a:cubicBezTo>
                  <a:cubicBezTo>
                    <a:pt x="79883" y="15050"/>
                    <a:pt x="79345" y="15053"/>
                    <a:pt x="78804" y="15060"/>
                  </a:cubicBezTo>
                  <a:cubicBezTo>
                    <a:pt x="78340" y="15060"/>
                    <a:pt x="78193" y="14891"/>
                    <a:pt x="78193" y="14449"/>
                  </a:cubicBezTo>
                  <a:cubicBezTo>
                    <a:pt x="78214" y="12341"/>
                    <a:pt x="78214" y="10233"/>
                    <a:pt x="78193" y="8126"/>
                  </a:cubicBezTo>
                  <a:cubicBezTo>
                    <a:pt x="78193" y="7662"/>
                    <a:pt x="78340" y="7515"/>
                    <a:pt x="78804" y="7515"/>
                  </a:cubicBezTo>
                  <a:cubicBezTo>
                    <a:pt x="80427" y="7525"/>
                    <a:pt x="82049" y="7530"/>
                    <a:pt x="83675" y="7530"/>
                  </a:cubicBezTo>
                  <a:cubicBezTo>
                    <a:pt x="85300" y="7530"/>
                    <a:pt x="86929" y="7525"/>
                    <a:pt x="88562" y="7515"/>
                  </a:cubicBezTo>
                  <a:close/>
                  <a:moveTo>
                    <a:pt x="103041" y="7515"/>
                  </a:moveTo>
                  <a:cubicBezTo>
                    <a:pt x="103505" y="7515"/>
                    <a:pt x="103652" y="7683"/>
                    <a:pt x="103652" y="8126"/>
                  </a:cubicBezTo>
                  <a:cubicBezTo>
                    <a:pt x="103631" y="10233"/>
                    <a:pt x="103610" y="12341"/>
                    <a:pt x="103652" y="14449"/>
                  </a:cubicBezTo>
                  <a:cubicBezTo>
                    <a:pt x="103652" y="14975"/>
                    <a:pt x="103442" y="15060"/>
                    <a:pt x="102978" y="15060"/>
                  </a:cubicBezTo>
                  <a:lnTo>
                    <a:pt x="97056" y="15060"/>
                  </a:lnTo>
                  <a:cubicBezTo>
                    <a:pt x="95735" y="15060"/>
                    <a:pt x="94405" y="15050"/>
                    <a:pt x="93078" y="15050"/>
                  </a:cubicBezTo>
                  <a:cubicBezTo>
                    <a:pt x="92414" y="15050"/>
                    <a:pt x="91751" y="15053"/>
                    <a:pt x="91091" y="15060"/>
                  </a:cubicBezTo>
                  <a:cubicBezTo>
                    <a:pt x="90585" y="15060"/>
                    <a:pt x="90459" y="14891"/>
                    <a:pt x="90459" y="14406"/>
                  </a:cubicBezTo>
                  <a:cubicBezTo>
                    <a:pt x="90480" y="12341"/>
                    <a:pt x="90480" y="10254"/>
                    <a:pt x="90459" y="8168"/>
                  </a:cubicBezTo>
                  <a:cubicBezTo>
                    <a:pt x="90438" y="7683"/>
                    <a:pt x="90585" y="7515"/>
                    <a:pt x="91070" y="7515"/>
                  </a:cubicBezTo>
                  <a:cubicBezTo>
                    <a:pt x="93072" y="7525"/>
                    <a:pt x="95069" y="7530"/>
                    <a:pt x="97064" y="7530"/>
                  </a:cubicBezTo>
                  <a:cubicBezTo>
                    <a:pt x="99058" y="7530"/>
                    <a:pt x="101050" y="7525"/>
                    <a:pt x="103041" y="7515"/>
                  </a:cubicBezTo>
                  <a:close/>
                  <a:moveTo>
                    <a:pt x="115371" y="7515"/>
                  </a:moveTo>
                  <a:cubicBezTo>
                    <a:pt x="115856" y="7515"/>
                    <a:pt x="116024" y="7641"/>
                    <a:pt x="116024" y="8147"/>
                  </a:cubicBezTo>
                  <a:cubicBezTo>
                    <a:pt x="116003" y="10254"/>
                    <a:pt x="116003" y="12362"/>
                    <a:pt x="116024" y="14470"/>
                  </a:cubicBezTo>
                  <a:cubicBezTo>
                    <a:pt x="116024" y="14933"/>
                    <a:pt x="115877" y="15060"/>
                    <a:pt x="115413" y="15060"/>
                  </a:cubicBezTo>
                  <a:cubicBezTo>
                    <a:pt x="114865" y="15053"/>
                    <a:pt x="114317" y="15050"/>
                    <a:pt x="113769" y="15050"/>
                  </a:cubicBezTo>
                  <a:cubicBezTo>
                    <a:pt x="112673" y="15050"/>
                    <a:pt x="111577" y="15060"/>
                    <a:pt x="110481" y="15060"/>
                  </a:cubicBezTo>
                  <a:cubicBezTo>
                    <a:pt x="109399" y="15060"/>
                    <a:pt x="108317" y="15050"/>
                    <a:pt x="107235" y="15050"/>
                  </a:cubicBezTo>
                  <a:cubicBezTo>
                    <a:pt x="106694" y="15050"/>
                    <a:pt x="106154" y="15053"/>
                    <a:pt x="105613" y="15060"/>
                  </a:cubicBezTo>
                  <a:cubicBezTo>
                    <a:pt x="105128" y="15060"/>
                    <a:pt x="104938" y="14933"/>
                    <a:pt x="104938" y="14385"/>
                  </a:cubicBezTo>
                  <a:cubicBezTo>
                    <a:pt x="104959" y="12320"/>
                    <a:pt x="104959" y="10233"/>
                    <a:pt x="104938" y="8147"/>
                  </a:cubicBezTo>
                  <a:cubicBezTo>
                    <a:pt x="104917" y="7662"/>
                    <a:pt x="105086" y="7515"/>
                    <a:pt x="105570" y="7515"/>
                  </a:cubicBezTo>
                  <a:cubicBezTo>
                    <a:pt x="107204" y="7525"/>
                    <a:pt x="108837" y="7530"/>
                    <a:pt x="110471" y="7530"/>
                  </a:cubicBezTo>
                  <a:cubicBezTo>
                    <a:pt x="112104" y="7530"/>
                    <a:pt x="113737" y="7525"/>
                    <a:pt x="115371" y="7515"/>
                  </a:cubicBezTo>
                  <a:close/>
                  <a:moveTo>
                    <a:pt x="61795" y="7536"/>
                  </a:moveTo>
                  <a:cubicBezTo>
                    <a:pt x="62259" y="7536"/>
                    <a:pt x="62407" y="7662"/>
                    <a:pt x="62407" y="8126"/>
                  </a:cubicBezTo>
                  <a:cubicBezTo>
                    <a:pt x="62385" y="10233"/>
                    <a:pt x="62385" y="12341"/>
                    <a:pt x="62407" y="14449"/>
                  </a:cubicBezTo>
                  <a:cubicBezTo>
                    <a:pt x="62407" y="14891"/>
                    <a:pt x="62322" y="15081"/>
                    <a:pt x="61837" y="15081"/>
                  </a:cubicBezTo>
                  <a:cubicBezTo>
                    <a:pt x="60109" y="15070"/>
                    <a:pt x="58386" y="15065"/>
                    <a:pt x="56666" y="15065"/>
                  </a:cubicBezTo>
                  <a:cubicBezTo>
                    <a:pt x="54946" y="15065"/>
                    <a:pt x="53228" y="15070"/>
                    <a:pt x="51510" y="15081"/>
                  </a:cubicBezTo>
                  <a:cubicBezTo>
                    <a:pt x="51089" y="15081"/>
                    <a:pt x="50941" y="14954"/>
                    <a:pt x="50941" y="14512"/>
                  </a:cubicBezTo>
                  <a:cubicBezTo>
                    <a:pt x="50941" y="12383"/>
                    <a:pt x="50941" y="10254"/>
                    <a:pt x="50941" y="8147"/>
                  </a:cubicBezTo>
                  <a:cubicBezTo>
                    <a:pt x="50920" y="7662"/>
                    <a:pt x="51110" y="7557"/>
                    <a:pt x="51552" y="7557"/>
                  </a:cubicBezTo>
                  <a:lnTo>
                    <a:pt x="56737" y="7557"/>
                  </a:lnTo>
                  <a:cubicBezTo>
                    <a:pt x="58423" y="7557"/>
                    <a:pt x="60109" y="7557"/>
                    <a:pt x="61795" y="7536"/>
                  </a:cubicBezTo>
                  <a:close/>
                  <a:moveTo>
                    <a:pt x="34354" y="7557"/>
                  </a:moveTo>
                  <a:cubicBezTo>
                    <a:pt x="34839" y="7557"/>
                    <a:pt x="35029" y="7683"/>
                    <a:pt x="35029" y="8210"/>
                  </a:cubicBezTo>
                  <a:cubicBezTo>
                    <a:pt x="35008" y="10297"/>
                    <a:pt x="35008" y="12383"/>
                    <a:pt x="35029" y="14470"/>
                  </a:cubicBezTo>
                  <a:cubicBezTo>
                    <a:pt x="35029" y="14954"/>
                    <a:pt x="34881" y="15102"/>
                    <a:pt x="34396" y="15102"/>
                  </a:cubicBezTo>
                  <a:cubicBezTo>
                    <a:pt x="32805" y="15091"/>
                    <a:pt x="31214" y="15086"/>
                    <a:pt x="29623" y="15086"/>
                  </a:cubicBezTo>
                  <a:cubicBezTo>
                    <a:pt x="28031" y="15086"/>
                    <a:pt x="26440" y="15091"/>
                    <a:pt x="24849" y="15102"/>
                  </a:cubicBezTo>
                  <a:cubicBezTo>
                    <a:pt x="24385" y="15102"/>
                    <a:pt x="24196" y="14975"/>
                    <a:pt x="24196" y="14470"/>
                  </a:cubicBezTo>
                  <a:cubicBezTo>
                    <a:pt x="24217" y="12362"/>
                    <a:pt x="24217" y="10254"/>
                    <a:pt x="24196" y="8147"/>
                  </a:cubicBezTo>
                  <a:cubicBezTo>
                    <a:pt x="24196" y="7683"/>
                    <a:pt x="24364" y="7557"/>
                    <a:pt x="24807" y="7557"/>
                  </a:cubicBezTo>
                  <a:lnTo>
                    <a:pt x="29612" y="7557"/>
                  </a:lnTo>
                  <a:cubicBezTo>
                    <a:pt x="30666" y="7557"/>
                    <a:pt x="31720" y="7566"/>
                    <a:pt x="32773" y="7566"/>
                  </a:cubicBezTo>
                  <a:cubicBezTo>
                    <a:pt x="33300" y="7566"/>
                    <a:pt x="33827" y="7564"/>
                    <a:pt x="34354" y="7557"/>
                  </a:cubicBezTo>
                  <a:close/>
                  <a:moveTo>
                    <a:pt x="34375" y="16472"/>
                  </a:moveTo>
                  <a:cubicBezTo>
                    <a:pt x="34923" y="16472"/>
                    <a:pt x="35029" y="16683"/>
                    <a:pt x="35029" y="17167"/>
                  </a:cubicBezTo>
                  <a:cubicBezTo>
                    <a:pt x="35008" y="19043"/>
                    <a:pt x="34986" y="20940"/>
                    <a:pt x="35029" y="22816"/>
                  </a:cubicBezTo>
                  <a:cubicBezTo>
                    <a:pt x="35029" y="23343"/>
                    <a:pt x="34881" y="23490"/>
                    <a:pt x="34354" y="23490"/>
                  </a:cubicBezTo>
                  <a:cubicBezTo>
                    <a:pt x="33820" y="23483"/>
                    <a:pt x="33286" y="23481"/>
                    <a:pt x="32752" y="23481"/>
                  </a:cubicBezTo>
                  <a:cubicBezTo>
                    <a:pt x="31685" y="23481"/>
                    <a:pt x="30617" y="23490"/>
                    <a:pt x="29549" y="23490"/>
                  </a:cubicBezTo>
                  <a:cubicBezTo>
                    <a:pt x="28509" y="23490"/>
                    <a:pt x="27479" y="23481"/>
                    <a:pt x="26445" y="23481"/>
                  </a:cubicBezTo>
                  <a:cubicBezTo>
                    <a:pt x="25928" y="23481"/>
                    <a:pt x="25411" y="23483"/>
                    <a:pt x="24891" y="23490"/>
                  </a:cubicBezTo>
                  <a:cubicBezTo>
                    <a:pt x="24385" y="23490"/>
                    <a:pt x="24196" y="23385"/>
                    <a:pt x="24196" y="22837"/>
                  </a:cubicBezTo>
                  <a:cubicBezTo>
                    <a:pt x="24217" y="20940"/>
                    <a:pt x="24217" y="19022"/>
                    <a:pt x="24196" y="17125"/>
                  </a:cubicBezTo>
                  <a:cubicBezTo>
                    <a:pt x="24196" y="16619"/>
                    <a:pt x="24343" y="16472"/>
                    <a:pt x="24828" y="16472"/>
                  </a:cubicBezTo>
                  <a:cubicBezTo>
                    <a:pt x="26665" y="16484"/>
                    <a:pt x="28503" y="16496"/>
                    <a:pt x="30340" y="16496"/>
                  </a:cubicBezTo>
                  <a:cubicBezTo>
                    <a:pt x="31685" y="16496"/>
                    <a:pt x="33030" y="16490"/>
                    <a:pt x="34375" y="16472"/>
                  </a:cubicBezTo>
                  <a:close/>
                  <a:moveTo>
                    <a:pt x="102999" y="16493"/>
                  </a:moveTo>
                  <a:cubicBezTo>
                    <a:pt x="103484" y="16493"/>
                    <a:pt x="103652" y="16619"/>
                    <a:pt x="103652" y="17125"/>
                  </a:cubicBezTo>
                  <a:cubicBezTo>
                    <a:pt x="103610" y="19022"/>
                    <a:pt x="103610" y="20940"/>
                    <a:pt x="103652" y="22837"/>
                  </a:cubicBezTo>
                  <a:cubicBezTo>
                    <a:pt x="103652" y="23385"/>
                    <a:pt x="103463" y="23490"/>
                    <a:pt x="102957" y="23490"/>
                  </a:cubicBezTo>
                  <a:lnTo>
                    <a:pt x="96971" y="23490"/>
                  </a:lnTo>
                  <a:cubicBezTo>
                    <a:pt x="95679" y="23490"/>
                    <a:pt x="94377" y="23481"/>
                    <a:pt x="93078" y="23481"/>
                  </a:cubicBezTo>
                  <a:cubicBezTo>
                    <a:pt x="92428" y="23481"/>
                    <a:pt x="91780" y="23483"/>
                    <a:pt x="91133" y="23490"/>
                  </a:cubicBezTo>
                  <a:cubicBezTo>
                    <a:pt x="91103" y="23491"/>
                    <a:pt x="91074" y="23492"/>
                    <a:pt x="91045" y="23492"/>
                  </a:cubicBezTo>
                  <a:cubicBezTo>
                    <a:pt x="90608" y="23492"/>
                    <a:pt x="90459" y="23332"/>
                    <a:pt x="90459" y="22837"/>
                  </a:cubicBezTo>
                  <a:cubicBezTo>
                    <a:pt x="90480" y="20940"/>
                    <a:pt x="90480" y="19064"/>
                    <a:pt x="90459" y="17188"/>
                  </a:cubicBezTo>
                  <a:cubicBezTo>
                    <a:pt x="90438" y="16683"/>
                    <a:pt x="90543" y="16493"/>
                    <a:pt x="91091" y="16493"/>
                  </a:cubicBezTo>
                  <a:cubicBezTo>
                    <a:pt x="93083" y="16503"/>
                    <a:pt x="95069" y="16509"/>
                    <a:pt x="97053" y="16509"/>
                  </a:cubicBezTo>
                  <a:cubicBezTo>
                    <a:pt x="99037" y="16509"/>
                    <a:pt x="101018" y="16503"/>
                    <a:pt x="102999" y="16493"/>
                  </a:cubicBezTo>
                  <a:close/>
                  <a:moveTo>
                    <a:pt x="22172" y="16493"/>
                  </a:moveTo>
                  <a:cubicBezTo>
                    <a:pt x="22762" y="16493"/>
                    <a:pt x="22910" y="16683"/>
                    <a:pt x="22910" y="17252"/>
                  </a:cubicBezTo>
                  <a:cubicBezTo>
                    <a:pt x="22868" y="19127"/>
                    <a:pt x="22868" y="20982"/>
                    <a:pt x="22910" y="22858"/>
                  </a:cubicBezTo>
                  <a:cubicBezTo>
                    <a:pt x="22910" y="23385"/>
                    <a:pt x="22741" y="23511"/>
                    <a:pt x="22214" y="23511"/>
                  </a:cubicBezTo>
                  <a:cubicBezTo>
                    <a:pt x="20223" y="23501"/>
                    <a:pt x="18226" y="23495"/>
                    <a:pt x="16229" y="23495"/>
                  </a:cubicBezTo>
                  <a:cubicBezTo>
                    <a:pt x="14232" y="23495"/>
                    <a:pt x="12235" y="23501"/>
                    <a:pt x="10243" y="23511"/>
                  </a:cubicBezTo>
                  <a:cubicBezTo>
                    <a:pt x="9716" y="23511"/>
                    <a:pt x="9590" y="23343"/>
                    <a:pt x="9590" y="22837"/>
                  </a:cubicBezTo>
                  <a:cubicBezTo>
                    <a:pt x="9611" y="20940"/>
                    <a:pt x="9611" y="19064"/>
                    <a:pt x="9590" y="17167"/>
                  </a:cubicBezTo>
                  <a:cubicBezTo>
                    <a:pt x="9569" y="16640"/>
                    <a:pt x="9737" y="16514"/>
                    <a:pt x="10264" y="16514"/>
                  </a:cubicBezTo>
                  <a:lnTo>
                    <a:pt x="16250" y="16514"/>
                  </a:lnTo>
                  <a:cubicBezTo>
                    <a:pt x="17240" y="16514"/>
                    <a:pt x="18226" y="16519"/>
                    <a:pt x="19211" y="16519"/>
                  </a:cubicBezTo>
                  <a:cubicBezTo>
                    <a:pt x="20196" y="16519"/>
                    <a:pt x="21182" y="16514"/>
                    <a:pt x="22172" y="16493"/>
                  </a:cubicBezTo>
                  <a:close/>
                  <a:moveTo>
                    <a:pt x="49051" y="16512"/>
                  </a:moveTo>
                  <a:cubicBezTo>
                    <a:pt x="49504" y="16512"/>
                    <a:pt x="49634" y="16672"/>
                    <a:pt x="49634" y="17167"/>
                  </a:cubicBezTo>
                  <a:cubicBezTo>
                    <a:pt x="49613" y="19085"/>
                    <a:pt x="49613" y="21003"/>
                    <a:pt x="49634" y="22900"/>
                  </a:cubicBezTo>
                  <a:cubicBezTo>
                    <a:pt x="49634" y="23364"/>
                    <a:pt x="49508" y="23511"/>
                    <a:pt x="49044" y="23511"/>
                  </a:cubicBezTo>
                  <a:cubicBezTo>
                    <a:pt x="47021" y="23501"/>
                    <a:pt x="44998" y="23495"/>
                    <a:pt x="42977" y="23495"/>
                  </a:cubicBezTo>
                  <a:cubicBezTo>
                    <a:pt x="40956" y="23495"/>
                    <a:pt x="38938" y="23501"/>
                    <a:pt x="36925" y="23511"/>
                  </a:cubicBezTo>
                  <a:cubicBezTo>
                    <a:pt x="36462" y="23511"/>
                    <a:pt x="36314" y="23364"/>
                    <a:pt x="36314" y="22900"/>
                  </a:cubicBezTo>
                  <a:cubicBezTo>
                    <a:pt x="36335" y="20982"/>
                    <a:pt x="36335" y="19043"/>
                    <a:pt x="36314" y="17104"/>
                  </a:cubicBezTo>
                  <a:cubicBezTo>
                    <a:pt x="36314" y="16662"/>
                    <a:pt x="36462" y="16514"/>
                    <a:pt x="36925" y="16514"/>
                  </a:cubicBezTo>
                  <a:lnTo>
                    <a:pt x="48960" y="16514"/>
                  </a:lnTo>
                  <a:cubicBezTo>
                    <a:pt x="48992" y="16513"/>
                    <a:pt x="49022" y="16512"/>
                    <a:pt x="49051" y="16512"/>
                  </a:cubicBezTo>
                  <a:close/>
                  <a:moveTo>
                    <a:pt x="61816" y="16514"/>
                  </a:moveTo>
                  <a:cubicBezTo>
                    <a:pt x="62259" y="16514"/>
                    <a:pt x="62428" y="16640"/>
                    <a:pt x="62428" y="17104"/>
                  </a:cubicBezTo>
                  <a:cubicBezTo>
                    <a:pt x="62407" y="19043"/>
                    <a:pt x="62407" y="21003"/>
                    <a:pt x="62428" y="22963"/>
                  </a:cubicBezTo>
                  <a:cubicBezTo>
                    <a:pt x="62428" y="23385"/>
                    <a:pt x="62259" y="23511"/>
                    <a:pt x="61837" y="23511"/>
                  </a:cubicBezTo>
                  <a:cubicBezTo>
                    <a:pt x="60120" y="23501"/>
                    <a:pt x="58397" y="23495"/>
                    <a:pt x="56674" y="23495"/>
                  </a:cubicBezTo>
                  <a:cubicBezTo>
                    <a:pt x="54951" y="23495"/>
                    <a:pt x="53228" y="23501"/>
                    <a:pt x="51510" y="23511"/>
                  </a:cubicBezTo>
                  <a:cubicBezTo>
                    <a:pt x="51089" y="23511"/>
                    <a:pt x="50941" y="23385"/>
                    <a:pt x="50941" y="22942"/>
                  </a:cubicBezTo>
                  <a:cubicBezTo>
                    <a:pt x="50962" y="21003"/>
                    <a:pt x="50962" y="19043"/>
                    <a:pt x="50941" y="17104"/>
                  </a:cubicBezTo>
                  <a:cubicBezTo>
                    <a:pt x="50941" y="16619"/>
                    <a:pt x="51110" y="16514"/>
                    <a:pt x="51552" y="16514"/>
                  </a:cubicBezTo>
                  <a:close/>
                  <a:moveTo>
                    <a:pt x="76232" y="16514"/>
                  </a:moveTo>
                  <a:cubicBezTo>
                    <a:pt x="76717" y="16514"/>
                    <a:pt x="76907" y="16640"/>
                    <a:pt x="76907" y="17167"/>
                  </a:cubicBezTo>
                  <a:cubicBezTo>
                    <a:pt x="76886" y="19085"/>
                    <a:pt x="76886" y="20982"/>
                    <a:pt x="76907" y="22900"/>
                  </a:cubicBezTo>
                  <a:cubicBezTo>
                    <a:pt x="76907" y="23406"/>
                    <a:pt x="76738" y="23511"/>
                    <a:pt x="76254" y="23511"/>
                  </a:cubicBezTo>
                  <a:lnTo>
                    <a:pt x="64367" y="23511"/>
                  </a:lnTo>
                  <a:cubicBezTo>
                    <a:pt x="63882" y="23511"/>
                    <a:pt x="63713" y="23406"/>
                    <a:pt x="63713" y="22900"/>
                  </a:cubicBezTo>
                  <a:cubicBezTo>
                    <a:pt x="63734" y="20961"/>
                    <a:pt x="63734" y="19022"/>
                    <a:pt x="63713" y="17104"/>
                  </a:cubicBezTo>
                  <a:cubicBezTo>
                    <a:pt x="63713" y="16619"/>
                    <a:pt x="63882" y="16514"/>
                    <a:pt x="64324" y="16514"/>
                  </a:cubicBezTo>
                  <a:close/>
                  <a:moveTo>
                    <a:pt x="88541" y="16514"/>
                  </a:moveTo>
                  <a:cubicBezTo>
                    <a:pt x="88983" y="16514"/>
                    <a:pt x="89152" y="16619"/>
                    <a:pt x="89152" y="17104"/>
                  </a:cubicBezTo>
                  <a:cubicBezTo>
                    <a:pt x="89131" y="19043"/>
                    <a:pt x="89131" y="21003"/>
                    <a:pt x="89152" y="22942"/>
                  </a:cubicBezTo>
                  <a:cubicBezTo>
                    <a:pt x="89152" y="23385"/>
                    <a:pt x="89005" y="23511"/>
                    <a:pt x="88583" y="23511"/>
                  </a:cubicBezTo>
                  <a:cubicBezTo>
                    <a:pt x="86950" y="23501"/>
                    <a:pt x="85316" y="23495"/>
                    <a:pt x="83683" y="23495"/>
                  </a:cubicBezTo>
                  <a:cubicBezTo>
                    <a:pt x="82049" y="23495"/>
                    <a:pt x="80416" y="23501"/>
                    <a:pt x="78783" y="23511"/>
                  </a:cubicBezTo>
                  <a:cubicBezTo>
                    <a:pt x="78361" y="23511"/>
                    <a:pt x="78214" y="23385"/>
                    <a:pt x="78214" y="22942"/>
                  </a:cubicBezTo>
                  <a:cubicBezTo>
                    <a:pt x="78235" y="21003"/>
                    <a:pt x="78235" y="19043"/>
                    <a:pt x="78214" y="17104"/>
                  </a:cubicBezTo>
                  <a:cubicBezTo>
                    <a:pt x="78193" y="16640"/>
                    <a:pt x="78361" y="16514"/>
                    <a:pt x="78825" y="16514"/>
                  </a:cubicBezTo>
                  <a:close/>
                  <a:moveTo>
                    <a:pt x="115392" y="16514"/>
                  </a:moveTo>
                  <a:cubicBezTo>
                    <a:pt x="115877" y="16514"/>
                    <a:pt x="116024" y="16662"/>
                    <a:pt x="116024" y="17146"/>
                  </a:cubicBezTo>
                  <a:cubicBezTo>
                    <a:pt x="116003" y="19064"/>
                    <a:pt x="116003" y="20961"/>
                    <a:pt x="116024" y="22879"/>
                  </a:cubicBezTo>
                  <a:cubicBezTo>
                    <a:pt x="116045" y="23343"/>
                    <a:pt x="115919" y="23532"/>
                    <a:pt x="115413" y="23532"/>
                  </a:cubicBezTo>
                  <a:cubicBezTo>
                    <a:pt x="113769" y="23522"/>
                    <a:pt x="112125" y="23516"/>
                    <a:pt x="110481" y="23516"/>
                  </a:cubicBezTo>
                  <a:cubicBezTo>
                    <a:pt x="108837" y="23516"/>
                    <a:pt x="107193" y="23522"/>
                    <a:pt x="105549" y="23532"/>
                  </a:cubicBezTo>
                  <a:cubicBezTo>
                    <a:pt x="105086" y="23532"/>
                    <a:pt x="104938" y="23385"/>
                    <a:pt x="104938" y="22921"/>
                  </a:cubicBezTo>
                  <a:cubicBezTo>
                    <a:pt x="104959" y="20982"/>
                    <a:pt x="104959" y="19064"/>
                    <a:pt x="104938" y="17125"/>
                  </a:cubicBezTo>
                  <a:cubicBezTo>
                    <a:pt x="104938" y="16619"/>
                    <a:pt x="105128" y="16514"/>
                    <a:pt x="105591" y="16514"/>
                  </a:cubicBezTo>
                  <a:close/>
                  <a:moveTo>
                    <a:pt x="8968" y="1"/>
                  </a:moveTo>
                  <a:cubicBezTo>
                    <a:pt x="8763" y="1"/>
                    <a:pt x="8557" y="54"/>
                    <a:pt x="8367" y="159"/>
                  </a:cubicBezTo>
                  <a:cubicBezTo>
                    <a:pt x="8367" y="1887"/>
                    <a:pt x="8346" y="3615"/>
                    <a:pt x="8367" y="5344"/>
                  </a:cubicBezTo>
                  <a:cubicBezTo>
                    <a:pt x="8388" y="5892"/>
                    <a:pt x="8283" y="6102"/>
                    <a:pt x="7672" y="6102"/>
                  </a:cubicBezTo>
                  <a:cubicBezTo>
                    <a:pt x="5164" y="6081"/>
                    <a:pt x="2677" y="6081"/>
                    <a:pt x="190" y="6081"/>
                  </a:cubicBezTo>
                  <a:cubicBezTo>
                    <a:pt x="0" y="6566"/>
                    <a:pt x="0" y="7072"/>
                    <a:pt x="190" y="7536"/>
                  </a:cubicBezTo>
                  <a:cubicBezTo>
                    <a:pt x="1848" y="7536"/>
                    <a:pt x="3515" y="7545"/>
                    <a:pt x="5179" y="7545"/>
                  </a:cubicBezTo>
                  <a:cubicBezTo>
                    <a:pt x="6011" y="7545"/>
                    <a:pt x="6843" y="7543"/>
                    <a:pt x="7672" y="7536"/>
                  </a:cubicBezTo>
                  <a:cubicBezTo>
                    <a:pt x="7700" y="7535"/>
                    <a:pt x="7727" y="7534"/>
                    <a:pt x="7753" y="7534"/>
                  </a:cubicBezTo>
                  <a:cubicBezTo>
                    <a:pt x="8253" y="7534"/>
                    <a:pt x="8367" y="7730"/>
                    <a:pt x="8367" y="8231"/>
                  </a:cubicBezTo>
                  <a:cubicBezTo>
                    <a:pt x="8346" y="10275"/>
                    <a:pt x="8346" y="12320"/>
                    <a:pt x="8367" y="14343"/>
                  </a:cubicBezTo>
                  <a:cubicBezTo>
                    <a:pt x="8388" y="14891"/>
                    <a:pt x="8241" y="15060"/>
                    <a:pt x="7672" y="15060"/>
                  </a:cubicBezTo>
                  <a:cubicBezTo>
                    <a:pt x="5185" y="15039"/>
                    <a:pt x="2677" y="15039"/>
                    <a:pt x="190" y="15039"/>
                  </a:cubicBezTo>
                  <a:cubicBezTo>
                    <a:pt x="0" y="15523"/>
                    <a:pt x="0" y="16029"/>
                    <a:pt x="190" y="16493"/>
                  </a:cubicBezTo>
                  <a:cubicBezTo>
                    <a:pt x="1433" y="16493"/>
                    <a:pt x="2682" y="16498"/>
                    <a:pt x="3931" y="16498"/>
                  </a:cubicBezTo>
                  <a:cubicBezTo>
                    <a:pt x="5180" y="16498"/>
                    <a:pt x="6428" y="16493"/>
                    <a:pt x="7672" y="16472"/>
                  </a:cubicBezTo>
                  <a:cubicBezTo>
                    <a:pt x="8241" y="16472"/>
                    <a:pt x="8367" y="16640"/>
                    <a:pt x="8367" y="17188"/>
                  </a:cubicBezTo>
                  <a:cubicBezTo>
                    <a:pt x="8346" y="19043"/>
                    <a:pt x="8346" y="20919"/>
                    <a:pt x="8367" y="22774"/>
                  </a:cubicBezTo>
                  <a:cubicBezTo>
                    <a:pt x="8388" y="23322"/>
                    <a:pt x="8241" y="23490"/>
                    <a:pt x="7672" y="23490"/>
                  </a:cubicBezTo>
                  <a:cubicBezTo>
                    <a:pt x="5185" y="23469"/>
                    <a:pt x="2677" y="23469"/>
                    <a:pt x="190" y="23469"/>
                  </a:cubicBezTo>
                  <a:cubicBezTo>
                    <a:pt x="0" y="23933"/>
                    <a:pt x="0" y="24460"/>
                    <a:pt x="190" y="24923"/>
                  </a:cubicBezTo>
                  <a:cubicBezTo>
                    <a:pt x="1433" y="24923"/>
                    <a:pt x="2682" y="24929"/>
                    <a:pt x="3933" y="24929"/>
                  </a:cubicBezTo>
                  <a:cubicBezTo>
                    <a:pt x="5185" y="24929"/>
                    <a:pt x="6439" y="24923"/>
                    <a:pt x="7693" y="24902"/>
                  </a:cubicBezTo>
                  <a:cubicBezTo>
                    <a:pt x="8262" y="24902"/>
                    <a:pt x="8367" y="25092"/>
                    <a:pt x="8367" y="25619"/>
                  </a:cubicBezTo>
                  <a:cubicBezTo>
                    <a:pt x="8346" y="27115"/>
                    <a:pt x="8367" y="28612"/>
                    <a:pt x="8346" y="30108"/>
                  </a:cubicBezTo>
                  <a:cubicBezTo>
                    <a:pt x="8346" y="30551"/>
                    <a:pt x="8431" y="30740"/>
                    <a:pt x="8936" y="30740"/>
                  </a:cubicBezTo>
                  <a:cubicBezTo>
                    <a:pt x="9442" y="30740"/>
                    <a:pt x="9569" y="30551"/>
                    <a:pt x="9569" y="30087"/>
                  </a:cubicBezTo>
                  <a:cubicBezTo>
                    <a:pt x="9548" y="28591"/>
                    <a:pt x="9569" y="27094"/>
                    <a:pt x="9548" y="25598"/>
                  </a:cubicBezTo>
                  <a:cubicBezTo>
                    <a:pt x="9527" y="25113"/>
                    <a:pt x="9632" y="24902"/>
                    <a:pt x="10180" y="24902"/>
                  </a:cubicBezTo>
                  <a:cubicBezTo>
                    <a:pt x="12193" y="24913"/>
                    <a:pt x="14205" y="24918"/>
                    <a:pt x="16216" y="24918"/>
                  </a:cubicBezTo>
                  <a:cubicBezTo>
                    <a:pt x="18226" y="24918"/>
                    <a:pt x="20233" y="24913"/>
                    <a:pt x="22235" y="24902"/>
                  </a:cubicBezTo>
                  <a:cubicBezTo>
                    <a:pt x="22741" y="24902"/>
                    <a:pt x="22868" y="25092"/>
                    <a:pt x="22868" y="25556"/>
                  </a:cubicBezTo>
                  <a:cubicBezTo>
                    <a:pt x="22847" y="27031"/>
                    <a:pt x="22868" y="28506"/>
                    <a:pt x="22847" y="29960"/>
                  </a:cubicBezTo>
                  <a:cubicBezTo>
                    <a:pt x="22847" y="30445"/>
                    <a:pt x="22847" y="30719"/>
                    <a:pt x="23500" y="30740"/>
                  </a:cubicBezTo>
                  <a:cubicBezTo>
                    <a:pt x="23521" y="30741"/>
                    <a:pt x="23541" y="30741"/>
                    <a:pt x="23560" y="30741"/>
                  </a:cubicBezTo>
                  <a:cubicBezTo>
                    <a:pt x="24155" y="30741"/>
                    <a:pt x="24174" y="30430"/>
                    <a:pt x="24174" y="29960"/>
                  </a:cubicBezTo>
                  <a:cubicBezTo>
                    <a:pt x="24153" y="28506"/>
                    <a:pt x="24174" y="27052"/>
                    <a:pt x="24153" y="25598"/>
                  </a:cubicBezTo>
                  <a:cubicBezTo>
                    <a:pt x="24153" y="25113"/>
                    <a:pt x="24259" y="24923"/>
                    <a:pt x="24807" y="24923"/>
                  </a:cubicBezTo>
                  <a:cubicBezTo>
                    <a:pt x="26398" y="24934"/>
                    <a:pt x="27989" y="24939"/>
                    <a:pt x="29580" y="24939"/>
                  </a:cubicBezTo>
                  <a:cubicBezTo>
                    <a:pt x="31172" y="24939"/>
                    <a:pt x="32763" y="24934"/>
                    <a:pt x="34354" y="24923"/>
                  </a:cubicBezTo>
                  <a:cubicBezTo>
                    <a:pt x="34860" y="24923"/>
                    <a:pt x="34986" y="25092"/>
                    <a:pt x="34986" y="25577"/>
                  </a:cubicBezTo>
                  <a:cubicBezTo>
                    <a:pt x="34965" y="27073"/>
                    <a:pt x="34986" y="28548"/>
                    <a:pt x="34965" y="30045"/>
                  </a:cubicBezTo>
                  <a:cubicBezTo>
                    <a:pt x="34965" y="30529"/>
                    <a:pt x="35050" y="30761"/>
                    <a:pt x="35619" y="30761"/>
                  </a:cubicBezTo>
                  <a:cubicBezTo>
                    <a:pt x="36188" y="30761"/>
                    <a:pt x="36293" y="30551"/>
                    <a:pt x="36293" y="30024"/>
                  </a:cubicBezTo>
                  <a:cubicBezTo>
                    <a:pt x="36272" y="28591"/>
                    <a:pt x="36314" y="27178"/>
                    <a:pt x="36272" y="25745"/>
                  </a:cubicBezTo>
                  <a:cubicBezTo>
                    <a:pt x="36272" y="25134"/>
                    <a:pt x="36420" y="24923"/>
                    <a:pt x="37073" y="24923"/>
                  </a:cubicBezTo>
                  <a:cubicBezTo>
                    <a:pt x="39033" y="24934"/>
                    <a:pt x="40998" y="24939"/>
                    <a:pt x="42964" y="24939"/>
                  </a:cubicBezTo>
                  <a:cubicBezTo>
                    <a:pt x="44929" y="24939"/>
                    <a:pt x="46894" y="24934"/>
                    <a:pt x="48855" y="24923"/>
                  </a:cubicBezTo>
                  <a:cubicBezTo>
                    <a:pt x="49487" y="24923"/>
                    <a:pt x="49634" y="25134"/>
                    <a:pt x="49613" y="25703"/>
                  </a:cubicBezTo>
                  <a:cubicBezTo>
                    <a:pt x="49592" y="27094"/>
                    <a:pt x="49613" y="28485"/>
                    <a:pt x="49613" y="29855"/>
                  </a:cubicBezTo>
                  <a:cubicBezTo>
                    <a:pt x="49613" y="30298"/>
                    <a:pt x="49466" y="30740"/>
                    <a:pt x="50246" y="30761"/>
                  </a:cubicBezTo>
                  <a:cubicBezTo>
                    <a:pt x="50263" y="30762"/>
                    <a:pt x="50280" y="30762"/>
                    <a:pt x="50296" y="30762"/>
                  </a:cubicBezTo>
                  <a:cubicBezTo>
                    <a:pt x="51061" y="30762"/>
                    <a:pt x="50920" y="30288"/>
                    <a:pt x="50920" y="29834"/>
                  </a:cubicBezTo>
                  <a:cubicBezTo>
                    <a:pt x="50920" y="28422"/>
                    <a:pt x="50941" y="27010"/>
                    <a:pt x="50920" y="25619"/>
                  </a:cubicBezTo>
                  <a:cubicBezTo>
                    <a:pt x="50920" y="25113"/>
                    <a:pt x="51025" y="24923"/>
                    <a:pt x="51573" y="24923"/>
                  </a:cubicBezTo>
                  <a:cubicBezTo>
                    <a:pt x="53270" y="24934"/>
                    <a:pt x="54961" y="24939"/>
                    <a:pt x="56650" y="24939"/>
                  </a:cubicBezTo>
                  <a:cubicBezTo>
                    <a:pt x="58339" y="24939"/>
                    <a:pt x="60025" y="24934"/>
                    <a:pt x="61711" y="24923"/>
                  </a:cubicBezTo>
                  <a:cubicBezTo>
                    <a:pt x="62280" y="24923"/>
                    <a:pt x="62407" y="25113"/>
                    <a:pt x="62407" y="25640"/>
                  </a:cubicBezTo>
                  <a:cubicBezTo>
                    <a:pt x="62385" y="27073"/>
                    <a:pt x="62407" y="28485"/>
                    <a:pt x="62407" y="29918"/>
                  </a:cubicBezTo>
                  <a:cubicBezTo>
                    <a:pt x="62407" y="30382"/>
                    <a:pt x="62343" y="30761"/>
                    <a:pt x="63039" y="30761"/>
                  </a:cubicBezTo>
                  <a:cubicBezTo>
                    <a:pt x="63798" y="30761"/>
                    <a:pt x="63734" y="30361"/>
                    <a:pt x="63734" y="29897"/>
                  </a:cubicBezTo>
                  <a:cubicBezTo>
                    <a:pt x="63713" y="28464"/>
                    <a:pt x="63734" y="27031"/>
                    <a:pt x="63713" y="25598"/>
                  </a:cubicBezTo>
                  <a:cubicBezTo>
                    <a:pt x="63713" y="25113"/>
                    <a:pt x="63819" y="24923"/>
                    <a:pt x="64367" y="24923"/>
                  </a:cubicBezTo>
                  <a:cubicBezTo>
                    <a:pt x="66348" y="24934"/>
                    <a:pt x="68324" y="24939"/>
                    <a:pt x="70300" y="24939"/>
                  </a:cubicBezTo>
                  <a:cubicBezTo>
                    <a:pt x="72275" y="24939"/>
                    <a:pt x="74251" y="24934"/>
                    <a:pt x="76232" y="24923"/>
                  </a:cubicBezTo>
                  <a:cubicBezTo>
                    <a:pt x="76801" y="24923"/>
                    <a:pt x="76928" y="25113"/>
                    <a:pt x="76907" y="25640"/>
                  </a:cubicBezTo>
                  <a:cubicBezTo>
                    <a:pt x="76886" y="27052"/>
                    <a:pt x="76907" y="28443"/>
                    <a:pt x="76907" y="29855"/>
                  </a:cubicBezTo>
                  <a:cubicBezTo>
                    <a:pt x="76907" y="30298"/>
                    <a:pt x="76780" y="30740"/>
                    <a:pt x="77560" y="30761"/>
                  </a:cubicBezTo>
                  <a:cubicBezTo>
                    <a:pt x="77578" y="30762"/>
                    <a:pt x="77594" y="30762"/>
                    <a:pt x="77611" y="30762"/>
                  </a:cubicBezTo>
                  <a:cubicBezTo>
                    <a:pt x="78375" y="30762"/>
                    <a:pt x="78214" y="30288"/>
                    <a:pt x="78214" y="29834"/>
                  </a:cubicBezTo>
                  <a:cubicBezTo>
                    <a:pt x="78214" y="28422"/>
                    <a:pt x="78256" y="27010"/>
                    <a:pt x="78214" y="25619"/>
                  </a:cubicBezTo>
                  <a:cubicBezTo>
                    <a:pt x="78214" y="25113"/>
                    <a:pt x="78340" y="24923"/>
                    <a:pt x="78888" y="24923"/>
                  </a:cubicBezTo>
                  <a:cubicBezTo>
                    <a:pt x="80490" y="24934"/>
                    <a:pt x="82092" y="24939"/>
                    <a:pt x="83693" y="24939"/>
                  </a:cubicBezTo>
                  <a:cubicBezTo>
                    <a:pt x="85295" y="24939"/>
                    <a:pt x="86897" y="24934"/>
                    <a:pt x="88499" y="24923"/>
                  </a:cubicBezTo>
                  <a:cubicBezTo>
                    <a:pt x="89068" y="24923"/>
                    <a:pt x="89173" y="25113"/>
                    <a:pt x="89173" y="25640"/>
                  </a:cubicBezTo>
                  <a:cubicBezTo>
                    <a:pt x="89152" y="27094"/>
                    <a:pt x="89173" y="28548"/>
                    <a:pt x="89152" y="29982"/>
                  </a:cubicBezTo>
                  <a:cubicBezTo>
                    <a:pt x="89152" y="30466"/>
                    <a:pt x="89194" y="30761"/>
                    <a:pt x="89805" y="30761"/>
                  </a:cubicBezTo>
                  <a:cubicBezTo>
                    <a:pt x="90396" y="30740"/>
                    <a:pt x="90480" y="30551"/>
                    <a:pt x="90480" y="30024"/>
                  </a:cubicBezTo>
                  <a:cubicBezTo>
                    <a:pt x="90480" y="28527"/>
                    <a:pt x="90501" y="27031"/>
                    <a:pt x="90480" y="25534"/>
                  </a:cubicBezTo>
                  <a:cubicBezTo>
                    <a:pt x="90459" y="25092"/>
                    <a:pt x="90585" y="24923"/>
                    <a:pt x="91070" y="24923"/>
                  </a:cubicBezTo>
                  <a:cubicBezTo>
                    <a:pt x="93062" y="24934"/>
                    <a:pt x="95059" y="24939"/>
                    <a:pt x="97056" y="24939"/>
                  </a:cubicBezTo>
                  <a:cubicBezTo>
                    <a:pt x="99053" y="24939"/>
                    <a:pt x="101050" y="24934"/>
                    <a:pt x="103041" y="24923"/>
                  </a:cubicBezTo>
                  <a:cubicBezTo>
                    <a:pt x="103568" y="24923"/>
                    <a:pt x="103674" y="25113"/>
                    <a:pt x="103674" y="25577"/>
                  </a:cubicBezTo>
                  <a:cubicBezTo>
                    <a:pt x="103652" y="27052"/>
                    <a:pt x="103674" y="28527"/>
                    <a:pt x="103652" y="29982"/>
                  </a:cubicBezTo>
                  <a:cubicBezTo>
                    <a:pt x="103631" y="30466"/>
                    <a:pt x="103674" y="30761"/>
                    <a:pt x="104306" y="30761"/>
                  </a:cubicBezTo>
                  <a:cubicBezTo>
                    <a:pt x="104875" y="30740"/>
                    <a:pt x="104980" y="30551"/>
                    <a:pt x="104980" y="30024"/>
                  </a:cubicBezTo>
                  <a:cubicBezTo>
                    <a:pt x="104959" y="28527"/>
                    <a:pt x="104980" y="27031"/>
                    <a:pt x="104959" y="25534"/>
                  </a:cubicBezTo>
                  <a:cubicBezTo>
                    <a:pt x="104959" y="25092"/>
                    <a:pt x="105086" y="24923"/>
                    <a:pt x="105549" y="24923"/>
                  </a:cubicBezTo>
                  <a:cubicBezTo>
                    <a:pt x="107193" y="24934"/>
                    <a:pt x="108837" y="24939"/>
                    <a:pt x="110484" y="24939"/>
                  </a:cubicBezTo>
                  <a:cubicBezTo>
                    <a:pt x="112130" y="24939"/>
                    <a:pt x="113780" y="24934"/>
                    <a:pt x="115434" y="24923"/>
                  </a:cubicBezTo>
                  <a:cubicBezTo>
                    <a:pt x="115940" y="24923"/>
                    <a:pt x="116045" y="25113"/>
                    <a:pt x="116045" y="25577"/>
                  </a:cubicBezTo>
                  <a:cubicBezTo>
                    <a:pt x="116024" y="27052"/>
                    <a:pt x="116045" y="28527"/>
                    <a:pt x="116024" y="29982"/>
                  </a:cubicBezTo>
                  <a:cubicBezTo>
                    <a:pt x="116024" y="30466"/>
                    <a:pt x="116066" y="30761"/>
                    <a:pt x="116678" y="30761"/>
                  </a:cubicBezTo>
                  <a:cubicBezTo>
                    <a:pt x="117268" y="30740"/>
                    <a:pt x="117373" y="30551"/>
                    <a:pt x="117373" y="30024"/>
                  </a:cubicBezTo>
                  <a:cubicBezTo>
                    <a:pt x="117352" y="28527"/>
                    <a:pt x="117373" y="27031"/>
                    <a:pt x="117352" y="25534"/>
                  </a:cubicBezTo>
                  <a:cubicBezTo>
                    <a:pt x="117331" y="25092"/>
                    <a:pt x="117457" y="24923"/>
                    <a:pt x="117942" y="24923"/>
                  </a:cubicBezTo>
                  <a:cubicBezTo>
                    <a:pt x="119544" y="24944"/>
                    <a:pt x="121146" y="24944"/>
                    <a:pt x="122747" y="24944"/>
                  </a:cubicBezTo>
                  <a:lnTo>
                    <a:pt x="122747" y="23469"/>
                  </a:lnTo>
                  <a:cubicBezTo>
                    <a:pt x="121947" y="23480"/>
                    <a:pt x="121146" y="23480"/>
                    <a:pt x="120345" y="23480"/>
                  </a:cubicBezTo>
                  <a:cubicBezTo>
                    <a:pt x="119544" y="23480"/>
                    <a:pt x="118743" y="23480"/>
                    <a:pt x="117942" y="23490"/>
                  </a:cubicBezTo>
                  <a:cubicBezTo>
                    <a:pt x="117917" y="23491"/>
                    <a:pt x="117892" y="23492"/>
                    <a:pt x="117869" y="23492"/>
                  </a:cubicBezTo>
                  <a:cubicBezTo>
                    <a:pt x="117465" y="23492"/>
                    <a:pt x="117352" y="23318"/>
                    <a:pt x="117352" y="22900"/>
                  </a:cubicBezTo>
                  <a:cubicBezTo>
                    <a:pt x="117373" y="20961"/>
                    <a:pt x="117373" y="19022"/>
                    <a:pt x="117352" y="17104"/>
                  </a:cubicBezTo>
                  <a:cubicBezTo>
                    <a:pt x="117331" y="16640"/>
                    <a:pt x="117478" y="16493"/>
                    <a:pt x="117942" y="16493"/>
                  </a:cubicBezTo>
                  <a:cubicBezTo>
                    <a:pt x="119544" y="16514"/>
                    <a:pt x="121146" y="16514"/>
                    <a:pt x="122747" y="16514"/>
                  </a:cubicBezTo>
                  <a:lnTo>
                    <a:pt x="122747" y="15039"/>
                  </a:lnTo>
                  <a:cubicBezTo>
                    <a:pt x="121146" y="15039"/>
                    <a:pt x="119544" y="15039"/>
                    <a:pt x="117942" y="15060"/>
                  </a:cubicBezTo>
                  <a:cubicBezTo>
                    <a:pt x="117542" y="15060"/>
                    <a:pt x="117352" y="14975"/>
                    <a:pt x="117352" y="14512"/>
                  </a:cubicBezTo>
                  <a:cubicBezTo>
                    <a:pt x="117373" y="12362"/>
                    <a:pt x="117373" y="10212"/>
                    <a:pt x="117352" y="8063"/>
                  </a:cubicBezTo>
                  <a:cubicBezTo>
                    <a:pt x="117352" y="7620"/>
                    <a:pt x="117542" y="7536"/>
                    <a:pt x="117942" y="7536"/>
                  </a:cubicBezTo>
                  <a:cubicBezTo>
                    <a:pt x="119544" y="7557"/>
                    <a:pt x="121146" y="7557"/>
                    <a:pt x="122747" y="7557"/>
                  </a:cubicBezTo>
                  <a:lnTo>
                    <a:pt x="122747" y="6102"/>
                  </a:lnTo>
                  <a:cubicBezTo>
                    <a:pt x="121947" y="6102"/>
                    <a:pt x="121146" y="6097"/>
                    <a:pt x="120345" y="6097"/>
                  </a:cubicBezTo>
                  <a:cubicBezTo>
                    <a:pt x="119544" y="6097"/>
                    <a:pt x="118743" y="6102"/>
                    <a:pt x="117942" y="6124"/>
                  </a:cubicBezTo>
                  <a:cubicBezTo>
                    <a:pt x="117478" y="6124"/>
                    <a:pt x="117352" y="5955"/>
                    <a:pt x="117352" y="5512"/>
                  </a:cubicBezTo>
                  <a:lnTo>
                    <a:pt x="117352" y="180"/>
                  </a:lnTo>
                  <a:cubicBezTo>
                    <a:pt x="117141" y="75"/>
                    <a:pt x="116915" y="22"/>
                    <a:pt x="116688" y="22"/>
                  </a:cubicBezTo>
                  <a:cubicBezTo>
                    <a:pt x="116461" y="22"/>
                    <a:pt x="116235" y="75"/>
                    <a:pt x="116024" y="180"/>
                  </a:cubicBezTo>
                  <a:cubicBezTo>
                    <a:pt x="116045" y="1929"/>
                    <a:pt x="116024" y="3679"/>
                    <a:pt x="116045" y="5428"/>
                  </a:cubicBezTo>
                  <a:cubicBezTo>
                    <a:pt x="116045" y="5934"/>
                    <a:pt x="115940" y="6124"/>
                    <a:pt x="115392" y="6124"/>
                  </a:cubicBezTo>
                  <a:cubicBezTo>
                    <a:pt x="113758" y="6113"/>
                    <a:pt x="112125" y="6108"/>
                    <a:pt x="110494" y="6108"/>
                  </a:cubicBezTo>
                  <a:cubicBezTo>
                    <a:pt x="108864" y="6108"/>
                    <a:pt x="107235" y="6113"/>
                    <a:pt x="105613" y="6124"/>
                  </a:cubicBezTo>
                  <a:cubicBezTo>
                    <a:pt x="105065" y="6124"/>
                    <a:pt x="104959" y="5934"/>
                    <a:pt x="104959" y="5428"/>
                  </a:cubicBezTo>
                  <a:cubicBezTo>
                    <a:pt x="104959" y="3679"/>
                    <a:pt x="104959" y="1929"/>
                    <a:pt x="104959" y="180"/>
                  </a:cubicBezTo>
                  <a:cubicBezTo>
                    <a:pt x="104759" y="75"/>
                    <a:pt x="104532" y="22"/>
                    <a:pt x="104306" y="22"/>
                  </a:cubicBezTo>
                  <a:cubicBezTo>
                    <a:pt x="104079" y="22"/>
                    <a:pt x="103853" y="75"/>
                    <a:pt x="103652" y="180"/>
                  </a:cubicBezTo>
                  <a:cubicBezTo>
                    <a:pt x="103652" y="1929"/>
                    <a:pt x="103631" y="3679"/>
                    <a:pt x="103652" y="5428"/>
                  </a:cubicBezTo>
                  <a:cubicBezTo>
                    <a:pt x="103652" y="5934"/>
                    <a:pt x="103547" y="6124"/>
                    <a:pt x="102999" y="6124"/>
                  </a:cubicBezTo>
                  <a:cubicBezTo>
                    <a:pt x="101018" y="6113"/>
                    <a:pt x="99037" y="6108"/>
                    <a:pt x="97056" y="6108"/>
                  </a:cubicBezTo>
                  <a:cubicBezTo>
                    <a:pt x="95074" y="6108"/>
                    <a:pt x="93093" y="6113"/>
                    <a:pt x="91112" y="6124"/>
                  </a:cubicBezTo>
                  <a:cubicBezTo>
                    <a:pt x="90564" y="6124"/>
                    <a:pt x="90459" y="5934"/>
                    <a:pt x="90459" y="5428"/>
                  </a:cubicBezTo>
                  <a:cubicBezTo>
                    <a:pt x="90459" y="3679"/>
                    <a:pt x="90459" y="1929"/>
                    <a:pt x="90459" y="180"/>
                  </a:cubicBezTo>
                  <a:cubicBezTo>
                    <a:pt x="90259" y="75"/>
                    <a:pt x="90037" y="22"/>
                    <a:pt x="89813" y="22"/>
                  </a:cubicBezTo>
                  <a:cubicBezTo>
                    <a:pt x="89589" y="22"/>
                    <a:pt x="89363" y="75"/>
                    <a:pt x="89152" y="180"/>
                  </a:cubicBezTo>
                  <a:cubicBezTo>
                    <a:pt x="89152" y="1929"/>
                    <a:pt x="89131" y="3679"/>
                    <a:pt x="89236" y="5428"/>
                  </a:cubicBezTo>
                  <a:cubicBezTo>
                    <a:pt x="89236" y="5913"/>
                    <a:pt x="89131" y="6102"/>
                    <a:pt x="88583" y="6102"/>
                  </a:cubicBezTo>
                  <a:cubicBezTo>
                    <a:pt x="86971" y="6092"/>
                    <a:pt x="85358" y="6087"/>
                    <a:pt x="83749" y="6087"/>
                  </a:cubicBezTo>
                  <a:cubicBezTo>
                    <a:pt x="82139" y="6087"/>
                    <a:pt x="80532" y="6092"/>
                    <a:pt x="78930" y="6102"/>
                  </a:cubicBezTo>
                  <a:cubicBezTo>
                    <a:pt x="78382" y="6102"/>
                    <a:pt x="78277" y="5913"/>
                    <a:pt x="78277" y="5428"/>
                  </a:cubicBezTo>
                  <a:lnTo>
                    <a:pt x="78277" y="159"/>
                  </a:lnTo>
                  <a:cubicBezTo>
                    <a:pt x="78066" y="54"/>
                    <a:pt x="77839" y="1"/>
                    <a:pt x="77613" y="1"/>
                  </a:cubicBezTo>
                  <a:cubicBezTo>
                    <a:pt x="77386" y="1"/>
                    <a:pt x="77160" y="54"/>
                    <a:pt x="76949" y="159"/>
                  </a:cubicBezTo>
                  <a:cubicBezTo>
                    <a:pt x="76949" y="1908"/>
                    <a:pt x="76928" y="3679"/>
                    <a:pt x="76949" y="5428"/>
                  </a:cubicBezTo>
                  <a:cubicBezTo>
                    <a:pt x="76970" y="5913"/>
                    <a:pt x="76844" y="6102"/>
                    <a:pt x="76296" y="6102"/>
                  </a:cubicBezTo>
                  <a:cubicBezTo>
                    <a:pt x="74315" y="6092"/>
                    <a:pt x="72333" y="6087"/>
                    <a:pt x="70352" y="6087"/>
                  </a:cubicBezTo>
                  <a:cubicBezTo>
                    <a:pt x="68371" y="6087"/>
                    <a:pt x="66390" y="6092"/>
                    <a:pt x="64409" y="6102"/>
                  </a:cubicBezTo>
                  <a:cubicBezTo>
                    <a:pt x="63861" y="6102"/>
                    <a:pt x="63755" y="5913"/>
                    <a:pt x="63755" y="5428"/>
                  </a:cubicBezTo>
                  <a:cubicBezTo>
                    <a:pt x="63776" y="3679"/>
                    <a:pt x="63776" y="1908"/>
                    <a:pt x="63776" y="159"/>
                  </a:cubicBezTo>
                  <a:cubicBezTo>
                    <a:pt x="63566" y="54"/>
                    <a:pt x="63339" y="1"/>
                    <a:pt x="63113" y="1"/>
                  </a:cubicBezTo>
                  <a:cubicBezTo>
                    <a:pt x="62886" y="1"/>
                    <a:pt x="62659" y="54"/>
                    <a:pt x="62449" y="159"/>
                  </a:cubicBezTo>
                  <a:cubicBezTo>
                    <a:pt x="62449" y="1908"/>
                    <a:pt x="62428" y="3658"/>
                    <a:pt x="62449" y="5428"/>
                  </a:cubicBezTo>
                  <a:cubicBezTo>
                    <a:pt x="62470" y="5913"/>
                    <a:pt x="62364" y="6102"/>
                    <a:pt x="61816" y="6102"/>
                  </a:cubicBezTo>
                  <a:cubicBezTo>
                    <a:pt x="60120" y="6092"/>
                    <a:pt x="58423" y="6087"/>
                    <a:pt x="56726" y="6087"/>
                  </a:cubicBezTo>
                  <a:cubicBezTo>
                    <a:pt x="55030" y="6087"/>
                    <a:pt x="53333" y="6092"/>
                    <a:pt x="51637" y="6102"/>
                  </a:cubicBezTo>
                  <a:cubicBezTo>
                    <a:pt x="51089" y="6102"/>
                    <a:pt x="50983" y="5913"/>
                    <a:pt x="50983" y="5428"/>
                  </a:cubicBezTo>
                  <a:cubicBezTo>
                    <a:pt x="50983" y="3679"/>
                    <a:pt x="50983" y="1908"/>
                    <a:pt x="50983" y="159"/>
                  </a:cubicBezTo>
                  <a:cubicBezTo>
                    <a:pt x="50783" y="54"/>
                    <a:pt x="50556" y="1"/>
                    <a:pt x="50330" y="1"/>
                  </a:cubicBezTo>
                  <a:cubicBezTo>
                    <a:pt x="50103" y="1"/>
                    <a:pt x="49877" y="54"/>
                    <a:pt x="49677" y="159"/>
                  </a:cubicBezTo>
                  <a:cubicBezTo>
                    <a:pt x="49677" y="1908"/>
                    <a:pt x="49655" y="3679"/>
                    <a:pt x="49677" y="5428"/>
                  </a:cubicBezTo>
                  <a:cubicBezTo>
                    <a:pt x="49677" y="5913"/>
                    <a:pt x="49571" y="6102"/>
                    <a:pt x="49023" y="6102"/>
                  </a:cubicBezTo>
                  <a:cubicBezTo>
                    <a:pt x="47021" y="6092"/>
                    <a:pt x="45019" y="6087"/>
                    <a:pt x="43014" y="6087"/>
                  </a:cubicBezTo>
                  <a:cubicBezTo>
                    <a:pt x="41009" y="6087"/>
                    <a:pt x="39001" y="6092"/>
                    <a:pt x="36989" y="6102"/>
                  </a:cubicBezTo>
                  <a:cubicBezTo>
                    <a:pt x="36441" y="6102"/>
                    <a:pt x="36356" y="5913"/>
                    <a:pt x="36356" y="5428"/>
                  </a:cubicBezTo>
                  <a:lnTo>
                    <a:pt x="36356" y="159"/>
                  </a:lnTo>
                  <a:cubicBezTo>
                    <a:pt x="36146" y="54"/>
                    <a:pt x="35919" y="1"/>
                    <a:pt x="35693" y="1"/>
                  </a:cubicBezTo>
                  <a:cubicBezTo>
                    <a:pt x="35466" y="1"/>
                    <a:pt x="35239" y="54"/>
                    <a:pt x="35029" y="159"/>
                  </a:cubicBezTo>
                  <a:cubicBezTo>
                    <a:pt x="35029" y="1908"/>
                    <a:pt x="35008" y="3679"/>
                    <a:pt x="35029" y="5428"/>
                  </a:cubicBezTo>
                  <a:cubicBezTo>
                    <a:pt x="35029" y="5913"/>
                    <a:pt x="34923" y="6102"/>
                    <a:pt x="34375" y="6102"/>
                  </a:cubicBezTo>
                  <a:cubicBezTo>
                    <a:pt x="32795" y="6092"/>
                    <a:pt x="31209" y="6087"/>
                    <a:pt x="29620" y="6087"/>
                  </a:cubicBezTo>
                  <a:cubicBezTo>
                    <a:pt x="28031" y="6087"/>
                    <a:pt x="26440" y="6092"/>
                    <a:pt x="24849" y="6102"/>
                  </a:cubicBezTo>
                  <a:cubicBezTo>
                    <a:pt x="24301" y="6102"/>
                    <a:pt x="24196" y="5913"/>
                    <a:pt x="24196" y="5428"/>
                  </a:cubicBezTo>
                  <a:lnTo>
                    <a:pt x="24196" y="159"/>
                  </a:lnTo>
                  <a:cubicBezTo>
                    <a:pt x="23995" y="54"/>
                    <a:pt x="23774" y="1"/>
                    <a:pt x="23550" y="1"/>
                  </a:cubicBezTo>
                  <a:cubicBezTo>
                    <a:pt x="23326" y="1"/>
                    <a:pt x="23100" y="54"/>
                    <a:pt x="22889" y="159"/>
                  </a:cubicBezTo>
                  <a:cubicBezTo>
                    <a:pt x="22889" y="1950"/>
                    <a:pt x="22868" y="3721"/>
                    <a:pt x="22889" y="5491"/>
                  </a:cubicBezTo>
                  <a:cubicBezTo>
                    <a:pt x="22889" y="5955"/>
                    <a:pt x="22741" y="6102"/>
                    <a:pt x="22278" y="6102"/>
                  </a:cubicBezTo>
                  <a:cubicBezTo>
                    <a:pt x="20265" y="6092"/>
                    <a:pt x="18247" y="6087"/>
                    <a:pt x="16226" y="6087"/>
                  </a:cubicBezTo>
                  <a:cubicBezTo>
                    <a:pt x="14205" y="6087"/>
                    <a:pt x="12182" y="6092"/>
                    <a:pt x="10159" y="6102"/>
                  </a:cubicBezTo>
                  <a:cubicBezTo>
                    <a:pt x="9695" y="6102"/>
                    <a:pt x="9569" y="5955"/>
                    <a:pt x="9569" y="5491"/>
                  </a:cubicBezTo>
                  <a:cubicBezTo>
                    <a:pt x="9569" y="3721"/>
                    <a:pt x="9569" y="1950"/>
                    <a:pt x="9569" y="159"/>
                  </a:cubicBezTo>
                  <a:cubicBezTo>
                    <a:pt x="9379" y="54"/>
                    <a:pt x="9173" y="1"/>
                    <a:pt x="8968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" name="Google Shape;1935;p50"/>
          <p:cNvSpPr txBox="1">
            <a:spLocks noGrp="1"/>
          </p:cNvSpPr>
          <p:nvPr>
            <p:ph type="title"/>
          </p:nvPr>
        </p:nvSpPr>
        <p:spPr>
          <a:xfrm>
            <a:off x="713225" y="539000"/>
            <a:ext cx="7717500" cy="44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Rubrik </a:t>
            </a:r>
            <a:r>
              <a:rPr lang="en-US" dirty="0" err="1"/>
              <a:t>Penilaian</a:t>
            </a:r>
            <a:endParaRPr lang="en-US" dirty="0"/>
          </a:p>
        </p:txBody>
      </p:sp>
      <p:grpSp>
        <p:nvGrpSpPr>
          <p:cNvPr id="1937" name="Google Shape;1937;p50"/>
          <p:cNvGrpSpPr/>
          <p:nvPr/>
        </p:nvGrpSpPr>
        <p:grpSpPr>
          <a:xfrm>
            <a:off x="8297149" y="2142813"/>
            <a:ext cx="1693701" cy="857873"/>
            <a:chOff x="0" y="6078527"/>
            <a:chExt cx="2501774" cy="1267169"/>
          </a:xfrm>
        </p:grpSpPr>
        <p:sp>
          <p:nvSpPr>
            <p:cNvPr id="1938" name="Google Shape;1938;p50"/>
            <p:cNvSpPr/>
            <p:nvPr/>
          </p:nvSpPr>
          <p:spPr>
            <a:xfrm>
              <a:off x="0" y="6078527"/>
              <a:ext cx="2501774" cy="1267169"/>
            </a:xfrm>
            <a:custGeom>
              <a:avLst/>
              <a:gdLst/>
              <a:ahLst/>
              <a:cxnLst/>
              <a:rect l="l" t="t" r="r" b="b"/>
              <a:pathLst>
                <a:path w="136448" h="69112" extrusionOk="0">
                  <a:moveTo>
                    <a:pt x="124307" y="3227"/>
                  </a:moveTo>
                  <a:lnTo>
                    <a:pt x="124307" y="3227"/>
                  </a:lnTo>
                  <a:cubicBezTo>
                    <a:pt x="123991" y="3965"/>
                    <a:pt x="123443" y="4450"/>
                    <a:pt x="123022" y="4998"/>
                  </a:cubicBezTo>
                  <a:cubicBezTo>
                    <a:pt x="122242" y="6051"/>
                    <a:pt x="121420" y="7084"/>
                    <a:pt x="120619" y="8117"/>
                  </a:cubicBezTo>
                  <a:cubicBezTo>
                    <a:pt x="120577" y="8201"/>
                    <a:pt x="120556" y="8264"/>
                    <a:pt x="120535" y="8349"/>
                  </a:cubicBezTo>
                  <a:cubicBezTo>
                    <a:pt x="122347" y="9065"/>
                    <a:pt x="124139" y="9803"/>
                    <a:pt x="125951" y="10498"/>
                  </a:cubicBezTo>
                  <a:cubicBezTo>
                    <a:pt x="126457" y="10688"/>
                    <a:pt x="126394" y="10899"/>
                    <a:pt x="126141" y="11236"/>
                  </a:cubicBezTo>
                  <a:cubicBezTo>
                    <a:pt x="125108" y="12543"/>
                    <a:pt x="124076" y="13828"/>
                    <a:pt x="123043" y="15135"/>
                  </a:cubicBezTo>
                  <a:cubicBezTo>
                    <a:pt x="122853" y="15388"/>
                    <a:pt x="122685" y="15641"/>
                    <a:pt x="122495" y="15873"/>
                  </a:cubicBezTo>
                  <a:lnTo>
                    <a:pt x="128544" y="18339"/>
                  </a:lnTo>
                  <a:cubicBezTo>
                    <a:pt x="127701" y="19392"/>
                    <a:pt x="126858" y="20446"/>
                    <a:pt x="126078" y="21500"/>
                  </a:cubicBezTo>
                  <a:cubicBezTo>
                    <a:pt x="125572" y="22153"/>
                    <a:pt x="124940" y="22722"/>
                    <a:pt x="124645" y="23523"/>
                  </a:cubicBezTo>
                  <a:cubicBezTo>
                    <a:pt x="126457" y="24261"/>
                    <a:pt x="128270" y="24999"/>
                    <a:pt x="130103" y="25736"/>
                  </a:cubicBezTo>
                  <a:cubicBezTo>
                    <a:pt x="130504" y="25884"/>
                    <a:pt x="130567" y="26031"/>
                    <a:pt x="130272" y="26411"/>
                  </a:cubicBezTo>
                  <a:cubicBezTo>
                    <a:pt x="129029" y="27928"/>
                    <a:pt x="127827" y="29488"/>
                    <a:pt x="126605" y="31026"/>
                  </a:cubicBezTo>
                  <a:cubicBezTo>
                    <a:pt x="127827" y="31701"/>
                    <a:pt x="129155" y="32080"/>
                    <a:pt x="130420" y="32628"/>
                  </a:cubicBezTo>
                  <a:cubicBezTo>
                    <a:pt x="131052" y="32923"/>
                    <a:pt x="131747" y="33092"/>
                    <a:pt x="132485" y="33555"/>
                  </a:cubicBezTo>
                  <a:lnTo>
                    <a:pt x="11466" y="65970"/>
                  </a:lnTo>
                  <a:cubicBezTo>
                    <a:pt x="12414" y="64748"/>
                    <a:pt x="13278" y="63673"/>
                    <a:pt x="14100" y="62577"/>
                  </a:cubicBezTo>
                  <a:cubicBezTo>
                    <a:pt x="14543" y="61987"/>
                    <a:pt x="15112" y="61481"/>
                    <a:pt x="15428" y="60786"/>
                  </a:cubicBezTo>
                  <a:cubicBezTo>
                    <a:pt x="13721" y="60111"/>
                    <a:pt x="12014" y="59437"/>
                    <a:pt x="10307" y="58741"/>
                  </a:cubicBezTo>
                  <a:cubicBezTo>
                    <a:pt x="9400" y="58383"/>
                    <a:pt x="9400" y="58383"/>
                    <a:pt x="10012" y="57603"/>
                  </a:cubicBezTo>
                  <a:cubicBezTo>
                    <a:pt x="11108" y="56170"/>
                    <a:pt x="12225" y="54737"/>
                    <a:pt x="13342" y="53304"/>
                  </a:cubicBezTo>
                  <a:cubicBezTo>
                    <a:pt x="12899" y="52840"/>
                    <a:pt x="12267" y="52756"/>
                    <a:pt x="11698" y="52524"/>
                  </a:cubicBezTo>
                  <a:cubicBezTo>
                    <a:pt x="10454" y="51997"/>
                    <a:pt x="9211" y="51470"/>
                    <a:pt x="7925" y="51006"/>
                  </a:cubicBezTo>
                  <a:cubicBezTo>
                    <a:pt x="7440" y="50838"/>
                    <a:pt x="7419" y="50669"/>
                    <a:pt x="7714" y="50311"/>
                  </a:cubicBezTo>
                  <a:cubicBezTo>
                    <a:pt x="8789" y="48962"/>
                    <a:pt x="9864" y="47613"/>
                    <a:pt x="10939" y="46243"/>
                  </a:cubicBezTo>
                  <a:cubicBezTo>
                    <a:pt x="11087" y="46075"/>
                    <a:pt x="11213" y="45864"/>
                    <a:pt x="11339" y="45653"/>
                  </a:cubicBezTo>
                  <a:cubicBezTo>
                    <a:pt x="9674" y="44852"/>
                    <a:pt x="7925" y="44262"/>
                    <a:pt x="6239" y="43545"/>
                  </a:cubicBezTo>
                  <a:cubicBezTo>
                    <a:pt x="5312" y="43166"/>
                    <a:pt x="5333" y="43187"/>
                    <a:pt x="5944" y="42407"/>
                  </a:cubicBezTo>
                  <a:cubicBezTo>
                    <a:pt x="7103" y="40953"/>
                    <a:pt x="8305" y="39541"/>
                    <a:pt x="9358" y="38002"/>
                  </a:cubicBezTo>
                  <a:lnTo>
                    <a:pt x="3541" y="35705"/>
                  </a:lnTo>
                  <a:lnTo>
                    <a:pt x="3562" y="35558"/>
                  </a:lnTo>
                  <a:lnTo>
                    <a:pt x="7946" y="34377"/>
                  </a:lnTo>
                  <a:cubicBezTo>
                    <a:pt x="13995" y="32755"/>
                    <a:pt x="20044" y="31132"/>
                    <a:pt x="26114" y="29509"/>
                  </a:cubicBezTo>
                  <a:cubicBezTo>
                    <a:pt x="34460" y="27275"/>
                    <a:pt x="42806" y="25062"/>
                    <a:pt x="51152" y="22828"/>
                  </a:cubicBezTo>
                  <a:cubicBezTo>
                    <a:pt x="57180" y="21205"/>
                    <a:pt x="63229" y="19582"/>
                    <a:pt x="69278" y="17959"/>
                  </a:cubicBezTo>
                  <a:lnTo>
                    <a:pt x="93410" y="11510"/>
                  </a:lnTo>
                  <a:cubicBezTo>
                    <a:pt x="100133" y="9719"/>
                    <a:pt x="106856" y="7906"/>
                    <a:pt x="113559" y="6093"/>
                  </a:cubicBezTo>
                  <a:cubicBezTo>
                    <a:pt x="117036" y="5166"/>
                    <a:pt x="120493" y="4239"/>
                    <a:pt x="123949" y="3290"/>
                  </a:cubicBezTo>
                  <a:cubicBezTo>
                    <a:pt x="124034" y="3269"/>
                    <a:pt x="124118" y="3269"/>
                    <a:pt x="124307" y="3227"/>
                  </a:cubicBezTo>
                  <a:close/>
                  <a:moveTo>
                    <a:pt x="124677" y="1"/>
                  </a:moveTo>
                  <a:cubicBezTo>
                    <a:pt x="124482" y="1"/>
                    <a:pt x="124281" y="22"/>
                    <a:pt x="124076" y="66"/>
                  </a:cubicBezTo>
                  <a:cubicBezTo>
                    <a:pt x="120893" y="740"/>
                    <a:pt x="117795" y="1689"/>
                    <a:pt x="114676" y="2532"/>
                  </a:cubicBezTo>
                  <a:cubicBezTo>
                    <a:pt x="106941" y="4576"/>
                    <a:pt x="99206" y="6641"/>
                    <a:pt x="91471" y="8728"/>
                  </a:cubicBezTo>
                  <a:cubicBezTo>
                    <a:pt x="84453" y="10625"/>
                    <a:pt x="77413" y="12501"/>
                    <a:pt x="70374" y="14397"/>
                  </a:cubicBezTo>
                  <a:cubicBezTo>
                    <a:pt x="64620" y="15936"/>
                    <a:pt x="58866" y="17453"/>
                    <a:pt x="53133" y="18992"/>
                  </a:cubicBezTo>
                  <a:lnTo>
                    <a:pt x="29107" y="25420"/>
                  </a:lnTo>
                  <a:lnTo>
                    <a:pt x="8557" y="30921"/>
                  </a:lnTo>
                  <a:cubicBezTo>
                    <a:pt x="6597" y="31448"/>
                    <a:pt x="4616" y="31975"/>
                    <a:pt x="2656" y="32502"/>
                  </a:cubicBezTo>
                  <a:cubicBezTo>
                    <a:pt x="1223" y="32881"/>
                    <a:pt x="275" y="33893"/>
                    <a:pt x="148" y="35284"/>
                  </a:cubicBezTo>
                  <a:cubicBezTo>
                    <a:pt x="1" y="36675"/>
                    <a:pt x="738" y="37918"/>
                    <a:pt x="2108" y="38529"/>
                  </a:cubicBezTo>
                  <a:cubicBezTo>
                    <a:pt x="2677" y="38782"/>
                    <a:pt x="3246" y="38993"/>
                    <a:pt x="3815" y="39204"/>
                  </a:cubicBezTo>
                  <a:cubicBezTo>
                    <a:pt x="4216" y="39351"/>
                    <a:pt x="4237" y="39499"/>
                    <a:pt x="3963" y="39794"/>
                  </a:cubicBezTo>
                  <a:cubicBezTo>
                    <a:pt x="3562" y="40237"/>
                    <a:pt x="3183" y="40700"/>
                    <a:pt x="2867" y="41185"/>
                  </a:cubicBezTo>
                  <a:cubicBezTo>
                    <a:pt x="1855" y="42660"/>
                    <a:pt x="1855" y="44241"/>
                    <a:pt x="3267" y="45548"/>
                  </a:cubicBezTo>
                  <a:cubicBezTo>
                    <a:pt x="3984" y="46201"/>
                    <a:pt x="4911" y="46433"/>
                    <a:pt x="5775" y="46791"/>
                  </a:cubicBezTo>
                  <a:cubicBezTo>
                    <a:pt x="6218" y="46960"/>
                    <a:pt x="6218" y="47086"/>
                    <a:pt x="5944" y="47423"/>
                  </a:cubicBezTo>
                  <a:cubicBezTo>
                    <a:pt x="5501" y="47950"/>
                    <a:pt x="5101" y="48477"/>
                    <a:pt x="4722" y="49046"/>
                  </a:cubicBezTo>
                  <a:cubicBezTo>
                    <a:pt x="3900" y="50290"/>
                    <a:pt x="4068" y="51934"/>
                    <a:pt x="5143" y="52966"/>
                  </a:cubicBezTo>
                  <a:cubicBezTo>
                    <a:pt x="5902" y="53746"/>
                    <a:pt x="6935" y="53999"/>
                    <a:pt x="7904" y="54400"/>
                  </a:cubicBezTo>
                  <a:cubicBezTo>
                    <a:pt x="8220" y="54526"/>
                    <a:pt x="8368" y="54610"/>
                    <a:pt x="8073" y="54926"/>
                  </a:cubicBezTo>
                  <a:cubicBezTo>
                    <a:pt x="7714" y="55306"/>
                    <a:pt x="7440" y="55748"/>
                    <a:pt x="7082" y="56149"/>
                  </a:cubicBezTo>
                  <a:cubicBezTo>
                    <a:pt x="6007" y="57350"/>
                    <a:pt x="5944" y="59163"/>
                    <a:pt x="6956" y="60427"/>
                  </a:cubicBezTo>
                  <a:cubicBezTo>
                    <a:pt x="7525" y="61123"/>
                    <a:pt x="8347" y="61397"/>
                    <a:pt x="9148" y="61713"/>
                  </a:cubicBezTo>
                  <a:cubicBezTo>
                    <a:pt x="10328" y="62156"/>
                    <a:pt x="10328" y="62156"/>
                    <a:pt x="9590" y="63146"/>
                  </a:cubicBezTo>
                  <a:cubicBezTo>
                    <a:pt x="8979" y="63989"/>
                    <a:pt x="8157" y="64727"/>
                    <a:pt x="8305" y="65886"/>
                  </a:cubicBezTo>
                  <a:cubicBezTo>
                    <a:pt x="8177" y="67642"/>
                    <a:pt x="9651" y="69112"/>
                    <a:pt x="11449" y="69112"/>
                  </a:cubicBezTo>
                  <a:cubicBezTo>
                    <a:pt x="11722" y="69112"/>
                    <a:pt x="12004" y="69078"/>
                    <a:pt x="12288" y="69005"/>
                  </a:cubicBezTo>
                  <a:cubicBezTo>
                    <a:pt x="16377" y="67930"/>
                    <a:pt x="20465" y="66813"/>
                    <a:pt x="24575" y="65717"/>
                  </a:cubicBezTo>
                  <a:cubicBezTo>
                    <a:pt x="32310" y="63652"/>
                    <a:pt x="40045" y="61586"/>
                    <a:pt x="47780" y="59500"/>
                  </a:cubicBezTo>
                  <a:cubicBezTo>
                    <a:pt x="54820" y="57624"/>
                    <a:pt x="61859" y="55706"/>
                    <a:pt x="68898" y="53809"/>
                  </a:cubicBezTo>
                  <a:cubicBezTo>
                    <a:pt x="74294" y="52355"/>
                    <a:pt x="79668" y="50901"/>
                    <a:pt x="85064" y="49468"/>
                  </a:cubicBezTo>
                  <a:cubicBezTo>
                    <a:pt x="92757" y="47423"/>
                    <a:pt x="100449" y="45358"/>
                    <a:pt x="108142" y="43314"/>
                  </a:cubicBezTo>
                  <a:cubicBezTo>
                    <a:pt x="115013" y="41480"/>
                    <a:pt x="121905" y="39667"/>
                    <a:pt x="128755" y="37792"/>
                  </a:cubicBezTo>
                  <a:cubicBezTo>
                    <a:pt x="130462" y="37328"/>
                    <a:pt x="132190" y="36991"/>
                    <a:pt x="133855" y="36359"/>
                  </a:cubicBezTo>
                  <a:cubicBezTo>
                    <a:pt x="135899" y="35600"/>
                    <a:pt x="136447" y="32944"/>
                    <a:pt x="134972" y="31364"/>
                  </a:cubicBezTo>
                  <a:cubicBezTo>
                    <a:pt x="134213" y="30542"/>
                    <a:pt x="133223" y="30310"/>
                    <a:pt x="132274" y="29930"/>
                  </a:cubicBezTo>
                  <a:cubicBezTo>
                    <a:pt x="131768" y="29741"/>
                    <a:pt x="131726" y="29530"/>
                    <a:pt x="132085" y="29129"/>
                  </a:cubicBezTo>
                  <a:cubicBezTo>
                    <a:pt x="132464" y="28708"/>
                    <a:pt x="132822" y="28223"/>
                    <a:pt x="133202" y="27760"/>
                  </a:cubicBezTo>
                  <a:cubicBezTo>
                    <a:pt x="133981" y="26811"/>
                    <a:pt x="133876" y="24556"/>
                    <a:pt x="132928" y="23755"/>
                  </a:cubicBezTo>
                  <a:cubicBezTo>
                    <a:pt x="132042" y="23017"/>
                    <a:pt x="131031" y="22680"/>
                    <a:pt x="130040" y="22238"/>
                  </a:cubicBezTo>
                  <a:cubicBezTo>
                    <a:pt x="129724" y="22111"/>
                    <a:pt x="129577" y="22048"/>
                    <a:pt x="129872" y="21711"/>
                  </a:cubicBezTo>
                  <a:cubicBezTo>
                    <a:pt x="130272" y="21289"/>
                    <a:pt x="130630" y="20804"/>
                    <a:pt x="130989" y="20341"/>
                  </a:cubicBezTo>
                  <a:cubicBezTo>
                    <a:pt x="132295" y="18676"/>
                    <a:pt x="131895" y="16610"/>
                    <a:pt x="130061" y="15514"/>
                  </a:cubicBezTo>
                  <a:cubicBezTo>
                    <a:pt x="129450" y="15198"/>
                    <a:pt x="128797" y="14924"/>
                    <a:pt x="128143" y="14692"/>
                  </a:cubicBezTo>
                  <a:cubicBezTo>
                    <a:pt x="127764" y="14545"/>
                    <a:pt x="127574" y="14418"/>
                    <a:pt x="127954" y="14018"/>
                  </a:cubicBezTo>
                  <a:cubicBezTo>
                    <a:pt x="128333" y="13597"/>
                    <a:pt x="128691" y="13175"/>
                    <a:pt x="129007" y="12711"/>
                  </a:cubicBezTo>
                  <a:cubicBezTo>
                    <a:pt x="130251" y="11025"/>
                    <a:pt x="129829" y="9002"/>
                    <a:pt x="128017" y="7948"/>
                  </a:cubicBezTo>
                  <a:cubicBezTo>
                    <a:pt x="127406" y="7611"/>
                    <a:pt x="126752" y="7337"/>
                    <a:pt x="126099" y="7105"/>
                  </a:cubicBezTo>
                  <a:cubicBezTo>
                    <a:pt x="125762" y="6979"/>
                    <a:pt x="125551" y="6810"/>
                    <a:pt x="125909" y="6452"/>
                  </a:cubicBezTo>
                  <a:cubicBezTo>
                    <a:pt x="126162" y="6199"/>
                    <a:pt x="126394" y="5946"/>
                    <a:pt x="126584" y="5651"/>
                  </a:cubicBezTo>
                  <a:cubicBezTo>
                    <a:pt x="127216" y="4850"/>
                    <a:pt x="127722" y="4007"/>
                    <a:pt x="127659" y="2911"/>
                  </a:cubicBezTo>
                  <a:cubicBezTo>
                    <a:pt x="127564" y="1515"/>
                    <a:pt x="126339" y="1"/>
                    <a:pt x="1246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66675" dir="1800000" algn="bl" rotWithShape="0">
                <a:schemeClr val="dk1">
                  <a:alpha val="8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50"/>
            <p:cNvSpPr/>
            <p:nvPr/>
          </p:nvSpPr>
          <p:spPr>
            <a:xfrm>
              <a:off x="129158" y="6370241"/>
              <a:ext cx="2231644" cy="690152"/>
            </a:xfrm>
            <a:custGeom>
              <a:avLst/>
              <a:gdLst/>
              <a:ahLst/>
              <a:cxnLst/>
              <a:rect l="l" t="t" r="r" b="b"/>
              <a:pathLst>
                <a:path w="121104" h="37432" extrusionOk="0">
                  <a:moveTo>
                    <a:pt x="115076" y="1"/>
                  </a:moveTo>
                  <a:cubicBezTo>
                    <a:pt x="112968" y="570"/>
                    <a:pt x="110861" y="1097"/>
                    <a:pt x="108732" y="1645"/>
                  </a:cubicBezTo>
                  <a:cubicBezTo>
                    <a:pt x="100407" y="3879"/>
                    <a:pt x="92061" y="6092"/>
                    <a:pt x="83715" y="8326"/>
                  </a:cubicBezTo>
                  <a:cubicBezTo>
                    <a:pt x="76991" y="10117"/>
                    <a:pt x="70289" y="11909"/>
                    <a:pt x="63566" y="13721"/>
                  </a:cubicBezTo>
                  <a:lnTo>
                    <a:pt x="41457" y="19644"/>
                  </a:lnTo>
                  <a:lnTo>
                    <a:pt x="17325" y="26114"/>
                  </a:lnTo>
                  <a:cubicBezTo>
                    <a:pt x="13089" y="27231"/>
                    <a:pt x="8873" y="28369"/>
                    <a:pt x="4658" y="29507"/>
                  </a:cubicBezTo>
                  <a:cubicBezTo>
                    <a:pt x="4405" y="29570"/>
                    <a:pt x="4152" y="29676"/>
                    <a:pt x="3920" y="29781"/>
                  </a:cubicBezTo>
                  <a:cubicBezTo>
                    <a:pt x="3773" y="29971"/>
                    <a:pt x="3668" y="30181"/>
                    <a:pt x="3520" y="30371"/>
                  </a:cubicBezTo>
                  <a:cubicBezTo>
                    <a:pt x="2445" y="31720"/>
                    <a:pt x="1370" y="33069"/>
                    <a:pt x="274" y="34418"/>
                  </a:cubicBezTo>
                  <a:cubicBezTo>
                    <a:pt x="0" y="34776"/>
                    <a:pt x="21" y="34945"/>
                    <a:pt x="506" y="35134"/>
                  </a:cubicBezTo>
                  <a:cubicBezTo>
                    <a:pt x="1771" y="35577"/>
                    <a:pt x="3035" y="36104"/>
                    <a:pt x="4279" y="36631"/>
                  </a:cubicBezTo>
                  <a:cubicBezTo>
                    <a:pt x="4827" y="36884"/>
                    <a:pt x="5459" y="36968"/>
                    <a:pt x="5902" y="37432"/>
                  </a:cubicBezTo>
                  <a:cubicBezTo>
                    <a:pt x="8136" y="36799"/>
                    <a:pt x="10370" y="36188"/>
                    <a:pt x="12625" y="35577"/>
                  </a:cubicBezTo>
                  <a:cubicBezTo>
                    <a:pt x="18948" y="33870"/>
                    <a:pt x="25292" y="32184"/>
                    <a:pt x="31615" y="30477"/>
                  </a:cubicBezTo>
                  <a:cubicBezTo>
                    <a:pt x="35724" y="29381"/>
                    <a:pt x="39834" y="28306"/>
                    <a:pt x="43923" y="27210"/>
                  </a:cubicBezTo>
                  <a:cubicBezTo>
                    <a:pt x="49824" y="25629"/>
                    <a:pt x="55705" y="24048"/>
                    <a:pt x="61606" y="22468"/>
                  </a:cubicBezTo>
                  <a:cubicBezTo>
                    <a:pt x="69952" y="20234"/>
                    <a:pt x="78298" y="18000"/>
                    <a:pt x="86644" y="15787"/>
                  </a:cubicBezTo>
                  <a:cubicBezTo>
                    <a:pt x="94021" y="13805"/>
                    <a:pt x="101398" y="11824"/>
                    <a:pt x="108774" y="9843"/>
                  </a:cubicBezTo>
                  <a:cubicBezTo>
                    <a:pt x="111409" y="9148"/>
                    <a:pt x="114043" y="8410"/>
                    <a:pt x="116678" y="7693"/>
                  </a:cubicBezTo>
                  <a:cubicBezTo>
                    <a:pt x="116846" y="7672"/>
                    <a:pt x="117015" y="7651"/>
                    <a:pt x="117205" y="7630"/>
                  </a:cubicBezTo>
                  <a:cubicBezTo>
                    <a:pt x="117500" y="6829"/>
                    <a:pt x="118132" y="6281"/>
                    <a:pt x="118638" y="5628"/>
                  </a:cubicBezTo>
                  <a:cubicBezTo>
                    <a:pt x="119439" y="4574"/>
                    <a:pt x="120261" y="3520"/>
                    <a:pt x="121104" y="2467"/>
                  </a:cubicBezTo>
                  <a:lnTo>
                    <a:pt x="1150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50"/>
            <p:cNvSpPr/>
            <p:nvPr/>
          </p:nvSpPr>
          <p:spPr>
            <a:xfrm>
              <a:off x="165662" y="6510918"/>
              <a:ext cx="2232436" cy="687424"/>
            </a:xfrm>
            <a:custGeom>
              <a:avLst/>
              <a:gdLst/>
              <a:ahLst/>
              <a:cxnLst/>
              <a:rect l="l" t="t" r="r" b="b"/>
              <a:pathLst>
                <a:path w="121147" h="37284" extrusionOk="0">
                  <a:moveTo>
                    <a:pt x="115224" y="0"/>
                  </a:moveTo>
                  <a:cubicBezTo>
                    <a:pt x="115034" y="0"/>
                    <a:pt x="114865" y="42"/>
                    <a:pt x="114697" y="63"/>
                  </a:cubicBezTo>
                  <a:cubicBezTo>
                    <a:pt x="112062" y="780"/>
                    <a:pt x="109428" y="1518"/>
                    <a:pt x="106793" y="2213"/>
                  </a:cubicBezTo>
                  <a:cubicBezTo>
                    <a:pt x="99417" y="4194"/>
                    <a:pt x="92040" y="6175"/>
                    <a:pt x="84663" y="8136"/>
                  </a:cubicBezTo>
                  <a:cubicBezTo>
                    <a:pt x="76317" y="10370"/>
                    <a:pt x="67971" y="12604"/>
                    <a:pt x="59625" y="14838"/>
                  </a:cubicBezTo>
                  <a:cubicBezTo>
                    <a:pt x="53745" y="16397"/>
                    <a:pt x="47843" y="17978"/>
                    <a:pt x="41942" y="19580"/>
                  </a:cubicBezTo>
                  <a:cubicBezTo>
                    <a:pt x="37853" y="20676"/>
                    <a:pt x="33743" y="21751"/>
                    <a:pt x="29655" y="22847"/>
                  </a:cubicBezTo>
                  <a:cubicBezTo>
                    <a:pt x="23311" y="24533"/>
                    <a:pt x="16967" y="26240"/>
                    <a:pt x="10644" y="27947"/>
                  </a:cubicBezTo>
                  <a:cubicBezTo>
                    <a:pt x="8410" y="28558"/>
                    <a:pt x="6176" y="29190"/>
                    <a:pt x="3942" y="29802"/>
                  </a:cubicBezTo>
                  <a:cubicBezTo>
                    <a:pt x="2825" y="31235"/>
                    <a:pt x="1708" y="32668"/>
                    <a:pt x="612" y="34080"/>
                  </a:cubicBezTo>
                  <a:cubicBezTo>
                    <a:pt x="0" y="34881"/>
                    <a:pt x="0" y="34881"/>
                    <a:pt x="907" y="35239"/>
                  </a:cubicBezTo>
                  <a:cubicBezTo>
                    <a:pt x="2614" y="35914"/>
                    <a:pt x="4321" y="36609"/>
                    <a:pt x="6028" y="37284"/>
                  </a:cubicBezTo>
                  <a:cubicBezTo>
                    <a:pt x="8241" y="36693"/>
                    <a:pt x="10454" y="36124"/>
                    <a:pt x="12667" y="35513"/>
                  </a:cubicBezTo>
                  <a:cubicBezTo>
                    <a:pt x="16292" y="34565"/>
                    <a:pt x="19896" y="33595"/>
                    <a:pt x="23500" y="32626"/>
                  </a:cubicBezTo>
                  <a:cubicBezTo>
                    <a:pt x="29402" y="31045"/>
                    <a:pt x="35282" y="29464"/>
                    <a:pt x="41183" y="27884"/>
                  </a:cubicBezTo>
                  <a:cubicBezTo>
                    <a:pt x="50204" y="25481"/>
                    <a:pt x="59203" y="23057"/>
                    <a:pt x="68224" y="20655"/>
                  </a:cubicBezTo>
                  <a:cubicBezTo>
                    <a:pt x="74252" y="19032"/>
                    <a:pt x="80301" y="17409"/>
                    <a:pt x="86349" y="15786"/>
                  </a:cubicBezTo>
                  <a:cubicBezTo>
                    <a:pt x="94379" y="13636"/>
                    <a:pt x="102430" y="11487"/>
                    <a:pt x="110482" y="9337"/>
                  </a:cubicBezTo>
                  <a:cubicBezTo>
                    <a:pt x="112716" y="8726"/>
                    <a:pt x="114950" y="8114"/>
                    <a:pt x="117184" y="7524"/>
                  </a:cubicBezTo>
                  <a:cubicBezTo>
                    <a:pt x="118406" y="5965"/>
                    <a:pt x="119607" y="4405"/>
                    <a:pt x="120851" y="2888"/>
                  </a:cubicBezTo>
                  <a:cubicBezTo>
                    <a:pt x="121146" y="2508"/>
                    <a:pt x="121083" y="2382"/>
                    <a:pt x="120682" y="2213"/>
                  </a:cubicBezTo>
                  <a:cubicBezTo>
                    <a:pt x="118849" y="1476"/>
                    <a:pt x="117036" y="738"/>
                    <a:pt x="1152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50"/>
            <p:cNvSpPr/>
            <p:nvPr/>
          </p:nvSpPr>
          <p:spPr>
            <a:xfrm>
              <a:off x="90315" y="6231518"/>
              <a:ext cx="2232823" cy="687829"/>
            </a:xfrm>
            <a:custGeom>
              <a:avLst/>
              <a:gdLst/>
              <a:ahLst/>
              <a:cxnLst/>
              <a:rect l="l" t="t" r="r" b="b"/>
              <a:pathLst>
                <a:path w="121168" h="37306" extrusionOk="0">
                  <a:moveTo>
                    <a:pt x="115224" y="1"/>
                  </a:moveTo>
                  <a:cubicBezTo>
                    <a:pt x="113917" y="338"/>
                    <a:pt x="112610" y="654"/>
                    <a:pt x="111283" y="1012"/>
                  </a:cubicBezTo>
                  <a:cubicBezTo>
                    <a:pt x="107636" y="1982"/>
                    <a:pt x="103990" y="2972"/>
                    <a:pt x="100323" y="3942"/>
                  </a:cubicBezTo>
                  <a:cubicBezTo>
                    <a:pt x="94000" y="5649"/>
                    <a:pt x="87656" y="7356"/>
                    <a:pt x="81312" y="9063"/>
                  </a:cubicBezTo>
                  <a:cubicBezTo>
                    <a:pt x="76633" y="10307"/>
                    <a:pt x="71934" y="11550"/>
                    <a:pt x="67255" y="12794"/>
                  </a:cubicBezTo>
                  <a:cubicBezTo>
                    <a:pt x="60784" y="14543"/>
                    <a:pt x="54314" y="16292"/>
                    <a:pt x="47865" y="18021"/>
                  </a:cubicBezTo>
                  <a:cubicBezTo>
                    <a:pt x="43122" y="19285"/>
                    <a:pt x="38401" y="20529"/>
                    <a:pt x="33659" y="21793"/>
                  </a:cubicBezTo>
                  <a:cubicBezTo>
                    <a:pt x="27252" y="23521"/>
                    <a:pt x="20845" y="25229"/>
                    <a:pt x="14459" y="26957"/>
                  </a:cubicBezTo>
                  <a:cubicBezTo>
                    <a:pt x="11171" y="27821"/>
                    <a:pt x="7904" y="28706"/>
                    <a:pt x="4616" y="29570"/>
                  </a:cubicBezTo>
                  <a:cubicBezTo>
                    <a:pt x="4427" y="29612"/>
                    <a:pt x="4237" y="29633"/>
                    <a:pt x="4047" y="29654"/>
                  </a:cubicBezTo>
                  <a:cubicBezTo>
                    <a:pt x="2994" y="31193"/>
                    <a:pt x="1771" y="32605"/>
                    <a:pt x="612" y="34059"/>
                  </a:cubicBezTo>
                  <a:cubicBezTo>
                    <a:pt x="22" y="34839"/>
                    <a:pt x="1" y="34818"/>
                    <a:pt x="907" y="35197"/>
                  </a:cubicBezTo>
                  <a:cubicBezTo>
                    <a:pt x="2614" y="35914"/>
                    <a:pt x="4363" y="36525"/>
                    <a:pt x="6028" y="37305"/>
                  </a:cubicBezTo>
                  <a:cubicBezTo>
                    <a:pt x="6260" y="37221"/>
                    <a:pt x="6492" y="37115"/>
                    <a:pt x="6766" y="37052"/>
                  </a:cubicBezTo>
                  <a:cubicBezTo>
                    <a:pt x="11002" y="35914"/>
                    <a:pt x="15218" y="34776"/>
                    <a:pt x="19433" y="33638"/>
                  </a:cubicBezTo>
                  <a:lnTo>
                    <a:pt x="43565" y="27189"/>
                  </a:lnTo>
                  <a:lnTo>
                    <a:pt x="65674" y="21245"/>
                  </a:lnTo>
                  <a:cubicBezTo>
                    <a:pt x="72397" y="19454"/>
                    <a:pt x="79099" y="17662"/>
                    <a:pt x="85823" y="15850"/>
                  </a:cubicBezTo>
                  <a:cubicBezTo>
                    <a:pt x="94169" y="13637"/>
                    <a:pt x="102494" y="11403"/>
                    <a:pt x="110840" y="9190"/>
                  </a:cubicBezTo>
                  <a:cubicBezTo>
                    <a:pt x="112969" y="8621"/>
                    <a:pt x="115076" y="8073"/>
                    <a:pt x="117184" y="7525"/>
                  </a:cubicBezTo>
                  <a:cubicBezTo>
                    <a:pt x="117374" y="7293"/>
                    <a:pt x="117563" y="7040"/>
                    <a:pt x="117732" y="6787"/>
                  </a:cubicBezTo>
                  <a:cubicBezTo>
                    <a:pt x="118765" y="5480"/>
                    <a:pt x="119797" y="4174"/>
                    <a:pt x="120830" y="2888"/>
                  </a:cubicBezTo>
                  <a:cubicBezTo>
                    <a:pt x="121104" y="2551"/>
                    <a:pt x="121167" y="2340"/>
                    <a:pt x="120662" y="2150"/>
                  </a:cubicBezTo>
                  <a:cubicBezTo>
                    <a:pt x="118849" y="1455"/>
                    <a:pt x="117036" y="717"/>
                    <a:pt x="115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50"/>
            <p:cNvSpPr/>
            <p:nvPr/>
          </p:nvSpPr>
          <p:spPr>
            <a:xfrm>
              <a:off x="203326" y="6649642"/>
              <a:ext cx="2230096" cy="644298"/>
            </a:xfrm>
            <a:custGeom>
              <a:avLst/>
              <a:gdLst/>
              <a:ahLst/>
              <a:cxnLst/>
              <a:rect l="l" t="t" r="r" b="b"/>
              <a:pathLst>
                <a:path w="121020" h="34945" extrusionOk="0">
                  <a:moveTo>
                    <a:pt x="115140" y="0"/>
                  </a:moveTo>
                  <a:cubicBezTo>
                    <a:pt x="112927" y="612"/>
                    <a:pt x="110672" y="1223"/>
                    <a:pt x="108438" y="1834"/>
                  </a:cubicBezTo>
                  <a:cubicBezTo>
                    <a:pt x="100386" y="3984"/>
                    <a:pt x="92356" y="6133"/>
                    <a:pt x="84305" y="8283"/>
                  </a:cubicBezTo>
                  <a:cubicBezTo>
                    <a:pt x="78257" y="9906"/>
                    <a:pt x="72229" y="11529"/>
                    <a:pt x="66180" y="13152"/>
                  </a:cubicBezTo>
                  <a:cubicBezTo>
                    <a:pt x="57159" y="15554"/>
                    <a:pt x="48139" y="17957"/>
                    <a:pt x="39139" y="20360"/>
                  </a:cubicBezTo>
                  <a:lnTo>
                    <a:pt x="21456" y="25102"/>
                  </a:lnTo>
                  <a:cubicBezTo>
                    <a:pt x="17852" y="26071"/>
                    <a:pt x="14227" y="27041"/>
                    <a:pt x="10623" y="28010"/>
                  </a:cubicBezTo>
                  <a:cubicBezTo>
                    <a:pt x="8410" y="28600"/>
                    <a:pt x="6197" y="29191"/>
                    <a:pt x="3963" y="29760"/>
                  </a:cubicBezTo>
                  <a:cubicBezTo>
                    <a:pt x="3668" y="30455"/>
                    <a:pt x="3099" y="30961"/>
                    <a:pt x="2635" y="31551"/>
                  </a:cubicBezTo>
                  <a:cubicBezTo>
                    <a:pt x="1813" y="32647"/>
                    <a:pt x="949" y="33722"/>
                    <a:pt x="1" y="34944"/>
                  </a:cubicBezTo>
                  <a:lnTo>
                    <a:pt x="121020" y="2529"/>
                  </a:lnTo>
                  <a:cubicBezTo>
                    <a:pt x="120303" y="2066"/>
                    <a:pt x="119587" y="1897"/>
                    <a:pt x="118954" y="1602"/>
                  </a:cubicBezTo>
                  <a:cubicBezTo>
                    <a:pt x="117690" y="1054"/>
                    <a:pt x="116362" y="675"/>
                    <a:pt x="1151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50"/>
            <p:cNvSpPr/>
            <p:nvPr/>
          </p:nvSpPr>
          <p:spPr>
            <a:xfrm>
              <a:off x="57312" y="6136303"/>
              <a:ext cx="2225434" cy="641183"/>
            </a:xfrm>
            <a:custGeom>
              <a:avLst/>
              <a:gdLst/>
              <a:ahLst/>
              <a:cxnLst/>
              <a:rect l="l" t="t" r="r" b="b"/>
              <a:pathLst>
                <a:path w="120767" h="34776" extrusionOk="0">
                  <a:moveTo>
                    <a:pt x="120766" y="0"/>
                  </a:moveTo>
                  <a:cubicBezTo>
                    <a:pt x="120577" y="42"/>
                    <a:pt x="120492" y="42"/>
                    <a:pt x="120408" y="63"/>
                  </a:cubicBezTo>
                  <a:cubicBezTo>
                    <a:pt x="116952" y="1012"/>
                    <a:pt x="113495" y="1939"/>
                    <a:pt x="110039" y="2866"/>
                  </a:cubicBezTo>
                  <a:cubicBezTo>
                    <a:pt x="103315" y="4679"/>
                    <a:pt x="96592" y="6470"/>
                    <a:pt x="89869" y="8283"/>
                  </a:cubicBezTo>
                  <a:lnTo>
                    <a:pt x="65737" y="14732"/>
                  </a:lnTo>
                  <a:cubicBezTo>
                    <a:pt x="59688" y="16355"/>
                    <a:pt x="53639" y="17978"/>
                    <a:pt x="47611" y="19601"/>
                  </a:cubicBezTo>
                  <a:cubicBezTo>
                    <a:pt x="39265" y="21814"/>
                    <a:pt x="30919" y="24048"/>
                    <a:pt x="22573" y="26282"/>
                  </a:cubicBezTo>
                  <a:cubicBezTo>
                    <a:pt x="16524" y="27905"/>
                    <a:pt x="10454" y="29528"/>
                    <a:pt x="4405" y="31150"/>
                  </a:cubicBezTo>
                  <a:lnTo>
                    <a:pt x="21" y="32331"/>
                  </a:lnTo>
                  <a:lnTo>
                    <a:pt x="0" y="32478"/>
                  </a:lnTo>
                  <a:lnTo>
                    <a:pt x="5838" y="34775"/>
                  </a:lnTo>
                  <a:cubicBezTo>
                    <a:pt x="6028" y="34754"/>
                    <a:pt x="6218" y="34733"/>
                    <a:pt x="6407" y="34691"/>
                  </a:cubicBezTo>
                  <a:cubicBezTo>
                    <a:pt x="9695" y="33827"/>
                    <a:pt x="12962" y="32963"/>
                    <a:pt x="16229" y="32078"/>
                  </a:cubicBezTo>
                  <a:cubicBezTo>
                    <a:pt x="22636" y="30350"/>
                    <a:pt x="29043" y="28621"/>
                    <a:pt x="35450" y="26914"/>
                  </a:cubicBezTo>
                  <a:cubicBezTo>
                    <a:pt x="40171" y="25650"/>
                    <a:pt x="44913" y="24406"/>
                    <a:pt x="49656" y="23142"/>
                  </a:cubicBezTo>
                  <a:cubicBezTo>
                    <a:pt x="56105" y="21392"/>
                    <a:pt x="62575" y="19664"/>
                    <a:pt x="69046" y="17936"/>
                  </a:cubicBezTo>
                  <a:cubicBezTo>
                    <a:pt x="73725" y="16671"/>
                    <a:pt x="78424" y="15428"/>
                    <a:pt x="83103" y="14184"/>
                  </a:cubicBezTo>
                  <a:lnTo>
                    <a:pt x="102114" y="9084"/>
                  </a:lnTo>
                  <a:cubicBezTo>
                    <a:pt x="105781" y="8093"/>
                    <a:pt x="109427" y="7103"/>
                    <a:pt x="113074" y="6133"/>
                  </a:cubicBezTo>
                  <a:cubicBezTo>
                    <a:pt x="114380" y="5775"/>
                    <a:pt x="115708" y="5459"/>
                    <a:pt x="117015" y="5122"/>
                  </a:cubicBezTo>
                  <a:cubicBezTo>
                    <a:pt x="117015" y="5037"/>
                    <a:pt x="117036" y="4974"/>
                    <a:pt x="117078" y="4890"/>
                  </a:cubicBezTo>
                  <a:cubicBezTo>
                    <a:pt x="117879" y="3836"/>
                    <a:pt x="118701" y="2824"/>
                    <a:pt x="119481" y="1771"/>
                  </a:cubicBezTo>
                  <a:cubicBezTo>
                    <a:pt x="119923" y="1223"/>
                    <a:pt x="120450" y="738"/>
                    <a:pt x="1207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44" name="Google Shape;1944;p50"/>
          <p:cNvGrpSpPr/>
          <p:nvPr/>
        </p:nvGrpSpPr>
        <p:grpSpPr>
          <a:xfrm rot="549047">
            <a:off x="-602981" y="3411759"/>
            <a:ext cx="1653892" cy="539981"/>
            <a:chOff x="2564525" y="5223525"/>
            <a:chExt cx="2556110" cy="834547"/>
          </a:xfrm>
        </p:grpSpPr>
        <p:sp>
          <p:nvSpPr>
            <p:cNvPr id="1945" name="Google Shape;1945;p50"/>
            <p:cNvSpPr/>
            <p:nvPr/>
          </p:nvSpPr>
          <p:spPr>
            <a:xfrm>
              <a:off x="2564525" y="5223525"/>
              <a:ext cx="2556110" cy="834547"/>
            </a:xfrm>
            <a:custGeom>
              <a:avLst/>
              <a:gdLst/>
              <a:ahLst/>
              <a:cxnLst/>
              <a:rect l="l" t="t" r="r" b="b"/>
              <a:pathLst>
                <a:path w="137333" h="44838" extrusionOk="0">
                  <a:moveTo>
                    <a:pt x="132358" y="3182"/>
                  </a:moveTo>
                  <a:lnTo>
                    <a:pt x="129681" y="5395"/>
                  </a:lnTo>
                  <a:cubicBezTo>
                    <a:pt x="128986" y="5986"/>
                    <a:pt x="128290" y="6555"/>
                    <a:pt x="127595" y="7124"/>
                  </a:cubicBezTo>
                  <a:cubicBezTo>
                    <a:pt x="127258" y="7398"/>
                    <a:pt x="127300" y="7566"/>
                    <a:pt x="127637" y="7798"/>
                  </a:cubicBezTo>
                  <a:cubicBezTo>
                    <a:pt x="129155" y="8810"/>
                    <a:pt x="130651" y="9864"/>
                    <a:pt x="132168" y="10875"/>
                  </a:cubicBezTo>
                  <a:cubicBezTo>
                    <a:pt x="132632" y="11170"/>
                    <a:pt x="132716" y="11339"/>
                    <a:pt x="132211" y="11718"/>
                  </a:cubicBezTo>
                  <a:cubicBezTo>
                    <a:pt x="130841" y="12793"/>
                    <a:pt x="129492" y="13910"/>
                    <a:pt x="128143" y="15048"/>
                  </a:cubicBezTo>
                  <a:cubicBezTo>
                    <a:pt x="127532" y="15554"/>
                    <a:pt x="127553" y="15554"/>
                    <a:pt x="128185" y="15997"/>
                  </a:cubicBezTo>
                  <a:lnTo>
                    <a:pt x="132463" y="18905"/>
                  </a:lnTo>
                  <a:cubicBezTo>
                    <a:pt x="133075" y="19327"/>
                    <a:pt x="133075" y="19369"/>
                    <a:pt x="132506" y="19854"/>
                  </a:cubicBezTo>
                  <a:cubicBezTo>
                    <a:pt x="131157" y="20971"/>
                    <a:pt x="129766" y="22109"/>
                    <a:pt x="128396" y="23226"/>
                  </a:cubicBezTo>
                  <a:cubicBezTo>
                    <a:pt x="128248" y="23352"/>
                    <a:pt x="128122" y="23500"/>
                    <a:pt x="127932" y="23668"/>
                  </a:cubicBezTo>
                  <a:cubicBezTo>
                    <a:pt x="129618" y="24806"/>
                    <a:pt x="131262" y="25945"/>
                    <a:pt x="132927" y="27040"/>
                  </a:cubicBezTo>
                  <a:cubicBezTo>
                    <a:pt x="133370" y="27336"/>
                    <a:pt x="133517" y="27462"/>
                    <a:pt x="132990" y="27884"/>
                  </a:cubicBezTo>
                  <a:cubicBezTo>
                    <a:pt x="131515" y="29022"/>
                    <a:pt x="130103" y="30244"/>
                    <a:pt x="128649" y="31403"/>
                  </a:cubicBezTo>
                  <a:cubicBezTo>
                    <a:pt x="128290" y="31698"/>
                    <a:pt x="128438" y="31825"/>
                    <a:pt x="128733" y="32014"/>
                  </a:cubicBezTo>
                  <a:cubicBezTo>
                    <a:pt x="130229" y="33026"/>
                    <a:pt x="131726" y="34017"/>
                    <a:pt x="133201" y="35028"/>
                  </a:cubicBezTo>
                  <a:cubicBezTo>
                    <a:pt x="133391" y="35176"/>
                    <a:pt x="133644" y="35239"/>
                    <a:pt x="133770" y="35534"/>
                  </a:cubicBezTo>
                  <a:cubicBezTo>
                    <a:pt x="132737" y="35597"/>
                    <a:pt x="131747" y="35618"/>
                    <a:pt x="130756" y="35661"/>
                  </a:cubicBezTo>
                  <a:cubicBezTo>
                    <a:pt x="128269" y="35808"/>
                    <a:pt x="125761" y="35850"/>
                    <a:pt x="123274" y="35998"/>
                  </a:cubicBezTo>
                  <a:cubicBezTo>
                    <a:pt x="122410" y="36040"/>
                    <a:pt x="121567" y="36082"/>
                    <a:pt x="120703" y="36082"/>
                  </a:cubicBezTo>
                  <a:cubicBezTo>
                    <a:pt x="117816" y="36272"/>
                    <a:pt x="114886" y="36398"/>
                    <a:pt x="111999" y="36525"/>
                  </a:cubicBezTo>
                  <a:cubicBezTo>
                    <a:pt x="110017" y="36588"/>
                    <a:pt x="108057" y="36756"/>
                    <a:pt x="106097" y="36756"/>
                  </a:cubicBezTo>
                  <a:cubicBezTo>
                    <a:pt x="105971" y="36862"/>
                    <a:pt x="105802" y="36883"/>
                    <a:pt x="105655" y="36883"/>
                  </a:cubicBezTo>
                  <a:cubicBezTo>
                    <a:pt x="103210" y="36967"/>
                    <a:pt x="100765" y="37052"/>
                    <a:pt x="98341" y="37157"/>
                  </a:cubicBezTo>
                  <a:cubicBezTo>
                    <a:pt x="96065" y="37262"/>
                    <a:pt x="93810" y="37410"/>
                    <a:pt x="91491" y="37515"/>
                  </a:cubicBezTo>
                  <a:cubicBezTo>
                    <a:pt x="89173" y="37621"/>
                    <a:pt x="86855" y="37684"/>
                    <a:pt x="84536" y="37831"/>
                  </a:cubicBezTo>
                  <a:cubicBezTo>
                    <a:pt x="81965" y="37979"/>
                    <a:pt x="79415" y="38148"/>
                    <a:pt x="76865" y="38211"/>
                  </a:cubicBezTo>
                  <a:lnTo>
                    <a:pt x="76865" y="38190"/>
                  </a:lnTo>
                  <a:cubicBezTo>
                    <a:pt x="74083" y="38379"/>
                    <a:pt x="71322" y="38506"/>
                    <a:pt x="68540" y="38590"/>
                  </a:cubicBezTo>
                  <a:cubicBezTo>
                    <a:pt x="67022" y="38632"/>
                    <a:pt x="65484" y="38738"/>
                    <a:pt x="63966" y="38801"/>
                  </a:cubicBezTo>
                  <a:cubicBezTo>
                    <a:pt x="61774" y="38948"/>
                    <a:pt x="59582" y="39012"/>
                    <a:pt x="57411" y="39117"/>
                  </a:cubicBezTo>
                  <a:cubicBezTo>
                    <a:pt x="54714" y="39243"/>
                    <a:pt x="52037" y="39412"/>
                    <a:pt x="49339" y="39475"/>
                  </a:cubicBezTo>
                  <a:cubicBezTo>
                    <a:pt x="46452" y="39686"/>
                    <a:pt x="43564" y="39791"/>
                    <a:pt x="40677" y="39897"/>
                  </a:cubicBezTo>
                  <a:cubicBezTo>
                    <a:pt x="38851" y="39992"/>
                    <a:pt x="37024" y="40156"/>
                    <a:pt x="35183" y="40156"/>
                  </a:cubicBezTo>
                  <a:cubicBezTo>
                    <a:pt x="34984" y="40156"/>
                    <a:pt x="34785" y="40154"/>
                    <a:pt x="34586" y="40150"/>
                  </a:cubicBezTo>
                  <a:cubicBezTo>
                    <a:pt x="34453" y="40259"/>
                    <a:pt x="34312" y="40277"/>
                    <a:pt x="34165" y="40277"/>
                  </a:cubicBezTo>
                  <a:cubicBezTo>
                    <a:pt x="34090" y="40277"/>
                    <a:pt x="34013" y="40272"/>
                    <a:pt x="33934" y="40272"/>
                  </a:cubicBezTo>
                  <a:cubicBezTo>
                    <a:pt x="33899" y="40272"/>
                    <a:pt x="33863" y="40273"/>
                    <a:pt x="33827" y="40276"/>
                  </a:cubicBezTo>
                  <a:cubicBezTo>
                    <a:pt x="31593" y="40360"/>
                    <a:pt x="29338" y="40445"/>
                    <a:pt x="27083" y="40571"/>
                  </a:cubicBezTo>
                  <a:cubicBezTo>
                    <a:pt x="24975" y="40656"/>
                    <a:pt x="22868" y="40803"/>
                    <a:pt x="20760" y="40930"/>
                  </a:cubicBezTo>
                  <a:cubicBezTo>
                    <a:pt x="20669" y="40937"/>
                    <a:pt x="20580" y="40939"/>
                    <a:pt x="20491" y="40939"/>
                  </a:cubicBezTo>
                  <a:cubicBezTo>
                    <a:pt x="20315" y="40939"/>
                    <a:pt x="20142" y="40930"/>
                    <a:pt x="19959" y="40930"/>
                  </a:cubicBezTo>
                  <a:lnTo>
                    <a:pt x="5290" y="41667"/>
                  </a:lnTo>
                  <a:cubicBezTo>
                    <a:pt x="5269" y="41604"/>
                    <a:pt x="5269" y="41541"/>
                    <a:pt x="5248" y="41499"/>
                  </a:cubicBezTo>
                  <a:cubicBezTo>
                    <a:pt x="5944" y="40740"/>
                    <a:pt x="6787" y="40171"/>
                    <a:pt x="7545" y="39517"/>
                  </a:cubicBezTo>
                  <a:cubicBezTo>
                    <a:pt x="8262" y="38885"/>
                    <a:pt x="8978" y="38274"/>
                    <a:pt x="9716" y="37705"/>
                  </a:cubicBezTo>
                  <a:cubicBezTo>
                    <a:pt x="10138" y="37389"/>
                    <a:pt x="10011" y="37241"/>
                    <a:pt x="9653" y="37030"/>
                  </a:cubicBezTo>
                  <a:cubicBezTo>
                    <a:pt x="8135" y="36019"/>
                    <a:pt x="6639" y="34986"/>
                    <a:pt x="5100" y="33996"/>
                  </a:cubicBezTo>
                  <a:cubicBezTo>
                    <a:pt x="4637" y="33679"/>
                    <a:pt x="4616" y="33511"/>
                    <a:pt x="5079" y="33152"/>
                  </a:cubicBezTo>
                  <a:cubicBezTo>
                    <a:pt x="6513" y="32014"/>
                    <a:pt x="7883" y="30834"/>
                    <a:pt x="9295" y="29696"/>
                  </a:cubicBezTo>
                  <a:cubicBezTo>
                    <a:pt x="9653" y="29380"/>
                    <a:pt x="9695" y="29211"/>
                    <a:pt x="9252" y="28937"/>
                  </a:cubicBezTo>
                  <a:cubicBezTo>
                    <a:pt x="7735" y="27947"/>
                    <a:pt x="6260" y="26914"/>
                    <a:pt x="4784" y="25902"/>
                  </a:cubicBezTo>
                  <a:cubicBezTo>
                    <a:pt x="4574" y="25776"/>
                    <a:pt x="4384" y="25649"/>
                    <a:pt x="4152" y="25481"/>
                  </a:cubicBezTo>
                  <a:lnTo>
                    <a:pt x="8178" y="22172"/>
                  </a:lnTo>
                  <a:cubicBezTo>
                    <a:pt x="8367" y="22003"/>
                    <a:pt x="8557" y="21856"/>
                    <a:pt x="8747" y="21708"/>
                  </a:cubicBezTo>
                  <a:cubicBezTo>
                    <a:pt x="9316" y="21202"/>
                    <a:pt x="9316" y="21202"/>
                    <a:pt x="8641" y="20760"/>
                  </a:cubicBezTo>
                  <a:cubicBezTo>
                    <a:pt x="7187" y="19769"/>
                    <a:pt x="5754" y="18779"/>
                    <a:pt x="4278" y="17809"/>
                  </a:cubicBezTo>
                  <a:cubicBezTo>
                    <a:pt x="3857" y="17535"/>
                    <a:pt x="3815" y="17346"/>
                    <a:pt x="4236" y="17008"/>
                  </a:cubicBezTo>
                  <a:cubicBezTo>
                    <a:pt x="5691" y="15828"/>
                    <a:pt x="7124" y="14627"/>
                    <a:pt x="8557" y="13468"/>
                  </a:cubicBezTo>
                  <a:cubicBezTo>
                    <a:pt x="8894" y="13194"/>
                    <a:pt x="8852" y="13088"/>
                    <a:pt x="8536" y="12856"/>
                  </a:cubicBezTo>
                  <a:cubicBezTo>
                    <a:pt x="6850" y="11760"/>
                    <a:pt x="5227" y="10643"/>
                    <a:pt x="3435" y="9442"/>
                  </a:cubicBezTo>
                  <a:cubicBezTo>
                    <a:pt x="4321" y="9295"/>
                    <a:pt x="5079" y="9316"/>
                    <a:pt x="5817" y="9273"/>
                  </a:cubicBezTo>
                  <a:cubicBezTo>
                    <a:pt x="8157" y="9126"/>
                    <a:pt x="10517" y="9084"/>
                    <a:pt x="12856" y="8957"/>
                  </a:cubicBezTo>
                  <a:cubicBezTo>
                    <a:pt x="14664" y="8858"/>
                    <a:pt x="16471" y="8703"/>
                    <a:pt x="18295" y="8703"/>
                  </a:cubicBezTo>
                  <a:cubicBezTo>
                    <a:pt x="18407" y="8703"/>
                    <a:pt x="18519" y="8703"/>
                    <a:pt x="18631" y="8704"/>
                  </a:cubicBezTo>
                  <a:cubicBezTo>
                    <a:pt x="18737" y="8617"/>
                    <a:pt x="18857" y="8573"/>
                    <a:pt x="18979" y="8573"/>
                  </a:cubicBezTo>
                  <a:cubicBezTo>
                    <a:pt x="19004" y="8573"/>
                    <a:pt x="19028" y="8574"/>
                    <a:pt x="19053" y="8578"/>
                  </a:cubicBezTo>
                  <a:cubicBezTo>
                    <a:pt x="21540" y="8494"/>
                    <a:pt x="24048" y="8409"/>
                    <a:pt x="26535" y="8304"/>
                  </a:cubicBezTo>
                  <a:cubicBezTo>
                    <a:pt x="28642" y="8199"/>
                    <a:pt x="30750" y="8051"/>
                    <a:pt x="32858" y="7925"/>
                  </a:cubicBezTo>
                  <a:cubicBezTo>
                    <a:pt x="33005" y="7925"/>
                    <a:pt x="33132" y="7946"/>
                    <a:pt x="33258" y="7946"/>
                  </a:cubicBezTo>
                  <a:cubicBezTo>
                    <a:pt x="35408" y="7840"/>
                    <a:pt x="37537" y="7756"/>
                    <a:pt x="39686" y="7651"/>
                  </a:cubicBezTo>
                  <a:cubicBezTo>
                    <a:pt x="42068" y="7545"/>
                    <a:pt x="44471" y="7398"/>
                    <a:pt x="46831" y="7271"/>
                  </a:cubicBezTo>
                  <a:cubicBezTo>
                    <a:pt x="46937" y="7264"/>
                    <a:pt x="47040" y="7262"/>
                    <a:pt x="47142" y="7262"/>
                  </a:cubicBezTo>
                  <a:cubicBezTo>
                    <a:pt x="47346" y="7262"/>
                    <a:pt x="47548" y="7271"/>
                    <a:pt x="47759" y="7271"/>
                  </a:cubicBezTo>
                  <a:cubicBezTo>
                    <a:pt x="49993" y="7166"/>
                    <a:pt x="52206" y="7082"/>
                    <a:pt x="54440" y="6955"/>
                  </a:cubicBezTo>
                  <a:cubicBezTo>
                    <a:pt x="57095" y="6808"/>
                    <a:pt x="59730" y="6597"/>
                    <a:pt x="62385" y="6597"/>
                  </a:cubicBezTo>
                  <a:cubicBezTo>
                    <a:pt x="62533" y="6534"/>
                    <a:pt x="62701" y="6491"/>
                    <a:pt x="62891" y="6470"/>
                  </a:cubicBezTo>
                  <a:cubicBezTo>
                    <a:pt x="65462" y="6386"/>
                    <a:pt x="68055" y="6281"/>
                    <a:pt x="70626" y="6175"/>
                  </a:cubicBezTo>
                  <a:cubicBezTo>
                    <a:pt x="72186" y="6112"/>
                    <a:pt x="73724" y="6028"/>
                    <a:pt x="75284" y="5965"/>
                  </a:cubicBezTo>
                  <a:cubicBezTo>
                    <a:pt x="77518" y="5859"/>
                    <a:pt x="79731" y="5775"/>
                    <a:pt x="81965" y="5648"/>
                  </a:cubicBezTo>
                  <a:cubicBezTo>
                    <a:pt x="84621" y="5501"/>
                    <a:pt x="87255" y="5290"/>
                    <a:pt x="89911" y="5269"/>
                  </a:cubicBezTo>
                  <a:cubicBezTo>
                    <a:pt x="90058" y="5227"/>
                    <a:pt x="90227" y="5185"/>
                    <a:pt x="90417" y="5164"/>
                  </a:cubicBezTo>
                  <a:cubicBezTo>
                    <a:pt x="92882" y="5058"/>
                    <a:pt x="95348" y="4974"/>
                    <a:pt x="97814" y="4869"/>
                  </a:cubicBezTo>
                  <a:cubicBezTo>
                    <a:pt x="100006" y="4784"/>
                    <a:pt x="102177" y="4637"/>
                    <a:pt x="104369" y="4510"/>
                  </a:cubicBezTo>
                  <a:cubicBezTo>
                    <a:pt x="106708" y="4426"/>
                    <a:pt x="109069" y="4321"/>
                    <a:pt x="111429" y="4215"/>
                  </a:cubicBezTo>
                  <a:cubicBezTo>
                    <a:pt x="113600" y="4110"/>
                    <a:pt x="115771" y="3962"/>
                    <a:pt x="117963" y="3857"/>
                  </a:cubicBezTo>
                  <a:cubicBezTo>
                    <a:pt x="118083" y="3843"/>
                    <a:pt x="118200" y="3838"/>
                    <a:pt x="118316" y="3838"/>
                  </a:cubicBezTo>
                  <a:cubicBezTo>
                    <a:pt x="118549" y="3838"/>
                    <a:pt x="118778" y="3857"/>
                    <a:pt x="119017" y="3857"/>
                  </a:cubicBezTo>
                  <a:lnTo>
                    <a:pt x="132358" y="3182"/>
                  </a:lnTo>
                  <a:close/>
                  <a:moveTo>
                    <a:pt x="131831" y="0"/>
                  </a:moveTo>
                  <a:cubicBezTo>
                    <a:pt x="129787" y="253"/>
                    <a:pt x="127468" y="211"/>
                    <a:pt x="125150" y="337"/>
                  </a:cubicBezTo>
                  <a:cubicBezTo>
                    <a:pt x="123232" y="464"/>
                    <a:pt x="121314" y="506"/>
                    <a:pt x="119396" y="590"/>
                  </a:cubicBezTo>
                  <a:cubicBezTo>
                    <a:pt x="117647" y="674"/>
                    <a:pt x="115898" y="780"/>
                    <a:pt x="114148" y="864"/>
                  </a:cubicBezTo>
                  <a:cubicBezTo>
                    <a:pt x="112357" y="948"/>
                    <a:pt x="110565" y="1033"/>
                    <a:pt x="108774" y="1117"/>
                  </a:cubicBezTo>
                  <a:cubicBezTo>
                    <a:pt x="107004" y="1201"/>
                    <a:pt x="105212" y="1307"/>
                    <a:pt x="103421" y="1391"/>
                  </a:cubicBezTo>
                  <a:lnTo>
                    <a:pt x="97646" y="1644"/>
                  </a:lnTo>
                  <a:lnTo>
                    <a:pt x="91744" y="1918"/>
                  </a:lnTo>
                  <a:cubicBezTo>
                    <a:pt x="89995" y="2002"/>
                    <a:pt x="88267" y="2108"/>
                    <a:pt x="86518" y="2171"/>
                  </a:cubicBezTo>
                  <a:cubicBezTo>
                    <a:pt x="83757" y="2297"/>
                    <a:pt x="81017" y="2445"/>
                    <a:pt x="78256" y="2571"/>
                  </a:cubicBezTo>
                  <a:cubicBezTo>
                    <a:pt x="76527" y="2677"/>
                    <a:pt x="74820" y="2761"/>
                    <a:pt x="73092" y="2845"/>
                  </a:cubicBezTo>
                  <a:cubicBezTo>
                    <a:pt x="70289" y="2972"/>
                    <a:pt x="67486" y="3098"/>
                    <a:pt x="64704" y="3246"/>
                  </a:cubicBezTo>
                  <a:cubicBezTo>
                    <a:pt x="62975" y="3330"/>
                    <a:pt x="61247" y="3435"/>
                    <a:pt x="59519" y="3499"/>
                  </a:cubicBezTo>
                  <a:cubicBezTo>
                    <a:pt x="56674" y="3625"/>
                    <a:pt x="53807" y="3773"/>
                    <a:pt x="50941" y="3899"/>
                  </a:cubicBezTo>
                  <a:cubicBezTo>
                    <a:pt x="49150" y="4004"/>
                    <a:pt x="47358" y="4089"/>
                    <a:pt x="45567" y="4173"/>
                  </a:cubicBezTo>
                  <a:cubicBezTo>
                    <a:pt x="42700" y="4300"/>
                    <a:pt x="39813" y="4447"/>
                    <a:pt x="36925" y="4573"/>
                  </a:cubicBezTo>
                  <a:cubicBezTo>
                    <a:pt x="35197" y="4658"/>
                    <a:pt x="33469" y="4763"/>
                    <a:pt x="31762" y="4847"/>
                  </a:cubicBezTo>
                  <a:cubicBezTo>
                    <a:pt x="28769" y="4953"/>
                    <a:pt x="25818" y="5100"/>
                    <a:pt x="22847" y="5248"/>
                  </a:cubicBezTo>
                  <a:cubicBezTo>
                    <a:pt x="21160" y="5332"/>
                    <a:pt x="19474" y="5438"/>
                    <a:pt x="17788" y="5501"/>
                  </a:cubicBezTo>
                  <a:cubicBezTo>
                    <a:pt x="14985" y="5627"/>
                    <a:pt x="12161" y="5796"/>
                    <a:pt x="9358" y="5901"/>
                  </a:cubicBezTo>
                  <a:cubicBezTo>
                    <a:pt x="7967" y="5965"/>
                    <a:pt x="6597" y="6028"/>
                    <a:pt x="5206" y="6091"/>
                  </a:cubicBezTo>
                  <a:cubicBezTo>
                    <a:pt x="4321" y="6154"/>
                    <a:pt x="3414" y="6049"/>
                    <a:pt x="2550" y="6323"/>
                  </a:cubicBezTo>
                  <a:cubicBezTo>
                    <a:pt x="1433" y="6681"/>
                    <a:pt x="632" y="7377"/>
                    <a:pt x="337" y="8536"/>
                  </a:cubicBezTo>
                  <a:cubicBezTo>
                    <a:pt x="0" y="9611"/>
                    <a:pt x="316" y="10770"/>
                    <a:pt x="1117" y="11550"/>
                  </a:cubicBezTo>
                  <a:cubicBezTo>
                    <a:pt x="1749" y="12182"/>
                    <a:pt x="2529" y="12603"/>
                    <a:pt x="3246" y="13088"/>
                  </a:cubicBezTo>
                  <a:cubicBezTo>
                    <a:pt x="3625" y="13320"/>
                    <a:pt x="3562" y="13489"/>
                    <a:pt x="3288" y="13699"/>
                  </a:cubicBezTo>
                  <a:cubicBezTo>
                    <a:pt x="2909" y="14016"/>
                    <a:pt x="2550" y="14332"/>
                    <a:pt x="2171" y="14627"/>
                  </a:cubicBezTo>
                  <a:cubicBezTo>
                    <a:pt x="127" y="16081"/>
                    <a:pt x="42" y="18779"/>
                    <a:pt x="2087" y="20128"/>
                  </a:cubicBezTo>
                  <a:cubicBezTo>
                    <a:pt x="2550" y="20444"/>
                    <a:pt x="3014" y="20781"/>
                    <a:pt x="3457" y="21055"/>
                  </a:cubicBezTo>
                  <a:cubicBezTo>
                    <a:pt x="3899" y="21308"/>
                    <a:pt x="3920" y="21582"/>
                    <a:pt x="3541" y="21877"/>
                  </a:cubicBezTo>
                  <a:cubicBezTo>
                    <a:pt x="3161" y="22172"/>
                    <a:pt x="2803" y="22509"/>
                    <a:pt x="2424" y="22783"/>
                  </a:cubicBezTo>
                  <a:cubicBezTo>
                    <a:pt x="485" y="24216"/>
                    <a:pt x="527" y="26872"/>
                    <a:pt x="2508" y="28221"/>
                  </a:cubicBezTo>
                  <a:cubicBezTo>
                    <a:pt x="2993" y="28558"/>
                    <a:pt x="3457" y="28937"/>
                    <a:pt x="3962" y="29232"/>
                  </a:cubicBezTo>
                  <a:cubicBezTo>
                    <a:pt x="4531" y="29549"/>
                    <a:pt x="4278" y="29759"/>
                    <a:pt x="3920" y="30012"/>
                  </a:cubicBezTo>
                  <a:cubicBezTo>
                    <a:pt x="3309" y="30476"/>
                    <a:pt x="2740" y="30982"/>
                    <a:pt x="2192" y="31509"/>
                  </a:cubicBezTo>
                  <a:cubicBezTo>
                    <a:pt x="948" y="32794"/>
                    <a:pt x="1244" y="35028"/>
                    <a:pt x="2466" y="35956"/>
                  </a:cubicBezTo>
                  <a:cubicBezTo>
                    <a:pt x="3098" y="36461"/>
                    <a:pt x="3773" y="36925"/>
                    <a:pt x="4447" y="37368"/>
                  </a:cubicBezTo>
                  <a:cubicBezTo>
                    <a:pt x="4742" y="37578"/>
                    <a:pt x="4763" y="37726"/>
                    <a:pt x="4489" y="37937"/>
                  </a:cubicBezTo>
                  <a:cubicBezTo>
                    <a:pt x="4026" y="38295"/>
                    <a:pt x="3625" y="38695"/>
                    <a:pt x="3161" y="39033"/>
                  </a:cubicBezTo>
                  <a:cubicBezTo>
                    <a:pt x="1665" y="40150"/>
                    <a:pt x="1286" y="42194"/>
                    <a:pt x="2382" y="43564"/>
                  </a:cubicBezTo>
                  <a:cubicBezTo>
                    <a:pt x="3127" y="44539"/>
                    <a:pt x="4133" y="44838"/>
                    <a:pt x="5320" y="44838"/>
                  </a:cubicBezTo>
                  <a:cubicBezTo>
                    <a:pt x="5441" y="44838"/>
                    <a:pt x="5565" y="44834"/>
                    <a:pt x="5691" y="44829"/>
                  </a:cubicBezTo>
                  <a:cubicBezTo>
                    <a:pt x="8409" y="44681"/>
                    <a:pt x="11149" y="44555"/>
                    <a:pt x="13868" y="44407"/>
                  </a:cubicBezTo>
                  <a:cubicBezTo>
                    <a:pt x="15596" y="44323"/>
                    <a:pt x="17325" y="44217"/>
                    <a:pt x="19053" y="44154"/>
                  </a:cubicBezTo>
                  <a:cubicBezTo>
                    <a:pt x="20908" y="44070"/>
                    <a:pt x="22762" y="43964"/>
                    <a:pt x="24617" y="43880"/>
                  </a:cubicBezTo>
                  <a:cubicBezTo>
                    <a:pt x="26451" y="43796"/>
                    <a:pt x="28284" y="43712"/>
                    <a:pt x="30118" y="43627"/>
                  </a:cubicBezTo>
                  <a:cubicBezTo>
                    <a:pt x="32015" y="43522"/>
                    <a:pt x="33912" y="43438"/>
                    <a:pt x="35829" y="43353"/>
                  </a:cubicBezTo>
                  <a:cubicBezTo>
                    <a:pt x="37663" y="43269"/>
                    <a:pt x="39476" y="43185"/>
                    <a:pt x="41330" y="43100"/>
                  </a:cubicBezTo>
                  <a:cubicBezTo>
                    <a:pt x="43227" y="42995"/>
                    <a:pt x="45124" y="42890"/>
                    <a:pt x="47021" y="42826"/>
                  </a:cubicBezTo>
                  <a:cubicBezTo>
                    <a:pt x="49698" y="42742"/>
                    <a:pt x="52332" y="42552"/>
                    <a:pt x="55009" y="42426"/>
                  </a:cubicBezTo>
                  <a:cubicBezTo>
                    <a:pt x="57706" y="42321"/>
                    <a:pt x="60383" y="42173"/>
                    <a:pt x="63081" y="42047"/>
                  </a:cubicBezTo>
                  <a:cubicBezTo>
                    <a:pt x="64914" y="41941"/>
                    <a:pt x="66727" y="41857"/>
                    <a:pt x="68582" y="41773"/>
                  </a:cubicBezTo>
                  <a:cubicBezTo>
                    <a:pt x="70521" y="41688"/>
                    <a:pt x="72460" y="41562"/>
                    <a:pt x="74399" y="41520"/>
                  </a:cubicBezTo>
                  <a:cubicBezTo>
                    <a:pt x="77118" y="41435"/>
                    <a:pt x="79815" y="41246"/>
                    <a:pt x="82534" y="41119"/>
                  </a:cubicBezTo>
                  <a:lnTo>
                    <a:pt x="87972" y="40845"/>
                  </a:lnTo>
                  <a:cubicBezTo>
                    <a:pt x="89700" y="40761"/>
                    <a:pt x="91449" y="40656"/>
                    <a:pt x="93199" y="40592"/>
                  </a:cubicBezTo>
                  <a:cubicBezTo>
                    <a:pt x="96002" y="40445"/>
                    <a:pt x="98784" y="40318"/>
                    <a:pt x="101587" y="40192"/>
                  </a:cubicBezTo>
                  <a:lnTo>
                    <a:pt x="107151" y="39918"/>
                  </a:lnTo>
                  <a:lnTo>
                    <a:pt x="112715" y="39665"/>
                  </a:lnTo>
                  <a:cubicBezTo>
                    <a:pt x="114549" y="39581"/>
                    <a:pt x="116382" y="39454"/>
                    <a:pt x="118216" y="39391"/>
                  </a:cubicBezTo>
                  <a:cubicBezTo>
                    <a:pt x="121019" y="39307"/>
                    <a:pt x="123822" y="39138"/>
                    <a:pt x="126604" y="38991"/>
                  </a:cubicBezTo>
                  <a:cubicBezTo>
                    <a:pt x="128965" y="38864"/>
                    <a:pt x="131325" y="38822"/>
                    <a:pt x="133686" y="38717"/>
                  </a:cubicBezTo>
                  <a:cubicBezTo>
                    <a:pt x="135372" y="38653"/>
                    <a:pt x="136510" y="37810"/>
                    <a:pt x="136953" y="36272"/>
                  </a:cubicBezTo>
                  <a:cubicBezTo>
                    <a:pt x="137332" y="34986"/>
                    <a:pt x="136721" y="33574"/>
                    <a:pt x="135414" y="32668"/>
                  </a:cubicBezTo>
                  <a:cubicBezTo>
                    <a:pt x="134972" y="32373"/>
                    <a:pt x="134550" y="32057"/>
                    <a:pt x="134086" y="31804"/>
                  </a:cubicBezTo>
                  <a:cubicBezTo>
                    <a:pt x="133749" y="31593"/>
                    <a:pt x="133707" y="31424"/>
                    <a:pt x="134002" y="31150"/>
                  </a:cubicBezTo>
                  <a:cubicBezTo>
                    <a:pt x="134487" y="30771"/>
                    <a:pt x="134929" y="30349"/>
                    <a:pt x="135414" y="29991"/>
                  </a:cubicBezTo>
                  <a:cubicBezTo>
                    <a:pt x="136953" y="28832"/>
                    <a:pt x="137100" y="26598"/>
                    <a:pt x="135751" y="25249"/>
                  </a:cubicBezTo>
                  <a:cubicBezTo>
                    <a:pt x="135119" y="24596"/>
                    <a:pt x="134339" y="24174"/>
                    <a:pt x="133602" y="23668"/>
                  </a:cubicBezTo>
                  <a:cubicBezTo>
                    <a:pt x="133222" y="23415"/>
                    <a:pt x="133285" y="23289"/>
                    <a:pt x="133602" y="23057"/>
                  </a:cubicBezTo>
                  <a:cubicBezTo>
                    <a:pt x="134002" y="22762"/>
                    <a:pt x="134360" y="22425"/>
                    <a:pt x="134761" y="22109"/>
                  </a:cubicBezTo>
                  <a:cubicBezTo>
                    <a:pt x="137100" y="20296"/>
                    <a:pt x="136573" y="17598"/>
                    <a:pt x="134445" y="16355"/>
                  </a:cubicBezTo>
                  <a:cubicBezTo>
                    <a:pt x="134065" y="16144"/>
                    <a:pt x="133749" y="15870"/>
                    <a:pt x="133391" y="15659"/>
                  </a:cubicBezTo>
                  <a:cubicBezTo>
                    <a:pt x="132822" y="15364"/>
                    <a:pt x="132990" y="15111"/>
                    <a:pt x="133391" y="14816"/>
                  </a:cubicBezTo>
                  <a:cubicBezTo>
                    <a:pt x="133981" y="14374"/>
                    <a:pt x="134550" y="13889"/>
                    <a:pt x="135077" y="13362"/>
                  </a:cubicBezTo>
                  <a:cubicBezTo>
                    <a:pt x="136236" y="12245"/>
                    <a:pt x="136067" y="9969"/>
                    <a:pt x="135014" y="9084"/>
                  </a:cubicBezTo>
                  <a:cubicBezTo>
                    <a:pt x="134360" y="8536"/>
                    <a:pt x="133665" y="8030"/>
                    <a:pt x="132948" y="7566"/>
                  </a:cubicBezTo>
                  <a:cubicBezTo>
                    <a:pt x="132548" y="7313"/>
                    <a:pt x="132569" y="7124"/>
                    <a:pt x="132906" y="6850"/>
                  </a:cubicBezTo>
                  <a:cubicBezTo>
                    <a:pt x="133264" y="6555"/>
                    <a:pt x="133602" y="6302"/>
                    <a:pt x="133939" y="6028"/>
                  </a:cubicBezTo>
                  <a:cubicBezTo>
                    <a:pt x="135309" y="5016"/>
                    <a:pt x="135793" y="3583"/>
                    <a:pt x="135309" y="2108"/>
                  </a:cubicBezTo>
                  <a:cubicBezTo>
                    <a:pt x="134866" y="759"/>
                    <a:pt x="133707" y="0"/>
                    <a:pt x="1318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66675" dir="2880000" algn="bl" rotWithShape="0">
                <a:schemeClr val="dk1">
                  <a:alpha val="8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50"/>
            <p:cNvSpPr/>
            <p:nvPr/>
          </p:nvSpPr>
          <p:spPr>
            <a:xfrm>
              <a:off x="2851254" y="5371002"/>
              <a:ext cx="356988" cy="614883"/>
            </a:xfrm>
            <a:custGeom>
              <a:avLst/>
              <a:gdLst/>
              <a:ahLst/>
              <a:cxnLst/>
              <a:rect l="l" t="t" r="r" b="b"/>
              <a:pathLst>
                <a:path w="19180" h="33036" extrusionOk="0">
                  <a:moveTo>
                    <a:pt x="17473" y="1"/>
                  </a:moveTo>
                  <a:cubicBezTo>
                    <a:pt x="15344" y="127"/>
                    <a:pt x="13236" y="275"/>
                    <a:pt x="11129" y="380"/>
                  </a:cubicBezTo>
                  <a:cubicBezTo>
                    <a:pt x="8642" y="485"/>
                    <a:pt x="6134" y="570"/>
                    <a:pt x="3647" y="654"/>
                  </a:cubicBezTo>
                  <a:cubicBezTo>
                    <a:pt x="3622" y="650"/>
                    <a:pt x="3598" y="649"/>
                    <a:pt x="3573" y="649"/>
                  </a:cubicBezTo>
                  <a:cubicBezTo>
                    <a:pt x="3451" y="649"/>
                    <a:pt x="3331" y="693"/>
                    <a:pt x="3225" y="780"/>
                  </a:cubicBezTo>
                  <a:cubicBezTo>
                    <a:pt x="2720" y="1961"/>
                    <a:pt x="1961" y="3014"/>
                    <a:pt x="1328" y="4131"/>
                  </a:cubicBezTo>
                  <a:cubicBezTo>
                    <a:pt x="991" y="4764"/>
                    <a:pt x="612" y="5396"/>
                    <a:pt x="211" y="6007"/>
                  </a:cubicBezTo>
                  <a:cubicBezTo>
                    <a:pt x="1" y="6281"/>
                    <a:pt x="1" y="6682"/>
                    <a:pt x="254" y="6935"/>
                  </a:cubicBezTo>
                  <a:cubicBezTo>
                    <a:pt x="1328" y="8410"/>
                    <a:pt x="2382" y="9885"/>
                    <a:pt x="3478" y="11339"/>
                  </a:cubicBezTo>
                  <a:cubicBezTo>
                    <a:pt x="3689" y="11529"/>
                    <a:pt x="3710" y="11845"/>
                    <a:pt x="3520" y="12077"/>
                  </a:cubicBezTo>
                  <a:cubicBezTo>
                    <a:pt x="2572" y="13637"/>
                    <a:pt x="1666" y="15196"/>
                    <a:pt x="717" y="16756"/>
                  </a:cubicBezTo>
                  <a:cubicBezTo>
                    <a:pt x="528" y="17030"/>
                    <a:pt x="549" y="17388"/>
                    <a:pt x="781" y="17641"/>
                  </a:cubicBezTo>
                  <a:cubicBezTo>
                    <a:pt x="1834" y="19074"/>
                    <a:pt x="2867" y="20550"/>
                    <a:pt x="3942" y="21983"/>
                  </a:cubicBezTo>
                  <a:cubicBezTo>
                    <a:pt x="4195" y="22257"/>
                    <a:pt x="4216" y="22678"/>
                    <a:pt x="3984" y="22973"/>
                  </a:cubicBezTo>
                  <a:cubicBezTo>
                    <a:pt x="3036" y="24512"/>
                    <a:pt x="2150" y="26072"/>
                    <a:pt x="1223" y="27610"/>
                  </a:cubicBezTo>
                  <a:cubicBezTo>
                    <a:pt x="1033" y="27863"/>
                    <a:pt x="1076" y="28200"/>
                    <a:pt x="1286" y="28432"/>
                  </a:cubicBezTo>
                  <a:cubicBezTo>
                    <a:pt x="2277" y="29760"/>
                    <a:pt x="3267" y="31109"/>
                    <a:pt x="4237" y="32458"/>
                  </a:cubicBezTo>
                  <a:cubicBezTo>
                    <a:pt x="4342" y="32647"/>
                    <a:pt x="4469" y="32837"/>
                    <a:pt x="4553" y="33027"/>
                  </a:cubicBezTo>
                  <a:cubicBezTo>
                    <a:pt x="4736" y="33027"/>
                    <a:pt x="4909" y="33036"/>
                    <a:pt x="5085" y="33036"/>
                  </a:cubicBezTo>
                  <a:cubicBezTo>
                    <a:pt x="5174" y="33036"/>
                    <a:pt x="5263" y="33034"/>
                    <a:pt x="5354" y="33027"/>
                  </a:cubicBezTo>
                  <a:cubicBezTo>
                    <a:pt x="7462" y="32900"/>
                    <a:pt x="9569" y="32774"/>
                    <a:pt x="11677" y="32668"/>
                  </a:cubicBezTo>
                  <a:cubicBezTo>
                    <a:pt x="13932" y="32542"/>
                    <a:pt x="16187" y="32458"/>
                    <a:pt x="18421" y="32373"/>
                  </a:cubicBezTo>
                  <a:cubicBezTo>
                    <a:pt x="18454" y="32370"/>
                    <a:pt x="18488" y="32370"/>
                    <a:pt x="18521" y="32370"/>
                  </a:cubicBezTo>
                  <a:cubicBezTo>
                    <a:pt x="18597" y="32370"/>
                    <a:pt x="18674" y="32374"/>
                    <a:pt x="18750" y="32374"/>
                  </a:cubicBezTo>
                  <a:cubicBezTo>
                    <a:pt x="18899" y="32374"/>
                    <a:pt x="19047" y="32356"/>
                    <a:pt x="19180" y="32247"/>
                  </a:cubicBezTo>
                  <a:cubicBezTo>
                    <a:pt x="18147" y="30793"/>
                    <a:pt x="17093" y="29317"/>
                    <a:pt x="16040" y="27884"/>
                  </a:cubicBezTo>
                  <a:cubicBezTo>
                    <a:pt x="15745" y="27505"/>
                    <a:pt x="15660" y="27231"/>
                    <a:pt x="15955" y="26746"/>
                  </a:cubicBezTo>
                  <a:cubicBezTo>
                    <a:pt x="16904" y="25250"/>
                    <a:pt x="17768" y="23690"/>
                    <a:pt x="18695" y="22194"/>
                  </a:cubicBezTo>
                  <a:cubicBezTo>
                    <a:pt x="18906" y="21920"/>
                    <a:pt x="18885" y="21561"/>
                    <a:pt x="18653" y="21329"/>
                  </a:cubicBezTo>
                  <a:cubicBezTo>
                    <a:pt x="17620" y="19938"/>
                    <a:pt x="16630" y="18526"/>
                    <a:pt x="15576" y="17156"/>
                  </a:cubicBezTo>
                  <a:cubicBezTo>
                    <a:pt x="15239" y="16735"/>
                    <a:pt x="15112" y="16440"/>
                    <a:pt x="15471" y="15913"/>
                  </a:cubicBezTo>
                  <a:cubicBezTo>
                    <a:pt x="16335" y="14564"/>
                    <a:pt x="17093" y="13152"/>
                    <a:pt x="17979" y="11824"/>
                  </a:cubicBezTo>
                  <a:cubicBezTo>
                    <a:pt x="18379" y="11213"/>
                    <a:pt x="18316" y="10791"/>
                    <a:pt x="17915" y="10265"/>
                  </a:cubicBezTo>
                  <a:cubicBezTo>
                    <a:pt x="16883" y="8937"/>
                    <a:pt x="15913" y="7546"/>
                    <a:pt x="14880" y="6218"/>
                  </a:cubicBezTo>
                  <a:cubicBezTo>
                    <a:pt x="14649" y="5902"/>
                    <a:pt x="14606" y="5712"/>
                    <a:pt x="14817" y="5375"/>
                  </a:cubicBezTo>
                  <a:cubicBezTo>
                    <a:pt x="15702" y="3921"/>
                    <a:pt x="16567" y="2445"/>
                    <a:pt x="17452" y="970"/>
                  </a:cubicBezTo>
                  <a:cubicBezTo>
                    <a:pt x="17620" y="675"/>
                    <a:pt x="17852" y="401"/>
                    <a:pt x="17852" y="22"/>
                  </a:cubicBezTo>
                  <a:cubicBezTo>
                    <a:pt x="17726" y="1"/>
                    <a:pt x="17599" y="1"/>
                    <a:pt x="174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50"/>
            <p:cNvSpPr/>
            <p:nvPr/>
          </p:nvSpPr>
          <p:spPr>
            <a:xfrm>
              <a:off x="4449313" y="5294732"/>
              <a:ext cx="362106" cy="612965"/>
            </a:xfrm>
            <a:custGeom>
              <a:avLst/>
              <a:gdLst/>
              <a:ahLst/>
              <a:cxnLst/>
              <a:rect l="l" t="t" r="r" b="b"/>
              <a:pathLst>
                <a:path w="19455" h="32933" extrusionOk="0">
                  <a:moveTo>
                    <a:pt x="17037" y="0"/>
                  </a:moveTo>
                  <a:cubicBezTo>
                    <a:pt x="16920" y="0"/>
                    <a:pt x="16805" y="3"/>
                    <a:pt x="16693" y="10"/>
                  </a:cubicBezTo>
                  <a:cubicBezTo>
                    <a:pt x="14501" y="115"/>
                    <a:pt x="12330" y="263"/>
                    <a:pt x="10159" y="368"/>
                  </a:cubicBezTo>
                  <a:cubicBezTo>
                    <a:pt x="7799" y="474"/>
                    <a:pt x="5438" y="579"/>
                    <a:pt x="3099" y="663"/>
                  </a:cubicBezTo>
                  <a:cubicBezTo>
                    <a:pt x="2129" y="2349"/>
                    <a:pt x="1181" y="4014"/>
                    <a:pt x="190" y="5679"/>
                  </a:cubicBezTo>
                  <a:cubicBezTo>
                    <a:pt x="1" y="5890"/>
                    <a:pt x="22" y="6206"/>
                    <a:pt x="212" y="6417"/>
                  </a:cubicBezTo>
                  <a:cubicBezTo>
                    <a:pt x="1329" y="7871"/>
                    <a:pt x="2403" y="9368"/>
                    <a:pt x="3499" y="10843"/>
                  </a:cubicBezTo>
                  <a:cubicBezTo>
                    <a:pt x="3731" y="11075"/>
                    <a:pt x="3773" y="11454"/>
                    <a:pt x="3563" y="11728"/>
                  </a:cubicBezTo>
                  <a:cubicBezTo>
                    <a:pt x="2614" y="13246"/>
                    <a:pt x="1729" y="14805"/>
                    <a:pt x="781" y="16323"/>
                  </a:cubicBezTo>
                  <a:cubicBezTo>
                    <a:pt x="549" y="16576"/>
                    <a:pt x="549" y="16955"/>
                    <a:pt x="781" y="17187"/>
                  </a:cubicBezTo>
                  <a:cubicBezTo>
                    <a:pt x="1834" y="18620"/>
                    <a:pt x="2846" y="20074"/>
                    <a:pt x="3942" y="21465"/>
                  </a:cubicBezTo>
                  <a:cubicBezTo>
                    <a:pt x="4258" y="21908"/>
                    <a:pt x="4237" y="22203"/>
                    <a:pt x="3963" y="22624"/>
                  </a:cubicBezTo>
                  <a:cubicBezTo>
                    <a:pt x="3057" y="24121"/>
                    <a:pt x="2172" y="25638"/>
                    <a:pt x="1244" y="27114"/>
                  </a:cubicBezTo>
                  <a:cubicBezTo>
                    <a:pt x="1012" y="27493"/>
                    <a:pt x="1076" y="27725"/>
                    <a:pt x="1329" y="28041"/>
                  </a:cubicBezTo>
                  <a:cubicBezTo>
                    <a:pt x="2467" y="29558"/>
                    <a:pt x="3584" y="31097"/>
                    <a:pt x="4722" y="32635"/>
                  </a:cubicBezTo>
                  <a:cubicBezTo>
                    <a:pt x="4764" y="32720"/>
                    <a:pt x="4806" y="32825"/>
                    <a:pt x="4827" y="32930"/>
                  </a:cubicBezTo>
                  <a:cubicBezTo>
                    <a:pt x="4930" y="32932"/>
                    <a:pt x="5033" y="32932"/>
                    <a:pt x="5136" y="32932"/>
                  </a:cubicBezTo>
                  <a:cubicBezTo>
                    <a:pt x="7012" y="32932"/>
                    <a:pt x="8870" y="32757"/>
                    <a:pt x="10729" y="32678"/>
                  </a:cubicBezTo>
                  <a:cubicBezTo>
                    <a:pt x="13637" y="32572"/>
                    <a:pt x="16546" y="32446"/>
                    <a:pt x="19454" y="32256"/>
                  </a:cubicBezTo>
                  <a:cubicBezTo>
                    <a:pt x="18822" y="30991"/>
                    <a:pt x="17873" y="29959"/>
                    <a:pt x="17072" y="28779"/>
                  </a:cubicBezTo>
                  <a:cubicBezTo>
                    <a:pt x="16735" y="28252"/>
                    <a:pt x="16356" y="27746"/>
                    <a:pt x="15955" y="27240"/>
                  </a:cubicBezTo>
                  <a:cubicBezTo>
                    <a:pt x="15724" y="27029"/>
                    <a:pt x="15703" y="26671"/>
                    <a:pt x="15913" y="26418"/>
                  </a:cubicBezTo>
                  <a:cubicBezTo>
                    <a:pt x="16820" y="24858"/>
                    <a:pt x="17726" y="23320"/>
                    <a:pt x="18653" y="21781"/>
                  </a:cubicBezTo>
                  <a:cubicBezTo>
                    <a:pt x="18885" y="21486"/>
                    <a:pt x="18864" y="21065"/>
                    <a:pt x="18590" y="20791"/>
                  </a:cubicBezTo>
                  <a:cubicBezTo>
                    <a:pt x="17557" y="19400"/>
                    <a:pt x="16546" y="18009"/>
                    <a:pt x="15513" y="16618"/>
                  </a:cubicBezTo>
                  <a:cubicBezTo>
                    <a:pt x="15218" y="16302"/>
                    <a:pt x="15197" y="15838"/>
                    <a:pt x="15471" y="15501"/>
                  </a:cubicBezTo>
                  <a:cubicBezTo>
                    <a:pt x="16377" y="14046"/>
                    <a:pt x="17220" y="12571"/>
                    <a:pt x="18084" y="11096"/>
                  </a:cubicBezTo>
                  <a:cubicBezTo>
                    <a:pt x="18316" y="10737"/>
                    <a:pt x="18379" y="10464"/>
                    <a:pt x="18063" y="10063"/>
                  </a:cubicBezTo>
                  <a:cubicBezTo>
                    <a:pt x="16988" y="8672"/>
                    <a:pt x="15998" y="7239"/>
                    <a:pt x="14944" y="5827"/>
                  </a:cubicBezTo>
                  <a:cubicBezTo>
                    <a:pt x="14712" y="5532"/>
                    <a:pt x="14691" y="5110"/>
                    <a:pt x="14923" y="4815"/>
                  </a:cubicBezTo>
                  <a:cubicBezTo>
                    <a:pt x="15871" y="3213"/>
                    <a:pt x="16798" y="1612"/>
                    <a:pt x="17747" y="10"/>
                  </a:cubicBezTo>
                  <a:cubicBezTo>
                    <a:pt x="17508" y="10"/>
                    <a:pt x="17269" y="0"/>
                    <a:pt x="170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50"/>
            <p:cNvSpPr/>
            <p:nvPr/>
          </p:nvSpPr>
          <p:spPr>
            <a:xfrm>
              <a:off x="3392570" y="5346286"/>
              <a:ext cx="362088" cy="612370"/>
            </a:xfrm>
            <a:custGeom>
              <a:avLst/>
              <a:gdLst/>
              <a:ahLst/>
              <a:cxnLst/>
              <a:rect l="l" t="t" r="r" b="b"/>
              <a:pathLst>
                <a:path w="19454" h="32901" extrusionOk="0">
                  <a:moveTo>
                    <a:pt x="17894" y="1"/>
                  </a:moveTo>
                  <a:cubicBezTo>
                    <a:pt x="15239" y="1"/>
                    <a:pt x="12604" y="212"/>
                    <a:pt x="9970" y="359"/>
                  </a:cubicBezTo>
                  <a:cubicBezTo>
                    <a:pt x="7736" y="486"/>
                    <a:pt x="5502" y="570"/>
                    <a:pt x="3268" y="675"/>
                  </a:cubicBezTo>
                  <a:cubicBezTo>
                    <a:pt x="2614" y="2129"/>
                    <a:pt x="1687" y="3415"/>
                    <a:pt x="907" y="4764"/>
                  </a:cubicBezTo>
                  <a:cubicBezTo>
                    <a:pt x="22" y="6239"/>
                    <a:pt x="1" y="6218"/>
                    <a:pt x="1055" y="7609"/>
                  </a:cubicBezTo>
                  <a:cubicBezTo>
                    <a:pt x="1898" y="8726"/>
                    <a:pt x="2698" y="9885"/>
                    <a:pt x="3563" y="10981"/>
                  </a:cubicBezTo>
                  <a:cubicBezTo>
                    <a:pt x="3858" y="11361"/>
                    <a:pt x="3794" y="11593"/>
                    <a:pt x="3584" y="11951"/>
                  </a:cubicBezTo>
                  <a:cubicBezTo>
                    <a:pt x="2677" y="13447"/>
                    <a:pt x="1813" y="14965"/>
                    <a:pt x="865" y="16440"/>
                  </a:cubicBezTo>
                  <a:cubicBezTo>
                    <a:pt x="591" y="16862"/>
                    <a:pt x="675" y="17136"/>
                    <a:pt x="949" y="17473"/>
                  </a:cubicBezTo>
                  <a:cubicBezTo>
                    <a:pt x="1982" y="18864"/>
                    <a:pt x="3036" y="20297"/>
                    <a:pt x="4089" y="21667"/>
                  </a:cubicBezTo>
                  <a:cubicBezTo>
                    <a:pt x="4342" y="21941"/>
                    <a:pt x="4385" y="22362"/>
                    <a:pt x="4132" y="22636"/>
                  </a:cubicBezTo>
                  <a:cubicBezTo>
                    <a:pt x="3204" y="24175"/>
                    <a:pt x="2277" y="25713"/>
                    <a:pt x="1350" y="27252"/>
                  </a:cubicBezTo>
                  <a:cubicBezTo>
                    <a:pt x="1139" y="27505"/>
                    <a:pt x="1160" y="27884"/>
                    <a:pt x="1392" y="28116"/>
                  </a:cubicBezTo>
                  <a:cubicBezTo>
                    <a:pt x="2572" y="29697"/>
                    <a:pt x="3689" y="31320"/>
                    <a:pt x="4848" y="32900"/>
                  </a:cubicBezTo>
                  <a:cubicBezTo>
                    <a:pt x="7525" y="32837"/>
                    <a:pt x="10223" y="32669"/>
                    <a:pt x="12899" y="32542"/>
                  </a:cubicBezTo>
                  <a:cubicBezTo>
                    <a:pt x="15091" y="32437"/>
                    <a:pt x="17283" y="32373"/>
                    <a:pt x="19454" y="32226"/>
                  </a:cubicBezTo>
                  <a:cubicBezTo>
                    <a:pt x="18484" y="30835"/>
                    <a:pt x="17515" y="29444"/>
                    <a:pt x="16524" y="28074"/>
                  </a:cubicBezTo>
                  <a:cubicBezTo>
                    <a:pt x="15745" y="27020"/>
                    <a:pt x="15724" y="27041"/>
                    <a:pt x="16398" y="25945"/>
                  </a:cubicBezTo>
                  <a:cubicBezTo>
                    <a:pt x="17178" y="24618"/>
                    <a:pt x="17979" y="23248"/>
                    <a:pt x="18758" y="21941"/>
                  </a:cubicBezTo>
                  <a:cubicBezTo>
                    <a:pt x="18969" y="21646"/>
                    <a:pt x="18927" y="21245"/>
                    <a:pt x="18674" y="20992"/>
                  </a:cubicBezTo>
                  <a:cubicBezTo>
                    <a:pt x="17620" y="19559"/>
                    <a:pt x="16609" y="18105"/>
                    <a:pt x="15555" y="16693"/>
                  </a:cubicBezTo>
                  <a:cubicBezTo>
                    <a:pt x="15302" y="16440"/>
                    <a:pt x="15281" y="16040"/>
                    <a:pt x="15513" y="15766"/>
                  </a:cubicBezTo>
                  <a:cubicBezTo>
                    <a:pt x="16419" y="14290"/>
                    <a:pt x="17283" y="12794"/>
                    <a:pt x="18189" y="11340"/>
                  </a:cubicBezTo>
                  <a:cubicBezTo>
                    <a:pt x="18463" y="11002"/>
                    <a:pt x="18463" y="10539"/>
                    <a:pt x="18168" y="10223"/>
                  </a:cubicBezTo>
                  <a:cubicBezTo>
                    <a:pt x="17115" y="8832"/>
                    <a:pt x="16124" y="7377"/>
                    <a:pt x="15070" y="5986"/>
                  </a:cubicBezTo>
                  <a:cubicBezTo>
                    <a:pt x="14817" y="5712"/>
                    <a:pt x="14775" y="5291"/>
                    <a:pt x="15007" y="4996"/>
                  </a:cubicBezTo>
                  <a:cubicBezTo>
                    <a:pt x="15998" y="3352"/>
                    <a:pt x="17030" y="1708"/>
                    <a:pt x="17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50"/>
            <p:cNvSpPr/>
            <p:nvPr/>
          </p:nvSpPr>
          <p:spPr>
            <a:xfrm>
              <a:off x="3904870" y="5321570"/>
              <a:ext cx="362088" cy="612761"/>
            </a:xfrm>
            <a:custGeom>
              <a:avLst/>
              <a:gdLst/>
              <a:ahLst/>
              <a:cxnLst/>
              <a:rect l="l" t="t" r="r" b="b"/>
              <a:pathLst>
                <a:path w="19454" h="32922" extrusionOk="0">
                  <a:moveTo>
                    <a:pt x="17894" y="1"/>
                  </a:moveTo>
                  <a:cubicBezTo>
                    <a:pt x="15238" y="22"/>
                    <a:pt x="12583" y="212"/>
                    <a:pt x="9948" y="380"/>
                  </a:cubicBezTo>
                  <a:cubicBezTo>
                    <a:pt x="7735" y="507"/>
                    <a:pt x="5501" y="591"/>
                    <a:pt x="3267" y="675"/>
                  </a:cubicBezTo>
                  <a:cubicBezTo>
                    <a:pt x="2614" y="2130"/>
                    <a:pt x="1686" y="3415"/>
                    <a:pt x="885" y="4764"/>
                  </a:cubicBezTo>
                  <a:cubicBezTo>
                    <a:pt x="21" y="6239"/>
                    <a:pt x="0" y="6218"/>
                    <a:pt x="1012" y="7567"/>
                  </a:cubicBezTo>
                  <a:cubicBezTo>
                    <a:pt x="1855" y="8684"/>
                    <a:pt x="2656" y="9843"/>
                    <a:pt x="3541" y="10939"/>
                  </a:cubicBezTo>
                  <a:cubicBezTo>
                    <a:pt x="3836" y="11340"/>
                    <a:pt x="3815" y="11593"/>
                    <a:pt x="3583" y="11972"/>
                  </a:cubicBezTo>
                  <a:cubicBezTo>
                    <a:pt x="2656" y="13469"/>
                    <a:pt x="1792" y="14986"/>
                    <a:pt x="843" y="16461"/>
                  </a:cubicBezTo>
                  <a:cubicBezTo>
                    <a:pt x="590" y="16883"/>
                    <a:pt x="675" y="17136"/>
                    <a:pt x="906" y="17452"/>
                  </a:cubicBezTo>
                  <a:cubicBezTo>
                    <a:pt x="1939" y="18822"/>
                    <a:pt x="2909" y="20213"/>
                    <a:pt x="3962" y="21562"/>
                  </a:cubicBezTo>
                  <a:cubicBezTo>
                    <a:pt x="4300" y="22004"/>
                    <a:pt x="4300" y="22320"/>
                    <a:pt x="4005" y="22784"/>
                  </a:cubicBezTo>
                  <a:cubicBezTo>
                    <a:pt x="3098" y="24259"/>
                    <a:pt x="2255" y="25777"/>
                    <a:pt x="1328" y="27231"/>
                  </a:cubicBezTo>
                  <a:cubicBezTo>
                    <a:pt x="1096" y="27632"/>
                    <a:pt x="1138" y="27863"/>
                    <a:pt x="1391" y="28201"/>
                  </a:cubicBezTo>
                  <a:cubicBezTo>
                    <a:pt x="2571" y="29760"/>
                    <a:pt x="3688" y="31341"/>
                    <a:pt x="4848" y="32922"/>
                  </a:cubicBezTo>
                  <a:cubicBezTo>
                    <a:pt x="7398" y="32858"/>
                    <a:pt x="9948" y="32711"/>
                    <a:pt x="12498" y="32563"/>
                  </a:cubicBezTo>
                  <a:cubicBezTo>
                    <a:pt x="14817" y="32416"/>
                    <a:pt x="17135" y="32332"/>
                    <a:pt x="19453" y="32226"/>
                  </a:cubicBezTo>
                  <a:cubicBezTo>
                    <a:pt x="18442" y="30582"/>
                    <a:pt x="17177" y="29107"/>
                    <a:pt x="16039" y="27505"/>
                  </a:cubicBezTo>
                  <a:cubicBezTo>
                    <a:pt x="15786" y="27147"/>
                    <a:pt x="15744" y="26915"/>
                    <a:pt x="15976" y="26536"/>
                  </a:cubicBezTo>
                  <a:cubicBezTo>
                    <a:pt x="16903" y="25039"/>
                    <a:pt x="17767" y="23522"/>
                    <a:pt x="18695" y="22025"/>
                  </a:cubicBezTo>
                  <a:cubicBezTo>
                    <a:pt x="18948" y="21709"/>
                    <a:pt x="18926" y="21224"/>
                    <a:pt x="18631" y="20929"/>
                  </a:cubicBezTo>
                  <a:cubicBezTo>
                    <a:pt x="17599" y="19581"/>
                    <a:pt x="16608" y="18168"/>
                    <a:pt x="15596" y="16799"/>
                  </a:cubicBezTo>
                  <a:cubicBezTo>
                    <a:pt x="15280" y="16482"/>
                    <a:pt x="15259" y="15998"/>
                    <a:pt x="15533" y="15639"/>
                  </a:cubicBezTo>
                  <a:cubicBezTo>
                    <a:pt x="16482" y="14143"/>
                    <a:pt x="17346" y="12604"/>
                    <a:pt x="18273" y="11087"/>
                  </a:cubicBezTo>
                  <a:cubicBezTo>
                    <a:pt x="18442" y="10876"/>
                    <a:pt x="18421" y="10581"/>
                    <a:pt x="18252" y="10413"/>
                  </a:cubicBezTo>
                  <a:cubicBezTo>
                    <a:pt x="17177" y="8958"/>
                    <a:pt x="16144" y="7504"/>
                    <a:pt x="15070" y="6071"/>
                  </a:cubicBezTo>
                  <a:cubicBezTo>
                    <a:pt x="14774" y="5670"/>
                    <a:pt x="14711" y="5375"/>
                    <a:pt x="15006" y="4912"/>
                  </a:cubicBezTo>
                  <a:cubicBezTo>
                    <a:pt x="15892" y="3479"/>
                    <a:pt x="16735" y="2045"/>
                    <a:pt x="17599" y="591"/>
                  </a:cubicBezTo>
                  <a:cubicBezTo>
                    <a:pt x="17725" y="401"/>
                    <a:pt x="17788" y="191"/>
                    <a:pt x="17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50"/>
            <p:cNvSpPr/>
            <p:nvPr/>
          </p:nvSpPr>
          <p:spPr>
            <a:xfrm>
              <a:off x="4178274" y="5307463"/>
              <a:ext cx="360915" cy="613933"/>
            </a:xfrm>
            <a:custGeom>
              <a:avLst/>
              <a:gdLst/>
              <a:ahLst/>
              <a:cxnLst/>
              <a:rect l="l" t="t" r="r" b="b"/>
              <a:pathLst>
                <a:path w="19391" h="32985" extrusionOk="0">
                  <a:moveTo>
                    <a:pt x="17641" y="0"/>
                  </a:moveTo>
                  <a:lnTo>
                    <a:pt x="17641" y="0"/>
                  </a:lnTo>
                  <a:cubicBezTo>
                    <a:pt x="15470" y="127"/>
                    <a:pt x="13278" y="253"/>
                    <a:pt x="11107" y="359"/>
                  </a:cubicBezTo>
                  <a:cubicBezTo>
                    <a:pt x="8641" y="464"/>
                    <a:pt x="6175" y="548"/>
                    <a:pt x="3689" y="654"/>
                  </a:cubicBezTo>
                  <a:cubicBezTo>
                    <a:pt x="3520" y="675"/>
                    <a:pt x="3351" y="696"/>
                    <a:pt x="3183" y="759"/>
                  </a:cubicBezTo>
                  <a:cubicBezTo>
                    <a:pt x="3098" y="949"/>
                    <a:pt x="3014" y="1159"/>
                    <a:pt x="2909" y="1349"/>
                  </a:cubicBezTo>
                  <a:cubicBezTo>
                    <a:pt x="2045" y="2803"/>
                    <a:pt x="1202" y="4258"/>
                    <a:pt x="295" y="5670"/>
                  </a:cubicBezTo>
                  <a:cubicBezTo>
                    <a:pt x="0" y="6133"/>
                    <a:pt x="63" y="6428"/>
                    <a:pt x="358" y="6829"/>
                  </a:cubicBezTo>
                  <a:cubicBezTo>
                    <a:pt x="1433" y="8262"/>
                    <a:pt x="2466" y="9737"/>
                    <a:pt x="3541" y="11171"/>
                  </a:cubicBezTo>
                  <a:cubicBezTo>
                    <a:pt x="3731" y="11339"/>
                    <a:pt x="3752" y="11634"/>
                    <a:pt x="3562" y="11845"/>
                  </a:cubicBezTo>
                  <a:cubicBezTo>
                    <a:pt x="2656" y="13362"/>
                    <a:pt x="1792" y="14901"/>
                    <a:pt x="843" y="16397"/>
                  </a:cubicBezTo>
                  <a:cubicBezTo>
                    <a:pt x="569" y="16756"/>
                    <a:pt x="590" y="17240"/>
                    <a:pt x="906" y="17557"/>
                  </a:cubicBezTo>
                  <a:cubicBezTo>
                    <a:pt x="1918" y="18926"/>
                    <a:pt x="2888" y="20339"/>
                    <a:pt x="3941" y="21687"/>
                  </a:cubicBezTo>
                  <a:cubicBezTo>
                    <a:pt x="4236" y="21982"/>
                    <a:pt x="4258" y="22467"/>
                    <a:pt x="4005" y="22783"/>
                  </a:cubicBezTo>
                  <a:cubicBezTo>
                    <a:pt x="3077" y="24280"/>
                    <a:pt x="2213" y="25797"/>
                    <a:pt x="1286" y="27294"/>
                  </a:cubicBezTo>
                  <a:cubicBezTo>
                    <a:pt x="1033" y="27673"/>
                    <a:pt x="1075" y="27905"/>
                    <a:pt x="1349" y="28263"/>
                  </a:cubicBezTo>
                  <a:cubicBezTo>
                    <a:pt x="2466" y="29865"/>
                    <a:pt x="3731" y="31340"/>
                    <a:pt x="4763" y="32984"/>
                  </a:cubicBezTo>
                  <a:cubicBezTo>
                    <a:pt x="7061" y="32879"/>
                    <a:pt x="9358" y="32752"/>
                    <a:pt x="11634" y="32647"/>
                  </a:cubicBezTo>
                  <a:cubicBezTo>
                    <a:pt x="14079" y="32542"/>
                    <a:pt x="16524" y="32457"/>
                    <a:pt x="18969" y="32373"/>
                  </a:cubicBezTo>
                  <a:cubicBezTo>
                    <a:pt x="19116" y="32373"/>
                    <a:pt x="19264" y="32352"/>
                    <a:pt x="19390" y="32246"/>
                  </a:cubicBezTo>
                  <a:cubicBezTo>
                    <a:pt x="19369" y="32141"/>
                    <a:pt x="19327" y="32057"/>
                    <a:pt x="19285" y="31951"/>
                  </a:cubicBezTo>
                  <a:cubicBezTo>
                    <a:pt x="18147" y="30413"/>
                    <a:pt x="17030" y="28895"/>
                    <a:pt x="15871" y="27357"/>
                  </a:cubicBezTo>
                  <a:cubicBezTo>
                    <a:pt x="15639" y="27041"/>
                    <a:pt x="15575" y="26830"/>
                    <a:pt x="15807" y="26451"/>
                  </a:cubicBezTo>
                  <a:cubicBezTo>
                    <a:pt x="16735" y="24954"/>
                    <a:pt x="17620" y="23437"/>
                    <a:pt x="18526" y="21961"/>
                  </a:cubicBezTo>
                  <a:cubicBezTo>
                    <a:pt x="18779" y="21540"/>
                    <a:pt x="18821" y="21245"/>
                    <a:pt x="18484" y="20802"/>
                  </a:cubicBezTo>
                  <a:cubicBezTo>
                    <a:pt x="17409" y="19411"/>
                    <a:pt x="16376" y="17957"/>
                    <a:pt x="15323" y="16524"/>
                  </a:cubicBezTo>
                  <a:cubicBezTo>
                    <a:pt x="15112" y="16271"/>
                    <a:pt x="15112" y="15892"/>
                    <a:pt x="15323" y="15660"/>
                  </a:cubicBezTo>
                  <a:cubicBezTo>
                    <a:pt x="16292" y="14142"/>
                    <a:pt x="17177" y="12583"/>
                    <a:pt x="18126" y="11044"/>
                  </a:cubicBezTo>
                  <a:cubicBezTo>
                    <a:pt x="18336" y="10770"/>
                    <a:pt x="18294" y="10412"/>
                    <a:pt x="18062" y="10159"/>
                  </a:cubicBezTo>
                  <a:cubicBezTo>
                    <a:pt x="16966" y="8705"/>
                    <a:pt x="15892" y="7208"/>
                    <a:pt x="14775" y="5733"/>
                  </a:cubicBezTo>
                  <a:cubicBezTo>
                    <a:pt x="14585" y="5543"/>
                    <a:pt x="14564" y="5227"/>
                    <a:pt x="14753" y="4995"/>
                  </a:cubicBezTo>
                  <a:cubicBezTo>
                    <a:pt x="15723" y="3330"/>
                    <a:pt x="16692" y="1665"/>
                    <a:pt x="176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50"/>
            <p:cNvSpPr/>
            <p:nvPr/>
          </p:nvSpPr>
          <p:spPr>
            <a:xfrm>
              <a:off x="3122703" y="5358458"/>
              <a:ext cx="359742" cy="612779"/>
            </a:xfrm>
            <a:custGeom>
              <a:avLst/>
              <a:gdLst/>
              <a:ahLst/>
              <a:cxnLst/>
              <a:rect l="l" t="t" r="r" b="b"/>
              <a:pathLst>
                <a:path w="19328" h="32923" extrusionOk="0">
                  <a:moveTo>
                    <a:pt x="16819" y="0"/>
                  </a:moveTo>
                  <a:cubicBezTo>
                    <a:pt x="14438" y="127"/>
                    <a:pt x="12056" y="253"/>
                    <a:pt x="9674" y="380"/>
                  </a:cubicBezTo>
                  <a:cubicBezTo>
                    <a:pt x="7546" y="485"/>
                    <a:pt x="5396" y="590"/>
                    <a:pt x="3246" y="675"/>
                  </a:cubicBezTo>
                  <a:cubicBezTo>
                    <a:pt x="3246" y="1054"/>
                    <a:pt x="3014" y="1328"/>
                    <a:pt x="2846" y="1644"/>
                  </a:cubicBezTo>
                  <a:cubicBezTo>
                    <a:pt x="1982" y="3098"/>
                    <a:pt x="1117" y="4574"/>
                    <a:pt x="211" y="6028"/>
                  </a:cubicBezTo>
                  <a:cubicBezTo>
                    <a:pt x="0" y="6365"/>
                    <a:pt x="43" y="6555"/>
                    <a:pt x="274" y="6871"/>
                  </a:cubicBezTo>
                  <a:cubicBezTo>
                    <a:pt x="1307" y="8199"/>
                    <a:pt x="2277" y="9590"/>
                    <a:pt x="3309" y="10917"/>
                  </a:cubicBezTo>
                  <a:cubicBezTo>
                    <a:pt x="3731" y="11444"/>
                    <a:pt x="3773" y="11866"/>
                    <a:pt x="3373" y="12477"/>
                  </a:cubicBezTo>
                  <a:cubicBezTo>
                    <a:pt x="2487" y="13805"/>
                    <a:pt x="1729" y="15238"/>
                    <a:pt x="864" y="16566"/>
                  </a:cubicBezTo>
                  <a:cubicBezTo>
                    <a:pt x="506" y="17072"/>
                    <a:pt x="654" y="17388"/>
                    <a:pt x="970" y="17809"/>
                  </a:cubicBezTo>
                  <a:cubicBezTo>
                    <a:pt x="2003" y="19179"/>
                    <a:pt x="3014" y="20591"/>
                    <a:pt x="4047" y="21982"/>
                  </a:cubicBezTo>
                  <a:cubicBezTo>
                    <a:pt x="4279" y="22214"/>
                    <a:pt x="4300" y="22572"/>
                    <a:pt x="4089" y="22846"/>
                  </a:cubicBezTo>
                  <a:cubicBezTo>
                    <a:pt x="3162" y="24364"/>
                    <a:pt x="2319" y="25902"/>
                    <a:pt x="1349" y="27399"/>
                  </a:cubicBezTo>
                  <a:cubicBezTo>
                    <a:pt x="1054" y="27884"/>
                    <a:pt x="1138" y="28158"/>
                    <a:pt x="1434" y="28537"/>
                  </a:cubicBezTo>
                  <a:cubicBezTo>
                    <a:pt x="2508" y="29991"/>
                    <a:pt x="3520" y="31445"/>
                    <a:pt x="4574" y="32921"/>
                  </a:cubicBezTo>
                  <a:cubicBezTo>
                    <a:pt x="4680" y="32922"/>
                    <a:pt x="4787" y="32922"/>
                    <a:pt x="4893" y="32922"/>
                  </a:cubicBezTo>
                  <a:cubicBezTo>
                    <a:pt x="6829" y="32922"/>
                    <a:pt x="8747" y="32748"/>
                    <a:pt x="10665" y="32668"/>
                  </a:cubicBezTo>
                  <a:cubicBezTo>
                    <a:pt x="13552" y="32563"/>
                    <a:pt x="16440" y="32436"/>
                    <a:pt x="19327" y="32246"/>
                  </a:cubicBezTo>
                  <a:cubicBezTo>
                    <a:pt x="18168" y="30645"/>
                    <a:pt x="17051" y="29043"/>
                    <a:pt x="15871" y="27462"/>
                  </a:cubicBezTo>
                  <a:cubicBezTo>
                    <a:pt x="15639" y="27230"/>
                    <a:pt x="15639" y="26851"/>
                    <a:pt x="15829" y="26598"/>
                  </a:cubicBezTo>
                  <a:cubicBezTo>
                    <a:pt x="16777" y="25059"/>
                    <a:pt x="17662" y="23500"/>
                    <a:pt x="18632" y="21982"/>
                  </a:cubicBezTo>
                  <a:cubicBezTo>
                    <a:pt x="18863" y="21687"/>
                    <a:pt x="18842" y="21266"/>
                    <a:pt x="18568" y="21013"/>
                  </a:cubicBezTo>
                  <a:cubicBezTo>
                    <a:pt x="17494" y="19622"/>
                    <a:pt x="16482" y="18210"/>
                    <a:pt x="15428" y="16819"/>
                  </a:cubicBezTo>
                  <a:cubicBezTo>
                    <a:pt x="15175" y="16482"/>
                    <a:pt x="15091" y="16208"/>
                    <a:pt x="15344" y="15765"/>
                  </a:cubicBezTo>
                  <a:cubicBezTo>
                    <a:pt x="16292" y="14311"/>
                    <a:pt x="17156" y="12793"/>
                    <a:pt x="18063" y="11297"/>
                  </a:cubicBezTo>
                  <a:cubicBezTo>
                    <a:pt x="18294" y="10939"/>
                    <a:pt x="18337" y="10686"/>
                    <a:pt x="18042" y="10306"/>
                  </a:cubicBezTo>
                  <a:cubicBezTo>
                    <a:pt x="17177" y="9210"/>
                    <a:pt x="16377" y="8072"/>
                    <a:pt x="15533" y="6955"/>
                  </a:cubicBezTo>
                  <a:cubicBezTo>
                    <a:pt x="14480" y="5564"/>
                    <a:pt x="14501" y="5585"/>
                    <a:pt x="15386" y="4089"/>
                  </a:cubicBezTo>
                  <a:cubicBezTo>
                    <a:pt x="16187" y="2740"/>
                    <a:pt x="17093" y="1454"/>
                    <a:pt x="17746" y="21"/>
                  </a:cubicBezTo>
                  <a:cubicBezTo>
                    <a:pt x="17451" y="21"/>
                    <a:pt x="17156" y="0"/>
                    <a:pt x="16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50"/>
            <p:cNvSpPr/>
            <p:nvPr/>
          </p:nvSpPr>
          <p:spPr>
            <a:xfrm>
              <a:off x="3667164" y="5334133"/>
              <a:ext cx="327952" cy="611960"/>
            </a:xfrm>
            <a:custGeom>
              <a:avLst/>
              <a:gdLst/>
              <a:ahLst/>
              <a:cxnLst/>
              <a:rect l="l" t="t" r="r" b="b"/>
              <a:pathLst>
                <a:path w="17620" h="32879" extrusionOk="0">
                  <a:moveTo>
                    <a:pt x="16039" y="0"/>
                  </a:moveTo>
                  <a:lnTo>
                    <a:pt x="16039" y="0"/>
                  </a:lnTo>
                  <a:cubicBezTo>
                    <a:pt x="14479" y="85"/>
                    <a:pt x="12941" y="169"/>
                    <a:pt x="11381" y="232"/>
                  </a:cubicBezTo>
                  <a:cubicBezTo>
                    <a:pt x="8789" y="338"/>
                    <a:pt x="6217" y="422"/>
                    <a:pt x="3625" y="527"/>
                  </a:cubicBezTo>
                  <a:cubicBezTo>
                    <a:pt x="3456" y="548"/>
                    <a:pt x="3288" y="591"/>
                    <a:pt x="3119" y="633"/>
                  </a:cubicBezTo>
                  <a:cubicBezTo>
                    <a:pt x="2255" y="2361"/>
                    <a:pt x="1222" y="3984"/>
                    <a:pt x="232" y="5649"/>
                  </a:cubicBezTo>
                  <a:cubicBezTo>
                    <a:pt x="0" y="5944"/>
                    <a:pt x="42" y="6365"/>
                    <a:pt x="316" y="6618"/>
                  </a:cubicBezTo>
                  <a:cubicBezTo>
                    <a:pt x="1349" y="8030"/>
                    <a:pt x="2339" y="9464"/>
                    <a:pt x="3393" y="10855"/>
                  </a:cubicBezTo>
                  <a:cubicBezTo>
                    <a:pt x="3688" y="11171"/>
                    <a:pt x="3688" y="11655"/>
                    <a:pt x="3414" y="11972"/>
                  </a:cubicBezTo>
                  <a:cubicBezTo>
                    <a:pt x="2508" y="13447"/>
                    <a:pt x="1644" y="14943"/>
                    <a:pt x="738" y="16398"/>
                  </a:cubicBezTo>
                  <a:cubicBezTo>
                    <a:pt x="527" y="16672"/>
                    <a:pt x="548" y="17072"/>
                    <a:pt x="780" y="17325"/>
                  </a:cubicBezTo>
                  <a:cubicBezTo>
                    <a:pt x="1834" y="18758"/>
                    <a:pt x="2845" y="20212"/>
                    <a:pt x="3899" y="21624"/>
                  </a:cubicBezTo>
                  <a:cubicBezTo>
                    <a:pt x="4152" y="21877"/>
                    <a:pt x="4194" y="22278"/>
                    <a:pt x="3983" y="22573"/>
                  </a:cubicBezTo>
                  <a:cubicBezTo>
                    <a:pt x="3204" y="23901"/>
                    <a:pt x="2403" y="25249"/>
                    <a:pt x="1623" y="26577"/>
                  </a:cubicBezTo>
                  <a:cubicBezTo>
                    <a:pt x="948" y="27673"/>
                    <a:pt x="970" y="27652"/>
                    <a:pt x="1749" y="28706"/>
                  </a:cubicBezTo>
                  <a:cubicBezTo>
                    <a:pt x="2740" y="30097"/>
                    <a:pt x="3709" y="31488"/>
                    <a:pt x="4700" y="32879"/>
                  </a:cubicBezTo>
                  <a:cubicBezTo>
                    <a:pt x="6239" y="32816"/>
                    <a:pt x="7756" y="32710"/>
                    <a:pt x="9295" y="32668"/>
                  </a:cubicBezTo>
                  <a:cubicBezTo>
                    <a:pt x="12077" y="32563"/>
                    <a:pt x="14838" y="32436"/>
                    <a:pt x="17620" y="32247"/>
                  </a:cubicBezTo>
                  <a:cubicBezTo>
                    <a:pt x="16460" y="30666"/>
                    <a:pt x="15343" y="29085"/>
                    <a:pt x="14163" y="27526"/>
                  </a:cubicBezTo>
                  <a:cubicBezTo>
                    <a:pt x="13910" y="27188"/>
                    <a:pt x="13868" y="26957"/>
                    <a:pt x="14100" y="26556"/>
                  </a:cubicBezTo>
                  <a:cubicBezTo>
                    <a:pt x="15027" y="25081"/>
                    <a:pt x="15870" y="23584"/>
                    <a:pt x="16777" y="22109"/>
                  </a:cubicBezTo>
                  <a:cubicBezTo>
                    <a:pt x="17072" y="21645"/>
                    <a:pt x="17072" y="21329"/>
                    <a:pt x="16734" y="20887"/>
                  </a:cubicBezTo>
                  <a:cubicBezTo>
                    <a:pt x="15702" y="19538"/>
                    <a:pt x="14711" y="18147"/>
                    <a:pt x="13678" y="16777"/>
                  </a:cubicBezTo>
                  <a:cubicBezTo>
                    <a:pt x="13447" y="16461"/>
                    <a:pt x="13362" y="16208"/>
                    <a:pt x="13615" y="15786"/>
                  </a:cubicBezTo>
                  <a:cubicBezTo>
                    <a:pt x="14564" y="14311"/>
                    <a:pt x="15428" y="12794"/>
                    <a:pt x="16355" y="11297"/>
                  </a:cubicBezTo>
                  <a:cubicBezTo>
                    <a:pt x="16566" y="10918"/>
                    <a:pt x="16629" y="10665"/>
                    <a:pt x="16313" y="10264"/>
                  </a:cubicBezTo>
                  <a:cubicBezTo>
                    <a:pt x="15449" y="9168"/>
                    <a:pt x="14648" y="8009"/>
                    <a:pt x="13784" y="6892"/>
                  </a:cubicBezTo>
                  <a:cubicBezTo>
                    <a:pt x="12772" y="5543"/>
                    <a:pt x="12793" y="5564"/>
                    <a:pt x="13678" y="4089"/>
                  </a:cubicBezTo>
                  <a:cubicBezTo>
                    <a:pt x="14479" y="2740"/>
                    <a:pt x="15386" y="1434"/>
                    <a:pt x="160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50"/>
            <p:cNvSpPr/>
            <p:nvPr/>
          </p:nvSpPr>
          <p:spPr>
            <a:xfrm>
              <a:off x="4722716" y="5282747"/>
              <a:ext cx="332289" cy="612444"/>
            </a:xfrm>
            <a:custGeom>
              <a:avLst/>
              <a:gdLst/>
              <a:ahLst/>
              <a:cxnLst/>
              <a:rect l="l" t="t" r="r" b="b"/>
              <a:pathLst>
                <a:path w="17853" h="32905" extrusionOk="0">
                  <a:moveTo>
                    <a:pt x="16377" y="0"/>
                  </a:moveTo>
                  <a:lnTo>
                    <a:pt x="3057" y="654"/>
                  </a:lnTo>
                  <a:cubicBezTo>
                    <a:pt x="2108" y="2277"/>
                    <a:pt x="1181" y="3878"/>
                    <a:pt x="233" y="5480"/>
                  </a:cubicBezTo>
                  <a:cubicBezTo>
                    <a:pt x="1" y="5775"/>
                    <a:pt x="22" y="6197"/>
                    <a:pt x="254" y="6492"/>
                  </a:cubicBezTo>
                  <a:cubicBezTo>
                    <a:pt x="1308" y="7904"/>
                    <a:pt x="2298" y="9337"/>
                    <a:pt x="3373" y="10728"/>
                  </a:cubicBezTo>
                  <a:cubicBezTo>
                    <a:pt x="3689" y="11129"/>
                    <a:pt x="3626" y="11381"/>
                    <a:pt x="3394" y="11761"/>
                  </a:cubicBezTo>
                  <a:cubicBezTo>
                    <a:pt x="2530" y="13236"/>
                    <a:pt x="1687" y="14711"/>
                    <a:pt x="781" y="16166"/>
                  </a:cubicBezTo>
                  <a:cubicBezTo>
                    <a:pt x="507" y="16503"/>
                    <a:pt x="528" y="16967"/>
                    <a:pt x="823" y="17283"/>
                  </a:cubicBezTo>
                  <a:cubicBezTo>
                    <a:pt x="1856" y="18653"/>
                    <a:pt x="2846" y="20065"/>
                    <a:pt x="3900" y="21456"/>
                  </a:cubicBezTo>
                  <a:cubicBezTo>
                    <a:pt x="4174" y="21709"/>
                    <a:pt x="4195" y="22151"/>
                    <a:pt x="3963" y="22446"/>
                  </a:cubicBezTo>
                  <a:cubicBezTo>
                    <a:pt x="3036" y="23964"/>
                    <a:pt x="2130" y="25523"/>
                    <a:pt x="1223" y="27062"/>
                  </a:cubicBezTo>
                  <a:cubicBezTo>
                    <a:pt x="1013" y="27315"/>
                    <a:pt x="1034" y="27673"/>
                    <a:pt x="1265" y="27905"/>
                  </a:cubicBezTo>
                  <a:cubicBezTo>
                    <a:pt x="1666" y="28411"/>
                    <a:pt x="2045" y="28917"/>
                    <a:pt x="2382" y="29444"/>
                  </a:cubicBezTo>
                  <a:cubicBezTo>
                    <a:pt x="3183" y="30603"/>
                    <a:pt x="4132" y="31635"/>
                    <a:pt x="4764" y="32900"/>
                  </a:cubicBezTo>
                  <a:cubicBezTo>
                    <a:pt x="4877" y="32903"/>
                    <a:pt x="4990" y="32904"/>
                    <a:pt x="5104" y="32904"/>
                  </a:cubicBezTo>
                  <a:cubicBezTo>
                    <a:pt x="5839" y="32904"/>
                    <a:pt x="6587" y="32849"/>
                    <a:pt x="7335" y="32795"/>
                  </a:cubicBezTo>
                  <a:cubicBezTo>
                    <a:pt x="9822" y="32668"/>
                    <a:pt x="12330" y="32626"/>
                    <a:pt x="14817" y="32479"/>
                  </a:cubicBezTo>
                  <a:cubicBezTo>
                    <a:pt x="15808" y="32415"/>
                    <a:pt x="16820" y="32415"/>
                    <a:pt x="17852" y="32331"/>
                  </a:cubicBezTo>
                  <a:cubicBezTo>
                    <a:pt x="17705" y="32057"/>
                    <a:pt x="17452" y="31973"/>
                    <a:pt x="17262" y="31846"/>
                  </a:cubicBezTo>
                  <a:cubicBezTo>
                    <a:pt x="15787" y="30835"/>
                    <a:pt x="14290" y="29823"/>
                    <a:pt x="12794" y="28811"/>
                  </a:cubicBezTo>
                  <a:cubicBezTo>
                    <a:pt x="12499" y="28622"/>
                    <a:pt x="12351" y="28495"/>
                    <a:pt x="12710" y="28200"/>
                  </a:cubicBezTo>
                  <a:cubicBezTo>
                    <a:pt x="14143" y="27041"/>
                    <a:pt x="15576" y="25819"/>
                    <a:pt x="17051" y="24680"/>
                  </a:cubicBezTo>
                  <a:cubicBezTo>
                    <a:pt x="17578" y="24280"/>
                    <a:pt x="17431" y="24132"/>
                    <a:pt x="16988" y="23837"/>
                  </a:cubicBezTo>
                  <a:cubicBezTo>
                    <a:pt x="15323" y="22741"/>
                    <a:pt x="13679" y="21603"/>
                    <a:pt x="11993" y="20465"/>
                  </a:cubicBezTo>
                  <a:cubicBezTo>
                    <a:pt x="12183" y="20297"/>
                    <a:pt x="12309" y="20170"/>
                    <a:pt x="12478" y="20044"/>
                  </a:cubicBezTo>
                  <a:cubicBezTo>
                    <a:pt x="13827" y="18906"/>
                    <a:pt x="15218" y="17789"/>
                    <a:pt x="16567" y="16650"/>
                  </a:cubicBezTo>
                  <a:cubicBezTo>
                    <a:pt x="17136" y="16187"/>
                    <a:pt x="17136" y="16124"/>
                    <a:pt x="16525" y="15723"/>
                  </a:cubicBezTo>
                  <a:lnTo>
                    <a:pt x="12225" y="12794"/>
                  </a:lnTo>
                  <a:cubicBezTo>
                    <a:pt x="11593" y="12372"/>
                    <a:pt x="11572" y="12351"/>
                    <a:pt x="12183" y="11845"/>
                  </a:cubicBezTo>
                  <a:cubicBezTo>
                    <a:pt x="13532" y="10728"/>
                    <a:pt x="14881" y="9611"/>
                    <a:pt x="16251" y="8536"/>
                  </a:cubicBezTo>
                  <a:cubicBezTo>
                    <a:pt x="16756" y="8157"/>
                    <a:pt x="16672" y="7988"/>
                    <a:pt x="16208" y="7672"/>
                  </a:cubicBezTo>
                  <a:cubicBezTo>
                    <a:pt x="14691" y="6682"/>
                    <a:pt x="13195" y="5628"/>
                    <a:pt x="11698" y="4616"/>
                  </a:cubicBezTo>
                  <a:cubicBezTo>
                    <a:pt x="11340" y="4384"/>
                    <a:pt x="11319" y="4195"/>
                    <a:pt x="11656" y="3942"/>
                  </a:cubicBezTo>
                  <a:cubicBezTo>
                    <a:pt x="12351" y="3373"/>
                    <a:pt x="13026" y="2783"/>
                    <a:pt x="13721" y="2213"/>
                  </a:cubicBezTo>
                  <a:lnTo>
                    <a:pt x="163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50"/>
            <p:cNvSpPr/>
            <p:nvPr/>
          </p:nvSpPr>
          <p:spPr>
            <a:xfrm>
              <a:off x="2628456" y="5385091"/>
              <a:ext cx="307572" cy="614361"/>
            </a:xfrm>
            <a:custGeom>
              <a:avLst/>
              <a:gdLst/>
              <a:ahLst/>
              <a:cxnLst/>
              <a:rect l="l" t="t" r="r" b="b"/>
              <a:pathLst>
                <a:path w="16525" h="33008" extrusionOk="0">
                  <a:moveTo>
                    <a:pt x="14860" y="0"/>
                  </a:moveTo>
                  <a:cubicBezTo>
                    <a:pt x="13036" y="0"/>
                    <a:pt x="11227" y="156"/>
                    <a:pt x="9400" y="255"/>
                  </a:cubicBezTo>
                  <a:cubicBezTo>
                    <a:pt x="7061" y="382"/>
                    <a:pt x="4722" y="424"/>
                    <a:pt x="2382" y="571"/>
                  </a:cubicBezTo>
                  <a:cubicBezTo>
                    <a:pt x="1644" y="635"/>
                    <a:pt x="886" y="614"/>
                    <a:pt x="0" y="740"/>
                  </a:cubicBezTo>
                  <a:cubicBezTo>
                    <a:pt x="1771" y="1941"/>
                    <a:pt x="3415" y="3058"/>
                    <a:pt x="5080" y="4154"/>
                  </a:cubicBezTo>
                  <a:cubicBezTo>
                    <a:pt x="5417" y="4386"/>
                    <a:pt x="5459" y="4513"/>
                    <a:pt x="5122" y="4765"/>
                  </a:cubicBezTo>
                  <a:cubicBezTo>
                    <a:pt x="3668" y="5946"/>
                    <a:pt x="2256" y="7147"/>
                    <a:pt x="801" y="8306"/>
                  </a:cubicBezTo>
                  <a:cubicBezTo>
                    <a:pt x="359" y="8665"/>
                    <a:pt x="422" y="8833"/>
                    <a:pt x="843" y="9107"/>
                  </a:cubicBezTo>
                  <a:cubicBezTo>
                    <a:pt x="2298" y="10077"/>
                    <a:pt x="3752" y="11088"/>
                    <a:pt x="5206" y="12058"/>
                  </a:cubicBezTo>
                  <a:cubicBezTo>
                    <a:pt x="5860" y="12500"/>
                    <a:pt x="5881" y="12500"/>
                    <a:pt x="5291" y="13006"/>
                  </a:cubicBezTo>
                  <a:cubicBezTo>
                    <a:pt x="5122" y="13154"/>
                    <a:pt x="4932" y="13322"/>
                    <a:pt x="4743" y="13470"/>
                  </a:cubicBezTo>
                  <a:lnTo>
                    <a:pt x="696" y="16800"/>
                  </a:lnTo>
                  <a:cubicBezTo>
                    <a:pt x="928" y="16968"/>
                    <a:pt x="1139" y="17116"/>
                    <a:pt x="1328" y="17242"/>
                  </a:cubicBezTo>
                  <a:cubicBezTo>
                    <a:pt x="2825" y="18254"/>
                    <a:pt x="4300" y="19287"/>
                    <a:pt x="5796" y="20256"/>
                  </a:cubicBezTo>
                  <a:cubicBezTo>
                    <a:pt x="6239" y="20551"/>
                    <a:pt x="6218" y="20720"/>
                    <a:pt x="5839" y="21015"/>
                  </a:cubicBezTo>
                  <a:cubicBezTo>
                    <a:pt x="4426" y="22153"/>
                    <a:pt x="3056" y="23354"/>
                    <a:pt x="1623" y="24493"/>
                  </a:cubicBezTo>
                  <a:cubicBezTo>
                    <a:pt x="1181" y="24851"/>
                    <a:pt x="1181" y="25019"/>
                    <a:pt x="1665" y="25336"/>
                  </a:cubicBezTo>
                  <a:cubicBezTo>
                    <a:pt x="3183" y="26326"/>
                    <a:pt x="4679" y="27359"/>
                    <a:pt x="6197" y="28349"/>
                  </a:cubicBezTo>
                  <a:cubicBezTo>
                    <a:pt x="6555" y="28581"/>
                    <a:pt x="6703" y="28708"/>
                    <a:pt x="6281" y="29045"/>
                  </a:cubicBezTo>
                  <a:cubicBezTo>
                    <a:pt x="5522" y="29614"/>
                    <a:pt x="4806" y="30225"/>
                    <a:pt x="4110" y="30836"/>
                  </a:cubicBezTo>
                  <a:cubicBezTo>
                    <a:pt x="3330" y="31511"/>
                    <a:pt x="2487" y="32080"/>
                    <a:pt x="1792" y="32818"/>
                  </a:cubicBezTo>
                  <a:cubicBezTo>
                    <a:pt x="1813" y="32881"/>
                    <a:pt x="1834" y="32944"/>
                    <a:pt x="1855" y="33007"/>
                  </a:cubicBezTo>
                  <a:lnTo>
                    <a:pt x="16524" y="32249"/>
                  </a:lnTo>
                  <a:cubicBezTo>
                    <a:pt x="16419" y="32059"/>
                    <a:pt x="16313" y="31869"/>
                    <a:pt x="16187" y="31701"/>
                  </a:cubicBezTo>
                  <a:cubicBezTo>
                    <a:pt x="15217" y="30352"/>
                    <a:pt x="14248" y="28982"/>
                    <a:pt x="13257" y="27654"/>
                  </a:cubicBezTo>
                  <a:cubicBezTo>
                    <a:pt x="13025" y="27443"/>
                    <a:pt x="13004" y="27085"/>
                    <a:pt x="13173" y="26832"/>
                  </a:cubicBezTo>
                  <a:cubicBezTo>
                    <a:pt x="14121" y="25293"/>
                    <a:pt x="15007" y="23734"/>
                    <a:pt x="15934" y="22216"/>
                  </a:cubicBezTo>
                  <a:cubicBezTo>
                    <a:pt x="16166" y="21921"/>
                    <a:pt x="16166" y="21500"/>
                    <a:pt x="15913" y="21205"/>
                  </a:cubicBezTo>
                  <a:cubicBezTo>
                    <a:pt x="14859" y="19750"/>
                    <a:pt x="13805" y="18296"/>
                    <a:pt x="12752" y="16863"/>
                  </a:cubicBezTo>
                  <a:cubicBezTo>
                    <a:pt x="12520" y="16631"/>
                    <a:pt x="12499" y="16252"/>
                    <a:pt x="12688" y="15999"/>
                  </a:cubicBezTo>
                  <a:cubicBezTo>
                    <a:pt x="13658" y="14439"/>
                    <a:pt x="14543" y="12859"/>
                    <a:pt x="15491" y="11299"/>
                  </a:cubicBezTo>
                  <a:cubicBezTo>
                    <a:pt x="15681" y="11088"/>
                    <a:pt x="15660" y="10751"/>
                    <a:pt x="15449" y="10561"/>
                  </a:cubicBezTo>
                  <a:cubicBezTo>
                    <a:pt x="14353" y="9107"/>
                    <a:pt x="13299" y="7632"/>
                    <a:pt x="12225" y="6178"/>
                  </a:cubicBezTo>
                  <a:cubicBezTo>
                    <a:pt x="11972" y="5904"/>
                    <a:pt x="11972" y="5503"/>
                    <a:pt x="12182" y="5229"/>
                  </a:cubicBezTo>
                  <a:cubicBezTo>
                    <a:pt x="12583" y="4618"/>
                    <a:pt x="12962" y="4007"/>
                    <a:pt x="13299" y="3374"/>
                  </a:cubicBezTo>
                  <a:cubicBezTo>
                    <a:pt x="13932" y="2236"/>
                    <a:pt x="14691" y="1204"/>
                    <a:pt x="15196" y="2"/>
                  </a:cubicBezTo>
                  <a:cubicBezTo>
                    <a:pt x="15084" y="1"/>
                    <a:pt x="14972" y="0"/>
                    <a:pt x="148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0FE72FF-5F35-64B6-6250-21B359F9D8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7490819"/>
              </p:ext>
            </p:extLst>
          </p:nvPr>
        </p:nvGraphicFramePr>
        <p:xfrm>
          <a:off x="951350" y="1414108"/>
          <a:ext cx="7641081" cy="3142416"/>
        </p:xfrm>
        <a:graphic>
          <a:graphicData uri="http://schemas.openxmlformats.org/drawingml/2006/table">
            <a:tbl>
              <a:tblPr firstRow="1" bandRow="1">
                <a:tableStyleId>{7AB134B9-2856-4DC0-AD46-5FB973E5236E}</a:tableStyleId>
              </a:tblPr>
              <a:tblGrid>
                <a:gridCol w="448101">
                  <a:extLst>
                    <a:ext uri="{9D8B030D-6E8A-4147-A177-3AD203B41FA5}">
                      <a16:colId xmlns:a16="http://schemas.microsoft.com/office/drawing/2014/main" val="817465616"/>
                    </a:ext>
                  </a:extLst>
                </a:gridCol>
                <a:gridCol w="4650475">
                  <a:extLst>
                    <a:ext uri="{9D8B030D-6E8A-4147-A177-3AD203B41FA5}">
                      <a16:colId xmlns:a16="http://schemas.microsoft.com/office/drawing/2014/main" val="891389017"/>
                    </a:ext>
                  </a:extLst>
                </a:gridCol>
                <a:gridCol w="595423">
                  <a:extLst>
                    <a:ext uri="{9D8B030D-6E8A-4147-A177-3AD203B41FA5}">
                      <a16:colId xmlns:a16="http://schemas.microsoft.com/office/drawing/2014/main" val="776748804"/>
                    </a:ext>
                  </a:extLst>
                </a:gridCol>
                <a:gridCol w="510363">
                  <a:extLst>
                    <a:ext uri="{9D8B030D-6E8A-4147-A177-3AD203B41FA5}">
                      <a16:colId xmlns:a16="http://schemas.microsoft.com/office/drawing/2014/main" val="876395792"/>
                    </a:ext>
                  </a:extLst>
                </a:gridCol>
                <a:gridCol w="467832">
                  <a:extLst>
                    <a:ext uri="{9D8B030D-6E8A-4147-A177-3AD203B41FA5}">
                      <a16:colId xmlns:a16="http://schemas.microsoft.com/office/drawing/2014/main" val="112627304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147938771"/>
                    </a:ext>
                  </a:extLst>
                </a:gridCol>
                <a:gridCol w="511687">
                  <a:extLst>
                    <a:ext uri="{9D8B030D-6E8A-4147-A177-3AD203B41FA5}">
                      <a16:colId xmlns:a16="http://schemas.microsoft.com/office/drawing/2014/main" val="3232278874"/>
                    </a:ext>
                  </a:extLst>
                </a:gridCol>
              </a:tblGrid>
              <a:tr h="393427">
                <a:tc rowSpan="2">
                  <a:txBody>
                    <a:bodyPr/>
                    <a:lstStyle/>
                    <a:p>
                      <a:pPr algn="ctr"/>
                      <a:r>
                        <a:rPr lang="zh-CN" sz="1400" dirty="0">
                          <a:effectLst/>
                          <a:latin typeface="Delius Swash Caps" panose="020B0604020202020204" charset="0"/>
                        </a:rPr>
                        <a:t>No</a:t>
                      </a:r>
                      <a:endParaRPr lang="id-ID" sz="1400" dirty="0">
                        <a:effectLst/>
                        <a:latin typeface="Delius Swash Caps" panose="020B0604020202020204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sz="1400" dirty="0">
                          <a:effectLst/>
                          <a:latin typeface="Delius Swash Caps" panose="020B0604020202020204" charset="0"/>
                        </a:rPr>
                        <a:t>Indikator</a:t>
                      </a:r>
                      <a:endParaRPr lang="id-ID" sz="1400" dirty="0">
                        <a:effectLst/>
                        <a:latin typeface="Delius Swash Caps" panose="020B0604020202020204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zh-CN" sz="1400" dirty="0">
                          <a:effectLst/>
                          <a:latin typeface="Delius Swash Caps" panose="020B0604020202020204" charset="0"/>
                        </a:rPr>
                        <a:t>Skor*</a:t>
                      </a:r>
                      <a:endParaRPr lang="id-ID" sz="1400" dirty="0">
                        <a:effectLst/>
                        <a:latin typeface="Delius Swash Caps" panose="020B0604020202020204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id-ID" sz="18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847625851"/>
                  </a:ext>
                </a:extLst>
              </a:tr>
              <a:tr h="297712">
                <a:tc vMerge="1">
                  <a:txBody>
                    <a:bodyPr/>
                    <a:lstStyle/>
                    <a:p>
                      <a:pPr algn="ctr"/>
                      <a:endParaRPr lang="id-ID" sz="18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 vMerge="1">
                  <a:txBody>
                    <a:bodyPr/>
                    <a:lstStyle/>
                    <a:p>
                      <a:pPr algn="ctr"/>
                      <a:endParaRPr lang="id-ID" sz="18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Delius Swash Caps" panose="020B0604020202020204" charset="0"/>
                          <a:ea typeface="Times New Roman" panose="02020603050405020304" pitchFamily="18" charset="0"/>
                        </a:rPr>
                        <a:t>0</a:t>
                      </a:r>
                      <a:endParaRPr lang="id-ID" sz="1400" dirty="0">
                        <a:effectLst/>
                        <a:latin typeface="Delius Swash Caps" panose="020B0604020202020204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Delius Swash Caps" panose="020B060402020202020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Delius Swash Caps" panose="020B060402020202020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Delius Swash Caps" panose="020B060402020202020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Delius Swash Caps" panose="020B0604020202020204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420431"/>
                  </a:ext>
                </a:extLst>
              </a:tr>
              <a:tr h="542260">
                <a:tc>
                  <a:txBody>
                    <a:bodyPr/>
                    <a:lstStyle/>
                    <a:p>
                      <a:pPr algn="ctr"/>
                      <a:r>
                        <a:rPr lang="zh-CN" sz="1400" dirty="0">
                          <a:effectLst/>
                          <a:latin typeface="Delius Swash Caps" panose="020B0604020202020204" charset="0"/>
                        </a:rPr>
                        <a:t>1</a:t>
                      </a:r>
                      <a:endParaRPr lang="id-ID" sz="1400" dirty="0">
                        <a:effectLst/>
                        <a:latin typeface="Delius Swash Caps" panose="020B0604020202020204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1400" dirty="0" err="1">
                          <a:effectLst/>
                          <a:latin typeface="Delius Swash Caps" panose="020B0604020202020204" charset="0"/>
                        </a:rPr>
                        <a:t>Ketepatan</a:t>
                      </a:r>
                      <a:r>
                        <a:rPr lang="en-US" altLang="zh-CN" sz="1400" dirty="0">
                          <a:effectLst/>
                          <a:latin typeface="Delius Swash Caps" panose="020B0604020202020204" charset="0"/>
                        </a:rPr>
                        <a:t> </a:t>
                      </a:r>
                      <a:r>
                        <a:rPr lang="en-US" altLang="zh-CN" sz="1400" dirty="0" err="1">
                          <a:effectLst/>
                          <a:latin typeface="Delius Swash Caps" panose="020B0604020202020204" charset="0"/>
                        </a:rPr>
                        <a:t>waktu</a:t>
                      </a:r>
                      <a:r>
                        <a:rPr lang="en-US" altLang="zh-CN" sz="1400" dirty="0">
                          <a:effectLst/>
                          <a:latin typeface="Delius Swash Caps" panose="020B0604020202020204" charset="0"/>
                        </a:rPr>
                        <a:t> dan </a:t>
                      </a:r>
                      <a:r>
                        <a:rPr lang="en-US" altLang="zh-CN" sz="1400" dirty="0" err="1">
                          <a:effectLst/>
                          <a:latin typeface="Delius Swash Caps" panose="020B0604020202020204" charset="0"/>
                        </a:rPr>
                        <a:t>ketepatan</a:t>
                      </a:r>
                      <a:r>
                        <a:rPr lang="en-US" altLang="zh-CN" sz="1400" dirty="0">
                          <a:effectLst/>
                          <a:latin typeface="Delius Swash Caps" panose="020B0604020202020204" charset="0"/>
                        </a:rPr>
                        <a:t> </a:t>
                      </a:r>
                      <a:r>
                        <a:rPr lang="en-US" altLang="zh-CN" sz="1400" dirty="0" err="1">
                          <a:effectLst/>
                          <a:latin typeface="Delius Swash Caps" panose="020B0604020202020204" charset="0"/>
                        </a:rPr>
                        <a:t>dalam</a:t>
                      </a:r>
                      <a:r>
                        <a:rPr lang="en-US" altLang="zh-CN" sz="1400" dirty="0">
                          <a:effectLst/>
                          <a:latin typeface="Delius Swash Caps" panose="020B0604020202020204" charset="0"/>
                        </a:rPr>
                        <a:t> </a:t>
                      </a:r>
                      <a:r>
                        <a:rPr lang="en-US" altLang="zh-CN" sz="1400" dirty="0" err="1">
                          <a:effectLst/>
                          <a:latin typeface="Delius Swash Caps" panose="020B0604020202020204" charset="0"/>
                        </a:rPr>
                        <a:t>menjelaskan</a:t>
                      </a:r>
                      <a:r>
                        <a:rPr lang="en-US" altLang="zh-CN" sz="1400" dirty="0">
                          <a:effectLst/>
                          <a:latin typeface="Delius Swash Caps" panose="020B0604020202020204" charset="0"/>
                        </a:rPr>
                        <a:t> </a:t>
                      </a:r>
                      <a:r>
                        <a:rPr lang="en-US" altLang="zh-CN" sz="1400" dirty="0" err="1">
                          <a:effectLst/>
                          <a:latin typeface="Delius Swash Caps" panose="020B0604020202020204" charset="0"/>
                        </a:rPr>
                        <a:t>dari</a:t>
                      </a:r>
                      <a:r>
                        <a:rPr lang="en-US" altLang="zh-CN" sz="1400" dirty="0">
                          <a:effectLst/>
                          <a:latin typeface="Delius Swash Caps" panose="020B0604020202020204" charset="0"/>
                        </a:rPr>
                        <a:t> </a:t>
                      </a:r>
                      <a:r>
                        <a:rPr lang="en-US" altLang="zh-CN" sz="1400" dirty="0" err="1">
                          <a:effectLst/>
                          <a:latin typeface="Delius Swash Caps" panose="020B0604020202020204" charset="0"/>
                        </a:rPr>
                        <a:t>tugas</a:t>
                      </a:r>
                      <a:r>
                        <a:rPr lang="en-US" altLang="zh-CN" sz="1400" dirty="0">
                          <a:effectLst/>
                          <a:latin typeface="Delius Swash Caps" panose="020B0604020202020204" charset="0"/>
                        </a:rPr>
                        <a:t> </a:t>
                      </a:r>
                      <a:r>
                        <a:rPr lang="en-US" altLang="zh-CN" sz="1400" dirty="0" err="1">
                          <a:effectLst/>
                          <a:latin typeface="Delius Swash Caps" panose="020B0604020202020204" charset="0"/>
                        </a:rPr>
                        <a:t>ditunjang</a:t>
                      </a:r>
                      <a:r>
                        <a:rPr lang="en-US" altLang="zh-CN" sz="1400" dirty="0">
                          <a:effectLst/>
                          <a:latin typeface="Delius Swash Caps" panose="020B0604020202020204" charset="0"/>
                        </a:rPr>
                        <a:t> </a:t>
                      </a:r>
                      <a:r>
                        <a:rPr lang="en-US" altLang="zh-CN" sz="1400" dirty="0" err="1">
                          <a:effectLst/>
                          <a:latin typeface="Delius Swash Caps" panose="020B0604020202020204" charset="0"/>
                        </a:rPr>
                        <a:t>dengan</a:t>
                      </a:r>
                      <a:r>
                        <a:rPr lang="en-US" altLang="zh-CN" sz="1400" dirty="0">
                          <a:effectLst/>
                          <a:latin typeface="Delius Swash Caps" panose="020B0604020202020204" charset="0"/>
                        </a:rPr>
                        <a:t> </a:t>
                      </a:r>
                      <a:r>
                        <a:rPr lang="en-US" altLang="zh-CN" sz="1400" dirty="0" err="1">
                          <a:effectLst/>
                          <a:latin typeface="Delius Swash Caps" panose="020B0604020202020204" charset="0"/>
                        </a:rPr>
                        <a:t>bukti</a:t>
                      </a:r>
                      <a:r>
                        <a:rPr lang="en-US" altLang="zh-CN" sz="1400" dirty="0">
                          <a:effectLst/>
                          <a:latin typeface="Delius Swash Caps" panose="020B0604020202020204" charset="0"/>
                        </a:rPr>
                        <a:t> </a:t>
                      </a:r>
                      <a:r>
                        <a:rPr lang="en-US" altLang="zh-CN" sz="1400" dirty="0" err="1">
                          <a:effectLst/>
                          <a:latin typeface="Delius Swash Caps" panose="020B0604020202020204" charset="0"/>
                        </a:rPr>
                        <a:t>referensi</a:t>
                      </a:r>
                      <a:r>
                        <a:rPr lang="en-US" altLang="zh-CN" sz="1400" dirty="0">
                          <a:effectLst/>
                          <a:latin typeface="Delius Swash Caps" panose="020B0604020202020204" charset="0"/>
                        </a:rPr>
                        <a:t> </a:t>
                      </a:r>
                      <a:endParaRPr lang="id-ID"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Delius Swash Caps" panose="020B0604020202020204" charset="0"/>
                        <a:ea typeface="Times New Roman" panose="02020603050405020304" pitchFamily="18" charset="0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Delius Swash Cap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Delius Swash Cap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Delius Swash Cap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Delius Swash Cap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400" dirty="0">
                          <a:latin typeface="Delius Swash Caps" panose="020B0604020202020204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8133651"/>
                  </a:ext>
                </a:extLst>
              </a:tr>
              <a:tr h="404038">
                <a:tc>
                  <a:txBody>
                    <a:bodyPr/>
                    <a:lstStyle/>
                    <a:p>
                      <a:pPr algn="ctr"/>
                      <a:r>
                        <a:rPr lang="zh-CN" sz="1400" dirty="0">
                          <a:effectLst/>
                          <a:latin typeface="Delius Swash Caps" panose="020B0604020202020204" charset="0"/>
                        </a:rPr>
                        <a:t>2</a:t>
                      </a:r>
                      <a:endParaRPr lang="id-ID" sz="1400" dirty="0">
                        <a:effectLst/>
                        <a:latin typeface="Delius Swash Caps" panose="020B0604020202020204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1400" dirty="0" err="1">
                          <a:effectLst/>
                          <a:latin typeface="Delius Swash Caps" panose="020B0604020202020204" charset="0"/>
                        </a:rPr>
                        <a:t>Ketepatan</a:t>
                      </a:r>
                      <a:r>
                        <a:rPr lang="en-US" altLang="zh-CN" sz="1400" dirty="0">
                          <a:effectLst/>
                          <a:latin typeface="Delius Swash Caps" panose="020B0604020202020204" charset="0"/>
                        </a:rPr>
                        <a:t> </a:t>
                      </a:r>
                      <a:r>
                        <a:rPr lang="en-US" altLang="zh-CN" sz="1400" dirty="0" err="1">
                          <a:effectLst/>
                          <a:latin typeface="Delius Swash Caps" panose="020B0604020202020204" charset="0"/>
                        </a:rPr>
                        <a:t>waktu</a:t>
                      </a:r>
                      <a:r>
                        <a:rPr lang="en-US" altLang="zh-CN" sz="1400" dirty="0">
                          <a:effectLst/>
                          <a:latin typeface="Delius Swash Caps" panose="020B0604020202020204" charset="0"/>
                        </a:rPr>
                        <a:t> dan </a:t>
                      </a:r>
                      <a:r>
                        <a:rPr lang="en-US" altLang="zh-CN" sz="1400" dirty="0" err="1">
                          <a:effectLst/>
                          <a:latin typeface="Delius Swash Caps" panose="020B0604020202020204" charset="0"/>
                        </a:rPr>
                        <a:t>ketepatan</a:t>
                      </a:r>
                      <a:r>
                        <a:rPr lang="en-US" altLang="zh-CN" sz="1400" dirty="0">
                          <a:effectLst/>
                          <a:latin typeface="Delius Swash Caps" panose="020B0604020202020204" charset="0"/>
                        </a:rPr>
                        <a:t> </a:t>
                      </a:r>
                      <a:r>
                        <a:rPr lang="en-US" altLang="zh-CN" sz="1400" dirty="0" err="1">
                          <a:effectLst/>
                          <a:latin typeface="Delius Swash Caps" panose="020B0604020202020204" charset="0"/>
                        </a:rPr>
                        <a:t>dalam</a:t>
                      </a:r>
                      <a:r>
                        <a:rPr lang="en-US" altLang="zh-CN" sz="1400" dirty="0">
                          <a:effectLst/>
                          <a:latin typeface="Delius Swash Caps" panose="020B0604020202020204" charset="0"/>
                        </a:rPr>
                        <a:t> </a:t>
                      </a:r>
                      <a:r>
                        <a:rPr lang="en-US" altLang="zh-CN" sz="1400" dirty="0" err="1">
                          <a:effectLst/>
                          <a:latin typeface="Delius Swash Caps" panose="020B0604020202020204" charset="0"/>
                        </a:rPr>
                        <a:t>menjelaskan</a:t>
                      </a:r>
                      <a:r>
                        <a:rPr lang="en-US" altLang="zh-CN" sz="1400" dirty="0">
                          <a:effectLst/>
                          <a:latin typeface="Delius Swash Caps" panose="020B0604020202020204" charset="0"/>
                        </a:rPr>
                        <a:t> </a:t>
                      </a:r>
                      <a:r>
                        <a:rPr lang="en-US" altLang="zh-CN" sz="1400" dirty="0" err="1">
                          <a:effectLst/>
                          <a:latin typeface="Delius Swash Caps" panose="020B0604020202020204" charset="0"/>
                        </a:rPr>
                        <a:t>dari</a:t>
                      </a:r>
                      <a:r>
                        <a:rPr lang="en-US" altLang="zh-CN" sz="1400" dirty="0">
                          <a:effectLst/>
                          <a:latin typeface="Delius Swash Caps" panose="020B0604020202020204" charset="0"/>
                        </a:rPr>
                        <a:t> </a:t>
                      </a:r>
                      <a:r>
                        <a:rPr lang="en-US" altLang="zh-CN" sz="1400" dirty="0" err="1">
                          <a:effectLst/>
                          <a:latin typeface="Delius Swash Caps" panose="020B0604020202020204" charset="0"/>
                        </a:rPr>
                        <a:t>tugas</a:t>
                      </a:r>
                      <a:endParaRPr lang="id-ID"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Delius Swash Caps" panose="020B0604020202020204" charset="0"/>
                        <a:ea typeface="Times New Roman" panose="02020603050405020304" pitchFamily="18" charset="0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Delius Swash Cap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latin typeface="Delius Swash Cap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Delius Swash Cap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400" dirty="0">
                          <a:latin typeface="Delius Swash Caps" panose="020B0604020202020204" charset="0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Delius Swash Caps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603530"/>
                  </a:ext>
                </a:extLst>
              </a:tr>
              <a:tr h="602629">
                <a:tc>
                  <a:txBody>
                    <a:bodyPr/>
                    <a:lstStyle/>
                    <a:p>
                      <a:pPr algn="ctr"/>
                      <a:r>
                        <a:rPr lang="zh-CN" sz="1400" dirty="0">
                          <a:effectLst/>
                          <a:latin typeface="Delius Swash Caps" panose="020B0604020202020204" charset="0"/>
                        </a:rPr>
                        <a:t>3</a:t>
                      </a:r>
                      <a:endParaRPr lang="id-ID" sz="1400" dirty="0">
                        <a:effectLst/>
                        <a:latin typeface="Delius Swash Caps" panose="020B0604020202020204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1400" dirty="0" err="1">
                          <a:effectLst/>
                          <a:latin typeface="Delius Swash Caps" panose="020B0604020202020204" charset="0"/>
                        </a:rPr>
                        <a:t>Ketepatan</a:t>
                      </a:r>
                      <a:r>
                        <a:rPr lang="en-US" altLang="zh-CN" sz="1400" dirty="0">
                          <a:effectLst/>
                          <a:latin typeface="Delius Swash Caps" panose="020B0604020202020204" charset="0"/>
                        </a:rPr>
                        <a:t> </a:t>
                      </a:r>
                      <a:r>
                        <a:rPr lang="en-US" altLang="zh-CN" sz="1400" dirty="0" err="1">
                          <a:effectLst/>
                          <a:latin typeface="Delius Swash Caps" panose="020B0604020202020204" charset="0"/>
                        </a:rPr>
                        <a:t>waktu</a:t>
                      </a:r>
                      <a:r>
                        <a:rPr lang="en-US" altLang="zh-CN" sz="1400" dirty="0">
                          <a:effectLst/>
                          <a:latin typeface="Delius Swash Caps" panose="020B0604020202020204" charset="0"/>
                        </a:rPr>
                        <a:t> </a:t>
                      </a:r>
                      <a:r>
                        <a:rPr lang="en-US" altLang="zh-CN" sz="1400" dirty="0" err="1">
                          <a:effectLst/>
                          <a:latin typeface="Delius Swash Caps" panose="020B0604020202020204" charset="0"/>
                        </a:rPr>
                        <a:t>akan</a:t>
                      </a:r>
                      <a:r>
                        <a:rPr lang="en-US" altLang="zh-CN" sz="1400" dirty="0">
                          <a:effectLst/>
                          <a:latin typeface="Delius Swash Caps" panose="020B0604020202020204" charset="0"/>
                        </a:rPr>
                        <a:t> </a:t>
                      </a:r>
                      <a:r>
                        <a:rPr lang="en-US" altLang="zh-CN" sz="1400" dirty="0" err="1">
                          <a:effectLst/>
                          <a:latin typeface="Delius Swash Caps" panose="020B0604020202020204" charset="0"/>
                        </a:rPr>
                        <a:t>tetapi</a:t>
                      </a:r>
                      <a:r>
                        <a:rPr lang="en-US" altLang="zh-CN" sz="1400" dirty="0">
                          <a:effectLst/>
                          <a:latin typeface="Delius Swash Caps" panose="020B0604020202020204" charset="0"/>
                        </a:rPr>
                        <a:t> </a:t>
                      </a:r>
                      <a:r>
                        <a:rPr lang="en-US" altLang="zh-CN" sz="1400" dirty="0" err="1">
                          <a:effectLst/>
                          <a:latin typeface="Delius Swash Caps" panose="020B0604020202020204" charset="0"/>
                        </a:rPr>
                        <a:t>kurang</a:t>
                      </a:r>
                      <a:r>
                        <a:rPr lang="en-US" altLang="zh-CN" sz="1400" dirty="0">
                          <a:effectLst/>
                          <a:latin typeface="Delius Swash Caps" panose="020B0604020202020204" charset="0"/>
                        </a:rPr>
                        <a:t> </a:t>
                      </a:r>
                      <a:r>
                        <a:rPr lang="en-US" altLang="zh-CN" sz="1400" dirty="0" err="1">
                          <a:effectLst/>
                          <a:latin typeface="Delius Swash Caps" panose="020B0604020202020204" charset="0"/>
                        </a:rPr>
                        <a:t>tepat</a:t>
                      </a:r>
                      <a:r>
                        <a:rPr lang="en-US" altLang="zh-CN" sz="1400" dirty="0">
                          <a:effectLst/>
                          <a:latin typeface="Delius Swash Caps" panose="020B0604020202020204" charset="0"/>
                        </a:rPr>
                        <a:t> </a:t>
                      </a:r>
                      <a:r>
                        <a:rPr lang="en-US" altLang="zh-CN" sz="1400" dirty="0" err="1">
                          <a:effectLst/>
                          <a:latin typeface="Delius Swash Caps" panose="020B0604020202020204" charset="0"/>
                        </a:rPr>
                        <a:t>dalam</a:t>
                      </a:r>
                      <a:r>
                        <a:rPr lang="en-US" altLang="zh-CN" sz="1400" dirty="0">
                          <a:effectLst/>
                          <a:latin typeface="Delius Swash Caps" panose="020B0604020202020204" charset="0"/>
                        </a:rPr>
                        <a:t> </a:t>
                      </a:r>
                      <a:r>
                        <a:rPr lang="en-US" altLang="zh-CN" sz="1400" dirty="0" err="1">
                          <a:effectLst/>
                          <a:latin typeface="Delius Swash Caps" panose="020B0604020202020204" charset="0"/>
                        </a:rPr>
                        <a:t>menjelaskan</a:t>
                      </a:r>
                      <a:r>
                        <a:rPr lang="en-US" altLang="zh-CN" sz="1400" dirty="0">
                          <a:effectLst/>
                          <a:latin typeface="Delius Swash Caps" panose="020B0604020202020204" charset="0"/>
                        </a:rPr>
                        <a:t> </a:t>
                      </a:r>
                      <a:r>
                        <a:rPr lang="en-US" altLang="zh-CN" sz="1400" dirty="0" err="1">
                          <a:effectLst/>
                          <a:latin typeface="Delius Swash Caps" panose="020B0604020202020204" charset="0"/>
                        </a:rPr>
                        <a:t>tugas</a:t>
                      </a:r>
                      <a:endParaRPr lang="id-ID"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Delius Swash Caps" panose="020B0604020202020204" charset="0"/>
                        <a:ea typeface="Times New Roman" panose="02020603050405020304" pitchFamily="18" charset="0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latin typeface="Delius Swash Cap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sz="1400" dirty="0">
                        <a:latin typeface="Delius Swash Cap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400" dirty="0">
                          <a:latin typeface="Delius Swash Caps" panose="020B0604020202020204" charset="0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Delius Swash Cap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Delius Swash Caps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932710"/>
                  </a:ext>
                </a:extLst>
              </a:tr>
              <a:tr h="410300">
                <a:tc>
                  <a:txBody>
                    <a:bodyPr/>
                    <a:lstStyle/>
                    <a:p>
                      <a:pPr algn="ctr"/>
                      <a:r>
                        <a:rPr lang="zh-CN" sz="1400" dirty="0">
                          <a:effectLst/>
                          <a:latin typeface="Delius Swash Caps" panose="020B0604020202020204" charset="0"/>
                        </a:rPr>
                        <a:t>4</a:t>
                      </a:r>
                      <a:endParaRPr lang="id-ID" sz="1400" dirty="0">
                        <a:effectLst/>
                        <a:latin typeface="Delius Swash Caps" panose="020B0604020202020204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>
                          <a:effectLst/>
                          <a:latin typeface="Delius Swash Caps" panose="020B0604020202020204" charset="0"/>
                        </a:rPr>
                        <a:t>Ketidaktepatan</a:t>
                      </a:r>
                      <a:r>
                        <a:rPr lang="en-US" altLang="zh-CN" sz="1400" dirty="0">
                          <a:effectLst/>
                          <a:latin typeface="Delius Swash Caps" panose="020B0604020202020204" charset="0"/>
                        </a:rPr>
                        <a:t> </a:t>
                      </a:r>
                      <a:r>
                        <a:rPr lang="en-US" altLang="zh-CN" sz="1400" dirty="0" err="1">
                          <a:effectLst/>
                          <a:latin typeface="Delius Swash Caps" panose="020B0604020202020204" charset="0"/>
                        </a:rPr>
                        <a:t>dalam</a:t>
                      </a:r>
                      <a:r>
                        <a:rPr lang="en-US" altLang="zh-CN" sz="1400" dirty="0">
                          <a:effectLst/>
                          <a:latin typeface="Delius Swash Caps" panose="020B0604020202020204" charset="0"/>
                        </a:rPr>
                        <a:t> </a:t>
                      </a:r>
                      <a:r>
                        <a:rPr lang="en-US" altLang="zh-CN" sz="1400" dirty="0" err="1">
                          <a:effectLst/>
                          <a:latin typeface="Delius Swash Caps" panose="020B0604020202020204" charset="0"/>
                        </a:rPr>
                        <a:t>menjelaskan</a:t>
                      </a:r>
                      <a:r>
                        <a:rPr lang="en-US" altLang="zh-CN" sz="1400" dirty="0">
                          <a:effectLst/>
                          <a:latin typeface="Delius Swash Caps" panose="020B0604020202020204" charset="0"/>
                        </a:rPr>
                        <a:t> </a:t>
                      </a:r>
                      <a:r>
                        <a:rPr lang="en-US" altLang="zh-CN" sz="1400" dirty="0" err="1">
                          <a:effectLst/>
                          <a:latin typeface="Delius Swash Caps" panose="020B0604020202020204" charset="0"/>
                        </a:rPr>
                        <a:t>tugas</a:t>
                      </a:r>
                      <a:endParaRPr lang="en-US" sz="1400" dirty="0">
                        <a:latin typeface="Delius Swash Cap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Delius Swash Cap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400" dirty="0">
                          <a:latin typeface="Delius Swash Caps" panose="020B0604020202020204" charset="0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latin typeface="Delius Swash Cap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Delius Swash Cap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Delius Swash Caps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1010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Delius Swash Caps" panose="020B0604020202020204" charset="0"/>
                          <a:ea typeface="Times New Roman" panose="02020603050405020304" pitchFamily="18" charset="0"/>
                        </a:rPr>
                        <a:t>5</a:t>
                      </a:r>
                      <a:endParaRPr lang="id-ID" sz="1400" dirty="0">
                        <a:effectLst/>
                        <a:latin typeface="Delius Swash Caps" panose="020B0604020202020204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>
                          <a:effectLst/>
                          <a:latin typeface="Delius Swash Caps" panose="020B0604020202020204" charset="0"/>
                        </a:rPr>
                        <a:t>Keterlambatan</a:t>
                      </a:r>
                      <a:r>
                        <a:rPr lang="en-US" altLang="zh-CN" sz="1400" dirty="0">
                          <a:effectLst/>
                          <a:latin typeface="Delius Swash Caps" panose="020B0604020202020204" charset="0"/>
                        </a:rPr>
                        <a:t> </a:t>
                      </a:r>
                      <a:r>
                        <a:rPr lang="en-US" altLang="zh-CN" sz="1400" dirty="0" err="1">
                          <a:effectLst/>
                          <a:latin typeface="Delius Swash Caps" panose="020B0604020202020204" charset="0"/>
                        </a:rPr>
                        <a:t>pengumpulan</a:t>
                      </a:r>
                      <a:r>
                        <a:rPr lang="en-US" altLang="zh-CN" sz="1400" dirty="0">
                          <a:effectLst/>
                          <a:latin typeface="Delius Swash Caps" panose="020B0604020202020204" charset="0"/>
                        </a:rPr>
                        <a:t> </a:t>
                      </a:r>
                      <a:r>
                        <a:rPr lang="en-US" altLang="zh-CN" sz="1400" dirty="0" err="1">
                          <a:effectLst/>
                          <a:latin typeface="Delius Swash Caps" panose="020B0604020202020204" charset="0"/>
                        </a:rPr>
                        <a:t>tugas</a:t>
                      </a:r>
                      <a:endParaRPr lang="en-US" sz="1400" dirty="0">
                        <a:latin typeface="Delius Swash Cap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400" dirty="0">
                          <a:latin typeface="Delius Swash Caps" panose="020B0604020202020204" charset="0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Delius Swash Cap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Delius Swash Cap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Delius Swash Cap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Delius Swash Caps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029079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1" name="Google Shape;2561;p58"/>
          <p:cNvSpPr txBox="1">
            <a:spLocks noGrp="1"/>
          </p:cNvSpPr>
          <p:nvPr>
            <p:ph type="title"/>
          </p:nvPr>
        </p:nvSpPr>
        <p:spPr>
          <a:xfrm>
            <a:off x="3463263" y="1648775"/>
            <a:ext cx="2223000" cy="44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400" b="1" dirty="0" err="1"/>
              <a:t>Bentuk</a:t>
            </a:r>
            <a:r>
              <a:rPr lang="en-US" sz="2400" b="1" dirty="0"/>
              <a:t> Non-</a:t>
            </a:r>
            <a:r>
              <a:rPr lang="en-US" sz="2400" b="1" dirty="0" err="1"/>
              <a:t>Tes</a:t>
            </a:r>
            <a:endParaRPr lang="en-US" sz="2400" dirty="0"/>
          </a:p>
        </p:txBody>
      </p:sp>
      <p:sp>
        <p:nvSpPr>
          <p:cNvPr id="2562" name="Google Shape;2562;p58"/>
          <p:cNvSpPr txBox="1">
            <a:spLocks noGrp="1"/>
          </p:cNvSpPr>
          <p:nvPr>
            <p:ph type="subTitle" idx="1"/>
          </p:nvPr>
        </p:nvSpPr>
        <p:spPr>
          <a:xfrm>
            <a:off x="3463263" y="2071425"/>
            <a:ext cx="2223000" cy="126719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>
              <a:buFont typeface="Wingdings" panose="05000000000000000000" pitchFamily="2" charset="2"/>
              <a:buChar char="ü"/>
            </a:pPr>
            <a:r>
              <a:rPr lang="en-US" sz="1600" dirty="0" err="1"/>
              <a:t>Sikap</a:t>
            </a:r>
            <a:endParaRPr lang="en-US" sz="1600" dirty="0"/>
          </a:p>
          <a:p>
            <a:pPr lvl="0" algn="l">
              <a:buFont typeface="Wingdings" panose="05000000000000000000" pitchFamily="2" charset="2"/>
              <a:buChar char="ü"/>
            </a:pPr>
            <a:r>
              <a:rPr lang="en-US" sz="1600" dirty="0"/>
              <a:t>Kerjasama</a:t>
            </a:r>
          </a:p>
          <a:p>
            <a:pPr lvl="0" algn="l">
              <a:buFont typeface="Wingdings" panose="05000000000000000000" pitchFamily="2" charset="2"/>
              <a:buChar char="ü"/>
            </a:pPr>
            <a:r>
              <a:rPr lang="en-US" sz="1600" dirty="0" err="1"/>
              <a:t>Kehadiran</a:t>
            </a:r>
            <a:endParaRPr lang="en-US" sz="1600" dirty="0"/>
          </a:p>
          <a:p>
            <a:pPr lvl="0" algn="l">
              <a:buFont typeface="Wingdings" panose="05000000000000000000" pitchFamily="2" charset="2"/>
              <a:buChar char="ü"/>
            </a:pPr>
            <a:r>
              <a:rPr lang="en-US" sz="1600" dirty="0" err="1"/>
              <a:t>Observasi</a:t>
            </a:r>
            <a:endParaRPr lang="en-US" sz="1600" dirty="0"/>
          </a:p>
        </p:txBody>
      </p:sp>
      <p:sp>
        <p:nvSpPr>
          <p:cNvPr id="2564" name="Google Shape;2564;p58"/>
          <p:cNvSpPr txBox="1">
            <a:spLocks noGrp="1"/>
          </p:cNvSpPr>
          <p:nvPr>
            <p:ph type="title" idx="3"/>
          </p:nvPr>
        </p:nvSpPr>
        <p:spPr>
          <a:xfrm>
            <a:off x="6037947" y="1648775"/>
            <a:ext cx="2223000" cy="44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b="1" dirty="0" err="1"/>
              <a:t>Bentuk</a:t>
            </a:r>
            <a:r>
              <a:rPr lang="en-US" b="1" dirty="0"/>
              <a:t> </a:t>
            </a:r>
            <a:r>
              <a:rPr lang="en-US" b="1" dirty="0" err="1"/>
              <a:t>Tes</a:t>
            </a:r>
            <a:endParaRPr lang="en-US" dirty="0"/>
          </a:p>
        </p:txBody>
      </p:sp>
      <p:sp>
        <p:nvSpPr>
          <p:cNvPr id="2565" name="Google Shape;2565;p58"/>
          <p:cNvSpPr txBox="1">
            <a:spLocks noGrp="1"/>
          </p:cNvSpPr>
          <p:nvPr>
            <p:ph type="subTitle" idx="4"/>
          </p:nvPr>
        </p:nvSpPr>
        <p:spPr>
          <a:xfrm>
            <a:off x="6037953" y="2071425"/>
            <a:ext cx="2499989" cy="20221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>
              <a:buFont typeface="Wingdings" panose="05000000000000000000" pitchFamily="2" charset="2"/>
              <a:buChar char="ü"/>
            </a:pPr>
            <a:r>
              <a:rPr lang="en-US" sz="1400" dirty="0"/>
              <a:t>Tugas </a:t>
            </a:r>
            <a:r>
              <a:rPr lang="en-US" sz="1400" dirty="0" err="1"/>
              <a:t>Minggu</a:t>
            </a:r>
            <a:r>
              <a:rPr lang="id-ID" sz="1400" dirty="0"/>
              <a:t>an</a:t>
            </a:r>
            <a:endParaRPr lang="en-US" sz="1400" dirty="0"/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sz="1400" dirty="0" err="1"/>
              <a:t>Kuis</a:t>
            </a:r>
            <a:endParaRPr lang="en-US" sz="1400" dirty="0"/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sz="1400" dirty="0"/>
              <a:t>Essay</a:t>
            </a:r>
            <a:r>
              <a:rPr lang="id-ID" sz="1400" dirty="0"/>
              <a:t>, Artikel</a:t>
            </a:r>
            <a:endParaRPr lang="en-US" sz="1400" dirty="0"/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sz="1400" dirty="0"/>
              <a:t>Project / Studi </a:t>
            </a:r>
            <a:r>
              <a:rPr lang="en-US" sz="1400" dirty="0" err="1"/>
              <a:t>Kasus</a:t>
            </a:r>
          </a:p>
        </p:txBody>
      </p:sp>
      <p:sp>
        <p:nvSpPr>
          <p:cNvPr id="2570" name="Google Shape;2570;p58"/>
          <p:cNvSpPr txBox="1">
            <a:spLocks noGrp="1"/>
          </p:cNvSpPr>
          <p:nvPr>
            <p:ph type="title" idx="9"/>
          </p:nvPr>
        </p:nvSpPr>
        <p:spPr>
          <a:xfrm>
            <a:off x="888572" y="1648775"/>
            <a:ext cx="2223000" cy="44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b="1" dirty="0" err="1"/>
              <a:t>Kriteria</a:t>
            </a:r>
            <a:endParaRPr lang="en-US" dirty="0"/>
          </a:p>
        </p:txBody>
      </p:sp>
      <p:sp>
        <p:nvSpPr>
          <p:cNvPr id="2571" name="Google Shape;2571;p58"/>
          <p:cNvSpPr txBox="1">
            <a:spLocks noGrp="1"/>
          </p:cNvSpPr>
          <p:nvPr>
            <p:ph type="subTitle" idx="13"/>
          </p:nvPr>
        </p:nvSpPr>
        <p:spPr>
          <a:xfrm>
            <a:off x="888579" y="2071425"/>
            <a:ext cx="2223000" cy="20221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>
              <a:buFont typeface="Wingdings" panose="05000000000000000000" pitchFamily="2" charset="2"/>
              <a:buChar char="ü"/>
            </a:pPr>
            <a:r>
              <a:rPr lang="id-ID" sz="1600" dirty="0"/>
              <a:t>Keaktifan</a:t>
            </a:r>
            <a:endParaRPr lang="en-US" sz="1600" dirty="0"/>
          </a:p>
          <a:p>
            <a:pPr lvl="0" algn="l">
              <a:buFont typeface="Wingdings" panose="05000000000000000000" pitchFamily="2" charset="2"/>
              <a:buChar char="ü"/>
            </a:pPr>
            <a:r>
              <a:rPr lang="id-ID" sz="1600" dirty="0"/>
              <a:t>Ketepatan</a:t>
            </a:r>
            <a:r>
              <a:rPr lang="en-US" sz="1600" dirty="0"/>
              <a:t> </a:t>
            </a:r>
            <a:r>
              <a:rPr lang="en-US" sz="1600" dirty="0" err="1"/>
              <a:t>menjawab</a:t>
            </a:r>
            <a:r>
              <a:rPr lang="en-US" sz="1600" dirty="0"/>
              <a:t> </a:t>
            </a:r>
            <a:r>
              <a:rPr lang="en-US" sz="1600" dirty="0" err="1"/>
              <a:t>pertanyaan</a:t>
            </a:r>
            <a:endParaRPr lang="en-US" sz="1600" dirty="0"/>
          </a:p>
          <a:p>
            <a:pPr lvl="0" algn="l">
              <a:buFont typeface="Wingdings" panose="05000000000000000000" pitchFamily="2" charset="2"/>
              <a:buChar char="ü"/>
            </a:pPr>
            <a:r>
              <a:rPr lang="id-ID" sz="1600" dirty="0"/>
              <a:t>Penguasaan</a:t>
            </a:r>
            <a:r>
              <a:rPr lang="en-US" sz="1600" dirty="0"/>
              <a:t> </a:t>
            </a:r>
            <a:r>
              <a:rPr lang="en-US" sz="1600" dirty="0" err="1"/>
              <a:t>materi</a:t>
            </a:r>
            <a:r>
              <a:rPr lang="en-US" sz="1600" dirty="0"/>
              <a:t> </a:t>
            </a:r>
            <a:r>
              <a:rPr lang="en-US" sz="1600" dirty="0" err="1"/>
              <a:t>pembelajaran</a:t>
            </a:r>
            <a:endParaRPr lang="en-US" sz="1600" dirty="0"/>
          </a:p>
        </p:txBody>
      </p:sp>
      <p:grpSp>
        <p:nvGrpSpPr>
          <p:cNvPr id="2581" name="Google Shape;2581;p58"/>
          <p:cNvGrpSpPr/>
          <p:nvPr/>
        </p:nvGrpSpPr>
        <p:grpSpPr>
          <a:xfrm rot="1495749">
            <a:off x="4433741" y="4884443"/>
            <a:ext cx="1653750" cy="539935"/>
            <a:chOff x="2564525" y="5223525"/>
            <a:chExt cx="2556110" cy="834547"/>
          </a:xfrm>
        </p:grpSpPr>
        <p:sp>
          <p:nvSpPr>
            <p:cNvPr id="2582" name="Google Shape;2582;p58"/>
            <p:cNvSpPr/>
            <p:nvPr/>
          </p:nvSpPr>
          <p:spPr>
            <a:xfrm>
              <a:off x="2564525" y="5223525"/>
              <a:ext cx="2556110" cy="834547"/>
            </a:xfrm>
            <a:custGeom>
              <a:avLst/>
              <a:gdLst/>
              <a:ahLst/>
              <a:cxnLst/>
              <a:rect l="l" t="t" r="r" b="b"/>
              <a:pathLst>
                <a:path w="137333" h="44838" extrusionOk="0">
                  <a:moveTo>
                    <a:pt x="132358" y="3182"/>
                  </a:moveTo>
                  <a:lnTo>
                    <a:pt x="129681" y="5395"/>
                  </a:lnTo>
                  <a:cubicBezTo>
                    <a:pt x="128986" y="5986"/>
                    <a:pt x="128290" y="6555"/>
                    <a:pt x="127595" y="7124"/>
                  </a:cubicBezTo>
                  <a:cubicBezTo>
                    <a:pt x="127258" y="7398"/>
                    <a:pt x="127300" y="7566"/>
                    <a:pt x="127637" y="7798"/>
                  </a:cubicBezTo>
                  <a:cubicBezTo>
                    <a:pt x="129155" y="8810"/>
                    <a:pt x="130651" y="9864"/>
                    <a:pt x="132168" y="10875"/>
                  </a:cubicBezTo>
                  <a:cubicBezTo>
                    <a:pt x="132632" y="11170"/>
                    <a:pt x="132716" y="11339"/>
                    <a:pt x="132211" y="11718"/>
                  </a:cubicBezTo>
                  <a:cubicBezTo>
                    <a:pt x="130841" y="12793"/>
                    <a:pt x="129492" y="13910"/>
                    <a:pt x="128143" y="15048"/>
                  </a:cubicBezTo>
                  <a:cubicBezTo>
                    <a:pt x="127532" y="15554"/>
                    <a:pt x="127553" y="15554"/>
                    <a:pt x="128185" y="15997"/>
                  </a:cubicBezTo>
                  <a:lnTo>
                    <a:pt x="132463" y="18905"/>
                  </a:lnTo>
                  <a:cubicBezTo>
                    <a:pt x="133075" y="19327"/>
                    <a:pt x="133075" y="19369"/>
                    <a:pt x="132506" y="19854"/>
                  </a:cubicBezTo>
                  <a:cubicBezTo>
                    <a:pt x="131157" y="20971"/>
                    <a:pt x="129766" y="22109"/>
                    <a:pt x="128396" y="23226"/>
                  </a:cubicBezTo>
                  <a:cubicBezTo>
                    <a:pt x="128248" y="23352"/>
                    <a:pt x="128122" y="23500"/>
                    <a:pt x="127932" y="23668"/>
                  </a:cubicBezTo>
                  <a:cubicBezTo>
                    <a:pt x="129618" y="24806"/>
                    <a:pt x="131262" y="25945"/>
                    <a:pt x="132927" y="27040"/>
                  </a:cubicBezTo>
                  <a:cubicBezTo>
                    <a:pt x="133370" y="27336"/>
                    <a:pt x="133517" y="27462"/>
                    <a:pt x="132990" y="27884"/>
                  </a:cubicBezTo>
                  <a:cubicBezTo>
                    <a:pt x="131515" y="29022"/>
                    <a:pt x="130103" y="30244"/>
                    <a:pt x="128649" y="31403"/>
                  </a:cubicBezTo>
                  <a:cubicBezTo>
                    <a:pt x="128290" y="31698"/>
                    <a:pt x="128438" y="31825"/>
                    <a:pt x="128733" y="32014"/>
                  </a:cubicBezTo>
                  <a:cubicBezTo>
                    <a:pt x="130229" y="33026"/>
                    <a:pt x="131726" y="34017"/>
                    <a:pt x="133201" y="35028"/>
                  </a:cubicBezTo>
                  <a:cubicBezTo>
                    <a:pt x="133391" y="35176"/>
                    <a:pt x="133644" y="35239"/>
                    <a:pt x="133770" y="35534"/>
                  </a:cubicBezTo>
                  <a:cubicBezTo>
                    <a:pt x="132737" y="35597"/>
                    <a:pt x="131747" y="35618"/>
                    <a:pt x="130756" y="35661"/>
                  </a:cubicBezTo>
                  <a:cubicBezTo>
                    <a:pt x="128269" y="35808"/>
                    <a:pt x="125761" y="35850"/>
                    <a:pt x="123274" y="35998"/>
                  </a:cubicBezTo>
                  <a:cubicBezTo>
                    <a:pt x="122410" y="36040"/>
                    <a:pt x="121567" y="36082"/>
                    <a:pt x="120703" y="36082"/>
                  </a:cubicBezTo>
                  <a:cubicBezTo>
                    <a:pt x="117816" y="36272"/>
                    <a:pt x="114886" y="36398"/>
                    <a:pt x="111999" y="36525"/>
                  </a:cubicBezTo>
                  <a:cubicBezTo>
                    <a:pt x="110017" y="36588"/>
                    <a:pt x="108057" y="36756"/>
                    <a:pt x="106097" y="36756"/>
                  </a:cubicBezTo>
                  <a:cubicBezTo>
                    <a:pt x="105971" y="36862"/>
                    <a:pt x="105802" y="36883"/>
                    <a:pt x="105655" y="36883"/>
                  </a:cubicBezTo>
                  <a:cubicBezTo>
                    <a:pt x="103210" y="36967"/>
                    <a:pt x="100765" y="37052"/>
                    <a:pt x="98341" y="37157"/>
                  </a:cubicBezTo>
                  <a:cubicBezTo>
                    <a:pt x="96065" y="37262"/>
                    <a:pt x="93810" y="37410"/>
                    <a:pt x="91491" y="37515"/>
                  </a:cubicBezTo>
                  <a:cubicBezTo>
                    <a:pt x="89173" y="37621"/>
                    <a:pt x="86855" y="37684"/>
                    <a:pt x="84536" y="37831"/>
                  </a:cubicBezTo>
                  <a:cubicBezTo>
                    <a:pt x="81965" y="37979"/>
                    <a:pt x="79415" y="38148"/>
                    <a:pt x="76865" y="38211"/>
                  </a:cubicBezTo>
                  <a:lnTo>
                    <a:pt x="76865" y="38190"/>
                  </a:lnTo>
                  <a:cubicBezTo>
                    <a:pt x="74083" y="38379"/>
                    <a:pt x="71322" y="38506"/>
                    <a:pt x="68540" y="38590"/>
                  </a:cubicBezTo>
                  <a:cubicBezTo>
                    <a:pt x="67022" y="38632"/>
                    <a:pt x="65484" y="38738"/>
                    <a:pt x="63966" y="38801"/>
                  </a:cubicBezTo>
                  <a:cubicBezTo>
                    <a:pt x="61774" y="38948"/>
                    <a:pt x="59582" y="39012"/>
                    <a:pt x="57411" y="39117"/>
                  </a:cubicBezTo>
                  <a:cubicBezTo>
                    <a:pt x="54714" y="39243"/>
                    <a:pt x="52037" y="39412"/>
                    <a:pt x="49339" y="39475"/>
                  </a:cubicBezTo>
                  <a:cubicBezTo>
                    <a:pt x="46452" y="39686"/>
                    <a:pt x="43564" y="39791"/>
                    <a:pt x="40677" y="39897"/>
                  </a:cubicBezTo>
                  <a:cubicBezTo>
                    <a:pt x="38851" y="39992"/>
                    <a:pt x="37024" y="40156"/>
                    <a:pt x="35183" y="40156"/>
                  </a:cubicBezTo>
                  <a:cubicBezTo>
                    <a:pt x="34984" y="40156"/>
                    <a:pt x="34785" y="40154"/>
                    <a:pt x="34586" y="40150"/>
                  </a:cubicBezTo>
                  <a:cubicBezTo>
                    <a:pt x="34453" y="40259"/>
                    <a:pt x="34312" y="40277"/>
                    <a:pt x="34165" y="40277"/>
                  </a:cubicBezTo>
                  <a:cubicBezTo>
                    <a:pt x="34090" y="40277"/>
                    <a:pt x="34013" y="40272"/>
                    <a:pt x="33934" y="40272"/>
                  </a:cubicBezTo>
                  <a:cubicBezTo>
                    <a:pt x="33899" y="40272"/>
                    <a:pt x="33863" y="40273"/>
                    <a:pt x="33827" y="40276"/>
                  </a:cubicBezTo>
                  <a:cubicBezTo>
                    <a:pt x="31593" y="40360"/>
                    <a:pt x="29338" y="40445"/>
                    <a:pt x="27083" y="40571"/>
                  </a:cubicBezTo>
                  <a:cubicBezTo>
                    <a:pt x="24975" y="40656"/>
                    <a:pt x="22868" y="40803"/>
                    <a:pt x="20760" y="40930"/>
                  </a:cubicBezTo>
                  <a:cubicBezTo>
                    <a:pt x="20669" y="40937"/>
                    <a:pt x="20580" y="40939"/>
                    <a:pt x="20491" y="40939"/>
                  </a:cubicBezTo>
                  <a:cubicBezTo>
                    <a:pt x="20315" y="40939"/>
                    <a:pt x="20142" y="40930"/>
                    <a:pt x="19959" y="40930"/>
                  </a:cubicBezTo>
                  <a:lnTo>
                    <a:pt x="5290" y="41667"/>
                  </a:lnTo>
                  <a:cubicBezTo>
                    <a:pt x="5269" y="41604"/>
                    <a:pt x="5269" y="41541"/>
                    <a:pt x="5248" y="41499"/>
                  </a:cubicBezTo>
                  <a:cubicBezTo>
                    <a:pt x="5944" y="40740"/>
                    <a:pt x="6787" y="40171"/>
                    <a:pt x="7545" y="39517"/>
                  </a:cubicBezTo>
                  <a:cubicBezTo>
                    <a:pt x="8262" y="38885"/>
                    <a:pt x="8978" y="38274"/>
                    <a:pt x="9716" y="37705"/>
                  </a:cubicBezTo>
                  <a:cubicBezTo>
                    <a:pt x="10138" y="37389"/>
                    <a:pt x="10011" y="37241"/>
                    <a:pt x="9653" y="37030"/>
                  </a:cubicBezTo>
                  <a:cubicBezTo>
                    <a:pt x="8135" y="36019"/>
                    <a:pt x="6639" y="34986"/>
                    <a:pt x="5100" y="33996"/>
                  </a:cubicBezTo>
                  <a:cubicBezTo>
                    <a:pt x="4637" y="33679"/>
                    <a:pt x="4616" y="33511"/>
                    <a:pt x="5079" y="33152"/>
                  </a:cubicBezTo>
                  <a:cubicBezTo>
                    <a:pt x="6513" y="32014"/>
                    <a:pt x="7883" y="30834"/>
                    <a:pt x="9295" y="29696"/>
                  </a:cubicBezTo>
                  <a:cubicBezTo>
                    <a:pt x="9653" y="29380"/>
                    <a:pt x="9695" y="29211"/>
                    <a:pt x="9252" y="28937"/>
                  </a:cubicBezTo>
                  <a:cubicBezTo>
                    <a:pt x="7735" y="27947"/>
                    <a:pt x="6260" y="26914"/>
                    <a:pt x="4784" y="25902"/>
                  </a:cubicBezTo>
                  <a:cubicBezTo>
                    <a:pt x="4574" y="25776"/>
                    <a:pt x="4384" y="25649"/>
                    <a:pt x="4152" y="25481"/>
                  </a:cubicBezTo>
                  <a:lnTo>
                    <a:pt x="8178" y="22172"/>
                  </a:lnTo>
                  <a:cubicBezTo>
                    <a:pt x="8367" y="22003"/>
                    <a:pt x="8557" y="21856"/>
                    <a:pt x="8747" y="21708"/>
                  </a:cubicBezTo>
                  <a:cubicBezTo>
                    <a:pt x="9316" y="21202"/>
                    <a:pt x="9316" y="21202"/>
                    <a:pt x="8641" y="20760"/>
                  </a:cubicBezTo>
                  <a:cubicBezTo>
                    <a:pt x="7187" y="19769"/>
                    <a:pt x="5754" y="18779"/>
                    <a:pt x="4278" y="17809"/>
                  </a:cubicBezTo>
                  <a:cubicBezTo>
                    <a:pt x="3857" y="17535"/>
                    <a:pt x="3815" y="17346"/>
                    <a:pt x="4236" y="17008"/>
                  </a:cubicBezTo>
                  <a:cubicBezTo>
                    <a:pt x="5691" y="15828"/>
                    <a:pt x="7124" y="14627"/>
                    <a:pt x="8557" y="13468"/>
                  </a:cubicBezTo>
                  <a:cubicBezTo>
                    <a:pt x="8894" y="13194"/>
                    <a:pt x="8852" y="13088"/>
                    <a:pt x="8536" y="12856"/>
                  </a:cubicBezTo>
                  <a:cubicBezTo>
                    <a:pt x="6850" y="11760"/>
                    <a:pt x="5227" y="10643"/>
                    <a:pt x="3435" y="9442"/>
                  </a:cubicBezTo>
                  <a:cubicBezTo>
                    <a:pt x="4321" y="9295"/>
                    <a:pt x="5079" y="9316"/>
                    <a:pt x="5817" y="9273"/>
                  </a:cubicBezTo>
                  <a:cubicBezTo>
                    <a:pt x="8157" y="9126"/>
                    <a:pt x="10517" y="9084"/>
                    <a:pt x="12856" y="8957"/>
                  </a:cubicBezTo>
                  <a:cubicBezTo>
                    <a:pt x="14664" y="8858"/>
                    <a:pt x="16471" y="8703"/>
                    <a:pt x="18295" y="8703"/>
                  </a:cubicBezTo>
                  <a:cubicBezTo>
                    <a:pt x="18407" y="8703"/>
                    <a:pt x="18519" y="8703"/>
                    <a:pt x="18631" y="8704"/>
                  </a:cubicBezTo>
                  <a:cubicBezTo>
                    <a:pt x="18737" y="8617"/>
                    <a:pt x="18857" y="8573"/>
                    <a:pt x="18979" y="8573"/>
                  </a:cubicBezTo>
                  <a:cubicBezTo>
                    <a:pt x="19004" y="8573"/>
                    <a:pt x="19028" y="8574"/>
                    <a:pt x="19053" y="8578"/>
                  </a:cubicBezTo>
                  <a:cubicBezTo>
                    <a:pt x="21540" y="8494"/>
                    <a:pt x="24048" y="8409"/>
                    <a:pt x="26535" y="8304"/>
                  </a:cubicBezTo>
                  <a:cubicBezTo>
                    <a:pt x="28642" y="8199"/>
                    <a:pt x="30750" y="8051"/>
                    <a:pt x="32858" y="7925"/>
                  </a:cubicBezTo>
                  <a:cubicBezTo>
                    <a:pt x="33005" y="7925"/>
                    <a:pt x="33132" y="7946"/>
                    <a:pt x="33258" y="7946"/>
                  </a:cubicBezTo>
                  <a:cubicBezTo>
                    <a:pt x="35408" y="7840"/>
                    <a:pt x="37537" y="7756"/>
                    <a:pt x="39686" y="7651"/>
                  </a:cubicBezTo>
                  <a:cubicBezTo>
                    <a:pt x="42068" y="7545"/>
                    <a:pt x="44471" y="7398"/>
                    <a:pt x="46831" y="7271"/>
                  </a:cubicBezTo>
                  <a:cubicBezTo>
                    <a:pt x="46937" y="7264"/>
                    <a:pt x="47040" y="7262"/>
                    <a:pt x="47142" y="7262"/>
                  </a:cubicBezTo>
                  <a:cubicBezTo>
                    <a:pt x="47346" y="7262"/>
                    <a:pt x="47548" y="7271"/>
                    <a:pt x="47759" y="7271"/>
                  </a:cubicBezTo>
                  <a:cubicBezTo>
                    <a:pt x="49993" y="7166"/>
                    <a:pt x="52206" y="7082"/>
                    <a:pt x="54440" y="6955"/>
                  </a:cubicBezTo>
                  <a:cubicBezTo>
                    <a:pt x="57095" y="6808"/>
                    <a:pt x="59730" y="6597"/>
                    <a:pt x="62385" y="6597"/>
                  </a:cubicBezTo>
                  <a:cubicBezTo>
                    <a:pt x="62533" y="6534"/>
                    <a:pt x="62701" y="6491"/>
                    <a:pt x="62891" y="6470"/>
                  </a:cubicBezTo>
                  <a:cubicBezTo>
                    <a:pt x="65462" y="6386"/>
                    <a:pt x="68055" y="6281"/>
                    <a:pt x="70626" y="6175"/>
                  </a:cubicBezTo>
                  <a:cubicBezTo>
                    <a:pt x="72186" y="6112"/>
                    <a:pt x="73724" y="6028"/>
                    <a:pt x="75284" y="5965"/>
                  </a:cubicBezTo>
                  <a:cubicBezTo>
                    <a:pt x="77518" y="5859"/>
                    <a:pt x="79731" y="5775"/>
                    <a:pt x="81965" y="5648"/>
                  </a:cubicBezTo>
                  <a:cubicBezTo>
                    <a:pt x="84621" y="5501"/>
                    <a:pt x="87255" y="5290"/>
                    <a:pt x="89911" y="5269"/>
                  </a:cubicBezTo>
                  <a:cubicBezTo>
                    <a:pt x="90058" y="5227"/>
                    <a:pt x="90227" y="5185"/>
                    <a:pt x="90417" y="5164"/>
                  </a:cubicBezTo>
                  <a:cubicBezTo>
                    <a:pt x="92882" y="5058"/>
                    <a:pt x="95348" y="4974"/>
                    <a:pt x="97814" y="4869"/>
                  </a:cubicBezTo>
                  <a:cubicBezTo>
                    <a:pt x="100006" y="4784"/>
                    <a:pt x="102177" y="4637"/>
                    <a:pt x="104369" y="4510"/>
                  </a:cubicBezTo>
                  <a:cubicBezTo>
                    <a:pt x="106708" y="4426"/>
                    <a:pt x="109069" y="4321"/>
                    <a:pt x="111429" y="4215"/>
                  </a:cubicBezTo>
                  <a:cubicBezTo>
                    <a:pt x="113600" y="4110"/>
                    <a:pt x="115771" y="3962"/>
                    <a:pt x="117963" y="3857"/>
                  </a:cubicBezTo>
                  <a:cubicBezTo>
                    <a:pt x="118083" y="3843"/>
                    <a:pt x="118200" y="3838"/>
                    <a:pt x="118316" y="3838"/>
                  </a:cubicBezTo>
                  <a:cubicBezTo>
                    <a:pt x="118549" y="3838"/>
                    <a:pt x="118778" y="3857"/>
                    <a:pt x="119017" y="3857"/>
                  </a:cubicBezTo>
                  <a:lnTo>
                    <a:pt x="132358" y="3182"/>
                  </a:lnTo>
                  <a:close/>
                  <a:moveTo>
                    <a:pt x="131831" y="0"/>
                  </a:moveTo>
                  <a:cubicBezTo>
                    <a:pt x="129787" y="253"/>
                    <a:pt x="127468" y="211"/>
                    <a:pt x="125150" y="337"/>
                  </a:cubicBezTo>
                  <a:cubicBezTo>
                    <a:pt x="123232" y="464"/>
                    <a:pt x="121314" y="506"/>
                    <a:pt x="119396" y="590"/>
                  </a:cubicBezTo>
                  <a:cubicBezTo>
                    <a:pt x="117647" y="674"/>
                    <a:pt x="115898" y="780"/>
                    <a:pt x="114148" y="864"/>
                  </a:cubicBezTo>
                  <a:cubicBezTo>
                    <a:pt x="112357" y="948"/>
                    <a:pt x="110565" y="1033"/>
                    <a:pt x="108774" y="1117"/>
                  </a:cubicBezTo>
                  <a:cubicBezTo>
                    <a:pt x="107004" y="1201"/>
                    <a:pt x="105212" y="1307"/>
                    <a:pt x="103421" y="1391"/>
                  </a:cubicBezTo>
                  <a:lnTo>
                    <a:pt x="97646" y="1644"/>
                  </a:lnTo>
                  <a:lnTo>
                    <a:pt x="91744" y="1918"/>
                  </a:lnTo>
                  <a:cubicBezTo>
                    <a:pt x="89995" y="2002"/>
                    <a:pt x="88267" y="2108"/>
                    <a:pt x="86518" y="2171"/>
                  </a:cubicBezTo>
                  <a:cubicBezTo>
                    <a:pt x="83757" y="2297"/>
                    <a:pt x="81017" y="2445"/>
                    <a:pt x="78256" y="2571"/>
                  </a:cubicBezTo>
                  <a:cubicBezTo>
                    <a:pt x="76527" y="2677"/>
                    <a:pt x="74820" y="2761"/>
                    <a:pt x="73092" y="2845"/>
                  </a:cubicBezTo>
                  <a:cubicBezTo>
                    <a:pt x="70289" y="2972"/>
                    <a:pt x="67486" y="3098"/>
                    <a:pt x="64704" y="3246"/>
                  </a:cubicBezTo>
                  <a:cubicBezTo>
                    <a:pt x="62975" y="3330"/>
                    <a:pt x="61247" y="3435"/>
                    <a:pt x="59519" y="3499"/>
                  </a:cubicBezTo>
                  <a:cubicBezTo>
                    <a:pt x="56674" y="3625"/>
                    <a:pt x="53807" y="3773"/>
                    <a:pt x="50941" y="3899"/>
                  </a:cubicBezTo>
                  <a:cubicBezTo>
                    <a:pt x="49150" y="4004"/>
                    <a:pt x="47358" y="4089"/>
                    <a:pt x="45567" y="4173"/>
                  </a:cubicBezTo>
                  <a:cubicBezTo>
                    <a:pt x="42700" y="4300"/>
                    <a:pt x="39813" y="4447"/>
                    <a:pt x="36925" y="4573"/>
                  </a:cubicBezTo>
                  <a:cubicBezTo>
                    <a:pt x="35197" y="4658"/>
                    <a:pt x="33469" y="4763"/>
                    <a:pt x="31762" y="4847"/>
                  </a:cubicBezTo>
                  <a:cubicBezTo>
                    <a:pt x="28769" y="4953"/>
                    <a:pt x="25818" y="5100"/>
                    <a:pt x="22847" y="5248"/>
                  </a:cubicBezTo>
                  <a:cubicBezTo>
                    <a:pt x="21160" y="5332"/>
                    <a:pt x="19474" y="5438"/>
                    <a:pt x="17788" y="5501"/>
                  </a:cubicBezTo>
                  <a:cubicBezTo>
                    <a:pt x="14985" y="5627"/>
                    <a:pt x="12161" y="5796"/>
                    <a:pt x="9358" y="5901"/>
                  </a:cubicBezTo>
                  <a:cubicBezTo>
                    <a:pt x="7967" y="5965"/>
                    <a:pt x="6597" y="6028"/>
                    <a:pt x="5206" y="6091"/>
                  </a:cubicBezTo>
                  <a:cubicBezTo>
                    <a:pt x="4321" y="6154"/>
                    <a:pt x="3414" y="6049"/>
                    <a:pt x="2550" y="6323"/>
                  </a:cubicBezTo>
                  <a:cubicBezTo>
                    <a:pt x="1433" y="6681"/>
                    <a:pt x="632" y="7377"/>
                    <a:pt x="337" y="8536"/>
                  </a:cubicBezTo>
                  <a:cubicBezTo>
                    <a:pt x="0" y="9611"/>
                    <a:pt x="316" y="10770"/>
                    <a:pt x="1117" y="11550"/>
                  </a:cubicBezTo>
                  <a:cubicBezTo>
                    <a:pt x="1749" y="12182"/>
                    <a:pt x="2529" y="12603"/>
                    <a:pt x="3246" y="13088"/>
                  </a:cubicBezTo>
                  <a:cubicBezTo>
                    <a:pt x="3625" y="13320"/>
                    <a:pt x="3562" y="13489"/>
                    <a:pt x="3288" y="13699"/>
                  </a:cubicBezTo>
                  <a:cubicBezTo>
                    <a:pt x="2909" y="14016"/>
                    <a:pt x="2550" y="14332"/>
                    <a:pt x="2171" y="14627"/>
                  </a:cubicBezTo>
                  <a:cubicBezTo>
                    <a:pt x="127" y="16081"/>
                    <a:pt x="42" y="18779"/>
                    <a:pt x="2087" y="20128"/>
                  </a:cubicBezTo>
                  <a:cubicBezTo>
                    <a:pt x="2550" y="20444"/>
                    <a:pt x="3014" y="20781"/>
                    <a:pt x="3457" y="21055"/>
                  </a:cubicBezTo>
                  <a:cubicBezTo>
                    <a:pt x="3899" y="21308"/>
                    <a:pt x="3920" y="21582"/>
                    <a:pt x="3541" y="21877"/>
                  </a:cubicBezTo>
                  <a:cubicBezTo>
                    <a:pt x="3161" y="22172"/>
                    <a:pt x="2803" y="22509"/>
                    <a:pt x="2424" y="22783"/>
                  </a:cubicBezTo>
                  <a:cubicBezTo>
                    <a:pt x="485" y="24216"/>
                    <a:pt x="527" y="26872"/>
                    <a:pt x="2508" y="28221"/>
                  </a:cubicBezTo>
                  <a:cubicBezTo>
                    <a:pt x="2993" y="28558"/>
                    <a:pt x="3457" y="28937"/>
                    <a:pt x="3962" y="29232"/>
                  </a:cubicBezTo>
                  <a:cubicBezTo>
                    <a:pt x="4531" y="29549"/>
                    <a:pt x="4278" y="29759"/>
                    <a:pt x="3920" y="30012"/>
                  </a:cubicBezTo>
                  <a:cubicBezTo>
                    <a:pt x="3309" y="30476"/>
                    <a:pt x="2740" y="30982"/>
                    <a:pt x="2192" y="31509"/>
                  </a:cubicBezTo>
                  <a:cubicBezTo>
                    <a:pt x="948" y="32794"/>
                    <a:pt x="1244" y="35028"/>
                    <a:pt x="2466" y="35956"/>
                  </a:cubicBezTo>
                  <a:cubicBezTo>
                    <a:pt x="3098" y="36461"/>
                    <a:pt x="3773" y="36925"/>
                    <a:pt x="4447" y="37368"/>
                  </a:cubicBezTo>
                  <a:cubicBezTo>
                    <a:pt x="4742" y="37578"/>
                    <a:pt x="4763" y="37726"/>
                    <a:pt x="4489" y="37937"/>
                  </a:cubicBezTo>
                  <a:cubicBezTo>
                    <a:pt x="4026" y="38295"/>
                    <a:pt x="3625" y="38695"/>
                    <a:pt x="3161" y="39033"/>
                  </a:cubicBezTo>
                  <a:cubicBezTo>
                    <a:pt x="1665" y="40150"/>
                    <a:pt x="1286" y="42194"/>
                    <a:pt x="2382" y="43564"/>
                  </a:cubicBezTo>
                  <a:cubicBezTo>
                    <a:pt x="3127" y="44539"/>
                    <a:pt x="4133" y="44838"/>
                    <a:pt x="5320" y="44838"/>
                  </a:cubicBezTo>
                  <a:cubicBezTo>
                    <a:pt x="5441" y="44838"/>
                    <a:pt x="5565" y="44834"/>
                    <a:pt x="5691" y="44829"/>
                  </a:cubicBezTo>
                  <a:cubicBezTo>
                    <a:pt x="8409" y="44681"/>
                    <a:pt x="11149" y="44555"/>
                    <a:pt x="13868" y="44407"/>
                  </a:cubicBezTo>
                  <a:cubicBezTo>
                    <a:pt x="15596" y="44323"/>
                    <a:pt x="17325" y="44217"/>
                    <a:pt x="19053" y="44154"/>
                  </a:cubicBezTo>
                  <a:cubicBezTo>
                    <a:pt x="20908" y="44070"/>
                    <a:pt x="22762" y="43964"/>
                    <a:pt x="24617" y="43880"/>
                  </a:cubicBezTo>
                  <a:cubicBezTo>
                    <a:pt x="26451" y="43796"/>
                    <a:pt x="28284" y="43712"/>
                    <a:pt x="30118" y="43627"/>
                  </a:cubicBezTo>
                  <a:cubicBezTo>
                    <a:pt x="32015" y="43522"/>
                    <a:pt x="33912" y="43438"/>
                    <a:pt x="35829" y="43353"/>
                  </a:cubicBezTo>
                  <a:cubicBezTo>
                    <a:pt x="37663" y="43269"/>
                    <a:pt x="39476" y="43185"/>
                    <a:pt x="41330" y="43100"/>
                  </a:cubicBezTo>
                  <a:cubicBezTo>
                    <a:pt x="43227" y="42995"/>
                    <a:pt x="45124" y="42890"/>
                    <a:pt x="47021" y="42826"/>
                  </a:cubicBezTo>
                  <a:cubicBezTo>
                    <a:pt x="49698" y="42742"/>
                    <a:pt x="52332" y="42552"/>
                    <a:pt x="55009" y="42426"/>
                  </a:cubicBezTo>
                  <a:cubicBezTo>
                    <a:pt x="57706" y="42321"/>
                    <a:pt x="60383" y="42173"/>
                    <a:pt x="63081" y="42047"/>
                  </a:cubicBezTo>
                  <a:cubicBezTo>
                    <a:pt x="64914" y="41941"/>
                    <a:pt x="66727" y="41857"/>
                    <a:pt x="68582" y="41773"/>
                  </a:cubicBezTo>
                  <a:cubicBezTo>
                    <a:pt x="70521" y="41688"/>
                    <a:pt x="72460" y="41562"/>
                    <a:pt x="74399" y="41520"/>
                  </a:cubicBezTo>
                  <a:cubicBezTo>
                    <a:pt x="77118" y="41435"/>
                    <a:pt x="79815" y="41246"/>
                    <a:pt x="82534" y="41119"/>
                  </a:cubicBezTo>
                  <a:lnTo>
                    <a:pt x="87972" y="40845"/>
                  </a:lnTo>
                  <a:cubicBezTo>
                    <a:pt x="89700" y="40761"/>
                    <a:pt x="91449" y="40656"/>
                    <a:pt x="93199" y="40592"/>
                  </a:cubicBezTo>
                  <a:cubicBezTo>
                    <a:pt x="96002" y="40445"/>
                    <a:pt x="98784" y="40318"/>
                    <a:pt x="101587" y="40192"/>
                  </a:cubicBezTo>
                  <a:lnTo>
                    <a:pt x="107151" y="39918"/>
                  </a:lnTo>
                  <a:lnTo>
                    <a:pt x="112715" y="39665"/>
                  </a:lnTo>
                  <a:cubicBezTo>
                    <a:pt x="114549" y="39581"/>
                    <a:pt x="116382" y="39454"/>
                    <a:pt x="118216" y="39391"/>
                  </a:cubicBezTo>
                  <a:cubicBezTo>
                    <a:pt x="121019" y="39307"/>
                    <a:pt x="123822" y="39138"/>
                    <a:pt x="126604" y="38991"/>
                  </a:cubicBezTo>
                  <a:cubicBezTo>
                    <a:pt x="128965" y="38864"/>
                    <a:pt x="131325" y="38822"/>
                    <a:pt x="133686" y="38717"/>
                  </a:cubicBezTo>
                  <a:cubicBezTo>
                    <a:pt x="135372" y="38653"/>
                    <a:pt x="136510" y="37810"/>
                    <a:pt x="136953" y="36272"/>
                  </a:cubicBezTo>
                  <a:cubicBezTo>
                    <a:pt x="137332" y="34986"/>
                    <a:pt x="136721" y="33574"/>
                    <a:pt x="135414" y="32668"/>
                  </a:cubicBezTo>
                  <a:cubicBezTo>
                    <a:pt x="134972" y="32373"/>
                    <a:pt x="134550" y="32057"/>
                    <a:pt x="134086" y="31804"/>
                  </a:cubicBezTo>
                  <a:cubicBezTo>
                    <a:pt x="133749" y="31593"/>
                    <a:pt x="133707" y="31424"/>
                    <a:pt x="134002" y="31150"/>
                  </a:cubicBezTo>
                  <a:cubicBezTo>
                    <a:pt x="134487" y="30771"/>
                    <a:pt x="134929" y="30349"/>
                    <a:pt x="135414" y="29991"/>
                  </a:cubicBezTo>
                  <a:cubicBezTo>
                    <a:pt x="136953" y="28832"/>
                    <a:pt x="137100" y="26598"/>
                    <a:pt x="135751" y="25249"/>
                  </a:cubicBezTo>
                  <a:cubicBezTo>
                    <a:pt x="135119" y="24596"/>
                    <a:pt x="134339" y="24174"/>
                    <a:pt x="133602" y="23668"/>
                  </a:cubicBezTo>
                  <a:cubicBezTo>
                    <a:pt x="133222" y="23415"/>
                    <a:pt x="133285" y="23289"/>
                    <a:pt x="133602" y="23057"/>
                  </a:cubicBezTo>
                  <a:cubicBezTo>
                    <a:pt x="134002" y="22762"/>
                    <a:pt x="134360" y="22425"/>
                    <a:pt x="134761" y="22109"/>
                  </a:cubicBezTo>
                  <a:cubicBezTo>
                    <a:pt x="137100" y="20296"/>
                    <a:pt x="136573" y="17598"/>
                    <a:pt x="134445" y="16355"/>
                  </a:cubicBezTo>
                  <a:cubicBezTo>
                    <a:pt x="134065" y="16144"/>
                    <a:pt x="133749" y="15870"/>
                    <a:pt x="133391" y="15659"/>
                  </a:cubicBezTo>
                  <a:cubicBezTo>
                    <a:pt x="132822" y="15364"/>
                    <a:pt x="132990" y="15111"/>
                    <a:pt x="133391" y="14816"/>
                  </a:cubicBezTo>
                  <a:cubicBezTo>
                    <a:pt x="133981" y="14374"/>
                    <a:pt x="134550" y="13889"/>
                    <a:pt x="135077" y="13362"/>
                  </a:cubicBezTo>
                  <a:cubicBezTo>
                    <a:pt x="136236" y="12245"/>
                    <a:pt x="136067" y="9969"/>
                    <a:pt x="135014" y="9084"/>
                  </a:cubicBezTo>
                  <a:cubicBezTo>
                    <a:pt x="134360" y="8536"/>
                    <a:pt x="133665" y="8030"/>
                    <a:pt x="132948" y="7566"/>
                  </a:cubicBezTo>
                  <a:cubicBezTo>
                    <a:pt x="132548" y="7313"/>
                    <a:pt x="132569" y="7124"/>
                    <a:pt x="132906" y="6850"/>
                  </a:cubicBezTo>
                  <a:cubicBezTo>
                    <a:pt x="133264" y="6555"/>
                    <a:pt x="133602" y="6302"/>
                    <a:pt x="133939" y="6028"/>
                  </a:cubicBezTo>
                  <a:cubicBezTo>
                    <a:pt x="135309" y="5016"/>
                    <a:pt x="135793" y="3583"/>
                    <a:pt x="135309" y="2108"/>
                  </a:cubicBezTo>
                  <a:cubicBezTo>
                    <a:pt x="134866" y="759"/>
                    <a:pt x="133707" y="0"/>
                    <a:pt x="1318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66675" dir="2880000" algn="bl" rotWithShape="0">
                <a:schemeClr val="dk1">
                  <a:alpha val="8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58"/>
            <p:cNvSpPr/>
            <p:nvPr/>
          </p:nvSpPr>
          <p:spPr>
            <a:xfrm>
              <a:off x="2851254" y="5371002"/>
              <a:ext cx="356988" cy="614883"/>
            </a:xfrm>
            <a:custGeom>
              <a:avLst/>
              <a:gdLst/>
              <a:ahLst/>
              <a:cxnLst/>
              <a:rect l="l" t="t" r="r" b="b"/>
              <a:pathLst>
                <a:path w="19180" h="33036" extrusionOk="0">
                  <a:moveTo>
                    <a:pt x="17473" y="1"/>
                  </a:moveTo>
                  <a:cubicBezTo>
                    <a:pt x="15344" y="127"/>
                    <a:pt x="13236" y="275"/>
                    <a:pt x="11129" y="380"/>
                  </a:cubicBezTo>
                  <a:cubicBezTo>
                    <a:pt x="8642" y="485"/>
                    <a:pt x="6134" y="570"/>
                    <a:pt x="3647" y="654"/>
                  </a:cubicBezTo>
                  <a:cubicBezTo>
                    <a:pt x="3622" y="650"/>
                    <a:pt x="3598" y="649"/>
                    <a:pt x="3573" y="649"/>
                  </a:cubicBezTo>
                  <a:cubicBezTo>
                    <a:pt x="3451" y="649"/>
                    <a:pt x="3331" y="693"/>
                    <a:pt x="3225" y="780"/>
                  </a:cubicBezTo>
                  <a:cubicBezTo>
                    <a:pt x="2720" y="1961"/>
                    <a:pt x="1961" y="3014"/>
                    <a:pt x="1328" y="4131"/>
                  </a:cubicBezTo>
                  <a:cubicBezTo>
                    <a:pt x="991" y="4764"/>
                    <a:pt x="612" y="5396"/>
                    <a:pt x="211" y="6007"/>
                  </a:cubicBezTo>
                  <a:cubicBezTo>
                    <a:pt x="1" y="6281"/>
                    <a:pt x="1" y="6682"/>
                    <a:pt x="254" y="6935"/>
                  </a:cubicBezTo>
                  <a:cubicBezTo>
                    <a:pt x="1328" y="8410"/>
                    <a:pt x="2382" y="9885"/>
                    <a:pt x="3478" y="11339"/>
                  </a:cubicBezTo>
                  <a:cubicBezTo>
                    <a:pt x="3689" y="11529"/>
                    <a:pt x="3710" y="11845"/>
                    <a:pt x="3520" y="12077"/>
                  </a:cubicBezTo>
                  <a:cubicBezTo>
                    <a:pt x="2572" y="13637"/>
                    <a:pt x="1666" y="15196"/>
                    <a:pt x="717" y="16756"/>
                  </a:cubicBezTo>
                  <a:cubicBezTo>
                    <a:pt x="528" y="17030"/>
                    <a:pt x="549" y="17388"/>
                    <a:pt x="781" y="17641"/>
                  </a:cubicBezTo>
                  <a:cubicBezTo>
                    <a:pt x="1834" y="19074"/>
                    <a:pt x="2867" y="20550"/>
                    <a:pt x="3942" y="21983"/>
                  </a:cubicBezTo>
                  <a:cubicBezTo>
                    <a:pt x="4195" y="22257"/>
                    <a:pt x="4216" y="22678"/>
                    <a:pt x="3984" y="22973"/>
                  </a:cubicBezTo>
                  <a:cubicBezTo>
                    <a:pt x="3036" y="24512"/>
                    <a:pt x="2150" y="26072"/>
                    <a:pt x="1223" y="27610"/>
                  </a:cubicBezTo>
                  <a:cubicBezTo>
                    <a:pt x="1033" y="27863"/>
                    <a:pt x="1076" y="28200"/>
                    <a:pt x="1286" y="28432"/>
                  </a:cubicBezTo>
                  <a:cubicBezTo>
                    <a:pt x="2277" y="29760"/>
                    <a:pt x="3267" y="31109"/>
                    <a:pt x="4237" y="32458"/>
                  </a:cubicBezTo>
                  <a:cubicBezTo>
                    <a:pt x="4342" y="32647"/>
                    <a:pt x="4469" y="32837"/>
                    <a:pt x="4553" y="33027"/>
                  </a:cubicBezTo>
                  <a:cubicBezTo>
                    <a:pt x="4736" y="33027"/>
                    <a:pt x="4909" y="33036"/>
                    <a:pt x="5085" y="33036"/>
                  </a:cubicBezTo>
                  <a:cubicBezTo>
                    <a:pt x="5174" y="33036"/>
                    <a:pt x="5263" y="33034"/>
                    <a:pt x="5354" y="33027"/>
                  </a:cubicBezTo>
                  <a:cubicBezTo>
                    <a:pt x="7462" y="32900"/>
                    <a:pt x="9569" y="32774"/>
                    <a:pt x="11677" y="32668"/>
                  </a:cubicBezTo>
                  <a:cubicBezTo>
                    <a:pt x="13932" y="32542"/>
                    <a:pt x="16187" y="32458"/>
                    <a:pt x="18421" y="32373"/>
                  </a:cubicBezTo>
                  <a:cubicBezTo>
                    <a:pt x="18454" y="32370"/>
                    <a:pt x="18488" y="32370"/>
                    <a:pt x="18521" y="32370"/>
                  </a:cubicBezTo>
                  <a:cubicBezTo>
                    <a:pt x="18597" y="32370"/>
                    <a:pt x="18674" y="32374"/>
                    <a:pt x="18750" y="32374"/>
                  </a:cubicBezTo>
                  <a:cubicBezTo>
                    <a:pt x="18899" y="32374"/>
                    <a:pt x="19047" y="32356"/>
                    <a:pt x="19180" y="32247"/>
                  </a:cubicBezTo>
                  <a:cubicBezTo>
                    <a:pt x="18147" y="30793"/>
                    <a:pt x="17093" y="29317"/>
                    <a:pt x="16040" y="27884"/>
                  </a:cubicBezTo>
                  <a:cubicBezTo>
                    <a:pt x="15745" y="27505"/>
                    <a:pt x="15660" y="27231"/>
                    <a:pt x="15955" y="26746"/>
                  </a:cubicBezTo>
                  <a:cubicBezTo>
                    <a:pt x="16904" y="25250"/>
                    <a:pt x="17768" y="23690"/>
                    <a:pt x="18695" y="22194"/>
                  </a:cubicBezTo>
                  <a:cubicBezTo>
                    <a:pt x="18906" y="21920"/>
                    <a:pt x="18885" y="21561"/>
                    <a:pt x="18653" y="21329"/>
                  </a:cubicBezTo>
                  <a:cubicBezTo>
                    <a:pt x="17620" y="19938"/>
                    <a:pt x="16630" y="18526"/>
                    <a:pt x="15576" y="17156"/>
                  </a:cubicBezTo>
                  <a:cubicBezTo>
                    <a:pt x="15239" y="16735"/>
                    <a:pt x="15112" y="16440"/>
                    <a:pt x="15471" y="15913"/>
                  </a:cubicBezTo>
                  <a:cubicBezTo>
                    <a:pt x="16335" y="14564"/>
                    <a:pt x="17093" y="13152"/>
                    <a:pt x="17979" y="11824"/>
                  </a:cubicBezTo>
                  <a:cubicBezTo>
                    <a:pt x="18379" y="11213"/>
                    <a:pt x="18316" y="10791"/>
                    <a:pt x="17915" y="10265"/>
                  </a:cubicBezTo>
                  <a:cubicBezTo>
                    <a:pt x="16883" y="8937"/>
                    <a:pt x="15913" y="7546"/>
                    <a:pt x="14880" y="6218"/>
                  </a:cubicBezTo>
                  <a:cubicBezTo>
                    <a:pt x="14649" y="5902"/>
                    <a:pt x="14606" y="5712"/>
                    <a:pt x="14817" y="5375"/>
                  </a:cubicBezTo>
                  <a:cubicBezTo>
                    <a:pt x="15702" y="3921"/>
                    <a:pt x="16567" y="2445"/>
                    <a:pt x="17452" y="970"/>
                  </a:cubicBezTo>
                  <a:cubicBezTo>
                    <a:pt x="17620" y="675"/>
                    <a:pt x="17852" y="401"/>
                    <a:pt x="17852" y="22"/>
                  </a:cubicBezTo>
                  <a:cubicBezTo>
                    <a:pt x="17726" y="1"/>
                    <a:pt x="17599" y="1"/>
                    <a:pt x="174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58"/>
            <p:cNvSpPr/>
            <p:nvPr/>
          </p:nvSpPr>
          <p:spPr>
            <a:xfrm>
              <a:off x="4449313" y="5294732"/>
              <a:ext cx="362106" cy="612965"/>
            </a:xfrm>
            <a:custGeom>
              <a:avLst/>
              <a:gdLst/>
              <a:ahLst/>
              <a:cxnLst/>
              <a:rect l="l" t="t" r="r" b="b"/>
              <a:pathLst>
                <a:path w="19455" h="32933" extrusionOk="0">
                  <a:moveTo>
                    <a:pt x="17037" y="0"/>
                  </a:moveTo>
                  <a:cubicBezTo>
                    <a:pt x="16920" y="0"/>
                    <a:pt x="16805" y="3"/>
                    <a:pt x="16693" y="10"/>
                  </a:cubicBezTo>
                  <a:cubicBezTo>
                    <a:pt x="14501" y="115"/>
                    <a:pt x="12330" y="263"/>
                    <a:pt x="10159" y="368"/>
                  </a:cubicBezTo>
                  <a:cubicBezTo>
                    <a:pt x="7799" y="474"/>
                    <a:pt x="5438" y="579"/>
                    <a:pt x="3099" y="663"/>
                  </a:cubicBezTo>
                  <a:cubicBezTo>
                    <a:pt x="2129" y="2349"/>
                    <a:pt x="1181" y="4014"/>
                    <a:pt x="190" y="5679"/>
                  </a:cubicBezTo>
                  <a:cubicBezTo>
                    <a:pt x="1" y="5890"/>
                    <a:pt x="22" y="6206"/>
                    <a:pt x="212" y="6417"/>
                  </a:cubicBezTo>
                  <a:cubicBezTo>
                    <a:pt x="1329" y="7871"/>
                    <a:pt x="2403" y="9368"/>
                    <a:pt x="3499" y="10843"/>
                  </a:cubicBezTo>
                  <a:cubicBezTo>
                    <a:pt x="3731" y="11075"/>
                    <a:pt x="3773" y="11454"/>
                    <a:pt x="3563" y="11728"/>
                  </a:cubicBezTo>
                  <a:cubicBezTo>
                    <a:pt x="2614" y="13246"/>
                    <a:pt x="1729" y="14805"/>
                    <a:pt x="781" y="16323"/>
                  </a:cubicBezTo>
                  <a:cubicBezTo>
                    <a:pt x="549" y="16576"/>
                    <a:pt x="549" y="16955"/>
                    <a:pt x="781" y="17187"/>
                  </a:cubicBezTo>
                  <a:cubicBezTo>
                    <a:pt x="1834" y="18620"/>
                    <a:pt x="2846" y="20074"/>
                    <a:pt x="3942" y="21465"/>
                  </a:cubicBezTo>
                  <a:cubicBezTo>
                    <a:pt x="4258" y="21908"/>
                    <a:pt x="4237" y="22203"/>
                    <a:pt x="3963" y="22624"/>
                  </a:cubicBezTo>
                  <a:cubicBezTo>
                    <a:pt x="3057" y="24121"/>
                    <a:pt x="2172" y="25638"/>
                    <a:pt x="1244" y="27114"/>
                  </a:cubicBezTo>
                  <a:cubicBezTo>
                    <a:pt x="1012" y="27493"/>
                    <a:pt x="1076" y="27725"/>
                    <a:pt x="1329" y="28041"/>
                  </a:cubicBezTo>
                  <a:cubicBezTo>
                    <a:pt x="2467" y="29558"/>
                    <a:pt x="3584" y="31097"/>
                    <a:pt x="4722" y="32635"/>
                  </a:cubicBezTo>
                  <a:cubicBezTo>
                    <a:pt x="4764" y="32720"/>
                    <a:pt x="4806" y="32825"/>
                    <a:pt x="4827" y="32930"/>
                  </a:cubicBezTo>
                  <a:cubicBezTo>
                    <a:pt x="4930" y="32932"/>
                    <a:pt x="5033" y="32932"/>
                    <a:pt x="5136" y="32932"/>
                  </a:cubicBezTo>
                  <a:cubicBezTo>
                    <a:pt x="7012" y="32932"/>
                    <a:pt x="8870" y="32757"/>
                    <a:pt x="10729" y="32678"/>
                  </a:cubicBezTo>
                  <a:cubicBezTo>
                    <a:pt x="13637" y="32572"/>
                    <a:pt x="16546" y="32446"/>
                    <a:pt x="19454" y="32256"/>
                  </a:cubicBezTo>
                  <a:cubicBezTo>
                    <a:pt x="18822" y="30991"/>
                    <a:pt x="17873" y="29959"/>
                    <a:pt x="17072" y="28779"/>
                  </a:cubicBezTo>
                  <a:cubicBezTo>
                    <a:pt x="16735" y="28252"/>
                    <a:pt x="16356" y="27746"/>
                    <a:pt x="15955" y="27240"/>
                  </a:cubicBezTo>
                  <a:cubicBezTo>
                    <a:pt x="15724" y="27029"/>
                    <a:pt x="15703" y="26671"/>
                    <a:pt x="15913" y="26418"/>
                  </a:cubicBezTo>
                  <a:cubicBezTo>
                    <a:pt x="16820" y="24858"/>
                    <a:pt x="17726" y="23320"/>
                    <a:pt x="18653" y="21781"/>
                  </a:cubicBezTo>
                  <a:cubicBezTo>
                    <a:pt x="18885" y="21486"/>
                    <a:pt x="18864" y="21065"/>
                    <a:pt x="18590" y="20791"/>
                  </a:cubicBezTo>
                  <a:cubicBezTo>
                    <a:pt x="17557" y="19400"/>
                    <a:pt x="16546" y="18009"/>
                    <a:pt x="15513" y="16618"/>
                  </a:cubicBezTo>
                  <a:cubicBezTo>
                    <a:pt x="15218" y="16302"/>
                    <a:pt x="15197" y="15838"/>
                    <a:pt x="15471" y="15501"/>
                  </a:cubicBezTo>
                  <a:cubicBezTo>
                    <a:pt x="16377" y="14046"/>
                    <a:pt x="17220" y="12571"/>
                    <a:pt x="18084" y="11096"/>
                  </a:cubicBezTo>
                  <a:cubicBezTo>
                    <a:pt x="18316" y="10737"/>
                    <a:pt x="18379" y="10464"/>
                    <a:pt x="18063" y="10063"/>
                  </a:cubicBezTo>
                  <a:cubicBezTo>
                    <a:pt x="16988" y="8672"/>
                    <a:pt x="15998" y="7239"/>
                    <a:pt x="14944" y="5827"/>
                  </a:cubicBezTo>
                  <a:cubicBezTo>
                    <a:pt x="14712" y="5532"/>
                    <a:pt x="14691" y="5110"/>
                    <a:pt x="14923" y="4815"/>
                  </a:cubicBezTo>
                  <a:cubicBezTo>
                    <a:pt x="15871" y="3213"/>
                    <a:pt x="16798" y="1612"/>
                    <a:pt x="17747" y="10"/>
                  </a:cubicBezTo>
                  <a:cubicBezTo>
                    <a:pt x="17508" y="10"/>
                    <a:pt x="17269" y="0"/>
                    <a:pt x="170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58"/>
            <p:cNvSpPr/>
            <p:nvPr/>
          </p:nvSpPr>
          <p:spPr>
            <a:xfrm>
              <a:off x="3392570" y="5346286"/>
              <a:ext cx="362088" cy="612370"/>
            </a:xfrm>
            <a:custGeom>
              <a:avLst/>
              <a:gdLst/>
              <a:ahLst/>
              <a:cxnLst/>
              <a:rect l="l" t="t" r="r" b="b"/>
              <a:pathLst>
                <a:path w="19454" h="32901" extrusionOk="0">
                  <a:moveTo>
                    <a:pt x="17894" y="1"/>
                  </a:moveTo>
                  <a:cubicBezTo>
                    <a:pt x="15239" y="1"/>
                    <a:pt x="12604" y="212"/>
                    <a:pt x="9970" y="359"/>
                  </a:cubicBezTo>
                  <a:cubicBezTo>
                    <a:pt x="7736" y="486"/>
                    <a:pt x="5502" y="570"/>
                    <a:pt x="3268" y="675"/>
                  </a:cubicBezTo>
                  <a:cubicBezTo>
                    <a:pt x="2614" y="2129"/>
                    <a:pt x="1687" y="3415"/>
                    <a:pt x="907" y="4764"/>
                  </a:cubicBezTo>
                  <a:cubicBezTo>
                    <a:pt x="22" y="6239"/>
                    <a:pt x="1" y="6218"/>
                    <a:pt x="1055" y="7609"/>
                  </a:cubicBezTo>
                  <a:cubicBezTo>
                    <a:pt x="1898" y="8726"/>
                    <a:pt x="2698" y="9885"/>
                    <a:pt x="3563" y="10981"/>
                  </a:cubicBezTo>
                  <a:cubicBezTo>
                    <a:pt x="3858" y="11361"/>
                    <a:pt x="3794" y="11593"/>
                    <a:pt x="3584" y="11951"/>
                  </a:cubicBezTo>
                  <a:cubicBezTo>
                    <a:pt x="2677" y="13447"/>
                    <a:pt x="1813" y="14965"/>
                    <a:pt x="865" y="16440"/>
                  </a:cubicBezTo>
                  <a:cubicBezTo>
                    <a:pt x="591" y="16862"/>
                    <a:pt x="675" y="17136"/>
                    <a:pt x="949" y="17473"/>
                  </a:cubicBezTo>
                  <a:cubicBezTo>
                    <a:pt x="1982" y="18864"/>
                    <a:pt x="3036" y="20297"/>
                    <a:pt x="4089" y="21667"/>
                  </a:cubicBezTo>
                  <a:cubicBezTo>
                    <a:pt x="4342" y="21941"/>
                    <a:pt x="4385" y="22362"/>
                    <a:pt x="4132" y="22636"/>
                  </a:cubicBezTo>
                  <a:cubicBezTo>
                    <a:pt x="3204" y="24175"/>
                    <a:pt x="2277" y="25713"/>
                    <a:pt x="1350" y="27252"/>
                  </a:cubicBezTo>
                  <a:cubicBezTo>
                    <a:pt x="1139" y="27505"/>
                    <a:pt x="1160" y="27884"/>
                    <a:pt x="1392" y="28116"/>
                  </a:cubicBezTo>
                  <a:cubicBezTo>
                    <a:pt x="2572" y="29697"/>
                    <a:pt x="3689" y="31320"/>
                    <a:pt x="4848" y="32900"/>
                  </a:cubicBezTo>
                  <a:cubicBezTo>
                    <a:pt x="7525" y="32837"/>
                    <a:pt x="10223" y="32669"/>
                    <a:pt x="12899" y="32542"/>
                  </a:cubicBezTo>
                  <a:cubicBezTo>
                    <a:pt x="15091" y="32437"/>
                    <a:pt x="17283" y="32373"/>
                    <a:pt x="19454" y="32226"/>
                  </a:cubicBezTo>
                  <a:cubicBezTo>
                    <a:pt x="18484" y="30835"/>
                    <a:pt x="17515" y="29444"/>
                    <a:pt x="16524" y="28074"/>
                  </a:cubicBezTo>
                  <a:cubicBezTo>
                    <a:pt x="15745" y="27020"/>
                    <a:pt x="15724" y="27041"/>
                    <a:pt x="16398" y="25945"/>
                  </a:cubicBezTo>
                  <a:cubicBezTo>
                    <a:pt x="17178" y="24618"/>
                    <a:pt x="17979" y="23248"/>
                    <a:pt x="18758" y="21941"/>
                  </a:cubicBezTo>
                  <a:cubicBezTo>
                    <a:pt x="18969" y="21646"/>
                    <a:pt x="18927" y="21245"/>
                    <a:pt x="18674" y="20992"/>
                  </a:cubicBezTo>
                  <a:cubicBezTo>
                    <a:pt x="17620" y="19559"/>
                    <a:pt x="16609" y="18105"/>
                    <a:pt x="15555" y="16693"/>
                  </a:cubicBezTo>
                  <a:cubicBezTo>
                    <a:pt x="15302" y="16440"/>
                    <a:pt x="15281" y="16040"/>
                    <a:pt x="15513" y="15766"/>
                  </a:cubicBezTo>
                  <a:cubicBezTo>
                    <a:pt x="16419" y="14290"/>
                    <a:pt x="17283" y="12794"/>
                    <a:pt x="18189" y="11340"/>
                  </a:cubicBezTo>
                  <a:cubicBezTo>
                    <a:pt x="18463" y="11002"/>
                    <a:pt x="18463" y="10539"/>
                    <a:pt x="18168" y="10223"/>
                  </a:cubicBezTo>
                  <a:cubicBezTo>
                    <a:pt x="17115" y="8832"/>
                    <a:pt x="16124" y="7377"/>
                    <a:pt x="15070" y="5986"/>
                  </a:cubicBezTo>
                  <a:cubicBezTo>
                    <a:pt x="14817" y="5712"/>
                    <a:pt x="14775" y="5291"/>
                    <a:pt x="15007" y="4996"/>
                  </a:cubicBezTo>
                  <a:cubicBezTo>
                    <a:pt x="15998" y="3352"/>
                    <a:pt x="17030" y="1708"/>
                    <a:pt x="17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58"/>
            <p:cNvSpPr/>
            <p:nvPr/>
          </p:nvSpPr>
          <p:spPr>
            <a:xfrm>
              <a:off x="3904870" y="5321570"/>
              <a:ext cx="362088" cy="612761"/>
            </a:xfrm>
            <a:custGeom>
              <a:avLst/>
              <a:gdLst/>
              <a:ahLst/>
              <a:cxnLst/>
              <a:rect l="l" t="t" r="r" b="b"/>
              <a:pathLst>
                <a:path w="19454" h="32922" extrusionOk="0">
                  <a:moveTo>
                    <a:pt x="17894" y="1"/>
                  </a:moveTo>
                  <a:cubicBezTo>
                    <a:pt x="15238" y="22"/>
                    <a:pt x="12583" y="212"/>
                    <a:pt x="9948" y="380"/>
                  </a:cubicBezTo>
                  <a:cubicBezTo>
                    <a:pt x="7735" y="507"/>
                    <a:pt x="5501" y="591"/>
                    <a:pt x="3267" y="675"/>
                  </a:cubicBezTo>
                  <a:cubicBezTo>
                    <a:pt x="2614" y="2130"/>
                    <a:pt x="1686" y="3415"/>
                    <a:pt x="885" y="4764"/>
                  </a:cubicBezTo>
                  <a:cubicBezTo>
                    <a:pt x="21" y="6239"/>
                    <a:pt x="0" y="6218"/>
                    <a:pt x="1012" y="7567"/>
                  </a:cubicBezTo>
                  <a:cubicBezTo>
                    <a:pt x="1855" y="8684"/>
                    <a:pt x="2656" y="9843"/>
                    <a:pt x="3541" y="10939"/>
                  </a:cubicBezTo>
                  <a:cubicBezTo>
                    <a:pt x="3836" y="11340"/>
                    <a:pt x="3815" y="11593"/>
                    <a:pt x="3583" y="11972"/>
                  </a:cubicBezTo>
                  <a:cubicBezTo>
                    <a:pt x="2656" y="13469"/>
                    <a:pt x="1792" y="14986"/>
                    <a:pt x="843" y="16461"/>
                  </a:cubicBezTo>
                  <a:cubicBezTo>
                    <a:pt x="590" y="16883"/>
                    <a:pt x="675" y="17136"/>
                    <a:pt x="906" y="17452"/>
                  </a:cubicBezTo>
                  <a:cubicBezTo>
                    <a:pt x="1939" y="18822"/>
                    <a:pt x="2909" y="20213"/>
                    <a:pt x="3962" y="21562"/>
                  </a:cubicBezTo>
                  <a:cubicBezTo>
                    <a:pt x="4300" y="22004"/>
                    <a:pt x="4300" y="22320"/>
                    <a:pt x="4005" y="22784"/>
                  </a:cubicBezTo>
                  <a:cubicBezTo>
                    <a:pt x="3098" y="24259"/>
                    <a:pt x="2255" y="25777"/>
                    <a:pt x="1328" y="27231"/>
                  </a:cubicBezTo>
                  <a:cubicBezTo>
                    <a:pt x="1096" y="27632"/>
                    <a:pt x="1138" y="27863"/>
                    <a:pt x="1391" y="28201"/>
                  </a:cubicBezTo>
                  <a:cubicBezTo>
                    <a:pt x="2571" y="29760"/>
                    <a:pt x="3688" y="31341"/>
                    <a:pt x="4848" y="32922"/>
                  </a:cubicBezTo>
                  <a:cubicBezTo>
                    <a:pt x="7398" y="32858"/>
                    <a:pt x="9948" y="32711"/>
                    <a:pt x="12498" y="32563"/>
                  </a:cubicBezTo>
                  <a:cubicBezTo>
                    <a:pt x="14817" y="32416"/>
                    <a:pt x="17135" y="32332"/>
                    <a:pt x="19453" y="32226"/>
                  </a:cubicBezTo>
                  <a:cubicBezTo>
                    <a:pt x="18442" y="30582"/>
                    <a:pt x="17177" y="29107"/>
                    <a:pt x="16039" y="27505"/>
                  </a:cubicBezTo>
                  <a:cubicBezTo>
                    <a:pt x="15786" y="27147"/>
                    <a:pt x="15744" y="26915"/>
                    <a:pt x="15976" y="26536"/>
                  </a:cubicBezTo>
                  <a:cubicBezTo>
                    <a:pt x="16903" y="25039"/>
                    <a:pt x="17767" y="23522"/>
                    <a:pt x="18695" y="22025"/>
                  </a:cubicBezTo>
                  <a:cubicBezTo>
                    <a:pt x="18948" y="21709"/>
                    <a:pt x="18926" y="21224"/>
                    <a:pt x="18631" y="20929"/>
                  </a:cubicBezTo>
                  <a:cubicBezTo>
                    <a:pt x="17599" y="19581"/>
                    <a:pt x="16608" y="18168"/>
                    <a:pt x="15596" y="16799"/>
                  </a:cubicBezTo>
                  <a:cubicBezTo>
                    <a:pt x="15280" y="16482"/>
                    <a:pt x="15259" y="15998"/>
                    <a:pt x="15533" y="15639"/>
                  </a:cubicBezTo>
                  <a:cubicBezTo>
                    <a:pt x="16482" y="14143"/>
                    <a:pt x="17346" y="12604"/>
                    <a:pt x="18273" y="11087"/>
                  </a:cubicBezTo>
                  <a:cubicBezTo>
                    <a:pt x="18442" y="10876"/>
                    <a:pt x="18421" y="10581"/>
                    <a:pt x="18252" y="10413"/>
                  </a:cubicBezTo>
                  <a:cubicBezTo>
                    <a:pt x="17177" y="8958"/>
                    <a:pt x="16144" y="7504"/>
                    <a:pt x="15070" y="6071"/>
                  </a:cubicBezTo>
                  <a:cubicBezTo>
                    <a:pt x="14774" y="5670"/>
                    <a:pt x="14711" y="5375"/>
                    <a:pt x="15006" y="4912"/>
                  </a:cubicBezTo>
                  <a:cubicBezTo>
                    <a:pt x="15892" y="3479"/>
                    <a:pt x="16735" y="2045"/>
                    <a:pt x="17599" y="591"/>
                  </a:cubicBezTo>
                  <a:cubicBezTo>
                    <a:pt x="17725" y="401"/>
                    <a:pt x="17788" y="191"/>
                    <a:pt x="17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58"/>
            <p:cNvSpPr/>
            <p:nvPr/>
          </p:nvSpPr>
          <p:spPr>
            <a:xfrm>
              <a:off x="4178274" y="5307463"/>
              <a:ext cx="360915" cy="613933"/>
            </a:xfrm>
            <a:custGeom>
              <a:avLst/>
              <a:gdLst/>
              <a:ahLst/>
              <a:cxnLst/>
              <a:rect l="l" t="t" r="r" b="b"/>
              <a:pathLst>
                <a:path w="19391" h="32985" extrusionOk="0">
                  <a:moveTo>
                    <a:pt x="17641" y="0"/>
                  </a:moveTo>
                  <a:lnTo>
                    <a:pt x="17641" y="0"/>
                  </a:lnTo>
                  <a:cubicBezTo>
                    <a:pt x="15470" y="127"/>
                    <a:pt x="13278" y="253"/>
                    <a:pt x="11107" y="359"/>
                  </a:cubicBezTo>
                  <a:cubicBezTo>
                    <a:pt x="8641" y="464"/>
                    <a:pt x="6175" y="548"/>
                    <a:pt x="3689" y="654"/>
                  </a:cubicBezTo>
                  <a:cubicBezTo>
                    <a:pt x="3520" y="675"/>
                    <a:pt x="3351" y="696"/>
                    <a:pt x="3183" y="759"/>
                  </a:cubicBezTo>
                  <a:cubicBezTo>
                    <a:pt x="3098" y="949"/>
                    <a:pt x="3014" y="1159"/>
                    <a:pt x="2909" y="1349"/>
                  </a:cubicBezTo>
                  <a:cubicBezTo>
                    <a:pt x="2045" y="2803"/>
                    <a:pt x="1202" y="4258"/>
                    <a:pt x="295" y="5670"/>
                  </a:cubicBezTo>
                  <a:cubicBezTo>
                    <a:pt x="0" y="6133"/>
                    <a:pt x="63" y="6428"/>
                    <a:pt x="358" y="6829"/>
                  </a:cubicBezTo>
                  <a:cubicBezTo>
                    <a:pt x="1433" y="8262"/>
                    <a:pt x="2466" y="9737"/>
                    <a:pt x="3541" y="11171"/>
                  </a:cubicBezTo>
                  <a:cubicBezTo>
                    <a:pt x="3731" y="11339"/>
                    <a:pt x="3752" y="11634"/>
                    <a:pt x="3562" y="11845"/>
                  </a:cubicBezTo>
                  <a:cubicBezTo>
                    <a:pt x="2656" y="13362"/>
                    <a:pt x="1792" y="14901"/>
                    <a:pt x="843" y="16397"/>
                  </a:cubicBezTo>
                  <a:cubicBezTo>
                    <a:pt x="569" y="16756"/>
                    <a:pt x="590" y="17240"/>
                    <a:pt x="906" y="17557"/>
                  </a:cubicBezTo>
                  <a:cubicBezTo>
                    <a:pt x="1918" y="18926"/>
                    <a:pt x="2888" y="20339"/>
                    <a:pt x="3941" y="21687"/>
                  </a:cubicBezTo>
                  <a:cubicBezTo>
                    <a:pt x="4236" y="21982"/>
                    <a:pt x="4258" y="22467"/>
                    <a:pt x="4005" y="22783"/>
                  </a:cubicBezTo>
                  <a:cubicBezTo>
                    <a:pt x="3077" y="24280"/>
                    <a:pt x="2213" y="25797"/>
                    <a:pt x="1286" y="27294"/>
                  </a:cubicBezTo>
                  <a:cubicBezTo>
                    <a:pt x="1033" y="27673"/>
                    <a:pt x="1075" y="27905"/>
                    <a:pt x="1349" y="28263"/>
                  </a:cubicBezTo>
                  <a:cubicBezTo>
                    <a:pt x="2466" y="29865"/>
                    <a:pt x="3731" y="31340"/>
                    <a:pt x="4763" y="32984"/>
                  </a:cubicBezTo>
                  <a:cubicBezTo>
                    <a:pt x="7061" y="32879"/>
                    <a:pt x="9358" y="32752"/>
                    <a:pt x="11634" y="32647"/>
                  </a:cubicBezTo>
                  <a:cubicBezTo>
                    <a:pt x="14079" y="32542"/>
                    <a:pt x="16524" y="32457"/>
                    <a:pt x="18969" y="32373"/>
                  </a:cubicBezTo>
                  <a:cubicBezTo>
                    <a:pt x="19116" y="32373"/>
                    <a:pt x="19264" y="32352"/>
                    <a:pt x="19390" y="32246"/>
                  </a:cubicBezTo>
                  <a:cubicBezTo>
                    <a:pt x="19369" y="32141"/>
                    <a:pt x="19327" y="32057"/>
                    <a:pt x="19285" y="31951"/>
                  </a:cubicBezTo>
                  <a:cubicBezTo>
                    <a:pt x="18147" y="30413"/>
                    <a:pt x="17030" y="28895"/>
                    <a:pt x="15871" y="27357"/>
                  </a:cubicBezTo>
                  <a:cubicBezTo>
                    <a:pt x="15639" y="27041"/>
                    <a:pt x="15575" y="26830"/>
                    <a:pt x="15807" y="26451"/>
                  </a:cubicBezTo>
                  <a:cubicBezTo>
                    <a:pt x="16735" y="24954"/>
                    <a:pt x="17620" y="23437"/>
                    <a:pt x="18526" y="21961"/>
                  </a:cubicBezTo>
                  <a:cubicBezTo>
                    <a:pt x="18779" y="21540"/>
                    <a:pt x="18821" y="21245"/>
                    <a:pt x="18484" y="20802"/>
                  </a:cubicBezTo>
                  <a:cubicBezTo>
                    <a:pt x="17409" y="19411"/>
                    <a:pt x="16376" y="17957"/>
                    <a:pt x="15323" y="16524"/>
                  </a:cubicBezTo>
                  <a:cubicBezTo>
                    <a:pt x="15112" y="16271"/>
                    <a:pt x="15112" y="15892"/>
                    <a:pt x="15323" y="15660"/>
                  </a:cubicBezTo>
                  <a:cubicBezTo>
                    <a:pt x="16292" y="14142"/>
                    <a:pt x="17177" y="12583"/>
                    <a:pt x="18126" y="11044"/>
                  </a:cubicBezTo>
                  <a:cubicBezTo>
                    <a:pt x="18336" y="10770"/>
                    <a:pt x="18294" y="10412"/>
                    <a:pt x="18062" y="10159"/>
                  </a:cubicBezTo>
                  <a:cubicBezTo>
                    <a:pt x="16966" y="8705"/>
                    <a:pt x="15892" y="7208"/>
                    <a:pt x="14775" y="5733"/>
                  </a:cubicBezTo>
                  <a:cubicBezTo>
                    <a:pt x="14585" y="5543"/>
                    <a:pt x="14564" y="5227"/>
                    <a:pt x="14753" y="4995"/>
                  </a:cubicBezTo>
                  <a:cubicBezTo>
                    <a:pt x="15723" y="3330"/>
                    <a:pt x="16692" y="1665"/>
                    <a:pt x="176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58"/>
            <p:cNvSpPr/>
            <p:nvPr/>
          </p:nvSpPr>
          <p:spPr>
            <a:xfrm>
              <a:off x="3122703" y="5358458"/>
              <a:ext cx="359742" cy="612779"/>
            </a:xfrm>
            <a:custGeom>
              <a:avLst/>
              <a:gdLst/>
              <a:ahLst/>
              <a:cxnLst/>
              <a:rect l="l" t="t" r="r" b="b"/>
              <a:pathLst>
                <a:path w="19328" h="32923" extrusionOk="0">
                  <a:moveTo>
                    <a:pt x="16819" y="0"/>
                  </a:moveTo>
                  <a:cubicBezTo>
                    <a:pt x="14438" y="127"/>
                    <a:pt x="12056" y="253"/>
                    <a:pt x="9674" y="380"/>
                  </a:cubicBezTo>
                  <a:cubicBezTo>
                    <a:pt x="7546" y="485"/>
                    <a:pt x="5396" y="590"/>
                    <a:pt x="3246" y="675"/>
                  </a:cubicBezTo>
                  <a:cubicBezTo>
                    <a:pt x="3246" y="1054"/>
                    <a:pt x="3014" y="1328"/>
                    <a:pt x="2846" y="1644"/>
                  </a:cubicBezTo>
                  <a:cubicBezTo>
                    <a:pt x="1982" y="3098"/>
                    <a:pt x="1117" y="4574"/>
                    <a:pt x="211" y="6028"/>
                  </a:cubicBezTo>
                  <a:cubicBezTo>
                    <a:pt x="0" y="6365"/>
                    <a:pt x="43" y="6555"/>
                    <a:pt x="274" y="6871"/>
                  </a:cubicBezTo>
                  <a:cubicBezTo>
                    <a:pt x="1307" y="8199"/>
                    <a:pt x="2277" y="9590"/>
                    <a:pt x="3309" y="10917"/>
                  </a:cubicBezTo>
                  <a:cubicBezTo>
                    <a:pt x="3731" y="11444"/>
                    <a:pt x="3773" y="11866"/>
                    <a:pt x="3373" y="12477"/>
                  </a:cubicBezTo>
                  <a:cubicBezTo>
                    <a:pt x="2487" y="13805"/>
                    <a:pt x="1729" y="15238"/>
                    <a:pt x="864" y="16566"/>
                  </a:cubicBezTo>
                  <a:cubicBezTo>
                    <a:pt x="506" y="17072"/>
                    <a:pt x="654" y="17388"/>
                    <a:pt x="970" y="17809"/>
                  </a:cubicBezTo>
                  <a:cubicBezTo>
                    <a:pt x="2003" y="19179"/>
                    <a:pt x="3014" y="20591"/>
                    <a:pt x="4047" y="21982"/>
                  </a:cubicBezTo>
                  <a:cubicBezTo>
                    <a:pt x="4279" y="22214"/>
                    <a:pt x="4300" y="22572"/>
                    <a:pt x="4089" y="22846"/>
                  </a:cubicBezTo>
                  <a:cubicBezTo>
                    <a:pt x="3162" y="24364"/>
                    <a:pt x="2319" y="25902"/>
                    <a:pt x="1349" y="27399"/>
                  </a:cubicBezTo>
                  <a:cubicBezTo>
                    <a:pt x="1054" y="27884"/>
                    <a:pt x="1138" y="28158"/>
                    <a:pt x="1434" y="28537"/>
                  </a:cubicBezTo>
                  <a:cubicBezTo>
                    <a:pt x="2508" y="29991"/>
                    <a:pt x="3520" y="31445"/>
                    <a:pt x="4574" y="32921"/>
                  </a:cubicBezTo>
                  <a:cubicBezTo>
                    <a:pt x="4680" y="32922"/>
                    <a:pt x="4787" y="32922"/>
                    <a:pt x="4893" y="32922"/>
                  </a:cubicBezTo>
                  <a:cubicBezTo>
                    <a:pt x="6829" y="32922"/>
                    <a:pt x="8747" y="32748"/>
                    <a:pt x="10665" y="32668"/>
                  </a:cubicBezTo>
                  <a:cubicBezTo>
                    <a:pt x="13552" y="32563"/>
                    <a:pt x="16440" y="32436"/>
                    <a:pt x="19327" y="32246"/>
                  </a:cubicBezTo>
                  <a:cubicBezTo>
                    <a:pt x="18168" y="30645"/>
                    <a:pt x="17051" y="29043"/>
                    <a:pt x="15871" y="27462"/>
                  </a:cubicBezTo>
                  <a:cubicBezTo>
                    <a:pt x="15639" y="27230"/>
                    <a:pt x="15639" y="26851"/>
                    <a:pt x="15829" y="26598"/>
                  </a:cubicBezTo>
                  <a:cubicBezTo>
                    <a:pt x="16777" y="25059"/>
                    <a:pt x="17662" y="23500"/>
                    <a:pt x="18632" y="21982"/>
                  </a:cubicBezTo>
                  <a:cubicBezTo>
                    <a:pt x="18863" y="21687"/>
                    <a:pt x="18842" y="21266"/>
                    <a:pt x="18568" y="21013"/>
                  </a:cubicBezTo>
                  <a:cubicBezTo>
                    <a:pt x="17494" y="19622"/>
                    <a:pt x="16482" y="18210"/>
                    <a:pt x="15428" y="16819"/>
                  </a:cubicBezTo>
                  <a:cubicBezTo>
                    <a:pt x="15175" y="16482"/>
                    <a:pt x="15091" y="16208"/>
                    <a:pt x="15344" y="15765"/>
                  </a:cubicBezTo>
                  <a:cubicBezTo>
                    <a:pt x="16292" y="14311"/>
                    <a:pt x="17156" y="12793"/>
                    <a:pt x="18063" y="11297"/>
                  </a:cubicBezTo>
                  <a:cubicBezTo>
                    <a:pt x="18294" y="10939"/>
                    <a:pt x="18337" y="10686"/>
                    <a:pt x="18042" y="10306"/>
                  </a:cubicBezTo>
                  <a:cubicBezTo>
                    <a:pt x="17177" y="9210"/>
                    <a:pt x="16377" y="8072"/>
                    <a:pt x="15533" y="6955"/>
                  </a:cubicBezTo>
                  <a:cubicBezTo>
                    <a:pt x="14480" y="5564"/>
                    <a:pt x="14501" y="5585"/>
                    <a:pt x="15386" y="4089"/>
                  </a:cubicBezTo>
                  <a:cubicBezTo>
                    <a:pt x="16187" y="2740"/>
                    <a:pt x="17093" y="1454"/>
                    <a:pt x="17746" y="21"/>
                  </a:cubicBezTo>
                  <a:cubicBezTo>
                    <a:pt x="17451" y="21"/>
                    <a:pt x="17156" y="0"/>
                    <a:pt x="16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58"/>
            <p:cNvSpPr/>
            <p:nvPr/>
          </p:nvSpPr>
          <p:spPr>
            <a:xfrm>
              <a:off x="3667164" y="5334133"/>
              <a:ext cx="327952" cy="611960"/>
            </a:xfrm>
            <a:custGeom>
              <a:avLst/>
              <a:gdLst/>
              <a:ahLst/>
              <a:cxnLst/>
              <a:rect l="l" t="t" r="r" b="b"/>
              <a:pathLst>
                <a:path w="17620" h="32879" extrusionOk="0">
                  <a:moveTo>
                    <a:pt x="16039" y="0"/>
                  </a:moveTo>
                  <a:lnTo>
                    <a:pt x="16039" y="0"/>
                  </a:lnTo>
                  <a:cubicBezTo>
                    <a:pt x="14479" y="85"/>
                    <a:pt x="12941" y="169"/>
                    <a:pt x="11381" y="232"/>
                  </a:cubicBezTo>
                  <a:cubicBezTo>
                    <a:pt x="8789" y="338"/>
                    <a:pt x="6217" y="422"/>
                    <a:pt x="3625" y="527"/>
                  </a:cubicBezTo>
                  <a:cubicBezTo>
                    <a:pt x="3456" y="548"/>
                    <a:pt x="3288" y="591"/>
                    <a:pt x="3119" y="633"/>
                  </a:cubicBezTo>
                  <a:cubicBezTo>
                    <a:pt x="2255" y="2361"/>
                    <a:pt x="1222" y="3984"/>
                    <a:pt x="232" y="5649"/>
                  </a:cubicBezTo>
                  <a:cubicBezTo>
                    <a:pt x="0" y="5944"/>
                    <a:pt x="42" y="6365"/>
                    <a:pt x="316" y="6618"/>
                  </a:cubicBezTo>
                  <a:cubicBezTo>
                    <a:pt x="1349" y="8030"/>
                    <a:pt x="2339" y="9464"/>
                    <a:pt x="3393" y="10855"/>
                  </a:cubicBezTo>
                  <a:cubicBezTo>
                    <a:pt x="3688" y="11171"/>
                    <a:pt x="3688" y="11655"/>
                    <a:pt x="3414" y="11972"/>
                  </a:cubicBezTo>
                  <a:cubicBezTo>
                    <a:pt x="2508" y="13447"/>
                    <a:pt x="1644" y="14943"/>
                    <a:pt x="738" y="16398"/>
                  </a:cubicBezTo>
                  <a:cubicBezTo>
                    <a:pt x="527" y="16672"/>
                    <a:pt x="548" y="17072"/>
                    <a:pt x="780" y="17325"/>
                  </a:cubicBezTo>
                  <a:cubicBezTo>
                    <a:pt x="1834" y="18758"/>
                    <a:pt x="2845" y="20212"/>
                    <a:pt x="3899" y="21624"/>
                  </a:cubicBezTo>
                  <a:cubicBezTo>
                    <a:pt x="4152" y="21877"/>
                    <a:pt x="4194" y="22278"/>
                    <a:pt x="3983" y="22573"/>
                  </a:cubicBezTo>
                  <a:cubicBezTo>
                    <a:pt x="3204" y="23901"/>
                    <a:pt x="2403" y="25249"/>
                    <a:pt x="1623" y="26577"/>
                  </a:cubicBezTo>
                  <a:cubicBezTo>
                    <a:pt x="948" y="27673"/>
                    <a:pt x="970" y="27652"/>
                    <a:pt x="1749" y="28706"/>
                  </a:cubicBezTo>
                  <a:cubicBezTo>
                    <a:pt x="2740" y="30097"/>
                    <a:pt x="3709" y="31488"/>
                    <a:pt x="4700" y="32879"/>
                  </a:cubicBezTo>
                  <a:cubicBezTo>
                    <a:pt x="6239" y="32816"/>
                    <a:pt x="7756" y="32710"/>
                    <a:pt x="9295" y="32668"/>
                  </a:cubicBezTo>
                  <a:cubicBezTo>
                    <a:pt x="12077" y="32563"/>
                    <a:pt x="14838" y="32436"/>
                    <a:pt x="17620" y="32247"/>
                  </a:cubicBezTo>
                  <a:cubicBezTo>
                    <a:pt x="16460" y="30666"/>
                    <a:pt x="15343" y="29085"/>
                    <a:pt x="14163" y="27526"/>
                  </a:cubicBezTo>
                  <a:cubicBezTo>
                    <a:pt x="13910" y="27188"/>
                    <a:pt x="13868" y="26957"/>
                    <a:pt x="14100" y="26556"/>
                  </a:cubicBezTo>
                  <a:cubicBezTo>
                    <a:pt x="15027" y="25081"/>
                    <a:pt x="15870" y="23584"/>
                    <a:pt x="16777" y="22109"/>
                  </a:cubicBezTo>
                  <a:cubicBezTo>
                    <a:pt x="17072" y="21645"/>
                    <a:pt x="17072" y="21329"/>
                    <a:pt x="16734" y="20887"/>
                  </a:cubicBezTo>
                  <a:cubicBezTo>
                    <a:pt x="15702" y="19538"/>
                    <a:pt x="14711" y="18147"/>
                    <a:pt x="13678" y="16777"/>
                  </a:cubicBezTo>
                  <a:cubicBezTo>
                    <a:pt x="13447" y="16461"/>
                    <a:pt x="13362" y="16208"/>
                    <a:pt x="13615" y="15786"/>
                  </a:cubicBezTo>
                  <a:cubicBezTo>
                    <a:pt x="14564" y="14311"/>
                    <a:pt x="15428" y="12794"/>
                    <a:pt x="16355" y="11297"/>
                  </a:cubicBezTo>
                  <a:cubicBezTo>
                    <a:pt x="16566" y="10918"/>
                    <a:pt x="16629" y="10665"/>
                    <a:pt x="16313" y="10264"/>
                  </a:cubicBezTo>
                  <a:cubicBezTo>
                    <a:pt x="15449" y="9168"/>
                    <a:pt x="14648" y="8009"/>
                    <a:pt x="13784" y="6892"/>
                  </a:cubicBezTo>
                  <a:cubicBezTo>
                    <a:pt x="12772" y="5543"/>
                    <a:pt x="12793" y="5564"/>
                    <a:pt x="13678" y="4089"/>
                  </a:cubicBezTo>
                  <a:cubicBezTo>
                    <a:pt x="14479" y="2740"/>
                    <a:pt x="15386" y="1434"/>
                    <a:pt x="160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58"/>
            <p:cNvSpPr/>
            <p:nvPr/>
          </p:nvSpPr>
          <p:spPr>
            <a:xfrm>
              <a:off x="4722716" y="5282747"/>
              <a:ext cx="332289" cy="612444"/>
            </a:xfrm>
            <a:custGeom>
              <a:avLst/>
              <a:gdLst/>
              <a:ahLst/>
              <a:cxnLst/>
              <a:rect l="l" t="t" r="r" b="b"/>
              <a:pathLst>
                <a:path w="17853" h="32905" extrusionOk="0">
                  <a:moveTo>
                    <a:pt x="16377" y="0"/>
                  </a:moveTo>
                  <a:lnTo>
                    <a:pt x="3057" y="654"/>
                  </a:lnTo>
                  <a:cubicBezTo>
                    <a:pt x="2108" y="2277"/>
                    <a:pt x="1181" y="3878"/>
                    <a:pt x="233" y="5480"/>
                  </a:cubicBezTo>
                  <a:cubicBezTo>
                    <a:pt x="1" y="5775"/>
                    <a:pt x="22" y="6197"/>
                    <a:pt x="254" y="6492"/>
                  </a:cubicBezTo>
                  <a:cubicBezTo>
                    <a:pt x="1308" y="7904"/>
                    <a:pt x="2298" y="9337"/>
                    <a:pt x="3373" y="10728"/>
                  </a:cubicBezTo>
                  <a:cubicBezTo>
                    <a:pt x="3689" y="11129"/>
                    <a:pt x="3626" y="11381"/>
                    <a:pt x="3394" y="11761"/>
                  </a:cubicBezTo>
                  <a:cubicBezTo>
                    <a:pt x="2530" y="13236"/>
                    <a:pt x="1687" y="14711"/>
                    <a:pt x="781" y="16166"/>
                  </a:cubicBezTo>
                  <a:cubicBezTo>
                    <a:pt x="507" y="16503"/>
                    <a:pt x="528" y="16967"/>
                    <a:pt x="823" y="17283"/>
                  </a:cubicBezTo>
                  <a:cubicBezTo>
                    <a:pt x="1856" y="18653"/>
                    <a:pt x="2846" y="20065"/>
                    <a:pt x="3900" y="21456"/>
                  </a:cubicBezTo>
                  <a:cubicBezTo>
                    <a:pt x="4174" y="21709"/>
                    <a:pt x="4195" y="22151"/>
                    <a:pt x="3963" y="22446"/>
                  </a:cubicBezTo>
                  <a:cubicBezTo>
                    <a:pt x="3036" y="23964"/>
                    <a:pt x="2130" y="25523"/>
                    <a:pt x="1223" y="27062"/>
                  </a:cubicBezTo>
                  <a:cubicBezTo>
                    <a:pt x="1013" y="27315"/>
                    <a:pt x="1034" y="27673"/>
                    <a:pt x="1265" y="27905"/>
                  </a:cubicBezTo>
                  <a:cubicBezTo>
                    <a:pt x="1666" y="28411"/>
                    <a:pt x="2045" y="28917"/>
                    <a:pt x="2382" y="29444"/>
                  </a:cubicBezTo>
                  <a:cubicBezTo>
                    <a:pt x="3183" y="30603"/>
                    <a:pt x="4132" y="31635"/>
                    <a:pt x="4764" y="32900"/>
                  </a:cubicBezTo>
                  <a:cubicBezTo>
                    <a:pt x="4877" y="32903"/>
                    <a:pt x="4990" y="32904"/>
                    <a:pt x="5104" y="32904"/>
                  </a:cubicBezTo>
                  <a:cubicBezTo>
                    <a:pt x="5839" y="32904"/>
                    <a:pt x="6587" y="32849"/>
                    <a:pt x="7335" y="32795"/>
                  </a:cubicBezTo>
                  <a:cubicBezTo>
                    <a:pt x="9822" y="32668"/>
                    <a:pt x="12330" y="32626"/>
                    <a:pt x="14817" y="32479"/>
                  </a:cubicBezTo>
                  <a:cubicBezTo>
                    <a:pt x="15808" y="32415"/>
                    <a:pt x="16820" y="32415"/>
                    <a:pt x="17852" y="32331"/>
                  </a:cubicBezTo>
                  <a:cubicBezTo>
                    <a:pt x="17705" y="32057"/>
                    <a:pt x="17452" y="31973"/>
                    <a:pt x="17262" y="31846"/>
                  </a:cubicBezTo>
                  <a:cubicBezTo>
                    <a:pt x="15787" y="30835"/>
                    <a:pt x="14290" y="29823"/>
                    <a:pt x="12794" y="28811"/>
                  </a:cubicBezTo>
                  <a:cubicBezTo>
                    <a:pt x="12499" y="28622"/>
                    <a:pt x="12351" y="28495"/>
                    <a:pt x="12710" y="28200"/>
                  </a:cubicBezTo>
                  <a:cubicBezTo>
                    <a:pt x="14143" y="27041"/>
                    <a:pt x="15576" y="25819"/>
                    <a:pt x="17051" y="24680"/>
                  </a:cubicBezTo>
                  <a:cubicBezTo>
                    <a:pt x="17578" y="24280"/>
                    <a:pt x="17431" y="24132"/>
                    <a:pt x="16988" y="23837"/>
                  </a:cubicBezTo>
                  <a:cubicBezTo>
                    <a:pt x="15323" y="22741"/>
                    <a:pt x="13679" y="21603"/>
                    <a:pt x="11993" y="20465"/>
                  </a:cubicBezTo>
                  <a:cubicBezTo>
                    <a:pt x="12183" y="20297"/>
                    <a:pt x="12309" y="20170"/>
                    <a:pt x="12478" y="20044"/>
                  </a:cubicBezTo>
                  <a:cubicBezTo>
                    <a:pt x="13827" y="18906"/>
                    <a:pt x="15218" y="17789"/>
                    <a:pt x="16567" y="16650"/>
                  </a:cubicBezTo>
                  <a:cubicBezTo>
                    <a:pt x="17136" y="16187"/>
                    <a:pt x="17136" y="16124"/>
                    <a:pt x="16525" y="15723"/>
                  </a:cubicBezTo>
                  <a:lnTo>
                    <a:pt x="12225" y="12794"/>
                  </a:lnTo>
                  <a:cubicBezTo>
                    <a:pt x="11593" y="12372"/>
                    <a:pt x="11572" y="12351"/>
                    <a:pt x="12183" y="11845"/>
                  </a:cubicBezTo>
                  <a:cubicBezTo>
                    <a:pt x="13532" y="10728"/>
                    <a:pt x="14881" y="9611"/>
                    <a:pt x="16251" y="8536"/>
                  </a:cubicBezTo>
                  <a:cubicBezTo>
                    <a:pt x="16756" y="8157"/>
                    <a:pt x="16672" y="7988"/>
                    <a:pt x="16208" y="7672"/>
                  </a:cubicBezTo>
                  <a:cubicBezTo>
                    <a:pt x="14691" y="6682"/>
                    <a:pt x="13195" y="5628"/>
                    <a:pt x="11698" y="4616"/>
                  </a:cubicBezTo>
                  <a:cubicBezTo>
                    <a:pt x="11340" y="4384"/>
                    <a:pt x="11319" y="4195"/>
                    <a:pt x="11656" y="3942"/>
                  </a:cubicBezTo>
                  <a:cubicBezTo>
                    <a:pt x="12351" y="3373"/>
                    <a:pt x="13026" y="2783"/>
                    <a:pt x="13721" y="2213"/>
                  </a:cubicBezTo>
                  <a:lnTo>
                    <a:pt x="163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58"/>
            <p:cNvSpPr/>
            <p:nvPr/>
          </p:nvSpPr>
          <p:spPr>
            <a:xfrm>
              <a:off x="2628456" y="5385091"/>
              <a:ext cx="307572" cy="614361"/>
            </a:xfrm>
            <a:custGeom>
              <a:avLst/>
              <a:gdLst/>
              <a:ahLst/>
              <a:cxnLst/>
              <a:rect l="l" t="t" r="r" b="b"/>
              <a:pathLst>
                <a:path w="16525" h="33008" extrusionOk="0">
                  <a:moveTo>
                    <a:pt x="14860" y="0"/>
                  </a:moveTo>
                  <a:cubicBezTo>
                    <a:pt x="13036" y="0"/>
                    <a:pt x="11227" y="156"/>
                    <a:pt x="9400" y="255"/>
                  </a:cubicBezTo>
                  <a:cubicBezTo>
                    <a:pt x="7061" y="382"/>
                    <a:pt x="4722" y="424"/>
                    <a:pt x="2382" y="571"/>
                  </a:cubicBezTo>
                  <a:cubicBezTo>
                    <a:pt x="1644" y="635"/>
                    <a:pt x="886" y="614"/>
                    <a:pt x="0" y="740"/>
                  </a:cubicBezTo>
                  <a:cubicBezTo>
                    <a:pt x="1771" y="1941"/>
                    <a:pt x="3415" y="3058"/>
                    <a:pt x="5080" y="4154"/>
                  </a:cubicBezTo>
                  <a:cubicBezTo>
                    <a:pt x="5417" y="4386"/>
                    <a:pt x="5459" y="4513"/>
                    <a:pt x="5122" y="4765"/>
                  </a:cubicBezTo>
                  <a:cubicBezTo>
                    <a:pt x="3668" y="5946"/>
                    <a:pt x="2256" y="7147"/>
                    <a:pt x="801" y="8306"/>
                  </a:cubicBezTo>
                  <a:cubicBezTo>
                    <a:pt x="359" y="8665"/>
                    <a:pt x="422" y="8833"/>
                    <a:pt x="843" y="9107"/>
                  </a:cubicBezTo>
                  <a:cubicBezTo>
                    <a:pt x="2298" y="10077"/>
                    <a:pt x="3752" y="11088"/>
                    <a:pt x="5206" y="12058"/>
                  </a:cubicBezTo>
                  <a:cubicBezTo>
                    <a:pt x="5860" y="12500"/>
                    <a:pt x="5881" y="12500"/>
                    <a:pt x="5291" y="13006"/>
                  </a:cubicBezTo>
                  <a:cubicBezTo>
                    <a:pt x="5122" y="13154"/>
                    <a:pt x="4932" y="13322"/>
                    <a:pt x="4743" y="13470"/>
                  </a:cubicBezTo>
                  <a:lnTo>
                    <a:pt x="696" y="16800"/>
                  </a:lnTo>
                  <a:cubicBezTo>
                    <a:pt x="928" y="16968"/>
                    <a:pt x="1139" y="17116"/>
                    <a:pt x="1328" y="17242"/>
                  </a:cubicBezTo>
                  <a:cubicBezTo>
                    <a:pt x="2825" y="18254"/>
                    <a:pt x="4300" y="19287"/>
                    <a:pt x="5796" y="20256"/>
                  </a:cubicBezTo>
                  <a:cubicBezTo>
                    <a:pt x="6239" y="20551"/>
                    <a:pt x="6218" y="20720"/>
                    <a:pt x="5839" y="21015"/>
                  </a:cubicBezTo>
                  <a:cubicBezTo>
                    <a:pt x="4426" y="22153"/>
                    <a:pt x="3056" y="23354"/>
                    <a:pt x="1623" y="24493"/>
                  </a:cubicBezTo>
                  <a:cubicBezTo>
                    <a:pt x="1181" y="24851"/>
                    <a:pt x="1181" y="25019"/>
                    <a:pt x="1665" y="25336"/>
                  </a:cubicBezTo>
                  <a:cubicBezTo>
                    <a:pt x="3183" y="26326"/>
                    <a:pt x="4679" y="27359"/>
                    <a:pt x="6197" y="28349"/>
                  </a:cubicBezTo>
                  <a:cubicBezTo>
                    <a:pt x="6555" y="28581"/>
                    <a:pt x="6703" y="28708"/>
                    <a:pt x="6281" y="29045"/>
                  </a:cubicBezTo>
                  <a:cubicBezTo>
                    <a:pt x="5522" y="29614"/>
                    <a:pt x="4806" y="30225"/>
                    <a:pt x="4110" y="30836"/>
                  </a:cubicBezTo>
                  <a:cubicBezTo>
                    <a:pt x="3330" y="31511"/>
                    <a:pt x="2487" y="32080"/>
                    <a:pt x="1792" y="32818"/>
                  </a:cubicBezTo>
                  <a:cubicBezTo>
                    <a:pt x="1813" y="32881"/>
                    <a:pt x="1834" y="32944"/>
                    <a:pt x="1855" y="33007"/>
                  </a:cubicBezTo>
                  <a:lnTo>
                    <a:pt x="16524" y="32249"/>
                  </a:lnTo>
                  <a:cubicBezTo>
                    <a:pt x="16419" y="32059"/>
                    <a:pt x="16313" y="31869"/>
                    <a:pt x="16187" y="31701"/>
                  </a:cubicBezTo>
                  <a:cubicBezTo>
                    <a:pt x="15217" y="30352"/>
                    <a:pt x="14248" y="28982"/>
                    <a:pt x="13257" y="27654"/>
                  </a:cubicBezTo>
                  <a:cubicBezTo>
                    <a:pt x="13025" y="27443"/>
                    <a:pt x="13004" y="27085"/>
                    <a:pt x="13173" y="26832"/>
                  </a:cubicBezTo>
                  <a:cubicBezTo>
                    <a:pt x="14121" y="25293"/>
                    <a:pt x="15007" y="23734"/>
                    <a:pt x="15934" y="22216"/>
                  </a:cubicBezTo>
                  <a:cubicBezTo>
                    <a:pt x="16166" y="21921"/>
                    <a:pt x="16166" y="21500"/>
                    <a:pt x="15913" y="21205"/>
                  </a:cubicBezTo>
                  <a:cubicBezTo>
                    <a:pt x="14859" y="19750"/>
                    <a:pt x="13805" y="18296"/>
                    <a:pt x="12752" y="16863"/>
                  </a:cubicBezTo>
                  <a:cubicBezTo>
                    <a:pt x="12520" y="16631"/>
                    <a:pt x="12499" y="16252"/>
                    <a:pt x="12688" y="15999"/>
                  </a:cubicBezTo>
                  <a:cubicBezTo>
                    <a:pt x="13658" y="14439"/>
                    <a:pt x="14543" y="12859"/>
                    <a:pt x="15491" y="11299"/>
                  </a:cubicBezTo>
                  <a:cubicBezTo>
                    <a:pt x="15681" y="11088"/>
                    <a:pt x="15660" y="10751"/>
                    <a:pt x="15449" y="10561"/>
                  </a:cubicBezTo>
                  <a:cubicBezTo>
                    <a:pt x="14353" y="9107"/>
                    <a:pt x="13299" y="7632"/>
                    <a:pt x="12225" y="6178"/>
                  </a:cubicBezTo>
                  <a:cubicBezTo>
                    <a:pt x="11972" y="5904"/>
                    <a:pt x="11972" y="5503"/>
                    <a:pt x="12182" y="5229"/>
                  </a:cubicBezTo>
                  <a:cubicBezTo>
                    <a:pt x="12583" y="4618"/>
                    <a:pt x="12962" y="4007"/>
                    <a:pt x="13299" y="3374"/>
                  </a:cubicBezTo>
                  <a:cubicBezTo>
                    <a:pt x="13932" y="2236"/>
                    <a:pt x="14691" y="1204"/>
                    <a:pt x="15196" y="2"/>
                  </a:cubicBezTo>
                  <a:cubicBezTo>
                    <a:pt x="15084" y="1"/>
                    <a:pt x="14972" y="0"/>
                    <a:pt x="148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592" name="Google Shape;2592;p58"/>
          <p:cNvCxnSpPr/>
          <p:nvPr/>
        </p:nvCxnSpPr>
        <p:spPr>
          <a:xfrm>
            <a:off x="3286125" y="1603163"/>
            <a:ext cx="0" cy="2689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593" name="Google Shape;2593;p58"/>
          <p:cNvCxnSpPr/>
          <p:nvPr/>
        </p:nvCxnSpPr>
        <p:spPr>
          <a:xfrm>
            <a:off x="5857875" y="1603163"/>
            <a:ext cx="0" cy="2689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grpSp>
        <p:nvGrpSpPr>
          <p:cNvPr id="14" name="Google Shape;2330;p55">
            <a:extLst>
              <a:ext uri="{FF2B5EF4-FFF2-40B4-BE49-F238E27FC236}">
                <a16:creationId xmlns:a16="http://schemas.microsoft.com/office/drawing/2014/main" id="{ACC916E6-037E-D8F1-18BC-3E0254B64503}"/>
              </a:ext>
            </a:extLst>
          </p:cNvPr>
          <p:cNvGrpSpPr/>
          <p:nvPr/>
        </p:nvGrpSpPr>
        <p:grpSpPr>
          <a:xfrm>
            <a:off x="3283761" y="73339"/>
            <a:ext cx="826165" cy="806217"/>
            <a:chOff x="146875" y="384500"/>
            <a:chExt cx="1820409" cy="1776456"/>
          </a:xfrm>
        </p:grpSpPr>
        <p:sp>
          <p:nvSpPr>
            <p:cNvPr id="15" name="Google Shape;2331;p55">
              <a:extLst>
                <a:ext uri="{FF2B5EF4-FFF2-40B4-BE49-F238E27FC236}">
                  <a16:creationId xmlns:a16="http://schemas.microsoft.com/office/drawing/2014/main" id="{D90EEFF0-19C3-E37F-D40C-13A0BFF616A3}"/>
                </a:ext>
              </a:extLst>
            </p:cNvPr>
            <p:cNvSpPr/>
            <p:nvPr/>
          </p:nvSpPr>
          <p:spPr>
            <a:xfrm>
              <a:off x="146875" y="384500"/>
              <a:ext cx="1820409" cy="1776456"/>
            </a:xfrm>
            <a:custGeom>
              <a:avLst/>
              <a:gdLst/>
              <a:ahLst/>
              <a:cxnLst/>
              <a:rect l="l" t="t" r="r" b="b"/>
              <a:pathLst>
                <a:path w="44233" h="43165" extrusionOk="0">
                  <a:moveTo>
                    <a:pt x="23017" y="0"/>
                  </a:moveTo>
                  <a:cubicBezTo>
                    <a:pt x="18114" y="0"/>
                    <a:pt x="11242" y="1368"/>
                    <a:pt x="6505" y="7839"/>
                  </a:cubicBezTo>
                  <a:cubicBezTo>
                    <a:pt x="2236" y="13710"/>
                    <a:pt x="1" y="24518"/>
                    <a:pt x="4304" y="32957"/>
                  </a:cubicBezTo>
                  <a:cubicBezTo>
                    <a:pt x="8807" y="41830"/>
                    <a:pt x="18047" y="43164"/>
                    <a:pt x="23117" y="43164"/>
                  </a:cubicBezTo>
                  <a:cubicBezTo>
                    <a:pt x="23618" y="43164"/>
                    <a:pt x="24118" y="43131"/>
                    <a:pt x="24652" y="43131"/>
                  </a:cubicBezTo>
                  <a:cubicBezTo>
                    <a:pt x="41097" y="42431"/>
                    <a:pt x="43832" y="27954"/>
                    <a:pt x="43865" y="27820"/>
                  </a:cubicBezTo>
                  <a:cubicBezTo>
                    <a:pt x="44232" y="25785"/>
                    <a:pt x="42698" y="23884"/>
                    <a:pt x="40630" y="23817"/>
                  </a:cubicBezTo>
                  <a:cubicBezTo>
                    <a:pt x="38528" y="23651"/>
                    <a:pt x="36460" y="23250"/>
                    <a:pt x="34459" y="22616"/>
                  </a:cubicBezTo>
                  <a:cubicBezTo>
                    <a:pt x="31123" y="21449"/>
                    <a:pt x="29255" y="19748"/>
                    <a:pt x="28955" y="17613"/>
                  </a:cubicBezTo>
                  <a:cubicBezTo>
                    <a:pt x="27954" y="10408"/>
                    <a:pt x="30556" y="5871"/>
                    <a:pt x="30623" y="5704"/>
                  </a:cubicBezTo>
                  <a:cubicBezTo>
                    <a:pt x="31823" y="3736"/>
                    <a:pt x="30789" y="1168"/>
                    <a:pt x="28554" y="601"/>
                  </a:cubicBezTo>
                  <a:cubicBezTo>
                    <a:pt x="26720" y="200"/>
                    <a:pt x="24885" y="0"/>
                    <a:pt x="230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66675" dir="2760000" algn="bl" rotWithShape="0">
                <a:schemeClr val="dk1">
                  <a:alpha val="8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332;p55">
              <a:extLst>
                <a:ext uri="{FF2B5EF4-FFF2-40B4-BE49-F238E27FC236}">
                  <a16:creationId xmlns:a16="http://schemas.microsoft.com/office/drawing/2014/main" id="{7A3A30BB-E0F7-EE31-32CC-3CB628BB0595}"/>
                </a:ext>
              </a:extLst>
            </p:cNvPr>
            <p:cNvSpPr/>
            <p:nvPr/>
          </p:nvSpPr>
          <p:spPr>
            <a:xfrm>
              <a:off x="272998" y="476551"/>
              <a:ext cx="1590212" cy="1573095"/>
            </a:xfrm>
            <a:custGeom>
              <a:avLst/>
              <a:gdLst/>
              <a:ahLst/>
              <a:cxnLst/>
              <a:rect l="l" t="t" r="r" b="b"/>
              <a:pathLst>
                <a:path w="37161" h="36761" extrusionOk="0">
                  <a:moveTo>
                    <a:pt x="19448" y="1"/>
                  </a:moveTo>
                  <a:cubicBezTo>
                    <a:pt x="15278" y="1"/>
                    <a:pt x="9441" y="1135"/>
                    <a:pt x="5538" y="6539"/>
                  </a:cubicBezTo>
                  <a:cubicBezTo>
                    <a:pt x="1769" y="11709"/>
                    <a:pt x="1" y="21249"/>
                    <a:pt x="3603" y="28321"/>
                  </a:cubicBezTo>
                  <a:cubicBezTo>
                    <a:pt x="5538" y="32157"/>
                    <a:pt x="9908" y="36760"/>
                    <a:pt x="19548" y="36760"/>
                  </a:cubicBezTo>
                  <a:cubicBezTo>
                    <a:pt x="20015" y="36760"/>
                    <a:pt x="20482" y="36760"/>
                    <a:pt x="20949" y="36727"/>
                  </a:cubicBezTo>
                  <a:cubicBezTo>
                    <a:pt x="34859" y="36126"/>
                    <a:pt x="37127" y="24185"/>
                    <a:pt x="37127" y="24051"/>
                  </a:cubicBezTo>
                  <a:cubicBezTo>
                    <a:pt x="37161" y="23984"/>
                    <a:pt x="37127" y="23918"/>
                    <a:pt x="37094" y="23884"/>
                  </a:cubicBezTo>
                  <a:cubicBezTo>
                    <a:pt x="37061" y="23818"/>
                    <a:pt x="36994" y="23784"/>
                    <a:pt x="36927" y="23784"/>
                  </a:cubicBezTo>
                  <a:cubicBezTo>
                    <a:pt x="36794" y="23784"/>
                    <a:pt x="23418" y="23251"/>
                    <a:pt x="22217" y="14844"/>
                  </a:cubicBezTo>
                  <a:cubicBezTo>
                    <a:pt x="21049" y="6372"/>
                    <a:pt x="24318" y="901"/>
                    <a:pt x="24318" y="834"/>
                  </a:cubicBezTo>
                  <a:cubicBezTo>
                    <a:pt x="24352" y="768"/>
                    <a:pt x="24352" y="701"/>
                    <a:pt x="24318" y="634"/>
                  </a:cubicBezTo>
                  <a:cubicBezTo>
                    <a:pt x="24285" y="568"/>
                    <a:pt x="24218" y="534"/>
                    <a:pt x="24151" y="501"/>
                  </a:cubicBezTo>
                  <a:cubicBezTo>
                    <a:pt x="22617" y="167"/>
                    <a:pt x="21016" y="1"/>
                    <a:pt x="194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333;p55">
              <a:extLst>
                <a:ext uri="{FF2B5EF4-FFF2-40B4-BE49-F238E27FC236}">
                  <a16:creationId xmlns:a16="http://schemas.microsoft.com/office/drawing/2014/main" id="{A7AB3315-D1CE-767F-D4CD-448577828D68}"/>
                </a:ext>
              </a:extLst>
            </p:cNvPr>
            <p:cNvSpPr/>
            <p:nvPr/>
          </p:nvSpPr>
          <p:spPr>
            <a:xfrm>
              <a:off x="842911" y="1080253"/>
              <a:ext cx="215570" cy="215529"/>
            </a:xfrm>
            <a:custGeom>
              <a:avLst/>
              <a:gdLst/>
              <a:ahLst/>
              <a:cxnLst/>
              <a:rect l="l" t="t" r="r" b="b"/>
              <a:pathLst>
                <a:path w="5238" h="5237" extrusionOk="0">
                  <a:moveTo>
                    <a:pt x="1039" y="1"/>
                  </a:moveTo>
                  <a:cubicBezTo>
                    <a:pt x="910" y="1"/>
                    <a:pt x="830" y="92"/>
                    <a:pt x="801" y="207"/>
                  </a:cubicBezTo>
                  <a:lnTo>
                    <a:pt x="801" y="308"/>
                  </a:lnTo>
                  <a:cubicBezTo>
                    <a:pt x="801" y="408"/>
                    <a:pt x="801" y="508"/>
                    <a:pt x="801" y="608"/>
                  </a:cubicBezTo>
                  <a:cubicBezTo>
                    <a:pt x="801" y="941"/>
                    <a:pt x="801" y="1275"/>
                    <a:pt x="868" y="1642"/>
                  </a:cubicBezTo>
                  <a:cubicBezTo>
                    <a:pt x="868" y="1875"/>
                    <a:pt x="935" y="2109"/>
                    <a:pt x="1001" y="2342"/>
                  </a:cubicBezTo>
                  <a:cubicBezTo>
                    <a:pt x="1035" y="2442"/>
                    <a:pt x="1068" y="2576"/>
                    <a:pt x="1135" y="2709"/>
                  </a:cubicBezTo>
                  <a:lnTo>
                    <a:pt x="67" y="3944"/>
                  </a:lnTo>
                  <a:cubicBezTo>
                    <a:pt x="1" y="4044"/>
                    <a:pt x="1" y="4210"/>
                    <a:pt x="101" y="4277"/>
                  </a:cubicBezTo>
                  <a:cubicBezTo>
                    <a:pt x="134" y="4310"/>
                    <a:pt x="201" y="4344"/>
                    <a:pt x="234" y="4344"/>
                  </a:cubicBezTo>
                  <a:cubicBezTo>
                    <a:pt x="301" y="4344"/>
                    <a:pt x="368" y="4310"/>
                    <a:pt x="434" y="4244"/>
                  </a:cubicBezTo>
                  <a:lnTo>
                    <a:pt x="1335" y="3176"/>
                  </a:lnTo>
                  <a:cubicBezTo>
                    <a:pt x="1502" y="3410"/>
                    <a:pt x="1669" y="3610"/>
                    <a:pt x="1902" y="3777"/>
                  </a:cubicBezTo>
                  <a:lnTo>
                    <a:pt x="1335" y="4911"/>
                  </a:lnTo>
                  <a:cubicBezTo>
                    <a:pt x="1268" y="5044"/>
                    <a:pt x="1335" y="5178"/>
                    <a:pt x="1435" y="5211"/>
                  </a:cubicBezTo>
                  <a:cubicBezTo>
                    <a:pt x="1452" y="5228"/>
                    <a:pt x="1468" y="5236"/>
                    <a:pt x="1485" y="5236"/>
                  </a:cubicBezTo>
                  <a:cubicBezTo>
                    <a:pt x="1502" y="5236"/>
                    <a:pt x="1518" y="5228"/>
                    <a:pt x="1535" y="5211"/>
                  </a:cubicBezTo>
                  <a:cubicBezTo>
                    <a:pt x="1635" y="5211"/>
                    <a:pt x="1702" y="5178"/>
                    <a:pt x="1735" y="5111"/>
                  </a:cubicBezTo>
                  <a:lnTo>
                    <a:pt x="2269" y="3977"/>
                  </a:lnTo>
                  <a:cubicBezTo>
                    <a:pt x="2503" y="4044"/>
                    <a:pt x="2703" y="4077"/>
                    <a:pt x="2970" y="4077"/>
                  </a:cubicBezTo>
                  <a:lnTo>
                    <a:pt x="3036" y="4077"/>
                  </a:lnTo>
                  <a:lnTo>
                    <a:pt x="3170" y="5044"/>
                  </a:lnTo>
                  <a:cubicBezTo>
                    <a:pt x="3203" y="5144"/>
                    <a:pt x="3303" y="5211"/>
                    <a:pt x="3403" y="5211"/>
                  </a:cubicBezTo>
                  <a:lnTo>
                    <a:pt x="3437" y="5211"/>
                  </a:lnTo>
                  <a:cubicBezTo>
                    <a:pt x="3570" y="5211"/>
                    <a:pt x="3637" y="5078"/>
                    <a:pt x="3637" y="4944"/>
                  </a:cubicBezTo>
                  <a:lnTo>
                    <a:pt x="3470" y="4010"/>
                  </a:lnTo>
                  <a:lnTo>
                    <a:pt x="3670" y="3977"/>
                  </a:lnTo>
                  <a:lnTo>
                    <a:pt x="3904" y="3877"/>
                  </a:lnTo>
                  <a:cubicBezTo>
                    <a:pt x="4204" y="3743"/>
                    <a:pt x="4471" y="3510"/>
                    <a:pt x="4704" y="3276"/>
                  </a:cubicBezTo>
                  <a:cubicBezTo>
                    <a:pt x="4871" y="3043"/>
                    <a:pt x="5004" y="2776"/>
                    <a:pt x="5104" y="2476"/>
                  </a:cubicBezTo>
                  <a:cubicBezTo>
                    <a:pt x="5171" y="2242"/>
                    <a:pt x="5238" y="2009"/>
                    <a:pt x="5238" y="1775"/>
                  </a:cubicBezTo>
                  <a:cubicBezTo>
                    <a:pt x="5238" y="1542"/>
                    <a:pt x="5238" y="1342"/>
                    <a:pt x="5238" y="1141"/>
                  </a:cubicBezTo>
                  <a:cubicBezTo>
                    <a:pt x="5238" y="975"/>
                    <a:pt x="5204" y="808"/>
                    <a:pt x="5171" y="708"/>
                  </a:cubicBezTo>
                  <a:cubicBezTo>
                    <a:pt x="5171" y="608"/>
                    <a:pt x="5138" y="508"/>
                    <a:pt x="5104" y="408"/>
                  </a:cubicBezTo>
                  <a:lnTo>
                    <a:pt x="5104" y="308"/>
                  </a:lnTo>
                  <a:cubicBezTo>
                    <a:pt x="5071" y="207"/>
                    <a:pt x="4971" y="107"/>
                    <a:pt x="4838" y="107"/>
                  </a:cubicBezTo>
                  <a:cubicBezTo>
                    <a:pt x="4704" y="141"/>
                    <a:pt x="4604" y="241"/>
                    <a:pt x="4604" y="374"/>
                  </a:cubicBezTo>
                  <a:lnTo>
                    <a:pt x="4604" y="741"/>
                  </a:lnTo>
                  <a:cubicBezTo>
                    <a:pt x="4604" y="1041"/>
                    <a:pt x="4571" y="1342"/>
                    <a:pt x="4504" y="1642"/>
                  </a:cubicBezTo>
                  <a:cubicBezTo>
                    <a:pt x="4471" y="1842"/>
                    <a:pt x="4404" y="2042"/>
                    <a:pt x="4337" y="2209"/>
                  </a:cubicBezTo>
                  <a:cubicBezTo>
                    <a:pt x="4270" y="2376"/>
                    <a:pt x="4170" y="2576"/>
                    <a:pt x="4037" y="2709"/>
                  </a:cubicBezTo>
                  <a:cubicBezTo>
                    <a:pt x="3904" y="2843"/>
                    <a:pt x="3737" y="2976"/>
                    <a:pt x="3570" y="3043"/>
                  </a:cubicBezTo>
                  <a:lnTo>
                    <a:pt x="3437" y="3110"/>
                  </a:lnTo>
                  <a:lnTo>
                    <a:pt x="3236" y="3143"/>
                  </a:lnTo>
                  <a:lnTo>
                    <a:pt x="3170" y="3176"/>
                  </a:lnTo>
                  <a:lnTo>
                    <a:pt x="2936" y="3176"/>
                  </a:lnTo>
                  <a:cubicBezTo>
                    <a:pt x="2769" y="3176"/>
                    <a:pt x="2603" y="3143"/>
                    <a:pt x="2436" y="3043"/>
                  </a:cubicBezTo>
                  <a:cubicBezTo>
                    <a:pt x="2269" y="2943"/>
                    <a:pt x="2136" y="2776"/>
                    <a:pt x="2036" y="2643"/>
                  </a:cubicBezTo>
                  <a:cubicBezTo>
                    <a:pt x="1969" y="2543"/>
                    <a:pt x="1902" y="2442"/>
                    <a:pt x="1869" y="2342"/>
                  </a:cubicBezTo>
                  <a:cubicBezTo>
                    <a:pt x="1802" y="2242"/>
                    <a:pt x="1769" y="2176"/>
                    <a:pt x="1735" y="2076"/>
                  </a:cubicBezTo>
                  <a:cubicBezTo>
                    <a:pt x="1669" y="1875"/>
                    <a:pt x="1602" y="1675"/>
                    <a:pt x="1535" y="1475"/>
                  </a:cubicBezTo>
                  <a:cubicBezTo>
                    <a:pt x="1435" y="1108"/>
                    <a:pt x="1368" y="775"/>
                    <a:pt x="1335" y="541"/>
                  </a:cubicBezTo>
                  <a:cubicBezTo>
                    <a:pt x="1302" y="341"/>
                    <a:pt x="1302" y="207"/>
                    <a:pt x="1302" y="207"/>
                  </a:cubicBezTo>
                  <a:cubicBezTo>
                    <a:pt x="1268" y="74"/>
                    <a:pt x="1202" y="7"/>
                    <a:pt x="1102" y="7"/>
                  </a:cubicBezTo>
                  <a:cubicBezTo>
                    <a:pt x="1080" y="3"/>
                    <a:pt x="1059" y="1"/>
                    <a:pt x="10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334;p55">
              <a:extLst>
                <a:ext uri="{FF2B5EF4-FFF2-40B4-BE49-F238E27FC236}">
                  <a16:creationId xmlns:a16="http://schemas.microsoft.com/office/drawing/2014/main" id="{500E01CA-B2B5-5B44-C662-54975169CE54}"/>
                </a:ext>
              </a:extLst>
            </p:cNvPr>
            <p:cNvSpPr/>
            <p:nvPr/>
          </p:nvSpPr>
          <p:spPr>
            <a:xfrm>
              <a:off x="998071" y="1298712"/>
              <a:ext cx="285328" cy="134330"/>
            </a:xfrm>
            <a:custGeom>
              <a:avLst/>
              <a:gdLst/>
              <a:ahLst/>
              <a:cxnLst/>
              <a:rect l="l" t="t" r="r" b="b"/>
              <a:pathLst>
                <a:path w="6933" h="3264" extrusionOk="0">
                  <a:moveTo>
                    <a:pt x="6644" y="1"/>
                  </a:moveTo>
                  <a:cubicBezTo>
                    <a:pt x="6553" y="1"/>
                    <a:pt x="6464" y="52"/>
                    <a:pt x="6438" y="170"/>
                  </a:cubicBezTo>
                  <a:cubicBezTo>
                    <a:pt x="6371" y="270"/>
                    <a:pt x="6338" y="337"/>
                    <a:pt x="6271" y="437"/>
                  </a:cubicBezTo>
                  <a:cubicBezTo>
                    <a:pt x="6138" y="670"/>
                    <a:pt x="5971" y="870"/>
                    <a:pt x="5804" y="1071"/>
                  </a:cubicBezTo>
                  <a:cubicBezTo>
                    <a:pt x="5704" y="1204"/>
                    <a:pt x="5571" y="1337"/>
                    <a:pt x="5437" y="1438"/>
                  </a:cubicBezTo>
                  <a:cubicBezTo>
                    <a:pt x="5304" y="1571"/>
                    <a:pt x="5137" y="1671"/>
                    <a:pt x="5004" y="1771"/>
                  </a:cubicBezTo>
                  <a:cubicBezTo>
                    <a:pt x="4837" y="1905"/>
                    <a:pt x="4637" y="2005"/>
                    <a:pt x="4470" y="2071"/>
                  </a:cubicBezTo>
                  <a:cubicBezTo>
                    <a:pt x="4270" y="2138"/>
                    <a:pt x="4070" y="2205"/>
                    <a:pt x="3870" y="2271"/>
                  </a:cubicBezTo>
                  <a:cubicBezTo>
                    <a:pt x="3669" y="2305"/>
                    <a:pt x="3469" y="2338"/>
                    <a:pt x="3236" y="2372"/>
                  </a:cubicBezTo>
                  <a:cubicBezTo>
                    <a:pt x="3036" y="2405"/>
                    <a:pt x="2835" y="2405"/>
                    <a:pt x="2635" y="2405"/>
                  </a:cubicBezTo>
                  <a:cubicBezTo>
                    <a:pt x="2519" y="2388"/>
                    <a:pt x="2410" y="2388"/>
                    <a:pt x="2310" y="2388"/>
                  </a:cubicBezTo>
                  <a:cubicBezTo>
                    <a:pt x="2210" y="2388"/>
                    <a:pt x="2118" y="2388"/>
                    <a:pt x="2035" y="2372"/>
                  </a:cubicBezTo>
                  <a:cubicBezTo>
                    <a:pt x="1835" y="2338"/>
                    <a:pt x="1635" y="2305"/>
                    <a:pt x="1468" y="2271"/>
                  </a:cubicBezTo>
                  <a:cubicBezTo>
                    <a:pt x="1134" y="2238"/>
                    <a:pt x="834" y="2171"/>
                    <a:pt x="634" y="2138"/>
                  </a:cubicBezTo>
                  <a:lnTo>
                    <a:pt x="334" y="2071"/>
                  </a:lnTo>
                  <a:lnTo>
                    <a:pt x="300" y="2071"/>
                  </a:lnTo>
                  <a:cubicBezTo>
                    <a:pt x="283" y="2065"/>
                    <a:pt x="265" y="2063"/>
                    <a:pt x="247" y="2063"/>
                  </a:cubicBezTo>
                  <a:cubicBezTo>
                    <a:pt x="167" y="2063"/>
                    <a:pt x="94" y="2122"/>
                    <a:pt x="67" y="2205"/>
                  </a:cubicBezTo>
                  <a:cubicBezTo>
                    <a:pt x="0" y="2305"/>
                    <a:pt x="33" y="2472"/>
                    <a:pt x="167" y="2538"/>
                  </a:cubicBezTo>
                  <a:lnTo>
                    <a:pt x="467" y="2672"/>
                  </a:lnTo>
                  <a:lnTo>
                    <a:pt x="834" y="2805"/>
                  </a:lnTo>
                  <a:cubicBezTo>
                    <a:pt x="967" y="2905"/>
                    <a:pt x="1134" y="2939"/>
                    <a:pt x="1301" y="3005"/>
                  </a:cubicBezTo>
                  <a:lnTo>
                    <a:pt x="1868" y="3172"/>
                  </a:lnTo>
                  <a:cubicBezTo>
                    <a:pt x="2102" y="3205"/>
                    <a:pt x="2335" y="3239"/>
                    <a:pt x="2569" y="3239"/>
                  </a:cubicBezTo>
                  <a:cubicBezTo>
                    <a:pt x="2685" y="3255"/>
                    <a:pt x="2802" y="3264"/>
                    <a:pt x="2923" y="3264"/>
                  </a:cubicBezTo>
                  <a:cubicBezTo>
                    <a:pt x="3044" y="3264"/>
                    <a:pt x="3169" y="3255"/>
                    <a:pt x="3302" y="3239"/>
                  </a:cubicBezTo>
                  <a:cubicBezTo>
                    <a:pt x="3569" y="3239"/>
                    <a:pt x="3803" y="3205"/>
                    <a:pt x="4070" y="3139"/>
                  </a:cubicBezTo>
                  <a:cubicBezTo>
                    <a:pt x="4337" y="3072"/>
                    <a:pt x="4570" y="2972"/>
                    <a:pt x="4837" y="2872"/>
                  </a:cubicBezTo>
                  <a:cubicBezTo>
                    <a:pt x="5037" y="2772"/>
                    <a:pt x="5271" y="2638"/>
                    <a:pt x="5471" y="2472"/>
                  </a:cubicBezTo>
                  <a:cubicBezTo>
                    <a:pt x="5671" y="2338"/>
                    <a:pt x="5838" y="2171"/>
                    <a:pt x="6004" y="1971"/>
                  </a:cubicBezTo>
                  <a:cubicBezTo>
                    <a:pt x="6138" y="1838"/>
                    <a:pt x="6271" y="1671"/>
                    <a:pt x="6371" y="1471"/>
                  </a:cubicBezTo>
                  <a:cubicBezTo>
                    <a:pt x="6471" y="1337"/>
                    <a:pt x="6571" y="1171"/>
                    <a:pt x="6638" y="1004"/>
                  </a:cubicBezTo>
                  <a:cubicBezTo>
                    <a:pt x="6705" y="870"/>
                    <a:pt x="6738" y="737"/>
                    <a:pt x="6772" y="637"/>
                  </a:cubicBezTo>
                  <a:cubicBezTo>
                    <a:pt x="6805" y="504"/>
                    <a:pt x="6838" y="403"/>
                    <a:pt x="6872" y="270"/>
                  </a:cubicBezTo>
                  <a:lnTo>
                    <a:pt x="6872" y="303"/>
                  </a:lnTo>
                  <a:cubicBezTo>
                    <a:pt x="6932" y="121"/>
                    <a:pt x="6785" y="1"/>
                    <a:pt x="66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335;p55">
              <a:extLst>
                <a:ext uri="{FF2B5EF4-FFF2-40B4-BE49-F238E27FC236}">
                  <a16:creationId xmlns:a16="http://schemas.microsoft.com/office/drawing/2014/main" id="{BBE2CFA5-FD32-7DB5-7764-D71084CF37E9}"/>
                </a:ext>
              </a:extLst>
            </p:cNvPr>
            <p:cNvSpPr/>
            <p:nvPr/>
          </p:nvSpPr>
          <p:spPr>
            <a:xfrm>
              <a:off x="1068078" y="648067"/>
              <a:ext cx="4157" cy="4157"/>
            </a:xfrm>
            <a:custGeom>
              <a:avLst/>
              <a:gdLst/>
              <a:ahLst/>
              <a:cxnLst/>
              <a:rect l="l" t="t" r="r" b="b"/>
              <a:pathLst>
                <a:path w="101" h="101" extrusionOk="0">
                  <a:moveTo>
                    <a:pt x="67" y="1"/>
                  </a:moveTo>
                  <a:cubicBezTo>
                    <a:pt x="0" y="1"/>
                    <a:pt x="0" y="68"/>
                    <a:pt x="67" y="101"/>
                  </a:cubicBezTo>
                  <a:cubicBezTo>
                    <a:pt x="100" y="68"/>
                    <a:pt x="100" y="1"/>
                    <a:pt x="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336;p55">
            <a:extLst>
              <a:ext uri="{FF2B5EF4-FFF2-40B4-BE49-F238E27FC236}">
                <a16:creationId xmlns:a16="http://schemas.microsoft.com/office/drawing/2014/main" id="{F1D6170F-8386-8335-2233-03251557AD98}"/>
              </a:ext>
            </a:extLst>
          </p:cNvPr>
          <p:cNvGrpSpPr/>
          <p:nvPr/>
        </p:nvGrpSpPr>
        <p:grpSpPr>
          <a:xfrm>
            <a:off x="7731088" y="161983"/>
            <a:ext cx="826172" cy="769470"/>
            <a:chOff x="7124839" y="734675"/>
            <a:chExt cx="1629002" cy="1517200"/>
          </a:xfrm>
        </p:grpSpPr>
        <p:sp>
          <p:nvSpPr>
            <p:cNvPr id="21" name="Google Shape;2337;p55">
              <a:extLst>
                <a:ext uri="{FF2B5EF4-FFF2-40B4-BE49-F238E27FC236}">
                  <a16:creationId xmlns:a16="http://schemas.microsoft.com/office/drawing/2014/main" id="{2F4D40FC-A503-50A2-DB79-DEC5B1E6E57B}"/>
                </a:ext>
              </a:extLst>
            </p:cNvPr>
            <p:cNvSpPr/>
            <p:nvPr/>
          </p:nvSpPr>
          <p:spPr>
            <a:xfrm>
              <a:off x="7124850" y="734675"/>
              <a:ext cx="1628992" cy="1517200"/>
            </a:xfrm>
            <a:custGeom>
              <a:avLst/>
              <a:gdLst/>
              <a:ahLst/>
              <a:cxnLst/>
              <a:rect l="l" t="t" r="r" b="b"/>
              <a:pathLst>
                <a:path w="46134" h="42968" extrusionOk="0">
                  <a:moveTo>
                    <a:pt x="25896" y="1"/>
                  </a:moveTo>
                  <a:cubicBezTo>
                    <a:pt x="25804" y="1"/>
                    <a:pt x="25711" y="1"/>
                    <a:pt x="25619" y="3"/>
                  </a:cubicBezTo>
                  <a:cubicBezTo>
                    <a:pt x="17213" y="103"/>
                    <a:pt x="9307" y="4173"/>
                    <a:pt x="4370" y="10978"/>
                  </a:cubicBezTo>
                  <a:cubicBezTo>
                    <a:pt x="501" y="16281"/>
                    <a:pt x="0" y="23953"/>
                    <a:pt x="3002" y="31459"/>
                  </a:cubicBezTo>
                  <a:cubicBezTo>
                    <a:pt x="4070" y="34127"/>
                    <a:pt x="6305" y="38664"/>
                    <a:pt x="9474" y="39264"/>
                  </a:cubicBezTo>
                  <a:cubicBezTo>
                    <a:pt x="9674" y="39298"/>
                    <a:pt x="9907" y="39331"/>
                    <a:pt x="10108" y="39365"/>
                  </a:cubicBezTo>
                  <a:cubicBezTo>
                    <a:pt x="13236" y="41702"/>
                    <a:pt x="17047" y="42968"/>
                    <a:pt x="20963" y="42968"/>
                  </a:cubicBezTo>
                  <a:cubicBezTo>
                    <a:pt x="21014" y="42968"/>
                    <a:pt x="21064" y="42968"/>
                    <a:pt x="21115" y="42967"/>
                  </a:cubicBezTo>
                  <a:lnTo>
                    <a:pt x="21082" y="42967"/>
                  </a:lnTo>
                  <a:cubicBezTo>
                    <a:pt x="23651" y="42934"/>
                    <a:pt x="26186" y="42500"/>
                    <a:pt x="28587" y="41599"/>
                  </a:cubicBezTo>
                  <a:cubicBezTo>
                    <a:pt x="39829" y="37630"/>
                    <a:pt x="46133" y="27790"/>
                    <a:pt x="43798" y="18049"/>
                  </a:cubicBezTo>
                  <a:cubicBezTo>
                    <a:pt x="43898" y="13913"/>
                    <a:pt x="40863" y="4573"/>
                    <a:pt x="31556" y="1004"/>
                  </a:cubicBezTo>
                  <a:cubicBezTo>
                    <a:pt x="29741" y="335"/>
                    <a:pt x="27835" y="1"/>
                    <a:pt x="258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66675" dir="2820000" algn="bl" rotWithShape="0">
                <a:schemeClr val="dk1">
                  <a:alpha val="8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338;p55">
              <a:extLst>
                <a:ext uri="{FF2B5EF4-FFF2-40B4-BE49-F238E27FC236}">
                  <a16:creationId xmlns:a16="http://schemas.microsoft.com/office/drawing/2014/main" id="{1210DA39-3184-C1BF-CACB-6FB8E45044C7}"/>
                </a:ext>
              </a:extLst>
            </p:cNvPr>
            <p:cNvSpPr/>
            <p:nvPr/>
          </p:nvSpPr>
          <p:spPr>
            <a:xfrm>
              <a:off x="7688008" y="1250972"/>
              <a:ext cx="423593" cy="306385"/>
            </a:xfrm>
            <a:custGeom>
              <a:avLst/>
              <a:gdLst/>
              <a:ahLst/>
              <a:cxnLst/>
              <a:rect l="l" t="t" r="r" b="b"/>
              <a:pathLst>
                <a:path w="11742" h="8493" extrusionOk="0">
                  <a:moveTo>
                    <a:pt x="7261" y="1"/>
                  </a:moveTo>
                  <a:cubicBezTo>
                    <a:pt x="6359" y="1"/>
                    <a:pt x="5402" y="191"/>
                    <a:pt x="4470" y="587"/>
                  </a:cubicBezTo>
                  <a:cubicBezTo>
                    <a:pt x="1568" y="1855"/>
                    <a:pt x="0" y="4723"/>
                    <a:pt x="1001" y="6992"/>
                  </a:cubicBezTo>
                  <a:cubicBezTo>
                    <a:pt x="1268" y="7592"/>
                    <a:pt x="1668" y="8092"/>
                    <a:pt x="2202" y="8493"/>
                  </a:cubicBezTo>
                  <a:lnTo>
                    <a:pt x="2235" y="8459"/>
                  </a:lnTo>
                  <a:cubicBezTo>
                    <a:pt x="2235" y="8459"/>
                    <a:pt x="2602" y="4990"/>
                    <a:pt x="5371" y="3489"/>
                  </a:cubicBezTo>
                  <a:cubicBezTo>
                    <a:pt x="6801" y="2737"/>
                    <a:pt x="8045" y="2500"/>
                    <a:pt x="9044" y="2500"/>
                  </a:cubicBezTo>
                  <a:cubicBezTo>
                    <a:pt x="10748" y="2500"/>
                    <a:pt x="11742" y="3189"/>
                    <a:pt x="11742" y="3189"/>
                  </a:cubicBezTo>
                  <a:cubicBezTo>
                    <a:pt x="11709" y="2922"/>
                    <a:pt x="11608" y="2655"/>
                    <a:pt x="11508" y="2388"/>
                  </a:cubicBezTo>
                  <a:cubicBezTo>
                    <a:pt x="10829" y="849"/>
                    <a:pt x="9166" y="1"/>
                    <a:pt x="72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39;p55">
              <a:extLst>
                <a:ext uri="{FF2B5EF4-FFF2-40B4-BE49-F238E27FC236}">
                  <a16:creationId xmlns:a16="http://schemas.microsoft.com/office/drawing/2014/main" id="{A5BCCFFB-4008-A2AE-5DE5-BD24B4F0BDFE}"/>
                </a:ext>
              </a:extLst>
            </p:cNvPr>
            <p:cNvSpPr/>
            <p:nvPr/>
          </p:nvSpPr>
          <p:spPr>
            <a:xfrm>
              <a:off x="7508679" y="1382825"/>
              <a:ext cx="1132430" cy="767820"/>
            </a:xfrm>
            <a:custGeom>
              <a:avLst/>
              <a:gdLst/>
              <a:ahLst/>
              <a:cxnLst/>
              <a:rect l="l" t="t" r="r" b="b"/>
              <a:pathLst>
                <a:path w="31391" h="21284" extrusionOk="0">
                  <a:moveTo>
                    <a:pt x="29289" y="1"/>
                  </a:moveTo>
                  <a:cubicBezTo>
                    <a:pt x="29289" y="101"/>
                    <a:pt x="29255" y="201"/>
                    <a:pt x="29222" y="301"/>
                  </a:cubicBezTo>
                  <a:cubicBezTo>
                    <a:pt x="28521" y="2202"/>
                    <a:pt x="26987" y="1936"/>
                    <a:pt x="25452" y="2903"/>
                  </a:cubicBezTo>
                  <a:cubicBezTo>
                    <a:pt x="23885" y="3837"/>
                    <a:pt x="26853" y="7006"/>
                    <a:pt x="25553" y="8774"/>
                  </a:cubicBezTo>
                  <a:cubicBezTo>
                    <a:pt x="24252" y="10542"/>
                    <a:pt x="21550" y="9975"/>
                    <a:pt x="20149" y="10675"/>
                  </a:cubicBezTo>
                  <a:cubicBezTo>
                    <a:pt x="18714" y="11376"/>
                    <a:pt x="19548" y="14545"/>
                    <a:pt x="16946" y="16446"/>
                  </a:cubicBezTo>
                  <a:cubicBezTo>
                    <a:pt x="16415" y="16828"/>
                    <a:pt x="15918" y="16980"/>
                    <a:pt x="15453" y="16980"/>
                  </a:cubicBezTo>
                  <a:cubicBezTo>
                    <a:pt x="13643" y="16980"/>
                    <a:pt x="12318" y="14678"/>
                    <a:pt x="11309" y="14678"/>
                  </a:cubicBezTo>
                  <a:cubicBezTo>
                    <a:pt x="10008" y="14678"/>
                    <a:pt x="9174" y="17380"/>
                    <a:pt x="7273" y="18214"/>
                  </a:cubicBezTo>
                  <a:cubicBezTo>
                    <a:pt x="7101" y="18290"/>
                    <a:pt x="6934" y="18325"/>
                    <a:pt x="6771" y="18325"/>
                  </a:cubicBezTo>
                  <a:cubicBezTo>
                    <a:pt x="5153" y="18325"/>
                    <a:pt x="3927" y="14899"/>
                    <a:pt x="3170" y="14445"/>
                  </a:cubicBezTo>
                  <a:cubicBezTo>
                    <a:pt x="3128" y="14422"/>
                    <a:pt x="3085" y="14412"/>
                    <a:pt x="3042" y="14412"/>
                  </a:cubicBezTo>
                  <a:cubicBezTo>
                    <a:pt x="2373" y="14412"/>
                    <a:pt x="1599" y="16951"/>
                    <a:pt x="1" y="17547"/>
                  </a:cubicBezTo>
                  <a:cubicBezTo>
                    <a:pt x="332" y="17878"/>
                    <a:pt x="3816" y="21284"/>
                    <a:pt x="9917" y="21284"/>
                  </a:cubicBezTo>
                  <a:cubicBezTo>
                    <a:pt x="11804" y="21284"/>
                    <a:pt x="13941" y="20958"/>
                    <a:pt x="16313" y="20115"/>
                  </a:cubicBezTo>
                  <a:cubicBezTo>
                    <a:pt x="26787" y="16413"/>
                    <a:pt x="31390" y="7706"/>
                    <a:pt x="292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340;p55">
              <a:extLst>
                <a:ext uri="{FF2B5EF4-FFF2-40B4-BE49-F238E27FC236}">
                  <a16:creationId xmlns:a16="http://schemas.microsoft.com/office/drawing/2014/main" id="{E040023D-B8CA-9BDC-EB54-19B753F6846B}"/>
                </a:ext>
              </a:extLst>
            </p:cNvPr>
            <p:cNvSpPr/>
            <p:nvPr/>
          </p:nvSpPr>
          <p:spPr>
            <a:xfrm>
              <a:off x="7124839" y="838998"/>
              <a:ext cx="1456095" cy="1204905"/>
            </a:xfrm>
            <a:custGeom>
              <a:avLst/>
              <a:gdLst/>
              <a:ahLst/>
              <a:cxnLst/>
              <a:rect l="l" t="t" r="r" b="b"/>
              <a:pathLst>
                <a:path w="40363" h="33400" extrusionOk="0">
                  <a:moveTo>
                    <a:pt x="22873" y="11406"/>
                  </a:moveTo>
                  <a:cubicBezTo>
                    <a:pt x="24778" y="11406"/>
                    <a:pt x="26440" y="12269"/>
                    <a:pt x="27119" y="13808"/>
                  </a:cubicBezTo>
                  <a:cubicBezTo>
                    <a:pt x="27219" y="14075"/>
                    <a:pt x="27320" y="14342"/>
                    <a:pt x="27353" y="14609"/>
                  </a:cubicBezTo>
                  <a:cubicBezTo>
                    <a:pt x="27753" y="16710"/>
                    <a:pt x="26219" y="19079"/>
                    <a:pt x="23650" y="20213"/>
                  </a:cubicBezTo>
                  <a:cubicBezTo>
                    <a:pt x="22717" y="20621"/>
                    <a:pt x="21765" y="20813"/>
                    <a:pt x="20866" y="20813"/>
                  </a:cubicBezTo>
                  <a:cubicBezTo>
                    <a:pt x="19708" y="20813"/>
                    <a:pt x="18639" y="20495"/>
                    <a:pt x="17813" y="19913"/>
                  </a:cubicBezTo>
                  <a:cubicBezTo>
                    <a:pt x="17279" y="19512"/>
                    <a:pt x="16879" y="19012"/>
                    <a:pt x="16612" y="18412"/>
                  </a:cubicBezTo>
                  <a:cubicBezTo>
                    <a:pt x="15611" y="16143"/>
                    <a:pt x="17179" y="13275"/>
                    <a:pt x="20081" y="12007"/>
                  </a:cubicBezTo>
                  <a:cubicBezTo>
                    <a:pt x="21014" y="11600"/>
                    <a:pt x="21971" y="11406"/>
                    <a:pt x="22873" y="11406"/>
                  </a:cubicBezTo>
                  <a:close/>
                  <a:moveTo>
                    <a:pt x="25115" y="1"/>
                  </a:moveTo>
                  <a:cubicBezTo>
                    <a:pt x="19259" y="1"/>
                    <a:pt x="11444" y="2782"/>
                    <a:pt x="6505" y="9605"/>
                  </a:cubicBezTo>
                  <a:cubicBezTo>
                    <a:pt x="0" y="18578"/>
                    <a:pt x="7072" y="32255"/>
                    <a:pt x="9574" y="32722"/>
                  </a:cubicBezTo>
                  <a:cubicBezTo>
                    <a:pt x="9685" y="32744"/>
                    <a:pt x="9803" y="32755"/>
                    <a:pt x="9924" y="32755"/>
                  </a:cubicBezTo>
                  <a:cubicBezTo>
                    <a:pt x="10167" y="32755"/>
                    <a:pt x="10419" y="32711"/>
                    <a:pt x="10641" y="32622"/>
                  </a:cubicBezTo>
                  <a:cubicBezTo>
                    <a:pt x="12231" y="32029"/>
                    <a:pt x="13005" y="29514"/>
                    <a:pt x="13698" y="29514"/>
                  </a:cubicBezTo>
                  <a:cubicBezTo>
                    <a:pt x="13747" y="29514"/>
                    <a:pt x="13795" y="29527"/>
                    <a:pt x="13843" y="29553"/>
                  </a:cubicBezTo>
                  <a:cubicBezTo>
                    <a:pt x="14571" y="29947"/>
                    <a:pt x="15822" y="33400"/>
                    <a:pt x="17446" y="33400"/>
                  </a:cubicBezTo>
                  <a:cubicBezTo>
                    <a:pt x="17609" y="33400"/>
                    <a:pt x="17776" y="33365"/>
                    <a:pt x="17946" y="33289"/>
                  </a:cubicBezTo>
                  <a:cubicBezTo>
                    <a:pt x="19848" y="32488"/>
                    <a:pt x="20648" y="29753"/>
                    <a:pt x="21949" y="29753"/>
                  </a:cubicBezTo>
                  <a:cubicBezTo>
                    <a:pt x="22982" y="29753"/>
                    <a:pt x="24310" y="32068"/>
                    <a:pt x="26116" y="32068"/>
                  </a:cubicBezTo>
                  <a:cubicBezTo>
                    <a:pt x="26584" y="32068"/>
                    <a:pt x="27084" y="31912"/>
                    <a:pt x="27620" y="31521"/>
                  </a:cubicBezTo>
                  <a:cubicBezTo>
                    <a:pt x="30222" y="29653"/>
                    <a:pt x="29388" y="26484"/>
                    <a:pt x="30789" y="25750"/>
                  </a:cubicBezTo>
                  <a:cubicBezTo>
                    <a:pt x="32223" y="25050"/>
                    <a:pt x="34925" y="25650"/>
                    <a:pt x="36226" y="23882"/>
                  </a:cubicBezTo>
                  <a:cubicBezTo>
                    <a:pt x="37527" y="22114"/>
                    <a:pt x="34591" y="18912"/>
                    <a:pt x="36126" y="17978"/>
                  </a:cubicBezTo>
                  <a:cubicBezTo>
                    <a:pt x="37627" y="17044"/>
                    <a:pt x="39161" y="17277"/>
                    <a:pt x="39862" y="15376"/>
                  </a:cubicBezTo>
                  <a:cubicBezTo>
                    <a:pt x="39895" y="15276"/>
                    <a:pt x="39929" y="15176"/>
                    <a:pt x="39929" y="15076"/>
                  </a:cubicBezTo>
                  <a:cubicBezTo>
                    <a:pt x="40362" y="12641"/>
                    <a:pt x="38061" y="3901"/>
                    <a:pt x="29855" y="766"/>
                  </a:cubicBezTo>
                  <a:cubicBezTo>
                    <a:pt x="28560" y="268"/>
                    <a:pt x="26932" y="1"/>
                    <a:pt x="251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341;p55">
              <a:extLst>
                <a:ext uri="{FF2B5EF4-FFF2-40B4-BE49-F238E27FC236}">
                  <a16:creationId xmlns:a16="http://schemas.microsoft.com/office/drawing/2014/main" id="{767F877E-068F-296B-C816-F7538BDC975C}"/>
                </a:ext>
              </a:extLst>
            </p:cNvPr>
            <p:cNvSpPr/>
            <p:nvPr/>
          </p:nvSpPr>
          <p:spPr>
            <a:xfrm>
              <a:off x="7431694" y="1730153"/>
              <a:ext cx="49351" cy="103391"/>
            </a:xfrm>
            <a:custGeom>
              <a:avLst/>
              <a:gdLst/>
              <a:ahLst/>
              <a:cxnLst/>
              <a:rect l="l" t="t" r="r" b="b"/>
              <a:pathLst>
                <a:path w="1368" h="2866" extrusionOk="0">
                  <a:moveTo>
                    <a:pt x="374" y="0"/>
                  </a:moveTo>
                  <a:cubicBezTo>
                    <a:pt x="256" y="0"/>
                    <a:pt x="146" y="75"/>
                    <a:pt x="100" y="213"/>
                  </a:cubicBezTo>
                  <a:cubicBezTo>
                    <a:pt x="0" y="647"/>
                    <a:pt x="234" y="1014"/>
                    <a:pt x="367" y="1414"/>
                  </a:cubicBezTo>
                  <a:cubicBezTo>
                    <a:pt x="534" y="1881"/>
                    <a:pt x="701" y="2381"/>
                    <a:pt x="934" y="2815"/>
                  </a:cubicBezTo>
                  <a:cubicBezTo>
                    <a:pt x="951" y="2848"/>
                    <a:pt x="984" y="2865"/>
                    <a:pt x="1013" y="2865"/>
                  </a:cubicBezTo>
                  <a:cubicBezTo>
                    <a:pt x="1043" y="2865"/>
                    <a:pt x="1068" y="2848"/>
                    <a:pt x="1068" y="2815"/>
                  </a:cubicBezTo>
                  <a:cubicBezTo>
                    <a:pt x="1201" y="2081"/>
                    <a:pt x="1368" y="413"/>
                    <a:pt x="534" y="46"/>
                  </a:cubicBezTo>
                  <a:cubicBezTo>
                    <a:pt x="482" y="15"/>
                    <a:pt x="427" y="0"/>
                    <a:pt x="3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342;p55">
              <a:extLst>
                <a:ext uri="{FF2B5EF4-FFF2-40B4-BE49-F238E27FC236}">
                  <a16:creationId xmlns:a16="http://schemas.microsoft.com/office/drawing/2014/main" id="{1F2C0DE6-8E14-47BB-EC56-44777DCC24D8}"/>
                </a:ext>
              </a:extLst>
            </p:cNvPr>
            <p:cNvSpPr/>
            <p:nvPr/>
          </p:nvSpPr>
          <p:spPr>
            <a:xfrm>
              <a:off x="7555793" y="1607715"/>
              <a:ext cx="83838" cy="72799"/>
            </a:xfrm>
            <a:custGeom>
              <a:avLst/>
              <a:gdLst/>
              <a:ahLst/>
              <a:cxnLst/>
              <a:rect l="l" t="t" r="r" b="b"/>
              <a:pathLst>
                <a:path w="2324" h="2018" extrusionOk="0">
                  <a:moveTo>
                    <a:pt x="259" y="1"/>
                  </a:moveTo>
                  <a:cubicBezTo>
                    <a:pt x="110" y="1"/>
                    <a:pt x="1" y="181"/>
                    <a:pt x="63" y="305"/>
                  </a:cubicBezTo>
                  <a:cubicBezTo>
                    <a:pt x="296" y="672"/>
                    <a:pt x="563" y="972"/>
                    <a:pt x="863" y="1272"/>
                  </a:cubicBezTo>
                  <a:cubicBezTo>
                    <a:pt x="1130" y="1606"/>
                    <a:pt x="1497" y="1873"/>
                    <a:pt x="1897" y="2006"/>
                  </a:cubicBezTo>
                  <a:cubicBezTo>
                    <a:pt x="1925" y="2014"/>
                    <a:pt x="1952" y="2018"/>
                    <a:pt x="1978" y="2018"/>
                  </a:cubicBezTo>
                  <a:cubicBezTo>
                    <a:pt x="2174" y="2018"/>
                    <a:pt x="2323" y="1812"/>
                    <a:pt x="2264" y="1606"/>
                  </a:cubicBezTo>
                  <a:cubicBezTo>
                    <a:pt x="2131" y="1205"/>
                    <a:pt x="1864" y="872"/>
                    <a:pt x="1497" y="672"/>
                  </a:cubicBezTo>
                  <a:cubicBezTo>
                    <a:pt x="1130" y="372"/>
                    <a:pt x="730" y="171"/>
                    <a:pt x="296" y="5"/>
                  </a:cubicBezTo>
                  <a:cubicBezTo>
                    <a:pt x="284" y="2"/>
                    <a:pt x="271" y="1"/>
                    <a:pt x="2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343;p55">
              <a:extLst>
                <a:ext uri="{FF2B5EF4-FFF2-40B4-BE49-F238E27FC236}">
                  <a16:creationId xmlns:a16="http://schemas.microsoft.com/office/drawing/2014/main" id="{A008BCE8-2314-82D4-7955-D19BD8ABF5AE}"/>
                </a:ext>
              </a:extLst>
            </p:cNvPr>
            <p:cNvSpPr/>
            <p:nvPr/>
          </p:nvSpPr>
          <p:spPr>
            <a:xfrm>
              <a:off x="7458137" y="1473697"/>
              <a:ext cx="46970" cy="117352"/>
            </a:xfrm>
            <a:custGeom>
              <a:avLst/>
              <a:gdLst/>
              <a:ahLst/>
              <a:cxnLst/>
              <a:rect l="l" t="t" r="r" b="b"/>
              <a:pathLst>
                <a:path w="1302" h="3253" extrusionOk="0">
                  <a:moveTo>
                    <a:pt x="681" y="0"/>
                  </a:moveTo>
                  <a:cubicBezTo>
                    <a:pt x="576" y="0"/>
                    <a:pt x="468" y="50"/>
                    <a:pt x="401" y="150"/>
                  </a:cubicBezTo>
                  <a:cubicBezTo>
                    <a:pt x="68" y="684"/>
                    <a:pt x="168" y="1351"/>
                    <a:pt x="134" y="1952"/>
                  </a:cubicBezTo>
                  <a:cubicBezTo>
                    <a:pt x="101" y="2319"/>
                    <a:pt x="1" y="2919"/>
                    <a:pt x="234" y="3253"/>
                  </a:cubicBezTo>
                  <a:lnTo>
                    <a:pt x="301" y="3253"/>
                  </a:lnTo>
                  <a:cubicBezTo>
                    <a:pt x="701" y="3119"/>
                    <a:pt x="868" y="2419"/>
                    <a:pt x="968" y="2052"/>
                  </a:cubicBezTo>
                  <a:cubicBezTo>
                    <a:pt x="1102" y="1451"/>
                    <a:pt x="1302" y="717"/>
                    <a:pt x="935" y="150"/>
                  </a:cubicBezTo>
                  <a:cubicBezTo>
                    <a:pt x="885" y="50"/>
                    <a:pt x="785" y="0"/>
                    <a:pt x="6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344;p55">
              <a:extLst>
                <a:ext uri="{FF2B5EF4-FFF2-40B4-BE49-F238E27FC236}">
                  <a16:creationId xmlns:a16="http://schemas.microsoft.com/office/drawing/2014/main" id="{3313D0E6-1D0F-1F40-3843-9ABF8AE955FC}"/>
                </a:ext>
              </a:extLst>
            </p:cNvPr>
            <p:cNvSpPr/>
            <p:nvPr/>
          </p:nvSpPr>
          <p:spPr>
            <a:xfrm>
              <a:off x="7583318" y="1457320"/>
              <a:ext cx="61400" cy="41919"/>
            </a:xfrm>
            <a:custGeom>
              <a:avLst/>
              <a:gdLst/>
              <a:ahLst/>
              <a:cxnLst/>
              <a:rect l="l" t="t" r="r" b="b"/>
              <a:pathLst>
                <a:path w="1702" h="1162" extrusionOk="0">
                  <a:moveTo>
                    <a:pt x="308" y="0"/>
                  </a:moveTo>
                  <a:cubicBezTo>
                    <a:pt x="272" y="0"/>
                    <a:pt x="236" y="2"/>
                    <a:pt x="200" y="4"/>
                  </a:cubicBezTo>
                  <a:cubicBezTo>
                    <a:pt x="67" y="4"/>
                    <a:pt x="0" y="137"/>
                    <a:pt x="100" y="237"/>
                  </a:cubicBezTo>
                  <a:cubicBezTo>
                    <a:pt x="234" y="371"/>
                    <a:pt x="367" y="504"/>
                    <a:pt x="500" y="638"/>
                  </a:cubicBezTo>
                  <a:cubicBezTo>
                    <a:pt x="667" y="838"/>
                    <a:pt x="834" y="1005"/>
                    <a:pt x="1034" y="1105"/>
                  </a:cubicBezTo>
                  <a:cubicBezTo>
                    <a:pt x="1100" y="1144"/>
                    <a:pt x="1167" y="1162"/>
                    <a:pt x="1231" y="1162"/>
                  </a:cubicBezTo>
                  <a:cubicBezTo>
                    <a:pt x="1492" y="1162"/>
                    <a:pt x="1702" y="872"/>
                    <a:pt x="1568" y="604"/>
                  </a:cubicBezTo>
                  <a:cubicBezTo>
                    <a:pt x="1258" y="202"/>
                    <a:pt x="776" y="0"/>
                    <a:pt x="3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345;p55">
              <a:extLst>
                <a:ext uri="{FF2B5EF4-FFF2-40B4-BE49-F238E27FC236}">
                  <a16:creationId xmlns:a16="http://schemas.microsoft.com/office/drawing/2014/main" id="{D96B4B88-F8E3-3559-C5C1-5056838EF208}"/>
                </a:ext>
              </a:extLst>
            </p:cNvPr>
            <p:cNvSpPr/>
            <p:nvPr/>
          </p:nvSpPr>
          <p:spPr>
            <a:xfrm>
              <a:off x="7497856" y="1266376"/>
              <a:ext cx="92713" cy="48341"/>
            </a:xfrm>
            <a:custGeom>
              <a:avLst/>
              <a:gdLst/>
              <a:ahLst/>
              <a:cxnLst/>
              <a:rect l="l" t="t" r="r" b="b"/>
              <a:pathLst>
                <a:path w="2570" h="1340" extrusionOk="0">
                  <a:moveTo>
                    <a:pt x="543" y="0"/>
                  </a:moveTo>
                  <a:cubicBezTo>
                    <a:pt x="418" y="0"/>
                    <a:pt x="293" y="9"/>
                    <a:pt x="168" y="27"/>
                  </a:cubicBezTo>
                  <a:cubicBezTo>
                    <a:pt x="67" y="60"/>
                    <a:pt x="1" y="193"/>
                    <a:pt x="67" y="293"/>
                  </a:cubicBezTo>
                  <a:cubicBezTo>
                    <a:pt x="234" y="660"/>
                    <a:pt x="735" y="794"/>
                    <a:pt x="1068" y="961"/>
                  </a:cubicBezTo>
                  <a:cubicBezTo>
                    <a:pt x="1365" y="1095"/>
                    <a:pt x="1727" y="1340"/>
                    <a:pt x="2085" y="1340"/>
                  </a:cubicBezTo>
                  <a:cubicBezTo>
                    <a:pt x="2169" y="1340"/>
                    <a:pt x="2253" y="1326"/>
                    <a:pt x="2336" y="1294"/>
                  </a:cubicBezTo>
                  <a:cubicBezTo>
                    <a:pt x="2503" y="1261"/>
                    <a:pt x="2569" y="1127"/>
                    <a:pt x="2569" y="961"/>
                  </a:cubicBezTo>
                  <a:cubicBezTo>
                    <a:pt x="2503" y="393"/>
                    <a:pt x="2036" y="293"/>
                    <a:pt x="1569" y="160"/>
                  </a:cubicBezTo>
                  <a:cubicBezTo>
                    <a:pt x="1227" y="62"/>
                    <a:pt x="885" y="0"/>
                    <a:pt x="5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346;p55">
              <a:extLst>
                <a:ext uri="{FF2B5EF4-FFF2-40B4-BE49-F238E27FC236}">
                  <a16:creationId xmlns:a16="http://schemas.microsoft.com/office/drawing/2014/main" id="{CD8C9502-1005-8B5B-1A37-08788F499D77}"/>
                </a:ext>
              </a:extLst>
            </p:cNvPr>
            <p:cNvSpPr/>
            <p:nvPr/>
          </p:nvSpPr>
          <p:spPr>
            <a:xfrm>
              <a:off x="7701536" y="1118000"/>
              <a:ext cx="104257" cy="106133"/>
            </a:xfrm>
            <a:custGeom>
              <a:avLst/>
              <a:gdLst/>
              <a:ahLst/>
              <a:cxnLst/>
              <a:rect l="l" t="t" r="r" b="b"/>
              <a:pathLst>
                <a:path w="2890" h="2942" extrusionOk="0">
                  <a:moveTo>
                    <a:pt x="2535" y="1"/>
                  </a:moveTo>
                  <a:cubicBezTo>
                    <a:pt x="2522" y="1"/>
                    <a:pt x="2508" y="2"/>
                    <a:pt x="2494" y="3"/>
                  </a:cubicBezTo>
                  <a:cubicBezTo>
                    <a:pt x="1860" y="70"/>
                    <a:pt x="1527" y="537"/>
                    <a:pt x="1160" y="1004"/>
                  </a:cubicBezTo>
                  <a:cubicBezTo>
                    <a:pt x="826" y="1504"/>
                    <a:pt x="426" y="2005"/>
                    <a:pt x="126" y="2505"/>
                  </a:cubicBezTo>
                  <a:cubicBezTo>
                    <a:pt x="1" y="2723"/>
                    <a:pt x="168" y="2942"/>
                    <a:pt x="381" y="2942"/>
                  </a:cubicBezTo>
                  <a:cubicBezTo>
                    <a:pt x="396" y="2942"/>
                    <a:pt x="411" y="2941"/>
                    <a:pt x="426" y="2939"/>
                  </a:cubicBezTo>
                  <a:cubicBezTo>
                    <a:pt x="926" y="2705"/>
                    <a:pt x="1360" y="2338"/>
                    <a:pt x="1660" y="1905"/>
                  </a:cubicBezTo>
                  <a:cubicBezTo>
                    <a:pt x="2060" y="1471"/>
                    <a:pt x="2561" y="1071"/>
                    <a:pt x="2794" y="504"/>
                  </a:cubicBezTo>
                  <a:cubicBezTo>
                    <a:pt x="2889" y="313"/>
                    <a:pt x="2803" y="1"/>
                    <a:pt x="25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347;p55">
              <a:extLst>
                <a:ext uri="{FF2B5EF4-FFF2-40B4-BE49-F238E27FC236}">
                  <a16:creationId xmlns:a16="http://schemas.microsoft.com/office/drawing/2014/main" id="{8E0DDFD9-8CA1-1517-A83A-3AE6E0576F0A}"/>
                </a:ext>
              </a:extLst>
            </p:cNvPr>
            <p:cNvSpPr/>
            <p:nvPr/>
          </p:nvSpPr>
          <p:spPr>
            <a:xfrm>
              <a:off x="7943384" y="963095"/>
              <a:ext cx="106746" cy="120274"/>
            </a:xfrm>
            <a:custGeom>
              <a:avLst/>
              <a:gdLst/>
              <a:ahLst/>
              <a:cxnLst/>
              <a:rect l="l" t="t" r="r" b="b"/>
              <a:pathLst>
                <a:path w="2959" h="3334" extrusionOk="0">
                  <a:moveTo>
                    <a:pt x="2348" y="1"/>
                  </a:moveTo>
                  <a:cubicBezTo>
                    <a:pt x="2237" y="1"/>
                    <a:pt x="2123" y="48"/>
                    <a:pt x="2028" y="161"/>
                  </a:cubicBezTo>
                  <a:cubicBezTo>
                    <a:pt x="1294" y="995"/>
                    <a:pt x="660" y="1929"/>
                    <a:pt x="126" y="2930"/>
                  </a:cubicBezTo>
                  <a:cubicBezTo>
                    <a:pt x="0" y="3131"/>
                    <a:pt x="160" y="3333"/>
                    <a:pt x="346" y="3333"/>
                  </a:cubicBezTo>
                  <a:cubicBezTo>
                    <a:pt x="407" y="3333"/>
                    <a:pt x="470" y="3312"/>
                    <a:pt x="527" y="3263"/>
                  </a:cubicBezTo>
                  <a:cubicBezTo>
                    <a:pt x="1427" y="2563"/>
                    <a:pt x="2161" y="1695"/>
                    <a:pt x="2762" y="728"/>
                  </a:cubicBezTo>
                  <a:cubicBezTo>
                    <a:pt x="2959" y="383"/>
                    <a:pt x="2664" y="1"/>
                    <a:pt x="23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348;p55">
              <a:extLst>
                <a:ext uri="{FF2B5EF4-FFF2-40B4-BE49-F238E27FC236}">
                  <a16:creationId xmlns:a16="http://schemas.microsoft.com/office/drawing/2014/main" id="{FE98F6D1-2EB5-39BF-9325-3501EB5EA7F3}"/>
                </a:ext>
              </a:extLst>
            </p:cNvPr>
            <p:cNvSpPr/>
            <p:nvPr/>
          </p:nvSpPr>
          <p:spPr>
            <a:xfrm>
              <a:off x="7826393" y="952562"/>
              <a:ext cx="71032" cy="72980"/>
            </a:xfrm>
            <a:custGeom>
              <a:avLst/>
              <a:gdLst/>
              <a:ahLst/>
              <a:cxnLst/>
              <a:rect l="l" t="t" r="r" b="b"/>
              <a:pathLst>
                <a:path w="1969" h="2023" extrusionOk="0">
                  <a:moveTo>
                    <a:pt x="319" y="0"/>
                  </a:moveTo>
                  <a:cubicBezTo>
                    <a:pt x="298" y="0"/>
                    <a:pt x="280" y="6"/>
                    <a:pt x="267" y="19"/>
                  </a:cubicBezTo>
                  <a:cubicBezTo>
                    <a:pt x="0" y="253"/>
                    <a:pt x="300" y="853"/>
                    <a:pt x="434" y="1087"/>
                  </a:cubicBezTo>
                  <a:cubicBezTo>
                    <a:pt x="661" y="1476"/>
                    <a:pt x="919" y="2022"/>
                    <a:pt x="1423" y="2022"/>
                  </a:cubicBezTo>
                  <a:cubicBezTo>
                    <a:pt x="1438" y="2022"/>
                    <a:pt x="1453" y="2022"/>
                    <a:pt x="1468" y="2021"/>
                  </a:cubicBezTo>
                  <a:cubicBezTo>
                    <a:pt x="1601" y="1987"/>
                    <a:pt x="1701" y="1921"/>
                    <a:pt x="1735" y="1787"/>
                  </a:cubicBezTo>
                  <a:cubicBezTo>
                    <a:pt x="1968" y="1254"/>
                    <a:pt x="1401" y="887"/>
                    <a:pt x="1068" y="586"/>
                  </a:cubicBezTo>
                  <a:cubicBezTo>
                    <a:pt x="978" y="496"/>
                    <a:pt x="508" y="0"/>
                    <a:pt x="3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349;p55">
              <a:extLst>
                <a:ext uri="{FF2B5EF4-FFF2-40B4-BE49-F238E27FC236}">
                  <a16:creationId xmlns:a16="http://schemas.microsoft.com/office/drawing/2014/main" id="{7D281733-27FA-D90F-5070-CFED2E7262C9}"/>
                </a:ext>
              </a:extLst>
            </p:cNvPr>
            <p:cNvSpPr/>
            <p:nvPr/>
          </p:nvSpPr>
          <p:spPr>
            <a:xfrm>
              <a:off x="8159727" y="1126983"/>
              <a:ext cx="122186" cy="85426"/>
            </a:xfrm>
            <a:custGeom>
              <a:avLst/>
              <a:gdLst/>
              <a:ahLst/>
              <a:cxnLst/>
              <a:rect l="l" t="t" r="r" b="b"/>
              <a:pathLst>
                <a:path w="3387" h="2368" extrusionOk="0">
                  <a:moveTo>
                    <a:pt x="2605" y="0"/>
                  </a:moveTo>
                  <a:cubicBezTo>
                    <a:pt x="2531" y="0"/>
                    <a:pt x="2452" y="17"/>
                    <a:pt x="2369" y="54"/>
                  </a:cubicBezTo>
                  <a:cubicBezTo>
                    <a:pt x="1902" y="255"/>
                    <a:pt x="1501" y="555"/>
                    <a:pt x="1168" y="922"/>
                  </a:cubicBezTo>
                  <a:cubicBezTo>
                    <a:pt x="801" y="1255"/>
                    <a:pt x="434" y="1589"/>
                    <a:pt x="100" y="1956"/>
                  </a:cubicBezTo>
                  <a:cubicBezTo>
                    <a:pt x="0" y="2089"/>
                    <a:pt x="34" y="2289"/>
                    <a:pt x="200" y="2323"/>
                  </a:cubicBezTo>
                  <a:cubicBezTo>
                    <a:pt x="296" y="2354"/>
                    <a:pt x="391" y="2367"/>
                    <a:pt x="485" y="2367"/>
                  </a:cubicBezTo>
                  <a:cubicBezTo>
                    <a:pt x="1311" y="2367"/>
                    <a:pt x="2084" y="1298"/>
                    <a:pt x="2802" y="1089"/>
                  </a:cubicBezTo>
                  <a:cubicBezTo>
                    <a:pt x="3386" y="826"/>
                    <a:pt x="3127" y="0"/>
                    <a:pt x="26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350;p55">
              <a:extLst>
                <a:ext uri="{FF2B5EF4-FFF2-40B4-BE49-F238E27FC236}">
                  <a16:creationId xmlns:a16="http://schemas.microsoft.com/office/drawing/2014/main" id="{FDBC5B90-CED4-C4B6-55E9-D2477D1AB0E7}"/>
                </a:ext>
              </a:extLst>
            </p:cNvPr>
            <p:cNvSpPr/>
            <p:nvPr/>
          </p:nvSpPr>
          <p:spPr>
            <a:xfrm>
              <a:off x="8050203" y="1095093"/>
              <a:ext cx="38564" cy="86941"/>
            </a:xfrm>
            <a:custGeom>
              <a:avLst/>
              <a:gdLst/>
              <a:ahLst/>
              <a:cxnLst/>
              <a:rect l="l" t="t" r="r" b="b"/>
              <a:pathLst>
                <a:path w="1069" h="2410" extrusionOk="0">
                  <a:moveTo>
                    <a:pt x="643" y="1"/>
                  </a:moveTo>
                  <a:cubicBezTo>
                    <a:pt x="510" y="1"/>
                    <a:pt x="378" y="63"/>
                    <a:pt x="301" y="205"/>
                  </a:cubicBezTo>
                  <a:cubicBezTo>
                    <a:pt x="134" y="538"/>
                    <a:pt x="67" y="905"/>
                    <a:pt x="67" y="1272"/>
                  </a:cubicBezTo>
                  <a:cubicBezTo>
                    <a:pt x="1" y="1606"/>
                    <a:pt x="34" y="1973"/>
                    <a:pt x="134" y="2339"/>
                  </a:cubicBezTo>
                  <a:cubicBezTo>
                    <a:pt x="175" y="2381"/>
                    <a:pt x="242" y="2409"/>
                    <a:pt x="303" y="2409"/>
                  </a:cubicBezTo>
                  <a:cubicBezTo>
                    <a:pt x="340" y="2409"/>
                    <a:pt x="375" y="2398"/>
                    <a:pt x="401" y="2373"/>
                  </a:cubicBezTo>
                  <a:cubicBezTo>
                    <a:pt x="601" y="2106"/>
                    <a:pt x="735" y="1806"/>
                    <a:pt x="801" y="1506"/>
                  </a:cubicBezTo>
                  <a:cubicBezTo>
                    <a:pt x="935" y="1139"/>
                    <a:pt x="1035" y="772"/>
                    <a:pt x="1068" y="405"/>
                  </a:cubicBezTo>
                  <a:cubicBezTo>
                    <a:pt x="1068" y="159"/>
                    <a:pt x="854" y="1"/>
                    <a:pt x="6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351;p55">
              <a:extLst>
                <a:ext uri="{FF2B5EF4-FFF2-40B4-BE49-F238E27FC236}">
                  <a16:creationId xmlns:a16="http://schemas.microsoft.com/office/drawing/2014/main" id="{09BCD86F-CB78-EE59-7743-807F8764BFB8}"/>
                </a:ext>
              </a:extLst>
            </p:cNvPr>
            <p:cNvSpPr/>
            <p:nvPr/>
          </p:nvSpPr>
          <p:spPr>
            <a:xfrm>
              <a:off x="8197029" y="1431923"/>
              <a:ext cx="100505" cy="80231"/>
            </a:xfrm>
            <a:custGeom>
              <a:avLst/>
              <a:gdLst/>
              <a:ahLst/>
              <a:cxnLst/>
              <a:rect l="l" t="t" r="r" b="b"/>
              <a:pathLst>
                <a:path w="2786" h="2224" extrusionOk="0">
                  <a:moveTo>
                    <a:pt x="150" y="1"/>
                  </a:moveTo>
                  <a:cubicBezTo>
                    <a:pt x="50" y="1"/>
                    <a:pt x="0" y="88"/>
                    <a:pt x="0" y="174"/>
                  </a:cubicBezTo>
                  <a:cubicBezTo>
                    <a:pt x="100" y="641"/>
                    <a:pt x="567" y="975"/>
                    <a:pt x="901" y="1242"/>
                  </a:cubicBezTo>
                  <a:cubicBezTo>
                    <a:pt x="1268" y="1642"/>
                    <a:pt x="1701" y="1942"/>
                    <a:pt x="2135" y="2209"/>
                  </a:cubicBezTo>
                  <a:cubicBezTo>
                    <a:pt x="2175" y="2219"/>
                    <a:pt x="2214" y="2224"/>
                    <a:pt x="2251" y="2224"/>
                  </a:cubicBezTo>
                  <a:cubicBezTo>
                    <a:pt x="2585" y="2224"/>
                    <a:pt x="2786" y="1849"/>
                    <a:pt x="2635" y="1609"/>
                  </a:cubicBezTo>
                  <a:cubicBezTo>
                    <a:pt x="2402" y="1175"/>
                    <a:pt x="1902" y="941"/>
                    <a:pt x="1501" y="708"/>
                  </a:cubicBezTo>
                  <a:cubicBezTo>
                    <a:pt x="1101" y="408"/>
                    <a:pt x="667" y="174"/>
                    <a:pt x="200" y="7"/>
                  </a:cubicBezTo>
                  <a:cubicBezTo>
                    <a:pt x="183" y="3"/>
                    <a:pt x="166" y="1"/>
                    <a:pt x="1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352;p55">
              <a:extLst>
                <a:ext uri="{FF2B5EF4-FFF2-40B4-BE49-F238E27FC236}">
                  <a16:creationId xmlns:a16="http://schemas.microsoft.com/office/drawing/2014/main" id="{C6D9890D-C612-514E-81E1-9D00B6A3ED83}"/>
                </a:ext>
              </a:extLst>
            </p:cNvPr>
            <p:cNvSpPr/>
            <p:nvPr/>
          </p:nvSpPr>
          <p:spPr>
            <a:xfrm>
              <a:off x="8293746" y="1271174"/>
              <a:ext cx="95851" cy="96068"/>
            </a:xfrm>
            <a:custGeom>
              <a:avLst/>
              <a:gdLst/>
              <a:ahLst/>
              <a:cxnLst/>
              <a:rect l="l" t="t" r="r" b="b"/>
              <a:pathLst>
                <a:path w="2657" h="2663" extrusionOk="0">
                  <a:moveTo>
                    <a:pt x="230" y="0"/>
                  </a:moveTo>
                  <a:cubicBezTo>
                    <a:pt x="101" y="0"/>
                    <a:pt x="0" y="158"/>
                    <a:pt x="55" y="294"/>
                  </a:cubicBezTo>
                  <a:cubicBezTo>
                    <a:pt x="321" y="761"/>
                    <a:pt x="588" y="1228"/>
                    <a:pt x="922" y="1628"/>
                  </a:cubicBezTo>
                  <a:cubicBezTo>
                    <a:pt x="1255" y="2062"/>
                    <a:pt x="1622" y="2629"/>
                    <a:pt x="2189" y="2662"/>
                  </a:cubicBezTo>
                  <a:cubicBezTo>
                    <a:pt x="2456" y="2662"/>
                    <a:pt x="2656" y="2395"/>
                    <a:pt x="2590" y="2128"/>
                  </a:cubicBezTo>
                  <a:cubicBezTo>
                    <a:pt x="2523" y="1628"/>
                    <a:pt x="1889" y="1295"/>
                    <a:pt x="1522" y="994"/>
                  </a:cubicBezTo>
                  <a:cubicBezTo>
                    <a:pt x="1155" y="627"/>
                    <a:pt x="755" y="327"/>
                    <a:pt x="321" y="27"/>
                  </a:cubicBezTo>
                  <a:cubicBezTo>
                    <a:pt x="290" y="8"/>
                    <a:pt x="259" y="0"/>
                    <a:pt x="2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353;p55">
              <a:extLst>
                <a:ext uri="{FF2B5EF4-FFF2-40B4-BE49-F238E27FC236}">
                  <a16:creationId xmlns:a16="http://schemas.microsoft.com/office/drawing/2014/main" id="{92D3BF13-0514-0102-FE30-738619E9ECAA}"/>
                </a:ext>
              </a:extLst>
            </p:cNvPr>
            <p:cNvSpPr/>
            <p:nvPr/>
          </p:nvSpPr>
          <p:spPr>
            <a:xfrm>
              <a:off x="8369107" y="1135533"/>
              <a:ext cx="50577" cy="90151"/>
            </a:xfrm>
            <a:custGeom>
              <a:avLst/>
              <a:gdLst/>
              <a:ahLst/>
              <a:cxnLst/>
              <a:rect l="l" t="t" r="r" b="b"/>
              <a:pathLst>
                <a:path w="1402" h="2499" extrusionOk="0">
                  <a:moveTo>
                    <a:pt x="1124" y="0"/>
                  </a:moveTo>
                  <a:cubicBezTo>
                    <a:pt x="1095" y="0"/>
                    <a:pt x="1064" y="6"/>
                    <a:pt x="1034" y="18"/>
                  </a:cubicBezTo>
                  <a:cubicBezTo>
                    <a:pt x="200" y="151"/>
                    <a:pt x="0" y="1619"/>
                    <a:pt x="34" y="2286"/>
                  </a:cubicBezTo>
                  <a:cubicBezTo>
                    <a:pt x="57" y="2424"/>
                    <a:pt x="159" y="2499"/>
                    <a:pt x="264" y="2499"/>
                  </a:cubicBezTo>
                  <a:cubicBezTo>
                    <a:pt x="312" y="2499"/>
                    <a:pt x="359" y="2484"/>
                    <a:pt x="401" y="2453"/>
                  </a:cubicBezTo>
                  <a:cubicBezTo>
                    <a:pt x="667" y="2152"/>
                    <a:pt x="868" y="1819"/>
                    <a:pt x="1001" y="1419"/>
                  </a:cubicBezTo>
                  <a:cubicBezTo>
                    <a:pt x="1134" y="1052"/>
                    <a:pt x="1401" y="685"/>
                    <a:pt x="1368" y="251"/>
                  </a:cubicBezTo>
                  <a:cubicBezTo>
                    <a:pt x="1368" y="114"/>
                    <a:pt x="1256" y="0"/>
                    <a:pt x="11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354;p55">
              <a:extLst>
                <a:ext uri="{FF2B5EF4-FFF2-40B4-BE49-F238E27FC236}">
                  <a16:creationId xmlns:a16="http://schemas.microsoft.com/office/drawing/2014/main" id="{43C9F27B-DD88-C90C-C9AF-16A01A7C3D96}"/>
                </a:ext>
              </a:extLst>
            </p:cNvPr>
            <p:cNvSpPr/>
            <p:nvPr/>
          </p:nvSpPr>
          <p:spPr>
            <a:xfrm>
              <a:off x="8085124" y="1603747"/>
              <a:ext cx="109524" cy="65945"/>
            </a:xfrm>
            <a:custGeom>
              <a:avLst/>
              <a:gdLst/>
              <a:ahLst/>
              <a:cxnLst/>
              <a:rect l="l" t="t" r="r" b="b"/>
              <a:pathLst>
                <a:path w="3036" h="1828" extrusionOk="0">
                  <a:moveTo>
                    <a:pt x="547" y="0"/>
                  </a:moveTo>
                  <a:cubicBezTo>
                    <a:pt x="425" y="0"/>
                    <a:pt x="307" y="24"/>
                    <a:pt x="200" y="81"/>
                  </a:cubicBezTo>
                  <a:cubicBezTo>
                    <a:pt x="67" y="181"/>
                    <a:pt x="0" y="348"/>
                    <a:pt x="100" y="482"/>
                  </a:cubicBezTo>
                  <a:cubicBezTo>
                    <a:pt x="334" y="848"/>
                    <a:pt x="901" y="1082"/>
                    <a:pt x="1234" y="1315"/>
                  </a:cubicBezTo>
                  <a:cubicBezTo>
                    <a:pt x="1514" y="1494"/>
                    <a:pt x="2008" y="1827"/>
                    <a:pt x="2433" y="1827"/>
                  </a:cubicBezTo>
                  <a:cubicBezTo>
                    <a:pt x="2566" y="1827"/>
                    <a:pt x="2691" y="1795"/>
                    <a:pt x="2802" y="1716"/>
                  </a:cubicBezTo>
                  <a:cubicBezTo>
                    <a:pt x="2969" y="1616"/>
                    <a:pt x="3036" y="1449"/>
                    <a:pt x="3002" y="1249"/>
                  </a:cubicBezTo>
                  <a:cubicBezTo>
                    <a:pt x="2902" y="748"/>
                    <a:pt x="2102" y="482"/>
                    <a:pt x="1668" y="315"/>
                  </a:cubicBezTo>
                  <a:cubicBezTo>
                    <a:pt x="1341" y="214"/>
                    <a:pt x="921" y="0"/>
                    <a:pt x="5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355;p55">
              <a:extLst>
                <a:ext uri="{FF2B5EF4-FFF2-40B4-BE49-F238E27FC236}">
                  <a16:creationId xmlns:a16="http://schemas.microsoft.com/office/drawing/2014/main" id="{2BB5BA8C-8E29-3672-E40D-EA5EF2AD6B53}"/>
                </a:ext>
              </a:extLst>
            </p:cNvPr>
            <p:cNvSpPr/>
            <p:nvPr/>
          </p:nvSpPr>
          <p:spPr>
            <a:xfrm>
              <a:off x="7846847" y="1699309"/>
              <a:ext cx="120382" cy="91775"/>
            </a:xfrm>
            <a:custGeom>
              <a:avLst/>
              <a:gdLst/>
              <a:ahLst/>
              <a:cxnLst/>
              <a:rect l="l" t="t" r="r" b="b"/>
              <a:pathLst>
                <a:path w="3337" h="2544" extrusionOk="0">
                  <a:moveTo>
                    <a:pt x="100" y="1"/>
                  </a:moveTo>
                  <a:cubicBezTo>
                    <a:pt x="34" y="1"/>
                    <a:pt x="0" y="67"/>
                    <a:pt x="0" y="134"/>
                  </a:cubicBezTo>
                  <a:cubicBezTo>
                    <a:pt x="134" y="735"/>
                    <a:pt x="801" y="1202"/>
                    <a:pt x="1268" y="1569"/>
                  </a:cubicBezTo>
                  <a:cubicBezTo>
                    <a:pt x="1679" y="1862"/>
                    <a:pt x="2271" y="2543"/>
                    <a:pt x="2839" y="2543"/>
                  </a:cubicBezTo>
                  <a:cubicBezTo>
                    <a:pt x="2916" y="2543"/>
                    <a:pt x="2993" y="2531"/>
                    <a:pt x="3069" y="2503"/>
                  </a:cubicBezTo>
                  <a:cubicBezTo>
                    <a:pt x="3203" y="2469"/>
                    <a:pt x="3303" y="2302"/>
                    <a:pt x="3336" y="2136"/>
                  </a:cubicBezTo>
                  <a:cubicBezTo>
                    <a:pt x="3303" y="1502"/>
                    <a:pt x="2469" y="1202"/>
                    <a:pt x="2002" y="901"/>
                  </a:cubicBezTo>
                  <a:cubicBezTo>
                    <a:pt x="1468" y="568"/>
                    <a:pt x="768" y="1"/>
                    <a:pt x="1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356;p55">
              <a:extLst>
                <a:ext uri="{FF2B5EF4-FFF2-40B4-BE49-F238E27FC236}">
                  <a16:creationId xmlns:a16="http://schemas.microsoft.com/office/drawing/2014/main" id="{72DF2563-0C67-65C4-2463-C5357897B90B}"/>
                </a:ext>
              </a:extLst>
            </p:cNvPr>
            <p:cNvSpPr/>
            <p:nvPr/>
          </p:nvSpPr>
          <p:spPr>
            <a:xfrm>
              <a:off x="7984185" y="1645918"/>
              <a:ext cx="50649" cy="58297"/>
            </a:xfrm>
            <a:custGeom>
              <a:avLst/>
              <a:gdLst/>
              <a:ahLst/>
              <a:cxnLst/>
              <a:rect l="l" t="t" r="r" b="b"/>
              <a:pathLst>
                <a:path w="1404" h="1616" extrusionOk="0">
                  <a:moveTo>
                    <a:pt x="807" y="0"/>
                  </a:moveTo>
                  <a:cubicBezTo>
                    <a:pt x="700" y="0"/>
                    <a:pt x="590" y="44"/>
                    <a:pt x="496" y="146"/>
                  </a:cubicBezTo>
                  <a:cubicBezTo>
                    <a:pt x="296" y="413"/>
                    <a:pt x="163" y="714"/>
                    <a:pt x="96" y="1047"/>
                  </a:cubicBezTo>
                  <a:cubicBezTo>
                    <a:pt x="64" y="1144"/>
                    <a:pt x="0" y="1616"/>
                    <a:pt x="208" y="1616"/>
                  </a:cubicBezTo>
                  <a:cubicBezTo>
                    <a:pt x="215" y="1616"/>
                    <a:pt x="222" y="1615"/>
                    <a:pt x="230" y="1614"/>
                  </a:cubicBezTo>
                  <a:cubicBezTo>
                    <a:pt x="463" y="1614"/>
                    <a:pt x="563" y="1414"/>
                    <a:pt x="697" y="1281"/>
                  </a:cubicBezTo>
                  <a:cubicBezTo>
                    <a:pt x="897" y="1114"/>
                    <a:pt x="1063" y="914"/>
                    <a:pt x="1230" y="714"/>
                  </a:cubicBezTo>
                  <a:cubicBezTo>
                    <a:pt x="1404" y="366"/>
                    <a:pt x="1116" y="0"/>
                    <a:pt x="8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357;p55">
              <a:extLst>
                <a:ext uri="{FF2B5EF4-FFF2-40B4-BE49-F238E27FC236}">
                  <a16:creationId xmlns:a16="http://schemas.microsoft.com/office/drawing/2014/main" id="{78605694-8604-C3EF-8E42-FB19FBD465E6}"/>
                </a:ext>
              </a:extLst>
            </p:cNvPr>
            <p:cNvSpPr/>
            <p:nvPr/>
          </p:nvSpPr>
          <p:spPr>
            <a:xfrm>
              <a:off x="7668744" y="1741300"/>
              <a:ext cx="89719" cy="77922"/>
            </a:xfrm>
            <a:custGeom>
              <a:avLst/>
              <a:gdLst/>
              <a:ahLst/>
              <a:cxnLst/>
              <a:rect l="l" t="t" r="r" b="b"/>
              <a:pathLst>
                <a:path w="2487" h="2160" extrusionOk="0">
                  <a:moveTo>
                    <a:pt x="1757" y="0"/>
                  </a:moveTo>
                  <a:cubicBezTo>
                    <a:pt x="1664" y="0"/>
                    <a:pt x="1566" y="22"/>
                    <a:pt x="1468" y="71"/>
                  </a:cubicBezTo>
                  <a:cubicBezTo>
                    <a:pt x="1168" y="304"/>
                    <a:pt x="934" y="571"/>
                    <a:pt x="734" y="905"/>
                  </a:cubicBezTo>
                  <a:cubicBezTo>
                    <a:pt x="568" y="1138"/>
                    <a:pt x="367" y="1405"/>
                    <a:pt x="167" y="1605"/>
                  </a:cubicBezTo>
                  <a:cubicBezTo>
                    <a:pt x="0" y="1772"/>
                    <a:pt x="67" y="2072"/>
                    <a:pt x="301" y="2139"/>
                  </a:cubicBezTo>
                  <a:cubicBezTo>
                    <a:pt x="374" y="2152"/>
                    <a:pt x="447" y="2159"/>
                    <a:pt x="520" y="2159"/>
                  </a:cubicBezTo>
                  <a:cubicBezTo>
                    <a:pt x="810" y="2159"/>
                    <a:pt x="1088" y="2052"/>
                    <a:pt x="1301" y="1839"/>
                  </a:cubicBezTo>
                  <a:cubicBezTo>
                    <a:pt x="1702" y="1605"/>
                    <a:pt x="2035" y="1272"/>
                    <a:pt x="2269" y="872"/>
                  </a:cubicBezTo>
                  <a:cubicBezTo>
                    <a:pt x="2487" y="436"/>
                    <a:pt x="2171" y="0"/>
                    <a:pt x="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358;p55">
              <a:extLst>
                <a:ext uri="{FF2B5EF4-FFF2-40B4-BE49-F238E27FC236}">
                  <a16:creationId xmlns:a16="http://schemas.microsoft.com/office/drawing/2014/main" id="{0614BC0F-44CA-7C9D-8EAC-1AB655B1045F}"/>
                </a:ext>
              </a:extLst>
            </p:cNvPr>
            <p:cNvSpPr/>
            <p:nvPr/>
          </p:nvSpPr>
          <p:spPr>
            <a:xfrm>
              <a:off x="7745765" y="1866371"/>
              <a:ext cx="46970" cy="69228"/>
            </a:xfrm>
            <a:custGeom>
              <a:avLst/>
              <a:gdLst/>
              <a:ahLst/>
              <a:cxnLst/>
              <a:rect l="l" t="t" r="r" b="b"/>
              <a:pathLst>
                <a:path w="1302" h="1919" extrusionOk="0">
                  <a:moveTo>
                    <a:pt x="484" y="0"/>
                  </a:moveTo>
                  <a:cubicBezTo>
                    <a:pt x="457" y="0"/>
                    <a:pt x="429" y="2"/>
                    <a:pt x="401" y="6"/>
                  </a:cubicBezTo>
                  <a:cubicBezTo>
                    <a:pt x="0" y="73"/>
                    <a:pt x="34" y="674"/>
                    <a:pt x="67" y="940"/>
                  </a:cubicBezTo>
                  <a:cubicBezTo>
                    <a:pt x="134" y="1107"/>
                    <a:pt x="200" y="1307"/>
                    <a:pt x="301" y="1474"/>
                  </a:cubicBezTo>
                  <a:cubicBezTo>
                    <a:pt x="367" y="1641"/>
                    <a:pt x="467" y="1774"/>
                    <a:pt x="601" y="1874"/>
                  </a:cubicBezTo>
                  <a:cubicBezTo>
                    <a:pt x="656" y="1902"/>
                    <a:pt x="717" y="1918"/>
                    <a:pt x="779" y="1918"/>
                  </a:cubicBezTo>
                  <a:cubicBezTo>
                    <a:pt x="867" y="1918"/>
                    <a:pt x="956" y="1886"/>
                    <a:pt x="1034" y="1808"/>
                  </a:cubicBezTo>
                  <a:cubicBezTo>
                    <a:pt x="1301" y="1608"/>
                    <a:pt x="1235" y="1141"/>
                    <a:pt x="1201" y="840"/>
                  </a:cubicBezTo>
                  <a:cubicBezTo>
                    <a:pt x="1170" y="465"/>
                    <a:pt x="903" y="0"/>
                    <a:pt x="4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359;p55">
              <a:extLst>
                <a:ext uri="{FF2B5EF4-FFF2-40B4-BE49-F238E27FC236}">
                  <a16:creationId xmlns:a16="http://schemas.microsoft.com/office/drawing/2014/main" id="{C56E1FB5-C0C0-0C49-5192-7CE9F40BD0F2}"/>
                </a:ext>
              </a:extLst>
            </p:cNvPr>
            <p:cNvSpPr/>
            <p:nvPr/>
          </p:nvSpPr>
          <p:spPr>
            <a:xfrm>
              <a:off x="7572460" y="1102452"/>
              <a:ext cx="67280" cy="58261"/>
            </a:xfrm>
            <a:custGeom>
              <a:avLst/>
              <a:gdLst/>
              <a:ahLst/>
              <a:cxnLst/>
              <a:rect l="l" t="t" r="r" b="b"/>
              <a:pathLst>
                <a:path w="1865" h="1615" extrusionOk="0">
                  <a:moveTo>
                    <a:pt x="101" y="1"/>
                  </a:moveTo>
                  <a:cubicBezTo>
                    <a:pt x="68" y="1"/>
                    <a:pt x="1" y="67"/>
                    <a:pt x="34" y="101"/>
                  </a:cubicBezTo>
                  <a:cubicBezTo>
                    <a:pt x="234" y="368"/>
                    <a:pt x="401" y="634"/>
                    <a:pt x="568" y="935"/>
                  </a:cubicBezTo>
                  <a:cubicBezTo>
                    <a:pt x="801" y="1268"/>
                    <a:pt x="1135" y="1502"/>
                    <a:pt x="1502" y="1602"/>
                  </a:cubicBezTo>
                  <a:cubicBezTo>
                    <a:pt x="1533" y="1611"/>
                    <a:pt x="1563" y="1615"/>
                    <a:pt x="1590" y="1615"/>
                  </a:cubicBezTo>
                  <a:cubicBezTo>
                    <a:pt x="1768" y="1615"/>
                    <a:pt x="1864" y="1442"/>
                    <a:pt x="1836" y="1268"/>
                  </a:cubicBezTo>
                  <a:cubicBezTo>
                    <a:pt x="1769" y="868"/>
                    <a:pt x="1535" y="534"/>
                    <a:pt x="1168" y="334"/>
                  </a:cubicBezTo>
                  <a:cubicBezTo>
                    <a:pt x="835" y="167"/>
                    <a:pt x="468" y="67"/>
                    <a:pt x="1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360;p55">
              <a:extLst>
                <a:ext uri="{FF2B5EF4-FFF2-40B4-BE49-F238E27FC236}">
                  <a16:creationId xmlns:a16="http://schemas.microsoft.com/office/drawing/2014/main" id="{B8143149-3680-2D3D-F318-424F36BCB3C4}"/>
                </a:ext>
              </a:extLst>
            </p:cNvPr>
            <p:cNvSpPr/>
            <p:nvPr/>
          </p:nvSpPr>
          <p:spPr>
            <a:xfrm>
              <a:off x="7322170" y="1358619"/>
              <a:ext cx="78066" cy="49783"/>
            </a:xfrm>
            <a:custGeom>
              <a:avLst/>
              <a:gdLst/>
              <a:ahLst/>
              <a:cxnLst/>
              <a:rect l="l" t="t" r="r" b="b"/>
              <a:pathLst>
                <a:path w="2164" h="1380" extrusionOk="0">
                  <a:moveTo>
                    <a:pt x="1911" y="0"/>
                  </a:moveTo>
                  <a:cubicBezTo>
                    <a:pt x="1897" y="0"/>
                    <a:pt x="1883" y="2"/>
                    <a:pt x="1869" y="5"/>
                  </a:cubicBezTo>
                  <a:cubicBezTo>
                    <a:pt x="1101" y="138"/>
                    <a:pt x="734" y="872"/>
                    <a:pt x="67" y="1239"/>
                  </a:cubicBezTo>
                  <a:cubicBezTo>
                    <a:pt x="1" y="1272"/>
                    <a:pt x="34" y="1372"/>
                    <a:pt x="134" y="1372"/>
                  </a:cubicBezTo>
                  <a:cubicBezTo>
                    <a:pt x="188" y="1377"/>
                    <a:pt x="242" y="1379"/>
                    <a:pt x="296" y="1379"/>
                  </a:cubicBezTo>
                  <a:cubicBezTo>
                    <a:pt x="1037" y="1379"/>
                    <a:pt x="1729" y="958"/>
                    <a:pt x="2102" y="305"/>
                  </a:cubicBezTo>
                  <a:cubicBezTo>
                    <a:pt x="2163" y="153"/>
                    <a:pt x="2057" y="0"/>
                    <a:pt x="19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361;p55">
              <a:extLst>
                <a:ext uri="{FF2B5EF4-FFF2-40B4-BE49-F238E27FC236}">
                  <a16:creationId xmlns:a16="http://schemas.microsoft.com/office/drawing/2014/main" id="{17EF3757-D20A-C504-27B8-F7D0ADBDCFBF}"/>
                </a:ext>
              </a:extLst>
            </p:cNvPr>
            <p:cNvSpPr/>
            <p:nvPr/>
          </p:nvSpPr>
          <p:spPr>
            <a:xfrm>
              <a:off x="8039380" y="1863666"/>
              <a:ext cx="56602" cy="67208"/>
            </a:xfrm>
            <a:custGeom>
              <a:avLst/>
              <a:gdLst/>
              <a:ahLst/>
              <a:cxnLst/>
              <a:rect l="l" t="t" r="r" b="b"/>
              <a:pathLst>
                <a:path w="1569" h="1863" extrusionOk="0">
                  <a:moveTo>
                    <a:pt x="586" y="0"/>
                  </a:moveTo>
                  <a:cubicBezTo>
                    <a:pt x="547" y="0"/>
                    <a:pt x="507" y="5"/>
                    <a:pt x="467" y="15"/>
                  </a:cubicBezTo>
                  <a:cubicBezTo>
                    <a:pt x="134" y="115"/>
                    <a:pt x="0" y="482"/>
                    <a:pt x="167" y="749"/>
                  </a:cubicBezTo>
                  <a:cubicBezTo>
                    <a:pt x="334" y="1149"/>
                    <a:pt x="568" y="1783"/>
                    <a:pt x="1035" y="1849"/>
                  </a:cubicBezTo>
                  <a:cubicBezTo>
                    <a:pt x="1074" y="1858"/>
                    <a:pt x="1112" y="1862"/>
                    <a:pt x="1149" y="1862"/>
                  </a:cubicBezTo>
                  <a:cubicBezTo>
                    <a:pt x="1392" y="1862"/>
                    <a:pt x="1568" y="1681"/>
                    <a:pt x="1568" y="1449"/>
                  </a:cubicBezTo>
                  <a:cubicBezTo>
                    <a:pt x="1535" y="1216"/>
                    <a:pt x="1435" y="1015"/>
                    <a:pt x="1301" y="849"/>
                  </a:cubicBezTo>
                  <a:cubicBezTo>
                    <a:pt x="1201" y="715"/>
                    <a:pt x="1135" y="548"/>
                    <a:pt x="1068" y="382"/>
                  </a:cubicBezTo>
                  <a:cubicBezTo>
                    <a:pt x="1011" y="155"/>
                    <a:pt x="810" y="0"/>
                    <a:pt x="5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2721;p60">
            <a:extLst>
              <a:ext uri="{FF2B5EF4-FFF2-40B4-BE49-F238E27FC236}">
                <a16:creationId xmlns:a16="http://schemas.microsoft.com/office/drawing/2014/main" id="{79321980-F852-BE7D-AD0F-ED454A2E5E32}"/>
              </a:ext>
            </a:extLst>
          </p:cNvPr>
          <p:cNvGrpSpPr/>
          <p:nvPr/>
        </p:nvGrpSpPr>
        <p:grpSpPr>
          <a:xfrm>
            <a:off x="-742512" y="406361"/>
            <a:ext cx="1693701" cy="857873"/>
            <a:chOff x="0" y="6078527"/>
            <a:chExt cx="2501774" cy="1267169"/>
          </a:xfrm>
        </p:grpSpPr>
        <p:sp>
          <p:nvSpPr>
            <p:cNvPr id="49" name="Google Shape;2722;p60">
              <a:extLst>
                <a:ext uri="{FF2B5EF4-FFF2-40B4-BE49-F238E27FC236}">
                  <a16:creationId xmlns:a16="http://schemas.microsoft.com/office/drawing/2014/main" id="{EBFBE35E-A07B-DBB0-4749-8446A077EE35}"/>
                </a:ext>
              </a:extLst>
            </p:cNvPr>
            <p:cNvSpPr/>
            <p:nvPr/>
          </p:nvSpPr>
          <p:spPr>
            <a:xfrm>
              <a:off x="0" y="6078527"/>
              <a:ext cx="2501774" cy="1267169"/>
            </a:xfrm>
            <a:custGeom>
              <a:avLst/>
              <a:gdLst/>
              <a:ahLst/>
              <a:cxnLst/>
              <a:rect l="l" t="t" r="r" b="b"/>
              <a:pathLst>
                <a:path w="136448" h="69112" extrusionOk="0">
                  <a:moveTo>
                    <a:pt x="124307" y="3227"/>
                  </a:moveTo>
                  <a:lnTo>
                    <a:pt x="124307" y="3227"/>
                  </a:lnTo>
                  <a:cubicBezTo>
                    <a:pt x="123991" y="3965"/>
                    <a:pt x="123443" y="4450"/>
                    <a:pt x="123022" y="4998"/>
                  </a:cubicBezTo>
                  <a:cubicBezTo>
                    <a:pt x="122242" y="6051"/>
                    <a:pt x="121420" y="7084"/>
                    <a:pt x="120619" y="8117"/>
                  </a:cubicBezTo>
                  <a:cubicBezTo>
                    <a:pt x="120577" y="8201"/>
                    <a:pt x="120556" y="8264"/>
                    <a:pt x="120535" y="8349"/>
                  </a:cubicBezTo>
                  <a:cubicBezTo>
                    <a:pt x="122347" y="9065"/>
                    <a:pt x="124139" y="9803"/>
                    <a:pt x="125951" y="10498"/>
                  </a:cubicBezTo>
                  <a:cubicBezTo>
                    <a:pt x="126457" y="10688"/>
                    <a:pt x="126394" y="10899"/>
                    <a:pt x="126141" y="11236"/>
                  </a:cubicBezTo>
                  <a:cubicBezTo>
                    <a:pt x="125108" y="12543"/>
                    <a:pt x="124076" y="13828"/>
                    <a:pt x="123043" y="15135"/>
                  </a:cubicBezTo>
                  <a:cubicBezTo>
                    <a:pt x="122853" y="15388"/>
                    <a:pt x="122685" y="15641"/>
                    <a:pt x="122495" y="15873"/>
                  </a:cubicBezTo>
                  <a:lnTo>
                    <a:pt x="128544" y="18339"/>
                  </a:lnTo>
                  <a:cubicBezTo>
                    <a:pt x="127701" y="19392"/>
                    <a:pt x="126858" y="20446"/>
                    <a:pt x="126078" y="21500"/>
                  </a:cubicBezTo>
                  <a:cubicBezTo>
                    <a:pt x="125572" y="22153"/>
                    <a:pt x="124940" y="22722"/>
                    <a:pt x="124645" y="23523"/>
                  </a:cubicBezTo>
                  <a:cubicBezTo>
                    <a:pt x="126457" y="24261"/>
                    <a:pt x="128270" y="24999"/>
                    <a:pt x="130103" y="25736"/>
                  </a:cubicBezTo>
                  <a:cubicBezTo>
                    <a:pt x="130504" y="25884"/>
                    <a:pt x="130567" y="26031"/>
                    <a:pt x="130272" y="26411"/>
                  </a:cubicBezTo>
                  <a:cubicBezTo>
                    <a:pt x="129029" y="27928"/>
                    <a:pt x="127827" y="29488"/>
                    <a:pt x="126605" y="31026"/>
                  </a:cubicBezTo>
                  <a:cubicBezTo>
                    <a:pt x="127827" y="31701"/>
                    <a:pt x="129155" y="32080"/>
                    <a:pt x="130420" y="32628"/>
                  </a:cubicBezTo>
                  <a:cubicBezTo>
                    <a:pt x="131052" y="32923"/>
                    <a:pt x="131747" y="33092"/>
                    <a:pt x="132485" y="33555"/>
                  </a:cubicBezTo>
                  <a:lnTo>
                    <a:pt x="11466" y="65970"/>
                  </a:lnTo>
                  <a:cubicBezTo>
                    <a:pt x="12414" y="64748"/>
                    <a:pt x="13278" y="63673"/>
                    <a:pt x="14100" y="62577"/>
                  </a:cubicBezTo>
                  <a:cubicBezTo>
                    <a:pt x="14543" y="61987"/>
                    <a:pt x="15112" y="61481"/>
                    <a:pt x="15428" y="60786"/>
                  </a:cubicBezTo>
                  <a:cubicBezTo>
                    <a:pt x="13721" y="60111"/>
                    <a:pt x="12014" y="59437"/>
                    <a:pt x="10307" y="58741"/>
                  </a:cubicBezTo>
                  <a:cubicBezTo>
                    <a:pt x="9400" y="58383"/>
                    <a:pt x="9400" y="58383"/>
                    <a:pt x="10012" y="57603"/>
                  </a:cubicBezTo>
                  <a:cubicBezTo>
                    <a:pt x="11108" y="56170"/>
                    <a:pt x="12225" y="54737"/>
                    <a:pt x="13342" y="53304"/>
                  </a:cubicBezTo>
                  <a:cubicBezTo>
                    <a:pt x="12899" y="52840"/>
                    <a:pt x="12267" y="52756"/>
                    <a:pt x="11698" y="52524"/>
                  </a:cubicBezTo>
                  <a:cubicBezTo>
                    <a:pt x="10454" y="51997"/>
                    <a:pt x="9211" y="51470"/>
                    <a:pt x="7925" y="51006"/>
                  </a:cubicBezTo>
                  <a:cubicBezTo>
                    <a:pt x="7440" y="50838"/>
                    <a:pt x="7419" y="50669"/>
                    <a:pt x="7714" y="50311"/>
                  </a:cubicBezTo>
                  <a:cubicBezTo>
                    <a:pt x="8789" y="48962"/>
                    <a:pt x="9864" y="47613"/>
                    <a:pt x="10939" y="46243"/>
                  </a:cubicBezTo>
                  <a:cubicBezTo>
                    <a:pt x="11087" y="46075"/>
                    <a:pt x="11213" y="45864"/>
                    <a:pt x="11339" y="45653"/>
                  </a:cubicBezTo>
                  <a:cubicBezTo>
                    <a:pt x="9674" y="44852"/>
                    <a:pt x="7925" y="44262"/>
                    <a:pt x="6239" y="43545"/>
                  </a:cubicBezTo>
                  <a:cubicBezTo>
                    <a:pt x="5312" y="43166"/>
                    <a:pt x="5333" y="43187"/>
                    <a:pt x="5944" y="42407"/>
                  </a:cubicBezTo>
                  <a:cubicBezTo>
                    <a:pt x="7103" y="40953"/>
                    <a:pt x="8305" y="39541"/>
                    <a:pt x="9358" y="38002"/>
                  </a:cubicBezTo>
                  <a:lnTo>
                    <a:pt x="3541" y="35705"/>
                  </a:lnTo>
                  <a:lnTo>
                    <a:pt x="3562" y="35558"/>
                  </a:lnTo>
                  <a:lnTo>
                    <a:pt x="7946" y="34377"/>
                  </a:lnTo>
                  <a:cubicBezTo>
                    <a:pt x="13995" y="32755"/>
                    <a:pt x="20044" y="31132"/>
                    <a:pt x="26114" y="29509"/>
                  </a:cubicBezTo>
                  <a:cubicBezTo>
                    <a:pt x="34460" y="27275"/>
                    <a:pt x="42806" y="25062"/>
                    <a:pt x="51152" y="22828"/>
                  </a:cubicBezTo>
                  <a:cubicBezTo>
                    <a:pt x="57180" y="21205"/>
                    <a:pt x="63229" y="19582"/>
                    <a:pt x="69278" y="17959"/>
                  </a:cubicBezTo>
                  <a:lnTo>
                    <a:pt x="93410" y="11510"/>
                  </a:lnTo>
                  <a:cubicBezTo>
                    <a:pt x="100133" y="9719"/>
                    <a:pt x="106856" y="7906"/>
                    <a:pt x="113559" y="6093"/>
                  </a:cubicBezTo>
                  <a:cubicBezTo>
                    <a:pt x="117036" y="5166"/>
                    <a:pt x="120493" y="4239"/>
                    <a:pt x="123949" y="3290"/>
                  </a:cubicBezTo>
                  <a:cubicBezTo>
                    <a:pt x="124034" y="3269"/>
                    <a:pt x="124118" y="3269"/>
                    <a:pt x="124307" y="3227"/>
                  </a:cubicBezTo>
                  <a:close/>
                  <a:moveTo>
                    <a:pt x="124677" y="1"/>
                  </a:moveTo>
                  <a:cubicBezTo>
                    <a:pt x="124482" y="1"/>
                    <a:pt x="124281" y="22"/>
                    <a:pt x="124076" y="66"/>
                  </a:cubicBezTo>
                  <a:cubicBezTo>
                    <a:pt x="120893" y="740"/>
                    <a:pt x="117795" y="1689"/>
                    <a:pt x="114676" y="2532"/>
                  </a:cubicBezTo>
                  <a:cubicBezTo>
                    <a:pt x="106941" y="4576"/>
                    <a:pt x="99206" y="6641"/>
                    <a:pt x="91471" y="8728"/>
                  </a:cubicBezTo>
                  <a:cubicBezTo>
                    <a:pt x="84453" y="10625"/>
                    <a:pt x="77413" y="12501"/>
                    <a:pt x="70374" y="14397"/>
                  </a:cubicBezTo>
                  <a:cubicBezTo>
                    <a:pt x="64620" y="15936"/>
                    <a:pt x="58866" y="17453"/>
                    <a:pt x="53133" y="18992"/>
                  </a:cubicBezTo>
                  <a:lnTo>
                    <a:pt x="29107" y="25420"/>
                  </a:lnTo>
                  <a:lnTo>
                    <a:pt x="8557" y="30921"/>
                  </a:lnTo>
                  <a:cubicBezTo>
                    <a:pt x="6597" y="31448"/>
                    <a:pt x="4616" y="31975"/>
                    <a:pt x="2656" y="32502"/>
                  </a:cubicBezTo>
                  <a:cubicBezTo>
                    <a:pt x="1223" y="32881"/>
                    <a:pt x="275" y="33893"/>
                    <a:pt x="148" y="35284"/>
                  </a:cubicBezTo>
                  <a:cubicBezTo>
                    <a:pt x="1" y="36675"/>
                    <a:pt x="738" y="37918"/>
                    <a:pt x="2108" y="38529"/>
                  </a:cubicBezTo>
                  <a:cubicBezTo>
                    <a:pt x="2677" y="38782"/>
                    <a:pt x="3246" y="38993"/>
                    <a:pt x="3815" y="39204"/>
                  </a:cubicBezTo>
                  <a:cubicBezTo>
                    <a:pt x="4216" y="39351"/>
                    <a:pt x="4237" y="39499"/>
                    <a:pt x="3963" y="39794"/>
                  </a:cubicBezTo>
                  <a:cubicBezTo>
                    <a:pt x="3562" y="40237"/>
                    <a:pt x="3183" y="40700"/>
                    <a:pt x="2867" y="41185"/>
                  </a:cubicBezTo>
                  <a:cubicBezTo>
                    <a:pt x="1855" y="42660"/>
                    <a:pt x="1855" y="44241"/>
                    <a:pt x="3267" y="45548"/>
                  </a:cubicBezTo>
                  <a:cubicBezTo>
                    <a:pt x="3984" y="46201"/>
                    <a:pt x="4911" y="46433"/>
                    <a:pt x="5775" y="46791"/>
                  </a:cubicBezTo>
                  <a:cubicBezTo>
                    <a:pt x="6218" y="46960"/>
                    <a:pt x="6218" y="47086"/>
                    <a:pt x="5944" y="47423"/>
                  </a:cubicBezTo>
                  <a:cubicBezTo>
                    <a:pt x="5501" y="47950"/>
                    <a:pt x="5101" y="48477"/>
                    <a:pt x="4722" y="49046"/>
                  </a:cubicBezTo>
                  <a:cubicBezTo>
                    <a:pt x="3900" y="50290"/>
                    <a:pt x="4068" y="51934"/>
                    <a:pt x="5143" y="52966"/>
                  </a:cubicBezTo>
                  <a:cubicBezTo>
                    <a:pt x="5902" y="53746"/>
                    <a:pt x="6935" y="53999"/>
                    <a:pt x="7904" y="54400"/>
                  </a:cubicBezTo>
                  <a:cubicBezTo>
                    <a:pt x="8220" y="54526"/>
                    <a:pt x="8368" y="54610"/>
                    <a:pt x="8073" y="54926"/>
                  </a:cubicBezTo>
                  <a:cubicBezTo>
                    <a:pt x="7714" y="55306"/>
                    <a:pt x="7440" y="55748"/>
                    <a:pt x="7082" y="56149"/>
                  </a:cubicBezTo>
                  <a:cubicBezTo>
                    <a:pt x="6007" y="57350"/>
                    <a:pt x="5944" y="59163"/>
                    <a:pt x="6956" y="60427"/>
                  </a:cubicBezTo>
                  <a:cubicBezTo>
                    <a:pt x="7525" y="61123"/>
                    <a:pt x="8347" y="61397"/>
                    <a:pt x="9148" y="61713"/>
                  </a:cubicBezTo>
                  <a:cubicBezTo>
                    <a:pt x="10328" y="62156"/>
                    <a:pt x="10328" y="62156"/>
                    <a:pt x="9590" y="63146"/>
                  </a:cubicBezTo>
                  <a:cubicBezTo>
                    <a:pt x="8979" y="63989"/>
                    <a:pt x="8157" y="64727"/>
                    <a:pt x="8305" y="65886"/>
                  </a:cubicBezTo>
                  <a:cubicBezTo>
                    <a:pt x="8177" y="67642"/>
                    <a:pt x="9651" y="69112"/>
                    <a:pt x="11449" y="69112"/>
                  </a:cubicBezTo>
                  <a:cubicBezTo>
                    <a:pt x="11722" y="69112"/>
                    <a:pt x="12004" y="69078"/>
                    <a:pt x="12288" y="69005"/>
                  </a:cubicBezTo>
                  <a:cubicBezTo>
                    <a:pt x="16377" y="67930"/>
                    <a:pt x="20465" y="66813"/>
                    <a:pt x="24575" y="65717"/>
                  </a:cubicBezTo>
                  <a:cubicBezTo>
                    <a:pt x="32310" y="63652"/>
                    <a:pt x="40045" y="61586"/>
                    <a:pt x="47780" y="59500"/>
                  </a:cubicBezTo>
                  <a:cubicBezTo>
                    <a:pt x="54820" y="57624"/>
                    <a:pt x="61859" y="55706"/>
                    <a:pt x="68898" y="53809"/>
                  </a:cubicBezTo>
                  <a:cubicBezTo>
                    <a:pt x="74294" y="52355"/>
                    <a:pt x="79668" y="50901"/>
                    <a:pt x="85064" y="49468"/>
                  </a:cubicBezTo>
                  <a:cubicBezTo>
                    <a:pt x="92757" y="47423"/>
                    <a:pt x="100449" y="45358"/>
                    <a:pt x="108142" y="43314"/>
                  </a:cubicBezTo>
                  <a:cubicBezTo>
                    <a:pt x="115013" y="41480"/>
                    <a:pt x="121905" y="39667"/>
                    <a:pt x="128755" y="37792"/>
                  </a:cubicBezTo>
                  <a:cubicBezTo>
                    <a:pt x="130462" y="37328"/>
                    <a:pt x="132190" y="36991"/>
                    <a:pt x="133855" y="36359"/>
                  </a:cubicBezTo>
                  <a:cubicBezTo>
                    <a:pt x="135899" y="35600"/>
                    <a:pt x="136447" y="32944"/>
                    <a:pt x="134972" y="31364"/>
                  </a:cubicBezTo>
                  <a:cubicBezTo>
                    <a:pt x="134213" y="30542"/>
                    <a:pt x="133223" y="30310"/>
                    <a:pt x="132274" y="29930"/>
                  </a:cubicBezTo>
                  <a:cubicBezTo>
                    <a:pt x="131768" y="29741"/>
                    <a:pt x="131726" y="29530"/>
                    <a:pt x="132085" y="29129"/>
                  </a:cubicBezTo>
                  <a:cubicBezTo>
                    <a:pt x="132464" y="28708"/>
                    <a:pt x="132822" y="28223"/>
                    <a:pt x="133202" y="27760"/>
                  </a:cubicBezTo>
                  <a:cubicBezTo>
                    <a:pt x="133981" y="26811"/>
                    <a:pt x="133876" y="24556"/>
                    <a:pt x="132928" y="23755"/>
                  </a:cubicBezTo>
                  <a:cubicBezTo>
                    <a:pt x="132042" y="23017"/>
                    <a:pt x="131031" y="22680"/>
                    <a:pt x="130040" y="22238"/>
                  </a:cubicBezTo>
                  <a:cubicBezTo>
                    <a:pt x="129724" y="22111"/>
                    <a:pt x="129577" y="22048"/>
                    <a:pt x="129872" y="21711"/>
                  </a:cubicBezTo>
                  <a:cubicBezTo>
                    <a:pt x="130272" y="21289"/>
                    <a:pt x="130630" y="20804"/>
                    <a:pt x="130989" y="20341"/>
                  </a:cubicBezTo>
                  <a:cubicBezTo>
                    <a:pt x="132295" y="18676"/>
                    <a:pt x="131895" y="16610"/>
                    <a:pt x="130061" y="15514"/>
                  </a:cubicBezTo>
                  <a:cubicBezTo>
                    <a:pt x="129450" y="15198"/>
                    <a:pt x="128797" y="14924"/>
                    <a:pt x="128143" y="14692"/>
                  </a:cubicBezTo>
                  <a:cubicBezTo>
                    <a:pt x="127764" y="14545"/>
                    <a:pt x="127574" y="14418"/>
                    <a:pt x="127954" y="14018"/>
                  </a:cubicBezTo>
                  <a:cubicBezTo>
                    <a:pt x="128333" y="13597"/>
                    <a:pt x="128691" y="13175"/>
                    <a:pt x="129007" y="12711"/>
                  </a:cubicBezTo>
                  <a:cubicBezTo>
                    <a:pt x="130251" y="11025"/>
                    <a:pt x="129829" y="9002"/>
                    <a:pt x="128017" y="7948"/>
                  </a:cubicBezTo>
                  <a:cubicBezTo>
                    <a:pt x="127406" y="7611"/>
                    <a:pt x="126752" y="7337"/>
                    <a:pt x="126099" y="7105"/>
                  </a:cubicBezTo>
                  <a:cubicBezTo>
                    <a:pt x="125762" y="6979"/>
                    <a:pt x="125551" y="6810"/>
                    <a:pt x="125909" y="6452"/>
                  </a:cubicBezTo>
                  <a:cubicBezTo>
                    <a:pt x="126162" y="6199"/>
                    <a:pt x="126394" y="5946"/>
                    <a:pt x="126584" y="5651"/>
                  </a:cubicBezTo>
                  <a:cubicBezTo>
                    <a:pt x="127216" y="4850"/>
                    <a:pt x="127722" y="4007"/>
                    <a:pt x="127659" y="2911"/>
                  </a:cubicBezTo>
                  <a:cubicBezTo>
                    <a:pt x="127564" y="1515"/>
                    <a:pt x="126339" y="1"/>
                    <a:pt x="1246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66675" dir="1800000" algn="bl" rotWithShape="0">
                <a:schemeClr val="dk1">
                  <a:alpha val="8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723;p60">
              <a:extLst>
                <a:ext uri="{FF2B5EF4-FFF2-40B4-BE49-F238E27FC236}">
                  <a16:creationId xmlns:a16="http://schemas.microsoft.com/office/drawing/2014/main" id="{7A96610E-C985-F5AF-07EA-20B46F557BFE}"/>
                </a:ext>
              </a:extLst>
            </p:cNvPr>
            <p:cNvSpPr/>
            <p:nvPr/>
          </p:nvSpPr>
          <p:spPr>
            <a:xfrm>
              <a:off x="129158" y="6370241"/>
              <a:ext cx="2231644" cy="690152"/>
            </a:xfrm>
            <a:custGeom>
              <a:avLst/>
              <a:gdLst/>
              <a:ahLst/>
              <a:cxnLst/>
              <a:rect l="l" t="t" r="r" b="b"/>
              <a:pathLst>
                <a:path w="121104" h="37432" extrusionOk="0">
                  <a:moveTo>
                    <a:pt x="115076" y="1"/>
                  </a:moveTo>
                  <a:cubicBezTo>
                    <a:pt x="112968" y="570"/>
                    <a:pt x="110861" y="1097"/>
                    <a:pt x="108732" y="1645"/>
                  </a:cubicBezTo>
                  <a:cubicBezTo>
                    <a:pt x="100407" y="3879"/>
                    <a:pt x="92061" y="6092"/>
                    <a:pt x="83715" y="8326"/>
                  </a:cubicBezTo>
                  <a:cubicBezTo>
                    <a:pt x="76991" y="10117"/>
                    <a:pt x="70289" y="11909"/>
                    <a:pt x="63566" y="13721"/>
                  </a:cubicBezTo>
                  <a:lnTo>
                    <a:pt x="41457" y="19644"/>
                  </a:lnTo>
                  <a:lnTo>
                    <a:pt x="17325" y="26114"/>
                  </a:lnTo>
                  <a:cubicBezTo>
                    <a:pt x="13089" y="27231"/>
                    <a:pt x="8873" y="28369"/>
                    <a:pt x="4658" y="29507"/>
                  </a:cubicBezTo>
                  <a:cubicBezTo>
                    <a:pt x="4405" y="29570"/>
                    <a:pt x="4152" y="29676"/>
                    <a:pt x="3920" y="29781"/>
                  </a:cubicBezTo>
                  <a:cubicBezTo>
                    <a:pt x="3773" y="29971"/>
                    <a:pt x="3668" y="30181"/>
                    <a:pt x="3520" y="30371"/>
                  </a:cubicBezTo>
                  <a:cubicBezTo>
                    <a:pt x="2445" y="31720"/>
                    <a:pt x="1370" y="33069"/>
                    <a:pt x="274" y="34418"/>
                  </a:cubicBezTo>
                  <a:cubicBezTo>
                    <a:pt x="0" y="34776"/>
                    <a:pt x="21" y="34945"/>
                    <a:pt x="506" y="35134"/>
                  </a:cubicBezTo>
                  <a:cubicBezTo>
                    <a:pt x="1771" y="35577"/>
                    <a:pt x="3035" y="36104"/>
                    <a:pt x="4279" y="36631"/>
                  </a:cubicBezTo>
                  <a:cubicBezTo>
                    <a:pt x="4827" y="36884"/>
                    <a:pt x="5459" y="36968"/>
                    <a:pt x="5902" y="37432"/>
                  </a:cubicBezTo>
                  <a:cubicBezTo>
                    <a:pt x="8136" y="36799"/>
                    <a:pt x="10370" y="36188"/>
                    <a:pt x="12625" y="35577"/>
                  </a:cubicBezTo>
                  <a:cubicBezTo>
                    <a:pt x="18948" y="33870"/>
                    <a:pt x="25292" y="32184"/>
                    <a:pt x="31615" y="30477"/>
                  </a:cubicBezTo>
                  <a:cubicBezTo>
                    <a:pt x="35724" y="29381"/>
                    <a:pt x="39834" y="28306"/>
                    <a:pt x="43923" y="27210"/>
                  </a:cubicBezTo>
                  <a:cubicBezTo>
                    <a:pt x="49824" y="25629"/>
                    <a:pt x="55705" y="24048"/>
                    <a:pt x="61606" y="22468"/>
                  </a:cubicBezTo>
                  <a:cubicBezTo>
                    <a:pt x="69952" y="20234"/>
                    <a:pt x="78298" y="18000"/>
                    <a:pt x="86644" y="15787"/>
                  </a:cubicBezTo>
                  <a:cubicBezTo>
                    <a:pt x="94021" y="13805"/>
                    <a:pt x="101398" y="11824"/>
                    <a:pt x="108774" y="9843"/>
                  </a:cubicBezTo>
                  <a:cubicBezTo>
                    <a:pt x="111409" y="9148"/>
                    <a:pt x="114043" y="8410"/>
                    <a:pt x="116678" y="7693"/>
                  </a:cubicBezTo>
                  <a:cubicBezTo>
                    <a:pt x="116846" y="7672"/>
                    <a:pt x="117015" y="7651"/>
                    <a:pt x="117205" y="7630"/>
                  </a:cubicBezTo>
                  <a:cubicBezTo>
                    <a:pt x="117500" y="6829"/>
                    <a:pt x="118132" y="6281"/>
                    <a:pt x="118638" y="5628"/>
                  </a:cubicBezTo>
                  <a:cubicBezTo>
                    <a:pt x="119439" y="4574"/>
                    <a:pt x="120261" y="3520"/>
                    <a:pt x="121104" y="2467"/>
                  </a:cubicBezTo>
                  <a:lnTo>
                    <a:pt x="1150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724;p60">
              <a:extLst>
                <a:ext uri="{FF2B5EF4-FFF2-40B4-BE49-F238E27FC236}">
                  <a16:creationId xmlns:a16="http://schemas.microsoft.com/office/drawing/2014/main" id="{35665861-0A69-517C-8A95-CAA9083D2229}"/>
                </a:ext>
              </a:extLst>
            </p:cNvPr>
            <p:cNvSpPr/>
            <p:nvPr/>
          </p:nvSpPr>
          <p:spPr>
            <a:xfrm>
              <a:off x="165662" y="6510918"/>
              <a:ext cx="2232436" cy="687424"/>
            </a:xfrm>
            <a:custGeom>
              <a:avLst/>
              <a:gdLst/>
              <a:ahLst/>
              <a:cxnLst/>
              <a:rect l="l" t="t" r="r" b="b"/>
              <a:pathLst>
                <a:path w="121147" h="37284" extrusionOk="0">
                  <a:moveTo>
                    <a:pt x="115224" y="0"/>
                  </a:moveTo>
                  <a:cubicBezTo>
                    <a:pt x="115034" y="0"/>
                    <a:pt x="114865" y="42"/>
                    <a:pt x="114697" y="63"/>
                  </a:cubicBezTo>
                  <a:cubicBezTo>
                    <a:pt x="112062" y="780"/>
                    <a:pt x="109428" y="1518"/>
                    <a:pt x="106793" y="2213"/>
                  </a:cubicBezTo>
                  <a:cubicBezTo>
                    <a:pt x="99417" y="4194"/>
                    <a:pt x="92040" y="6175"/>
                    <a:pt x="84663" y="8136"/>
                  </a:cubicBezTo>
                  <a:cubicBezTo>
                    <a:pt x="76317" y="10370"/>
                    <a:pt x="67971" y="12604"/>
                    <a:pt x="59625" y="14838"/>
                  </a:cubicBezTo>
                  <a:cubicBezTo>
                    <a:pt x="53745" y="16397"/>
                    <a:pt x="47843" y="17978"/>
                    <a:pt x="41942" y="19580"/>
                  </a:cubicBezTo>
                  <a:cubicBezTo>
                    <a:pt x="37853" y="20676"/>
                    <a:pt x="33743" y="21751"/>
                    <a:pt x="29655" y="22847"/>
                  </a:cubicBezTo>
                  <a:cubicBezTo>
                    <a:pt x="23311" y="24533"/>
                    <a:pt x="16967" y="26240"/>
                    <a:pt x="10644" y="27947"/>
                  </a:cubicBezTo>
                  <a:cubicBezTo>
                    <a:pt x="8410" y="28558"/>
                    <a:pt x="6176" y="29190"/>
                    <a:pt x="3942" y="29802"/>
                  </a:cubicBezTo>
                  <a:cubicBezTo>
                    <a:pt x="2825" y="31235"/>
                    <a:pt x="1708" y="32668"/>
                    <a:pt x="612" y="34080"/>
                  </a:cubicBezTo>
                  <a:cubicBezTo>
                    <a:pt x="0" y="34881"/>
                    <a:pt x="0" y="34881"/>
                    <a:pt x="907" y="35239"/>
                  </a:cubicBezTo>
                  <a:cubicBezTo>
                    <a:pt x="2614" y="35914"/>
                    <a:pt x="4321" y="36609"/>
                    <a:pt x="6028" y="37284"/>
                  </a:cubicBezTo>
                  <a:cubicBezTo>
                    <a:pt x="8241" y="36693"/>
                    <a:pt x="10454" y="36124"/>
                    <a:pt x="12667" y="35513"/>
                  </a:cubicBezTo>
                  <a:cubicBezTo>
                    <a:pt x="16292" y="34565"/>
                    <a:pt x="19896" y="33595"/>
                    <a:pt x="23500" y="32626"/>
                  </a:cubicBezTo>
                  <a:cubicBezTo>
                    <a:pt x="29402" y="31045"/>
                    <a:pt x="35282" y="29464"/>
                    <a:pt x="41183" y="27884"/>
                  </a:cubicBezTo>
                  <a:cubicBezTo>
                    <a:pt x="50204" y="25481"/>
                    <a:pt x="59203" y="23057"/>
                    <a:pt x="68224" y="20655"/>
                  </a:cubicBezTo>
                  <a:cubicBezTo>
                    <a:pt x="74252" y="19032"/>
                    <a:pt x="80301" y="17409"/>
                    <a:pt x="86349" y="15786"/>
                  </a:cubicBezTo>
                  <a:cubicBezTo>
                    <a:pt x="94379" y="13636"/>
                    <a:pt x="102430" y="11487"/>
                    <a:pt x="110482" y="9337"/>
                  </a:cubicBezTo>
                  <a:cubicBezTo>
                    <a:pt x="112716" y="8726"/>
                    <a:pt x="114950" y="8114"/>
                    <a:pt x="117184" y="7524"/>
                  </a:cubicBezTo>
                  <a:cubicBezTo>
                    <a:pt x="118406" y="5965"/>
                    <a:pt x="119607" y="4405"/>
                    <a:pt x="120851" y="2888"/>
                  </a:cubicBezTo>
                  <a:cubicBezTo>
                    <a:pt x="121146" y="2508"/>
                    <a:pt x="121083" y="2382"/>
                    <a:pt x="120682" y="2213"/>
                  </a:cubicBezTo>
                  <a:cubicBezTo>
                    <a:pt x="118849" y="1476"/>
                    <a:pt x="117036" y="738"/>
                    <a:pt x="1152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725;p60">
              <a:extLst>
                <a:ext uri="{FF2B5EF4-FFF2-40B4-BE49-F238E27FC236}">
                  <a16:creationId xmlns:a16="http://schemas.microsoft.com/office/drawing/2014/main" id="{342F04E7-6E4B-0CE9-6190-3F67132A7303}"/>
                </a:ext>
              </a:extLst>
            </p:cNvPr>
            <p:cNvSpPr/>
            <p:nvPr/>
          </p:nvSpPr>
          <p:spPr>
            <a:xfrm>
              <a:off x="90315" y="6231518"/>
              <a:ext cx="2232823" cy="687829"/>
            </a:xfrm>
            <a:custGeom>
              <a:avLst/>
              <a:gdLst/>
              <a:ahLst/>
              <a:cxnLst/>
              <a:rect l="l" t="t" r="r" b="b"/>
              <a:pathLst>
                <a:path w="121168" h="37306" extrusionOk="0">
                  <a:moveTo>
                    <a:pt x="115224" y="1"/>
                  </a:moveTo>
                  <a:cubicBezTo>
                    <a:pt x="113917" y="338"/>
                    <a:pt x="112610" y="654"/>
                    <a:pt x="111283" y="1012"/>
                  </a:cubicBezTo>
                  <a:cubicBezTo>
                    <a:pt x="107636" y="1982"/>
                    <a:pt x="103990" y="2972"/>
                    <a:pt x="100323" y="3942"/>
                  </a:cubicBezTo>
                  <a:cubicBezTo>
                    <a:pt x="94000" y="5649"/>
                    <a:pt x="87656" y="7356"/>
                    <a:pt x="81312" y="9063"/>
                  </a:cubicBezTo>
                  <a:cubicBezTo>
                    <a:pt x="76633" y="10307"/>
                    <a:pt x="71934" y="11550"/>
                    <a:pt x="67255" y="12794"/>
                  </a:cubicBezTo>
                  <a:cubicBezTo>
                    <a:pt x="60784" y="14543"/>
                    <a:pt x="54314" y="16292"/>
                    <a:pt x="47865" y="18021"/>
                  </a:cubicBezTo>
                  <a:cubicBezTo>
                    <a:pt x="43122" y="19285"/>
                    <a:pt x="38401" y="20529"/>
                    <a:pt x="33659" y="21793"/>
                  </a:cubicBezTo>
                  <a:cubicBezTo>
                    <a:pt x="27252" y="23521"/>
                    <a:pt x="20845" y="25229"/>
                    <a:pt x="14459" y="26957"/>
                  </a:cubicBezTo>
                  <a:cubicBezTo>
                    <a:pt x="11171" y="27821"/>
                    <a:pt x="7904" y="28706"/>
                    <a:pt x="4616" y="29570"/>
                  </a:cubicBezTo>
                  <a:cubicBezTo>
                    <a:pt x="4427" y="29612"/>
                    <a:pt x="4237" y="29633"/>
                    <a:pt x="4047" y="29654"/>
                  </a:cubicBezTo>
                  <a:cubicBezTo>
                    <a:pt x="2994" y="31193"/>
                    <a:pt x="1771" y="32605"/>
                    <a:pt x="612" y="34059"/>
                  </a:cubicBezTo>
                  <a:cubicBezTo>
                    <a:pt x="22" y="34839"/>
                    <a:pt x="1" y="34818"/>
                    <a:pt x="907" y="35197"/>
                  </a:cubicBezTo>
                  <a:cubicBezTo>
                    <a:pt x="2614" y="35914"/>
                    <a:pt x="4363" y="36525"/>
                    <a:pt x="6028" y="37305"/>
                  </a:cubicBezTo>
                  <a:cubicBezTo>
                    <a:pt x="6260" y="37221"/>
                    <a:pt x="6492" y="37115"/>
                    <a:pt x="6766" y="37052"/>
                  </a:cubicBezTo>
                  <a:cubicBezTo>
                    <a:pt x="11002" y="35914"/>
                    <a:pt x="15218" y="34776"/>
                    <a:pt x="19433" y="33638"/>
                  </a:cubicBezTo>
                  <a:lnTo>
                    <a:pt x="43565" y="27189"/>
                  </a:lnTo>
                  <a:lnTo>
                    <a:pt x="65674" y="21245"/>
                  </a:lnTo>
                  <a:cubicBezTo>
                    <a:pt x="72397" y="19454"/>
                    <a:pt x="79099" y="17662"/>
                    <a:pt x="85823" y="15850"/>
                  </a:cubicBezTo>
                  <a:cubicBezTo>
                    <a:pt x="94169" y="13637"/>
                    <a:pt x="102494" y="11403"/>
                    <a:pt x="110840" y="9190"/>
                  </a:cubicBezTo>
                  <a:cubicBezTo>
                    <a:pt x="112969" y="8621"/>
                    <a:pt x="115076" y="8073"/>
                    <a:pt x="117184" y="7525"/>
                  </a:cubicBezTo>
                  <a:cubicBezTo>
                    <a:pt x="117374" y="7293"/>
                    <a:pt x="117563" y="7040"/>
                    <a:pt x="117732" y="6787"/>
                  </a:cubicBezTo>
                  <a:cubicBezTo>
                    <a:pt x="118765" y="5480"/>
                    <a:pt x="119797" y="4174"/>
                    <a:pt x="120830" y="2888"/>
                  </a:cubicBezTo>
                  <a:cubicBezTo>
                    <a:pt x="121104" y="2551"/>
                    <a:pt x="121167" y="2340"/>
                    <a:pt x="120662" y="2150"/>
                  </a:cubicBezTo>
                  <a:cubicBezTo>
                    <a:pt x="118849" y="1455"/>
                    <a:pt x="117036" y="717"/>
                    <a:pt x="115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726;p60">
              <a:extLst>
                <a:ext uri="{FF2B5EF4-FFF2-40B4-BE49-F238E27FC236}">
                  <a16:creationId xmlns:a16="http://schemas.microsoft.com/office/drawing/2014/main" id="{C56DF013-6D60-1BEA-98FF-E75E8C686CA2}"/>
                </a:ext>
              </a:extLst>
            </p:cNvPr>
            <p:cNvSpPr/>
            <p:nvPr/>
          </p:nvSpPr>
          <p:spPr>
            <a:xfrm>
              <a:off x="203326" y="6649642"/>
              <a:ext cx="2230096" cy="644298"/>
            </a:xfrm>
            <a:custGeom>
              <a:avLst/>
              <a:gdLst/>
              <a:ahLst/>
              <a:cxnLst/>
              <a:rect l="l" t="t" r="r" b="b"/>
              <a:pathLst>
                <a:path w="121020" h="34945" extrusionOk="0">
                  <a:moveTo>
                    <a:pt x="115140" y="0"/>
                  </a:moveTo>
                  <a:cubicBezTo>
                    <a:pt x="112927" y="612"/>
                    <a:pt x="110672" y="1223"/>
                    <a:pt x="108438" y="1834"/>
                  </a:cubicBezTo>
                  <a:cubicBezTo>
                    <a:pt x="100386" y="3984"/>
                    <a:pt x="92356" y="6133"/>
                    <a:pt x="84305" y="8283"/>
                  </a:cubicBezTo>
                  <a:cubicBezTo>
                    <a:pt x="78257" y="9906"/>
                    <a:pt x="72229" y="11529"/>
                    <a:pt x="66180" y="13152"/>
                  </a:cubicBezTo>
                  <a:cubicBezTo>
                    <a:pt x="57159" y="15554"/>
                    <a:pt x="48139" y="17957"/>
                    <a:pt x="39139" y="20360"/>
                  </a:cubicBezTo>
                  <a:lnTo>
                    <a:pt x="21456" y="25102"/>
                  </a:lnTo>
                  <a:cubicBezTo>
                    <a:pt x="17852" y="26071"/>
                    <a:pt x="14227" y="27041"/>
                    <a:pt x="10623" y="28010"/>
                  </a:cubicBezTo>
                  <a:cubicBezTo>
                    <a:pt x="8410" y="28600"/>
                    <a:pt x="6197" y="29191"/>
                    <a:pt x="3963" y="29760"/>
                  </a:cubicBezTo>
                  <a:cubicBezTo>
                    <a:pt x="3668" y="30455"/>
                    <a:pt x="3099" y="30961"/>
                    <a:pt x="2635" y="31551"/>
                  </a:cubicBezTo>
                  <a:cubicBezTo>
                    <a:pt x="1813" y="32647"/>
                    <a:pt x="949" y="33722"/>
                    <a:pt x="1" y="34944"/>
                  </a:cubicBezTo>
                  <a:lnTo>
                    <a:pt x="121020" y="2529"/>
                  </a:lnTo>
                  <a:cubicBezTo>
                    <a:pt x="120303" y="2066"/>
                    <a:pt x="119587" y="1897"/>
                    <a:pt x="118954" y="1602"/>
                  </a:cubicBezTo>
                  <a:cubicBezTo>
                    <a:pt x="117690" y="1054"/>
                    <a:pt x="116362" y="675"/>
                    <a:pt x="1151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727;p60">
              <a:extLst>
                <a:ext uri="{FF2B5EF4-FFF2-40B4-BE49-F238E27FC236}">
                  <a16:creationId xmlns:a16="http://schemas.microsoft.com/office/drawing/2014/main" id="{644DF37A-DAE5-2DD4-025B-92880D7DACAE}"/>
                </a:ext>
              </a:extLst>
            </p:cNvPr>
            <p:cNvSpPr/>
            <p:nvPr/>
          </p:nvSpPr>
          <p:spPr>
            <a:xfrm>
              <a:off x="57312" y="6136303"/>
              <a:ext cx="2225434" cy="641183"/>
            </a:xfrm>
            <a:custGeom>
              <a:avLst/>
              <a:gdLst/>
              <a:ahLst/>
              <a:cxnLst/>
              <a:rect l="l" t="t" r="r" b="b"/>
              <a:pathLst>
                <a:path w="120767" h="34776" extrusionOk="0">
                  <a:moveTo>
                    <a:pt x="120766" y="0"/>
                  </a:moveTo>
                  <a:cubicBezTo>
                    <a:pt x="120577" y="42"/>
                    <a:pt x="120492" y="42"/>
                    <a:pt x="120408" y="63"/>
                  </a:cubicBezTo>
                  <a:cubicBezTo>
                    <a:pt x="116952" y="1012"/>
                    <a:pt x="113495" y="1939"/>
                    <a:pt x="110039" y="2866"/>
                  </a:cubicBezTo>
                  <a:cubicBezTo>
                    <a:pt x="103315" y="4679"/>
                    <a:pt x="96592" y="6470"/>
                    <a:pt x="89869" y="8283"/>
                  </a:cubicBezTo>
                  <a:lnTo>
                    <a:pt x="65737" y="14732"/>
                  </a:lnTo>
                  <a:cubicBezTo>
                    <a:pt x="59688" y="16355"/>
                    <a:pt x="53639" y="17978"/>
                    <a:pt x="47611" y="19601"/>
                  </a:cubicBezTo>
                  <a:cubicBezTo>
                    <a:pt x="39265" y="21814"/>
                    <a:pt x="30919" y="24048"/>
                    <a:pt x="22573" y="26282"/>
                  </a:cubicBezTo>
                  <a:cubicBezTo>
                    <a:pt x="16524" y="27905"/>
                    <a:pt x="10454" y="29528"/>
                    <a:pt x="4405" y="31150"/>
                  </a:cubicBezTo>
                  <a:lnTo>
                    <a:pt x="21" y="32331"/>
                  </a:lnTo>
                  <a:lnTo>
                    <a:pt x="0" y="32478"/>
                  </a:lnTo>
                  <a:lnTo>
                    <a:pt x="5838" y="34775"/>
                  </a:lnTo>
                  <a:cubicBezTo>
                    <a:pt x="6028" y="34754"/>
                    <a:pt x="6218" y="34733"/>
                    <a:pt x="6407" y="34691"/>
                  </a:cubicBezTo>
                  <a:cubicBezTo>
                    <a:pt x="9695" y="33827"/>
                    <a:pt x="12962" y="32963"/>
                    <a:pt x="16229" y="32078"/>
                  </a:cubicBezTo>
                  <a:cubicBezTo>
                    <a:pt x="22636" y="30350"/>
                    <a:pt x="29043" y="28621"/>
                    <a:pt x="35450" y="26914"/>
                  </a:cubicBezTo>
                  <a:cubicBezTo>
                    <a:pt x="40171" y="25650"/>
                    <a:pt x="44913" y="24406"/>
                    <a:pt x="49656" y="23142"/>
                  </a:cubicBezTo>
                  <a:cubicBezTo>
                    <a:pt x="56105" y="21392"/>
                    <a:pt x="62575" y="19664"/>
                    <a:pt x="69046" y="17936"/>
                  </a:cubicBezTo>
                  <a:cubicBezTo>
                    <a:pt x="73725" y="16671"/>
                    <a:pt x="78424" y="15428"/>
                    <a:pt x="83103" y="14184"/>
                  </a:cubicBezTo>
                  <a:lnTo>
                    <a:pt x="102114" y="9084"/>
                  </a:lnTo>
                  <a:cubicBezTo>
                    <a:pt x="105781" y="8093"/>
                    <a:pt x="109427" y="7103"/>
                    <a:pt x="113074" y="6133"/>
                  </a:cubicBezTo>
                  <a:cubicBezTo>
                    <a:pt x="114380" y="5775"/>
                    <a:pt x="115708" y="5459"/>
                    <a:pt x="117015" y="5122"/>
                  </a:cubicBezTo>
                  <a:cubicBezTo>
                    <a:pt x="117015" y="5037"/>
                    <a:pt x="117036" y="4974"/>
                    <a:pt x="117078" y="4890"/>
                  </a:cubicBezTo>
                  <a:cubicBezTo>
                    <a:pt x="117879" y="3836"/>
                    <a:pt x="118701" y="2824"/>
                    <a:pt x="119481" y="1771"/>
                  </a:cubicBezTo>
                  <a:cubicBezTo>
                    <a:pt x="119923" y="1223"/>
                    <a:pt x="120450" y="738"/>
                    <a:pt x="1207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6" name="Google Shape;2706;p60"/>
          <p:cNvSpPr txBox="1">
            <a:spLocks noGrp="1"/>
          </p:cNvSpPr>
          <p:nvPr>
            <p:ph type="body" idx="1"/>
          </p:nvPr>
        </p:nvSpPr>
        <p:spPr>
          <a:xfrm>
            <a:off x="1023648" y="1146794"/>
            <a:ext cx="7002174" cy="32576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sz="1600" b="0" i="0" u="none" strike="noStrike" dirty="0" err="1">
                <a:solidFill>
                  <a:srgbClr val="000000"/>
                </a:solidFill>
                <a:effectLst/>
                <a:latin typeface="Delius Swash Caps" panose="020B0604020202020204" charset="0"/>
              </a:rPr>
              <a:t>Segala</a:t>
            </a:r>
            <a:r>
              <a:rPr lang="en-ID" sz="1600" b="0" i="0" u="none" strike="noStrike" dirty="0">
                <a:solidFill>
                  <a:srgbClr val="000000"/>
                </a:solidFill>
                <a:effectLst/>
                <a:latin typeface="Delius Swash Caps" panose="020B0604020202020204" charset="0"/>
              </a:rPr>
              <a:t> </a:t>
            </a:r>
            <a:r>
              <a:rPr lang="en-ID" sz="1600" b="0" i="0" u="none" strike="noStrike" dirty="0" err="1">
                <a:solidFill>
                  <a:srgbClr val="000000"/>
                </a:solidFill>
                <a:effectLst/>
                <a:latin typeface="Delius Swash Caps" panose="020B0604020202020204" charset="0"/>
              </a:rPr>
              <a:t>jenis</a:t>
            </a:r>
            <a:r>
              <a:rPr lang="en-ID" sz="1600" b="0" i="0" u="none" strike="noStrike" dirty="0">
                <a:solidFill>
                  <a:srgbClr val="000000"/>
                </a:solidFill>
                <a:effectLst/>
                <a:latin typeface="Delius Swash Caps" panose="020B0604020202020204" charset="0"/>
              </a:rPr>
              <a:t> </a:t>
            </a:r>
            <a:r>
              <a:rPr lang="en-ID" sz="1600" b="0" i="0" u="none" strike="noStrike" dirty="0" err="1">
                <a:solidFill>
                  <a:srgbClr val="000000"/>
                </a:solidFill>
                <a:effectLst/>
                <a:latin typeface="Delius Swash Caps" panose="020B0604020202020204" charset="0"/>
              </a:rPr>
              <a:t>kecurangan</a:t>
            </a:r>
            <a:r>
              <a:rPr lang="en-ID" sz="1600" b="0" i="0" u="none" strike="noStrike" dirty="0">
                <a:solidFill>
                  <a:srgbClr val="000000"/>
                </a:solidFill>
                <a:effectLst/>
                <a:latin typeface="Delius Swash Caps" panose="020B0604020202020204" charset="0"/>
              </a:rPr>
              <a:t> dan </a:t>
            </a:r>
            <a:r>
              <a:rPr lang="en-ID" sz="1600" b="0" i="0" u="none" strike="noStrike" dirty="0" err="1">
                <a:solidFill>
                  <a:srgbClr val="000000"/>
                </a:solidFill>
                <a:effectLst/>
                <a:latin typeface="Delius Swash Caps" panose="020B0604020202020204" charset="0"/>
              </a:rPr>
              <a:t>plagiarisme</a:t>
            </a:r>
            <a:r>
              <a:rPr lang="en-ID" sz="1600" b="0" i="0" u="none" strike="noStrike" dirty="0">
                <a:solidFill>
                  <a:srgbClr val="000000"/>
                </a:solidFill>
                <a:effectLst/>
                <a:latin typeface="Delius Swash Caps" panose="020B0604020202020204" charset="0"/>
              </a:rPr>
              <a:t> </a:t>
            </a:r>
            <a:r>
              <a:rPr lang="en-ID" sz="1600" b="0" i="0" u="none" strike="noStrike" dirty="0" err="1">
                <a:solidFill>
                  <a:srgbClr val="000000"/>
                </a:solidFill>
                <a:effectLst/>
                <a:latin typeface="Delius Swash Caps" panose="020B0604020202020204" charset="0"/>
              </a:rPr>
              <a:t>tidak</a:t>
            </a:r>
            <a:r>
              <a:rPr lang="en-ID" sz="1600" b="0" i="0" u="none" strike="noStrike" dirty="0">
                <a:solidFill>
                  <a:srgbClr val="000000"/>
                </a:solidFill>
                <a:effectLst/>
                <a:latin typeface="Delius Swash Caps" panose="020B0604020202020204" charset="0"/>
              </a:rPr>
              <a:t> </a:t>
            </a:r>
            <a:r>
              <a:rPr lang="en-ID" sz="1600" b="0" i="0" u="none" strike="noStrike" dirty="0" err="1">
                <a:solidFill>
                  <a:srgbClr val="000000"/>
                </a:solidFill>
                <a:effectLst/>
                <a:latin typeface="Delius Swash Caps" panose="020B0604020202020204" charset="0"/>
              </a:rPr>
              <a:t>dapat</a:t>
            </a:r>
            <a:r>
              <a:rPr lang="en-ID" sz="1600" b="0" i="0" u="none" strike="noStrike" dirty="0">
                <a:solidFill>
                  <a:srgbClr val="000000"/>
                </a:solidFill>
                <a:effectLst/>
                <a:latin typeface="Delius Swash Caps" panose="020B0604020202020204" charset="0"/>
              </a:rPr>
              <a:t> </a:t>
            </a:r>
            <a:r>
              <a:rPr lang="en-ID" sz="1600" b="0" i="0" u="none" strike="noStrike" dirty="0" err="1">
                <a:solidFill>
                  <a:srgbClr val="000000"/>
                </a:solidFill>
                <a:effectLst/>
                <a:latin typeface="Delius Swash Caps" panose="020B0604020202020204" charset="0"/>
              </a:rPr>
              <a:t>diterima</a:t>
            </a:r>
            <a:endParaRPr lang="en-ID" sz="1600" b="0" i="0" u="none" strike="noStrike" dirty="0">
              <a:solidFill>
                <a:srgbClr val="FEB7C0"/>
              </a:solidFill>
              <a:effectLst/>
              <a:latin typeface="Noto Sans Symbols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sz="1600" b="0" i="0" u="none" strike="noStrike" dirty="0" err="1">
                <a:solidFill>
                  <a:srgbClr val="000000"/>
                </a:solidFill>
                <a:effectLst/>
                <a:latin typeface="Delius Swash Caps" panose="020B0604020202020204" charset="0"/>
              </a:rPr>
              <a:t>Wajib</a:t>
            </a:r>
            <a:r>
              <a:rPr lang="en-ID" sz="1600" b="0" i="0" u="none" strike="noStrike" dirty="0">
                <a:solidFill>
                  <a:srgbClr val="000000"/>
                </a:solidFill>
                <a:effectLst/>
                <a:latin typeface="Delius Swash Caps" panose="020B0604020202020204" charset="0"/>
              </a:rPr>
              <a:t> </a:t>
            </a:r>
            <a:r>
              <a:rPr lang="en-ID" sz="1600" b="0" i="0" u="none" strike="noStrike" dirty="0" err="1">
                <a:solidFill>
                  <a:srgbClr val="000000"/>
                </a:solidFill>
                <a:effectLst/>
                <a:latin typeface="Delius Swash Caps" panose="020B0604020202020204" charset="0"/>
              </a:rPr>
              <a:t>hadir</a:t>
            </a:r>
            <a:r>
              <a:rPr lang="en-ID" sz="1600" b="0" i="0" u="none" strike="noStrike" dirty="0">
                <a:solidFill>
                  <a:srgbClr val="000000"/>
                </a:solidFill>
                <a:effectLst/>
                <a:latin typeface="Delius Swash Caps" panose="020B0604020202020204" charset="0"/>
              </a:rPr>
              <a:t> dan </a:t>
            </a:r>
            <a:r>
              <a:rPr lang="en-ID" sz="1600" b="0" i="0" u="none" strike="noStrike" dirty="0" err="1">
                <a:solidFill>
                  <a:srgbClr val="000000"/>
                </a:solidFill>
                <a:effectLst/>
                <a:latin typeface="Delius Swash Caps" panose="020B0604020202020204" charset="0"/>
              </a:rPr>
              <a:t>mengikuti</a:t>
            </a:r>
            <a:r>
              <a:rPr lang="en-ID" sz="1600" b="0" i="0" u="none" strike="noStrike" dirty="0">
                <a:solidFill>
                  <a:srgbClr val="000000"/>
                </a:solidFill>
                <a:effectLst/>
                <a:latin typeface="Delius Swash Caps" panose="020B0604020202020204" charset="0"/>
              </a:rPr>
              <a:t> </a:t>
            </a:r>
            <a:r>
              <a:rPr lang="en-ID" sz="1600" b="0" i="0" u="none" strike="noStrike" dirty="0" err="1">
                <a:solidFill>
                  <a:srgbClr val="000000"/>
                </a:solidFill>
                <a:effectLst/>
                <a:latin typeface="Delius Swash Caps" panose="020B0604020202020204" charset="0"/>
              </a:rPr>
              <a:t>kelas</a:t>
            </a:r>
            <a:r>
              <a:rPr lang="en-ID" sz="1600" b="0" i="0" u="none" strike="noStrike" dirty="0">
                <a:solidFill>
                  <a:srgbClr val="000000"/>
                </a:solidFill>
                <a:effectLst/>
                <a:latin typeface="Delius Swash Caps" panose="020B0604020202020204" charset="0"/>
              </a:rPr>
              <a:t> paling </a:t>
            </a:r>
            <a:r>
              <a:rPr lang="en-ID" sz="1600" b="0" i="0" u="none" strike="noStrike" dirty="0" err="1">
                <a:solidFill>
                  <a:srgbClr val="000000"/>
                </a:solidFill>
                <a:effectLst/>
                <a:latin typeface="Delius Swash Caps" panose="020B0604020202020204" charset="0"/>
              </a:rPr>
              <a:t>lambat</a:t>
            </a:r>
            <a:r>
              <a:rPr lang="en-ID" sz="1600" b="0" i="0" u="none" strike="noStrike" dirty="0">
                <a:solidFill>
                  <a:srgbClr val="000000"/>
                </a:solidFill>
                <a:effectLst/>
                <a:latin typeface="Delius Swash Caps" panose="020B0604020202020204" charset="0"/>
              </a:rPr>
              <a:t> 30 </a:t>
            </a:r>
            <a:r>
              <a:rPr lang="en-ID" sz="1600" b="0" i="0" u="none" strike="noStrike" dirty="0" err="1">
                <a:solidFill>
                  <a:srgbClr val="000000"/>
                </a:solidFill>
                <a:effectLst/>
                <a:latin typeface="Delius Swash Caps" panose="020B0604020202020204" charset="0"/>
              </a:rPr>
              <a:t>menit</a:t>
            </a:r>
            <a:r>
              <a:rPr lang="en-ID" sz="1600" b="0" i="0" u="none" strike="noStrike" dirty="0">
                <a:solidFill>
                  <a:srgbClr val="000000"/>
                </a:solidFill>
                <a:effectLst/>
                <a:latin typeface="Delius Swash Caps" panose="020B0604020202020204" charset="0"/>
              </a:rPr>
              <a:t> </a:t>
            </a:r>
            <a:r>
              <a:rPr lang="en-ID" sz="1600" b="0" i="0" u="none" strike="noStrike" dirty="0" err="1">
                <a:solidFill>
                  <a:srgbClr val="000000"/>
                </a:solidFill>
                <a:effectLst/>
                <a:latin typeface="Delius Swash Caps" panose="020B0604020202020204" charset="0"/>
              </a:rPr>
              <a:t>sejak</a:t>
            </a:r>
            <a:r>
              <a:rPr lang="en-ID" sz="1600" b="0" i="0" u="none" strike="noStrike" dirty="0">
                <a:solidFill>
                  <a:srgbClr val="000000"/>
                </a:solidFill>
                <a:effectLst/>
                <a:latin typeface="Delius Swash Caps" panose="020B0604020202020204" charset="0"/>
              </a:rPr>
              <a:t> </a:t>
            </a:r>
            <a:r>
              <a:rPr lang="en-ID" sz="1600" b="0" i="0" u="none" strike="noStrike" dirty="0" err="1">
                <a:solidFill>
                  <a:srgbClr val="000000"/>
                </a:solidFill>
                <a:effectLst/>
                <a:latin typeface="Delius Swash Caps" panose="020B0604020202020204" charset="0"/>
              </a:rPr>
              <a:t>kelas</a:t>
            </a:r>
            <a:r>
              <a:rPr lang="en-ID" sz="1600" b="0" i="0" u="none" strike="noStrike" dirty="0">
                <a:solidFill>
                  <a:srgbClr val="000000"/>
                </a:solidFill>
                <a:effectLst/>
                <a:latin typeface="Delius Swash Caps" panose="020B0604020202020204" charset="0"/>
              </a:rPr>
              <a:t> </a:t>
            </a:r>
            <a:r>
              <a:rPr lang="en-ID" sz="1600" b="0" i="0" u="none" strike="noStrike" dirty="0" err="1">
                <a:solidFill>
                  <a:srgbClr val="000000"/>
                </a:solidFill>
                <a:effectLst/>
                <a:latin typeface="Delius Swash Caps" panose="020B0604020202020204" charset="0"/>
              </a:rPr>
              <a:t>dimulai</a:t>
            </a:r>
            <a:endParaRPr lang="en-ID" sz="1600" b="0" i="0" u="none" strike="noStrike" dirty="0">
              <a:solidFill>
                <a:srgbClr val="FEB7C0"/>
              </a:solidFill>
              <a:effectLst/>
              <a:latin typeface="Noto Sans Symbols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sz="1600" b="0" i="0" u="none" strike="noStrike" dirty="0" err="1">
                <a:solidFill>
                  <a:srgbClr val="000000"/>
                </a:solidFill>
                <a:effectLst/>
                <a:latin typeface="Delius Swash Caps" panose="020B0604020202020204" charset="0"/>
              </a:rPr>
              <a:t>Aktif</a:t>
            </a:r>
            <a:r>
              <a:rPr lang="en-ID" sz="1600" b="0" i="0" u="none" strike="noStrike" dirty="0">
                <a:solidFill>
                  <a:srgbClr val="000000"/>
                </a:solidFill>
                <a:effectLst/>
                <a:latin typeface="Delius Swash Caps" panose="020B0604020202020204" charset="0"/>
              </a:rPr>
              <a:t> dan </a:t>
            </a:r>
            <a:r>
              <a:rPr lang="en-ID" sz="1600" b="0" i="0" u="none" strike="noStrike" dirty="0" err="1">
                <a:solidFill>
                  <a:srgbClr val="000000"/>
                </a:solidFill>
                <a:effectLst/>
                <a:latin typeface="Delius Swash Caps" panose="020B0604020202020204" charset="0"/>
              </a:rPr>
              <a:t>komunikatif</a:t>
            </a:r>
            <a:endParaRPr lang="en-ID" sz="1600" b="0" i="0" u="none" strike="noStrike" dirty="0">
              <a:solidFill>
                <a:srgbClr val="FEB7C0"/>
              </a:solidFill>
              <a:effectLst/>
              <a:latin typeface="Noto Sans Symbols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sz="1600" b="0" i="0" u="none" strike="noStrike" dirty="0" err="1">
                <a:solidFill>
                  <a:srgbClr val="000000"/>
                </a:solidFill>
                <a:effectLst/>
                <a:latin typeface="Delius Swash Caps" panose="020B0604020202020204" charset="0"/>
              </a:rPr>
              <a:t>Komunikasi</a:t>
            </a:r>
            <a:r>
              <a:rPr lang="en-ID" sz="1600" b="0" i="0" u="none" strike="noStrike" dirty="0">
                <a:solidFill>
                  <a:srgbClr val="000000"/>
                </a:solidFill>
                <a:effectLst/>
                <a:latin typeface="Delius Swash Caps" panose="020B0604020202020204" charset="0"/>
              </a:rPr>
              <a:t> </a:t>
            </a:r>
            <a:r>
              <a:rPr lang="en-ID" sz="1600" b="0" i="0" u="none" strike="noStrike" dirty="0" err="1">
                <a:solidFill>
                  <a:srgbClr val="000000"/>
                </a:solidFill>
                <a:effectLst/>
                <a:latin typeface="Delius Swash Caps" panose="020B0604020202020204" charset="0"/>
              </a:rPr>
              <a:t>menggunakan</a:t>
            </a:r>
            <a:r>
              <a:rPr lang="en-ID" sz="1600" b="0" i="0" u="none" strike="noStrike" dirty="0">
                <a:solidFill>
                  <a:srgbClr val="000000"/>
                </a:solidFill>
                <a:effectLst/>
                <a:latin typeface="Delius Swash Caps" panose="020B0604020202020204" charset="0"/>
              </a:rPr>
              <a:t> Bahasa Indonesia</a:t>
            </a:r>
            <a:endParaRPr lang="en-ID" sz="1600" b="0" i="0" u="none" strike="noStrike" dirty="0">
              <a:solidFill>
                <a:srgbClr val="FEB7C0"/>
              </a:solidFill>
              <a:effectLst/>
              <a:latin typeface="Noto Sans Symbols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sz="1600" b="0" i="0" u="none" strike="noStrike" dirty="0" err="1">
                <a:solidFill>
                  <a:srgbClr val="000000"/>
                </a:solidFill>
                <a:effectLst/>
                <a:latin typeface="Delius Swash Caps" panose="020B0604020202020204" charset="0"/>
              </a:rPr>
              <a:t>Memakai</a:t>
            </a:r>
            <a:r>
              <a:rPr lang="en-ID" sz="1600" b="0" i="0" u="none" strike="noStrike" dirty="0">
                <a:solidFill>
                  <a:srgbClr val="000000"/>
                </a:solidFill>
                <a:effectLst/>
                <a:latin typeface="Delius Swash Caps" panose="020B0604020202020204" charset="0"/>
              </a:rPr>
              <a:t> </a:t>
            </a:r>
            <a:r>
              <a:rPr lang="en-ID" sz="1600" b="0" i="0" u="none" strike="noStrike" dirty="0" err="1">
                <a:solidFill>
                  <a:srgbClr val="000000"/>
                </a:solidFill>
                <a:effectLst/>
                <a:latin typeface="Delius Swash Caps" panose="020B0604020202020204" charset="0"/>
              </a:rPr>
              <a:t>kemeja</a:t>
            </a:r>
            <a:r>
              <a:rPr lang="en-ID" sz="1600" b="0" i="0" u="none" strike="noStrike" dirty="0">
                <a:solidFill>
                  <a:srgbClr val="000000"/>
                </a:solidFill>
                <a:effectLst/>
                <a:latin typeface="Delius Swash Caps" panose="020B0604020202020204" charset="0"/>
              </a:rPr>
              <a:t> </a:t>
            </a:r>
            <a:r>
              <a:rPr lang="en-ID" sz="1600" b="0" i="0" u="none" strike="noStrike" dirty="0" err="1">
                <a:solidFill>
                  <a:srgbClr val="000000"/>
                </a:solidFill>
                <a:effectLst/>
                <a:latin typeface="Delius Swash Caps" panose="020B0604020202020204" charset="0"/>
              </a:rPr>
              <a:t>berkerah</a:t>
            </a:r>
            <a:r>
              <a:rPr lang="en-ID" sz="1600" b="0" i="0" u="none" strike="noStrike" dirty="0">
                <a:solidFill>
                  <a:srgbClr val="000000"/>
                </a:solidFill>
                <a:effectLst/>
                <a:latin typeface="Delius Swash Caps" panose="020B0604020202020204" charset="0"/>
              </a:rPr>
              <a:t> </a:t>
            </a:r>
            <a:r>
              <a:rPr lang="en-ID" sz="1600" b="0" i="0" u="none" strike="noStrike" dirty="0" err="1">
                <a:solidFill>
                  <a:srgbClr val="000000"/>
                </a:solidFill>
                <a:effectLst/>
                <a:latin typeface="Delius Swash Caps" panose="020B0604020202020204" charset="0"/>
              </a:rPr>
              <a:t>serta</a:t>
            </a:r>
            <a:r>
              <a:rPr lang="en-ID" sz="1600" b="0" i="0" u="none" strike="noStrike" dirty="0">
                <a:solidFill>
                  <a:srgbClr val="000000"/>
                </a:solidFill>
                <a:effectLst/>
                <a:latin typeface="Delius Swash Caps" panose="020B0604020202020204" charset="0"/>
              </a:rPr>
              <a:t> </a:t>
            </a:r>
            <a:r>
              <a:rPr lang="en-ID" sz="1600" b="0" i="0" u="none" strike="noStrike" dirty="0" err="1">
                <a:solidFill>
                  <a:srgbClr val="000000"/>
                </a:solidFill>
                <a:effectLst/>
                <a:latin typeface="Delius Swash Caps" panose="020B0604020202020204" charset="0"/>
              </a:rPr>
              <a:t>bersikap</a:t>
            </a:r>
            <a:r>
              <a:rPr lang="en-ID" sz="1600" b="0" i="0" u="none" strike="noStrike" dirty="0">
                <a:solidFill>
                  <a:srgbClr val="000000"/>
                </a:solidFill>
                <a:effectLst/>
                <a:latin typeface="Delius Swash Caps" panose="020B0604020202020204" charset="0"/>
              </a:rPr>
              <a:t> </a:t>
            </a:r>
            <a:r>
              <a:rPr lang="en-ID" sz="1600" b="0" i="0" u="none" strike="noStrike" dirty="0" err="1">
                <a:solidFill>
                  <a:srgbClr val="000000"/>
                </a:solidFill>
                <a:effectLst/>
                <a:latin typeface="Delius Swash Caps" panose="020B0604020202020204" charset="0"/>
              </a:rPr>
              <a:t>sopan</a:t>
            </a:r>
            <a:endParaRPr lang="en-ID" sz="1600" b="0" i="0" u="none" strike="noStrike" dirty="0">
              <a:solidFill>
                <a:srgbClr val="FEB7C0"/>
              </a:solidFill>
              <a:effectLst/>
              <a:latin typeface="Noto Sans Symbols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sz="1600" b="0" i="0" u="none" strike="noStrike" dirty="0" err="1">
                <a:solidFill>
                  <a:srgbClr val="000000"/>
                </a:solidFill>
                <a:effectLst/>
                <a:latin typeface="Delius Swash Caps" panose="020B0604020202020204" charset="0"/>
              </a:rPr>
              <a:t>Aktif</a:t>
            </a:r>
            <a:r>
              <a:rPr lang="en-ID" sz="1600" b="0" i="0" u="none" strike="noStrike" dirty="0">
                <a:solidFill>
                  <a:srgbClr val="000000"/>
                </a:solidFill>
                <a:effectLst/>
                <a:latin typeface="Delius Swash Caps" panose="020B0604020202020204" charset="0"/>
              </a:rPr>
              <a:t> </a:t>
            </a:r>
            <a:r>
              <a:rPr lang="en-ID" sz="1600" b="0" i="0" u="none" strike="noStrike" dirty="0" err="1">
                <a:solidFill>
                  <a:srgbClr val="000000"/>
                </a:solidFill>
                <a:effectLst/>
                <a:latin typeface="Delius Swash Caps" panose="020B0604020202020204" charset="0"/>
              </a:rPr>
              <a:t>dalam</a:t>
            </a:r>
            <a:r>
              <a:rPr lang="en-ID" sz="1600" b="0" i="0" u="none" strike="noStrike" dirty="0">
                <a:solidFill>
                  <a:srgbClr val="000000"/>
                </a:solidFill>
                <a:effectLst/>
                <a:latin typeface="Delius Swash Caps" panose="020B0604020202020204" charset="0"/>
              </a:rPr>
              <a:t> </a:t>
            </a:r>
            <a:r>
              <a:rPr lang="en-ID" sz="1600" b="0" i="0" u="none" strike="noStrike" dirty="0" err="1">
                <a:solidFill>
                  <a:srgbClr val="000000"/>
                </a:solidFill>
                <a:effectLst/>
                <a:latin typeface="Delius Swash Caps" panose="020B0604020202020204" charset="0"/>
              </a:rPr>
              <a:t>tugas</a:t>
            </a:r>
            <a:r>
              <a:rPr lang="en-ID" sz="1600" b="0" i="0" u="none" strike="noStrike" dirty="0">
                <a:solidFill>
                  <a:srgbClr val="000000"/>
                </a:solidFill>
                <a:effectLst/>
                <a:latin typeface="Delius Swash Caps" panose="020B0604020202020204" charset="0"/>
              </a:rPr>
              <a:t> </a:t>
            </a:r>
            <a:r>
              <a:rPr lang="en-ID" sz="1600" b="0" i="0" u="none" strike="noStrike" dirty="0" err="1">
                <a:solidFill>
                  <a:srgbClr val="000000"/>
                </a:solidFill>
                <a:effectLst/>
                <a:latin typeface="Delius Swash Caps" panose="020B0604020202020204" charset="0"/>
              </a:rPr>
              <a:t>individu</a:t>
            </a:r>
            <a:r>
              <a:rPr lang="en-ID" sz="1600" b="0" i="0" u="none" strike="noStrike" dirty="0">
                <a:solidFill>
                  <a:srgbClr val="000000"/>
                </a:solidFill>
                <a:effectLst/>
                <a:latin typeface="Delius Swash Caps" panose="020B0604020202020204" charset="0"/>
              </a:rPr>
              <a:t> </a:t>
            </a:r>
            <a:r>
              <a:rPr lang="en-ID" sz="1600" b="0" i="0" u="none" strike="noStrike" dirty="0" err="1">
                <a:solidFill>
                  <a:srgbClr val="000000"/>
                </a:solidFill>
                <a:effectLst/>
                <a:latin typeface="Delius Swash Caps" panose="020B0604020202020204" charset="0"/>
              </a:rPr>
              <a:t>mau</a:t>
            </a:r>
            <a:r>
              <a:rPr lang="en-ID" sz="1600" dirty="0" err="1">
                <a:solidFill>
                  <a:srgbClr val="000000"/>
                </a:solidFill>
                <a:latin typeface="Delius Swash Caps" panose="020B0604020202020204" charset="0"/>
              </a:rPr>
              <a:t>pun</a:t>
            </a:r>
            <a:r>
              <a:rPr lang="en-ID" sz="1600" b="0" i="0" u="none" strike="noStrike" dirty="0">
                <a:solidFill>
                  <a:srgbClr val="000000"/>
                </a:solidFill>
                <a:effectLst/>
                <a:latin typeface="Delius Swash Caps" panose="020B0604020202020204" charset="0"/>
              </a:rPr>
              <a:t> </a:t>
            </a:r>
            <a:r>
              <a:rPr lang="en-ID" sz="1600" b="0" i="0" u="none" strike="noStrike" dirty="0" err="1">
                <a:solidFill>
                  <a:srgbClr val="000000"/>
                </a:solidFill>
                <a:effectLst/>
                <a:latin typeface="Delius Swash Caps" panose="020B0604020202020204" charset="0"/>
              </a:rPr>
              <a:t>kelompok</a:t>
            </a:r>
            <a:endParaRPr lang="en-ID" sz="1600" b="0" i="0" u="none" strike="noStrike" dirty="0">
              <a:solidFill>
                <a:srgbClr val="FEB7C0"/>
              </a:solidFill>
              <a:effectLst/>
              <a:latin typeface="Noto Sans Symbols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sz="1600" b="0" i="0" u="none" strike="noStrike" dirty="0">
                <a:solidFill>
                  <a:srgbClr val="000000"/>
                </a:solidFill>
                <a:effectLst/>
                <a:latin typeface="Delius Swash Caps" panose="020B0604020202020204" charset="0"/>
              </a:rPr>
              <a:t>Jika </a:t>
            </a:r>
            <a:r>
              <a:rPr lang="en-ID" sz="1600" b="0" i="0" u="none" strike="noStrike" dirty="0" err="1">
                <a:solidFill>
                  <a:srgbClr val="000000"/>
                </a:solidFill>
                <a:effectLst/>
                <a:latin typeface="Delius Swash Caps" panose="020B0604020202020204" charset="0"/>
              </a:rPr>
              <a:t>terjadi</a:t>
            </a:r>
            <a:r>
              <a:rPr lang="en-ID" sz="1600" b="0" i="0" u="none" strike="noStrike" dirty="0">
                <a:solidFill>
                  <a:srgbClr val="000000"/>
                </a:solidFill>
                <a:effectLst/>
                <a:latin typeface="Delius Swash Caps" panose="020B0604020202020204" charset="0"/>
              </a:rPr>
              <a:t> </a:t>
            </a:r>
            <a:r>
              <a:rPr lang="en-ID" sz="1600" b="0" i="0" u="none" strike="noStrike" dirty="0" err="1">
                <a:solidFill>
                  <a:srgbClr val="000000"/>
                </a:solidFill>
                <a:effectLst/>
                <a:latin typeface="Delius Swash Caps" panose="020B0604020202020204" charset="0"/>
              </a:rPr>
              <a:t>kendala</a:t>
            </a:r>
            <a:r>
              <a:rPr lang="en-ID" sz="1600" b="0" i="0" u="none" strike="noStrike" dirty="0">
                <a:solidFill>
                  <a:srgbClr val="000000"/>
                </a:solidFill>
                <a:effectLst/>
                <a:latin typeface="Delius Swash Caps" panose="020B0604020202020204" charset="0"/>
              </a:rPr>
              <a:t> dan lain </a:t>
            </a:r>
            <a:r>
              <a:rPr lang="en-ID" sz="1600" b="0" i="0" u="none" strike="noStrike" dirty="0" err="1">
                <a:solidFill>
                  <a:srgbClr val="000000"/>
                </a:solidFill>
                <a:effectLst/>
                <a:latin typeface="Delius Swash Caps" panose="020B0604020202020204" charset="0"/>
              </a:rPr>
              <a:t>mohon</a:t>
            </a:r>
            <a:r>
              <a:rPr lang="en-ID" sz="1600" b="0" i="0" u="none" strike="noStrike" dirty="0">
                <a:solidFill>
                  <a:srgbClr val="000000"/>
                </a:solidFill>
                <a:effectLst/>
                <a:latin typeface="Delius Swash Caps" panose="020B0604020202020204" charset="0"/>
              </a:rPr>
              <a:t> </a:t>
            </a:r>
            <a:r>
              <a:rPr lang="en-ID" sz="1600" b="0" i="0" u="none" strike="noStrike" dirty="0" err="1">
                <a:solidFill>
                  <a:srgbClr val="000000"/>
                </a:solidFill>
                <a:effectLst/>
                <a:latin typeface="Delius Swash Caps" panose="020B0604020202020204" charset="0"/>
              </a:rPr>
              <a:t>ijin</a:t>
            </a:r>
            <a:r>
              <a:rPr lang="en-ID" sz="1600" b="0" i="0" u="none" strike="noStrike" dirty="0">
                <a:solidFill>
                  <a:srgbClr val="000000"/>
                </a:solidFill>
                <a:effectLst/>
                <a:latin typeface="Delius Swash Caps" panose="020B0604020202020204" charset="0"/>
              </a:rPr>
              <a:t> </a:t>
            </a:r>
            <a:r>
              <a:rPr lang="en-ID" sz="1600" b="0" i="0" u="none" strike="noStrike" dirty="0" err="1">
                <a:solidFill>
                  <a:srgbClr val="000000"/>
                </a:solidFill>
                <a:effectLst/>
                <a:latin typeface="Delius Swash Caps" panose="020B0604020202020204" charset="0"/>
              </a:rPr>
              <a:t>sesuai</a:t>
            </a:r>
            <a:r>
              <a:rPr lang="en-ID" sz="1600" b="0" i="0" u="none" strike="noStrike" dirty="0">
                <a:solidFill>
                  <a:srgbClr val="000000"/>
                </a:solidFill>
                <a:effectLst/>
                <a:latin typeface="Delius Swash Caps" panose="020B0604020202020204" charset="0"/>
              </a:rPr>
              <a:t> </a:t>
            </a:r>
            <a:r>
              <a:rPr lang="en-ID" sz="1600" b="0" i="0" u="none" strike="noStrike" dirty="0" err="1">
                <a:solidFill>
                  <a:srgbClr val="000000"/>
                </a:solidFill>
                <a:effectLst/>
                <a:latin typeface="Delius Swash Caps" panose="020B0604020202020204" charset="0"/>
              </a:rPr>
              <a:t>prosedur</a:t>
            </a:r>
            <a:r>
              <a:rPr lang="en-ID" sz="1600" b="0" i="0" u="none" strike="noStrike" dirty="0">
                <a:solidFill>
                  <a:srgbClr val="000000"/>
                </a:solidFill>
                <a:effectLst/>
                <a:latin typeface="Delius Swash Caps" panose="020B0604020202020204" charset="0"/>
              </a:rPr>
              <a:t> </a:t>
            </a:r>
            <a:r>
              <a:rPr lang="en-ID" sz="1600" b="0" i="0" u="none" strike="noStrike" dirty="0" err="1">
                <a:solidFill>
                  <a:srgbClr val="000000"/>
                </a:solidFill>
                <a:effectLst/>
                <a:latin typeface="Delius Swash Caps" panose="020B0604020202020204" charset="0"/>
              </a:rPr>
              <a:t>prodi</a:t>
            </a:r>
            <a:endParaRPr lang="en-ID" sz="1600" b="0" i="0" u="none" strike="noStrike" dirty="0">
              <a:solidFill>
                <a:srgbClr val="FEB7C0"/>
              </a:solidFill>
              <a:effectLst/>
              <a:latin typeface="Noto Sans Symbols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sz="1600" b="0" i="0" u="none" strike="noStrike" dirty="0" err="1">
                <a:solidFill>
                  <a:srgbClr val="000000"/>
                </a:solidFill>
                <a:effectLst/>
                <a:latin typeface="Delius Swash Caps" panose="020B0604020202020204" charset="0"/>
              </a:rPr>
              <a:t>Segala</a:t>
            </a:r>
            <a:r>
              <a:rPr lang="en-ID" sz="1600" b="0" i="0" u="none" strike="noStrike" dirty="0">
                <a:solidFill>
                  <a:srgbClr val="000000"/>
                </a:solidFill>
                <a:effectLst/>
                <a:latin typeface="Delius Swash Caps" panose="020B0604020202020204" charset="0"/>
              </a:rPr>
              <a:t> </a:t>
            </a:r>
            <a:r>
              <a:rPr lang="en-ID" sz="1600" b="0" i="0" u="none" strike="noStrike" dirty="0" err="1">
                <a:solidFill>
                  <a:srgbClr val="000000"/>
                </a:solidFill>
                <a:effectLst/>
                <a:latin typeface="Delius Swash Caps" panose="020B0604020202020204" charset="0"/>
              </a:rPr>
              <a:t>bentuk</a:t>
            </a:r>
            <a:r>
              <a:rPr lang="en-ID" sz="1600" b="0" i="0" u="none" strike="noStrike" dirty="0">
                <a:solidFill>
                  <a:srgbClr val="000000"/>
                </a:solidFill>
                <a:effectLst/>
                <a:latin typeface="Delius Swash Caps" panose="020B0604020202020204" charset="0"/>
              </a:rPr>
              <a:t> </a:t>
            </a:r>
            <a:r>
              <a:rPr lang="en-ID" sz="1600" b="0" i="0" u="none" strike="noStrike" dirty="0" err="1">
                <a:solidFill>
                  <a:srgbClr val="000000"/>
                </a:solidFill>
                <a:effectLst/>
                <a:latin typeface="Delius Swash Caps" panose="020B0604020202020204" charset="0"/>
              </a:rPr>
              <a:t>komunikasi</a:t>
            </a:r>
            <a:r>
              <a:rPr lang="en-ID" sz="1600" b="0" i="0" u="none" strike="noStrike" dirty="0">
                <a:solidFill>
                  <a:srgbClr val="000000"/>
                </a:solidFill>
                <a:effectLst/>
                <a:latin typeface="Delius Swash Caps" panose="020B0604020202020204" charset="0"/>
              </a:rPr>
              <a:t> </a:t>
            </a:r>
            <a:r>
              <a:rPr lang="en-ID" sz="1600" b="0" i="0" u="none" strike="noStrike" dirty="0" err="1">
                <a:solidFill>
                  <a:srgbClr val="000000"/>
                </a:solidFill>
                <a:effectLst/>
                <a:latin typeface="Delius Swash Caps" panose="020B0604020202020204" charset="0"/>
              </a:rPr>
              <a:t>perkuliahan</a:t>
            </a:r>
            <a:r>
              <a:rPr lang="en-ID" sz="1600" b="0" i="0" u="none" strike="noStrike" dirty="0">
                <a:solidFill>
                  <a:srgbClr val="000000"/>
                </a:solidFill>
                <a:effectLst/>
                <a:latin typeface="Delius Swash Caps" panose="020B0604020202020204" charset="0"/>
              </a:rPr>
              <a:t> </a:t>
            </a:r>
            <a:r>
              <a:rPr lang="en-ID" sz="1600" b="0" i="0" u="none" strike="noStrike" dirty="0" err="1">
                <a:solidFill>
                  <a:srgbClr val="000000"/>
                </a:solidFill>
                <a:effectLst/>
                <a:latin typeface="Delius Swash Caps" panose="020B0604020202020204" charset="0"/>
              </a:rPr>
              <a:t>silahkan</a:t>
            </a:r>
            <a:r>
              <a:rPr lang="en-ID" sz="1600" b="0" i="0" u="none" strike="noStrike" dirty="0">
                <a:solidFill>
                  <a:srgbClr val="000000"/>
                </a:solidFill>
                <a:effectLst/>
                <a:latin typeface="Delius Swash Caps" panose="020B0604020202020204" charset="0"/>
              </a:rPr>
              <a:t> </a:t>
            </a:r>
            <a:r>
              <a:rPr lang="en-ID" sz="1600" b="0" i="0" u="none" strike="noStrike" dirty="0" err="1">
                <a:solidFill>
                  <a:srgbClr val="000000"/>
                </a:solidFill>
                <a:effectLst/>
                <a:latin typeface="Delius Swash Caps" panose="020B0604020202020204" charset="0"/>
              </a:rPr>
              <a:t>hubungi</a:t>
            </a:r>
            <a:r>
              <a:rPr lang="en-ID" sz="1600" b="0" i="0" u="none" strike="noStrike" dirty="0">
                <a:solidFill>
                  <a:srgbClr val="000000"/>
                </a:solidFill>
                <a:effectLst/>
                <a:latin typeface="Delius Swash Caps" panose="020B0604020202020204" charset="0"/>
              </a:rPr>
              <a:t> via Telegram</a:t>
            </a:r>
            <a:endParaRPr lang="en-ID" sz="1600" b="0" i="0" u="none" strike="noStrike" dirty="0">
              <a:solidFill>
                <a:srgbClr val="FEB7C0"/>
              </a:solidFill>
              <a:effectLst/>
              <a:latin typeface="Noto Sans Symbols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sz="1600" b="0" i="0" u="none" strike="noStrike" dirty="0" err="1">
                <a:solidFill>
                  <a:srgbClr val="000000"/>
                </a:solidFill>
                <a:effectLst/>
                <a:latin typeface="Delius Swash Caps" panose="020B0604020202020204" charset="0"/>
              </a:rPr>
              <a:t>Kehadiran</a:t>
            </a:r>
            <a:r>
              <a:rPr lang="en-ID" sz="1600" b="0" i="0" u="none" strike="noStrike" dirty="0">
                <a:solidFill>
                  <a:srgbClr val="000000"/>
                </a:solidFill>
                <a:effectLst/>
                <a:latin typeface="Delius Swash Caps" panose="020B0604020202020204" charset="0"/>
              </a:rPr>
              <a:t> </a:t>
            </a:r>
            <a:r>
              <a:rPr lang="en-ID" sz="1600" b="0" i="0" u="none" strike="noStrike" dirty="0" err="1">
                <a:solidFill>
                  <a:srgbClr val="000000"/>
                </a:solidFill>
                <a:effectLst/>
                <a:latin typeface="Delius Swash Caps" panose="020B0604020202020204" charset="0"/>
              </a:rPr>
              <a:t>kurang</a:t>
            </a:r>
            <a:r>
              <a:rPr lang="en-ID" sz="1600" b="0" i="0" u="none" strike="noStrike" dirty="0">
                <a:solidFill>
                  <a:srgbClr val="000000"/>
                </a:solidFill>
                <a:effectLst/>
                <a:latin typeface="Delius Swash Caps" panose="020B0604020202020204" charset="0"/>
              </a:rPr>
              <a:t> </a:t>
            </a:r>
            <a:r>
              <a:rPr lang="en-ID" sz="1600" b="0" i="0" u="none" strike="noStrike" dirty="0" err="1">
                <a:solidFill>
                  <a:srgbClr val="000000"/>
                </a:solidFill>
                <a:effectLst/>
                <a:latin typeface="Delius Swash Caps" panose="020B0604020202020204" charset="0"/>
              </a:rPr>
              <a:t>dari</a:t>
            </a:r>
            <a:r>
              <a:rPr lang="en-ID" sz="1600" b="0" i="0" u="none" strike="noStrike" dirty="0">
                <a:solidFill>
                  <a:srgbClr val="000000"/>
                </a:solidFill>
                <a:effectLst/>
                <a:latin typeface="Delius Swash Caps" panose="020B0604020202020204" charset="0"/>
              </a:rPr>
              <a:t> 80% </a:t>
            </a:r>
            <a:r>
              <a:rPr lang="en-ID" sz="1600" b="0" i="0" u="none" strike="noStrike" dirty="0" err="1">
                <a:solidFill>
                  <a:srgbClr val="000000"/>
                </a:solidFill>
                <a:effectLst/>
                <a:latin typeface="Delius Swash Caps" panose="020B0604020202020204" charset="0"/>
              </a:rPr>
              <a:t>tidak</a:t>
            </a:r>
            <a:r>
              <a:rPr lang="en-ID" sz="1600" b="0" i="0" u="none" strike="noStrike" dirty="0">
                <a:solidFill>
                  <a:srgbClr val="000000"/>
                </a:solidFill>
                <a:effectLst/>
                <a:latin typeface="Delius Swash Caps" panose="020B0604020202020204" charset="0"/>
              </a:rPr>
              <a:t> </a:t>
            </a:r>
            <a:r>
              <a:rPr lang="en-ID" sz="1600" b="0" i="0" u="none" strike="noStrike" dirty="0" err="1">
                <a:solidFill>
                  <a:srgbClr val="000000"/>
                </a:solidFill>
                <a:effectLst/>
                <a:latin typeface="Delius Swash Caps" panose="020B0604020202020204" charset="0"/>
              </a:rPr>
              <a:t>diperbolehkan</a:t>
            </a:r>
            <a:r>
              <a:rPr lang="en-ID" sz="1600" b="0" i="0" u="none" strike="noStrike" dirty="0">
                <a:solidFill>
                  <a:srgbClr val="000000"/>
                </a:solidFill>
                <a:effectLst/>
                <a:latin typeface="Delius Swash Caps" panose="020B0604020202020204" charset="0"/>
              </a:rPr>
              <a:t> </a:t>
            </a:r>
            <a:r>
              <a:rPr lang="en-ID" sz="1600" b="0" i="0" u="none" strike="noStrike" dirty="0" err="1">
                <a:solidFill>
                  <a:srgbClr val="000000"/>
                </a:solidFill>
                <a:effectLst/>
                <a:latin typeface="Delius Swash Caps" panose="020B0604020202020204" charset="0"/>
              </a:rPr>
              <a:t>mengikuti</a:t>
            </a:r>
            <a:r>
              <a:rPr lang="en-ID" sz="1600" b="0" i="0" u="none" strike="noStrike" dirty="0">
                <a:solidFill>
                  <a:srgbClr val="000000"/>
                </a:solidFill>
                <a:effectLst/>
                <a:latin typeface="Delius Swash Caps" panose="020B0604020202020204" charset="0"/>
              </a:rPr>
              <a:t> </a:t>
            </a:r>
            <a:r>
              <a:rPr lang="en-ID" sz="1600" b="0" i="0" u="none" strike="noStrike" dirty="0" err="1">
                <a:solidFill>
                  <a:srgbClr val="000000"/>
                </a:solidFill>
                <a:effectLst/>
                <a:latin typeface="Delius Swash Caps" panose="020B0604020202020204" charset="0"/>
              </a:rPr>
              <a:t>ujian</a:t>
            </a:r>
            <a:r>
              <a:rPr lang="en-ID" sz="1600" b="0" i="0" u="none" strike="noStrike" dirty="0">
                <a:solidFill>
                  <a:srgbClr val="000000"/>
                </a:solidFill>
                <a:effectLst/>
                <a:latin typeface="Delius Swash Caps" panose="020B0604020202020204" charset="0"/>
              </a:rPr>
              <a:t> </a:t>
            </a:r>
            <a:r>
              <a:rPr lang="en-ID" sz="1600" b="0" i="0" u="none" strike="noStrike" dirty="0" err="1">
                <a:solidFill>
                  <a:srgbClr val="000000"/>
                </a:solidFill>
                <a:effectLst/>
                <a:latin typeface="Delius Swash Caps" panose="020B0604020202020204" charset="0"/>
              </a:rPr>
              <a:t>akhir</a:t>
            </a:r>
            <a:endParaRPr lang="en-ID" sz="1600" b="0" i="0" u="none" strike="noStrike" dirty="0">
              <a:solidFill>
                <a:srgbClr val="FEB7C0"/>
              </a:solidFill>
              <a:effectLst/>
              <a:latin typeface="Noto Sans Symbols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sz="1600" b="0" i="0" u="none" strike="noStrike" dirty="0" err="1">
                <a:solidFill>
                  <a:srgbClr val="000000"/>
                </a:solidFill>
                <a:effectLst/>
                <a:latin typeface="Delius Swash Caps" panose="020B0604020202020204" charset="0"/>
              </a:rPr>
              <a:t>Tidak</a:t>
            </a:r>
            <a:r>
              <a:rPr lang="en-ID" sz="1600" b="0" i="0" u="none" strike="noStrike" dirty="0">
                <a:solidFill>
                  <a:srgbClr val="000000"/>
                </a:solidFill>
                <a:effectLst/>
                <a:latin typeface="Delius Swash Caps" panose="020B0604020202020204" charset="0"/>
              </a:rPr>
              <a:t> </a:t>
            </a:r>
            <a:r>
              <a:rPr lang="en-ID" sz="1600" b="0" i="0" u="none" strike="noStrike" dirty="0" err="1">
                <a:solidFill>
                  <a:srgbClr val="000000"/>
                </a:solidFill>
                <a:effectLst/>
                <a:latin typeface="Delius Swash Caps" panose="020B0604020202020204" charset="0"/>
              </a:rPr>
              <a:t>ada</a:t>
            </a:r>
            <a:r>
              <a:rPr lang="en-ID" sz="1600" b="0" i="0" u="none" strike="noStrike" dirty="0">
                <a:solidFill>
                  <a:srgbClr val="000000"/>
                </a:solidFill>
                <a:effectLst/>
                <a:latin typeface="Delius Swash Caps" panose="020B0604020202020204" charset="0"/>
              </a:rPr>
              <a:t> </a:t>
            </a:r>
            <a:r>
              <a:rPr lang="en-ID" sz="1600" b="0" i="0" u="none" strike="noStrike" dirty="0" err="1">
                <a:solidFill>
                  <a:srgbClr val="000000"/>
                </a:solidFill>
                <a:effectLst/>
                <a:latin typeface="Delius Swash Caps" panose="020B0604020202020204" charset="0"/>
              </a:rPr>
              <a:t>toleransi</a:t>
            </a:r>
            <a:r>
              <a:rPr lang="en-ID" sz="1600" b="0" i="0" u="none" strike="noStrike" dirty="0">
                <a:solidFill>
                  <a:srgbClr val="000000"/>
                </a:solidFill>
                <a:effectLst/>
                <a:latin typeface="Delius Swash Caps" panose="020B0604020202020204" charset="0"/>
              </a:rPr>
              <a:t> </a:t>
            </a:r>
            <a:r>
              <a:rPr lang="en-ID" sz="1600" b="0" i="0" u="none" strike="noStrike" dirty="0" err="1">
                <a:solidFill>
                  <a:srgbClr val="000000"/>
                </a:solidFill>
                <a:effectLst/>
                <a:latin typeface="Delius Swash Caps" panose="020B0604020202020204" charset="0"/>
              </a:rPr>
              <a:t>keterlambatan</a:t>
            </a:r>
            <a:r>
              <a:rPr lang="en-ID" sz="1600" b="0" i="0" u="none" strike="noStrike" dirty="0">
                <a:solidFill>
                  <a:srgbClr val="000000"/>
                </a:solidFill>
                <a:effectLst/>
                <a:latin typeface="Delius Swash Caps" panose="020B0604020202020204" charset="0"/>
              </a:rPr>
              <a:t> </a:t>
            </a:r>
            <a:r>
              <a:rPr lang="en-ID" sz="1600" b="0" i="0" u="none" strike="noStrike" dirty="0" err="1">
                <a:solidFill>
                  <a:srgbClr val="000000"/>
                </a:solidFill>
                <a:effectLst/>
                <a:latin typeface="Delius Swash Caps" panose="020B0604020202020204" charset="0"/>
              </a:rPr>
              <a:t>dalam</a:t>
            </a:r>
            <a:r>
              <a:rPr lang="en-ID" sz="1600" b="0" i="0" u="none" strike="noStrike" dirty="0">
                <a:solidFill>
                  <a:srgbClr val="000000"/>
                </a:solidFill>
                <a:effectLst/>
                <a:latin typeface="Delius Swash Caps" panose="020B0604020202020204" charset="0"/>
              </a:rPr>
              <a:t> </a:t>
            </a:r>
            <a:r>
              <a:rPr lang="en-ID" sz="1600" b="0" i="0" u="none" strike="noStrike" dirty="0" err="1">
                <a:solidFill>
                  <a:srgbClr val="000000"/>
                </a:solidFill>
                <a:effectLst/>
                <a:latin typeface="Delius Swash Caps" panose="020B0604020202020204" charset="0"/>
              </a:rPr>
              <a:t>mengumpulkan</a:t>
            </a:r>
            <a:r>
              <a:rPr lang="en-ID" sz="1600" b="0" i="0" u="none" strike="noStrike" dirty="0">
                <a:solidFill>
                  <a:srgbClr val="000000"/>
                </a:solidFill>
                <a:effectLst/>
                <a:latin typeface="Delius Swash Caps" panose="020B0604020202020204" charset="0"/>
              </a:rPr>
              <a:t> </a:t>
            </a:r>
            <a:r>
              <a:rPr lang="en-ID" sz="1600" b="0" i="0" u="none" strike="noStrike" dirty="0" err="1">
                <a:solidFill>
                  <a:srgbClr val="000000"/>
                </a:solidFill>
                <a:effectLst/>
                <a:latin typeface="Delius Swash Caps" panose="020B0604020202020204" charset="0"/>
              </a:rPr>
              <a:t>tugas</a:t>
            </a:r>
            <a:endParaRPr lang="en-ID" sz="1600" b="0" i="0" u="none" strike="noStrike" dirty="0">
              <a:solidFill>
                <a:srgbClr val="FEB7C0"/>
              </a:solidFill>
              <a:effectLst/>
              <a:latin typeface="Noto Sans Symbols"/>
            </a:endParaRPr>
          </a:p>
        </p:txBody>
      </p:sp>
      <p:sp>
        <p:nvSpPr>
          <p:cNvPr id="2707" name="Google Shape;2707;p60"/>
          <p:cNvSpPr txBox="1">
            <a:spLocks noGrp="1"/>
          </p:cNvSpPr>
          <p:nvPr>
            <p:ph type="title"/>
          </p:nvPr>
        </p:nvSpPr>
        <p:spPr>
          <a:xfrm>
            <a:off x="713225" y="539000"/>
            <a:ext cx="7717500" cy="44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Class Rules</a:t>
            </a:r>
            <a:endParaRPr dirty="0"/>
          </a:p>
        </p:txBody>
      </p:sp>
      <p:grpSp>
        <p:nvGrpSpPr>
          <p:cNvPr id="2708" name="Google Shape;2708;p60"/>
          <p:cNvGrpSpPr/>
          <p:nvPr/>
        </p:nvGrpSpPr>
        <p:grpSpPr>
          <a:xfrm rot="335180">
            <a:off x="7726081" y="2227828"/>
            <a:ext cx="1244371" cy="687841"/>
            <a:chOff x="5721275" y="1941825"/>
            <a:chExt cx="2654592" cy="1467179"/>
          </a:xfrm>
        </p:grpSpPr>
        <p:sp>
          <p:nvSpPr>
            <p:cNvPr id="2709" name="Google Shape;2709;p60"/>
            <p:cNvSpPr/>
            <p:nvPr/>
          </p:nvSpPr>
          <p:spPr>
            <a:xfrm>
              <a:off x="5721275" y="1941825"/>
              <a:ext cx="2654592" cy="1467179"/>
            </a:xfrm>
            <a:custGeom>
              <a:avLst/>
              <a:gdLst/>
              <a:ahLst/>
              <a:cxnLst/>
              <a:rect l="l" t="t" r="r" b="b"/>
              <a:pathLst>
                <a:path w="67849" h="37495" extrusionOk="0">
                  <a:moveTo>
                    <a:pt x="24918" y="1"/>
                  </a:moveTo>
                  <a:cubicBezTo>
                    <a:pt x="24518" y="1"/>
                    <a:pt x="24151" y="68"/>
                    <a:pt x="23784" y="168"/>
                  </a:cubicBezTo>
                  <a:lnTo>
                    <a:pt x="23717" y="168"/>
                  </a:lnTo>
                  <a:cubicBezTo>
                    <a:pt x="22917" y="434"/>
                    <a:pt x="22116" y="735"/>
                    <a:pt x="21349" y="1102"/>
                  </a:cubicBezTo>
                  <a:cubicBezTo>
                    <a:pt x="20548" y="1502"/>
                    <a:pt x="19881" y="1835"/>
                    <a:pt x="19281" y="2169"/>
                  </a:cubicBezTo>
                  <a:cubicBezTo>
                    <a:pt x="18113" y="2836"/>
                    <a:pt x="16779" y="3637"/>
                    <a:pt x="15178" y="4671"/>
                  </a:cubicBezTo>
                  <a:cubicBezTo>
                    <a:pt x="14644" y="5038"/>
                    <a:pt x="14110" y="5405"/>
                    <a:pt x="13577" y="5772"/>
                  </a:cubicBezTo>
                  <a:lnTo>
                    <a:pt x="13210" y="6005"/>
                  </a:lnTo>
                  <a:cubicBezTo>
                    <a:pt x="12609" y="6439"/>
                    <a:pt x="12042" y="6806"/>
                    <a:pt x="11509" y="7206"/>
                  </a:cubicBezTo>
                  <a:lnTo>
                    <a:pt x="11308" y="7339"/>
                  </a:lnTo>
                  <a:cubicBezTo>
                    <a:pt x="10741" y="7740"/>
                    <a:pt x="10174" y="8140"/>
                    <a:pt x="9541" y="8640"/>
                  </a:cubicBezTo>
                  <a:cubicBezTo>
                    <a:pt x="9040" y="9007"/>
                    <a:pt x="8506" y="9408"/>
                    <a:pt x="8006" y="9808"/>
                  </a:cubicBezTo>
                  <a:cubicBezTo>
                    <a:pt x="7506" y="10208"/>
                    <a:pt x="7005" y="10608"/>
                    <a:pt x="6505" y="11009"/>
                  </a:cubicBezTo>
                  <a:cubicBezTo>
                    <a:pt x="6105" y="11142"/>
                    <a:pt x="5738" y="11309"/>
                    <a:pt x="5338" y="11476"/>
                  </a:cubicBezTo>
                  <a:cubicBezTo>
                    <a:pt x="1568" y="13344"/>
                    <a:pt x="0" y="17914"/>
                    <a:pt x="1268" y="23351"/>
                  </a:cubicBezTo>
                  <a:cubicBezTo>
                    <a:pt x="2069" y="26753"/>
                    <a:pt x="3670" y="29889"/>
                    <a:pt x="5938" y="32557"/>
                  </a:cubicBezTo>
                  <a:cubicBezTo>
                    <a:pt x="8773" y="35793"/>
                    <a:pt x="12142" y="37494"/>
                    <a:pt x="15678" y="37494"/>
                  </a:cubicBezTo>
                  <a:lnTo>
                    <a:pt x="15745" y="37494"/>
                  </a:lnTo>
                  <a:cubicBezTo>
                    <a:pt x="19081" y="37461"/>
                    <a:pt x="22316" y="35893"/>
                    <a:pt x="25018" y="32958"/>
                  </a:cubicBezTo>
                  <a:cubicBezTo>
                    <a:pt x="27353" y="30389"/>
                    <a:pt x="29021" y="27287"/>
                    <a:pt x="29922" y="23951"/>
                  </a:cubicBezTo>
                  <a:cubicBezTo>
                    <a:pt x="29955" y="23851"/>
                    <a:pt x="29988" y="23718"/>
                    <a:pt x="30022" y="23618"/>
                  </a:cubicBezTo>
                  <a:cubicBezTo>
                    <a:pt x="30856" y="26920"/>
                    <a:pt x="32457" y="29989"/>
                    <a:pt x="34725" y="32557"/>
                  </a:cubicBezTo>
                  <a:cubicBezTo>
                    <a:pt x="37561" y="35793"/>
                    <a:pt x="40896" y="37494"/>
                    <a:pt x="44432" y="37494"/>
                  </a:cubicBezTo>
                  <a:lnTo>
                    <a:pt x="44532" y="37494"/>
                  </a:lnTo>
                  <a:cubicBezTo>
                    <a:pt x="47868" y="37461"/>
                    <a:pt x="51070" y="35893"/>
                    <a:pt x="53805" y="32958"/>
                  </a:cubicBezTo>
                  <a:cubicBezTo>
                    <a:pt x="56107" y="30389"/>
                    <a:pt x="57775" y="27287"/>
                    <a:pt x="58709" y="23951"/>
                  </a:cubicBezTo>
                  <a:cubicBezTo>
                    <a:pt x="59776" y="19982"/>
                    <a:pt x="59543" y="16513"/>
                    <a:pt x="58008" y="14044"/>
                  </a:cubicBezTo>
                  <a:cubicBezTo>
                    <a:pt x="58042" y="14011"/>
                    <a:pt x="58475" y="13611"/>
                    <a:pt x="58475" y="13611"/>
                  </a:cubicBezTo>
                  <a:cubicBezTo>
                    <a:pt x="58776" y="13310"/>
                    <a:pt x="59043" y="13043"/>
                    <a:pt x="59309" y="12777"/>
                  </a:cubicBezTo>
                  <a:lnTo>
                    <a:pt x="60510" y="11576"/>
                  </a:lnTo>
                  <a:cubicBezTo>
                    <a:pt x="61011" y="11042"/>
                    <a:pt x="61544" y="10542"/>
                    <a:pt x="62011" y="10041"/>
                  </a:cubicBezTo>
                  <a:cubicBezTo>
                    <a:pt x="62578" y="10408"/>
                    <a:pt x="63279" y="10642"/>
                    <a:pt x="63979" y="10642"/>
                  </a:cubicBezTo>
                  <a:cubicBezTo>
                    <a:pt x="64346" y="10642"/>
                    <a:pt x="64713" y="10575"/>
                    <a:pt x="65080" y="10442"/>
                  </a:cubicBezTo>
                  <a:cubicBezTo>
                    <a:pt x="66881" y="9808"/>
                    <a:pt x="67849" y="7873"/>
                    <a:pt x="67248" y="6038"/>
                  </a:cubicBezTo>
                  <a:lnTo>
                    <a:pt x="67115" y="5738"/>
                  </a:lnTo>
                  <a:cubicBezTo>
                    <a:pt x="67082" y="5571"/>
                    <a:pt x="66982" y="5338"/>
                    <a:pt x="66848" y="5071"/>
                  </a:cubicBezTo>
                  <a:cubicBezTo>
                    <a:pt x="66715" y="4671"/>
                    <a:pt x="66515" y="4304"/>
                    <a:pt x="66314" y="3970"/>
                  </a:cubicBezTo>
                  <a:cubicBezTo>
                    <a:pt x="65981" y="3337"/>
                    <a:pt x="65581" y="2769"/>
                    <a:pt x="65080" y="2236"/>
                  </a:cubicBezTo>
                  <a:cubicBezTo>
                    <a:pt x="65013" y="2169"/>
                    <a:pt x="64947" y="2136"/>
                    <a:pt x="64880" y="2069"/>
                  </a:cubicBezTo>
                  <a:lnTo>
                    <a:pt x="64813" y="2002"/>
                  </a:lnTo>
                  <a:lnTo>
                    <a:pt x="64680" y="1902"/>
                  </a:lnTo>
                  <a:cubicBezTo>
                    <a:pt x="64546" y="1769"/>
                    <a:pt x="64380" y="1669"/>
                    <a:pt x="64180" y="1569"/>
                  </a:cubicBezTo>
                  <a:cubicBezTo>
                    <a:pt x="63813" y="1368"/>
                    <a:pt x="63412" y="1235"/>
                    <a:pt x="63012" y="1168"/>
                  </a:cubicBezTo>
                  <a:cubicBezTo>
                    <a:pt x="62779" y="1102"/>
                    <a:pt x="62578" y="1102"/>
                    <a:pt x="62345" y="1102"/>
                  </a:cubicBezTo>
                  <a:lnTo>
                    <a:pt x="61778" y="1102"/>
                  </a:lnTo>
                  <a:cubicBezTo>
                    <a:pt x="61644" y="1135"/>
                    <a:pt x="61511" y="1168"/>
                    <a:pt x="61378" y="1202"/>
                  </a:cubicBezTo>
                  <a:cubicBezTo>
                    <a:pt x="61344" y="1202"/>
                    <a:pt x="61177" y="1235"/>
                    <a:pt x="61177" y="1235"/>
                  </a:cubicBezTo>
                  <a:cubicBezTo>
                    <a:pt x="61011" y="1268"/>
                    <a:pt x="60844" y="1335"/>
                    <a:pt x="60710" y="1402"/>
                  </a:cubicBezTo>
                  <a:cubicBezTo>
                    <a:pt x="60444" y="1502"/>
                    <a:pt x="60210" y="1602"/>
                    <a:pt x="59977" y="1735"/>
                  </a:cubicBezTo>
                  <a:lnTo>
                    <a:pt x="59943" y="1769"/>
                  </a:lnTo>
                  <a:cubicBezTo>
                    <a:pt x="59576" y="1969"/>
                    <a:pt x="59276" y="2169"/>
                    <a:pt x="58942" y="2403"/>
                  </a:cubicBezTo>
                  <a:cubicBezTo>
                    <a:pt x="58375" y="2836"/>
                    <a:pt x="57942" y="3170"/>
                    <a:pt x="57508" y="3537"/>
                  </a:cubicBezTo>
                  <a:cubicBezTo>
                    <a:pt x="56541" y="4371"/>
                    <a:pt x="55607" y="5271"/>
                    <a:pt x="54906" y="5972"/>
                  </a:cubicBezTo>
                  <a:cubicBezTo>
                    <a:pt x="54573" y="6305"/>
                    <a:pt x="54272" y="6639"/>
                    <a:pt x="53939" y="6972"/>
                  </a:cubicBezTo>
                  <a:lnTo>
                    <a:pt x="53672" y="7273"/>
                  </a:lnTo>
                  <a:cubicBezTo>
                    <a:pt x="53305" y="7640"/>
                    <a:pt x="52972" y="8007"/>
                    <a:pt x="52638" y="8373"/>
                  </a:cubicBezTo>
                  <a:lnTo>
                    <a:pt x="52505" y="8540"/>
                  </a:lnTo>
                  <a:cubicBezTo>
                    <a:pt x="52171" y="8907"/>
                    <a:pt x="51804" y="9307"/>
                    <a:pt x="51437" y="9774"/>
                  </a:cubicBezTo>
                  <a:cubicBezTo>
                    <a:pt x="51304" y="9908"/>
                    <a:pt x="51170" y="10075"/>
                    <a:pt x="51037" y="10208"/>
                  </a:cubicBezTo>
                  <a:lnTo>
                    <a:pt x="50837" y="10208"/>
                  </a:lnTo>
                  <a:cubicBezTo>
                    <a:pt x="48568" y="10208"/>
                    <a:pt x="46400" y="11175"/>
                    <a:pt x="44532" y="12943"/>
                  </a:cubicBezTo>
                  <a:cubicBezTo>
                    <a:pt x="42864" y="11376"/>
                    <a:pt x="40663" y="10475"/>
                    <a:pt x="38361" y="10442"/>
                  </a:cubicBezTo>
                  <a:cubicBezTo>
                    <a:pt x="36860" y="10475"/>
                    <a:pt x="35392" y="10842"/>
                    <a:pt x="34058" y="11509"/>
                  </a:cubicBezTo>
                  <a:cubicBezTo>
                    <a:pt x="32624" y="12210"/>
                    <a:pt x="31456" y="13310"/>
                    <a:pt x="30689" y="14711"/>
                  </a:cubicBezTo>
                  <a:lnTo>
                    <a:pt x="29655" y="14711"/>
                  </a:lnTo>
                  <a:cubicBezTo>
                    <a:pt x="29021" y="13410"/>
                    <a:pt x="28054" y="12343"/>
                    <a:pt x="26820" y="11576"/>
                  </a:cubicBezTo>
                  <a:cubicBezTo>
                    <a:pt x="25419" y="10708"/>
                    <a:pt x="23784" y="10208"/>
                    <a:pt x="22116" y="10208"/>
                  </a:cubicBezTo>
                  <a:cubicBezTo>
                    <a:pt x="22018" y="10198"/>
                    <a:pt x="21921" y="10194"/>
                    <a:pt x="21823" y="10194"/>
                  </a:cubicBezTo>
                  <a:cubicBezTo>
                    <a:pt x="21587" y="10194"/>
                    <a:pt x="21351" y="10218"/>
                    <a:pt x="21115" y="10241"/>
                  </a:cubicBezTo>
                  <a:cubicBezTo>
                    <a:pt x="21849" y="9774"/>
                    <a:pt x="22550" y="9341"/>
                    <a:pt x="23217" y="8907"/>
                  </a:cubicBezTo>
                  <a:lnTo>
                    <a:pt x="24018" y="8407"/>
                  </a:lnTo>
                  <a:cubicBezTo>
                    <a:pt x="24685" y="9341"/>
                    <a:pt x="25752" y="9908"/>
                    <a:pt x="26886" y="9908"/>
                  </a:cubicBezTo>
                  <a:cubicBezTo>
                    <a:pt x="27053" y="9908"/>
                    <a:pt x="27220" y="9908"/>
                    <a:pt x="27353" y="9875"/>
                  </a:cubicBezTo>
                  <a:cubicBezTo>
                    <a:pt x="29221" y="9608"/>
                    <a:pt x="30556" y="7906"/>
                    <a:pt x="30322" y="6038"/>
                  </a:cubicBezTo>
                  <a:lnTo>
                    <a:pt x="30289" y="5772"/>
                  </a:lnTo>
                  <a:lnTo>
                    <a:pt x="30289" y="5638"/>
                  </a:lnTo>
                  <a:cubicBezTo>
                    <a:pt x="30255" y="5238"/>
                    <a:pt x="30189" y="4838"/>
                    <a:pt x="30055" y="4437"/>
                  </a:cubicBezTo>
                  <a:lnTo>
                    <a:pt x="30055" y="4371"/>
                  </a:lnTo>
                  <a:cubicBezTo>
                    <a:pt x="29855" y="3637"/>
                    <a:pt x="29555" y="2936"/>
                    <a:pt x="29155" y="2302"/>
                  </a:cubicBezTo>
                  <a:cubicBezTo>
                    <a:pt x="28988" y="2036"/>
                    <a:pt x="28788" y="1802"/>
                    <a:pt x="28587" y="1569"/>
                  </a:cubicBezTo>
                  <a:cubicBezTo>
                    <a:pt x="28421" y="1368"/>
                    <a:pt x="28221" y="1202"/>
                    <a:pt x="28020" y="1035"/>
                  </a:cubicBezTo>
                  <a:lnTo>
                    <a:pt x="27820" y="868"/>
                  </a:lnTo>
                  <a:cubicBezTo>
                    <a:pt x="27754" y="835"/>
                    <a:pt x="27687" y="768"/>
                    <a:pt x="27620" y="735"/>
                  </a:cubicBezTo>
                  <a:lnTo>
                    <a:pt x="27453" y="601"/>
                  </a:lnTo>
                  <a:cubicBezTo>
                    <a:pt x="27353" y="568"/>
                    <a:pt x="27253" y="501"/>
                    <a:pt x="27153" y="434"/>
                  </a:cubicBezTo>
                  <a:lnTo>
                    <a:pt x="27086" y="401"/>
                  </a:lnTo>
                  <a:lnTo>
                    <a:pt x="26886" y="301"/>
                  </a:lnTo>
                  <a:lnTo>
                    <a:pt x="26786" y="268"/>
                  </a:lnTo>
                  <a:cubicBezTo>
                    <a:pt x="26653" y="234"/>
                    <a:pt x="26486" y="168"/>
                    <a:pt x="26353" y="134"/>
                  </a:cubicBezTo>
                  <a:lnTo>
                    <a:pt x="26252" y="134"/>
                  </a:lnTo>
                  <a:cubicBezTo>
                    <a:pt x="25919" y="34"/>
                    <a:pt x="25585" y="1"/>
                    <a:pt x="252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76200" dir="3000000" algn="bl" rotWithShape="0">
                <a:schemeClr val="dk1">
                  <a:alpha val="8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60"/>
            <p:cNvSpPr/>
            <p:nvPr/>
          </p:nvSpPr>
          <p:spPr>
            <a:xfrm>
              <a:off x="5969499" y="2054083"/>
              <a:ext cx="825929" cy="497381"/>
            </a:xfrm>
            <a:custGeom>
              <a:avLst/>
              <a:gdLst/>
              <a:ahLst/>
              <a:cxnLst/>
              <a:rect l="l" t="t" r="r" b="b"/>
              <a:pathLst>
                <a:path w="21110" h="12711" extrusionOk="0">
                  <a:moveTo>
                    <a:pt x="18708" y="1502"/>
                  </a:moveTo>
                  <a:lnTo>
                    <a:pt x="18808" y="1535"/>
                  </a:lnTo>
                  <a:lnTo>
                    <a:pt x="18841" y="1568"/>
                  </a:lnTo>
                  <a:lnTo>
                    <a:pt x="18841" y="1568"/>
                  </a:lnTo>
                  <a:lnTo>
                    <a:pt x="18774" y="1535"/>
                  </a:lnTo>
                  <a:lnTo>
                    <a:pt x="18708" y="1502"/>
                  </a:lnTo>
                  <a:close/>
                  <a:moveTo>
                    <a:pt x="18708" y="1"/>
                  </a:moveTo>
                  <a:cubicBezTo>
                    <a:pt x="18507" y="34"/>
                    <a:pt x="18307" y="67"/>
                    <a:pt x="18141" y="101"/>
                  </a:cubicBezTo>
                  <a:cubicBezTo>
                    <a:pt x="17473" y="301"/>
                    <a:pt x="16840" y="568"/>
                    <a:pt x="16239" y="868"/>
                  </a:cubicBezTo>
                  <a:cubicBezTo>
                    <a:pt x="15605" y="1168"/>
                    <a:pt x="14972" y="1502"/>
                    <a:pt x="14338" y="1869"/>
                  </a:cubicBezTo>
                  <a:cubicBezTo>
                    <a:pt x="13037" y="2569"/>
                    <a:pt x="11703" y="3403"/>
                    <a:pt x="10402" y="4237"/>
                  </a:cubicBezTo>
                  <a:cubicBezTo>
                    <a:pt x="9735" y="4671"/>
                    <a:pt x="9101" y="5104"/>
                    <a:pt x="8467" y="5538"/>
                  </a:cubicBezTo>
                  <a:cubicBezTo>
                    <a:pt x="7800" y="5971"/>
                    <a:pt x="7199" y="6405"/>
                    <a:pt x="6599" y="6839"/>
                  </a:cubicBezTo>
                  <a:cubicBezTo>
                    <a:pt x="5999" y="7239"/>
                    <a:pt x="5431" y="7673"/>
                    <a:pt x="4898" y="8073"/>
                  </a:cubicBezTo>
                  <a:cubicBezTo>
                    <a:pt x="4364" y="8473"/>
                    <a:pt x="3864" y="8874"/>
                    <a:pt x="3397" y="9240"/>
                  </a:cubicBezTo>
                  <a:cubicBezTo>
                    <a:pt x="1562" y="10675"/>
                    <a:pt x="395" y="11742"/>
                    <a:pt x="395" y="11742"/>
                  </a:cubicBezTo>
                  <a:cubicBezTo>
                    <a:pt x="1" y="12108"/>
                    <a:pt x="319" y="12711"/>
                    <a:pt x="768" y="12711"/>
                  </a:cubicBezTo>
                  <a:cubicBezTo>
                    <a:pt x="851" y="12711"/>
                    <a:pt x="939" y="12690"/>
                    <a:pt x="1028" y="12643"/>
                  </a:cubicBezTo>
                  <a:cubicBezTo>
                    <a:pt x="1028" y="12643"/>
                    <a:pt x="2396" y="11876"/>
                    <a:pt x="4364" y="10641"/>
                  </a:cubicBezTo>
                  <a:cubicBezTo>
                    <a:pt x="4864" y="10341"/>
                    <a:pt x="5398" y="10008"/>
                    <a:pt x="5965" y="9641"/>
                  </a:cubicBezTo>
                  <a:cubicBezTo>
                    <a:pt x="6532" y="9274"/>
                    <a:pt x="7099" y="8907"/>
                    <a:pt x="7733" y="8507"/>
                  </a:cubicBezTo>
                  <a:lnTo>
                    <a:pt x="11536" y="5938"/>
                  </a:lnTo>
                  <a:cubicBezTo>
                    <a:pt x="12837" y="5104"/>
                    <a:pt x="14138" y="4270"/>
                    <a:pt x="15339" y="3503"/>
                  </a:cubicBezTo>
                  <a:cubicBezTo>
                    <a:pt x="15972" y="3136"/>
                    <a:pt x="16539" y="2769"/>
                    <a:pt x="17106" y="2436"/>
                  </a:cubicBezTo>
                  <a:cubicBezTo>
                    <a:pt x="17607" y="2135"/>
                    <a:pt x="18107" y="1902"/>
                    <a:pt x="18641" y="1668"/>
                  </a:cubicBezTo>
                  <a:cubicBezTo>
                    <a:pt x="18700" y="1639"/>
                    <a:pt x="18787" y="1609"/>
                    <a:pt x="18852" y="1579"/>
                  </a:cubicBezTo>
                  <a:lnTo>
                    <a:pt x="18852" y="1579"/>
                  </a:lnTo>
                  <a:lnTo>
                    <a:pt x="18874" y="1602"/>
                  </a:lnTo>
                  <a:cubicBezTo>
                    <a:pt x="18891" y="1618"/>
                    <a:pt x="18899" y="1618"/>
                    <a:pt x="18908" y="1618"/>
                  </a:cubicBezTo>
                  <a:cubicBezTo>
                    <a:pt x="18916" y="1618"/>
                    <a:pt x="18924" y="1618"/>
                    <a:pt x="18941" y="1635"/>
                  </a:cubicBezTo>
                  <a:cubicBezTo>
                    <a:pt x="19008" y="1668"/>
                    <a:pt x="19075" y="1735"/>
                    <a:pt x="19108" y="1802"/>
                  </a:cubicBezTo>
                  <a:cubicBezTo>
                    <a:pt x="19341" y="2069"/>
                    <a:pt x="19508" y="2369"/>
                    <a:pt x="19642" y="2669"/>
                  </a:cubicBezTo>
                  <a:cubicBezTo>
                    <a:pt x="19775" y="2969"/>
                    <a:pt x="19875" y="3270"/>
                    <a:pt x="19975" y="3570"/>
                  </a:cubicBezTo>
                  <a:cubicBezTo>
                    <a:pt x="20005" y="3835"/>
                    <a:pt x="20216" y="4048"/>
                    <a:pt x="20472" y="4048"/>
                  </a:cubicBezTo>
                  <a:cubicBezTo>
                    <a:pt x="20506" y="4048"/>
                    <a:pt x="20541" y="4045"/>
                    <a:pt x="20576" y="4037"/>
                  </a:cubicBezTo>
                  <a:cubicBezTo>
                    <a:pt x="20876" y="4003"/>
                    <a:pt x="21109" y="3737"/>
                    <a:pt x="21043" y="3403"/>
                  </a:cubicBezTo>
                  <a:cubicBezTo>
                    <a:pt x="21043" y="3403"/>
                    <a:pt x="21009" y="3303"/>
                    <a:pt x="21009" y="3103"/>
                  </a:cubicBezTo>
                  <a:cubicBezTo>
                    <a:pt x="20976" y="2836"/>
                    <a:pt x="20943" y="2536"/>
                    <a:pt x="20876" y="2269"/>
                  </a:cubicBezTo>
                  <a:cubicBezTo>
                    <a:pt x="20742" y="1802"/>
                    <a:pt x="20576" y="1368"/>
                    <a:pt x="20309" y="935"/>
                  </a:cubicBezTo>
                  <a:cubicBezTo>
                    <a:pt x="20209" y="801"/>
                    <a:pt x="20109" y="668"/>
                    <a:pt x="20009" y="568"/>
                  </a:cubicBezTo>
                  <a:cubicBezTo>
                    <a:pt x="19942" y="501"/>
                    <a:pt x="19842" y="401"/>
                    <a:pt x="19775" y="334"/>
                  </a:cubicBezTo>
                  <a:lnTo>
                    <a:pt x="19642" y="234"/>
                  </a:lnTo>
                  <a:lnTo>
                    <a:pt x="19542" y="201"/>
                  </a:lnTo>
                  <a:lnTo>
                    <a:pt x="19475" y="134"/>
                  </a:lnTo>
                  <a:lnTo>
                    <a:pt x="19441" y="134"/>
                  </a:lnTo>
                  <a:lnTo>
                    <a:pt x="19375" y="101"/>
                  </a:lnTo>
                  <a:lnTo>
                    <a:pt x="19341" y="101"/>
                  </a:lnTo>
                  <a:lnTo>
                    <a:pt x="19175" y="34"/>
                  </a:lnTo>
                  <a:cubicBezTo>
                    <a:pt x="19041" y="1"/>
                    <a:pt x="18874" y="1"/>
                    <a:pt x="187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60"/>
            <p:cNvSpPr/>
            <p:nvPr/>
          </p:nvSpPr>
          <p:spPr>
            <a:xfrm>
              <a:off x="7707188" y="2098454"/>
              <a:ext cx="541373" cy="465138"/>
            </a:xfrm>
            <a:custGeom>
              <a:avLst/>
              <a:gdLst/>
              <a:ahLst/>
              <a:cxnLst/>
              <a:rect l="l" t="t" r="r" b="b"/>
              <a:pathLst>
                <a:path w="13837" h="11887" extrusionOk="0">
                  <a:moveTo>
                    <a:pt x="11090" y="1468"/>
                  </a:moveTo>
                  <a:lnTo>
                    <a:pt x="11090" y="1468"/>
                  </a:lnTo>
                  <a:cubicBezTo>
                    <a:pt x="11150" y="1513"/>
                    <a:pt x="11209" y="1565"/>
                    <a:pt x="11269" y="1620"/>
                  </a:cubicBezTo>
                  <a:lnTo>
                    <a:pt x="11269" y="1620"/>
                  </a:lnTo>
                  <a:cubicBezTo>
                    <a:pt x="11254" y="1616"/>
                    <a:pt x="11238" y="1610"/>
                    <a:pt x="11223" y="1602"/>
                  </a:cubicBezTo>
                  <a:cubicBezTo>
                    <a:pt x="11190" y="1568"/>
                    <a:pt x="11156" y="1535"/>
                    <a:pt x="11123" y="1502"/>
                  </a:cubicBezTo>
                  <a:lnTo>
                    <a:pt x="11090" y="1468"/>
                  </a:lnTo>
                  <a:close/>
                  <a:moveTo>
                    <a:pt x="11390" y="1"/>
                  </a:moveTo>
                  <a:lnTo>
                    <a:pt x="11256" y="34"/>
                  </a:lnTo>
                  <a:lnTo>
                    <a:pt x="11190" y="34"/>
                  </a:lnTo>
                  <a:lnTo>
                    <a:pt x="11023" y="101"/>
                  </a:lnTo>
                  <a:cubicBezTo>
                    <a:pt x="10856" y="167"/>
                    <a:pt x="10723" y="234"/>
                    <a:pt x="10589" y="301"/>
                  </a:cubicBezTo>
                  <a:cubicBezTo>
                    <a:pt x="10356" y="434"/>
                    <a:pt x="10122" y="601"/>
                    <a:pt x="9922" y="735"/>
                  </a:cubicBezTo>
                  <a:cubicBezTo>
                    <a:pt x="9522" y="1068"/>
                    <a:pt x="9088" y="1368"/>
                    <a:pt x="8688" y="1735"/>
                  </a:cubicBezTo>
                  <a:cubicBezTo>
                    <a:pt x="7854" y="2436"/>
                    <a:pt x="7020" y="3236"/>
                    <a:pt x="6219" y="4037"/>
                  </a:cubicBezTo>
                  <a:cubicBezTo>
                    <a:pt x="5786" y="4437"/>
                    <a:pt x="5419" y="4871"/>
                    <a:pt x="5019" y="5271"/>
                  </a:cubicBezTo>
                  <a:cubicBezTo>
                    <a:pt x="4618" y="5671"/>
                    <a:pt x="4251" y="6105"/>
                    <a:pt x="3918" y="6505"/>
                  </a:cubicBezTo>
                  <a:cubicBezTo>
                    <a:pt x="3551" y="6906"/>
                    <a:pt x="3217" y="7273"/>
                    <a:pt x="2884" y="7639"/>
                  </a:cubicBezTo>
                  <a:cubicBezTo>
                    <a:pt x="2583" y="8040"/>
                    <a:pt x="2283" y="8373"/>
                    <a:pt x="2016" y="8707"/>
                  </a:cubicBezTo>
                  <a:cubicBezTo>
                    <a:pt x="916" y="10041"/>
                    <a:pt x="282" y="11009"/>
                    <a:pt x="282" y="11009"/>
                  </a:cubicBezTo>
                  <a:cubicBezTo>
                    <a:pt x="0" y="11418"/>
                    <a:pt x="328" y="11886"/>
                    <a:pt x="721" y="11886"/>
                  </a:cubicBezTo>
                  <a:cubicBezTo>
                    <a:pt x="840" y="11886"/>
                    <a:pt x="966" y="11843"/>
                    <a:pt x="1082" y="11742"/>
                  </a:cubicBezTo>
                  <a:cubicBezTo>
                    <a:pt x="1082" y="11742"/>
                    <a:pt x="1983" y="11042"/>
                    <a:pt x="3217" y="9874"/>
                  </a:cubicBezTo>
                  <a:cubicBezTo>
                    <a:pt x="3517" y="9574"/>
                    <a:pt x="3884" y="9274"/>
                    <a:pt x="4218" y="8940"/>
                  </a:cubicBezTo>
                  <a:cubicBezTo>
                    <a:pt x="4585" y="8607"/>
                    <a:pt x="4952" y="8240"/>
                    <a:pt x="5319" y="7873"/>
                  </a:cubicBezTo>
                  <a:cubicBezTo>
                    <a:pt x="5686" y="7506"/>
                    <a:pt x="6086" y="7106"/>
                    <a:pt x="6486" y="6739"/>
                  </a:cubicBezTo>
                  <a:lnTo>
                    <a:pt x="7654" y="5538"/>
                  </a:lnTo>
                  <a:cubicBezTo>
                    <a:pt x="8454" y="4737"/>
                    <a:pt x="9255" y="3937"/>
                    <a:pt x="9989" y="3203"/>
                  </a:cubicBezTo>
                  <a:cubicBezTo>
                    <a:pt x="10356" y="2836"/>
                    <a:pt x="10689" y="2502"/>
                    <a:pt x="11056" y="2202"/>
                  </a:cubicBezTo>
                  <a:cubicBezTo>
                    <a:pt x="11202" y="2056"/>
                    <a:pt x="11349" y="1935"/>
                    <a:pt x="11472" y="1818"/>
                  </a:cubicBezTo>
                  <a:lnTo>
                    <a:pt x="11472" y="1818"/>
                  </a:lnTo>
                  <a:cubicBezTo>
                    <a:pt x="11478" y="1824"/>
                    <a:pt x="11484" y="1830"/>
                    <a:pt x="11490" y="1835"/>
                  </a:cubicBezTo>
                  <a:cubicBezTo>
                    <a:pt x="11557" y="1869"/>
                    <a:pt x="11590" y="1935"/>
                    <a:pt x="11657" y="1969"/>
                  </a:cubicBezTo>
                  <a:lnTo>
                    <a:pt x="11790" y="2169"/>
                  </a:lnTo>
                  <a:cubicBezTo>
                    <a:pt x="11990" y="2402"/>
                    <a:pt x="12190" y="2636"/>
                    <a:pt x="12324" y="2836"/>
                  </a:cubicBezTo>
                  <a:lnTo>
                    <a:pt x="12591" y="3270"/>
                  </a:lnTo>
                  <a:lnTo>
                    <a:pt x="12691" y="3436"/>
                  </a:lnTo>
                  <a:lnTo>
                    <a:pt x="12724" y="3470"/>
                  </a:lnTo>
                  <a:cubicBezTo>
                    <a:pt x="12844" y="3645"/>
                    <a:pt x="13011" y="3719"/>
                    <a:pt x="13176" y="3719"/>
                  </a:cubicBezTo>
                  <a:cubicBezTo>
                    <a:pt x="13512" y="3719"/>
                    <a:pt x="13837" y="3406"/>
                    <a:pt x="13725" y="3003"/>
                  </a:cubicBezTo>
                  <a:lnTo>
                    <a:pt x="13625" y="2769"/>
                  </a:lnTo>
                  <a:cubicBezTo>
                    <a:pt x="13558" y="2603"/>
                    <a:pt x="13491" y="2402"/>
                    <a:pt x="13425" y="2202"/>
                  </a:cubicBezTo>
                  <a:cubicBezTo>
                    <a:pt x="13291" y="1902"/>
                    <a:pt x="13158" y="1635"/>
                    <a:pt x="12991" y="1335"/>
                  </a:cubicBezTo>
                  <a:cubicBezTo>
                    <a:pt x="12791" y="968"/>
                    <a:pt x="12524" y="601"/>
                    <a:pt x="12224" y="268"/>
                  </a:cubicBezTo>
                  <a:lnTo>
                    <a:pt x="12157" y="201"/>
                  </a:lnTo>
                  <a:lnTo>
                    <a:pt x="12024" y="134"/>
                  </a:lnTo>
                  <a:cubicBezTo>
                    <a:pt x="11923" y="67"/>
                    <a:pt x="11857" y="34"/>
                    <a:pt x="11757" y="34"/>
                  </a:cubicBezTo>
                  <a:cubicBezTo>
                    <a:pt x="11690" y="34"/>
                    <a:pt x="11623" y="1"/>
                    <a:pt x="115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60"/>
            <p:cNvSpPr/>
            <p:nvPr/>
          </p:nvSpPr>
          <p:spPr>
            <a:xfrm>
              <a:off x="6751070" y="2631767"/>
              <a:ext cx="302827" cy="111364"/>
            </a:xfrm>
            <a:custGeom>
              <a:avLst/>
              <a:gdLst/>
              <a:ahLst/>
              <a:cxnLst/>
              <a:rect l="l" t="t" r="r" b="b"/>
              <a:pathLst>
                <a:path w="7740" h="2846" extrusionOk="0">
                  <a:moveTo>
                    <a:pt x="4084" y="1"/>
                  </a:moveTo>
                  <a:cubicBezTo>
                    <a:pt x="4013" y="1"/>
                    <a:pt x="3941" y="5"/>
                    <a:pt x="3870" y="14"/>
                  </a:cubicBezTo>
                  <a:cubicBezTo>
                    <a:pt x="3799" y="9"/>
                    <a:pt x="3729" y="7"/>
                    <a:pt x="3659" y="7"/>
                  </a:cubicBezTo>
                  <a:cubicBezTo>
                    <a:pt x="3196" y="7"/>
                    <a:pt x="2736" y="98"/>
                    <a:pt x="2302" y="214"/>
                  </a:cubicBezTo>
                  <a:cubicBezTo>
                    <a:pt x="2102" y="281"/>
                    <a:pt x="1868" y="381"/>
                    <a:pt x="1668" y="481"/>
                  </a:cubicBezTo>
                  <a:cubicBezTo>
                    <a:pt x="1468" y="547"/>
                    <a:pt x="1301" y="648"/>
                    <a:pt x="1134" y="781"/>
                  </a:cubicBezTo>
                  <a:cubicBezTo>
                    <a:pt x="867" y="914"/>
                    <a:pt x="601" y="1115"/>
                    <a:pt x="400" y="1348"/>
                  </a:cubicBezTo>
                  <a:cubicBezTo>
                    <a:pt x="300" y="1415"/>
                    <a:pt x="234" y="1481"/>
                    <a:pt x="200" y="1515"/>
                  </a:cubicBezTo>
                  <a:cubicBezTo>
                    <a:pt x="167" y="1548"/>
                    <a:pt x="167" y="1582"/>
                    <a:pt x="134" y="1582"/>
                  </a:cubicBezTo>
                  <a:lnTo>
                    <a:pt x="100" y="1682"/>
                  </a:lnTo>
                  <a:cubicBezTo>
                    <a:pt x="34" y="1815"/>
                    <a:pt x="0" y="1948"/>
                    <a:pt x="67" y="2082"/>
                  </a:cubicBezTo>
                  <a:cubicBezTo>
                    <a:pt x="124" y="2367"/>
                    <a:pt x="351" y="2530"/>
                    <a:pt x="624" y="2530"/>
                  </a:cubicBezTo>
                  <a:cubicBezTo>
                    <a:pt x="671" y="2530"/>
                    <a:pt x="719" y="2525"/>
                    <a:pt x="767" y="2516"/>
                  </a:cubicBezTo>
                  <a:lnTo>
                    <a:pt x="834" y="2516"/>
                  </a:lnTo>
                  <a:lnTo>
                    <a:pt x="1034" y="2482"/>
                  </a:lnTo>
                  <a:lnTo>
                    <a:pt x="1768" y="2315"/>
                  </a:lnTo>
                  <a:cubicBezTo>
                    <a:pt x="1935" y="2315"/>
                    <a:pt x="2102" y="2282"/>
                    <a:pt x="2268" y="2249"/>
                  </a:cubicBezTo>
                  <a:cubicBezTo>
                    <a:pt x="2435" y="2215"/>
                    <a:pt x="2602" y="2182"/>
                    <a:pt x="2769" y="2149"/>
                  </a:cubicBezTo>
                  <a:cubicBezTo>
                    <a:pt x="2910" y="2125"/>
                    <a:pt x="3035" y="2101"/>
                    <a:pt x="3167" y="2101"/>
                  </a:cubicBezTo>
                  <a:cubicBezTo>
                    <a:pt x="3222" y="2101"/>
                    <a:pt x="3277" y="2106"/>
                    <a:pt x="3336" y="2115"/>
                  </a:cubicBezTo>
                  <a:lnTo>
                    <a:pt x="3870" y="2115"/>
                  </a:lnTo>
                  <a:cubicBezTo>
                    <a:pt x="3925" y="2104"/>
                    <a:pt x="3981" y="2100"/>
                    <a:pt x="4038" y="2100"/>
                  </a:cubicBezTo>
                  <a:cubicBezTo>
                    <a:pt x="4151" y="2100"/>
                    <a:pt x="4270" y="2115"/>
                    <a:pt x="4403" y="2115"/>
                  </a:cubicBezTo>
                  <a:lnTo>
                    <a:pt x="4670" y="2115"/>
                  </a:lnTo>
                  <a:cubicBezTo>
                    <a:pt x="4737" y="2149"/>
                    <a:pt x="4804" y="2149"/>
                    <a:pt x="4904" y="2182"/>
                  </a:cubicBezTo>
                  <a:cubicBezTo>
                    <a:pt x="5070" y="2182"/>
                    <a:pt x="5204" y="2215"/>
                    <a:pt x="5371" y="2282"/>
                  </a:cubicBezTo>
                  <a:cubicBezTo>
                    <a:pt x="5437" y="2282"/>
                    <a:pt x="5504" y="2315"/>
                    <a:pt x="5604" y="2315"/>
                  </a:cubicBezTo>
                  <a:lnTo>
                    <a:pt x="5804" y="2415"/>
                  </a:lnTo>
                  <a:cubicBezTo>
                    <a:pt x="5938" y="2449"/>
                    <a:pt x="6071" y="2482"/>
                    <a:pt x="6171" y="2549"/>
                  </a:cubicBezTo>
                  <a:cubicBezTo>
                    <a:pt x="6271" y="2582"/>
                    <a:pt x="6371" y="2649"/>
                    <a:pt x="6471" y="2682"/>
                  </a:cubicBezTo>
                  <a:lnTo>
                    <a:pt x="6738" y="2782"/>
                  </a:lnTo>
                  <a:lnTo>
                    <a:pt x="6838" y="2816"/>
                  </a:lnTo>
                  <a:cubicBezTo>
                    <a:pt x="6900" y="2836"/>
                    <a:pt x="6960" y="2846"/>
                    <a:pt x="7018" y="2846"/>
                  </a:cubicBezTo>
                  <a:cubicBezTo>
                    <a:pt x="7434" y="2846"/>
                    <a:pt x="7740" y="2362"/>
                    <a:pt x="7506" y="1982"/>
                  </a:cubicBezTo>
                  <a:cubicBezTo>
                    <a:pt x="7506" y="1982"/>
                    <a:pt x="7439" y="1848"/>
                    <a:pt x="7305" y="1682"/>
                  </a:cubicBezTo>
                  <a:cubicBezTo>
                    <a:pt x="7239" y="1582"/>
                    <a:pt x="7139" y="1481"/>
                    <a:pt x="7039" y="1348"/>
                  </a:cubicBezTo>
                  <a:cubicBezTo>
                    <a:pt x="6938" y="1215"/>
                    <a:pt x="6772" y="1081"/>
                    <a:pt x="6638" y="981"/>
                  </a:cubicBezTo>
                  <a:lnTo>
                    <a:pt x="6405" y="781"/>
                  </a:lnTo>
                  <a:cubicBezTo>
                    <a:pt x="6305" y="714"/>
                    <a:pt x="6205" y="681"/>
                    <a:pt x="6105" y="614"/>
                  </a:cubicBezTo>
                  <a:cubicBezTo>
                    <a:pt x="5904" y="481"/>
                    <a:pt x="5671" y="347"/>
                    <a:pt x="5437" y="281"/>
                  </a:cubicBezTo>
                  <a:cubicBezTo>
                    <a:pt x="5304" y="247"/>
                    <a:pt x="5204" y="181"/>
                    <a:pt x="5070" y="147"/>
                  </a:cubicBezTo>
                  <a:cubicBezTo>
                    <a:pt x="4937" y="114"/>
                    <a:pt x="4804" y="114"/>
                    <a:pt x="4670" y="80"/>
                  </a:cubicBezTo>
                  <a:cubicBezTo>
                    <a:pt x="4475" y="32"/>
                    <a:pt x="4279" y="1"/>
                    <a:pt x="40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60"/>
            <p:cNvSpPr/>
            <p:nvPr/>
          </p:nvSpPr>
          <p:spPr>
            <a:xfrm>
              <a:off x="5766389" y="2495954"/>
              <a:ext cx="1121675" cy="757713"/>
            </a:xfrm>
            <a:custGeom>
              <a:avLst/>
              <a:gdLst/>
              <a:ahLst/>
              <a:cxnLst/>
              <a:rect l="l" t="t" r="r" b="b"/>
              <a:pathLst>
                <a:path w="28669" h="19364" extrusionOk="0">
                  <a:moveTo>
                    <a:pt x="20943" y="0"/>
                  </a:moveTo>
                  <a:cubicBezTo>
                    <a:pt x="16929" y="0"/>
                    <a:pt x="14559" y="5753"/>
                    <a:pt x="14559" y="5753"/>
                  </a:cubicBezTo>
                  <a:cubicBezTo>
                    <a:pt x="14559" y="5753"/>
                    <a:pt x="12616" y="234"/>
                    <a:pt x="8472" y="234"/>
                  </a:cubicBezTo>
                  <a:cubicBezTo>
                    <a:pt x="7698" y="234"/>
                    <a:pt x="6848" y="426"/>
                    <a:pt x="5919" y="883"/>
                  </a:cubicBezTo>
                  <a:cubicBezTo>
                    <a:pt x="0" y="3776"/>
                    <a:pt x="6279" y="19363"/>
                    <a:pt x="14513" y="19363"/>
                  </a:cubicBezTo>
                  <a:cubicBezTo>
                    <a:pt x="14539" y="19363"/>
                    <a:pt x="14566" y="19363"/>
                    <a:pt x="14592" y="19363"/>
                  </a:cubicBezTo>
                  <a:cubicBezTo>
                    <a:pt x="22831" y="19296"/>
                    <a:pt x="28669" y="3918"/>
                    <a:pt x="23598" y="816"/>
                  </a:cubicBezTo>
                  <a:cubicBezTo>
                    <a:pt x="22649" y="240"/>
                    <a:pt x="21762" y="0"/>
                    <a:pt x="209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60"/>
            <p:cNvSpPr/>
            <p:nvPr/>
          </p:nvSpPr>
          <p:spPr>
            <a:xfrm>
              <a:off x="5842648" y="2454792"/>
              <a:ext cx="986693" cy="839299"/>
            </a:xfrm>
            <a:custGeom>
              <a:avLst/>
              <a:gdLst/>
              <a:ahLst/>
              <a:cxnLst/>
              <a:rect l="l" t="t" r="r" b="b"/>
              <a:pathLst>
                <a:path w="25219" h="21449" extrusionOk="0">
                  <a:moveTo>
                    <a:pt x="19014" y="2102"/>
                  </a:moveTo>
                  <a:cubicBezTo>
                    <a:pt x="19748" y="2135"/>
                    <a:pt x="20482" y="2369"/>
                    <a:pt x="21116" y="2769"/>
                  </a:cubicBezTo>
                  <a:cubicBezTo>
                    <a:pt x="22550" y="3636"/>
                    <a:pt x="22917" y="6305"/>
                    <a:pt x="22016" y="9540"/>
                  </a:cubicBezTo>
                  <a:cubicBezTo>
                    <a:pt x="20715" y="14277"/>
                    <a:pt x="16979" y="19347"/>
                    <a:pt x="12643" y="19381"/>
                  </a:cubicBezTo>
                  <a:lnTo>
                    <a:pt x="12576" y="19381"/>
                  </a:lnTo>
                  <a:cubicBezTo>
                    <a:pt x="9107" y="19381"/>
                    <a:pt x="4470" y="15445"/>
                    <a:pt x="3003" y="9107"/>
                  </a:cubicBezTo>
                  <a:cubicBezTo>
                    <a:pt x="2736" y="7939"/>
                    <a:pt x="2035" y="4036"/>
                    <a:pt x="4404" y="2869"/>
                  </a:cubicBezTo>
                  <a:cubicBezTo>
                    <a:pt x="5071" y="2535"/>
                    <a:pt x="5771" y="2335"/>
                    <a:pt x="6539" y="2335"/>
                  </a:cubicBezTo>
                  <a:cubicBezTo>
                    <a:pt x="9874" y="2335"/>
                    <a:pt x="11609" y="7105"/>
                    <a:pt x="11642" y="7172"/>
                  </a:cubicBezTo>
                  <a:cubicBezTo>
                    <a:pt x="11776" y="7572"/>
                    <a:pt x="12176" y="7839"/>
                    <a:pt x="12610" y="7839"/>
                  </a:cubicBezTo>
                  <a:cubicBezTo>
                    <a:pt x="13043" y="7839"/>
                    <a:pt x="13410" y="7606"/>
                    <a:pt x="13577" y="7205"/>
                  </a:cubicBezTo>
                  <a:cubicBezTo>
                    <a:pt x="13610" y="7139"/>
                    <a:pt x="15779" y="2102"/>
                    <a:pt x="19014" y="2102"/>
                  </a:cubicBezTo>
                  <a:close/>
                  <a:moveTo>
                    <a:pt x="19014" y="0"/>
                  </a:moveTo>
                  <a:cubicBezTo>
                    <a:pt x="15979" y="0"/>
                    <a:pt x="13844" y="2602"/>
                    <a:pt x="12676" y="4503"/>
                  </a:cubicBezTo>
                  <a:cubicBezTo>
                    <a:pt x="11609" y="2669"/>
                    <a:pt x="9607" y="234"/>
                    <a:pt x="6539" y="234"/>
                  </a:cubicBezTo>
                  <a:cubicBezTo>
                    <a:pt x="5471" y="267"/>
                    <a:pt x="4437" y="534"/>
                    <a:pt x="3503" y="1001"/>
                  </a:cubicBezTo>
                  <a:cubicBezTo>
                    <a:pt x="968" y="2268"/>
                    <a:pt x="1" y="5471"/>
                    <a:pt x="968" y="9574"/>
                  </a:cubicBezTo>
                  <a:cubicBezTo>
                    <a:pt x="1668" y="12509"/>
                    <a:pt x="3069" y="15244"/>
                    <a:pt x="5071" y="17513"/>
                  </a:cubicBezTo>
                  <a:cubicBezTo>
                    <a:pt x="7306" y="20115"/>
                    <a:pt x="9908" y="21449"/>
                    <a:pt x="12576" y="21449"/>
                  </a:cubicBezTo>
                  <a:lnTo>
                    <a:pt x="12643" y="21449"/>
                  </a:lnTo>
                  <a:cubicBezTo>
                    <a:pt x="18080" y="21416"/>
                    <a:pt x="22517" y="15678"/>
                    <a:pt x="24051" y="10074"/>
                  </a:cubicBezTo>
                  <a:cubicBezTo>
                    <a:pt x="25219" y="5804"/>
                    <a:pt x="24551" y="2402"/>
                    <a:pt x="22216" y="1001"/>
                  </a:cubicBezTo>
                  <a:cubicBezTo>
                    <a:pt x="21249" y="367"/>
                    <a:pt x="20148" y="34"/>
                    <a:pt x="190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60"/>
            <p:cNvSpPr/>
            <p:nvPr/>
          </p:nvSpPr>
          <p:spPr>
            <a:xfrm>
              <a:off x="6891459" y="2495954"/>
              <a:ext cx="1121675" cy="757713"/>
            </a:xfrm>
            <a:custGeom>
              <a:avLst/>
              <a:gdLst/>
              <a:ahLst/>
              <a:cxnLst/>
              <a:rect l="l" t="t" r="r" b="b"/>
              <a:pathLst>
                <a:path w="28669" h="19364" extrusionOk="0">
                  <a:moveTo>
                    <a:pt x="20943" y="0"/>
                  </a:moveTo>
                  <a:cubicBezTo>
                    <a:pt x="16929" y="0"/>
                    <a:pt x="14558" y="5753"/>
                    <a:pt x="14558" y="5753"/>
                  </a:cubicBezTo>
                  <a:cubicBezTo>
                    <a:pt x="14558" y="5753"/>
                    <a:pt x="12616" y="234"/>
                    <a:pt x="8472" y="234"/>
                  </a:cubicBezTo>
                  <a:cubicBezTo>
                    <a:pt x="7698" y="234"/>
                    <a:pt x="6848" y="426"/>
                    <a:pt x="5919" y="883"/>
                  </a:cubicBezTo>
                  <a:cubicBezTo>
                    <a:pt x="0" y="3776"/>
                    <a:pt x="6279" y="19363"/>
                    <a:pt x="14513" y="19363"/>
                  </a:cubicBezTo>
                  <a:cubicBezTo>
                    <a:pt x="14539" y="19363"/>
                    <a:pt x="14566" y="19363"/>
                    <a:pt x="14592" y="19363"/>
                  </a:cubicBezTo>
                  <a:cubicBezTo>
                    <a:pt x="22831" y="19296"/>
                    <a:pt x="28669" y="3918"/>
                    <a:pt x="23598" y="816"/>
                  </a:cubicBezTo>
                  <a:cubicBezTo>
                    <a:pt x="22649" y="240"/>
                    <a:pt x="21761" y="0"/>
                    <a:pt x="209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60"/>
            <p:cNvSpPr/>
            <p:nvPr/>
          </p:nvSpPr>
          <p:spPr>
            <a:xfrm>
              <a:off x="6969010" y="2454792"/>
              <a:ext cx="985402" cy="839299"/>
            </a:xfrm>
            <a:custGeom>
              <a:avLst/>
              <a:gdLst/>
              <a:ahLst/>
              <a:cxnLst/>
              <a:rect l="l" t="t" r="r" b="b"/>
              <a:pathLst>
                <a:path w="25186" h="21449" extrusionOk="0">
                  <a:moveTo>
                    <a:pt x="18981" y="2102"/>
                  </a:moveTo>
                  <a:cubicBezTo>
                    <a:pt x="19715" y="2135"/>
                    <a:pt x="20449" y="2369"/>
                    <a:pt x="21083" y="2769"/>
                  </a:cubicBezTo>
                  <a:cubicBezTo>
                    <a:pt x="22517" y="3636"/>
                    <a:pt x="22884" y="6305"/>
                    <a:pt x="21983" y="9540"/>
                  </a:cubicBezTo>
                  <a:cubicBezTo>
                    <a:pt x="20682" y="14277"/>
                    <a:pt x="16946" y="19347"/>
                    <a:pt x="12610" y="19381"/>
                  </a:cubicBezTo>
                  <a:lnTo>
                    <a:pt x="12543" y="19381"/>
                  </a:lnTo>
                  <a:cubicBezTo>
                    <a:pt x="9074" y="19381"/>
                    <a:pt x="4437" y="15445"/>
                    <a:pt x="2970" y="9107"/>
                  </a:cubicBezTo>
                  <a:cubicBezTo>
                    <a:pt x="2703" y="7939"/>
                    <a:pt x="2002" y="4036"/>
                    <a:pt x="4371" y="2869"/>
                  </a:cubicBezTo>
                  <a:cubicBezTo>
                    <a:pt x="5038" y="2535"/>
                    <a:pt x="5738" y="2335"/>
                    <a:pt x="6505" y="2335"/>
                  </a:cubicBezTo>
                  <a:cubicBezTo>
                    <a:pt x="9841" y="2335"/>
                    <a:pt x="11576" y="7105"/>
                    <a:pt x="11609" y="7172"/>
                  </a:cubicBezTo>
                  <a:cubicBezTo>
                    <a:pt x="11762" y="7631"/>
                    <a:pt x="12166" y="7864"/>
                    <a:pt x="12574" y="7864"/>
                  </a:cubicBezTo>
                  <a:cubicBezTo>
                    <a:pt x="12967" y="7864"/>
                    <a:pt x="13364" y="7647"/>
                    <a:pt x="13544" y="7205"/>
                  </a:cubicBezTo>
                  <a:cubicBezTo>
                    <a:pt x="13577" y="7139"/>
                    <a:pt x="15745" y="2102"/>
                    <a:pt x="18981" y="2102"/>
                  </a:cubicBezTo>
                  <a:close/>
                  <a:moveTo>
                    <a:pt x="18981" y="0"/>
                  </a:moveTo>
                  <a:cubicBezTo>
                    <a:pt x="15946" y="0"/>
                    <a:pt x="13811" y="2602"/>
                    <a:pt x="12643" y="4503"/>
                  </a:cubicBezTo>
                  <a:cubicBezTo>
                    <a:pt x="11576" y="2669"/>
                    <a:pt x="9574" y="234"/>
                    <a:pt x="6505" y="234"/>
                  </a:cubicBezTo>
                  <a:cubicBezTo>
                    <a:pt x="5438" y="267"/>
                    <a:pt x="4404" y="534"/>
                    <a:pt x="3470" y="1001"/>
                  </a:cubicBezTo>
                  <a:cubicBezTo>
                    <a:pt x="935" y="2268"/>
                    <a:pt x="1" y="5471"/>
                    <a:pt x="935" y="9574"/>
                  </a:cubicBezTo>
                  <a:cubicBezTo>
                    <a:pt x="1635" y="12509"/>
                    <a:pt x="3036" y="15244"/>
                    <a:pt x="5038" y="17513"/>
                  </a:cubicBezTo>
                  <a:cubicBezTo>
                    <a:pt x="7273" y="20115"/>
                    <a:pt x="9875" y="21449"/>
                    <a:pt x="12543" y="21449"/>
                  </a:cubicBezTo>
                  <a:lnTo>
                    <a:pt x="12643" y="21449"/>
                  </a:lnTo>
                  <a:cubicBezTo>
                    <a:pt x="18047" y="21416"/>
                    <a:pt x="22484" y="15678"/>
                    <a:pt x="24018" y="10074"/>
                  </a:cubicBezTo>
                  <a:cubicBezTo>
                    <a:pt x="25185" y="5804"/>
                    <a:pt x="24518" y="2402"/>
                    <a:pt x="22183" y="1001"/>
                  </a:cubicBezTo>
                  <a:cubicBezTo>
                    <a:pt x="21216" y="367"/>
                    <a:pt x="20115" y="34"/>
                    <a:pt x="189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60"/>
            <p:cNvSpPr/>
            <p:nvPr/>
          </p:nvSpPr>
          <p:spPr>
            <a:xfrm>
              <a:off x="6115445" y="2777636"/>
              <a:ext cx="74416" cy="75795"/>
            </a:xfrm>
            <a:custGeom>
              <a:avLst/>
              <a:gdLst/>
              <a:ahLst/>
              <a:cxnLst/>
              <a:rect l="l" t="t" r="r" b="b"/>
              <a:pathLst>
                <a:path w="1902" h="1937" extrusionOk="0">
                  <a:moveTo>
                    <a:pt x="1324" y="1"/>
                  </a:moveTo>
                  <a:cubicBezTo>
                    <a:pt x="1273" y="1"/>
                    <a:pt x="1220" y="7"/>
                    <a:pt x="1168" y="22"/>
                  </a:cubicBezTo>
                  <a:cubicBezTo>
                    <a:pt x="734" y="189"/>
                    <a:pt x="567" y="555"/>
                    <a:pt x="367" y="922"/>
                  </a:cubicBezTo>
                  <a:cubicBezTo>
                    <a:pt x="234" y="1123"/>
                    <a:pt x="134" y="1356"/>
                    <a:pt x="67" y="1590"/>
                  </a:cubicBezTo>
                  <a:cubicBezTo>
                    <a:pt x="0" y="1623"/>
                    <a:pt x="0" y="1723"/>
                    <a:pt x="67" y="1756"/>
                  </a:cubicBezTo>
                  <a:cubicBezTo>
                    <a:pt x="100" y="1790"/>
                    <a:pt x="134" y="1856"/>
                    <a:pt x="200" y="1890"/>
                  </a:cubicBezTo>
                  <a:cubicBezTo>
                    <a:pt x="248" y="1913"/>
                    <a:pt x="311" y="1937"/>
                    <a:pt x="380" y="1937"/>
                  </a:cubicBezTo>
                  <a:cubicBezTo>
                    <a:pt x="409" y="1937"/>
                    <a:pt x="438" y="1933"/>
                    <a:pt x="467" y="1923"/>
                  </a:cubicBezTo>
                  <a:cubicBezTo>
                    <a:pt x="634" y="1890"/>
                    <a:pt x="801" y="1823"/>
                    <a:pt x="968" y="1723"/>
                  </a:cubicBezTo>
                  <a:cubicBezTo>
                    <a:pt x="1134" y="1590"/>
                    <a:pt x="1301" y="1456"/>
                    <a:pt x="1468" y="1289"/>
                  </a:cubicBezTo>
                  <a:cubicBezTo>
                    <a:pt x="1701" y="1123"/>
                    <a:pt x="1868" y="856"/>
                    <a:pt x="1902" y="589"/>
                  </a:cubicBezTo>
                  <a:cubicBezTo>
                    <a:pt x="1902" y="246"/>
                    <a:pt x="1632" y="1"/>
                    <a:pt x="13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60"/>
            <p:cNvSpPr/>
            <p:nvPr/>
          </p:nvSpPr>
          <p:spPr>
            <a:xfrm>
              <a:off x="6158524" y="2796339"/>
              <a:ext cx="133573" cy="120520"/>
            </a:xfrm>
            <a:custGeom>
              <a:avLst/>
              <a:gdLst/>
              <a:ahLst/>
              <a:cxnLst/>
              <a:rect l="l" t="t" r="r" b="b"/>
              <a:pathLst>
                <a:path w="3414" h="3080" extrusionOk="0">
                  <a:moveTo>
                    <a:pt x="2321" y="1"/>
                  </a:moveTo>
                  <a:cubicBezTo>
                    <a:pt x="2140" y="1"/>
                    <a:pt x="1957" y="64"/>
                    <a:pt x="1801" y="211"/>
                  </a:cubicBezTo>
                  <a:cubicBezTo>
                    <a:pt x="1434" y="611"/>
                    <a:pt x="1067" y="1045"/>
                    <a:pt x="734" y="1445"/>
                  </a:cubicBezTo>
                  <a:cubicBezTo>
                    <a:pt x="367" y="1845"/>
                    <a:pt x="0" y="2246"/>
                    <a:pt x="33" y="2746"/>
                  </a:cubicBezTo>
                  <a:cubicBezTo>
                    <a:pt x="33" y="2946"/>
                    <a:pt x="167" y="3080"/>
                    <a:pt x="367" y="3080"/>
                  </a:cubicBezTo>
                  <a:cubicBezTo>
                    <a:pt x="834" y="2980"/>
                    <a:pt x="1301" y="2746"/>
                    <a:pt x="1668" y="2446"/>
                  </a:cubicBezTo>
                  <a:cubicBezTo>
                    <a:pt x="2202" y="2112"/>
                    <a:pt x="2669" y="1679"/>
                    <a:pt x="3036" y="1178"/>
                  </a:cubicBezTo>
                  <a:cubicBezTo>
                    <a:pt x="3413" y="599"/>
                    <a:pt x="2878" y="1"/>
                    <a:pt x="23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60"/>
            <p:cNvSpPr/>
            <p:nvPr/>
          </p:nvSpPr>
          <p:spPr>
            <a:xfrm>
              <a:off x="7181785" y="2678016"/>
              <a:ext cx="114167" cy="91369"/>
            </a:xfrm>
            <a:custGeom>
              <a:avLst/>
              <a:gdLst/>
              <a:ahLst/>
              <a:cxnLst/>
              <a:rect l="l" t="t" r="r" b="b"/>
              <a:pathLst>
                <a:path w="2918" h="2335" extrusionOk="0">
                  <a:moveTo>
                    <a:pt x="2089" y="0"/>
                  </a:moveTo>
                  <a:cubicBezTo>
                    <a:pt x="2018" y="0"/>
                    <a:pt x="1943" y="10"/>
                    <a:pt x="1868" y="33"/>
                  </a:cubicBezTo>
                  <a:cubicBezTo>
                    <a:pt x="1534" y="199"/>
                    <a:pt x="1201" y="466"/>
                    <a:pt x="967" y="766"/>
                  </a:cubicBezTo>
                  <a:cubicBezTo>
                    <a:pt x="767" y="1000"/>
                    <a:pt x="534" y="1233"/>
                    <a:pt x="334" y="1434"/>
                  </a:cubicBezTo>
                  <a:cubicBezTo>
                    <a:pt x="0" y="1767"/>
                    <a:pt x="234" y="2334"/>
                    <a:pt x="701" y="2334"/>
                  </a:cubicBezTo>
                  <a:cubicBezTo>
                    <a:pt x="1067" y="2301"/>
                    <a:pt x="1468" y="2201"/>
                    <a:pt x="1768" y="1967"/>
                  </a:cubicBezTo>
                  <a:cubicBezTo>
                    <a:pt x="2202" y="1734"/>
                    <a:pt x="2569" y="1367"/>
                    <a:pt x="2802" y="933"/>
                  </a:cubicBezTo>
                  <a:cubicBezTo>
                    <a:pt x="2918" y="442"/>
                    <a:pt x="2557" y="0"/>
                    <a:pt x="20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60"/>
            <p:cNvSpPr/>
            <p:nvPr/>
          </p:nvSpPr>
          <p:spPr>
            <a:xfrm>
              <a:off x="7243097" y="2725674"/>
              <a:ext cx="150240" cy="122673"/>
            </a:xfrm>
            <a:custGeom>
              <a:avLst/>
              <a:gdLst/>
              <a:ahLst/>
              <a:cxnLst/>
              <a:rect l="l" t="t" r="r" b="b"/>
              <a:pathLst>
                <a:path w="3840" h="3135" extrusionOk="0">
                  <a:moveTo>
                    <a:pt x="2819" y="0"/>
                  </a:moveTo>
                  <a:cubicBezTo>
                    <a:pt x="2630" y="0"/>
                    <a:pt x="2435" y="75"/>
                    <a:pt x="2269" y="249"/>
                  </a:cubicBezTo>
                  <a:cubicBezTo>
                    <a:pt x="1835" y="649"/>
                    <a:pt x="1435" y="1050"/>
                    <a:pt x="935" y="1450"/>
                  </a:cubicBezTo>
                  <a:cubicBezTo>
                    <a:pt x="468" y="1850"/>
                    <a:pt x="1" y="2184"/>
                    <a:pt x="134" y="2784"/>
                  </a:cubicBezTo>
                  <a:cubicBezTo>
                    <a:pt x="190" y="3005"/>
                    <a:pt x="382" y="3135"/>
                    <a:pt x="579" y="3135"/>
                  </a:cubicBezTo>
                  <a:cubicBezTo>
                    <a:pt x="620" y="3135"/>
                    <a:pt x="661" y="3129"/>
                    <a:pt x="701" y="3118"/>
                  </a:cubicBezTo>
                  <a:cubicBezTo>
                    <a:pt x="1168" y="2951"/>
                    <a:pt x="1602" y="2717"/>
                    <a:pt x="2002" y="2451"/>
                  </a:cubicBezTo>
                  <a:cubicBezTo>
                    <a:pt x="2603" y="2150"/>
                    <a:pt x="3103" y="1717"/>
                    <a:pt x="3470" y="1183"/>
                  </a:cubicBezTo>
                  <a:cubicBezTo>
                    <a:pt x="3840" y="592"/>
                    <a:pt x="3354" y="0"/>
                    <a:pt x="28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28" name="Google Shape;2728;p60"/>
          <p:cNvGrpSpPr/>
          <p:nvPr/>
        </p:nvGrpSpPr>
        <p:grpSpPr>
          <a:xfrm rot="2084330">
            <a:off x="4257594" y="4882202"/>
            <a:ext cx="1653874" cy="539975"/>
            <a:chOff x="2564525" y="5223525"/>
            <a:chExt cx="2556110" cy="834547"/>
          </a:xfrm>
        </p:grpSpPr>
        <p:sp>
          <p:nvSpPr>
            <p:cNvPr id="2729" name="Google Shape;2729;p60"/>
            <p:cNvSpPr/>
            <p:nvPr/>
          </p:nvSpPr>
          <p:spPr>
            <a:xfrm>
              <a:off x="2564525" y="5223525"/>
              <a:ext cx="2556110" cy="834547"/>
            </a:xfrm>
            <a:custGeom>
              <a:avLst/>
              <a:gdLst/>
              <a:ahLst/>
              <a:cxnLst/>
              <a:rect l="l" t="t" r="r" b="b"/>
              <a:pathLst>
                <a:path w="137333" h="44838" extrusionOk="0">
                  <a:moveTo>
                    <a:pt x="132358" y="3182"/>
                  </a:moveTo>
                  <a:lnTo>
                    <a:pt x="129681" y="5395"/>
                  </a:lnTo>
                  <a:cubicBezTo>
                    <a:pt x="128986" y="5986"/>
                    <a:pt x="128290" y="6555"/>
                    <a:pt x="127595" y="7124"/>
                  </a:cubicBezTo>
                  <a:cubicBezTo>
                    <a:pt x="127258" y="7398"/>
                    <a:pt x="127300" y="7566"/>
                    <a:pt x="127637" y="7798"/>
                  </a:cubicBezTo>
                  <a:cubicBezTo>
                    <a:pt x="129155" y="8810"/>
                    <a:pt x="130651" y="9864"/>
                    <a:pt x="132168" y="10875"/>
                  </a:cubicBezTo>
                  <a:cubicBezTo>
                    <a:pt x="132632" y="11170"/>
                    <a:pt x="132716" y="11339"/>
                    <a:pt x="132211" y="11718"/>
                  </a:cubicBezTo>
                  <a:cubicBezTo>
                    <a:pt x="130841" y="12793"/>
                    <a:pt x="129492" y="13910"/>
                    <a:pt x="128143" y="15048"/>
                  </a:cubicBezTo>
                  <a:cubicBezTo>
                    <a:pt x="127532" y="15554"/>
                    <a:pt x="127553" y="15554"/>
                    <a:pt x="128185" y="15997"/>
                  </a:cubicBezTo>
                  <a:lnTo>
                    <a:pt x="132463" y="18905"/>
                  </a:lnTo>
                  <a:cubicBezTo>
                    <a:pt x="133075" y="19327"/>
                    <a:pt x="133075" y="19369"/>
                    <a:pt x="132506" y="19854"/>
                  </a:cubicBezTo>
                  <a:cubicBezTo>
                    <a:pt x="131157" y="20971"/>
                    <a:pt x="129766" y="22109"/>
                    <a:pt x="128396" y="23226"/>
                  </a:cubicBezTo>
                  <a:cubicBezTo>
                    <a:pt x="128248" y="23352"/>
                    <a:pt x="128122" y="23500"/>
                    <a:pt x="127932" y="23668"/>
                  </a:cubicBezTo>
                  <a:cubicBezTo>
                    <a:pt x="129618" y="24806"/>
                    <a:pt x="131262" y="25945"/>
                    <a:pt x="132927" y="27040"/>
                  </a:cubicBezTo>
                  <a:cubicBezTo>
                    <a:pt x="133370" y="27336"/>
                    <a:pt x="133517" y="27462"/>
                    <a:pt x="132990" y="27884"/>
                  </a:cubicBezTo>
                  <a:cubicBezTo>
                    <a:pt x="131515" y="29022"/>
                    <a:pt x="130103" y="30244"/>
                    <a:pt x="128649" y="31403"/>
                  </a:cubicBezTo>
                  <a:cubicBezTo>
                    <a:pt x="128290" y="31698"/>
                    <a:pt x="128438" y="31825"/>
                    <a:pt x="128733" y="32014"/>
                  </a:cubicBezTo>
                  <a:cubicBezTo>
                    <a:pt x="130229" y="33026"/>
                    <a:pt x="131726" y="34017"/>
                    <a:pt x="133201" y="35028"/>
                  </a:cubicBezTo>
                  <a:cubicBezTo>
                    <a:pt x="133391" y="35176"/>
                    <a:pt x="133644" y="35239"/>
                    <a:pt x="133770" y="35534"/>
                  </a:cubicBezTo>
                  <a:cubicBezTo>
                    <a:pt x="132737" y="35597"/>
                    <a:pt x="131747" y="35618"/>
                    <a:pt x="130756" y="35661"/>
                  </a:cubicBezTo>
                  <a:cubicBezTo>
                    <a:pt x="128269" y="35808"/>
                    <a:pt x="125761" y="35850"/>
                    <a:pt x="123274" y="35998"/>
                  </a:cubicBezTo>
                  <a:cubicBezTo>
                    <a:pt x="122410" y="36040"/>
                    <a:pt x="121567" y="36082"/>
                    <a:pt x="120703" y="36082"/>
                  </a:cubicBezTo>
                  <a:cubicBezTo>
                    <a:pt x="117816" y="36272"/>
                    <a:pt x="114886" y="36398"/>
                    <a:pt x="111999" y="36525"/>
                  </a:cubicBezTo>
                  <a:cubicBezTo>
                    <a:pt x="110017" y="36588"/>
                    <a:pt x="108057" y="36756"/>
                    <a:pt x="106097" y="36756"/>
                  </a:cubicBezTo>
                  <a:cubicBezTo>
                    <a:pt x="105971" y="36862"/>
                    <a:pt x="105802" y="36883"/>
                    <a:pt x="105655" y="36883"/>
                  </a:cubicBezTo>
                  <a:cubicBezTo>
                    <a:pt x="103210" y="36967"/>
                    <a:pt x="100765" y="37052"/>
                    <a:pt x="98341" y="37157"/>
                  </a:cubicBezTo>
                  <a:cubicBezTo>
                    <a:pt x="96065" y="37262"/>
                    <a:pt x="93810" y="37410"/>
                    <a:pt x="91491" y="37515"/>
                  </a:cubicBezTo>
                  <a:cubicBezTo>
                    <a:pt x="89173" y="37621"/>
                    <a:pt x="86855" y="37684"/>
                    <a:pt x="84536" y="37831"/>
                  </a:cubicBezTo>
                  <a:cubicBezTo>
                    <a:pt x="81965" y="37979"/>
                    <a:pt x="79415" y="38148"/>
                    <a:pt x="76865" y="38211"/>
                  </a:cubicBezTo>
                  <a:lnTo>
                    <a:pt x="76865" y="38190"/>
                  </a:lnTo>
                  <a:cubicBezTo>
                    <a:pt x="74083" y="38379"/>
                    <a:pt x="71322" y="38506"/>
                    <a:pt x="68540" y="38590"/>
                  </a:cubicBezTo>
                  <a:cubicBezTo>
                    <a:pt x="67022" y="38632"/>
                    <a:pt x="65484" y="38738"/>
                    <a:pt x="63966" y="38801"/>
                  </a:cubicBezTo>
                  <a:cubicBezTo>
                    <a:pt x="61774" y="38948"/>
                    <a:pt x="59582" y="39012"/>
                    <a:pt x="57411" y="39117"/>
                  </a:cubicBezTo>
                  <a:cubicBezTo>
                    <a:pt x="54714" y="39243"/>
                    <a:pt x="52037" y="39412"/>
                    <a:pt x="49339" y="39475"/>
                  </a:cubicBezTo>
                  <a:cubicBezTo>
                    <a:pt x="46452" y="39686"/>
                    <a:pt x="43564" y="39791"/>
                    <a:pt x="40677" y="39897"/>
                  </a:cubicBezTo>
                  <a:cubicBezTo>
                    <a:pt x="38851" y="39992"/>
                    <a:pt x="37024" y="40156"/>
                    <a:pt x="35183" y="40156"/>
                  </a:cubicBezTo>
                  <a:cubicBezTo>
                    <a:pt x="34984" y="40156"/>
                    <a:pt x="34785" y="40154"/>
                    <a:pt x="34586" y="40150"/>
                  </a:cubicBezTo>
                  <a:cubicBezTo>
                    <a:pt x="34453" y="40259"/>
                    <a:pt x="34312" y="40277"/>
                    <a:pt x="34165" y="40277"/>
                  </a:cubicBezTo>
                  <a:cubicBezTo>
                    <a:pt x="34090" y="40277"/>
                    <a:pt x="34013" y="40272"/>
                    <a:pt x="33934" y="40272"/>
                  </a:cubicBezTo>
                  <a:cubicBezTo>
                    <a:pt x="33899" y="40272"/>
                    <a:pt x="33863" y="40273"/>
                    <a:pt x="33827" y="40276"/>
                  </a:cubicBezTo>
                  <a:cubicBezTo>
                    <a:pt x="31593" y="40360"/>
                    <a:pt x="29338" y="40445"/>
                    <a:pt x="27083" y="40571"/>
                  </a:cubicBezTo>
                  <a:cubicBezTo>
                    <a:pt x="24975" y="40656"/>
                    <a:pt x="22868" y="40803"/>
                    <a:pt x="20760" y="40930"/>
                  </a:cubicBezTo>
                  <a:cubicBezTo>
                    <a:pt x="20669" y="40937"/>
                    <a:pt x="20580" y="40939"/>
                    <a:pt x="20491" y="40939"/>
                  </a:cubicBezTo>
                  <a:cubicBezTo>
                    <a:pt x="20315" y="40939"/>
                    <a:pt x="20142" y="40930"/>
                    <a:pt x="19959" y="40930"/>
                  </a:cubicBezTo>
                  <a:lnTo>
                    <a:pt x="5290" y="41667"/>
                  </a:lnTo>
                  <a:cubicBezTo>
                    <a:pt x="5269" y="41604"/>
                    <a:pt x="5269" y="41541"/>
                    <a:pt x="5248" y="41499"/>
                  </a:cubicBezTo>
                  <a:cubicBezTo>
                    <a:pt x="5944" y="40740"/>
                    <a:pt x="6787" y="40171"/>
                    <a:pt x="7545" y="39517"/>
                  </a:cubicBezTo>
                  <a:cubicBezTo>
                    <a:pt x="8262" y="38885"/>
                    <a:pt x="8978" y="38274"/>
                    <a:pt x="9716" y="37705"/>
                  </a:cubicBezTo>
                  <a:cubicBezTo>
                    <a:pt x="10138" y="37389"/>
                    <a:pt x="10011" y="37241"/>
                    <a:pt x="9653" y="37030"/>
                  </a:cubicBezTo>
                  <a:cubicBezTo>
                    <a:pt x="8135" y="36019"/>
                    <a:pt x="6639" y="34986"/>
                    <a:pt x="5100" y="33996"/>
                  </a:cubicBezTo>
                  <a:cubicBezTo>
                    <a:pt x="4637" y="33679"/>
                    <a:pt x="4616" y="33511"/>
                    <a:pt x="5079" y="33152"/>
                  </a:cubicBezTo>
                  <a:cubicBezTo>
                    <a:pt x="6513" y="32014"/>
                    <a:pt x="7883" y="30834"/>
                    <a:pt x="9295" y="29696"/>
                  </a:cubicBezTo>
                  <a:cubicBezTo>
                    <a:pt x="9653" y="29380"/>
                    <a:pt x="9695" y="29211"/>
                    <a:pt x="9252" y="28937"/>
                  </a:cubicBezTo>
                  <a:cubicBezTo>
                    <a:pt x="7735" y="27947"/>
                    <a:pt x="6260" y="26914"/>
                    <a:pt x="4784" y="25902"/>
                  </a:cubicBezTo>
                  <a:cubicBezTo>
                    <a:pt x="4574" y="25776"/>
                    <a:pt x="4384" y="25649"/>
                    <a:pt x="4152" y="25481"/>
                  </a:cubicBezTo>
                  <a:lnTo>
                    <a:pt x="8178" y="22172"/>
                  </a:lnTo>
                  <a:cubicBezTo>
                    <a:pt x="8367" y="22003"/>
                    <a:pt x="8557" y="21856"/>
                    <a:pt x="8747" y="21708"/>
                  </a:cubicBezTo>
                  <a:cubicBezTo>
                    <a:pt x="9316" y="21202"/>
                    <a:pt x="9316" y="21202"/>
                    <a:pt x="8641" y="20760"/>
                  </a:cubicBezTo>
                  <a:cubicBezTo>
                    <a:pt x="7187" y="19769"/>
                    <a:pt x="5754" y="18779"/>
                    <a:pt x="4278" y="17809"/>
                  </a:cubicBezTo>
                  <a:cubicBezTo>
                    <a:pt x="3857" y="17535"/>
                    <a:pt x="3815" y="17346"/>
                    <a:pt x="4236" y="17008"/>
                  </a:cubicBezTo>
                  <a:cubicBezTo>
                    <a:pt x="5691" y="15828"/>
                    <a:pt x="7124" y="14627"/>
                    <a:pt x="8557" y="13468"/>
                  </a:cubicBezTo>
                  <a:cubicBezTo>
                    <a:pt x="8894" y="13194"/>
                    <a:pt x="8852" y="13088"/>
                    <a:pt x="8536" y="12856"/>
                  </a:cubicBezTo>
                  <a:cubicBezTo>
                    <a:pt x="6850" y="11760"/>
                    <a:pt x="5227" y="10643"/>
                    <a:pt x="3435" y="9442"/>
                  </a:cubicBezTo>
                  <a:cubicBezTo>
                    <a:pt x="4321" y="9295"/>
                    <a:pt x="5079" y="9316"/>
                    <a:pt x="5817" y="9273"/>
                  </a:cubicBezTo>
                  <a:cubicBezTo>
                    <a:pt x="8157" y="9126"/>
                    <a:pt x="10517" y="9084"/>
                    <a:pt x="12856" y="8957"/>
                  </a:cubicBezTo>
                  <a:cubicBezTo>
                    <a:pt x="14664" y="8858"/>
                    <a:pt x="16471" y="8703"/>
                    <a:pt x="18295" y="8703"/>
                  </a:cubicBezTo>
                  <a:cubicBezTo>
                    <a:pt x="18407" y="8703"/>
                    <a:pt x="18519" y="8703"/>
                    <a:pt x="18631" y="8704"/>
                  </a:cubicBezTo>
                  <a:cubicBezTo>
                    <a:pt x="18737" y="8617"/>
                    <a:pt x="18857" y="8573"/>
                    <a:pt x="18979" y="8573"/>
                  </a:cubicBezTo>
                  <a:cubicBezTo>
                    <a:pt x="19004" y="8573"/>
                    <a:pt x="19028" y="8574"/>
                    <a:pt x="19053" y="8578"/>
                  </a:cubicBezTo>
                  <a:cubicBezTo>
                    <a:pt x="21540" y="8494"/>
                    <a:pt x="24048" y="8409"/>
                    <a:pt x="26535" y="8304"/>
                  </a:cubicBezTo>
                  <a:cubicBezTo>
                    <a:pt x="28642" y="8199"/>
                    <a:pt x="30750" y="8051"/>
                    <a:pt x="32858" y="7925"/>
                  </a:cubicBezTo>
                  <a:cubicBezTo>
                    <a:pt x="33005" y="7925"/>
                    <a:pt x="33132" y="7946"/>
                    <a:pt x="33258" y="7946"/>
                  </a:cubicBezTo>
                  <a:cubicBezTo>
                    <a:pt x="35408" y="7840"/>
                    <a:pt x="37537" y="7756"/>
                    <a:pt x="39686" y="7651"/>
                  </a:cubicBezTo>
                  <a:cubicBezTo>
                    <a:pt x="42068" y="7545"/>
                    <a:pt x="44471" y="7398"/>
                    <a:pt x="46831" y="7271"/>
                  </a:cubicBezTo>
                  <a:cubicBezTo>
                    <a:pt x="46937" y="7264"/>
                    <a:pt x="47040" y="7262"/>
                    <a:pt x="47142" y="7262"/>
                  </a:cubicBezTo>
                  <a:cubicBezTo>
                    <a:pt x="47346" y="7262"/>
                    <a:pt x="47548" y="7271"/>
                    <a:pt x="47759" y="7271"/>
                  </a:cubicBezTo>
                  <a:cubicBezTo>
                    <a:pt x="49993" y="7166"/>
                    <a:pt x="52206" y="7082"/>
                    <a:pt x="54440" y="6955"/>
                  </a:cubicBezTo>
                  <a:cubicBezTo>
                    <a:pt x="57095" y="6808"/>
                    <a:pt x="59730" y="6597"/>
                    <a:pt x="62385" y="6597"/>
                  </a:cubicBezTo>
                  <a:cubicBezTo>
                    <a:pt x="62533" y="6534"/>
                    <a:pt x="62701" y="6491"/>
                    <a:pt x="62891" y="6470"/>
                  </a:cubicBezTo>
                  <a:cubicBezTo>
                    <a:pt x="65462" y="6386"/>
                    <a:pt x="68055" y="6281"/>
                    <a:pt x="70626" y="6175"/>
                  </a:cubicBezTo>
                  <a:cubicBezTo>
                    <a:pt x="72186" y="6112"/>
                    <a:pt x="73724" y="6028"/>
                    <a:pt x="75284" y="5965"/>
                  </a:cubicBezTo>
                  <a:cubicBezTo>
                    <a:pt x="77518" y="5859"/>
                    <a:pt x="79731" y="5775"/>
                    <a:pt x="81965" y="5648"/>
                  </a:cubicBezTo>
                  <a:cubicBezTo>
                    <a:pt x="84621" y="5501"/>
                    <a:pt x="87255" y="5290"/>
                    <a:pt x="89911" y="5269"/>
                  </a:cubicBezTo>
                  <a:cubicBezTo>
                    <a:pt x="90058" y="5227"/>
                    <a:pt x="90227" y="5185"/>
                    <a:pt x="90417" y="5164"/>
                  </a:cubicBezTo>
                  <a:cubicBezTo>
                    <a:pt x="92882" y="5058"/>
                    <a:pt x="95348" y="4974"/>
                    <a:pt x="97814" y="4869"/>
                  </a:cubicBezTo>
                  <a:cubicBezTo>
                    <a:pt x="100006" y="4784"/>
                    <a:pt x="102177" y="4637"/>
                    <a:pt x="104369" y="4510"/>
                  </a:cubicBezTo>
                  <a:cubicBezTo>
                    <a:pt x="106708" y="4426"/>
                    <a:pt x="109069" y="4321"/>
                    <a:pt x="111429" y="4215"/>
                  </a:cubicBezTo>
                  <a:cubicBezTo>
                    <a:pt x="113600" y="4110"/>
                    <a:pt x="115771" y="3962"/>
                    <a:pt x="117963" y="3857"/>
                  </a:cubicBezTo>
                  <a:cubicBezTo>
                    <a:pt x="118083" y="3843"/>
                    <a:pt x="118200" y="3838"/>
                    <a:pt x="118316" y="3838"/>
                  </a:cubicBezTo>
                  <a:cubicBezTo>
                    <a:pt x="118549" y="3838"/>
                    <a:pt x="118778" y="3857"/>
                    <a:pt x="119017" y="3857"/>
                  </a:cubicBezTo>
                  <a:lnTo>
                    <a:pt x="132358" y="3182"/>
                  </a:lnTo>
                  <a:close/>
                  <a:moveTo>
                    <a:pt x="131831" y="0"/>
                  </a:moveTo>
                  <a:cubicBezTo>
                    <a:pt x="129787" y="253"/>
                    <a:pt x="127468" y="211"/>
                    <a:pt x="125150" y="337"/>
                  </a:cubicBezTo>
                  <a:cubicBezTo>
                    <a:pt x="123232" y="464"/>
                    <a:pt x="121314" y="506"/>
                    <a:pt x="119396" y="590"/>
                  </a:cubicBezTo>
                  <a:cubicBezTo>
                    <a:pt x="117647" y="674"/>
                    <a:pt x="115898" y="780"/>
                    <a:pt x="114148" y="864"/>
                  </a:cubicBezTo>
                  <a:cubicBezTo>
                    <a:pt x="112357" y="948"/>
                    <a:pt x="110565" y="1033"/>
                    <a:pt x="108774" y="1117"/>
                  </a:cubicBezTo>
                  <a:cubicBezTo>
                    <a:pt x="107004" y="1201"/>
                    <a:pt x="105212" y="1307"/>
                    <a:pt x="103421" y="1391"/>
                  </a:cubicBezTo>
                  <a:lnTo>
                    <a:pt x="97646" y="1644"/>
                  </a:lnTo>
                  <a:lnTo>
                    <a:pt x="91744" y="1918"/>
                  </a:lnTo>
                  <a:cubicBezTo>
                    <a:pt x="89995" y="2002"/>
                    <a:pt x="88267" y="2108"/>
                    <a:pt x="86518" y="2171"/>
                  </a:cubicBezTo>
                  <a:cubicBezTo>
                    <a:pt x="83757" y="2297"/>
                    <a:pt x="81017" y="2445"/>
                    <a:pt x="78256" y="2571"/>
                  </a:cubicBezTo>
                  <a:cubicBezTo>
                    <a:pt x="76527" y="2677"/>
                    <a:pt x="74820" y="2761"/>
                    <a:pt x="73092" y="2845"/>
                  </a:cubicBezTo>
                  <a:cubicBezTo>
                    <a:pt x="70289" y="2972"/>
                    <a:pt x="67486" y="3098"/>
                    <a:pt x="64704" y="3246"/>
                  </a:cubicBezTo>
                  <a:cubicBezTo>
                    <a:pt x="62975" y="3330"/>
                    <a:pt x="61247" y="3435"/>
                    <a:pt x="59519" y="3499"/>
                  </a:cubicBezTo>
                  <a:cubicBezTo>
                    <a:pt x="56674" y="3625"/>
                    <a:pt x="53807" y="3773"/>
                    <a:pt x="50941" y="3899"/>
                  </a:cubicBezTo>
                  <a:cubicBezTo>
                    <a:pt x="49150" y="4004"/>
                    <a:pt x="47358" y="4089"/>
                    <a:pt x="45567" y="4173"/>
                  </a:cubicBezTo>
                  <a:cubicBezTo>
                    <a:pt x="42700" y="4300"/>
                    <a:pt x="39813" y="4447"/>
                    <a:pt x="36925" y="4573"/>
                  </a:cubicBezTo>
                  <a:cubicBezTo>
                    <a:pt x="35197" y="4658"/>
                    <a:pt x="33469" y="4763"/>
                    <a:pt x="31762" y="4847"/>
                  </a:cubicBezTo>
                  <a:cubicBezTo>
                    <a:pt x="28769" y="4953"/>
                    <a:pt x="25818" y="5100"/>
                    <a:pt x="22847" y="5248"/>
                  </a:cubicBezTo>
                  <a:cubicBezTo>
                    <a:pt x="21160" y="5332"/>
                    <a:pt x="19474" y="5438"/>
                    <a:pt x="17788" y="5501"/>
                  </a:cubicBezTo>
                  <a:cubicBezTo>
                    <a:pt x="14985" y="5627"/>
                    <a:pt x="12161" y="5796"/>
                    <a:pt x="9358" y="5901"/>
                  </a:cubicBezTo>
                  <a:cubicBezTo>
                    <a:pt x="7967" y="5965"/>
                    <a:pt x="6597" y="6028"/>
                    <a:pt x="5206" y="6091"/>
                  </a:cubicBezTo>
                  <a:cubicBezTo>
                    <a:pt x="4321" y="6154"/>
                    <a:pt x="3414" y="6049"/>
                    <a:pt x="2550" y="6323"/>
                  </a:cubicBezTo>
                  <a:cubicBezTo>
                    <a:pt x="1433" y="6681"/>
                    <a:pt x="632" y="7377"/>
                    <a:pt x="337" y="8536"/>
                  </a:cubicBezTo>
                  <a:cubicBezTo>
                    <a:pt x="0" y="9611"/>
                    <a:pt x="316" y="10770"/>
                    <a:pt x="1117" y="11550"/>
                  </a:cubicBezTo>
                  <a:cubicBezTo>
                    <a:pt x="1749" y="12182"/>
                    <a:pt x="2529" y="12603"/>
                    <a:pt x="3246" y="13088"/>
                  </a:cubicBezTo>
                  <a:cubicBezTo>
                    <a:pt x="3625" y="13320"/>
                    <a:pt x="3562" y="13489"/>
                    <a:pt x="3288" y="13699"/>
                  </a:cubicBezTo>
                  <a:cubicBezTo>
                    <a:pt x="2909" y="14016"/>
                    <a:pt x="2550" y="14332"/>
                    <a:pt x="2171" y="14627"/>
                  </a:cubicBezTo>
                  <a:cubicBezTo>
                    <a:pt x="127" y="16081"/>
                    <a:pt x="42" y="18779"/>
                    <a:pt x="2087" y="20128"/>
                  </a:cubicBezTo>
                  <a:cubicBezTo>
                    <a:pt x="2550" y="20444"/>
                    <a:pt x="3014" y="20781"/>
                    <a:pt x="3457" y="21055"/>
                  </a:cubicBezTo>
                  <a:cubicBezTo>
                    <a:pt x="3899" y="21308"/>
                    <a:pt x="3920" y="21582"/>
                    <a:pt x="3541" y="21877"/>
                  </a:cubicBezTo>
                  <a:cubicBezTo>
                    <a:pt x="3161" y="22172"/>
                    <a:pt x="2803" y="22509"/>
                    <a:pt x="2424" y="22783"/>
                  </a:cubicBezTo>
                  <a:cubicBezTo>
                    <a:pt x="485" y="24216"/>
                    <a:pt x="527" y="26872"/>
                    <a:pt x="2508" y="28221"/>
                  </a:cubicBezTo>
                  <a:cubicBezTo>
                    <a:pt x="2993" y="28558"/>
                    <a:pt x="3457" y="28937"/>
                    <a:pt x="3962" y="29232"/>
                  </a:cubicBezTo>
                  <a:cubicBezTo>
                    <a:pt x="4531" y="29549"/>
                    <a:pt x="4278" y="29759"/>
                    <a:pt x="3920" y="30012"/>
                  </a:cubicBezTo>
                  <a:cubicBezTo>
                    <a:pt x="3309" y="30476"/>
                    <a:pt x="2740" y="30982"/>
                    <a:pt x="2192" y="31509"/>
                  </a:cubicBezTo>
                  <a:cubicBezTo>
                    <a:pt x="948" y="32794"/>
                    <a:pt x="1244" y="35028"/>
                    <a:pt x="2466" y="35956"/>
                  </a:cubicBezTo>
                  <a:cubicBezTo>
                    <a:pt x="3098" y="36461"/>
                    <a:pt x="3773" y="36925"/>
                    <a:pt x="4447" y="37368"/>
                  </a:cubicBezTo>
                  <a:cubicBezTo>
                    <a:pt x="4742" y="37578"/>
                    <a:pt x="4763" y="37726"/>
                    <a:pt x="4489" y="37937"/>
                  </a:cubicBezTo>
                  <a:cubicBezTo>
                    <a:pt x="4026" y="38295"/>
                    <a:pt x="3625" y="38695"/>
                    <a:pt x="3161" y="39033"/>
                  </a:cubicBezTo>
                  <a:cubicBezTo>
                    <a:pt x="1665" y="40150"/>
                    <a:pt x="1286" y="42194"/>
                    <a:pt x="2382" y="43564"/>
                  </a:cubicBezTo>
                  <a:cubicBezTo>
                    <a:pt x="3127" y="44539"/>
                    <a:pt x="4133" y="44838"/>
                    <a:pt x="5320" y="44838"/>
                  </a:cubicBezTo>
                  <a:cubicBezTo>
                    <a:pt x="5441" y="44838"/>
                    <a:pt x="5565" y="44834"/>
                    <a:pt x="5691" y="44829"/>
                  </a:cubicBezTo>
                  <a:cubicBezTo>
                    <a:pt x="8409" y="44681"/>
                    <a:pt x="11149" y="44555"/>
                    <a:pt x="13868" y="44407"/>
                  </a:cubicBezTo>
                  <a:cubicBezTo>
                    <a:pt x="15596" y="44323"/>
                    <a:pt x="17325" y="44217"/>
                    <a:pt x="19053" y="44154"/>
                  </a:cubicBezTo>
                  <a:cubicBezTo>
                    <a:pt x="20908" y="44070"/>
                    <a:pt x="22762" y="43964"/>
                    <a:pt x="24617" y="43880"/>
                  </a:cubicBezTo>
                  <a:cubicBezTo>
                    <a:pt x="26451" y="43796"/>
                    <a:pt x="28284" y="43712"/>
                    <a:pt x="30118" y="43627"/>
                  </a:cubicBezTo>
                  <a:cubicBezTo>
                    <a:pt x="32015" y="43522"/>
                    <a:pt x="33912" y="43438"/>
                    <a:pt x="35829" y="43353"/>
                  </a:cubicBezTo>
                  <a:cubicBezTo>
                    <a:pt x="37663" y="43269"/>
                    <a:pt x="39476" y="43185"/>
                    <a:pt x="41330" y="43100"/>
                  </a:cubicBezTo>
                  <a:cubicBezTo>
                    <a:pt x="43227" y="42995"/>
                    <a:pt x="45124" y="42890"/>
                    <a:pt x="47021" y="42826"/>
                  </a:cubicBezTo>
                  <a:cubicBezTo>
                    <a:pt x="49698" y="42742"/>
                    <a:pt x="52332" y="42552"/>
                    <a:pt x="55009" y="42426"/>
                  </a:cubicBezTo>
                  <a:cubicBezTo>
                    <a:pt x="57706" y="42321"/>
                    <a:pt x="60383" y="42173"/>
                    <a:pt x="63081" y="42047"/>
                  </a:cubicBezTo>
                  <a:cubicBezTo>
                    <a:pt x="64914" y="41941"/>
                    <a:pt x="66727" y="41857"/>
                    <a:pt x="68582" y="41773"/>
                  </a:cubicBezTo>
                  <a:cubicBezTo>
                    <a:pt x="70521" y="41688"/>
                    <a:pt x="72460" y="41562"/>
                    <a:pt x="74399" y="41520"/>
                  </a:cubicBezTo>
                  <a:cubicBezTo>
                    <a:pt x="77118" y="41435"/>
                    <a:pt x="79815" y="41246"/>
                    <a:pt x="82534" y="41119"/>
                  </a:cubicBezTo>
                  <a:lnTo>
                    <a:pt x="87972" y="40845"/>
                  </a:lnTo>
                  <a:cubicBezTo>
                    <a:pt x="89700" y="40761"/>
                    <a:pt x="91449" y="40656"/>
                    <a:pt x="93199" y="40592"/>
                  </a:cubicBezTo>
                  <a:cubicBezTo>
                    <a:pt x="96002" y="40445"/>
                    <a:pt x="98784" y="40318"/>
                    <a:pt x="101587" y="40192"/>
                  </a:cubicBezTo>
                  <a:lnTo>
                    <a:pt x="107151" y="39918"/>
                  </a:lnTo>
                  <a:lnTo>
                    <a:pt x="112715" y="39665"/>
                  </a:lnTo>
                  <a:cubicBezTo>
                    <a:pt x="114549" y="39581"/>
                    <a:pt x="116382" y="39454"/>
                    <a:pt x="118216" y="39391"/>
                  </a:cubicBezTo>
                  <a:cubicBezTo>
                    <a:pt x="121019" y="39307"/>
                    <a:pt x="123822" y="39138"/>
                    <a:pt x="126604" y="38991"/>
                  </a:cubicBezTo>
                  <a:cubicBezTo>
                    <a:pt x="128965" y="38864"/>
                    <a:pt x="131325" y="38822"/>
                    <a:pt x="133686" y="38717"/>
                  </a:cubicBezTo>
                  <a:cubicBezTo>
                    <a:pt x="135372" y="38653"/>
                    <a:pt x="136510" y="37810"/>
                    <a:pt x="136953" y="36272"/>
                  </a:cubicBezTo>
                  <a:cubicBezTo>
                    <a:pt x="137332" y="34986"/>
                    <a:pt x="136721" y="33574"/>
                    <a:pt x="135414" y="32668"/>
                  </a:cubicBezTo>
                  <a:cubicBezTo>
                    <a:pt x="134972" y="32373"/>
                    <a:pt x="134550" y="32057"/>
                    <a:pt x="134086" y="31804"/>
                  </a:cubicBezTo>
                  <a:cubicBezTo>
                    <a:pt x="133749" y="31593"/>
                    <a:pt x="133707" y="31424"/>
                    <a:pt x="134002" y="31150"/>
                  </a:cubicBezTo>
                  <a:cubicBezTo>
                    <a:pt x="134487" y="30771"/>
                    <a:pt x="134929" y="30349"/>
                    <a:pt x="135414" y="29991"/>
                  </a:cubicBezTo>
                  <a:cubicBezTo>
                    <a:pt x="136953" y="28832"/>
                    <a:pt x="137100" y="26598"/>
                    <a:pt x="135751" y="25249"/>
                  </a:cubicBezTo>
                  <a:cubicBezTo>
                    <a:pt x="135119" y="24596"/>
                    <a:pt x="134339" y="24174"/>
                    <a:pt x="133602" y="23668"/>
                  </a:cubicBezTo>
                  <a:cubicBezTo>
                    <a:pt x="133222" y="23415"/>
                    <a:pt x="133285" y="23289"/>
                    <a:pt x="133602" y="23057"/>
                  </a:cubicBezTo>
                  <a:cubicBezTo>
                    <a:pt x="134002" y="22762"/>
                    <a:pt x="134360" y="22425"/>
                    <a:pt x="134761" y="22109"/>
                  </a:cubicBezTo>
                  <a:cubicBezTo>
                    <a:pt x="137100" y="20296"/>
                    <a:pt x="136573" y="17598"/>
                    <a:pt x="134445" y="16355"/>
                  </a:cubicBezTo>
                  <a:cubicBezTo>
                    <a:pt x="134065" y="16144"/>
                    <a:pt x="133749" y="15870"/>
                    <a:pt x="133391" y="15659"/>
                  </a:cubicBezTo>
                  <a:cubicBezTo>
                    <a:pt x="132822" y="15364"/>
                    <a:pt x="132990" y="15111"/>
                    <a:pt x="133391" y="14816"/>
                  </a:cubicBezTo>
                  <a:cubicBezTo>
                    <a:pt x="133981" y="14374"/>
                    <a:pt x="134550" y="13889"/>
                    <a:pt x="135077" y="13362"/>
                  </a:cubicBezTo>
                  <a:cubicBezTo>
                    <a:pt x="136236" y="12245"/>
                    <a:pt x="136067" y="9969"/>
                    <a:pt x="135014" y="9084"/>
                  </a:cubicBezTo>
                  <a:cubicBezTo>
                    <a:pt x="134360" y="8536"/>
                    <a:pt x="133665" y="8030"/>
                    <a:pt x="132948" y="7566"/>
                  </a:cubicBezTo>
                  <a:cubicBezTo>
                    <a:pt x="132548" y="7313"/>
                    <a:pt x="132569" y="7124"/>
                    <a:pt x="132906" y="6850"/>
                  </a:cubicBezTo>
                  <a:cubicBezTo>
                    <a:pt x="133264" y="6555"/>
                    <a:pt x="133602" y="6302"/>
                    <a:pt x="133939" y="6028"/>
                  </a:cubicBezTo>
                  <a:cubicBezTo>
                    <a:pt x="135309" y="5016"/>
                    <a:pt x="135793" y="3583"/>
                    <a:pt x="135309" y="2108"/>
                  </a:cubicBezTo>
                  <a:cubicBezTo>
                    <a:pt x="134866" y="759"/>
                    <a:pt x="133707" y="0"/>
                    <a:pt x="1318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66675" dir="2880000" algn="bl" rotWithShape="0">
                <a:schemeClr val="dk1">
                  <a:alpha val="8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60"/>
            <p:cNvSpPr/>
            <p:nvPr/>
          </p:nvSpPr>
          <p:spPr>
            <a:xfrm>
              <a:off x="2851254" y="5371002"/>
              <a:ext cx="356988" cy="614883"/>
            </a:xfrm>
            <a:custGeom>
              <a:avLst/>
              <a:gdLst/>
              <a:ahLst/>
              <a:cxnLst/>
              <a:rect l="l" t="t" r="r" b="b"/>
              <a:pathLst>
                <a:path w="19180" h="33036" extrusionOk="0">
                  <a:moveTo>
                    <a:pt x="17473" y="1"/>
                  </a:moveTo>
                  <a:cubicBezTo>
                    <a:pt x="15344" y="127"/>
                    <a:pt x="13236" y="275"/>
                    <a:pt x="11129" y="380"/>
                  </a:cubicBezTo>
                  <a:cubicBezTo>
                    <a:pt x="8642" y="485"/>
                    <a:pt x="6134" y="570"/>
                    <a:pt x="3647" y="654"/>
                  </a:cubicBezTo>
                  <a:cubicBezTo>
                    <a:pt x="3622" y="650"/>
                    <a:pt x="3598" y="649"/>
                    <a:pt x="3573" y="649"/>
                  </a:cubicBezTo>
                  <a:cubicBezTo>
                    <a:pt x="3451" y="649"/>
                    <a:pt x="3331" y="693"/>
                    <a:pt x="3225" y="780"/>
                  </a:cubicBezTo>
                  <a:cubicBezTo>
                    <a:pt x="2720" y="1961"/>
                    <a:pt x="1961" y="3014"/>
                    <a:pt x="1328" y="4131"/>
                  </a:cubicBezTo>
                  <a:cubicBezTo>
                    <a:pt x="991" y="4764"/>
                    <a:pt x="612" y="5396"/>
                    <a:pt x="211" y="6007"/>
                  </a:cubicBezTo>
                  <a:cubicBezTo>
                    <a:pt x="1" y="6281"/>
                    <a:pt x="1" y="6682"/>
                    <a:pt x="254" y="6935"/>
                  </a:cubicBezTo>
                  <a:cubicBezTo>
                    <a:pt x="1328" y="8410"/>
                    <a:pt x="2382" y="9885"/>
                    <a:pt x="3478" y="11339"/>
                  </a:cubicBezTo>
                  <a:cubicBezTo>
                    <a:pt x="3689" y="11529"/>
                    <a:pt x="3710" y="11845"/>
                    <a:pt x="3520" y="12077"/>
                  </a:cubicBezTo>
                  <a:cubicBezTo>
                    <a:pt x="2572" y="13637"/>
                    <a:pt x="1666" y="15196"/>
                    <a:pt x="717" y="16756"/>
                  </a:cubicBezTo>
                  <a:cubicBezTo>
                    <a:pt x="528" y="17030"/>
                    <a:pt x="549" y="17388"/>
                    <a:pt x="781" y="17641"/>
                  </a:cubicBezTo>
                  <a:cubicBezTo>
                    <a:pt x="1834" y="19074"/>
                    <a:pt x="2867" y="20550"/>
                    <a:pt x="3942" y="21983"/>
                  </a:cubicBezTo>
                  <a:cubicBezTo>
                    <a:pt x="4195" y="22257"/>
                    <a:pt x="4216" y="22678"/>
                    <a:pt x="3984" y="22973"/>
                  </a:cubicBezTo>
                  <a:cubicBezTo>
                    <a:pt x="3036" y="24512"/>
                    <a:pt x="2150" y="26072"/>
                    <a:pt x="1223" y="27610"/>
                  </a:cubicBezTo>
                  <a:cubicBezTo>
                    <a:pt x="1033" y="27863"/>
                    <a:pt x="1076" y="28200"/>
                    <a:pt x="1286" y="28432"/>
                  </a:cubicBezTo>
                  <a:cubicBezTo>
                    <a:pt x="2277" y="29760"/>
                    <a:pt x="3267" y="31109"/>
                    <a:pt x="4237" y="32458"/>
                  </a:cubicBezTo>
                  <a:cubicBezTo>
                    <a:pt x="4342" y="32647"/>
                    <a:pt x="4469" y="32837"/>
                    <a:pt x="4553" y="33027"/>
                  </a:cubicBezTo>
                  <a:cubicBezTo>
                    <a:pt x="4736" y="33027"/>
                    <a:pt x="4909" y="33036"/>
                    <a:pt x="5085" y="33036"/>
                  </a:cubicBezTo>
                  <a:cubicBezTo>
                    <a:pt x="5174" y="33036"/>
                    <a:pt x="5263" y="33034"/>
                    <a:pt x="5354" y="33027"/>
                  </a:cubicBezTo>
                  <a:cubicBezTo>
                    <a:pt x="7462" y="32900"/>
                    <a:pt x="9569" y="32774"/>
                    <a:pt x="11677" y="32668"/>
                  </a:cubicBezTo>
                  <a:cubicBezTo>
                    <a:pt x="13932" y="32542"/>
                    <a:pt x="16187" y="32458"/>
                    <a:pt x="18421" y="32373"/>
                  </a:cubicBezTo>
                  <a:cubicBezTo>
                    <a:pt x="18454" y="32370"/>
                    <a:pt x="18488" y="32370"/>
                    <a:pt x="18521" y="32370"/>
                  </a:cubicBezTo>
                  <a:cubicBezTo>
                    <a:pt x="18597" y="32370"/>
                    <a:pt x="18674" y="32374"/>
                    <a:pt x="18750" y="32374"/>
                  </a:cubicBezTo>
                  <a:cubicBezTo>
                    <a:pt x="18899" y="32374"/>
                    <a:pt x="19047" y="32356"/>
                    <a:pt x="19180" y="32247"/>
                  </a:cubicBezTo>
                  <a:cubicBezTo>
                    <a:pt x="18147" y="30793"/>
                    <a:pt x="17093" y="29317"/>
                    <a:pt x="16040" y="27884"/>
                  </a:cubicBezTo>
                  <a:cubicBezTo>
                    <a:pt x="15745" y="27505"/>
                    <a:pt x="15660" y="27231"/>
                    <a:pt x="15955" y="26746"/>
                  </a:cubicBezTo>
                  <a:cubicBezTo>
                    <a:pt x="16904" y="25250"/>
                    <a:pt x="17768" y="23690"/>
                    <a:pt x="18695" y="22194"/>
                  </a:cubicBezTo>
                  <a:cubicBezTo>
                    <a:pt x="18906" y="21920"/>
                    <a:pt x="18885" y="21561"/>
                    <a:pt x="18653" y="21329"/>
                  </a:cubicBezTo>
                  <a:cubicBezTo>
                    <a:pt x="17620" y="19938"/>
                    <a:pt x="16630" y="18526"/>
                    <a:pt x="15576" y="17156"/>
                  </a:cubicBezTo>
                  <a:cubicBezTo>
                    <a:pt x="15239" y="16735"/>
                    <a:pt x="15112" y="16440"/>
                    <a:pt x="15471" y="15913"/>
                  </a:cubicBezTo>
                  <a:cubicBezTo>
                    <a:pt x="16335" y="14564"/>
                    <a:pt x="17093" y="13152"/>
                    <a:pt x="17979" y="11824"/>
                  </a:cubicBezTo>
                  <a:cubicBezTo>
                    <a:pt x="18379" y="11213"/>
                    <a:pt x="18316" y="10791"/>
                    <a:pt x="17915" y="10265"/>
                  </a:cubicBezTo>
                  <a:cubicBezTo>
                    <a:pt x="16883" y="8937"/>
                    <a:pt x="15913" y="7546"/>
                    <a:pt x="14880" y="6218"/>
                  </a:cubicBezTo>
                  <a:cubicBezTo>
                    <a:pt x="14649" y="5902"/>
                    <a:pt x="14606" y="5712"/>
                    <a:pt x="14817" y="5375"/>
                  </a:cubicBezTo>
                  <a:cubicBezTo>
                    <a:pt x="15702" y="3921"/>
                    <a:pt x="16567" y="2445"/>
                    <a:pt x="17452" y="970"/>
                  </a:cubicBezTo>
                  <a:cubicBezTo>
                    <a:pt x="17620" y="675"/>
                    <a:pt x="17852" y="401"/>
                    <a:pt x="17852" y="22"/>
                  </a:cubicBezTo>
                  <a:cubicBezTo>
                    <a:pt x="17726" y="1"/>
                    <a:pt x="17599" y="1"/>
                    <a:pt x="174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60"/>
            <p:cNvSpPr/>
            <p:nvPr/>
          </p:nvSpPr>
          <p:spPr>
            <a:xfrm>
              <a:off x="4449313" y="5294732"/>
              <a:ext cx="362106" cy="612965"/>
            </a:xfrm>
            <a:custGeom>
              <a:avLst/>
              <a:gdLst/>
              <a:ahLst/>
              <a:cxnLst/>
              <a:rect l="l" t="t" r="r" b="b"/>
              <a:pathLst>
                <a:path w="19455" h="32933" extrusionOk="0">
                  <a:moveTo>
                    <a:pt x="17037" y="0"/>
                  </a:moveTo>
                  <a:cubicBezTo>
                    <a:pt x="16920" y="0"/>
                    <a:pt x="16805" y="3"/>
                    <a:pt x="16693" y="10"/>
                  </a:cubicBezTo>
                  <a:cubicBezTo>
                    <a:pt x="14501" y="115"/>
                    <a:pt x="12330" y="263"/>
                    <a:pt x="10159" y="368"/>
                  </a:cubicBezTo>
                  <a:cubicBezTo>
                    <a:pt x="7799" y="474"/>
                    <a:pt x="5438" y="579"/>
                    <a:pt x="3099" y="663"/>
                  </a:cubicBezTo>
                  <a:cubicBezTo>
                    <a:pt x="2129" y="2349"/>
                    <a:pt x="1181" y="4014"/>
                    <a:pt x="190" y="5679"/>
                  </a:cubicBezTo>
                  <a:cubicBezTo>
                    <a:pt x="1" y="5890"/>
                    <a:pt x="22" y="6206"/>
                    <a:pt x="212" y="6417"/>
                  </a:cubicBezTo>
                  <a:cubicBezTo>
                    <a:pt x="1329" y="7871"/>
                    <a:pt x="2403" y="9368"/>
                    <a:pt x="3499" y="10843"/>
                  </a:cubicBezTo>
                  <a:cubicBezTo>
                    <a:pt x="3731" y="11075"/>
                    <a:pt x="3773" y="11454"/>
                    <a:pt x="3563" y="11728"/>
                  </a:cubicBezTo>
                  <a:cubicBezTo>
                    <a:pt x="2614" y="13246"/>
                    <a:pt x="1729" y="14805"/>
                    <a:pt x="781" y="16323"/>
                  </a:cubicBezTo>
                  <a:cubicBezTo>
                    <a:pt x="549" y="16576"/>
                    <a:pt x="549" y="16955"/>
                    <a:pt x="781" y="17187"/>
                  </a:cubicBezTo>
                  <a:cubicBezTo>
                    <a:pt x="1834" y="18620"/>
                    <a:pt x="2846" y="20074"/>
                    <a:pt x="3942" y="21465"/>
                  </a:cubicBezTo>
                  <a:cubicBezTo>
                    <a:pt x="4258" y="21908"/>
                    <a:pt x="4237" y="22203"/>
                    <a:pt x="3963" y="22624"/>
                  </a:cubicBezTo>
                  <a:cubicBezTo>
                    <a:pt x="3057" y="24121"/>
                    <a:pt x="2172" y="25638"/>
                    <a:pt x="1244" y="27114"/>
                  </a:cubicBezTo>
                  <a:cubicBezTo>
                    <a:pt x="1012" y="27493"/>
                    <a:pt x="1076" y="27725"/>
                    <a:pt x="1329" y="28041"/>
                  </a:cubicBezTo>
                  <a:cubicBezTo>
                    <a:pt x="2467" y="29558"/>
                    <a:pt x="3584" y="31097"/>
                    <a:pt x="4722" y="32635"/>
                  </a:cubicBezTo>
                  <a:cubicBezTo>
                    <a:pt x="4764" y="32720"/>
                    <a:pt x="4806" y="32825"/>
                    <a:pt x="4827" y="32930"/>
                  </a:cubicBezTo>
                  <a:cubicBezTo>
                    <a:pt x="4930" y="32932"/>
                    <a:pt x="5033" y="32932"/>
                    <a:pt x="5136" y="32932"/>
                  </a:cubicBezTo>
                  <a:cubicBezTo>
                    <a:pt x="7012" y="32932"/>
                    <a:pt x="8870" y="32757"/>
                    <a:pt x="10729" y="32678"/>
                  </a:cubicBezTo>
                  <a:cubicBezTo>
                    <a:pt x="13637" y="32572"/>
                    <a:pt x="16546" y="32446"/>
                    <a:pt x="19454" y="32256"/>
                  </a:cubicBezTo>
                  <a:cubicBezTo>
                    <a:pt x="18822" y="30991"/>
                    <a:pt x="17873" y="29959"/>
                    <a:pt x="17072" y="28779"/>
                  </a:cubicBezTo>
                  <a:cubicBezTo>
                    <a:pt x="16735" y="28252"/>
                    <a:pt x="16356" y="27746"/>
                    <a:pt x="15955" y="27240"/>
                  </a:cubicBezTo>
                  <a:cubicBezTo>
                    <a:pt x="15724" y="27029"/>
                    <a:pt x="15703" y="26671"/>
                    <a:pt x="15913" y="26418"/>
                  </a:cubicBezTo>
                  <a:cubicBezTo>
                    <a:pt x="16820" y="24858"/>
                    <a:pt x="17726" y="23320"/>
                    <a:pt x="18653" y="21781"/>
                  </a:cubicBezTo>
                  <a:cubicBezTo>
                    <a:pt x="18885" y="21486"/>
                    <a:pt x="18864" y="21065"/>
                    <a:pt x="18590" y="20791"/>
                  </a:cubicBezTo>
                  <a:cubicBezTo>
                    <a:pt x="17557" y="19400"/>
                    <a:pt x="16546" y="18009"/>
                    <a:pt x="15513" y="16618"/>
                  </a:cubicBezTo>
                  <a:cubicBezTo>
                    <a:pt x="15218" y="16302"/>
                    <a:pt x="15197" y="15838"/>
                    <a:pt x="15471" y="15501"/>
                  </a:cubicBezTo>
                  <a:cubicBezTo>
                    <a:pt x="16377" y="14046"/>
                    <a:pt x="17220" y="12571"/>
                    <a:pt x="18084" y="11096"/>
                  </a:cubicBezTo>
                  <a:cubicBezTo>
                    <a:pt x="18316" y="10737"/>
                    <a:pt x="18379" y="10464"/>
                    <a:pt x="18063" y="10063"/>
                  </a:cubicBezTo>
                  <a:cubicBezTo>
                    <a:pt x="16988" y="8672"/>
                    <a:pt x="15998" y="7239"/>
                    <a:pt x="14944" y="5827"/>
                  </a:cubicBezTo>
                  <a:cubicBezTo>
                    <a:pt x="14712" y="5532"/>
                    <a:pt x="14691" y="5110"/>
                    <a:pt x="14923" y="4815"/>
                  </a:cubicBezTo>
                  <a:cubicBezTo>
                    <a:pt x="15871" y="3213"/>
                    <a:pt x="16798" y="1612"/>
                    <a:pt x="17747" y="10"/>
                  </a:cubicBezTo>
                  <a:cubicBezTo>
                    <a:pt x="17508" y="10"/>
                    <a:pt x="17269" y="0"/>
                    <a:pt x="170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60"/>
            <p:cNvSpPr/>
            <p:nvPr/>
          </p:nvSpPr>
          <p:spPr>
            <a:xfrm>
              <a:off x="3392570" y="5346286"/>
              <a:ext cx="362088" cy="612370"/>
            </a:xfrm>
            <a:custGeom>
              <a:avLst/>
              <a:gdLst/>
              <a:ahLst/>
              <a:cxnLst/>
              <a:rect l="l" t="t" r="r" b="b"/>
              <a:pathLst>
                <a:path w="19454" h="32901" extrusionOk="0">
                  <a:moveTo>
                    <a:pt x="17894" y="1"/>
                  </a:moveTo>
                  <a:cubicBezTo>
                    <a:pt x="15239" y="1"/>
                    <a:pt x="12604" y="212"/>
                    <a:pt x="9970" y="359"/>
                  </a:cubicBezTo>
                  <a:cubicBezTo>
                    <a:pt x="7736" y="486"/>
                    <a:pt x="5502" y="570"/>
                    <a:pt x="3268" y="675"/>
                  </a:cubicBezTo>
                  <a:cubicBezTo>
                    <a:pt x="2614" y="2129"/>
                    <a:pt x="1687" y="3415"/>
                    <a:pt x="907" y="4764"/>
                  </a:cubicBezTo>
                  <a:cubicBezTo>
                    <a:pt x="22" y="6239"/>
                    <a:pt x="1" y="6218"/>
                    <a:pt x="1055" y="7609"/>
                  </a:cubicBezTo>
                  <a:cubicBezTo>
                    <a:pt x="1898" y="8726"/>
                    <a:pt x="2698" y="9885"/>
                    <a:pt x="3563" y="10981"/>
                  </a:cubicBezTo>
                  <a:cubicBezTo>
                    <a:pt x="3858" y="11361"/>
                    <a:pt x="3794" y="11593"/>
                    <a:pt x="3584" y="11951"/>
                  </a:cubicBezTo>
                  <a:cubicBezTo>
                    <a:pt x="2677" y="13447"/>
                    <a:pt x="1813" y="14965"/>
                    <a:pt x="865" y="16440"/>
                  </a:cubicBezTo>
                  <a:cubicBezTo>
                    <a:pt x="591" y="16862"/>
                    <a:pt x="675" y="17136"/>
                    <a:pt x="949" y="17473"/>
                  </a:cubicBezTo>
                  <a:cubicBezTo>
                    <a:pt x="1982" y="18864"/>
                    <a:pt x="3036" y="20297"/>
                    <a:pt x="4089" y="21667"/>
                  </a:cubicBezTo>
                  <a:cubicBezTo>
                    <a:pt x="4342" y="21941"/>
                    <a:pt x="4385" y="22362"/>
                    <a:pt x="4132" y="22636"/>
                  </a:cubicBezTo>
                  <a:cubicBezTo>
                    <a:pt x="3204" y="24175"/>
                    <a:pt x="2277" y="25713"/>
                    <a:pt x="1350" y="27252"/>
                  </a:cubicBezTo>
                  <a:cubicBezTo>
                    <a:pt x="1139" y="27505"/>
                    <a:pt x="1160" y="27884"/>
                    <a:pt x="1392" y="28116"/>
                  </a:cubicBezTo>
                  <a:cubicBezTo>
                    <a:pt x="2572" y="29697"/>
                    <a:pt x="3689" y="31320"/>
                    <a:pt x="4848" y="32900"/>
                  </a:cubicBezTo>
                  <a:cubicBezTo>
                    <a:pt x="7525" y="32837"/>
                    <a:pt x="10223" y="32669"/>
                    <a:pt x="12899" y="32542"/>
                  </a:cubicBezTo>
                  <a:cubicBezTo>
                    <a:pt x="15091" y="32437"/>
                    <a:pt x="17283" y="32373"/>
                    <a:pt x="19454" y="32226"/>
                  </a:cubicBezTo>
                  <a:cubicBezTo>
                    <a:pt x="18484" y="30835"/>
                    <a:pt x="17515" y="29444"/>
                    <a:pt x="16524" y="28074"/>
                  </a:cubicBezTo>
                  <a:cubicBezTo>
                    <a:pt x="15745" y="27020"/>
                    <a:pt x="15724" y="27041"/>
                    <a:pt x="16398" y="25945"/>
                  </a:cubicBezTo>
                  <a:cubicBezTo>
                    <a:pt x="17178" y="24618"/>
                    <a:pt x="17979" y="23248"/>
                    <a:pt x="18758" y="21941"/>
                  </a:cubicBezTo>
                  <a:cubicBezTo>
                    <a:pt x="18969" y="21646"/>
                    <a:pt x="18927" y="21245"/>
                    <a:pt x="18674" y="20992"/>
                  </a:cubicBezTo>
                  <a:cubicBezTo>
                    <a:pt x="17620" y="19559"/>
                    <a:pt x="16609" y="18105"/>
                    <a:pt x="15555" y="16693"/>
                  </a:cubicBezTo>
                  <a:cubicBezTo>
                    <a:pt x="15302" y="16440"/>
                    <a:pt x="15281" y="16040"/>
                    <a:pt x="15513" y="15766"/>
                  </a:cubicBezTo>
                  <a:cubicBezTo>
                    <a:pt x="16419" y="14290"/>
                    <a:pt x="17283" y="12794"/>
                    <a:pt x="18189" y="11340"/>
                  </a:cubicBezTo>
                  <a:cubicBezTo>
                    <a:pt x="18463" y="11002"/>
                    <a:pt x="18463" y="10539"/>
                    <a:pt x="18168" y="10223"/>
                  </a:cubicBezTo>
                  <a:cubicBezTo>
                    <a:pt x="17115" y="8832"/>
                    <a:pt x="16124" y="7377"/>
                    <a:pt x="15070" y="5986"/>
                  </a:cubicBezTo>
                  <a:cubicBezTo>
                    <a:pt x="14817" y="5712"/>
                    <a:pt x="14775" y="5291"/>
                    <a:pt x="15007" y="4996"/>
                  </a:cubicBezTo>
                  <a:cubicBezTo>
                    <a:pt x="15998" y="3352"/>
                    <a:pt x="17030" y="1708"/>
                    <a:pt x="17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60"/>
            <p:cNvSpPr/>
            <p:nvPr/>
          </p:nvSpPr>
          <p:spPr>
            <a:xfrm>
              <a:off x="3904870" y="5321570"/>
              <a:ext cx="362088" cy="612761"/>
            </a:xfrm>
            <a:custGeom>
              <a:avLst/>
              <a:gdLst/>
              <a:ahLst/>
              <a:cxnLst/>
              <a:rect l="l" t="t" r="r" b="b"/>
              <a:pathLst>
                <a:path w="19454" h="32922" extrusionOk="0">
                  <a:moveTo>
                    <a:pt x="17894" y="1"/>
                  </a:moveTo>
                  <a:cubicBezTo>
                    <a:pt x="15238" y="22"/>
                    <a:pt x="12583" y="212"/>
                    <a:pt x="9948" y="380"/>
                  </a:cubicBezTo>
                  <a:cubicBezTo>
                    <a:pt x="7735" y="507"/>
                    <a:pt x="5501" y="591"/>
                    <a:pt x="3267" y="675"/>
                  </a:cubicBezTo>
                  <a:cubicBezTo>
                    <a:pt x="2614" y="2130"/>
                    <a:pt x="1686" y="3415"/>
                    <a:pt x="885" y="4764"/>
                  </a:cubicBezTo>
                  <a:cubicBezTo>
                    <a:pt x="21" y="6239"/>
                    <a:pt x="0" y="6218"/>
                    <a:pt x="1012" y="7567"/>
                  </a:cubicBezTo>
                  <a:cubicBezTo>
                    <a:pt x="1855" y="8684"/>
                    <a:pt x="2656" y="9843"/>
                    <a:pt x="3541" y="10939"/>
                  </a:cubicBezTo>
                  <a:cubicBezTo>
                    <a:pt x="3836" y="11340"/>
                    <a:pt x="3815" y="11593"/>
                    <a:pt x="3583" y="11972"/>
                  </a:cubicBezTo>
                  <a:cubicBezTo>
                    <a:pt x="2656" y="13469"/>
                    <a:pt x="1792" y="14986"/>
                    <a:pt x="843" y="16461"/>
                  </a:cubicBezTo>
                  <a:cubicBezTo>
                    <a:pt x="590" y="16883"/>
                    <a:pt x="675" y="17136"/>
                    <a:pt x="906" y="17452"/>
                  </a:cubicBezTo>
                  <a:cubicBezTo>
                    <a:pt x="1939" y="18822"/>
                    <a:pt x="2909" y="20213"/>
                    <a:pt x="3962" y="21562"/>
                  </a:cubicBezTo>
                  <a:cubicBezTo>
                    <a:pt x="4300" y="22004"/>
                    <a:pt x="4300" y="22320"/>
                    <a:pt x="4005" y="22784"/>
                  </a:cubicBezTo>
                  <a:cubicBezTo>
                    <a:pt x="3098" y="24259"/>
                    <a:pt x="2255" y="25777"/>
                    <a:pt x="1328" y="27231"/>
                  </a:cubicBezTo>
                  <a:cubicBezTo>
                    <a:pt x="1096" y="27632"/>
                    <a:pt x="1138" y="27863"/>
                    <a:pt x="1391" y="28201"/>
                  </a:cubicBezTo>
                  <a:cubicBezTo>
                    <a:pt x="2571" y="29760"/>
                    <a:pt x="3688" y="31341"/>
                    <a:pt x="4848" y="32922"/>
                  </a:cubicBezTo>
                  <a:cubicBezTo>
                    <a:pt x="7398" y="32858"/>
                    <a:pt x="9948" y="32711"/>
                    <a:pt x="12498" y="32563"/>
                  </a:cubicBezTo>
                  <a:cubicBezTo>
                    <a:pt x="14817" y="32416"/>
                    <a:pt x="17135" y="32332"/>
                    <a:pt x="19453" y="32226"/>
                  </a:cubicBezTo>
                  <a:cubicBezTo>
                    <a:pt x="18442" y="30582"/>
                    <a:pt x="17177" y="29107"/>
                    <a:pt x="16039" y="27505"/>
                  </a:cubicBezTo>
                  <a:cubicBezTo>
                    <a:pt x="15786" y="27147"/>
                    <a:pt x="15744" y="26915"/>
                    <a:pt x="15976" y="26536"/>
                  </a:cubicBezTo>
                  <a:cubicBezTo>
                    <a:pt x="16903" y="25039"/>
                    <a:pt x="17767" y="23522"/>
                    <a:pt x="18695" y="22025"/>
                  </a:cubicBezTo>
                  <a:cubicBezTo>
                    <a:pt x="18948" y="21709"/>
                    <a:pt x="18926" y="21224"/>
                    <a:pt x="18631" y="20929"/>
                  </a:cubicBezTo>
                  <a:cubicBezTo>
                    <a:pt x="17599" y="19581"/>
                    <a:pt x="16608" y="18168"/>
                    <a:pt x="15596" y="16799"/>
                  </a:cubicBezTo>
                  <a:cubicBezTo>
                    <a:pt x="15280" y="16482"/>
                    <a:pt x="15259" y="15998"/>
                    <a:pt x="15533" y="15639"/>
                  </a:cubicBezTo>
                  <a:cubicBezTo>
                    <a:pt x="16482" y="14143"/>
                    <a:pt x="17346" y="12604"/>
                    <a:pt x="18273" y="11087"/>
                  </a:cubicBezTo>
                  <a:cubicBezTo>
                    <a:pt x="18442" y="10876"/>
                    <a:pt x="18421" y="10581"/>
                    <a:pt x="18252" y="10413"/>
                  </a:cubicBezTo>
                  <a:cubicBezTo>
                    <a:pt x="17177" y="8958"/>
                    <a:pt x="16144" y="7504"/>
                    <a:pt x="15070" y="6071"/>
                  </a:cubicBezTo>
                  <a:cubicBezTo>
                    <a:pt x="14774" y="5670"/>
                    <a:pt x="14711" y="5375"/>
                    <a:pt x="15006" y="4912"/>
                  </a:cubicBezTo>
                  <a:cubicBezTo>
                    <a:pt x="15892" y="3479"/>
                    <a:pt x="16735" y="2045"/>
                    <a:pt x="17599" y="591"/>
                  </a:cubicBezTo>
                  <a:cubicBezTo>
                    <a:pt x="17725" y="401"/>
                    <a:pt x="17788" y="191"/>
                    <a:pt x="17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60"/>
            <p:cNvSpPr/>
            <p:nvPr/>
          </p:nvSpPr>
          <p:spPr>
            <a:xfrm>
              <a:off x="4178274" y="5307463"/>
              <a:ext cx="360915" cy="613933"/>
            </a:xfrm>
            <a:custGeom>
              <a:avLst/>
              <a:gdLst/>
              <a:ahLst/>
              <a:cxnLst/>
              <a:rect l="l" t="t" r="r" b="b"/>
              <a:pathLst>
                <a:path w="19391" h="32985" extrusionOk="0">
                  <a:moveTo>
                    <a:pt x="17641" y="0"/>
                  </a:moveTo>
                  <a:lnTo>
                    <a:pt x="17641" y="0"/>
                  </a:lnTo>
                  <a:cubicBezTo>
                    <a:pt x="15470" y="127"/>
                    <a:pt x="13278" y="253"/>
                    <a:pt x="11107" y="359"/>
                  </a:cubicBezTo>
                  <a:cubicBezTo>
                    <a:pt x="8641" y="464"/>
                    <a:pt x="6175" y="548"/>
                    <a:pt x="3689" y="654"/>
                  </a:cubicBezTo>
                  <a:cubicBezTo>
                    <a:pt x="3520" y="675"/>
                    <a:pt x="3351" y="696"/>
                    <a:pt x="3183" y="759"/>
                  </a:cubicBezTo>
                  <a:cubicBezTo>
                    <a:pt x="3098" y="949"/>
                    <a:pt x="3014" y="1159"/>
                    <a:pt x="2909" y="1349"/>
                  </a:cubicBezTo>
                  <a:cubicBezTo>
                    <a:pt x="2045" y="2803"/>
                    <a:pt x="1202" y="4258"/>
                    <a:pt x="295" y="5670"/>
                  </a:cubicBezTo>
                  <a:cubicBezTo>
                    <a:pt x="0" y="6133"/>
                    <a:pt x="63" y="6428"/>
                    <a:pt x="358" y="6829"/>
                  </a:cubicBezTo>
                  <a:cubicBezTo>
                    <a:pt x="1433" y="8262"/>
                    <a:pt x="2466" y="9737"/>
                    <a:pt x="3541" y="11171"/>
                  </a:cubicBezTo>
                  <a:cubicBezTo>
                    <a:pt x="3731" y="11339"/>
                    <a:pt x="3752" y="11634"/>
                    <a:pt x="3562" y="11845"/>
                  </a:cubicBezTo>
                  <a:cubicBezTo>
                    <a:pt x="2656" y="13362"/>
                    <a:pt x="1792" y="14901"/>
                    <a:pt x="843" y="16397"/>
                  </a:cubicBezTo>
                  <a:cubicBezTo>
                    <a:pt x="569" y="16756"/>
                    <a:pt x="590" y="17240"/>
                    <a:pt x="906" y="17557"/>
                  </a:cubicBezTo>
                  <a:cubicBezTo>
                    <a:pt x="1918" y="18926"/>
                    <a:pt x="2888" y="20339"/>
                    <a:pt x="3941" y="21687"/>
                  </a:cubicBezTo>
                  <a:cubicBezTo>
                    <a:pt x="4236" y="21982"/>
                    <a:pt x="4258" y="22467"/>
                    <a:pt x="4005" y="22783"/>
                  </a:cubicBezTo>
                  <a:cubicBezTo>
                    <a:pt x="3077" y="24280"/>
                    <a:pt x="2213" y="25797"/>
                    <a:pt x="1286" y="27294"/>
                  </a:cubicBezTo>
                  <a:cubicBezTo>
                    <a:pt x="1033" y="27673"/>
                    <a:pt x="1075" y="27905"/>
                    <a:pt x="1349" y="28263"/>
                  </a:cubicBezTo>
                  <a:cubicBezTo>
                    <a:pt x="2466" y="29865"/>
                    <a:pt x="3731" y="31340"/>
                    <a:pt x="4763" y="32984"/>
                  </a:cubicBezTo>
                  <a:cubicBezTo>
                    <a:pt x="7061" y="32879"/>
                    <a:pt x="9358" y="32752"/>
                    <a:pt x="11634" y="32647"/>
                  </a:cubicBezTo>
                  <a:cubicBezTo>
                    <a:pt x="14079" y="32542"/>
                    <a:pt x="16524" y="32457"/>
                    <a:pt x="18969" y="32373"/>
                  </a:cubicBezTo>
                  <a:cubicBezTo>
                    <a:pt x="19116" y="32373"/>
                    <a:pt x="19264" y="32352"/>
                    <a:pt x="19390" y="32246"/>
                  </a:cubicBezTo>
                  <a:cubicBezTo>
                    <a:pt x="19369" y="32141"/>
                    <a:pt x="19327" y="32057"/>
                    <a:pt x="19285" y="31951"/>
                  </a:cubicBezTo>
                  <a:cubicBezTo>
                    <a:pt x="18147" y="30413"/>
                    <a:pt x="17030" y="28895"/>
                    <a:pt x="15871" y="27357"/>
                  </a:cubicBezTo>
                  <a:cubicBezTo>
                    <a:pt x="15639" y="27041"/>
                    <a:pt x="15575" y="26830"/>
                    <a:pt x="15807" y="26451"/>
                  </a:cubicBezTo>
                  <a:cubicBezTo>
                    <a:pt x="16735" y="24954"/>
                    <a:pt x="17620" y="23437"/>
                    <a:pt x="18526" y="21961"/>
                  </a:cubicBezTo>
                  <a:cubicBezTo>
                    <a:pt x="18779" y="21540"/>
                    <a:pt x="18821" y="21245"/>
                    <a:pt x="18484" y="20802"/>
                  </a:cubicBezTo>
                  <a:cubicBezTo>
                    <a:pt x="17409" y="19411"/>
                    <a:pt x="16376" y="17957"/>
                    <a:pt x="15323" y="16524"/>
                  </a:cubicBezTo>
                  <a:cubicBezTo>
                    <a:pt x="15112" y="16271"/>
                    <a:pt x="15112" y="15892"/>
                    <a:pt x="15323" y="15660"/>
                  </a:cubicBezTo>
                  <a:cubicBezTo>
                    <a:pt x="16292" y="14142"/>
                    <a:pt x="17177" y="12583"/>
                    <a:pt x="18126" y="11044"/>
                  </a:cubicBezTo>
                  <a:cubicBezTo>
                    <a:pt x="18336" y="10770"/>
                    <a:pt x="18294" y="10412"/>
                    <a:pt x="18062" y="10159"/>
                  </a:cubicBezTo>
                  <a:cubicBezTo>
                    <a:pt x="16966" y="8705"/>
                    <a:pt x="15892" y="7208"/>
                    <a:pt x="14775" y="5733"/>
                  </a:cubicBezTo>
                  <a:cubicBezTo>
                    <a:pt x="14585" y="5543"/>
                    <a:pt x="14564" y="5227"/>
                    <a:pt x="14753" y="4995"/>
                  </a:cubicBezTo>
                  <a:cubicBezTo>
                    <a:pt x="15723" y="3330"/>
                    <a:pt x="16692" y="1665"/>
                    <a:pt x="176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60"/>
            <p:cNvSpPr/>
            <p:nvPr/>
          </p:nvSpPr>
          <p:spPr>
            <a:xfrm>
              <a:off x="3122703" y="5358458"/>
              <a:ext cx="359742" cy="612779"/>
            </a:xfrm>
            <a:custGeom>
              <a:avLst/>
              <a:gdLst/>
              <a:ahLst/>
              <a:cxnLst/>
              <a:rect l="l" t="t" r="r" b="b"/>
              <a:pathLst>
                <a:path w="19328" h="32923" extrusionOk="0">
                  <a:moveTo>
                    <a:pt x="16819" y="0"/>
                  </a:moveTo>
                  <a:cubicBezTo>
                    <a:pt x="14438" y="127"/>
                    <a:pt x="12056" y="253"/>
                    <a:pt x="9674" y="380"/>
                  </a:cubicBezTo>
                  <a:cubicBezTo>
                    <a:pt x="7546" y="485"/>
                    <a:pt x="5396" y="590"/>
                    <a:pt x="3246" y="675"/>
                  </a:cubicBezTo>
                  <a:cubicBezTo>
                    <a:pt x="3246" y="1054"/>
                    <a:pt x="3014" y="1328"/>
                    <a:pt x="2846" y="1644"/>
                  </a:cubicBezTo>
                  <a:cubicBezTo>
                    <a:pt x="1982" y="3098"/>
                    <a:pt x="1117" y="4574"/>
                    <a:pt x="211" y="6028"/>
                  </a:cubicBezTo>
                  <a:cubicBezTo>
                    <a:pt x="0" y="6365"/>
                    <a:pt x="43" y="6555"/>
                    <a:pt x="274" y="6871"/>
                  </a:cubicBezTo>
                  <a:cubicBezTo>
                    <a:pt x="1307" y="8199"/>
                    <a:pt x="2277" y="9590"/>
                    <a:pt x="3309" y="10917"/>
                  </a:cubicBezTo>
                  <a:cubicBezTo>
                    <a:pt x="3731" y="11444"/>
                    <a:pt x="3773" y="11866"/>
                    <a:pt x="3373" y="12477"/>
                  </a:cubicBezTo>
                  <a:cubicBezTo>
                    <a:pt x="2487" y="13805"/>
                    <a:pt x="1729" y="15238"/>
                    <a:pt x="864" y="16566"/>
                  </a:cubicBezTo>
                  <a:cubicBezTo>
                    <a:pt x="506" y="17072"/>
                    <a:pt x="654" y="17388"/>
                    <a:pt x="970" y="17809"/>
                  </a:cubicBezTo>
                  <a:cubicBezTo>
                    <a:pt x="2003" y="19179"/>
                    <a:pt x="3014" y="20591"/>
                    <a:pt x="4047" y="21982"/>
                  </a:cubicBezTo>
                  <a:cubicBezTo>
                    <a:pt x="4279" y="22214"/>
                    <a:pt x="4300" y="22572"/>
                    <a:pt x="4089" y="22846"/>
                  </a:cubicBezTo>
                  <a:cubicBezTo>
                    <a:pt x="3162" y="24364"/>
                    <a:pt x="2319" y="25902"/>
                    <a:pt x="1349" y="27399"/>
                  </a:cubicBezTo>
                  <a:cubicBezTo>
                    <a:pt x="1054" y="27884"/>
                    <a:pt x="1138" y="28158"/>
                    <a:pt x="1434" y="28537"/>
                  </a:cubicBezTo>
                  <a:cubicBezTo>
                    <a:pt x="2508" y="29991"/>
                    <a:pt x="3520" y="31445"/>
                    <a:pt x="4574" y="32921"/>
                  </a:cubicBezTo>
                  <a:cubicBezTo>
                    <a:pt x="4680" y="32922"/>
                    <a:pt x="4787" y="32922"/>
                    <a:pt x="4893" y="32922"/>
                  </a:cubicBezTo>
                  <a:cubicBezTo>
                    <a:pt x="6829" y="32922"/>
                    <a:pt x="8747" y="32748"/>
                    <a:pt x="10665" y="32668"/>
                  </a:cubicBezTo>
                  <a:cubicBezTo>
                    <a:pt x="13552" y="32563"/>
                    <a:pt x="16440" y="32436"/>
                    <a:pt x="19327" y="32246"/>
                  </a:cubicBezTo>
                  <a:cubicBezTo>
                    <a:pt x="18168" y="30645"/>
                    <a:pt x="17051" y="29043"/>
                    <a:pt x="15871" y="27462"/>
                  </a:cubicBezTo>
                  <a:cubicBezTo>
                    <a:pt x="15639" y="27230"/>
                    <a:pt x="15639" y="26851"/>
                    <a:pt x="15829" y="26598"/>
                  </a:cubicBezTo>
                  <a:cubicBezTo>
                    <a:pt x="16777" y="25059"/>
                    <a:pt x="17662" y="23500"/>
                    <a:pt x="18632" y="21982"/>
                  </a:cubicBezTo>
                  <a:cubicBezTo>
                    <a:pt x="18863" y="21687"/>
                    <a:pt x="18842" y="21266"/>
                    <a:pt x="18568" y="21013"/>
                  </a:cubicBezTo>
                  <a:cubicBezTo>
                    <a:pt x="17494" y="19622"/>
                    <a:pt x="16482" y="18210"/>
                    <a:pt x="15428" y="16819"/>
                  </a:cubicBezTo>
                  <a:cubicBezTo>
                    <a:pt x="15175" y="16482"/>
                    <a:pt x="15091" y="16208"/>
                    <a:pt x="15344" y="15765"/>
                  </a:cubicBezTo>
                  <a:cubicBezTo>
                    <a:pt x="16292" y="14311"/>
                    <a:pt x="17156" y="12793"/>
                    <a:pt x="18063" y="11297"/>
                  </a:cubicBezTo>
                  <a:cubicBezTo>
                    <a:pt x="18294" y="10939"/>
                    <a:pt x="18337" y="10686"/>
                    <a:pt x="18042" y="10306"/>
                  </a:cubicBezTo>
                  <a:cubicBezTo>
                    <a:pt x="17177" y="9210"/>
                    <a:pt x="16377" y="8072"/>
                    <a:pt x="15533" y="6955"/>
                  </a:cubicBezTo>
                  <a:cubicBezTo>
                    <a:pt x="14480" y="5564"/>
                    <a:pt x="14501" y="5585"/>
                    <a:pt x="15386" y="4089"/>
                  </a:cubicBezTo>
                  <a:cubicBezTo>
                    <a:pt x="16187" y="2740"/>
                    <a:pt x="17093" y="1454"/>
                    <a:pt x="17746" y="21"/>
                  </a:cubicBezTo>
                  <a:cubicBezTo>
                    <a:pt x="17451" y="21"/>
                    <a:pt x="17156" y="0"/>
                    <a:pt x="16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60"/>
            <p:cNvSpPr/>
            <p:nvPr/>
          </p:nvSpPr>
          <p:spPr>
            <a:xfrm>
              <a:off x="3667164" y="5334133"/>
              <a:ext cx="327952" cy="611960"/>
            </a:xfrm>
            <a:custGeom>
              <a:avLst/>
              <a:gdLst/>
              <a:ahLst/>
              <a:cxnLst/>
              <a:rect l="l" t="t" r="r" b="b"/>
              <a:pathLst>
                <a:path w="17620" h="32879" extrusionOk="0">
                  <a:moveTo>
                    <a:pt x="16039" y="0"/>
                  </a:moveTo>
                  <a:lnTo>
                    <a:pt x="16039" y="0"/>
                  </a:lnTo>
                  <a:cubicBezTo>
                    <a:pt x="14479" y="85"/>
                    <a:pt x="12941" y="169"/>
                    <a:pt x="11381" y="232"/>
                  </a:cubicBezTo>
                  <a:cubicBezTo>
                    <a:pt x="8789" y="338"/>
                    <a:pt x="6217" y="422"/>
                    <a:pt x="3625" y="527"/>
                  </a:cubicBezTo>
                  <a:cubicBezTo>
                    <a:pt x="3456" y="548"/>
                    <a:pt x="3288" y="591"/>
                    <a:pt x="3119" y="633"/>
                  </a:cubicBezTo>
                  <a:cubicBezTo>
                    <a:pt x="2255" y="2361"/>
                    <a:pt x="1222" y="3984"/>
                    <a:pt x="232" y="5649"/>
                  </a:cubicBezTo>
                  <a:cubicBezTo>
                    <a:pt x="0" y="5944"/>
                    <a:pt x="42" y="6365"/>
                    <a:pt x="316" y="6618"/>
                  </a:cubicBezTo>
                  <a:cubicBezTo>
                    <a:pt x="1349" y="8030"/>
                    <a:pt x="2339" y="9464"/>
                    <a:pt x="3393" y="10855"/>
                  </a:cubicBezTo>
                  <a:cubicBezTo>
                    <a:pt x="3688" y="11171"/>
                    <a:pt x="3688" y="11655"/>
                    <a:pt x="3414" y="11972"/>
                  </a:cubicBezTo>
                  <a:cubicBezTo>
                    <a:pt x="2508" y="13447"/>
                    <a:pt x="1644" y="14943"/>
                    <a:pt x="738" y="16398"/>
                  </a:cubicBezTo>
                  <a:cubicBezTo>
                    <a:pt x="527" y="16672"/>
                    <a:pt x="548" y="17072"/>
                    <a:pt x="780" y="17325"/>
                  </a:cubicBezTo>
                  <a:cubicBezTo>
                    <a:pt x="1834" y="18758"/>
                    <a:pt x="2845" y="20212"/>
                    <a:pt x="3899" y="21624"/>
                  </a:cubicBezTo>
                  <a:cubicBezTo>
                    <a:pt x="4152" y="21877"/>
                    <a:pt x="4194" y="22278"/>
                    <a:pt x="3983" y="22573"/>
                  </a:cubicBezTo>
                  <a:cubicBezTo>
                    <a:pt x="3204" y="23901"/>
                    <a:pt x="2403" y="25249"/>
                    <a:pt x="1623" y="26577"/>
                  </a:cubicBezTo>
                  <a:cubicBezTo>
                    <a:pt x="948" y="27673"/>
                    <a:pt x="970" y="27652"/>
                    <a:pt x="1749" y="28706"/>
                  </a:cubicBezTo>
                  <a:cubicBezTo>
                    <a:pt x="2740" y="30097"/>
                    <a:pt x="3709" y="31488"/>
                    <a:pt x="4700" y="32879"/>
                  </a:cubicBezTo>
                  <a:cubicBezTo>
                    <a:pt x="6239" y="32816"/>
                    <a:pt x="7756" y="32710"/>
                    <a:pt x="9295" y="32668"/>
                  </a:cubicBezTo>
                  <a:cubicBezTo>
                    <a:pt x="12077" y="32563"/>
                    <a:pt x="14838" y="32436"/>
                    <a:pt x="17620" y="32247"/>
                  </a:cubicBezTo>
                  <a:cubicBezTo>
                    <a:pt x="16460" y="30666"/>
                    <a:pt x="15343" y="29085"/>
                    <a:pt x="14163" y="27526"/>
                  </a:cubicBezTo>
                  <a:cubicBezTo>
                    <a:pt x="13910" y="27188"/>
                    <a:pt x="13868" y="26957"/>
                    <a:pt x="14100" y="26556"/>
                  </a:cubicBezTo>
                  <a:cubicBezTo>
                    <a:pt x="15027" y="25081"/>
                    <a:pt x="15870" y="23584"/>
                    <a:pt x="16777" y="22109"/>
                  </a:cubicBezTo>
                  <a:cubicBezTo>
                    <a:pt x="17072" y="21645"/>
                    <a:pt x="17072" y="21329"/>
                    <a:pt x="16734" y="20887"/>
                  </a:cubicBezTo>
                  <a:cubicBezTo>
                    <a:pt x="15702" y="19538"/>
                    <a:pt x="14711" y="18147"/>
                    <a:pt x="13678" y="16777"/>
                  </a:cubicBezTo>
                  <a:cubicBezTo>
                    <a:pt x="13447" y="16461"/>
                    <a:pt x="13362" y="16208"/>
                    <a:pt x="13615" y="15786"/>
                  </a:cubicBezTo>
                  <a:cubicBezTo>
                    <a:pt x="14564" y="14311"/>
                    <a:pt x="15428" y="12794"/>
                    <a:pt x="16355" y="11297"/>
                  </a:cubicBezTo>
                  <a:cubicBezTo>
                    <a:pt x="16566" y="10918"/>
                    <a:pt x="16629" y="10665"/>
                    <a:pt x="16313" y="10264"/>
                  </a:cubicBezTo>
                  <a:cubicBezTo>
                    <a:pt x="15449" y="9168"/>
                    <a:pt x="14648" y="8009"/>
                    <a:pt x="13784" y="6892"/>
                  </a:cubicBezTo>
                  <a:cubicBezTo>
                    <a:pt x="12772" y="5543"/>
                    <a:pt x="12793" y="5564"/>
                    <a:pt x="13678" y="4089"/>
                  </a:cubicBezTo>
                  <a:cubicBezTo>
                    <a:pt x="14479" y="2740"/>
                    <a:pt x="15386" y="1434"/>
                    <a:pt x="160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60"/>
            <p:cNvSpPr/>
            <p:nvPr/>
          </p:nvSpPr>
          <p:spPr>
            <a:xfrm>
              <a:off x="4722716" y="5282747"/>
              <a:ext cx="332289" cy="612444"/>
            </a:xfrm>
            <a:custGeom>
              <a:avLst/>
              <a:gdLst/>
              <a:ahLst/>
              <a:cxnLst/>
              <a:rect l="l" t="t" r="r" b="b"/>
              <a:pathLst>
                <a:path w="17853" h="32905" extrusionOk="0">
                  <a:moveTo>
                    <a:pt x="16377" y="0"/>
                  </a:moveTo>
                  <a:lnTo>
                    <a:pt x="3057" y="654"/>
                  </a:lnTo>
                  <a:cubicBezTo>
                    <a:pt x="2108" y="2277"/>
                    <a:pt x="1181" y="3878"/>
                    <a:pt x="233" y="5480"/>
                  </a:cubicBezTo>
                  <a:cubicBezTo>
                    <a:pt x="1" y="5775"/>
                    <a:pt x="22" y="6197"/>
                    <a:pt x="254" y="6492"/>
                  </a:cubicBezTo>
                  <a:cubicBezTo>
                    <a:pt x="1308" y="7904"/>
                    <a:pt x="2298" y="9337"/>
                    <a:pt x="3373" y="10728"/>
                  </a:cubicBezTo>
                  <a:cubicBezTo>
                    <a:pt x="3689" y="11129"/>
                    <a:pt x="3626" y="11381"/>
                    <a:pt x="3394" y="11761"/>
                  </a:cubicBezTo>
                  <a:cubicBezTo>
                    <a:pt x="2530" y="13236"/>
                    <a:pt x="1687" y="14711"/>
                    <a:pt x="781" y="16166"/>
                  </a:cubicBezTo>
                  <a:cubicBezTo>
                    <a:pt x="507" y="16503"/>
                    <a:pt x="528" y="16967"/>
                    <a:pt x="823" y="17283"/>
                  </a:cubicBezTo>
                  <a:cubicBezTo>
                    <a:pt x="1856" y="18653"/>
                    <a:pt x="2846" y="20065"/>
                    <a:pt x="3900" y="21456"/>
                  </a:cubicBezTo>
                  <a:cubicBezTo>
                    <a:pt x="4174" y="21709"/>
                    <a:pt x="4195" y="22151"/>
                    <a:pt x="3963" y="22446"/>
                  </a:cubicBezTo>
                  <a:cubicBezTo>
                    <a:pt x="3036" y="23964"/>
                    <a:pt x="2130" y="25523"/>
                    <a:pt x="1223" y="27062"/>
                  </a:cubicBezTo>
                  <a:cubicBezTo>
                    <a:pt x="1013" y="27315"/>
                    <a:pt x="1034" y="27673"/>
                    <a:pt x="1265" y="27905"/>
                  </a:cubicBezTo>
                  <a:cubicBezTo>
                    <a:pt x="1666" y="28411"/>
                    <a:pt x="2045" y="28917"/>
                    <a:pt x="2382" y="29444"/>
                  </a:cubicBezTo>
                  <a:cubicBezTo>
                    <a:pt x="3183" y="30603"/>
                    <a:pt x="4132" y="31635"/>
                    <a:pt x="4764" y="32900"/>
                  </a:cubicBezTo>
                  <a:cubicBezTo>
                    <a:pt x="4877" y="32903"/>
                    <a:pt x="4990" y="32904"/>
                    <a:pt x="5104" y="32904"/>
                  </a:cubicBezTo>
                  <a:cubicBezTo>
                    <a:pt x="5839" y="32904"/>
                    <a:pt x="6587" y="32849"/>
                    <a:pt x="7335" y="32795"/>
                  </a:cubicBezTo>
                  <a:cubicBezTo>
                    <a:pt x="9822" y="32668"/>
                    <a:pt x="12330" y="32626"/>
                    <a:pt x="14817" y="32479"/>
                  </a:cubicBezTo>
                  <a:cubicBezTo>
                    <a:pt x="15808" y="32415"/>
                    <a:pt x="16820" y="32415"/>
                    <a:pt x="17852" y="32331"/>
                  </a:cubicBezTo>
                  <a:cubicBezTo>
                    <a:pt x="17705" y="32057"/>
                    <a:pt x="17452" y="31973"/>
                    <a:pt x="17262" y="31846"/>
                  </a:cubicBezTo>
                  <a:cubicBezTo>
                    <a:pt x="15787" y="30835"/>
                    <a:pt x="14290" y="29823"/>
                    <a:pt x="12794" y="28811"/>
                  </a:cubicBezTo>
                  <a:cubicBezTo>
                    <a:pt x="12499" y="28622"/>
                    <a:pt x="12351" y="28495"/>
                    <a:pt x="12710" y="28200"/>
                  </a:cubicBezTo>
                  <a:cubicBezTo>
                    <a:pt x="14143" y="27041"/>
                    <a:pt x="15576" y="25819"/>
                    <a:pt x="17051" y="24680"/>
                  </a:cubicBezTo>
                  <a:cubicBezTo>
                    <a:pt x="17578" y="24280"/>
                    <a:pt x="17431" y="24132"/>
                    <a:pt x="16988" y="23837"/>
                  </a:cubicBezTo>
                  <a:cubicBezTo>
                    <a:pt x="15323" y="22741"/>
                    <a:pt x="13679" y="21603"/>
                    <a:pt x="11993" y="20465"/>
                  </a:cubicBezTo>
                  <a:cubicBezTo>
                    <a:pt x="12183" y="20297"/>
                    <a:pt x="12309" y="20170"/>
                    <a:pt x="12478" y="20044"/>
                  </a:cubicBezTo>
                  <a:cubicBezTo>
                    <a:pt x="13827" y="18906"/>
                    <a:pt x="15218" y="17789"/>
                    <a:pt x="16567" y="16650"/>
                  </a:cubicBezTo>
                  <a:cubicBezTo>
                    <a:pt x="17136" y="16187"/>
                    <a:pt x="17136" y="16124"/>
                    <a:pt x="16525" y="15723"/>
                  </a:cubicBezTo>
                  <a:lnTo>
                    <a:pt x="12225" y="12794"/>
                  </a:lnTo>
                  <a:cubicBezTo>
                    <a:pt x="11593" y="12372"/>
                    <a:pt x="11572" y="12351"/>
                    <a:pt x="12183" y="11845"/>
                  </a:cubicBezTo>
                  <a:cubicBezTo>
                    <a:pt x="13532" y="10728"/>
                    <a:pt x="14881" y="9611"/>
                    <a:pt x="16251" y="8536"/>
                  </a:cubicBezTo>
                  <a:cubicBezTo>
                    <a:pt x="16756" y="8157"/>
                    <a:pt x="16672" y="7988"/>
                    <a:pt x="16208" y="7672"/>
                  </a:cubicBezTo>
                  <a:cubicBezTo>
                    <a:pt x="14691" y="6682"/>
                    <a:pt x="13195" y="5628"/>
                    <a:pt x="11698" y="4616"/>
                  </a:cubicBezTo>
                  <a:cubicBezTo>
                    <a:pt x="11340" y="4384"/>
                    <a:pt x="11319" y="4195"/>
                    <a:pt x="11656" y="3942"/>
                  </a:cubicBezTo>
                  <a:cubicBezTo>
                    <a:pt x="12351" y="3373"/>
                    <a:pt x="13026" y="2783"/>
                    <a:pt x="13721" y="2213"/>
                  </a:cubicBezTo>
                  <a:lnTo>
                    <a:pt x="163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60"/>
            <p:cNvSpPr/>
            <p:nvPr/>
          </p:nvSpPr>
          <p:spPr>
            <a:xfrm>
              <a:off x="2628456" y="5385091"/>
              <a:ext cx="307572" cy="614361"/>
            </a:xfrm>
            <a:custGeom>
              <a:avLst/>
              <a:gdLst/>
              <a:ahLst/>
              <a:cxnLst/>
              <a:rect l="l" t="t" r="r" b="b"/>
              <a:pathLst>
                <a:path w="16525" h="33008" extrusionOk="0">
                  <a:moveTo>
                    <a:pt x="14860" y="0"/>
                  </a:moveTo>
                  <a:cubicBezTo>
                    <a:pt x="13036" y="0"/>
                    <a:pt x="11227" y="156"/>
                    <a:pt x="9400" y="255"/>
                  </a:cubicBezTo>
                  <a:cubicBezTo>
                    <a:pt x="7061" y="382"/>
                    <a:pt x="4722" y="424"/>
                    <a:pt x="2382" y="571"/>
                  </a:cubicBezTo>
                  <a:cubicBezTo>
                    <a:pt x="1644" y="635"/>
                    <a:pt x="886" y="614"/>
                    <a:pt x="0" y="740"/>
                  </a:cubicBezTo>
                  <a:cubicBezTo>
                    <a:pt x="1771" y="1941"/>
                    <a:pt x="3415" y="3058"/>
                    <a:pt x="5080" y="4154"/>
                  </a:cubicBezTo>
                  <a:cubicBezTo>
                    <a:pt x="5417" y="4386"/>
                    <a:pt x="5459" y="4513"/>
                    <a:pt x="5122" y="4765"/>
                  </a:cubicBezTo>
                  <a:cubicBezTo>
                    <a:pt x="3668" y="5946"/>
                    <a:pt x="2256" y="7147"/>
                    <a:pt x="801" y="8306"/>
                  </a:cubicBezTo>
                  <a:cubicBezTo>
                    <a:pt x="359" y="8665"/>
                    <a:pt x="422" y="8833"/>
                    <a:pt x="843" y="9107"/>
                  </a:cubicBezTo>
                  <a:cubicBezTo>
                    <a:pt x="2298" y="10077"/>
                    <a:pt x="3752" y="11088"/>
                    <a:pt x="5206" y="12058"/>
                  </a:cubicBezTo>
                  <a:cubicBezTo>
                    <a:pt x="5860" y="12500"/>
                    <a:pt x="5881" y="12500"/>
                    <a:pt x="5291" y="13006"/>
                  </a:cubicBezTo>
                  <a:cubicBezTo>
                    <a:pt x="5122" y="13154"/>
                    <a:pt x="4932" y="13322"/>
                    <a:pt x="4743" y="13470"/>
                  </a:cubicBezTo>
                  <a:lnTo>
                    <a:pt x="696" y="16800"/>
                  </a:lnTo>
                  <a:cubicBezTo>
                    <a:pt x="928" y="16968"/>
                    <a:pt x="1139" y="17116"/>
                    <a:pt x="1328" y="17242"/>
                  </a:cubicBezTo>
                  <a:cubicBezTo>
                    <a:pt x="2825" y="18254"/>
                    <a:pt x="4300" y="19287"/>
                    <a:pt x="5796" y="20256"/>
                  </a:cubicBezTo>
                  <a:cubicBezTo>
                    <a:pt x="6239" y="20551"/>
                    <a:pt x="6218" y="20720"/>
                    <a:pt x="5839" y="21015"/>
                  </a:cubicBezTo>
                  <a:cubicBezTo>
                    <a:pt x="4426" y="22153"/>
                    <a:pt x="3056" y="23354"/>
                    <a:pt x="1623" y="24493"/>
                  </a:cubicBezTo>
                  <a:cubicBezTo>
                    <a:pt x="1181" y="24851"/>
                    <a:pt x="1181" y="25019"/>
                    <a:pt x="1665" y="25336"/>
                  </a:cubicBezTo>
                  <a:cubicBezTo>
                    <a:pt x="3183" y="26326"/>
                    <a:pt x="4679" y="27359"/>
                    <a:pt x="6197" y="28349"/>
                  </a:cubicBezTo>
                  <a:cubicBezTo>
                    <a:pt x="6555" y="28581"/>
                    <a:pt x="6703" y="28708"/>
                    <a:pt x="6281" y="29045"/>
                  </a:cubicBezTo>
                  <a:cubicBezTo>
                    <a:pt x="5522" y="29614"/>
                    <a:pt x="4806" y="30225"/>
                    <a:pt x="4110" y="30836"/>
                  </a:cubicBezTo>
                  <a:cubicBezTo>
                    <a:pt x="3330" y="31511"/>
                    <a:pt x="2487" y="32080"/>
                    <a:pt x="1792" y="32818"/>
                  </a:cubicBezTo>
                  <a:cubicBezTo>
                    <a:pt x="1813" y="32881"/>
                    <a:pt x="1834" y="32944"/>
                    <a:pt x="1855" y="33007"/>
                  </a:cubicBezTo>
                  <a:lnTo>
                    <a:pt x="16524" y="32249"/>
                  </a:lnTo>
                  <a:cubicBezTo>
                    <a:pt x="16419" y="32059"/>
                    <a:pt x="16313" y="31869"/>
                    <a:pt x="16187" y="31701"/>
                  </a:cubicBezTo>
                  <a:cubicBezTo>
                    <a:pt x="15217" y="30352"/>
                    <a:pt x="14248" y="28982"/>
                    <a:pt x="13257" y="27654"/>
                  </a:cubicBezTo>
                  <a:cubicBezTo>
                    <a:pt x="13025" y="27443"/>
                    <a:pt x="13004" y="27085"/>
                    <a:pt x="13173" y="26832"/>
                  </a:cubicBezTo>
                  <a:cubicBezTo>
                    <a:pt x="14121" y="25293"/>
                    <a:pt x="15007" y="23734"/>
                    <a:pt x="15934" y="22216"/>
                  </a:cubicBezTo>
                  <a:cubicBezTo>
                    <a:pt x="16166" y="21921"/>
                    <a:pt x="16166" y="21500"/>
                    <a:pt x="15913" y="21205"/>
                  </a:cubicBezTo>
                  <a:cubicBezTo>
                    <a:pt x="14859" y="19750"/>
                    <a:pt x="13805" y="18296"/>
                    <a:pt x="12752" y="16863"/>
                  </a:cubicBezTo>
                  <a:cubicBezTo>
                    <a:pt x="12520" y="16631"/>
                    <a:pt x="12499" y="16252"/>
                    <a:pt x="12688" y="15999"/>
                  </a:cubicBezTo>
                  <a:cubicBezTo>
                    <a:pt x="13658" y="14439"/>
                    <a:pt x="14543" y="12859"/>
                    <a:pt x="15491" y="11299"/>
                  </a:cubicBezTo>
                  <a:cubicBezTo>
                    <a:pt x="15681" y="11088"/>
                    <a:pt x="15660" y="10751"/>
                    <a:pt x="15449" y="10561"/>
                  </a:cubicBezTo>
                  <a:cubicBezTo>
                    <a:pt x="14353" y="9107"/>
                    <a:pt x="13299" y="7632"/>
                    <a:pt x="12225" y="6178"/>
                  </a:cubicBezTo>
                  <a:cubicBezTo>
                    <a:pt x="11972" y="5904"/>
                    <a:pt x="11972" y="5503"/>
                    <a:pt x="12182" y="5229"/>
                  </a:cubicBezTo>
                  <a:cubicBezTo>
                    <a:pt x="12583" y="4618"/>
                    <a:pt x="12962" y="4007"/>
                    <a:pt x="13299" y="3374"/>
                  </a:cubicBezTo>
                  <a:cubicBezTo>
                    <a:pt x="13932" y="2236"/>
                    <a:pt x="14691" y="1204"/>
                    <a:pt x="15196" y="2"/>
                  </a:cubicBezTo>
                  <a:cubicBezTo>
                    <a:pt x="15084" y="1"/>
                    <a:pt x="14972" y="0"/>
                    <a:pt x="148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2832;p62">
            <a:extLst>
              <a:ext uri="{FF2B5EF4-FFF2-40B4-BE49-F238E27FC236}">
                <a16:creationId xmlns:a16="http://schemas.microsoft.com/office/drawing/2014/main" id="{783D4180-0BAE-811C-808D-6ECE9A59A052}"/>
              </a:ext>
            </a:extLst>
          </p:cNvPr>
          <p:cNvGrpSpPr/>
          <p:nvPr/>
        </p:nvGrpSpPr>
        <p:grpSpPr>
          <a:xfrm>
            <a:off x="348190" y="578182"/>
            <a:ext cx="529049" cy="766667"/>
            <a:chOff x="2686050" y="1765275"/>
            <a:chExt cx="1180025" cy="1710025"/>
          </a:xfrm>
        </p:grpSpPr>
        <p:sp>
          <p:nvSpPr>
            <p:cNvPr id="14" name="Google Shape;2833;p62">
              <a:extLst>
                <a:ext uri="{FF2B5EF4-FFF2-40B4-BE49-F238E27FC236}">
                  <a16:creationId xmlns:a16="http://schemas.microsoft.com/office/drawing/2014/main" id="{02F1770D-B0A5-3C2E-C3E0-D1FB9DC3D3CF}"/>
                </a:ext>
              </a:extLst>
            </p:cNvPr>
            <p:cNvSpPr/>
            <p:nvPr/>
          </p:nvSpPr>
          <p:spPr>
            <a:xfrm>
              <a:off x="2686050" y="1765275"/>
              <a:ext cx="1180025" cy="1710025"/>
            </a:xfrm>
            <a:custGeom>
              <a:avLst/>
              <a:gdLst/>
              <a:ahLst/>
              <a:cxnLst/>
              <a:rect l="l" t="t" r="r" b="b"/>
              <a:pathLst>
                <a:path w="47201" h="68401" extrusionOk="0">
                  <a:moveTo>
                    <a:pt x="34722" y="0"/>
                  </a:moveTo>
                  <a:cubicBezTo>
                    <a:pt x="34577" y="0"/>
                    <a:pt x="34433" y="8"/>
                    <a:pt x="34292" y="25"/>
                  </a:cubicBezTo>
                  <a:cubicBezTo>
                    <a:pt x="32057" y="325"/>
                    <a:pt x="30622" y="2360"/>
                    <a:pt x="28588" y="8164"/>
                  </a:cubicBezTo>
                  <a:cubicBezTo>
                    <a:pt x="27153" y="4028"/>
                    <a:pt x="26153" y="3628"/>
                    <a:pt x="25319" y="3261"/>
                  </a:cubicBezTo>
                  <a:cubicBezTo>
                    <a:pt x="24918" y="3094"/>
                    <a:pt x="24501" y="3011"/>
                    <a:pt x="24084" y="3011"/>
                  </a:cubicBezTo>
                  <a:cubicBezTo>
                    <a:pt x="23667" y="3011"/>
                    <a:pt x="23250" y="3094"/>
                    <a:pt x="22850" y="3261"/>
                  </a:cubicBezTo>
                  <a:cubicBezTo>
                    <a:pt x="21316" y="3894"/>
                    <a:pt x="20148" y="5095"/>
                    <a:pt x="20448" y="11900"/>
                  </a:cubicBezTo>
                  <a:cubicBezTo>
                    <a:pt x="20162" y="11826"/>
                    <a:pt x="19872" y="11789"/>
                    <a:pt x="19584" y="11789"/>
                  </a:cubicBezTo>
                  <a:cubicBezTo>
                    <a:pt x="18967" y="11789"/>
                    <a:pt x="18359" y="11959"/>
                    <a:pt x="17813" y="12301"/>
                  </a:cubicBezTo>
                  <a:cubicBezTo>
                    <a:pt x="15512" y="13735"/>
                    <a:pt x="15678" y="16737"/>
                    <a:pt x="18747" y="24176"/>
                  </a:cubicBezTo>
                  <a:cubicBezTo>
                    <a:pt x="17413" y="24976"/>
                    <a:pt x="16112" y="25944"/>
                    <a:pt x="14945" y="26978"/>
                  </a:cubicBezTo>
                  <a:cubicBezTo>
                    <a:pt x="11876" y="29646"/>
                    <a:pt x="7806" y="35317"/>
                    <a:pt x="5104" y="40788"/>
                  </a:cubicBezTo>
                  <a:cubicBezTo>
                    <a:pt x="2502" y="45958"/>
                    <a:pt x="1" y="53163"/>
                    <a:pt x="2636" y="57933"/>
                  </a:cubicBezTo>
                  <a:cubicBezTo>
                    <a:pt x="4404" y="61069"/>
                    <a:pt x="8240" y="64071"/>
                    <a:pt x="13177" y="66072"/>
                  </a:cubicBezTo>
                  <a:cubicBezTo>
                    <a:pt x="17249" y="67736"/>
                    <a:pt x="20890" y="68401"/>
                    <a:pt x="24002" y="68401"/>
                  </a:cubicBezTo>
                  <a:cubicBezTo>
                    <a:pt x="28128" y="68401"/>
                    <a:pt x="31323" y="67231"/>
                    <a:pt x="33358" y="65672"/>
                  </a:cubicBezTo>
                  <a:cubicBezTo>
                    <a:pt x="42498" y="58667"/>
                    <a:pt x="38528" y="34216"/>
                    <a:pt x="38495" y="33983"/>
                  </a:cubicBezTo>
                  <a:cubicBezTo>
                    <a:pt x="38195" y="32281"/>
                    <a:pt x="37561" y="30647"/>
                    <a:pt x="36627" y="29179"/>
                  </a:cubicBezTo>
                  <a:cubicBezTo>
                    <a:pt x="44065" y="24443"/>
                    <a:pt x="44232" y="23042"/>
                    <a:pt x="44366" y="21907"/>
                  </a:cubicBezTo>
                  <a:cubicBezTo>
                    <a:pt x="44532" y="20373"/>
                    <a:pt x="43632" y="18905"/>
                    <a:pt x="42197" y="18372"/>
                  </a:cubicBezTo>
                  <a:cubicBezTo>
                    <a:pt x="45033" y="15369"/>
                    <a:pt x="47201" y="12701"/>
                    <a:pt x="45433" y="10366"/>
                  </a:cubicBezTo>
                  <a:cubicBezTo>
                    <a:pt x="45099" y="9899"/>
                    <a:pt x="44632" y="9565"/>
                    <a:pt x="44099" y="9332"/>
                  </a:cubicBezTo>
                  <a:cubicBezTo>
                    <a:pt x="43706" y="9173"/>
                    <a:pt x="43312" y="9085"/>
                    <a:pt x="42883" y="9085"/>
                  </a:cubicBezTo>
                  <a:cubicBezTo>
                    <a:pt x="41600" y="9085"/>
                    <a:pt x="39993" y="9867"/>
                    <a:pt x="37094" y="11867"/>
                  </a:cubicBezTo>
                  <a:cubicBezTo>
                    <a:pt x="38228" y="6830"/>
                    <a:pt x="39362" y="1626"/>
                    <a:pt x="35993" y="225"/>
                  </a:cubicBezTo>
                  <a:cubicBezTo>
                    <a:pt x="35593" y="75"/>
                    <a:pt x="35155" y="0"/>
                    <a:pt x="347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66675" dir="2880000" algn="bl" rotWithShape="0">
                <a:schemeClr val="dk1">
                  <a:alpha val="8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834;p62">
              <a:extLst>
                <a:ext uri="{FF2B5EF4-FFF2-40B4-BE49-F238E27FC236}">
                  <a16:creationId xmlns:a16="http://schemas.microsoft.com/office/drawing/2014/main" id="{D9C93804-BB88-5AC7-264B-703B84542652}"/>
                </a:ext>
              </a:extLst>
            </p:cNvPr>
            <p:cNvSpPr/>
            <p:nvPr/>
          </p:nvSpPr>
          <p:spPr>
            <a:xfrm>
              <a:off x="2725250" y="2399225"/>
              <a:ext cx="922350" cy="1003050"/>
            </a:xfrm>
            <a:custGeom>
              <a:avLst/>
              <a:gdLst/>
              <a:ahLst/>
              <a:cxnLst/>
              <a:rect l="l" t="t" r="r" b="b"/>
              <a:pathLst>
                <a:path w="36894" h="40122" extrusionOk="0">
                  <a:moveTo>
                    <a:pt x="23036" y="0"/>
                  </a:moveTo>
                  <a:cubicBezTo>
                    <a:pt x="22360" y="0"/>
                    <a:pt x="21663" y="94"/>
                    <a:pt x="20915" y="319"/>
                  </a:cubicBezTo>
                  <a:cubicBezTo>
                    <a:pt x="19347" y="819"/>
                    <a:pt x="17546" y="1853"/>
                    <a:pt x="15278" y="3821"/>
                  </a:cubicBezTo>
                  <a:cubicBezTo>
                    <a:pt x="10041" y="8324"/>
                    <a:pt x="0" y="24603"/>
                    <a:pt x="3636" y="31174"/>
                  </a:cubicBezTo>
                  <a:cubicBezTo>
                    <a:pt x="6259" y="35891"/>
                    <a:pt x="15236" y="40121"/>
                    <a:pt x="22614" y="40121"/>
                  </a:cubicBezTo>
                  <a:cubicBezTo>
                    <a:pt x="25463" y="40121"/>
                    <a:pt x="28074" y="39490"/>
                    <a:pt x="29988" y="38012"/>
                  </a:cubicBezTo>
                  <a:cubicBezTo>
                    <a:pt x="36893" y="32742"/>
                    <a:pt x="34658" y="12561"/>
                    <a:pt x="34058" y="9158"/>
                  </a:cubicBezTo>
                  <a:cubicBezTo>
                    <a:pt x="33624" y="6823"/>
                    <a:pt x="32423" y="4689"/>
                    <a:pt x="30689" y="3087"/>
                  </a:cubicBezTo>
                  <a:cubicBezTo>
                    <a:pt x="29455" y="1953"/>
                    <a:pt x="27987" y="1119"/>
                    <a:pt x="26386" y="619"/>
                  </a:cubicBezTo>
                  <a:cubicBezTo>
                    <a:pt x="25237" y="264"/>
                    <a:pt x="24167" y="0"/>
                    <a:pt x="230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835;p62">
              <a:extLst>
                <a:ext uri="{FF2B5EF4-FFF2-40B4-BE49-F238E27FC236}">
                  <a16:creationId xmlns:a16="http://schemas.microsoft.com/office/drawing/2014/main" id="{D5038AB8-31B8-D6FB-60A0-34362B12FAB0}"/>
                </a:ext>
              </a:extLst>
            </p:cNvPr>
            <p:cNvSpPr/>
            <p:nvPr/>
          </p:nvSpPr>
          <p:spPr>
            <a:xfrm>
              <a:off x="3139700" y="1838350"/>
              <a:ext cx="641325" cy="638075"/>
            </a:xfrm>
            <a:custGeom>
              <a:avLst/>
              <a:gdLst/>
              <a:ahLst/>
              <a:cxnLst/>
              <a:rect l="l" t="t" r="r" b="b"/>
              <a:pathLst>
                <a:path w="25653" h="25523" extrusionOk="0">
                  <a:moveTo>
                    <a:pt x="16605" y="0"/>
                  </a:moveTo>
                  <a:cubicBezTo>
                    <a:pt x="16586" y="0"/>
                    <a:pt x="16566" y="1"/>
                    <a:pt x="16546" y="4"/>
                  </a:cubicBezTo>
                  <a:cubicBezTo>
                    <a:pt x="14311" y="304"/>
                    <a:pt x="10442" y="15582"/>
                    <a:pt x="10308" y="16049"/>
                  </a:cubicBezTo>
                  <a:cubicBezTo>
                    <a:pt x="10243" y="15658"/>
                    <a:pt x="7467" y="3020"/>
                    <a:pt x="5940" y="3020"/>
                  </a:cubicBezTo>
                  <a:cubicBezTo>
                    <a:pt x="5906" y="3020"/>
                    <a:pt x="5872" y="3026"/>
                    <a:pt x="5838" y="3040"/>
                  </a:cubicBezTo>
                  <a:cubicBezTo>
                    <a:pt x="4337" y="3673"/>
                    <a:pt x="5938" y="16850"/>
                    <a:pt x="5938" y="16850"/>
                  </a:cubicBezTo>
                  <a:cubicBezTo>
                    <a:pt x="5938" y="16850"/>
                    <a:pt x="2815" y="11781"/>
                    <a:pt x="1442" y="11781"/>
                  </a:cubicBezTo>
                  <a:cubicBezTo>
                    <a:pt x="1355" y="11781"/>
                    <a:pt x="1274" y="11802"/>
                    <a:pt x="1202" y="11846"/>
                  </a:cubicBezTo>
                  <a:cubicBezTo>
                    <a:pt x="1" y="12613"/>
                    <a:pt x="4304" y="22454"/>
                    <a:pt x="4304" y="22454"/>
                  </a:cubicBezTo>
                  <a:lnTo>
                    <a:pt x="4337" y="22754"/>
                  </a:lnTo>
                  <a:cubicBezTo>
                    <a:pt x="5104" y="22511"/>
                    <a:pt x="5818" y="22410"/>
                    <a:pt x="6509" y="22410"/>
                  </a:cubicBezTo>
                  <a:cubicBezTo>
                    <a:pt x="7621" y="22410"/>
                    <a:pt x="8676" y="22671"/>
                    <a:pt x="9808" y="23021"/>
                  </a:cubicBezTo>
                  <a:cubicBezTo>
                    <a:pt x="11409" y="23554"/>
                    <a:pt x="12843" y="24388"/>
                    <a:pt x="14078" y="25522"/>
                  </a:cubicBezTo>
                  <a:cubicBezTo>
                    <a:pt x="15312" y="24822"/>
                    <a:pt x="23151" y="20052"/>
                    <a:pt x="23318" y="18651"/>
                  </a:cubicBezTo>
                  <a:cubicBezTo>
                    <a:pt x="23372" y="18158"/>
                    <a:pt x="22686" y="17992"/>
                    <a:pt x="21739" y="17992"/>
                  </a:cubicBezTo>
                  <a:cubicBezTo>
                    <a:pt x="19803" y="17992"/>
                    <a:pt x="16780" y="18684"/>
                    <a:pt x="16780" y="18684"/>
                  </a:cubicBezTo>
                  <a:cubicBezTo>
                    <a:pt x="16780" y="18684"/>
                    <a:pt x="25653" y="10178"/>
                    <a:pt x="24952" y="9177"/>
                  </a:cubicBezTo>
                  <a:cubicBezTo>
                    <a:pt x="24910" y="9122"/>
                    <a:pt x="24836" y="9095"/>
                    <a:pt x="24735" y="9095"/>
                  </a:cubicBezTo>
                  <a:cubicBezTo>
                    <a:pt x="23086" y="9095"/>
                    <a:pt x="14111" y="16116"/>
                    <a:pt x="14111" y="16116"/>
                  </a:cubicBezTo>
                  <a:cubicBezTo>
                    <a:pt x="14111" y="16116"/>
                    <a:pt x="18697" y="0"/>
                    <a:pt x="166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836;p62">
              <a:extLst>
                <a:ext uri="{FF2B5EF4-FFF2-40B4-BE49-F238E27FC236}">
                  <a16:creationId xmlns:a16="http://schemas.microsoft.com/office/drawing/2014/main" id="{943805F5-CA76-EC8C-6571-2C5CF0B94D0B}"/>
                </a:ext>
              </a:extLst>
            </p:cNvPr>
            <p:cNvSpPr/>
            <p:nvPr/>
          </p:nvSpPr>
          <p:spPr>
            <a:xfrm>
              <a:off x="3110525" y="2460525"/>
              <a:ext cx="455350" cy="216050"/>
            </a:xfrm>
            <a:custGeom>
              <a:avLst/>
              <a:gdLst/>
              <a:ahLst/>
              <a:cxnLst/>
              <a:rect l="l" t="t" r="r" b="b"/>
              <a:pathLst>
                <a:path w="18214" h="8642" extrusionOk="0">
                  <a:moveTo>
                    <a:pt x="1387" y="0"/>
                  </a:moveTo>
                  <a:cubicBezTo>
                    <a:pt x="1315" y="0"/>
                    <a:pt x="1244" y="37"/>
                    <a:pt x="1201" y="102"/>
                  </a:cubicBezTo>
                  <a:cubicBezTo>
                    <a:pt x="934" y="469"/>
                    <a:pt x="701" y="869"/>
                    <a:pt x="467" y="1303"/>
                  </a:cubicBezTo>
                  <a:cubicBezTo>
                    <a:pt x="367" y="1536"/>
                    <a:pt x="301" y="1736"/>
                    <a:pt x="200" y="1970"/>
                  </a:cubicBezTo>
                  <a:lnTo>
                    <a:pt x="100" y="2303"/>
                  </a:lnTo>
                  <a:cubicBezTo>
                    <a:pt x="67" y="2437"/>
                    <a:pt x="67" y="2570"/>
                    <a:pt x="34" y="2670"/>
                  </a:cubicBezTo>
                  <a:cubicBezTo>
                    <a:pt x="0" y="2937"/>
                    <a:pt x="0" y="3204"/>
                    <a:pt x="34" y="3437"/>
                  </a:cubicBezTo>
                  <a:cubicBezTo>
                    <a:pt x="67" y="3704"/>
                    <a:pt x="167" y="3971"/>
                    <a:pt x="334" y="4205"/>
                  </a:cubicBezTo>
                  <a:cubicBezTo>
                    <a:pt x="401" y="4338"/>
                    <a:pt x="501" y="4438"/>
                    <a:pt x="601" y="4505"/>
                  </a:cubicBezTo>
                  <a:cubicBezTo>
                    <a:pt x="701" y="4605"/>
                    <a:pt x="801" y="4672"/>
                    <a:pt x="934" y="4738"/>
                  </a:cubicBezTo>
                  <a:lnTo>
                    <a:pt x="1101" y="4838"/>
                  </a:lnTo>
                  <a:lnTo>
                    <a:pt x="1168" y="4872"/>
                  </a:lnTo>
                  <a:lnTo>
                    <a:pt x="1235" y="4872"/>
                  </a:lnTo>
                  <a:lnTo>
                    <a:pt x="1301" y="4905"/>
                  </a:lnTo>
                  <a:lnTo>
                    <a:pt x="1635" y="4972"/>
                  </a:lnTo>
                  <a:cubicBezTo>
                    <a:pt x="1768" y="5005"/>
                    <a:pt x="1902" y="5005"/>
                    <a:pt x="2068" y="5005"/>
                  </a:cubicBezTo>
                  <a:cubicBezTo>
                    <a:pt x="2202" y="5005"/>
                    <a:pt x="2335" y="5005"/>
                    <a:pt x="2469" y="4972"/>
                  </a:cubicBezTo>
                  <a:cubicBezTo>
                    <a:pt x="2602" y="4938"/>
                    <a:pt x="2736" y="4905"/>
                    <a:pt x="2869" y="4872"/>
                  </a:cubicBezTo>
                  <a:cubicBezTo>
                    <a:pt x="2969" y="4838"/>
                    <a:pt x="3103" y="4772"/>
                    <a:pt x="3203" y="4738"/>
                  </a:cubicBezTo>
                  <a:lnTo>
                    <a:pt x="3536" y="4538"/>
                  </a:lnTo>
                  <a:lnTo>
                    <a:pt x="3836" y="4338"/>
                  </a:lnTo>
                  <a:cubicBezTo>
                    <a:pt x="4037" y="4205"/>
                    <a:pt x="4237" y="4038"/>
                    <a:pt x="4403" y="3871"/>
                  </a:cubicBezTo>
                  <a:cubicBezTo>
                    <a:pt x="4604" y="3704"/>
                    <a:pt x="4737" y="3537"/>
                    <a:pt x="4904" y="3371"/>
                  </a:cubicBezTo>
                  <a:cubicBezTo>
                    <a:pt x="5046" y="3229"/>
                    <a:pt x="5188" y="3063"/>
                    <a:pt x="5309" y="2893"/>
                  </a:cubicBezTo>
                  <a:lnTo>
                    <a:pt x="5309" y="2893"/>
                  </a:lnTo>
                  <a:cubicBezTo>
                    <a:pt x="5307" y="2919"/>
                    <a:pt x="5306" y="2945"/>
                    <a:pt x="5304" y="2970"/>
                  </a:cubicBezTo>
                  <a:cubicBezTo>
                    <a:pt x="5304" y="3504"/>
                    <a:pt x="5337" y="4071"/>
                    <a:pt x="5371" y="4605"/>
                  </a:cubicBezTo>
                  <a:cubicBezTo>
                    <a:pt x="5438" y="5139"/>
                    <a:pt x="5571" y="5706"/>
                    <a:pt x="5804" y="6206"/>
                  </a:cubicBezTo>
                  <a:cubicBezTo>
                    <a:pt x="5905" y="6473"/>
                    <a:pt x="6105" y="6740"/>
                    <a:pt x="6305" y="6973"/>
                  </a:cubicBezTo>
                  <a:cubicBezTo>
                    <a:pt x="6538" y="7207"/>
                    <a:pt x="6839" y="7407"/>
                    <a:pt x="7139" y="7507"/>
                  </a:cubicBezTo>
                  <a:lnTo>
                    <a:pt x="7339" y="7540"/>
                  </a:lnTo>
                  <a:lnTo>
                    <a:pt x="7606" y="7574"/>
                  </a:lnTo>
                  <a:cubicBezTo>
                    <a:pt x="7773" y="7574"/>
                    <a:pt x="7906" y="7574"/>
                    <a:pt x="8073" y="7540"/>
                  </a:cubicBezTo>
                  <a:cubicBezTo>
                    <a:pt x="8373" y="7507"/>
                    <a:pt x="8640" y="7407"/>
                    <a:pt x="8907" y="7273"/>
                  </a:cubicBezTo>
                  <a:cubicBezTo>
                    <a:pt x="9407" y="7040"/>
                    <a:pt x="9874" y="6740"/>
                    <a:pt x="10308" y="6373"/>
                  </a:cubicBezTo>
                  <a:cubicBezTo>
                    <a:pt x="10708" y="6039"/>
                    <a:pt x="11108" y="5672"/>
                    <a:pt x="11475" y="5272"/>
                  </a:cubicBezTo>
                  <a:cubicBezTo>
                    <a:pt x="11530" y="5206"/>
                    <a:pt x="11586" y="5140"/>
                    <a:pt x="11642" y="5074"/>
                  </a:cubicBezTo>
                  <a:lnTo>
                    <a:pt x="11642" y="5074"/>
                  </a:lnTo>
                  <a:cubicBezTo>
                    <a:pt x="11642" y="5117"/>
                    <a:pt x="11642" y="5161"/>
                    <a:pt x="11642" y="5205"/>
                  </a:cubicBezTo>
                  <a:cubicBezTo>
                    <a:pt x="11609" y="5706"/>
                    <a:pt x="11642" y="6206"/>
                    <a:pt x="11742" y="6706"/>
                  </a:cubicBezTo>
                  <a:cubicBezTo>
                    <a:pt x="11842" y="7240"/>
                    <a:pt x="12076" y="7740"/>
                    <a:pt x="12443" y="8141"/>
                  </a:cubicBezTo>
                  <a:cubicBezTo>
                    <a:pt x="12643" y="8341"/>
                    <a:pt x="12910" y="8508"/>
                    <a:pt x="13210" y="8574"/>
                  </a:cubicBezTo>
                  <a:cubicBezTo>
                    <a:pt x="13276" y="8608"/>
                    <a:pt x="13343" y="8608"/>
                    <a:pt x="13410" y="8641"/>
                  </a:cubicBezTo>
                  <a:lnTo>
                    <a:pt x="14010" y="8641"/>
                  </a:lnTo>
                  <a:cubicBezTo>
                    <a:pt x="14144" y="8608"/>
                    <a:pt x="14277" y="8574"/>
                    <a:pt x="14411" y="8541"/>
                  </a:cubicBezTo>
                  <a:cubicBezTo>
                    <a:pt x="14544" y="8508"/>
                    <a:pt x="14677" y="8441"/>
                    <a:pt x="14811" y="8408"/>
                  </a:cubicBezTo>
                  <a:cubicBezTo>
                    <a:pt x="14911" y="8341"/>
                    <a:pt x="15044" y="8274"/>
                    <a:pt x="15144" y="8207"/>
                  </a:cubicBezTo>
                  <a:cubicBezTo>
                    <a:pt x="15245" y="8141"/>
                    <a:pt x="15378" y="8074"/>
                    <a:pt x="15478" y="8007"/>
                  </a:cubicBezTo>
                  <a:lnTo>
                    <a:pt x="15778" y="7774"/>
                  </a:lnTo>
                  <a:lnTo>
                    <a:pt x="16045" y="7507"/>
                  </a:lnTo>
                  <a:cubicBezTo>
                    <a:pt x="16212" y="7340"/>
                    <a:pt x="16379" y="7173"/>
                    <a:pt x="16545" y="6973"/>
                  </a:cubicBezTo>
                  <a:cubicBezTo>
                    <a:pt x="17179" y="6239"/>
                    <a:pt x="17713" y="5439"/>
                    <a:pt x="18147" y="4572"/>
                  </a:cubicBezTo>
                  <a:cubicBezTo>
                    <a:pt x="18213" y="4471"/>
                    <a:pt x="18147" y="4338"/>
                    <a:pt x="18080" y="4271"/>
                  </a:cubicBezTo>
                  <a:cubicBezTo>
                    <a:pt x="18035" y="4249"/>
                    <a:pt x="17991" y="4238"/>
                    <a:pt x="17950" y="4238"/>
                  </a:cubicBezTo>
                  <a:cubicBezTo>
                    <a:pt x="17869" y="4238"/>
                    <a:pt x="17802" y="4282"/>
                    <a:pt x="17780" y="4371"/>
                  </a:cubicBezTo>
                  <a:cubicBezTo>
                    <a:pt x="17546" y="4772"/>
                    <a:pt x="17279" y="5139"/>
                    <a:pt x="17012" y="5506"/>
                  </a:cubicBezTo>
                  <a:cubicBezTo>
                    <a:pt x="16879" y="5706"/>
                    <a:pt x="16746" y="5906"/>
                    <a:pt x="16579" y="6073"/>
                  </a:cubicBezTo>
                  <a:cubicBezTo>
                    <a:pt x="16445" y="6273"/>
                    <a:pt x="16279" y="6440"/>
                    <a:pt x="16145" y="6606"/>
                  </a:cubicBezTo>
                  <a:cubicBezTo>
                    <a:pt x="15978" y="6773"/>
                    <a:pt x="15812" y="6907"/>
                    <a:pt x="15645" y="7073"/>
                  </a:cubicBezTo>
                  <a:cubicBezTo>
                    <a:pt x="15478" y="7207"/>
                    <a:pt x="15311" y="7374"/>
                    <a:pt x="15111" y="7474"/>
                  </a:cubicBezTo>
                  <a:cubicBezTo>
                    <a:pt x="15011" y="7540"/>
                    <a:pt x="14944" y="7607"/>
                    <a:pt x="14844" y="7674"/>
                  </a:cubicBezTo>
                  <a:cubicBezTo>
                    <a:pt x="14744" y="7707"/>
                    <a:pt x="14644" y="7774"/>
                    <a:pt x="14544" y="7807"/>
                  </a:cubicBezTo>
                  <a:cubicBezTo>
                    <a:pt x="14444" y="7841"/>
                    <a:pt x="14344" y="7874"/>
                    <a:pt x="14277" y="7907"/>
                  </a:cubicBezTo>
                  <a:lnTo>
                    <a:pt x="14010" y="7974"/>
                  </a:lnTo>
                  <a:lnTo>
                    <a:pt x="13510" y="7974"/>
                  </a:lnTo>
                  <a:cubicBezTo>
                    <a:pt x="13477" y="7941"/>
                    <a:pt x="13410" y="7941"/>
                    <a:pt x="13377" y="7941"/>
                  </a:cubicBezTo>
                  <a:cubicBezTo>
                    <a:pt x="13210" y="7874"/>
                    <a:pt x="13043" y="7774"/>
                    <a:pt x="12910" y="7640"/>
                  </a:cubicBezTo>
                  <a:cubicBezTo>
                    <a:pt x="12676" y="7340"/>
                    <a:pt x="12509" y="6940"/>
                    <a:pt x="12443" y="6540"/>
                  </a:cubicBezTo>
                  <a:cubicBezTo>
                    <a:pt x="12376" y="6106"/>
                    <a:pt x="12342" y="5672"/>
                    <a:pt x="12376" y="5205"/>
                  </a:cubicBezTo>
                  <a:cubicBezTo>
                    <a:pt x="12376" y="5005"/>
                    <a:pt x="12409" y="4772"/>
                    <a:pt x="12443" y="4538"/>
                  </a:cubicBezTo>
                  <a:cubicBezTo>
                    <a:pt x="12443" y="4305"/>
                    <a:pt x="12476" y="4071"/>
                    <a:pt x="12543" y="3871"/>
                  </a:cubicBezTo>
                  <a:cubicBezTo>
                    <a:pt x="12543" y="3704"/>
                    <a:pt x="12509" y="3571"/>
                    <a:pt x="12376" y="3471"/>
                  </a:cubicBezTo>
                  <a:cubicBezTo>
                    <a:pt x="12309" y="3417"/>
                    <a:pt x="12232" y="3391"/>
                    <a:pt x="12154" y="3391"/>
                  </a:cubicBezTo>
                  <a:cubicBezTo>
                    <a:pt x="12038" y="3391"/>
                    <a:pt x="11922" y="3451"/>
                    <a:pt x="11842" y="3571"/>
                  </a:cubicBezTo>
                  <a:cubicBezTo>
                    <a:pt x="11542" y="3971"/>
                    <a:pt x="11208" y="4338"/>
                    <a:pt x="10875" y="4705"/>
                  </a:cubicBezTo>
                  <a:cubicBezTo>
                    <a:pt x="10508" y="5072"/>
                    <a:pt x="10141" y="5405"/>
                    <a:pt x="9774" y="5739"/>
                  </a:cubicBezTo>
                  <a:cubicBezTo>
                    <a:pt x="9407" y="6039"/>
                    <a:pt x="9007" y="6306"/>
                    <a:pt x="8573" y="6506"/>
                  </a:cubicBezTo>
                  <a:cubicBezTo>
                    <a:pt x="8340" y="6606"/>
                    <a:pt x="8139" y="6673"/>
                    <a:pt x="7939" y="6706"/>
                  </a:cubicBezTo>
                  <a:lnTo>
                    <a:pt x="7506" y="6706"/>
                  </a:lnTo>
                  <a:lnTo>
                    <a:pt x="7306" y="6640"/>
                  </a:lnTo>
                  <a:cubicBezTo>
                    <a:pt x="7139" y="6606"/>
                    <a:pt x="6972" y="6506"/>
                    <a:pt x="6872" y="6373"/>
                  </a:cubicBezTo>
                  <a:cubicBezTo>
                    <a:pt x="6705" y="6206"/>
                    <a:pt x="6605" y="6039"/>
                    <a:pt x="6505" y="5839"/>
                  </a:cubicBezTo>
                  <a:cubicBezTo>
                    <a:pt x="6338" y="5405"/>
                    <a:pt x="6205" y="4938"/>
                    <a:pt x="6171" y="4471"/>
                  </a:cubicBezTo>
                  <a:cubicBezTo>
                    <a:pt x="6105" y="3971"/>
                    <a:pt x="6071" y="3471"/>
                    <a:pt x="6071" y="2970"/>
                  </a:cubicBezTo>
                  <a:cubicBezTo>
                    <a:pt x="6101" y="2532"/>
                    <a:pt x="6130" y="2093"/>
                    <a:pt x="6159" y="1655"/>
                  </a:cubicBezTo>
                  <a:lnTo>
                    <a:pt x="6159" y="1655"/>
                  </a:lnTo>
                  <a:cubicBezTo>
                    <a:pt x="6163" y="1649"/>
                    <a:pt x="6167" y="1642"/>
                    <a:pt x="6171" y="1636"/>
                  </a:cubicBezTo>
                  <a:lnTo>
                    <a:pt x="6161" y="1633"/>
                  </a:lnTo>
                  <a:lnTo>
                    <a:pt x="6161" y="1633"/>
                  </a:lnTo>
                  <a:cubicBezTo>
                    <a:pt x="6164" y="1578"/>
                    <a:pt x="6168" y="1524"/>
                    <a:pt x="6171" y="1469"/>
                  </a:cubicBezTo>
                  <a:cubicBezTo>
                    <a:pt x="6213" y="1200"/>
                    <a:pt x="6010" y="1034"/>
                    <a:pt x="5803" y="1034"/>
                  </a:cubicBezTo>
                  <a:cubicBezTo>
                    <a:pt x="5676" y="1034"/>
                    <a:pt x="5547" y="1096"/>
                    <a:pt x="5471" y="1236"/>
                  </a:cubicBezTo>
                  <a:cubicBezTo>
                    <a:pt x="5337" y="1403"/>
                    <a:pt x="5237" y="1603"/>
                    <a:pt x="5104" y="1770"/>
                  </a:cubicBezTo>
                  <a:cubicBezTo>
                    <a:pt x="5004" y="1970"/>
                    <a:pt x="4870" y="2136"/>
                    <a:pt x="4737" y="2337"/>
                  </a:cubicBezTo>
                  <a:cubicBezTo>
                    <a:pt x="4604" y="2503"/>
                    <a:pt x="4470" y="2670"/>
                    <a:pt x="4303" y="2837"/>
                  </a:cubicBezTo>
                  <a:cubicBezTo>
                    <a:pt x="4170" y="3004"/>
                    <a:pt x="4037" y="3171"/>
                    <a:pt x="3870" y="3304"/>
                  </a:cubicBezTo>
                  <a:cubicBezTo>
                    <a:pt x="3703" y="3471"/>
                    <a:pt x="3570" y="3604"/>
                    <a:pt x="3403" y="3738"/>
                  </a:cubicBezTo>
                  <a:lnTo>
                    <a:pt x="3136" y="3904"/>
                  </a:lnTo>
                  <a:lnTo>
                    <a:pt x="2869" y="4071"/>
                  </a:lnTo>
                  <a:cubicBezTo>
                    <a:pt x="2769" y="4105"/>
                    <a:pt x="2669" y="4171"/>
                    <a:pt x="2602" y="4205"/>
                  </a:cubicBezTo>
                  <a:cubicBezTo>
                    <a:pt x="2502" y="4238"/>
                    <a:pt x="2402" y="4271"/>
                    <a:pt x="2302" y="4271"/>
                  </a:cubicBezTo>
                  <a:cubicBezTo>
                    <a:pt x="2202" y="4305"/>
                    <a:pt x="2135" y="4305"/>
                    <a:pt x="2035" y="4305"/>
                  </a:cubicBezTo>
                  <a:lnTo>
                    <a:pt x="1768" y="4305"/>
                  </a:lnTo>
                  <a:lnTo>
                    <a:pt x="1468" y="4238"/>
                  </a:lnTo>
                  <a:lnTo>
                    <a:pt x="1368" y="4238"/>
                  </a:lnTo>
                  <a:lnTo>
                    <a:pt x="1235" y="4171"/>
                  </a:lnTo>
                  <a:cubicBezTo>
                    <a:pt x="1134" y="4105"/>
                    <a:pt x="1068" y="4071"/>
                    <a:pt x="1001" y="4004"/>
                  </a:cubicBezTo>
                  <a:cubicBezTo>
                    <a:pt x="934" y="3938"/>
                    <a:pt x="834" y="3904"/>
                    <a:pt x="801" y="3804"/>
                  </a:cubicBezTo>
                  <a:cubicBezTo>
                    <a:pt x="601" y="3504"/>
                    <a:pt x="501" y="3104"/>
                    <a:pt x="567" y="2737"/>
                  </a:cubicBezTo>
                  <a:cubicBezTo>
                    <a:pt x="601" y="2637"/>
                    <a:pt x="601" y="2537"/>
                    <a:pt x="634" y="2403"/>
                  </a:cubicBezTo>
                  <a:lnTo>
                    <a:pt x="701" y="2103"/>
                  </a:lnTo>
                  <a:cubicBezTo>
                    <a:pt x="768" y="1903"/>
                    <a:pt x="834" y="1703"/>
                    <a:pt x="934" y="1503"/>
                  </a:cubicBezTo>
                  <a:cubicBezTo>
                    <a:pt x="1101" y="1069"/>
                    <a:pt x="1301" y="702"/>
                    <a:pt x="1535" y="302"/>
                  </a:cubicBezTo>
                  <a:lnTo>
                    <a:pt x="1568" y="335"/>
                  </a:lnTo>
                  <a:cubicBezTo>
                    <a:pt x="1635" y="235"/>
                    <a:pt x="1601" y="102"/>
                    <a:pt x="1501" y="35"/>
                  </a:cubicBezTo>
                  <a:cubicBezTo>
                    <a:pt x="1466" y="11"/>
                    <a:pt x="1426" y="0"/>
                    <a:pt x="13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837;p62">
              <a:extLst>
                <a:ext uri="{FF2B5EF4-FFF2-40B4-BE49-F238E27FC236}">
                  <a16:creationId xmlns:a16="http://schemas.microsoft.com/office/drawing/2014/main" id="{F744C9E4-E32E-789B-603E-46C7CA59BD75}"/>
                </a:ext>
              </a:extLst>
            </p:cNvPr>
            <p:cNvSpPr/>
            <p:nvPr/>
          </p:nvSpPr>
          <p:spPr>
            <a:xfrm>
              <a:off x="2984600" y="2561925"/>
              <a:ext cx="608800" cy="244725"/>
            </a:xfrm>
            <a:custGeom>
              <a:avLst/>
              <a:gdLst/>
              <a:ahLst/>
              <a:cxnLst/>
              <a:rect l="l" t="t" r="r" b="b"/>
              <a:pathLst>
                <a:path w="24352" h="9789" extrusionOk="0">
                  <a:moveTo>
                    <a:pt x="5915" y="0"/>
                  </a:moveTo>
                  <a:cubicBezTo>
                    <a:pt x="5829" y="0"/>
                    <a:pt x="5741" y="35"/>
                    <a:pt x="5671" y="115"/>
                  </a:cubicBezTo>
                  <a:lnTo>
                    <a:pt x="5404" y="415"/>
                  </a:lnTo>
                  <a:cubicBezTo>
                    <a:pt x="5338" y="516"/>
                    <a:pt x="5271" y="616"/>
                    <a:pt x="5171" y="716"/>
                  </a:cubicBezTo>
                  <a:lnTo>
                    <a:pt x="4904" y="983"/>
                  </a:lnTo>
                  <a:cubicBezTo>
                    <a:pt x="4804" y="1083"/>
                    <a:pt x="4704" y="1149"/>
                    <a:pt x="4604" y="1249"/>
                  </a:cubicBezTo>
                  <a:lnTo>
                    <a:pt x="4337" y="1483"/>
                  </a:lnTo>
                  <a:lnTo>
                    <a:pt x="4003" y="1683"/>
                  </a:lnTo>
                  <a:cubicBezTo>
                    <a:pt x="3903" y="1750"/>
                    <a:pt x="3803" y="1816"/>
                    <a:pt x="3670" y="1883"/>
                  </a:cubicBezTo>
                  <a:cubicBezTo>
                    <a:pt x="3570" y="1950"/>
                    <a:pt x="3470" y="2017"/>
                    <a:pt x="3336" y="2050"/>
                  </a:cubicBezTo>
                  <a:lnTo>
                    <a:pt x="2969" y="2183"/>
                  </a:lnTo>
                  <a:lnTo>
                    <a:pt x="2602" y="2283"/>
                  </a:lnTo>
                  <a:cubicBezTo>
                    <a:pt x="2502" y="2350"/>
                    <a:pt x="2369" y="2317"/>
                    <a:pt x="2235" y="2384"/>
                  </a:cubicBezTo>
                  <a:cubicBezTo>
                    <a:pt x="2135" y="2417"/>
                    <a:pt x="2002" y="2417"/>
                    <a:pt x="1868" y="2417"/>
                  </a:cubicBezTo>
                  <a:cubicBezTo>
                    <a:pt x="1735" y="2450"/>
                    <a:pt x="1602" y="2450"/>
                    <a:pt x="1468" y="2450"/>
                  </a:cubicBezTo>
                  <a:lnTo>
                    <a:pt x="1101" y="2450"/>
                  </a:lnTo>
                  <a:cubicBezTo>
                    <a:pt x="834" y="2417"/>
                    <a:pt x="601" y="2384"/>
                    <a:pt x="367" y="2317"/>
                  </a:cubicBezTo>
                  <a:lnTo>
                    <a:pt x="301" y="2417"/>
                  </a:lnTo>
                  <a:cubicBezTo>
                    <a:pt x="283" y="2411"/>
                    <a:pt x="264" y="2408"/>
                    <a:pt x="245" y="2408"/>
                  </a:cubicBezTo>
                  <a:cubicBezTo>
                    <a:pt x="156" y="2408"/>
                    <a:pt x="61" y="2468"/>
                    <a:pt x="34" y="2550"/>
                  </a:cubicBezTo>
                  <a:cubicBezTo>
                    <a:pt x="0" y="2684"/>
                    <a:pt x="67" y="2817"/>
                    <a:pt x="201" y="2851"/>
                  </a:cubicBezTo>
                  <a:cubicBezTo>
                    <a:pt x="467" y="2917"/>
                    <a:pt x="734" y="2984"/>
                    <a:pt x="1034" y="3017"/>
                  </a:cubicBezTo>
                  <a:lnTo>
                    <a:pt x="1435" y="3017"/>
                  </a:lnTo>
                  <a:cubicBezTo>
                    <a:pt x="1524" y="3017"/>
                    <a:pt x="1613" y="3032"/>
                    <a:pt x="1712" y="3032"/>
                  </a:cubicBezTo>
                  <a:cubicBezTo>
                    <a:pt x="1761" y="3032"/>
                    <a:pt x="1813" y="3028"/>
                    <a:pt x="1868" y="3017"/>
                  </a:cubicBezTo>
                  <a:cubicBezTo>
                    <a:pt x="2002" y="3017"/>
                    <a:pt x="2135" y="3017"/>
                    <a:pt x="2269" y="2984"/>
                  </a:cubicBezTo>
                  <a:cubicBezTo>
                    <a:pt x="2402" y="2984"/>
                    <a:pt x="2536" y="2951"/>
                    <a:pt x="2702" y="2917"/>
                  </a:cubicBezTo>
                  <a:lnTo>
                    <a:pt x="3103" y="2817"/>
                  </a:lnTo>
                  <a:lnTo>
                    <a:pt x="3536" y="2684"/>
                  </a:lnTo>
                  <a:cubicBezTo>
                    <a:pt x="3636" y="2617"/>
                    <a:pt x="3770" y="2584"/>
                    <a:pt x="3903" y="2517"/>
                  </a:cubicBezTo>
                  <a:cubicBezTo>
                    <a:pt x="4037" y="2450"/>
                    <a:pt x="4170" y="2384"/>
                    <a:pt x="4270" y="2317"/>
                  </a:cubicBezTo>
                  <a:lnTo>
                    <a:pt x="4637" y="2083"/>
                  </a:lnTo>
                  <a:lnTo>
                    <a:pt x="4971" y="1816"/>
                  </a:lnTo>
                  <a:cubicBezTo>
                    <a:pt x="5054" y="1757"/>
                    <a:pt x="5132" y="1694"/>
                    <a:pt x="5208" y="1628"/>
                  </a:cubicBezTo>
                  <a:lnTo>
                    <a:pt x="5208" y="1628"/>
                  </a:lnTo>
                  <a:cubicBezTo>
                    <a:pt x="5182" y="1746"/>
                    <a:pt x="5158" y="1865"/>
                    <a:pt x="5137" y="1983"/>
                  </a:cubicBezTo>
                  <a:cubicBezTo>
                    <a:pt x="5004" y="2550"/>
                    <a:pt x="4937" y="3117"/>
                    <a:pt x="4904" y="3718"/>
                  </a:cubicBezTo>
                  <a:cubicBezTo>
                    <a:pt x="4871" y="4318"/>
                    <a:pt x="5004" y="4919"/>
                    <a:pt x="5237" y="5486"/>
                  </a:cubicBezTo>
                  <a:cubicBezTo>
                    <a:pt x="5371" y="5786"/>
                    <a:pt x="5571" y="6053"/>
                    <a:pt x="5838" y="6286"/>
                  </a:cubicBezTo>
                  <a:cubicBezTo>
                    <a:pt x="6105" y="6486"/>
                    <a:pt x="6405" y="6653"/>
                    <a:pt x="6739" y="6720"/>
                  </a:cubicBezTo>
                  <a:lnTo>
                    <a:pt x="6972" y="6720"/>
                  </a:lnTo>
                  <a:lnTo>
                    <a:pt x="7172" y="6753"/>
                  </a:lnTo>
                  <a:cubicBezTo>
                    <a:pt x="7339" y="6787"/>
                    <a:pt x="7472" y="6787"/>
                    <a:pt x="7639" y="6787"/>
                  </a:cubicBezTo>
                  <a:cubicBezTo>
                    <a:pt x="7973" y="6787"/>
                    <a:pt x="8273" y="6720"/>
                    <a:pt x="8573" y="6653"/>
                  </a:cubicBezTo>
                  <a:lnTo>
                    <a:pt x="9007" y="6486"/>
                  </a:lnTo>
                  <a:cubicBezTo>
                    <a:pt x="9140" y="6453"/>
                    <a:pt x="9274" y="6353"/>
                    <a:pt x="9407" y="6286"/>
                  </a:cubicBezTo>
                  <a:cubicBezTo>
                    <a:pt x="9541" y="6253"/>
                    <a:pt x="9674" y="6153"/>
                    <a:pt x="9807" y="6086"/>
                  </a:cubicBezTo>
                  <a:cubicBezTo>
                    <a:pt x="9941" y="6019"/>
                    <a:pt x="10041" y="5919"/>
                    <a:pt x="10174" y="5853"/>
                  </a:cubicBezTo>
                  <a:cubicBezTo>
                    <a:pt x="10408" y="5653"/>
                    <a:pt x="10641" y="5486"/>
                    <a:pt x="10875" y="5286"/>
                  </a:cubicBezTo>
                  <a:cubicBezTo>
                    <a:pt x="11075" y="5085"/>
                    <a:pt x="11275" y="4885"/>
                    <a:pt x="11475" y="4685"/>
                  </a:cubicBezTo>
                  <a:cubicBezTo>
                    <a:pt x="11544" y="4617"/>
                    <a:pt x="11612" y="4544"/>
                    <a:pt x="11680" y="4469"/>
                  </a:cubicBezTo>
                  <a:lnTo>
                    <a:pt x="11680" y="4469"/>
                  </a:lnTo>
                  <a:cubicBezTo>
                    <a:pt x="11677" y="4552"/>
                    <a:pt x="11675" y="4635"/>
                    <a:pt x="11675" y="4719"/>
                  </a:cubicBezTo>
                  <a:cubicBezTo>
                    <a:pt x="11642" y="5286"/>
                    <a:pt x="11642" y="5819"/>
                    <a:pt x="11709" y="6386"/>
                  </a:cubicBezTo>
                  <a:cubicBezTo>
                    <a:pt x="11742" y="6987"/>
                    <a:pt x="11909" y="7554"/>
                    <a:pt x="12142" y="8088"/>
                  </a:cubicBezTo>
                  <a:cubicBezTo>
                    <a:pt x="12309" y="8388"/>
                    <a:pt x="12543" y="8655"/>
                    <a:pt x="12843" y="8855"/>
                  </a:cubicBezTo>
                  <a:cubicBezTo>
                    <a:pt x="13010" y="8922"/>
                    <a:pt x="13210" y="8988"/>
                    <a:pt x="13377" y="8988"/>
                  </a:cubicBezTo>
                  <a:lnTo>
                    <a:pt x="13877" y="8988"/>
                  </a:lnTo>
                  <a:cubicBezTo>
                    <a:pt x="14044" y="8955"/>
                    <a:pt x="14177" y="8922"/>
                    <a:pt x="14344" y="8855"/>
                  </a:cubicBezTo>
                  <a:cubicBezTo>
                    <a:pt x="14411" y="8855"/>
                    <a:pt x="14477" y="8821"/>
                    <a:pt x="14577" y="8788"/>
                  </a:cubicBezTo>
                  <a:lnTo>
                    <a:pt x="14778" y="8688"/>
                  </a:lnTo>
                  <a:cubicBezTo>
                    <a:pt x="15044" y="8555"/>
                    <a:pt x="15278" y="8421"/>
                    <a:pt x="15511" y="8221"/>
                  </a:cubicBezTo>
                  <a:cubicBezTo>
                    <a:pt x="15778" y="8054"/>
                    <a:pt x="15978" y="7854"/>
                    <a:pt x="16179" y="7687"/>
                  </a:cubicBezTo>
                  <a:cubicBezTo>
                    <a:pt x="16412" y="7554"/>
                    <a:pt x="16579" y="7320"/>
                    <a:pt x="16779" y="7120"/>
                  </a:cubicBezTo>
                  <a:cubicBezTo>
                    <a:pt x="17179" y="6720"/>
                    <a:pt x="17546" y="6320"/>
                    <a:pt x="17880" y="5886"/>
                  </a:cubicBezTo>
                  <a:cubicBezTo>
                    <a:pt x="18004" y="5740"/>
                    <a:pt x="18120" y="5593"/>
                    <a:pt x="18232" y="5446"/>
                  </a:cubicBezTo>
                  <a:lnTo>
                    <a:pt x="18232" y="5446"/>
                  </a:lnTo>
                  <a:cubicBezTo>
                    <a:pt x="18236" y="5525"/>
                    <a:pt x="18241" y="5605"/>
                    <a:pt x="18247" y="5686"/>
                  </a:cubicBezTo>
                  <a:cubicBezTo>
                    <a:pt x="18313" y="6120"/>
                    <a:pt x="18347" y="6553"/>
                    <a:pt x="18447" y="7020"/>
                  </a:cubicBezTo>
                  <a:cubicBezTo>
                    <a:pt x="18547" y="7454"/>
                    <a:pt x="18680" y="7887"/>
                    <a:pt x="18881" y="8321"/>
                  </a:cubicBezTo>
                  <a:cubicBezTo>
                    <a:pt x="19047" y="8788"/>
                    <a:pt x="19348" y="9188"/>
                    <a:pt x="19748" y="9489"/>
                  </a:cubicBezTo>
                  <a:cubicBezTo>
                    <a:pt x="19948" y="9622"/>
                    <a:pt x="20215" y="9722"/>
                    <a:pt x="20448" y="9789"/>
                  </a:cubicBezTo>
                  <a:lnTo>
                    <a:pt x="20849" y="9789"/>
                  </a:lnTo>
                  <a:lnTo>
                    <a:pt x="21182" y="9755"/>
                  </a:lnTo>
                  <a:cubicBezTo>
                    <a:pt x="21416" y="9722"/>
                    <a:pt x="21649" y="9655"/>
                    <a:pt x="21883" y="9589"/>
                  </a:cubicBezTo>
                  <a:cubicBezTo>
                    <a:pt x="21983" y="9555"/>
                    <a:pt x="22116" y="9522"/>
                    <a:pt x="22216" y="9455"/>
                  </a:cubicBezTo>
                  <a:cubicBezTo>
                    <a:pt x="22316" y="9422"/>
                    <a:pt x="22416" y="9355"/>
                    <a:pt x="22517" y="9288"/>
                  </a:cubicBezTo>
                  <a:cubicBezTo>
                    <a:pt x="22717" y="9188"/>
                    <a:pt x="22917" y="9022"/>
                    <a:pt x="23084" y="8888"/>
                  </a:cubicBezTo>
                  <a:cubicBezTo>
                    <a:pt x="23250" y="8721"/>
                    <a:pt x="23417" y="8555"/>
                    <a:pt x="23551" y="8388"/>
                  </a:cubicBezTo>
                  <a:cubicBezTo>
                    <a:pt x="23717" y="8221"/>
                    <a:pt x="23851" y="8021"/>
                    <a:pt x="23984" y="7821"/>
                  </a:cubicBezTo>
                  <a:cubicBezTo>
                    <a:pt x="24118" y="7621"/>
                    <a:pt x="24218" y="7420"/>
                    <a:pt x="24318" y="7220"/>
                  </a:cubicBezTo>
                  <a:cubicBezTo>
                    <a:pt x="24351" y="7087"/>
                    <a:pt x="24284" y="6987"/>
                    <a:pt x="24184" y="6920"/>
                  </a:cubicBezTo>
                  <a:cubicBezTo>
                    <a:pt x="24159" y="6912"/>
                    <a:pt x="24132" y="6908"/>
                    <a:pt x="24105" y="6908"/>
                  </a:cubicBezTo>
                  <a:cubicBezTo>
                    <a:pt x="24022" y="6908"/>
                    <a:pt x="23934" y="6945"/>
                    <a:pt x="23884" y="7020"/>
                  </a:cubicBezTo>
                  <a:cubicBezTo>
                    <a:pt x="23817" y="7220"/>
                    <a:pt x="23717" y="7387"/>
                    <a:pt x="23584" y="7554"/>
                  </a:cubicBezTo>
                  <a:cubicBezTo>
                    <a:pt x="23484" y="7721"/>
                    <a:pt x="23350" y="7887"/>
                    <a:pt x="23217" y="8054"/>
                  </a:cubicBezTo>
                  <a:cubicBezTo>
                    <a:pt x="23084" y="8188"/>
                    <a:pt x="22950" y="8354"/>
                    <a:pt x="22783" y="8455"/>
                  </a:cubicBezTo>
                  <a:cubicBezTo>
                    <a:pt x="22617" y="8588"/>
                    <a:pt x="22450" y="8721"/>
                    <a:pt x="22283" y="8821"/>
                  </a:cubicBezTo>
                  <a:cubicBezTo>
                    <a:pt x="22183" y="8855"/>
                    <a:pt x="22116" y="8922"/>
                    <a:pt x="22016" y="8955"/>
                  </a:cubicBezTo>
                  <a:cubicBezTo>
                    <a:pt x="21916" y="8988"/>
                    <a:pt x="21816" y="9022"/>
                    <a:pt x="21749" y="9055"/>
                  </a:cubicBezTo>
                  <a:cubicBezTo>
                    <a:pt x="21549" y="9088"/>
                    <a:pt x="21349" y="9122"/>
                    <a:pt x="21182" y="9155"/>
                  </a:cubicBezTo>
                  <a:lnTo>
                    <a:pt x="20715" y="9155"/>
                  </a:lnTo>
                  <a:cubicBezTo>
                    <a:pt x="20682" y="9155"/>
                    <a:pt x="20648" y="9155"/>
                    <a:pt x="20582" y="9122"/>
                  </a:cubicBezTo>
                  <a:cubicBezTo>
                    <a:pt x="20415" y="9088"/>
                    <a:pt x="20248" y="9022"/>
                    <a:pt x="20115" y="8922"/>
                  </a:cubicBezTo>
                  <a:cubicBezTo>
                    <a:pt x="19848" y="8688"/>
                    <a:pt x="19614" y="8354"/>
                    <a:pt x="19481" y="7988"/>
                  </a:cubicBezTo>
                  <a:cubicBezTo>
                    <a:pt x="19348" y="7621"/>
                    <a:pt x="19214" y="7220"/>
                    <a:pt x="19147" y="6820"/>
                  </a:cubicBezTo>
                  <a:cubicBezTo>
                    <a:pt x="19081" y="6386"/>
                    <a:pt x="19014" y="5986"/>
                    <a:pt x="19014" y="5552"/>
                  </a:cubicBezTo>
                  <a:cubicBezTo>
                    <a:pt x="18981" y="5152"/>
                    <a:pt x="18947" y="4719"/>
                    <a:pt x="18981" y="4318"/>
                  </a:cubicBezTo>
                  <a:cubicBezTo>
                    <a:pt x="18981" y="4185"/>
                    <a:pt x="18914" y="4085"/>
                    <a:pt x="18814" y="4018"/>
                  </a:cubicBezTo>
                  <a:cubicBezTo>
                    <a:pt x="18744" y="3962"/>
                    <a:pt x="18663" y="3936"/>
                    <a:pt x="18585" y="3936"/>
                  </a:cubicBezTo>
                  <a:cubicBezTo>
                    <a:pt x="18475" y="3936"/>
                    <a:pt x="18372" y="3988"/>
                    <a:pt x="18313" y="4085"/>
                  </a:cubicBezTo>
                  <a:cubicBezTo>
                    <a:pt x="18013" y="4518"/>
                    <a:pt x="17680" y="4952"/>
                    <a:pt x="17346" y="5352"/>
                  </a:cubicBezTo>
                  <a:cubicBezTo>
                    <a:pt x="17013" y="5753"/>
                    <a:pt x="16646" y="6153"/>
                    <a:pt x="16279" y="6520"/>
                  </a:cubicBezTo>
                  <a:cubicBezTo>
                    <a:pt x="16079" y="6687"/>
                    <a:pt x="15878" y="6887"/>
                    <a:pt x="15712" y="7054"/>
                  </a:cubicBezTo>
                  <a:cubicBezTo>
                    <a:pt x="15511" y="7220"/>
                    <a:pt x="15311" y="7387"/>
                    <a:pt x="15111" y="7521"/>
                  </a:cubicBezTo>
                  <a:cubicBezTo>
                    <a:pt x="14911" y="7654"/>
                    <a:pt x="14678" y="7787"/>
                    <a:pt x="14477" y="7921"/>
                  </a:cubicBezTo>
                  <a:lnTo>
                    <a:pt x="14277" y="7921"/>
                  </a:lnTo>
                  <a:cubicBezTo>
                    <a:pt x="14244" y="7954"/>
                    <a:pt x="14177" y="7954"/>
                    <a:pt x="14144" y="7988"/>
                  </a:cubicBezTo>
                  <a:cubicBezTo>
                    <a:pt x="14044" y="8021"/>
                    <a:pt x="13944" y="8054"/>
                    <a:pt x="13810" y="8054"/>
                  </a:cubicBezTo>
                  <a:lnTo>
                    <a:pt x="13610" y="8088"/>
                  </a:lnTo>
                  <a:lnTo>
                    <a:pt x="13510" y="8088"/>
                  </a:lnTo>
                  <a:cubicBezTo>
                    <a:pt x="13410" y="8088"/>
                    <a:pt x="13343" y="8054"/>
                    <a:pt x="13277" y="8021"/>
                  </a:cubicBezTo>
                  <a:cubicBezTo>
                    <a:pt x="13110" y="7921"/>
                    <a:pt x="12976" y="7754"/>
                    <a:pt x="12910" y="7587"/>
                  </a:cubicBezTo>
                  <a:cubicBezTo>
                    <a:pt x="12709" y="7154"/>
                    <a:pt x="12576" y="6653"/>
                    <a:pt x="12543" y="6186"/>
                  </a:cubicBezTo>
                  <a:cubicBezTo>
                    <a:pt x="12509" y="5653"/>
                    <a:pt x="12509" y="5152"/>
                    <a:pt x="12509" y="4618"/>
                  </a:cubicBezTo>
                  <a:cubicBezTo>
                    <a:pt x="12543" y="4085"/>
                    <a:pt x="12576" y="3551"/>
                    <a:pt x="12643" y="3051"/>
                  </a:cubicBezTo>
                  <a:cubicBezTo>
                    <a:pt x="12664" y="2774"/>
                    <a:pt x="12455" y="2592"/>
                    <a:pt x="12239" y="2592"/>
                  </a:cubicBezTo>
                  <a:cubicBezTo>
                    <a:pt x="12117" y="2592"/>
                    <a:pt x="11993" y="2651"/>
                    <a:pt x="11909" y="2784"/>
                  </a:cubicBezTo>
                  <a:cubicBezTo>
                    <a:pt x="11775" y="2984"/>
                    <a:pt x="11609" y="3184"/>
                    <a:pt x="11442" y="3418"/>
                  </a:cubicBezTo>
                  <a:cubicBezTo>
                    <a:pt x="11275" y="3618"/>
                    <a:pt x="11075" y="3818"/>
                    <a:pt x="10908" y="4018"/>
                  </a:cubicBezTo>
                  <a:cubicBezTo>
                    <a:pt x="10741" y="4218"/>
                    <a:pt x="10541" y="4385"/>
                    <a:pt x="10341" y="4585"/>
                  </a:cubicBezTo>
                  <a:cubicBezTo>
                    <a:pt x="10141" y="4752"/>
                    <a:pt x="9941" y="4919"/>
                    <a:pt x="9741" y="5085"/>
                  </a:cubicBezTo>
                  <a:cubicBezTo>
                    <a:pt x="9641" y="5152"/>
                    <a:pt x="9507" y="5219"/>
                    <a:pt x="9407" y="5286"/>
                  </a:cubicBezTo>
                  <a:cubicBezTo>
                    <a:pt x="9307" y="5352"/>
                    <a:pt x="9207" y="5419"/>
                    <a:pt x="9074" y="5486"/>
                  </a:cubicBezTo>
                  <a:cubicBezTo>
                    <a:pt x="8973" y="5519"/>
                    <a:pt x="8840" y="5586"/>
                    <a:pt x="8740" y="5653"/>
                  </a:cubicBezTo>
                  <a:lnTo>
                    <a:pt x="8373" y="5786"/>
                  </a:lnTo>
                  <a:cubicBezTo>
                    <a:pt x="8140" y="5853"/>
                    <a:pt x="7906" y="5886"/>
                    <a:pt x="7673" y="5886"/>
                  </a:cubicBezTo>
                  <a:lnTo>
                    <a:pt x="7306" y="5886"/>
                  </a:lnTo>
                  <a:lnTo>
                    <a:pt x="7105" y="5853"/>
                  </a:lnTo>
                  <a:lnTo>
                    <a:pt x="6939" y="5853"/>
                  </a:lnTo>
                  <a:cubicBezTo>
                    <a:pt x="6505" y="5753"/>
                    <a:pt x="6138" y="5452"/>
                    <a:pt x="5938" y="5052"/>
                  </a:cubicBezTo>
                  <a:cubicBezTo>
                    <a:pt x="5738" y="4585"/>
                    <a:pt x="5638" y="4085"/>
                    <a:pt x="5671" y="3584"/>
                  </a:cubicBezTo>
                  <a:cubicBezTo>
                    <a:pt x="5671" y="3051"/>
                    <a:pt x="5704" y="2517"/>
                    <a:pt x="5805" y="1983"/>
                  </a:cubicBezTo>
                  <a:cubicBezTo>
                    <a:pt x="5905" y="1483"/>
                    <a:pt x="6071" y="949"/>
                    <a:pt x="6238" y="449"/>
                  </a:cubicBezTo>
                  <a:cubicBezTo>
                    <a:pt x="6308" y="192"/>
                    <a:pt x="6117" y="0"/>
                    <a:pt x="59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838;p62">
              <a:extLst>
                <a:ext uri="{FF2B5EF4-FFF2-40B4-BE49-F238E27FC236}">
                  <a16:creationId xmlns:a16="http://schemas.microsoft.com/office/drawing/2014/main" id="{80650ACB-BC91-A730-483D-E22B70497F9F}"/>
                </a:ext>
              </a:extLst>
            </p:cNvPr>
            <p:cNvSpPr/>
            <p:nvPr/>
          </p:nvSpPr>
          <p:spPr>
            <a:xfrm>
              <a:off x="2936225" y="2686225"/>
              <a:ext cx="657175" cy="273050"/>
            </a:xfrm>
            <a:custGeom>
              <a:avLst/>
              <a:gdLst/>
              <a:ahLst/>
              <a:cxnLst/>
              <a:rect l="l" t="t" r="r" b="b"/>
              <a:pathLst>
                <a:path w="26287" h="10922" extrusionOk="0">
                  <a:moveTo>
                    <a:pt x="474" y="1"/>
                  </a:moveTo>
                  <a:cubicBezTo>
                    <a:pt x="388" y="1"/>
                    <a:pt x="326" y="38"/>
                    <a:pt x="301" y="113"/>
                  </a:cubicBezTo>
                  <a:cubicBezTo>
                    <a:pt x="201" y="380"/>
                    <a:pt x="134" y="647"/>
                    <a:pt x="101" y="881"/>
                  </a:cubicBezTo>
                  <a:cubicBezTo>
                    <a:pt x="34" y="1148"/>
                    <a:pt x="1" y="1414"/>
                    <a:pt x="1" y="1681"/>
                  </a:cubicBezTo>
                  <a:cubicBezTo>
                    <a:pt x="1" y="1981"/>
                    <a:pt x="34" y="2248"/>
                    <a:pt x="67" y="2515"/>
                  </a:cubicBezTo>
                  <a:cubicBezTo>
                    <a:pt x="101" y="2682"/>
                    <a:pt x="134" y="2815"/>
                    <a:pt x="201" y="2949"/>
                  </a:cubicBezTo>
                  <a:cubicBezTo>
                    <a:pt x="234" y="3082"/>
                    <a:pt x="301" y="3216"/>
                    <a:pt x="368" y="3316"/>
                  </a:cubicBezTo>
                  <a:cubicBezTo>
                    <a:pt x="434" y="3449"/>
                    <a:pt x="501" y="3583"/>
                    <a:pt x="601" y="3683"/>
                  </a:cubicBezTo>
                  <a:cubicBezTo>
                    <a:pt x="701" y="3783"/>
                    <a:pt x="801" y="3883"/>
                    <a:pt x="901" y="4016"/>
                  </a:cubicBezTo>
                  <a:cubicBezTo>
                    <a:pt x="1101" y="4183"/>
                    <a:pt x="1335" y="4350"/>
                    <a:pt x="1602" y="4483"/>
                  </a:cubicBezTo>
                  <a:cubicBezTo>
                    <a:pt x="1669" y="4517"/>
                    <a:pt x="1702" y="4517"/>
                    <a:pt x="1802" y="4583"/>
                  </a:cubicBezTo>
                  <a:lnTo>
                    <a:pt x="1969" y="4617"/>
                  </a:lnTo>
                  <a:cubicBezTo>
                    <a:pt x="2102" y="4683"/>
                    <a:pt x="2269" y="4717"/>
                    <a:pt x="2402" y="4717"/>
                  </a:cubicBezTo>
                  <a:cubicBezTo>
                    <a:pt x="2553" y="4750"/>
                    <a:pt x="2694" y="4767"/>
                    <a:pt x="2832" y="4767"/>
                  </a:cubicBezTo>
                  <a:cubicBezTo>
                    <a:pt x="2969" y="4767"/>
                    <a:pt x="3103" y="4750"/>
                    <a:pt x="3236" y="4717"/>
                  </a:cubicBezTo>
                  <a:cubicBezTo>
                    <a:pt x="3770" y="4650"/>
                    <a:pt x="4304" y="4450"/>
                    <a:pt x="4771" y="4183"/>
                  </a:cubicBezTo>
                  <a:cubicBezTo>
                    <a:pt x="5238" y="3950"/>
                    <a:pt x="5705" y="3683"/>
                    <a:pt x="6138" y="3349"/>
                  </a:cubicBezTo>
                  <a:cubicBezTo>
                    <a:pt x="6539" y="3049"/>
                    <a:pt x="6939" y="2715"/>
                    <a:pt x="7339" y="2382"/>
                  </a:cubicBezTo>
                  <a:cubicBezTo>
                    <a:pt x="7427" y="2294"/>
                    <a:pt x="7514" y="2209"/>
                    <a:pt x="7602" y="2123"/>
                  </a:cubicBezTo>
                  <a:lnTo>
                    <a:pt x="7602" y="2123"/>
                  </a:lnTo>
                  <a:cubicBezTo>
                    <a:pt x="7573" y="2352"/>
                    <a:pt x="7552" y="2581"/>
                    <a:pt x="7539" y="2815"/>
                  </a:cubicBezTo>
                  <a:cubicBezTo>
                    <a:pt x="7473" y="3449"/>
                    <a:pt x="7439" y="4083"/>
                    <a:pt x="7473" y="4717"/>
                  </a:cubicBezTo>
                  <a:cubicBezTo>
                    <a:pt x="7473" y="5351"/>
                    <a:pt x="7573" y="6018"/>
                    <a:pt x="7740" y="6651"/>
                  </a:cubicBezTo>
                  <a:cubicBezTo>
                    <a:pt x="7840" y="6985"/>
                    <a:pt x="8040" y="7319"/>
                    <a:pt x="8273" y="7585"/>
                  </a:cubicBezTo>
                  <a:cubicBezTo>
                    <a:pt x="8373" y="7719"/>
                    <a:pt x="8540" y="7852"/>
                    <a:pt x="8707" y="7952"/>
                  </a:cubicBezTo>
                  <a:cubicBezTo>
                    <a:pt x="8774" y="8019"/>
                    <a:pt x="8874" y="8052"/>
                    <a:pt x="8974" y="8086"/>
                  </a:cubicBezTo>
                  <a:lnTo>
                    <a:pt x="9107" y="8086"/>
                  </a:lnTo>
                  <a:lnTo>
                    <a:pt x="9207" y="8119"/>
                  </a:lnTo>
                  <a:lnTo>
                    <a:pt x="9507" y="8186"/>
                  </a:lnTo>
                  <a:lnTo>
                    <a:pt x="9808" y="8186"/>
                  </a:lnTo>
                  <a:cubicBezTo>
                    <a:pt x="9974" y="8153"/>
                    <a:pt x="10175" y="8119"/>
                    <a:pt x="10341" y="8052"/>
                  </a:cubicBezTo>
                  <a:cubicBezTo>
                    <a:pt x="10675" y="7952"/>
                    <a:pt x="10975" y="7819"/>
                    <a:pt x="11275" y="7652"/>
                  </a:cubicBezTo>
                  <a:cubicBezTo>
                    <a:pt x="11809" y="7319"/>
                    <a:pt x="12343" y="6918"/>
                    <a:pt x="12810" y="6485"/>
                  </a:cubicBezTo>
                  <a:cubicBezTo>
                    <a:pt x="13277" y="6084"/>
                    <a:pt x="13710" y="5617"/>
                    <a:pt x="14144" y="5150"/>
                  </a:cubicBezTo>
                  <a:cubicBezTo>
                    <a:pt x="14278" y="4995"/>
                    <a:pt x="14411" y="4839"/>
                    <a:pt x="14544" y="4682"/>
                  </a:cubicBezTo>
                  <a:lnTo>
                    <a:pt x="14544" y="4682"/>
                  </a:lnTo>
                  <a:lnTo>
                    <a:pt x="14544" y="5217"/>
                  </a:lnTo>
                  <a:cubicBezTo>
                    <a:pt x="14578" y="5818"/>
                    <a:pt x="14644" y="6451"/>
                    <a:pt x="14778" y="7018"/>
                  </a:cubicBezTo>
                  <a:cubicBezTo>
                    <a:pt x="14911" y="7652"/>
                    <a:pt x="15178" y="8253"/>
                    <a:pt x="15578" y="8786"/>
                  </a:cubicBezTo>
                  <a:cubicBezTo>
                    <a:pt x="15779" y="9053"/>
                    <a:pt x="16045" y="9253"/>
                    <a:pt x="16379" y="9420"/>
                  </a:cubicBezTo>
                  <a:cubicBezTo>
                    <a:pt x="16679" y="9554"/>
                    <a:pt x="17013" y="9654"/>
                    <a:pt x="17380" y="9654"/>
                  </a:cubicBezTo>
                  <a:cubicBezTo>
                    <a:pt x="17713" y="9654"/>
                    <a:pt x="18047" y="9587"/>
                    <a:pt x="18380" y="9454"/>
                  </a:cubicBezTo>
                  <a:cubicBezTo>
                    <a:pt x="18681" y="9353"/>
                    <a:pt x="18948" y="9187"/>
                    <a:pt x="19214" y="8987"/>
                  </a:cubicBezTo>
                  <a:cubicBezTo>
                    <a:pt x="19715" y="8620"/>
                    <a:pt x="20148" y="8219"/>
                    <a:pt x="20549" y="7752"/>
                  </a:cubicBezTo>
                  <a:cubicBezTo>
                    <a:pt x="20916" y="7285"/>
                    <a:pt x="21283" y="6818"/>
                    <a:pt x="21616" y="6318"/>
                  </a:cubicBezTo>
                  <a:cubicBezTo>
                    <a:pt x="21731" y="6127"/>
                    <a:pt x="21846" y="5931"/>
                    <a:pt x="21958" y="5732"/>
                  </a:cubicBezTo>
                  <a:lnTo>
                    <a:pt x="21958" y="5732"/>
                  </a:lnTo>
                  <a:cubicBezTo>
                    <a:pt x="21994" y="6038"/>
                    <a:pt x="22055" y="6345"/>
                    <a:pt x="22116" y="6651"/>
                  </a:cubicBezTo>
                  <a:cubicBezTo>
                    <a:pt x="22250" y="7319"/>
                    <a:pt x="22450" y="7986"/>
                    <a:pt x="22750" y="8620"/>
                  </a:cubicBezTo>
                  <a:cubicBezTo>
                    <a:pt x="22884" y="8920"/>
                    <a:pt x="23050" y="9220"/>
                    <a:pt x="23251" y="9520"/>
                  </a:cubicBezTo>
                  <a:cubicBezTo>
                    <a:pt x="23384" y="9654"/>
                    <a:pt x="23484" y="9787"/>
                    <a:pt x="23618" y="9921"/>
                  </a:cubicBezTo>
                  <a:cubicBezTo>
                    <a:pt x="23751" y="10054"/>
                    <a:pt x="23884" y="10187"/>
                    <a:pt x="24018" y="10287"/>
                  </a:cubicBezTo>
                  <a:cubicBezTo>
                    <a:pt x="24151" y="10421"/>
                    <a:pt x="24318" y="10488"/>
                    <a:pt x="24485" y="10588"/>
                  </a:cubicBezTo>
                  <a:cubicBezTo>
                    <a:pt x="24652" y="10654"/>
                    <a:pt x="24818" y="10721"/>
                    <a:pt x="24985" y="10788"/>
                  </a:cubicBezTo>
                  <a:cubicBezTo>
                    <a:pt x="25319" y="10888"/>
                    <a:pt x="25686" y="10921"/>
                    <a:pt x="26053" y="10921"/>
                  </a:cubicBezTo>
                  <a:cubicBezTo>
                    <a:pt x="26153" y="10921"/>
                    <a:pt x="26253" y="10821"/>
                    <a:pt x="26253" y="10688"/>
                  </a:cubicBezTo>
                  <a:cubicBezTo>
                    <a:pt x="26286" y="10588"/>
                    <a:pt x="26186" y="10488"/>
                    <a:pt x="26053" y="10454"/>
                  </a:cubicBezTo>
                  <a:lnTo>
                    <a:pt x="25586" y="10454"/>
                  </a:lnTo>
                  <a:cubicBezTo>
                    <a:pt x="25419" y="10421"/>
                    <a:pt x="25252" y="10354"/>
                    <a:pt x="25119" y="10321"/>
                  </a:cubicBezTo>
                  <a:cubicBezTo>
                    <a:pt x="24952" y="10254"/>
                    <a:pt x="24818" y="10187"/>
                    <a:pt x="24685" y="10121"/>
                  </a:cubicBezTo>
                  <a:cubicBezTo>
                    <a:pt x="24552" y="10054"/>
                    <a:pt x="24418" y="9954"/>
                    <a:pt x="24318" y="9854"/>
                  </a:cubicBezTo>
                  <a:cubicBezTo>
                    <a:pt x="24185" y="9754"/>
                    <a:pt x="24085" y="9654"/>
                    <a:pt x="23984" y="9554"/>
                  </a:cubicBezTo>
                  <a:cubicBezTo>
                    <a:pt x="23884" y="9420"/>
                    <a:pt x="23784" y="9320"/>
                    <a:pt x="23684" y="9187"/>
                  </a:cubicBezTo>
                  <a:cubicBezTo>
                    <a:pt x="23517" y="8920"/>
                    <a:pt x="23384" y="8653"/>
                    <a:pt x="23251" y="8353"/>
                  </a:cubicBezTo>
                  <a:cubicBezTo>
                    <a:pt x="23017" y="7752"/>
                    <a:pt x="22817" y="7118"/>
                    <a:pt x="22717" y="6485"/>
                  </a:cubicBezTo>
                  <a:cubicBezTo>
                    <a:pt x="22684" y="6184"/>
                    <a:pt x="22617" y="5851"/>
                    <a:pt x="22583" y="5551"/>
                  </a:cubicBezTo>
                  <a:cubicBezTo>
                    <a:pt x="22550" y="5217"/>
                    <a:pt x="22517" y="4884"/>
                    <a:pt x="22517" y="4583"/>
                  </a:cubicBezTo>
                  <a:cubicBezTo>
                    <a:pt x="22517" y="4379"/>
                    <a:pt x="22353" y="4249"/>
                    <a:pt x="22189" y="4249"/>
                  </a:cubicBezTo>
                  <a:cubicBezTo>
                    <a:pt x="22085" y="4249"/>
                    <a:pt x="21981" y="4301"/>
                    <a:pt x="21916" y="4417"/>
                  </a:cubicBezTo>
                  <a:cubicBezTo>
                    <a:pt x="21649" y="4917"/>
                    <a:pt x="21349" y="5417"/>
                    <a:pt x="21016" y="5884"/>
                  </a:cubicBezTo>
                  <a:cubicBezTo>
                    <a:pt x="20715" y="6351"/>
                    <a:pt x="20382" y="6818"/>
                    <a:pt x="19982" y="7252"/>
                  </a:cubicBezTo>
                  <a:cubicBezTo>
                    <a:pt x="19648" y="7652"/>
                    <a:pt x="19248" y="8019"/>
                    <a:pt x="18781" y="8353"/>
                  </a:cubicBezTo>
                  <a:cubicBezTo>
                    <a:pt x="18581" y="8486"/>
                    <a:pt x="18347" y="8620"/>
                    <a:pt x="18080" y="8720"/>
                  </a:cubicBezTo>
                  <a:cubicBezTo>
                    <a:pt x="17880" y="8820"/>
                    <a:pt x="17647" y="8853"/>
                    <a:pt x="17413" y="8853"/>
                  </a:cubicBezTo>
                  <a:cubicBezTo>
                    <a:pt x="17180" y="8853"/>
                    <a:pt x="16946" y="8820"/>
                    <a:pt x="16713" y="8686"/>
                  </a:cubicBezTo>
                  <a:cubicBezTo>
                    <a:pt x="16512" y="8586"/>
                    <a:pt x="16346" y="8419"/>
                    <a:pt x="16179" y="8253"/>
                  </a:cubicBezTo>
                  <a:cubicBezTo>
                    <a:pt x="15879" y="7819"/>
                    <a:pt x="15679" y="7319"/>
                    <a:pt x="15578" y="6818"/>
                  </a:cubicBezTo>
                  <a:cubicBezTo>
                    <a:pt x="15445" y="6251"/>
                    <a:pt x="15378" y="5717"/>
                    <a:pt x="15378" y="5150"/>
                  </a:cubicBezTo>
                  <a:cubicBezTo>
                    <a:pt x="15378" y="4884"/>
                    <a:pt x="15345" y="4583"/>
                    <a:pt x="15378" y="4316"/>
                  </a:cubicBezTo>
                  <a:cubicBezTo>
                    <a:pt x="15378" y="4050"/>
                    <a:pt x="15378" y="3749"/>
                    <a:pt x="15412" y="3483"/>
                  </a:cubicBezTo>
                  <a:cubicBezTo>
                    <a:pt x="15434" y="3216"/>
                    <a:pt x="15219" y="3038"/>
                    <a:pt x="14994" y="3038"/>
                  </a:cubicBezTo>
                  <a:cubicBezTo>
                    <a:pt x="14882" y="3038"/>
                    <a:pt x="14767" y="3082"/>
                    <a:pt x="14678" y="3182"/>
                  </a:cubicBezTo>
                  <a:cubicBezTo>
                    <a:pt x="14311" y="3649"/>
                    <a:pt x="13944" y="4116"/>
                    <a:pt x="13510" y="4583"/>
                  </a:cubicBezTo>
                  <a:cubicBezTo>
                    <a:pt x="13110" y="5017"/>
                    <a:pt x="12676" y="5417"/>
                    <a:pt x="12243" y="5851"/>
                  </a:cubicBezTo>
                  <a:cubicBezTo>
                    <a:pt x="11809" y="6251"/>
                    <a:pt x="11342" y="6618"/>
                    <a:pt x="10842" y="6918"/>
                  </a:cubicBezTo>
                  <a:cubicBezTo>
                    <a:pt x="10608" y="7052"/>
                    <a:pt x="10375" y="7152"/>
                    <a:pt x="10108" y="7252"/>
                  </a:cubicBezTo>
                  <a:cubicBezTo>
                    <a:pt x="9974" y="7285"/>
                    <a:pt x="9841" y="7319"/>
                    <a:pt x="9741" y="7319"/>
                  </a:cubicBezTo>
                  <a:lnTo>
                    <a:pt x="9241" y="7319"/>
                  </a:lnTo>
                  <a:cubicBezTo>
                    <a:pt x="9207" y="7285"/>
                    <a:pt x="9141" y="7252"/>
                    <a:pt x="9107" y="7219"/>
                  </a:cubicBezTo>
                  <a:cubicBezTo>
                    <a:pt x="9007" y="7185"/>
                    <a:pt x="8907" y="7118"/>
                    <a:pt x="8840" y="7018"/>
                  </a:cubicBezTo>
                  <a:cubicBezTo>
                    <a:pt x="8674" y="6818"/>
                    <a:pt x="8573" y="6585"/>
                    <a:pt x="8507" y="6351"/>
                  </a:cubicBezTo>
                  <a:cubicBezTo>
                    <a:pt x="8340" y="5784"/>
                    <a:pt x="8240" y="5217"/>
                    <a:pt x="8240" y="4650"/>
                  </a:cubicBezTo>
                  <a:cubicBezTo>
                    <a:pt x="8207" y="4050"/>
                    <a:pt x="8240" y="3449"/>
                    <a:pt x="8273" y="2849"/>
                  </a:cubicBezTo>
                  <a:cubicBezTo>
                    <a:pt x="8340" y="2248"/>
                    <a:pt x="8407" y="1648"/>
                    <a:pt x="8507" y="1047"/>
                  </a:cubicBezTo>
                  <a:cubicBezTo>
                    <a:pt x="8540" y="947"/>
                    <a:pt x="8507" y="814"/>
                    <a:pt x="8407" y="714"/>
                  </a:cubicBezTo>
                  <a:cubicBezTo>
                    <a:pt x="8328" y="651"/>
                    <a:pt x="8234" y="618"/>
                    <a:pt x="8143" y="618"/>
                  </a:cubicBezTo>
                  <a:cubicBezTo>
                    <a:pt x="8042" y="618"/>
                    <a:pt x="7943" y="659"/>
                    <a:pt x="7873" y="747"/>
                  </a:cubicBezTo>
                  <a:cubicBezTo>
                    <a:pt x="7539" y="1114"/>
                    <a:pt x="7206" y="1481"/>
                    <a:pt x="6839" y="1815"/>
                  </a:cubicBezTo>
                  <a:cubicBezTo>
                    <a:pt x="6472" y="2148"/>
                    <a:pt x="6072" y="2482"/>
                    <a:pt x="5705" y="2782"/>
                  </a:cubicBezTo>
                  <a:cubicBezTo>
                    <a:pt x="5304" y="3082"/>
                    <a:pt x="4871" y="3349"/>
                    <a:pt x="4437" y="3583"/>
                  </a:cubicBezTo>
                  <a:cubicBezTo>
                    <a:pt x="4037" y="3816"/>
                    <a:pt x="3570" y="3983"/>
                    <a:pt x="3103" y="4083"/>
                  </a:cubicBezTo>
                  <a:cubicBezTo>
                    <a:pt x="2903" y="4116"/>
                    <a:pt x="2669" y="4116"/>
                    <a:pt x="2436" y="4116"/>
                  </a:cubicBezTo>
                  <a:cubicBezTo>
                    <a:pt x="2336" y="4116"/>
                    <a:pt x="2236" y="4083"/>
                    <a:pt x="2136" y="4050"/>
                  </a:cubicBezTo>
                  <a:lnTo>
                    <a:pt x="1935" y="3983"/>
                  </a:lnTo>
                  <a:lnTo>
                    <a:pt x="1802" y="3916"/>
                  </a:lnTo>
                  <a:cubicBezTo>
                    <a:pt x="1602" y="3849"/>
                    <a:pt x="1402" y="3716"/>
                    <a:pt x="1235" y="3583"/>
                  </a:cubicBezTo>
                  <a:lnTo>
                    <a:pt x="1001" y="3349"/>
                  </a:lnTo>
                  <a:cubicBezTo>
                    <a:pt x="935" y="3249"/>
                    <a:pt x="835" y="3149"/>
                    <a:pt x="801" y="3049"/>
                  </a:cubicBezTo>
                  <a:cubicBezTo>
                    <a:pt x="735" y="2949"/>
                    <a:pt x="668" y="2849"/>
                    <a:pt x="634" y="2749"/>
                  </a:cubicBezTo>
                  <a:cubicBezTo>
                    <a:pt x="601" y="2649"/>
                    <a:pt x="568" y="2549"/>
                    <a:pt x="534" y="2415"/>
                  </a:cubicBezTo>
                  <a:cubicBezTo>
                    <a:pt x="501" y="2182"/>
                    <a:pt x="468" y="1948"/>
                    <a:pt x="468" y="1715"/>
                  </a:cubicBezTo>
                  <a:cubicBezTo>
                    <a:pt x="434" y="1481"/>
                    <a:pt x="468" y="1248"/>
                    <a:pt x="501" y="1014"/>
                  </a:cubicBezTo>
                  <a:cubicBezTo>
                    <a:pt x="534" y="747"/>
                    <a:pt x="601" y="514"/>
                    <a:pt x="668" y="280"/>
                  </a:cubicBezTo>
                  <a:lnTo>
                    <a:pt x="701" y="280"/>
                  </a:lnTo>
                  <a:cubicBezTo>
                    <a:pt x="735" y="180"/>
                    <a:pt x="668" y="47"/>
                    <a:pt x="568" y="13"/>
                  </a:cubicBezTo>
                  <a:cubicBezTo>
                    <a:pt x="534" y="5"/>
                    <a:pt x="503" y="1"/>
                    <a:pt x="4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839;p62">
              <a:extLst>
                <a:ext uri="{FF2B5EF4-FFF2-40B4-BE49-F238E27FC236}">
                  <a16:creationId xmlns:a16="http://schemas.microsoft.com/office/drawing/2014/main" id="{855499E9-BA18-3809-BEC7-0A03563A254F}"/>
                </a:ext>
              </a:extLst>
            </p:cNvPr>
            <p:cNvSpPr/>
            <p:nvPr/>
          </p:nvSpPr>
          <p:spPr>
            <a:xfrm>
              <a:off x="2851525" y="2790325"/>
              <a:ext cx="745200" cy="314350"/>
            </a:xfrm>
            <a:custGeom>
              <a:avLst/>
              <a:gdLst/>
              <a:ahLst/>
              <a:cxnLst/>
              <a:rect l="l" t="t" r="r" b="b"/>
              <a:pathLst>
                <a:path w="29808" h="12574" extrusionOk="0">
                  <a:moveTo>
                    <a:pt x="453" y="2588"/>
                  </a:moveTo>
                  <a:cubicBezTo>
                    <a:pt x="459" y="2612"/>
                    <a:pt x="467" y="2637"/>
                    <a:pt x="475" y="2662"/>
                  </a:cubicBezTo>
                  <a:lnTo>
                    <a:pt x="475" y="2662"/>
                  </a:lnTo>
                  <a:cubicBezTo>
                    <a:pt x="479" y="2670"/>
                    <a:pt x="483" y="2679"/>
                    <a:pt x="487" y="2688"/>
                  </a:cubicBezTo>
                  <a:lnTo>
                    <a:pt x="453" y="2588"/>
                  </a:lnTo>
                  <a:close/>
                  <a:moveTo>
                    <a:pt x="5726" y="0"/>
                  </a:moveTo>
                  <a:cubicBezTo>
                    <a:pt x="5631" y="0"/>
                    <a:pt x="5532" y="46"/>
                    <a:pt x="5457" y="152"/>
                  </a:cubicBezTo>
                  <a:lnTo>
                    <a:pt x="4956" y="920"/>
                  </a:lnTo>
                  <a:cubicBezTo>
                    <a:pt x="4856" y="1053"/>
                    <a:pt x="4790" y="1187"/>
                    <a:pt x="4690" y="1320"/>
                  </a:cubicBezTo>
                  <a:lnTo>
                    <a:pt x="4423" y="1687"/>
                  </a:lnTo>
                  <a:lnTo>
                    <a:pt x="4123" y="2054"/>
                  </a:lnTo>
                  <a:lnTo>
                    <a:pt x="3822" y="2387"/>
                  </a:lnTo>
                  <a:cubicBezTo>
                    <a:pt x="3722" y="2521"/>
                    <a:pt x="3622" y="2621"/>
                    <a:pt x="3522" y="2754"/>
                  </a:cubicBezTo>
                  <a:lnTo>
                    <a:pt x="3189" y="3055"/>
                  </a:lnTo>
                  <a:cubicBezTo>
                    <a:pt x="3055" y="3121"/>
                    <a:pt x="2955" y="3221"/>
                    <a:pt x="2822" y="3288"/>
                  </a:cubicBezTo>
                  <a:cubicBezTo>
                    <a:pt x="2688" y="3388"/>
                    <a:pt x="2588" y="3455"/>
                    <a:pt x="2455" y="3522"/>
                  </a:cubicBezTo>
                  <a:cubicBezTo>
                    <a:pt x="2321" y="3588"/>
                    <a:pt x="2154" y="3622"/>
                    <a:pt x="2021" y="3655"/>
                  </a:cubicBezTo>
                  <a:lnTo>
                    <a:pt x="1821" y="3688"/>
                  </a:lnTo>
                  <a:lnTo>
                    <a:pt x="1621" y="3655"/>
                  </a:lnTo>
                  <a:cubicBezTo>
                    <a:pt x="1554" y="3655"/>
                    <a:pt x="1487" y="3622"/>
                    <a:pt x="1454" y="3622"/>
                  </a:cubicBezTo>
                  <a:cubicBezTo>
                    <a:pt x="1387" y="3588"/>
                    <a:pt x="1321" y="3555"/>
                    <a:pt x="1254" y="3522"/>
                  </a:cubicBezTo>
                  <a:lnTo>
                    <a:pt x="1087" y="3421"/>
                  </a:lnTo>
                  <a:cubicBezTo>
                    <a:pt x="1020" y="3388"/>
                    <a:pt x="987" y="3355"/>
                    <a:pt x="920" y="3288"/>
                  </a:cubicBezTo>
                  <a:cubicBezTo>
                    <a:pt x="820" y="3188"/>
                    <a:pt x="720" y="3088"/>
                    <a:pt x="653" y="2988"/>
                  </a:cubicBezTo>
                  <a:cubicBezTo>
                    <a:pt x="572" y="2879"/>
                    <a:pt x="513" y="2771"/>
                    <a:pt x="475" y="2662"/>
                  </a:cubicBezTo>
                  <a:lnTo>
                    <a:pt x="475" y="2662"/>
                  </a:lnTo>
                  <a:cubicBezTo>
                    <a:pt x="436" y="2585"/>
                    <a:pt x="365" y="2552"/>
                    <a:pt x="293" y="2552"/>
                  </a:cubicBezTo>
                  <a:cubicBezTo>
                    <a:pt x="149" y="2552"/>
                    <a:pt x="1" y="2683"/>
                    <a:pt x="86" y="2854"/>
                  </a:cubicBezTo>
                  <a:cubicBezTo>
                    <a:pt x="153" y="3021"/>
                    <a:pt x="220" y="3188"/>
                    <a:pt x="320" y="3321"/>
                  </a:cubicBezTo>
                  <a:cubicBezTo>
                    <a:pt x="420" y="3488"/>
                    <a:pt x="520" y="3622"/>
                    <a:pt x="653" y="3722"/>
                  </a:cubicBezTo>
                  <a:cubicBezTo>
                    <a:pt x="720" y="3788"/>
                    <a:pt x="787" y="3855"/>
                    <a:pt x="854" y="3922"/>
                  </a:cubicBezTo>
                  <a:lnTo>
                    <a:pt x="1087" y="4055"/>
                  </a:lnTo>
                  <a:cubicBezTo>
                    <a:pt x="1154" y="4122"/>
                    <a:pt x="1254" y="4155"/>
                    <a:pt x="1321" y="4189"/>
                  </a:cubicBezTo>
                  <a:cubicBezTo>
                    <a:pt x="1421" y="4222"/>
                    <a:pt x="1521" y="4222"/>
                    <a:pt x="1621" y="4255"/>
                  </a:cubicBezTo>
                  <a:lnTo>
                    <a:pt x="1888" y="4289"/>
                  </a:lnTo>
                  <a:cubicBezTo>
                    <a:pt x="1988" y="4255"/>
                    <a:pt x="2054" y="4255"/>
                    <a:pt x="2154" y="4255"/>
                  </a:cubicBezTo>
                  <a:cubicBezTo>
                    <a:pt x="2321" y="4222"/>
                    <a:pt x="2521" y="4155"/>
                    <a:pt x="2655" y="4089"/>
                  </a:cubicBezTo>
                  <a:cubicBezTo>
                    <a:pt x="2822" y="4022"/>
                    <a:pt x="2988" y="3955"/>
                    <a:pt x="3122" y="3855"/>
                  </a:cubicBezTo>
                  <a:cubicBezTo>
                    <a:pt x="3289" y="3788"/>
                    <a:pt x="3422" y="3688"/>
                    <a:pt x="3555" y="3555"/>
                  </a:cubicBezTo>
                  <a:lnTo>
                    <a:pt x="3922" y="3255"/>
                  </a:lnTo>
                  <a:cubicBezTo>
                    <a:pt x="4056" y="3155"/>
                    <a:pt x="4156" y="3021"/>
                    <a:pt x="4289" y="2888"/>
                  </a:cubicBezTo>
                  <a:lnTo>
                    <a:pt x="4623" y="2554"/>
                  </a:lnTo>
                  <a:lnTo>
                    <a:pt x="4682" y="2476"/>
                  </a:lnTo>
                  <a:lnTo>
                    <a:pt x="4682" y="2476"/>
                  </a:lnTo>
                  <a:cubicBezTo>
                    <a:pt x="4581" y="2958"/>
                    <a:pt x="4523" y="3440"/>
                    <a:pt x="4523" y="3922"/>
                  </a:cubicBezTo>
                  <a:cubicBezTo>
                    <a:pt x="4489" y="4622"/>
                    <a:pt x="4690" y="5290"/>
                    <a:pt x="5057" y="5857"/>
                  </a:cubicBezTo>
                  <a:cubicBezTo>
                    <a:pt x="5257" y="6157"/>
                    <a:pt x="5490" y="6424"/>
                    <a:pt x="5757" y="6624"/>
                  </a:cubicBezTo>
                  <a:cubicBezTo>
                    <a:pt x="6057" y="6824"/>
                    <a:pt x="6357" y="6957"/>
                    <a:pt x="6691" y="7091"/>
                  </a:cubicBezTo>
                  <a:lnTo>
                    <a:pt x="6925" y="7158"/>
                  </a:lnTo>
                  <a:lnTo>
                    <a:pt x="6958" y="7191"/>
                  </a:lnTo>
                  <a:lnTo>
                    <a:pt x="7158" y="7191"/>
                  </a:lnTo>
                  <a:lnTo>
                    <a:pt x="7592" y="7291"/>
                  </a:lnTo>
                  <a:cubicBezTo>
                    <a:pt x="7758" y="7324"/>
                    <a:pt x="7925" y="7324"/>
                    <a:pt x="8092" y="7324"/>
                  </a:cubicBezTo>
                  <a:cubicBezTo>
                    <a:pt x="8175" y="7341"/>
                    <a:pt x="8259" y="7349"/>
                    <a:pt x="8342" y="7349"/>
                  </a:cubicBezTo>
                  <a:cubicBezTo>
                    <a:pt x="8426" y="7349"/>
                    <a:pt x="8509" y="7341"/>
                    <a:pt x="8592" y="7324"/>
                  </a:cubicBezTo>
                  <a:lnTo>
                    <a:pt x="9093" y="7291"/>
                  </a:lnTo>
                  <a:cubicBezTo>
                    <a:pt x="9260" y="7258"/>
                    <a:pt x="9426" y="7191"/>
                    <a:pt x="9593" y="7158"/>
                  </a:cubicBezTo>
                  <a:cubicBezTo>
                    <a:pt x="9927" y="7057"/>
                    <a:pt x="10227" y="6924"/>
                    <a:pt x="10527" y="6757"/>
                  </a:cubicBezTo>
                  <a:cubicBezTo>
                    <a:pt x="10794" y="6590"/>
                    <a:pt x="11061" y="6390"/>
                    <a:pt x="11328" y="6157"/>
                  </a:cubicBezTo>
                  <a:cubicBezTo>
                    <a:pt x="11561" y="5923"/>
                    <a:pt x="11795" y="5690"/>
                    <a:pt x="11961" y="5423"/>
                  </a:cubicBezTo>
                  <a:cubicBezTo>
                    <a:pt x="11995" y="5384"/>
                    <a:pt x="12028" y="5343"/>
                    <a:pt x="12062" y="5301"/>
                  </a:cubicBezTo>
                  <a:lnTo>
                    <a:pt x="12062" y="5301"/>
                  </a:lnTo>
                  <a:cubicBezTo>
                    <a:pt x="12062" y="5597"/>
                    <a:pt x="12095" y="5894"/>
                    <a:pt x="12128" y="6190"/>
                  </a:cubicBezTo>
                  <a:cubicBezTo>
                    <a:pt x="12162" y="6457"/>
                    <a:pt x="12228" y="6757"/>
                    <a:pt x="12328" y="7057"/>
                  </a:cubicBezTo>
                  <a:cubicBezTo>
                    <a:pt x="12362" y="7191"/>
                    <a:pt x="12395" y="7324"/>
                    <a:pt x="12462" y="7458"/>
                  </a:cubicBezTo>
                  <a:cubicBezTo>
                    <a:pt x="12529" y="7625"/>
                    <a:pt x="12595" y="7758"/>
                    <a:pt x="12662" y="7891"/>
                  </a:cubicBezTo>
                  <a:cubicBezTo>
                    <a:pt x="12829" y="8158"/>
                    <a:pt x="12996" y="8425"/>
                    <a:pt x="13229" y="8659"/>
                  </a:cubicBezTo>
                  <a:lnTo>
                    <a:pt x="13629" y="8992"/>
                  </a:lnTo>
                  <a:lnTo>
                    <a:pt x="14063" y="9226"/>
                  </a:lnTo>
                  <a:cubicBezTo>
                    <a:pt x="14230" y="9259"/>
                    <a:pt x="14363" y="9326"/>
                    <a:pt x="14530" y="9359"/>
                  </a:cubicBezTo>
                  <a:lnTo>
                    <a:pt x="14763" y="9426"/>
                  </a:lnTo>
                  <a:lnTo>
                    <a:pt x="15431" y="9426"/>
                  </a:lnTo>
                  <a:lnTo>
                    <a:pt x="15931" y="9359"/>
                  </a:lnTo>
                  <a:cubicBezTo>
                    <a:pt x="16098" y="9326"/>
                    <a:pt x="16231" y="9292"/>
                    <a:pt x="16398" y="9226"/>
                  </a:cubicBezTo>
                  <a:cubicBezTo>
                    <a:pt x="16531" y="9192"/>
                    <a:pt x="16698" y="9126"/>
                    <a:pt x="16798" y="9059"/>
                  </a:cubicBezTo>
                  <a:cubicBezTo>
                    <a:pt x="17098" y="8925"/>
                    <a:pt x="17365" y="8759"/>
                    <a:pt x="17599" y="8592"/>
                  </a:cubicBezTo>
                  <a:cubicBezTo>
                    <a:pt x="17832" y="8425"/>
                    <a:pt x="18066" y="8225"/>
                    <a:pt x="18299" y="8025"/>
                  </a:cubicBezTo>
                  <a:cubicBezTo>
                    <a:pt x="18499" y="7825"/>
                    <a:pt x="18733" y="7625"/>
                    <a:pt x="18900" y="7391"/>
                  </a:cubicBezTo>
                  <a:cubicBezTo>
                    <a:pt x="19100" y="7158"/>
                    <a:pt x="19267" y="6924"/>
                    <a:pt x="19467" y="6691"/>
                  </a:cubicBezTo>
                  <a:cubicBezTo>
                    <a:pt x="19550" y="6574"/>
                    <a:pt x="19634" y="6457"/>
                    <a:pt x="19713" y="6340"/>
                  </a:cubicBezTo>
                  <a:lnTo>
                    <a:pt x="19713" y="6340"/>
                  </a:lnTo>
                  <a:cubicBezTo>
                    <a:pt x="19731" y="6501"/>
                    <a:pt x="19749" y="6663"/>
                    <a:pt x="19767" y="6824"/>
                  </a:cubicBezTo>
                  <a:cubicBezTo>
                    <a:pt x="19867" y="7424"/>
                    <a:pt x="20001" y="8025"/>
                    <a:pt x="20234" y="8592"/>
                  </a:cubicBezTo>
                  <a:cubicBezTo>
                    <a:pt x="20434" y="9192"/>
                    <a:pt x="20734" y="9726"/>
                    <a:pt x="21168" y="10226"/>
                  </a:cubicBezTo>
                  <a:cubicBezTo>
                    <a:pt x="21368" y="10460"/>
                    <a:pt x="21635" y="10660"/>
                    <a:pt x="21935" y="10827"/>
                  </a:cubicBezTo>
                  <a:cubicBezTo>
                    <a:pt x="22235" y="10994"/>
                    <a:pt x="22569" y="11094"/>
                    <a:pt x="22903" y="11127"/>
                  </a:cubicBezTo>
                  <a:lnTo>
                    <a:pt x="23603" y="11127"/>
                  </a:lnTo>
                  <a:cubicBezTo>
                    <a:pt x="23670" y="11127"/>
                    <a:pt x="23770" y="11094"/>
                    <a:pt x="23837" y="11094"/>
                  </a:cubicBezTo>
                  <a:cubicBezTo>
                    <a:pt x="24170" y="11027"/>
                    <a:pt x="24504" y="10927"/>
                    <a:pt x="24804" y="10793"/>
                  </a:cubicBezTo>
                  <a:cubicBezTo>
                    <a:pt x="25104" y="10627"/>
                    <a:pt x="25404" y="10427"/>
                    <a:pt x="25671" y="10193"/>
                  </a:cubicBezTo>
                  <a:cubicBezTo>
                    <a:pt x="25771" y="10093"/>
                    <a:pt x="25905" y="9993"/>
                    <a:pt x="26005" y="9893"/>
                  </a:cubicBezTo>
                  <a:cubicBezTo>
                    <a:pt x="26105" y="9759"/>
                    <a:pt x="26238" y="9659"/>
                    <a:pt x="26338" y="9559"/>
                  </a:cubicBezTo>
                  <a:cubicBezTo>
                    <a:pt x="26539" y="9326"/>
                    <a:pt x="26705" y="9092"/>
                    <a:pt x="26905" y="8825"/>
                  </a:cubicBezTo>
                  <a:cubicBezTo>
                    <a:pt x="27072" y="8592"/>
                    <a:pt x="27239" y="8358"/>
                    <a:pt x="27372" y="8092"/>
                  </a:cubicBezTo>
                  <a:cubicBezTo>
                    <a:pt x="27428" y="8002"/>
                    <a:pt x="27481" y="7913"/>
                    <a:pt x="27530" y="7823"/>
                  </a:cubicBezTo>
                  <a:lnTo>
                    <a:pt x="27530" y="7823"/>
                  </a:lnTo>
                  <a:cubicBezTo>
                    <a:pt x="27533" y="7879"/>
                    <a:pt x="27536" y="7935"/>
                    <a:pt x="27539" y="7991"/>
                  </a:cubicBezTo>
                  <a:cubicBezTo>
                    <a:pt x="27573" y="8559"/>
                    <a:pt x="27639" y="9126"/>
                    <a:pt x="27739" y="9659"/>
                  </a:cubicBezTo>
                  <a:cubicBezTo>
                    <a:pt x="27840" y="10226"/>
                    <a:pt x="28006" y="10760"/>
                    <a:pt x="28240" y="11294"/>
                  </a:cubicBezTo>
                  <a:cubicBezTo>
                    <a:pt x="28307" y="11427"/>
                    <a:pt x="28373" y="11561"/>
                    <a:pt x="28440" y="11661"/>
                  </a:cubicBezTo>
                  <a:cubicBezTo>
                    <a:pt x="28540" y="11794"/>
                    <a:pt x="28607" y="11928"/>
                    <a:pt x="28707" y="12028"/>
                  </a:cubicBezTo>
                  <a:cubicBezTo>
                    <a:pt x="28807" y="12161"/>
                    <a:pt x="28940" y="12261"/>
                    <a:pt x="29074" y="12328"/>
                  </a:cubicBezTo>
                  <a:lnTo>
                    <a:pt x="29274" y="12461"/>
                  </a:lnTo>
                  <a:lnTo>
                    <a:pt x="29474" y="12561"/>
                  </a:lnTo>
                  <a:cubicBezTo>
                    <a:pt x="29499" y="12570"/>
                    <a:pt x="29526" y="12574"/>
                    <a:pt x="29554" y="12574"/>
                  </a:cubicBezTo>
                  <a:cubicBezTo>
                    <a:pt x="29637" y="12574"/>
                    <a:pt x="29724" y="12536"/>
                    <a:pt x="29774" y="12461"/>
                  </a:cubicBezTo>
                  <a:cubicBezTo>
                    <a:pt x="29808" y="12328"/>
                    <a:pt x="29774" y="12194"/>
                    <a:pt x="29674" y="12161"/>
                  </a:cubicBezTo>
                  <a:lnTo>
                    <a:pt x="29641" y="12161"/>
                  </a:lnTo>
                  <a:lnTo>
                    <a:pt x="29474" y="12094"/>
                  </a:lnTo>
                  <a:lnTo>
                    <a:pt x="29307" y="11994"/>
                  </a:lnTo>
                  <a:cubicBezTo>
                    <a:pt x="29241" y="11928"/>
                    <a:pt x="29140" y="11828"/>
                    <a:pt x="29074" y="11761"/>
                  </a:cubicBezTo>
                  <a:cubicBezTo>
                    <a:pt x="28974" y="11661"/>
                    <a:pt x="28907" y="11561"/>
                    <a:pt x="28840" y="11461"/>
                  </a:cubicBezTo>
                  <a:cubicBezTo>
                    <a:pt x="28774" y="11327"/>
                    <a:pt x="28740" y="11227"/>
                    <a:pt x="28673" y="11094"/>
                  </a:cubicBezTo>
                  <a:cubicBezTo>
                    <a:pt x="28473" y="10627"/>
                    <a:pt x="28340" y="10126"/>
                    <a:pt x="28273" y="9593"/>
                  </a:cubicBezTo>
                  <a:cubicBezTo>
                    <a:pt x="28173" y="9059"/>
                    <a:pt x="28140" y="8525"/>
                    <a:pt x="28106" y="7991"/>
                  </a:cubicBezTo>
                  <a:cubicBezTo>
                    <a:pt x="28106" y="7484"/>
                    <a:pt x="28106" y="6977"/>
                    <a:pt x="28135" y="6470"/>
                  </a:cubicBezTo>
                  <a:lnTo>
                    <a:pt x="28135" y="6470"/>
                  </a:lnTo>
                  <a:cubicBezTo>
                    <a:pt x="28137" y="6465"/>
                    <a:pt x="28138" y="6461"/>
                    <a:pt x="28140" y="6457"/>
                  </a:cubicBezTo>
                  <a:lnTo>
                    <a:pt x="28136" y="6456"/>
                  </a:lnTo>
                  <a:lnTo>
                    <a:pt x="28136" y="6456"/>
                  </a:lnTo>
                  <a:cubicBezTo>
                    <a:pt x="28137" y="6434"/>
                    <a:pt x="28138" y="6412"/>
                    <a:pt x="28140" y="6390"/>
                  </a:cubicBezTo>
                  <a:cubicBezTo>
                    <a:pt x="28140" y="6257"/>
                    <a:pt x="28073" y="6123"/>
                    <a:pt x="27940" y="6090"/>
                  </a:cubicBezTo>
                  <a:cubicBezTo>
                    <a:pt x="27896" y="6073"/>
                    <a:pt x="27853" y="6065"/>
                    <a:pt x="27812" y="6065"/>
                  </a:cubicBezTo>
                  <a:cubicBezTo>
                    <a:pt x="27693" y="6065"/>
                    <a:pt x="27589" y="6133"/>
                    <a:pt x="27539" y="6257"/>
                  </a:cubicBezTo>
                  <a:cubicBezTo>
                    <a:pt x="27439" y="6490"/>
                    <a:pt x="27306" y="6757"/>
                    <a:pt x="27172" y="7024"/>
                  </a:cubicBezTo>
                  <a:cubicBezTo>
                    <a:pt x="27039" y="7291"/>
                    <a:pt x="26905" y="7524"/>
                    <a:pt x="26772" y="7758"/>
                  </a:cubicBezTo>
                  <a:cubicBezTo>
                    <a:pt x="26639" y="8025"/>
                    <a:pt x="26472" y="8258"/>
                    <a:pt x="26305" y="8458"/>
                  </a:cubicBezTo>
                  <a:cubicBezTo>
                    <a:pt x="26138" y="8692"/>
                    <a:pt x="25971" y="8925"/>
                    <a:pt x="25771" y="9126"/>
                  </a:cubicBezTo>
                  <a:cubicBezTo>
                    <a:pt x="25671" y="9226"/>
                    <a:pt x="25571" y="9326"/>
                    <a:pt x="25471" y="9392"/>
                  </a:cubicBezTo>
                  <a:cubicBezTo>
                    <a:pt x="25404" y="9493"/>
                    <a:pt x="25271" y="9593"/>
                    <a:pt x="25171" y="9659"/>
                  </a:cubicBezTo>
                  <a:cubicBezTo>
                    <a:pt x="24971" y="9826"/>
                    <a:pt x="24737" y="9960"/>
                    <a:pt x="24504" y="10093"/>
                  </a:cubicBezTo>
                  <a:cubicBezTo>
                    <a:pt x="24270" y="10193"/>
                    <a:pt x="24037" y="10260"/>
                    <a:pt x="23803" y="10326"/>
                  </a:cubicBezTo>
                  <a:cubicBezTo>
                    <a:pt x="23737" y="10326"/>
                    <a:pt x="23670" y="10360"/>
                    <a:pt x="23636" y="10360"/>
                  </a:cubicBezTo>
                  <a:lnTo>
                    <a:pt x="23036" y="10360"/>
                  </a:lnTo>
                  <a:cubicBezTo>
                    <a:pt x="22536" y="10293"/>
                    <a:pt x="22069" y="10026"/>
                    <a:pt x="21768" y="9659"/>
                  </a:cubicBezTo>
                  <a:cubicBezTo>
                    <a:pt x="21435" y="9259"/>
                    <a:pt x="21168" y="8759"/>
                    <a:pt x="21001" y="8258"/>
                  </a:cubicBezTo>
                  <a:cubicBezTo>
                    <a:pt x="20801" y="7758"/>
                    <a:pt x="20668" y="7191"/>
                    <a:pt x="20568" y="6657"/>
                  </a:cubicBezTo>
                  <a:cubicBezTo>
                    <a:pt x="20534" y="6357"/>
                    <a:pt x="20501" y="6090"/>
                    <a:pt x="20468" y="5823"/>
                  </a:cubicBezTo>
                  <a:cubicBezTo>
                    <a:pt x="20468" y="5523"/>
                    <a:pt x="20434" y="5256"/>
                    <a:pt x="20434" y="4989"/>
                  </a:cubicBezTo>
                  <a:cubicBezTo>
                    <a:pt x="20434" y="4823"/>
                    <a:pt x="20334" y="4689"/>
                    <a:pt x="20201" y="4622"/>
                  </a:cubicBezTo>
                  <a:cubicBezTo>
                    <a:pt x="20151" y="4606"/>
                    <a:pt x="20101" y="4597"/>
                    <a:pt x="20052" y="4597"/>
                  </a:cubicBezTo>
                  <a:cubicBezTo>
                    <a:pt x="19907" y="4597"/>
                    <a:pt x="19775" y="4672"/>
                    <a:pt x="19700" y="4823"/>
                  </a:cubicBezTo>
                  <a:cubicBezTo>
                    <a:pt x="19567" y="5023"/>
                    <a:pt x="19400" y="5290"/>
                    <a:pt x="19267" y="5523"/>
                  </a:cubicBezTo>
                  <a:cubicBezTo>
                    <a:pt x="19133" y="5723"/>
                    <a:pt x="18966" y="5957"/>
                    <a:pt x="18800" y="6190"/>
                  </a:cubicBezTo>
                  <a:cubicBezTo>
                    <a:pt x="18666" y="6390"/>
                    <a:pt x="18499" y="6624"/>
                    <a:pt x="18299" y="6824"/>
                  </a:cubicBezTo>
                  <a:cubicBezTo>
                    <a:pt x="18133" y="7024"/>
                    <a:pt x="17932" y="7191"/>
                    <a:pt x="17766" y="7391"/>
                  </a:cubicBezTo>
                  <a:cubicBezTo>
                    <a:pt x="17565" y="7558"/>
                    <a:pt x="17365" y="7725"/>
                    <a:pt x="17132" y="7891"/>
                  </a:cubicBezTo>
                  <a:cubicBezTo>
                    <a:pt x="16932" y="8025"/>
                    <a:pt x="16698" y="8158"/>
                    <a:pt x="16465" y="8258"/>
                  </a:cubicBezTo>
                  <a:cubicBezTo>
                    <a:pt x="16365" y="8325"/>
                    <a:pt x="16265" y="8358"/>
                    <a:pt x="16131" y="8392"/>
                  </a:cubicBezTo>
                  <a:cubicBezTo>
                    <a:pt x="15998" y="8425"/>
                    <a:pt x="15898" y="8458"/>
                    <a:pt x="15764" y="8492"/>
                  </a:cubicBezTo>
                  <a:lnTo>
                    <a:pt x="15431" y="8559"/>
                  </a:lnTo>
                  <a:lnTo>
                    <a:pt x="14864" y="8559"/>
                  </a:lnTo>
                  <a:lnTo>
                    <a:pt x="14697" y="8492"/>
                  </a:lnTo>
                  <a:cubicBezTo>
                    <a:pt x="14563" y="8458"/>
                    <a:pt x="14463" y="8425"/>
                    <a:pt x="14363" y="8392"/>
                  </a:cubicBezTo>
                  <a:lnTo>
                    <a:pt x="14030" y="8225"/>
                  </a:lnTo>
                  <a:lnTo>
                    <a:pt x="13796" y="8025"/>
                  </a:lnTo>
                  <a:cubicBezTo>
                    <a:pt x="13629" y="7825"/>
                    <a:pt x="13463" y="7658"/>
                    <a:pt x="13362" y="7424"/>
                  </a:cubicBezTo>
                  <a:cubicBezTo>
                    <a:pt x="13296" y="7324"/>
                    <a:pt x="13229" y="7224"/>
                    <a:pt x="13196" y="7091"/>
                  </a:cubicBezTo>
                  <a:cubicBezTo>
                    <a:pt x="13162" y="6991"/>
                    <a:pt x="13096" y="6857"/>
                    <a:pt x="13096" y="6757"/>
                  </a:cubicBezTo>
                  <a:cubicBezTo>
                    <a:pt x="12996" y="6490"/>
                    <a:pt x="12962" y="6224"/>
                    <a:pt x="12929" y="5990"/>
                  </a:cubicBezTo>
                  <a:cubicBezTo>
                    <a:pt x="12895" y="5723"/>
                    <a:pt x="12862" y="5456"/>
                    <a:pt x="12862" y="5189"/>
                  </a:cubicBezTo>
                  <a:cubicBezTo>
                    <a:pt x="12862" y="4923"/>
                    <a:pt x="12829" y="4656"/>
                    <a:pt x="12862" y="4389"/>
                  </a:cubicBezTo>
                  <a:cubicBezTo>
                    <a:pt x="12862" y="4177"/>
                    <a:pt x="12879" y="3981"/>
                    <a:pt x="12900" y="3803"/>
                  </a:cubicBezTo>
                  <a:lnTo>
                    <a:pt x="12900" y="3803"/>
                  </a:lnTo>
                  <a:cubicBezTo>
                    <a:pt x="12910" y="3776"/>
                    <a:pt x="12920" y="3749"/>
                    <a:pt x="12929" y="3722"/>
                  </a:cubicBezTo>
                  <a:lnTo>
                    <a:pt x="12911" y="3717"/>
                  </a:lnTo>
                  <a:lnTo>
                    <a:pt x="12911" y="3717"/>
                  </a:lnTo>
                  <a:cubicBezTo>
                    <a:pt x="12917" y="3673"/>
                    <a:pt x="12923" y="3630"/>
                    <a:pt x="12929" y="3588"/>
                  </a:cubicBezTo>
                  <a:cubicBezTo>
                    <a:pt x="12909" y="3327"/>
                    <a:pt x="12708" y="3175"/>
                    <a:pt x="12500" y="3175"/>
                  </a:cubicBezTo>
                  <a:cubicBezTo>
                    <a:pt x="12362" y="3175"/>
                    <a:pt x="12221" y="3242"/>
                    <a:pt x="12128" y="3388"/>
                  </a:cubicBezTo>
                  <a:cubicBezTo>
                    <a:pt x="12028" y="3655"/>
                    <a:pt x="11928" y="3888"/>
                    <a:pt x="11795" y="4155"/>
                  </a:cubicBezTo>
                  <a:cubicBezTo>
                    <a:pt x="11661" y="4389"/>
                    <a:pt x="11494" y="4622"/>
                    <a:pt x="11328" y="4856"/>
                  </a:cubicBezTo>
                  <a:cubicBezTo>
                    <a:pt x="11161" y="5089"/>
                    <a:pt x="10961" y="5290"/>
                    <a:pt x="10761" y="5490"/>
                  </a:cubicBezTo>
                  <a:cubicBezTo>
                    <a:pt x="10560" y="5690"/>
                    <a:pt x="10327" y="5857"/>
                    <a:pt x="10093" y="5990"/>
                  </a:cubicBezTo>
                  <a:cubicBezTo>
                    <a:pt x="9860" y="6123"/>
                    <a:pt x="9593" y="6224"/>
                    <a:pt x="9360" y="6324"/>
                  </a:cubicBezTo>
                  <a:cubicBezTo>
                    <a:pt x="9226" y="6357"/>
                    <a:pt x="9093" y="6424"/>
                    <a:pt x="8959" y="6424"/>
                  </a:cubicBezTo>
                  <a:lnTo>
                    <a:pt x="8526" y="6457"/>
                  </a:lnTo>
                  <a:lnTo>
                    <a:pt x="8125" y="6457"/>
                  </a:lnTo>
                  <a:cubicBezTo>
                    <a:pt x="7992" y="6457"/>
                    <a:pt x="7825" y="6457"/>
                    <a:pt x="7692" y="6424"/>
                  </a:cubicBezTo>
                  <a:lnTo>
                    <a:pt x="7258" y="6324"/>
                  </a:lnTo>
                  <a:lnTo>
                    <a:pt x="7091" y="6324"/>
                  </a:lnTo>
                  <a:lnTo>
                    <a:pt x="6891" y="6257"/>
                  </a:lnTo>
                  <a:cubicBezTo>
                    <a:pt x="6357" y="6090"/>
                    <a:pt x="5924" y="5757"/>
                    <a:pt x="5624" y="5356"/>
                  </a:cubicBezTo>
                  <a:cubicBezTo>
                    <a:pt x="5323" y="4889"/>
                    <a:pt x="5190" y="4356"/>
                    <a:pt x="5190" y="3822"/>
                  </a:cubicBezTo>
                  <a:cubicBezTo>
                    <a:pt x="5190" y="3221"/>
                    <a:pt x="5257" y="2654"/>
                    <a:pt x="5423" y="2087"/>
                  </a:cubicBezTo>
                  <a:cubicBezTo>
                    <a:pt x="5490" y="1820"/>
                    <a:pt x="5590" y="1553"/>
                    <a:pt x="5690" y="1253"/>
                  </a:cubicBezTo>
                  <a:cubicBezTo>
                    <a:pt x="5731" y="1145"/>
                    <a:pt x="5771" y="1038"/>
                    <a:pt x="5814" y="930"/>
                  </a:cubicBezTo>
                  <a:lnTo>
                    <a:pt x="5814" y="930"/>
                  </a:lnTo>
                  <a:lnTo>
                    <a:pt x="6057" y="586"/>
                  </a:lnTo>
                  <a:lnTo>
                    <a:pt x="5981" y="541"/>
                  </a:lnTo>
                  <a:lnTo>
                    <a:pt x="5981" y="541"/>
                  </a:lnTo>
                  <a:cubicBezTo>
                    <a:pt x="5995" y="512"/>
                    <a:pt x="6009" y="482"/>
                    <a:pt x="6024" y="453"/>
                  </a:cubicBezTo>
                  <a:cubicBezTo>
                    <a:pt x="6115" y="203"/>
                    <a:pt x="5928" y="0"/>
                    <a:pt x="57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840;p62">
              <a:extLst>
                <a:ext uri="{FF2B5EF4-FFF2-40B4-BE49-F238E27FC236}">
                  <a16:creationId xmlns:a16="http://schemas.microsoft.com/office/drawing/2014/main" id="{D14A4E32-F797-35A8-ACC7-180A522AD41B}"/>
                </a:ext>
              </a:extLst>
            </p:cNvPr>
            <p:cNvSpPr/>
            <p:nvPr/>
          </p:nvSpPr>
          <p:spPr>
            <a:xfrm>
              <a:off x="2825325" y="2878975"/>
              <a:ext cx="757325" cy="320475"/>
            </a:xfrm>
            <a:custGeom>
              <a:avLst/>
              <a:gdLst/>
              <a:ahLst/>
              <a:cxnLst/>
              <a:rect l="l" t="t" r="r" b="b"/>
              <a:pathLst>
                <a:path w="30293" h="12819" extrusionOk="0">
                  <a:moveTo>
                    <a:pt x="967" y="0"/>
                  </a:moveTo>
                  <a:cubicBezTo>
                    <a:pt x="866" y="0"/>
                    <a:pt x="789" y="60"/>
                    <a:pt x="734" y="142"/>
                  </a:cubicBezTo>
                  <a:cubicBezTo>
                    <a:pt x="534" y="743"/>
                    <a:pt x="334" y="1343"/>
                    <a:pt x="200" y="1977"/>
                  </a:cubicBezTo>
                  <a:cubicBezTo>
                    <a:pt x="67" y="2611"/>
                    <a:pt x="0" y="3245"/>
                    <a:pt x="0" y="3912"/>
                  </a:cubicBezTo>
                  <a:cubicBezTo>
                    <a:pt x="0" y="4579"/>
                    <a:pt x="134" y="5246"/>
                    <a:pt x="434" y="5846"/>
                  </a:cubicBezTo>
                  <a:cubicBezTo>
                    <a:pt x="601" y="6180"/>
                    <a:pt x="834" y="6447"/>
                    <a:pt x="1101" y="6680"/>
                  </a:cubicBezTo>
                  <a:cubicBezTo>
                    <a:pt x="1368" y="6914"/>
                    <a:pt x="1668" y="7081"/>
                    <a:pt x="2002" y="7214"/>
                  </a:cubicBezTo>
                  <a:lnTo>
                    <a:pt x="2235" y="7281"/>
                  </a:lnTo>
                  <a:cubicBezTo>
                    <a:pt x="2335" y="7314"/>
                    <a:pt x="2402" y="7314"/>
                    <a:pt x="2502" y="7348"/>
                  </a:cubicBezTo>
                  <a:cubicBezTo>
                    <a:pt x="2669" y="7381"/>
                    <a:pt x="2836" y="7381"/>
                    <a:pt x="3036" y="7414"/>
                  </a:cubicBezTo>
                  <a:cubicBezTo>
                    <a:pt x="3369" y="7414"/>
                    <a:pt x="3703" y="7381"/>
                    <a:pt x="4070" y="7281"/>
                  </a:cubicBezTo>
                  <a:cubicBezTo>
                    <a:pt x="4704" y="7081"/>
                    <a:pt x="5304" y="6780"/>
                    <a:pt x="5838" y="6380"/>
                  </a:cubicBezTo>
                  <a:cubicBezTo>
                    <a:pt x="6338" y="5947"/>
                    <a:pt x="6805" y="5513"/>
                    <a:pt x="7239" y="5013"/>
                  </a:cubicBezTo>
                  <a:cubicBezTo>
                    <a:pt x="7307" y="4933"/>
                    <a:pt x="7376" y="4849"/>
                    <a:pt x="7444" y="4762"/>
                  </a:cubicBezTo>
                  <a:lnTo>
                    <a:pt x="7444" y="4762"/>
                  </a:lnTo>
                  <a:cubicBezTo>
                    <a:pt x="7441" y="4835"/>
                    <a:pt x="7439" y="4907"/>
                    <a:pt x="7439" y="4979"/>
                  </a:cubicBezTo>
                  <a:cubicBezTo>
                    <a:pt x="7405" y="5613"/>
                    <a:pt x="7472" y="6247"/>
                    <a:pt x="7606" y="6847"/>
                  </a:cubicBezTo>
                  <a:cubicBezTo>
                    <a:pt x="7739" y="7514"/>
                    <a:pt x="8039" y="8115"/>
                    <a:pt x="8473" y="8615"/>
                  </a:cubicBezTo>
                  <a:cubicBezTo>
                    <a:pt x="8706" y="8849"/>
                    <a:pt x="8973" y="9049"/>
                    <a:pt x="9273" y="9216"/>
                  </a:cubicBezTo>
                  <a:cubicBezTo>
                    <a:pt x="9574" y="9382"/>
                    <a:pt x="9907" y="9482"/>
                    <a:pt x="10241" y="9549"/>
                  </a:cubicBezTo>
                  <a:lnTo>
                    <a:pt x="11175" y="9549"/>
                  </a:lnTo>
                  <a:lnTo>
                    <a:pt x="11675" y="9516"/>
                  </a:lnTo>
                  <a:lnTo>
                    <a:pt x="12176" y="9382"/>
                  </a:lnTo>
                  <a:cubicBezTo>
                    <a:pt x="12309" y="9349"/>
                    <a:pt x="12476" y="9316"/>
                    <a:pt x="12609" y="9249"/>
                  </a:cubicBezTo>
                  <a:cubicBezTo>
                    <a:pt x="12776" y="9182"/>
                    <a:pt x="12909" y="9115"/>
                    <a:pt x="13076" y="9049"/>
                  </a:cubicBezTo>
                  <a:cubicBezTo>
                    <a:pt x="13210" y="8982"/>
                    <a:pt x="13343" y="8915"/>
                    <a:pt x="13476" y="8815"/>
                  </a:cubicBezTo>
                  <a:lnTo>
                    <a:pt x="13877" y="8548"/>
                  </a:lnTo>
                  <a:cubicBezTo>
                    <a:pt x="14110" y="8348"/>
                    <a:pt x="14344" y="8148"/>
                    <a:pt x="14577" y="7915"/>
                  </a:cubicBezTo>
                  <a:cubicBezTo>
                    <a:pt x="14677" y="7815"/>
                    <a:pt x="14777" y="7681"/>
                    <a:pt x="14911" y="7581"/>
                  </a:cubicBezTo>
                  <a:cubicBezTo>
                    <a:pt x="15011" y="7448"/>
                    <a:pt x="15111" y="7348"/>
                    <a:pt x="15178" y="7214"/>
                  </a:cubicBezTo>
                  <a:cubicBezTo>
                    <a:pt x="15259" y="7105"/>
                    <a:pt x="15335" y="7002"/>
                    <a:pt x="15408" y="6900"/>
                  </a:cubicBezTo>
                  <a:lnTo>
                    <a:pt x="15408" y="6900"/>
                  </a:lnTo>
                  <a:cubicBezTo>
                    <a:pt x="15419" y="7017"/>
                    <a:pt x="15432" y="7132"/>
                    <a:pt x="15445" y="7247"/>
                  </a:cubicBezTo>
                  <a:cubicBezTo>
                    <a:pt x="15478" y="7548"/>
                    <a:pt x="15511" y="7848"/>
                    <a:pt x="15578" y="8148"/>
                  </a:cubicBezTo>
                  <a:cubicBezTo>
                    <a:pt x="15645" y="8448"/>
                    <a:pt x="15745" y="8749"/>
                    <a:pt x="15845" y="9015"/>
                  </a:cubicBezTo>
                  <a:cubicBezTo>
                    <a:pt x="15878" y="9149"/>
                    <a:pt x="15945" y="9282"/>
                    <a:pt x="16012" y="9449"/>
                  </a:cubicBezTo>
                  <a:cubicBezTo>
                    <a:pt x="16078" y="9582"/>
                    <a:pt x="16145" y="9716"/>
                    <a:pt x="16245" y="9849"/>
                  </a:cubicBezTo>
                  <a:cubicBezTo>
                    <a:pt x="16412" y="10150"/>
                    <a:pt x="16612" y="10416"/>
                    <a:pt x="16879" y="10650"/>
                  </a:cubicBezTo>
                  <a:lnTo>
                    <a:pt x="17246" y="10950"/>
                  </a:lnTo>
                  <a:lnTo>
                    <a:pt x="17679" y="11184"/>
                  </a:lnTo>
                  <a:cubicBezTo>
                    <a:pt x="17846" y="11250"/>
                    <a:pt x="18013" y="11317"/>
                    <a:pt x="18180" y="11350"/>
                  </a:cubicBezTo>
                  <a:lnTo>
                    <a:pt x="18413" y="11417"/>
                  </a:lnTo>
                  <a:lnTo>
                    <a:pt x="18647" y="11417"/>
                  </a:lnTo>
                  <a:cubicBezTo>
                    <a:pt x="18814" y="11417"/>
                    <a:pt x="18947" y="11450"/>
                    <a:pt x="19114" y="11450"/>
                  </a:cubicBezTo>
                  <a:lnTo>
                    <a:pt x="19614" y="11417"/>
                  </a:lnTo>
                  <a:cubicBezTo>
                    <a:pt x="19781" y="11384"/>
                    <a:pt x="19948" y="11350"/>
                    <a:pt x="20081" y="11317"/>
                  </a:cubicBezTo>
                  <a:cubicBezTo>
                    <a:pt x="20248" y="11284"/>
                    <a:pt x="20381" y="11217"/>
                    <a:pt x="20548" y="11150"/>
                  </a:cubicBezTo>
                  <a:cubicBezTo>
                    <a:pt x="20815" y="11050"/>
                    <a:pt x="21115" y="10917"/>
                    <a:pt x="21382" y="10750"/>
                  </a:cubicBezTo>
                  <a:cubicBezTo>
                    <a:pt x="21616" y="10583"/>
                    <a:pt x="21882" y="10383"/>
                    <a:pt x="22116" y="10183"/>
                  </a:cubicBezTo>
                  <a:cubicBezTo>
                    <a:pt x="22349" y="9983"/>
                    <a:pt x="22550" y="9783"/>
                    <a:pt x="22783" y="9549"/>
                  </a:cubicBezTo>
                  <a:cubicBezTo>
                    <a:pt x="22983" y="9349"/>
                    <a:pt x="23183" y="9115"/>
                    <a:pt x="23384" y="8882"/>
                  </a:cubicBezTo>
                  <a:cubicBezTo>
                    <a:pt x="23495" y="8726"/>
                    <a:pt x="23621" y="8571"/>
                    <a:pt x="23742" y="8415"/>
                  </a:cubicBezTo>
                  <a:lnTo>
                    <a:pt x="23742" y="8415"/>
                  </a:lnTo>
                  <a:cubicBezTo>
                    <a:pt x="23744" y="8459"/>
                    <a:pt x="23747" y="8504"/>
                    <a:pt x="23750" y="8548"/>
                  </a:cubicBezTo>
                  <a:cubicBezTo>
                    <a:pt x="23784" y="8982"/>
                    <a:pt x="23817" y="9416"/>
                    <a:pt x="23917" y="9849"/>
                  </a:cubicBezTo>
                  <a:cubicBezTo>
                    <a:pt x="23951" y="10083"/>
                    <a:pt x="24017" y="10316"/>
                    <a:pt x="24051" y="10516"/>
                  </a:cubicBezTo>
                  <a:cubicBezTo>
                    <a:pt x="24117" y="10750"/>
                    <a:pt x="24217" y="10950"/>
                    <a:pt x="24318" y="11150"/>
                  </a:cubicBezTo>
                  <a:lnTo>
                    <a:pt x="24451" y="11450"/>
                  </a:lnTo>
                  <a:cubicBezTo>
                    <a:pt x="24518" y="11584"/>
                    <a:pt x="24584" y="11684"/>
                    <a:pt x="24651" y="11751"/>
                  </a:cubicBezTo>
                  <a:cubicBezTo>
                    <a:pt x="24718" y="11851"/>
                    <a:pt x="24785" y="11951"/>
                    <a:pt x="24885" y="12051"/>
                  </a:cubicBezTo>
                  <a:cubicBezTo>
                    <a:pt x="24951" y="12118"/>
                    <a:pt x="25051" y="12218"/>
                    <a:pt x="25151" y="12284"/>
                  </a:cubicBezTo>
                  <a:lnTo>
                    <a:pt x="25452" y="12485"/>
                  </a:lnTo>
                  <a:cubicBezTo>
                    <a:pt x="25552" y="12551"/>
                    <a:pt x="25685" y="12585"/>
                    <a:pt x="25785" y="12651"/>
                  </a:cubicBezTo>
                  <a:cubicBezTo>
                    <a:pt x="25852" y="12651"/>
                    <a:pt x="25919" y="12685"/>
                    <a:pt x="25985" y="12685"/>
                  </a:cubicBezTo>
                  <a:lnTo>
                    <a:pt x="26152" y="12718"/>
                  </a:lnTo>
                  <a:cubicBezTo>
                    <a:pt x="26252" y="12751"/>
                    <a:pt x="26352" y="12785"/>
                    <a:pt x="26452" y="12785"/>
                  </a:cubicBezTo>
                  <a:cubicBezTo>
                    <a:pt x="26686" y="12818"/>
                    <a:pt x="26919" y="12818"/>
                    <a:pt x="27153" y="12818"/>
                  </a:cubicBezTo>
                  <a:cubicBezTo>
                    <a:pt x="27286" y="12818"/>
                    <a:pt x="27386" y="12785"/>
                    <a:pt x="27520" y="12785"/>
                  </a:cubicBezTo>
                  <a:cubicBezTo>
                    <a:pt x="27620" y="12751"/>
                    <a:pt x="27753" y="12751"/>
                    <a:pt x="27853" y="12718"/>
                  </a:cubicBezTo>
                  <a:cubicBezTo>
                    <a:pt x="28287" y="12618"/>
                    <a:pt x="28721" y="12451"/>
                    <a:pt x="29088" y="12218"/>
                  </a:cubicBezTo>
                  <a:cubicBezTo>
                    <a:pt x="29288" y="12118"/>
                    <a:pt x="29488" y="11984"/>
                    <a:pt x="29655" y="11851"/>
                  </a:cubicBezTo>
                  <a:cubicBezTo>
                    <a:pt x="29855" y="11717"/>
                    <a:pt x="30022" y="11551"/>
                    <a:pt x="30188" y="11384"/>
                  </a:cubicBezTo>
                  <a:cubicBezTo>
                    <a:pt x="30292" y="11228"/>
                    <a:pt x="30153" y="11031"/>
                    <a:pt x="29992" y="11031"/>
                  </a:cubicBezTo>
                  <a:cubicBezTo>
                    <a:pt x="29946" y="11031"/>
                    <a:pt x="29899" y="11047"/>
                    <a:pt x="29855" y="11084"/>
                  </a:cubicBezTo>
                  <a:cubicBezTo>
                    <a:pt x="29721" y="11217"/>
                    <a:pt x="29555" y="11350"/>
                    <a:pt x="29388" y="11450"/>
                  </a:cubicBezTo>
                  <a:cubicBezTo>
                    <a:pt x="29221" y="11584"/>
                    <a:pt x="29054" y="11684"/>
                    <a:pt x="28888" y="11784"/>
                  </a:cubicBezTo>
                  <a:cubicBezTo>
                    <a:pt x="28521" y="11984"/>
                    <a:pt x="28154" y="12118"/>
                    <a:pt x="27753" y="12218"/>
                  </a:cubicBezTo>
                  <a:cubicBezTo>
                    <a:pt x="27653" y="12251"/>
                    <a:pt x="27553" y="12251"/>
                    <a:pt x="27453" y="12251"/>
                  </a:cubicBezTo>
                  <a:cubicBezTo>
                    <a:pt x="27353" y="12284"/>
                    <a:pt x="27253" y="12284"/>
                    <a:pt x="27153" y="12284"/>
                  </a:cubicBezTo>
                  <a:cubicBezTo>
                    <a:pt x="26953" y="12284"/>
                    <a:pt x="26753" y="12284"/>
                    <a:pt x="26586" y="12251"/>
                  </a:cubicBezTo>
                  <a:cubicBezTo>
                    <a:pt x="26486" y="12218"/>
                    <a:pt x="26386" y="12184"/>
                    <a:pt x="26252" y="12184"/>
                  </a:cubicBezTo>
                  <a:lnTo>
                    <a:pt x="26119" y="12151"/>
                  </a:lnTo>
                  <a:lnTo>
                    <a:pt x="25985" y="12084"/>
                  </a:lnTo>
                  <a:cubicBezTo>
                    <a:pt x="25919" y="12051"/>
                    <a:pt x="25819" y="12051"/>
                    <a:pt x="25752" y="11984"/>
                  </a:cubicBezTo>
                  <a:lnTo>
                    <a:pt x="25518" y="11817"/>
                  </a:lnTo>
                  <a:cubicBezTo>
                    <a:pt x="25452" y="11784"/>
                    <a:pt x="25385" y="11717"/>
                    <a:pt x="25318" y="11617"/>
                  </a:cubicBezTo>
                  <a:cubicBezTo>
                    <a:pt x="25252" y="11584"/>
                    <a:pt x="25218" y="11484"/>
                    <a:pt x="25151" y="11417"/>
                  </a:cubicBezTo>
                  <a:cubicBezTo>
                    <a:pt x="25118" y="11317"/>
                    <a:pt x="25051" y="11250"/>
                    <a:pt x="25018" y="11184"/>
                  </a:cubicBezTo>
                  <a:lnTo>
                    <a:pt x="24885" y="10917"/>
                  </a:lnTo>
                  <a:cubicBezTo>
                    <a:pt x="24818" y="10717"/>
                    <a:pt x="24751" y="10516"/>
                    <a:pt x="24684" y="10350"/>
                  </a:cubicBezTo>
                  <a:cubicBezTo>
                    <a:pt x="24618" y="10150"/>
                    <a:pt x="24584" y="9949"/>
                    <a:pt x="24551" y="9749"/>
                  </a:cubicBezTo>
                  <a:cubicBezTo>
                    <a:pt x="24484" y="9316"/>
                    <a:pt x="24451" y="8915"/>
                    <a:pt x="24418" y="8482"/>
                  </a:cubicBezTo>
                  <a:cubicBezTo>
                    <a:pt x="24418" y="8081"/>
                    <a:pt x="24418" y="7648"/>
                    <a:pt x="24418" y="7247"/>
                  </a:cubicBezTo>
                  <a:cubicBezTo>
                    <a:pt x="24451" y="7114"/>
                    <a:pt x="24384" y="6981"/>
                    <a:pt x="24251" y="6914"/>
                  </a:cubicBezTo>
                  <a:cubicBezTo>
                    <a:pt x="24197" y="6882"/>
                    <a:pt x="24141" y="6867"/>
                    <a:pt x="24085" y="6867"/>
                  </a:cubicBezTo>
                  <a:cubicBezTo>
                    <a:pt x="23966" y="6867"/>
                    <a:pt x="23852" y="6934"/>
                    <a:pt x="23784" y="7047"/>
                  </a:cubicBezTo>
                  <a:cubicBezTo>
                    <a:pt x="23650" y="7247"/>
                    <a:pt x="23484" y="7514"/>
                    <a:pt x="23317" y="7714"/>
                  </a:cubicBezTo>
                  <a:cubicBezTo>
                    <a:pt x="23150" y="7948"/>
                    <a:pt x="22983" y="8181"/>
                    <a:pt x="22816" y="8415"/>
                  </a:cubicBezTo>
                  <a:cubicBezTo>
                    <a:pt x="22616" y="8615"/>
                    <a:pt x="22450" y="8815"/>
                    <a:pt x="22249" y="9015"/>
                  </a:cubicBezTo>
                  <a:cubicBezTo>
                    <a:pt x="22049" y="9216"/>
                    <a:pt x="21849" y="9416"/>
                    <a:pt x="21616" y="9582"/>
                  </a:cubicBezTo>
                  <a:cubicBezTo>
                    <a:pt x="21415" y="9749"/>
                    <a:pt x="21182" y="9916"/>
                    <a:pt x="20982" y="10049"/>
                  </a:cubicBezTo>
                  <a:cubicBezTo>
                    <a:pt x="20748" y="10216"/>
                    <a:pt x="20481" y="10316"/>
                    <a:pt x="20248" y="10416"/>
                  </a:cubicBezTo>
                  <a:cubicBezTo>
                    <a:pt x="20115" y="10483"/>
                    <a:pt x="20014" y="10516"/>
                    <a:pt x="19881" y="10550"/>
                  </a:cubicBezTo>
                  <a:cubicBezTo>
                    <a:pt x="19748" y="10583"/>
                    <a:pt x="19614" y="10617"/>
                    <a:pt x="19514" y="10617"/>
                  </a:cubicBezTo>
                  <a:lnTo>
                    <a:pt x="19147" y="10650"/>
                  </a:lnTo>
                  <a:cubicBezTo>
                    <a:pt x="19014" y="10650"/>
                    <a:pt x="18880" y="10650"/>
                    <a:pt x="18747" y="10617"/>
                  </a:cubicBezTo>
                  <a:lnTo>
                    <a:pt x="18547" y="10617"/>
                  </a:lnTo>
                  <a:lnTo>
                    <a:pt x="18380" y="10583"/>
                  </a:lnTo>
                  <a:cubicBezTo>
                    <a:pt x="18247" y="10550"/>
                    <a:pt x="18146" y="10483"/>
                    <a:pt x="18013" y="10450"/>
                  </a:cubicBezTo>
                  <a:lnTo>
                    <a:pt x="17679" y="10283"/>
                  </a:lnTo>
                  <a:lnTo>
                    <a:pt x="17413" y="10016"/>
                  </a:lnTo>
                  <a:cubicBezTo>
                    <a:pt x="17212" y="9849"/>
                    <a:pt x="17079" y="9649"/>
                    <a:pt x="16946" y="9416"/>
                  </a:cubicBezTo>
                  <a:cubicBezTo>
                    <a:pt x="16879" y="9316"/>
                    <a:pt x="16812" y="9216"/>
                    <a:pt x="16745" y="9082"/>
                  </a:cubicBezTo>
                  <a:cubicBezTo>
                    <a:pt x="16712" y="8949"/>
                    <a:pt x="16645" y="8849"/>
                    <a:pt x="16612" y="8715"/>
                  </a:cubicBezTo>
                  <a:cubicBezTo>
                    <a:pt x="16512" y="8448"/>
                    <a:pt x="16445" y="8181"/>
                    <a:pt x="16379" y="7915"/>
                  </a:cubicBezTo>
                  <a:cubicBezTo>
                    <a:pt x="16345" y="7648"/>
                    <a:pt x="16278" y="7381"/>
                    <a:pt x="16245" y="7081"/>
                  </a:cubicBezTo>
                  <a:cubicBezTo>
                    <a:pt x="16245" y="6814"/>
                    <a:pt x="16212" y="6547"/>
                    <a:pt x="16212" y="6247"/>
                  </a:cubicBezTo>
                  <a:cubicBezTo>
                    <a:pt x="16212" y="5980"/>
                    <a:pt x="16212" y="5680"/>
                    <a:pt x="16245" y="5413"/>
                  </a:cubicBezTo>
                  <a:cubicBezTo>
                    <a:pt x="16245" y="5152"/>
                    <a:pt x="16040" y="5000"/>
                    <a:pt x="15826" y="5000"/>
                  </a:cubicBezTo>
                  <a:cubicBezTo>
                    <a:pt x="15684" y="5000"/>
                    <a:pt x="15538" y="5066"/>
                    <a:pt x="15445" y="5213"/>
                  </a:cubicBezTo>
                  <a:cubicBezTo>
                    <a:pt x="15311" y="5480"/>
                    <a:pt x="15178" y="5713"/>
                    <a:pt x="15044" y="5947"/>
                  </a:cubicBezTo>
                  <a:cubicBezTo>
                    <a:pt x="14877" y="6180"/>
                    <a:pt x="14744" y="6414"/>
                    <a:pt x="14544" y="6647"/>
                  </a:cubicBezTo>
                  <a:cubicBezTo>
                    <a:pt x="14477" y="6747"/>
                    <a:pt x="14377" y="6847"/>
                    <a:pt x="14277" y="6947"/>
                  </a:cubicBezTo>
                  <a:cubicBezTo>
                    <a:pt x="14210" y="7081"/>
                    <a:pt x="14110" y="7181"/>
                    <a:pt x="14010" y="7281"/>
                  </a:cubicBezTo>
                  <a:cubicBezTo>
                    <a:pt x="13810" y="7448"/>
                    <a:pt x="13610" y="7648"/>
                    <a:pt x="13376" y="7815"/>
                  </a:cubicBezTo>
                  <a:lnTo>
                    <a:pt x="13043" y="8048"/>
                  </a:lnTo>
                  <a:cubicBezTo>
                    <a:pt x="12943" y="8115"/>
                    <a:pt x="12809" y="8181"/>
                    <a:pt x="12709" y="8248"/>
                  </a:cubicBezTo>
                  <a:cubicBezTo>
                    <a:pt x="12576" y="8315"/>
                    <a:pt x="12476" y="8348"/>
                    <a:pt x="12342" y="8415"/>
                  </a:cubicBezTo>
                  <a:cubicBezTo>
                    <a:pt x="12209" y="8448"/>
                    <a:pt x="12109" y="8515"/>
                    <a:pt x="11975" y="8548"/>
                  </a:cubicBezTo>
                  <a:lnTo>
                    <a:pt x="11575" y="8615"/>
                  </a:lnTo>
                  <a:lnTo>
                    <a:pt x="11208" y="8648"/>
                  </a:lnTo>
                  <a:cubicBezTo>
                    <a:pt x="11141" y="8665"/>
                    <a:pt x="11075" y="8673"/>
                    <a:pt x="11004" y="8673"/>
                  </a:cubicBezTo>
                  <a:cubicBezTo>
                    <a:pt x="10933" y="8673"/>
                    <a:pt x="10858" y="8665"/>
                    <a:pt x="10775" y="8648"/>
                  </a:cubicBezTo>
                  <a:lnTo>
                    <a:pt x="10408" y="8648"/>
                  </a:lnTo>
                  <a:cubicBezTo>
                    <a:pt x="9907" y="8582"/>
                    <a:pt x="9440" y="8348"/>
                    <a:pt x="9107" y="7981"/>
                  </a:cubicBezTo>
                  <a:cubicBezTo>
                    <a:pt x="8740" y="7581"/>
                    <a:pt x="8506" y="7114"/>
                    <a:pt x="8406" y="6580"/>
                  </a:cubicBezTo>
                  <a:cubicBezTo>
                    <a:pt x="8273" y="6047"/>
                    <a:pt x="8239" y="5480"/>
                    <a:pt x="8273" y="4912"/>
                  </a:cubicBezTo>
                  <a:cubicBezTo>
                    <a:pt x="8273" y="4646"/>
                    <a:pt x="8306" y="4379"/>
                    <a:pt x="8339" y="4079"/>
                  </a:cubicBezTo>
                  <a:cubicBezTo>
                    <a:pt x="8373" y="3812"/>
                    <a:pt x="8406" y="3511"/>
                    <a:pt x="8473" y="3245"/>
                  </a:cubicBezTo>
                  <a:cubicBezTo>
                    <a:pt x="8537" y="2967"/>
                    <a:pt x="8314" y="2772"/>
                    <a:pt x="8093" y="2772"/>
                  </a:cubicBezTo>
                  <a:cubicBezTo>
                    <a:pt x="7969" y="2772"/>
                    <a:pt x="7845" y="2834"/>
                    <a:pt x="7772" y="2978"/>
                  </a:cubicBezTo>
                  <a:cubicBezTo>
                    <a:pt x="7606" y="3211"/>
                    <a:pt x="7439" y="3478"/>
                    <a:pt x="7272" y="3712"/>
                  </a:cubicBezTo>
                  <a:cubicBezTo>
                    <a:pt x="7105" y="3978"/>
                    <a:pt x="6905" y="4212"/>
                    <a:pt x="6705" y="4445"/>
                  </a:cubicBezTo>
                  <a:cubicBezTo>
                    <a:pt x="6338" y="4912"/>
                    <a:pt x="5904" y="5313"/>
                    <a:pt x="5437" y="5713"/>
                  </a:cubicBezTo>
                  <a:cubicBezTo>
                    <a:pt x="4970" y="6080"/>
                    <a:pt x="4470" y="6347"/>
                    <a:pt x="3903" y="6547"/>
                  </a:cubicBezTo>
                  <a:cubicBezTo>
                    <a:pt x="3645" y="6612"/>
                    <a:pt x="3372" y="6648"/>
                    <a:pt x="3104" y="6648"/>
                  </a:cubicBezTo>
                  <a:cubicBezTo>
                    <a:pt x="2957" y="6648"/>
                    <a:pt x="2811" y="6637"/>
                    <a:pt x="2669" y="6614"/>
                  </a:cubicBezTo>
                  <a:cubicBezTo>
                    <a:pt x="2602" y="6580"/>
                    <a:pt x="2535" y="6580"/>
                    <a:pt x="2469" y="6580"/>
                  </a:cubicBezTo>
                  <a:lnTo>
                    <a:pt x="2235" y="6514"/>
                  </a:lnTo>
                  <a:cubicBezTo>
                    <a:pt x="1968" y="6414"/>
                    <a:pt x="1735" y="6280"/>
                    <a:pt x="1535" y="6113"/>
                  </a:cubicBezTo>
                  <a:cubicBezTo>
                    <a:pt x="1301" y="5947"/>
                    <a:pt x="1134" y="5713"/>
                    <a:pt x="1001" y="5480"/>
                  </a:cubicBezTo>
                  <a:cubicBezTo>
                    <a:pt x="734" y="4979"/>
                    <a:pt x="601" y="4412"/>
                    <a:pt x="567" y="3812"/>
                  </a:cubicBezTo>
                  <a:cubicBezTo>
                    <a:pt x="567" y="3211"/>
                    <a:pt x="601" y="2611"/>
                    <a:pt x="734" y="2010"/>
                  </a:cubicBezTo>
                  <a:cubicBezTo>
                    <a:pt x="834" y="1410"/>
                    <a:pt x="1001" y="810"/>
                    <a:pt x="1201" y="242"/>
                  </a:cubicBezTo>
                  <a:lnTo>
                    <a:pt x="1201" y="242"/>
                  </a:lnTo>
                  <a:lnTo>
                    <a:pt x="1168" y="309"/>
                  </a:lnTo>
                  <a:cubicBezTo>
                    <a:pt x="1201" y="176"/>
                    <a:pt x="1134" y="42"/>
                    <a:pt x="1034" y="9"/>
                  </a:cubicBezTo>
                  <a:cubicBezTo>
                    <a:pt x="1011" y="3"/>
                    <a:pt x="988" y="0"/>
                    <a:pt x="9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841;p62">
              <a:extLst>
                <a:ext uri="{FF2B5EF4-FFF2-40B4-BE49-F238E27FC236}">
                  <a16:creationId xmlns:a16="http://schemas.microsoft.com/office/drawing/2014/main" id="{21F9E36D-A1A8-BFD2-6013-62E25645A2F4}"/>
                </a:ext>
              </a:extLst>
            </p:cNvPr>
            <p:cNvSpPr/>
            <p:nvPr/>
          </p:nvSpPr>
          <p:spPr>
            <a:xfrm>
              <a:off x="2792800" y="3041975"/>
              <a:ext cx="747225" cy="266300"/>
            </a:xfrm>
            <a:custGeom>
              <a:avLst/>
              <a:gdLst/>
              <a:ahLst/>
              <a:cxnLst/>
              <a:rect l="l" t="t" r="r" b="b"/>
              <a:pathLst>
                <a:path w="29889" h="10652" extrusionOk="0">
                  <a:moveTo>
                    <a:pt x="3391" y="1"/>
                  </a:moveTo>
                  <a:cubicBezTo>
                    <a:pt x="3287" y="1"/>
                    <a:pt x="3185" y="63"/>
                    <a:pt x="3136" y="160"/>
                  </a:cubicBezTo>
                  <a:cubicBezTo>
                    <a:pt x="3069" y="327"/>
                    <a:pt x="2969" y="494"/>
                    <a:pt x="2902" y="661"/>
                  </a:cubicBezTo>
                  <a:cubicBezTo>
                    <a:pt x="2802" y="794"/>
                    <a:pt x="2702" y="961"/>
                    <a:pt x="2602" y="1094"/>
                  </a:cubicBezTo>
                  <a:cubicBezTo>
                    <a:pt x="2569" y="1161"/>
                    <a:pt x="2502" y="1261"/>
                    <a:pt x="2435" y="1328"/>
                  </a:cubicBezTo>
                  <a:cubicBezTo>
                    <a:pt x="2402" y="1395"/>
                    <a:pt x="2335" y="1461"/>
                    <a:pt x="2269" y="1528"/>
                  </a:cubicBezTo>
                  <a:cubicBezTo>
                    <a:pt x="2168" y="1661"/>
                    <a:pt x="2035" y="1795"/>
                    <a:pt x="1902" y="1928"/>
                  </a:cubicBezTo>
                  <a:cubicBezTo>
                    <a:pt x="1368" y="2395"/>
                    <a:pt x="767" y="2829"/>
                    <a:pt x="134" y="3163"/>
                  </a:cubicBezTo>
                  <a:lnTo>
                    <a:pt x="167" y="3229"/>
                  </a:lnTo>
                  <a:cubicBezTo>
                    <a:pt x="34" y="3296"/>
                    <a:pt x="0" y="3396"/>
                    <a:pt x="67" y="3529"/>
                  </a:cubicBezTo>
                  <a:cubicBezTo>
                    <a:pt x="92" y="3605"/>
                    <a:pt x="173" y="3642"/>
                    <a:pt x="255" y="3642"/>
                  </a:cubicBezTo>
                  <a:cubicBezTo>
                    <a:pt x="282" y="3642"/>
                    <a:pt x="309" y="3638"/>
                    <a:pt x="334" y="3630"/>
                  </a:cubicBezTo>
                  <a:cubicBezTo>
                    <a:pt x="701" y="3463"/>
                    <a:pt x="1034" y="3263"/>
                    <a:pt x="1368" y="3062"/>
                  </a:cubicBezTo>
                  <a:cubicBezTo>
                    <a:pt x="1701" y="2829"/>
                    <a:pt x="2002" y="2595"/>
                    <a:pt x="2269" y="2329"/>
                  </a:cubicBezTo>
                  <a:cubicBezTo>
                    <a:pt x="2435" y="2195"/>
                    <a:pt x="2569" y="2062"/>
                    <a:pt x="2702" y="1928"/>
                  </a:cubicBezTo>
                  <a:cubicBezTo>
                    <a:pt x="2836" y="1762"/>
                    <a:pt x="2969" y="1628"/>
                    <a:pt x="3069" y="1461"/>
                  </a:cubicBezTo>
                  <a:cubicBezTo>
                    <a:pt x="3097" y="1426"/>
                    <a:pt x="3123" y="1393"/>
                    <a:pt x="3149" y="1360"/>
                  </a:cubicBezTo>
                  <a:lnTo>
                    <a:pt x="3149" y="1360"/>
                  </a:lnTo>
                  <a:cubicBezTo>
                    <a:pt x="3171" y="1616"/>
                    <a:pt x="3179" y="1867"/>
                    <a:pt x="3236" y="2095"/>
                  </a:cubicBezTo>
                  <a:cubicBezTo>
                    <a:pt x="3269" y="2395"/>
                    <a:pt x="3303" y="2696"/>
                    <a:pt x="3369" y="2996"/>
                  </a:cubicBezTo>
                  <a:cubicBezTo>
                    <a:pt x="3469" y="3296"/>
                    <a:pt x="3536" y="3596"/>
                    <a:pt x="3636" y="3863"/>
                  </a:cubicBezTo>
                  <a:cubicBezTo>
                    <a:pt x="3736" y="4163"/>
                    <a:pt x="3836" y="4430"/>
                    <a:pt x="3970" y="4697"/>
                  </a:cubicBezTo>
                  <a:lnTo>
                    <a:pt x="4203" y="5131"/>
                  </a:lnTo>
                  <a:cubicBezTo>
                    <a:pt x="4303" y="5264"/>
                    <a:pt x="4403" y="5364"/>
                    <a:pt x="4503" y="5498"/>
                  </a:cubicBezTo>
                  <a:cubicBezTo>
                    <a:pt x="4570" y="5631"/>
                    <a:pt x="4704" y="5764"/>
                    <a:pt x="4804" y="5864"/>
                  </a:cubicBezTo>
                  <a:lnTo>
                    <a:pt x="4970" y="6031"/>
                  </a:lnTo>
                  <a:lnTo>
                    <a:pt x="5171" y="6165"/>
                  </a:lnTo>
                  <a:cubicBezTo>
                    <a:pt x="5437" y="6365"/>
                    <a:pt x="5738" y="6532"/>
                    <a:pt x="6071" y="6632"/>
                  </a:cubicBezTo>
                  <a:cubicBezTo>
                    <a:pt x="6365" y="6725"/>
                    <a:pt x="6667" y="6774"/>
                    <a:pt x="6969" y="6774"/>
                  </a:cubicBezTo>
                  <a:cubicBezTo>
                    <a:pt x="7317" y="6774"/>
                    <a:pt x="7666" y="6708"/>
                    <a:pt x="8006" y="6565"/>
                  </a:cubicBezTo>
                  <a:cubicBezTo>
                    <a:pt x="8573" y="6331"/>
                    <a:pt x="9107" y="5998"/>
                    <a:pt x="9574" y="5531"/>
                  </a:cubicBezTo>
                  <a:cubicBezTo>
                    <a:pt x="10007" y="5131"/>
                    <a:pt x="10408" y="4664"/>
                    <a:pt x="10741" y="4163"/>
                  </a:cubicBezTo>
                  <a:cubicBezTo>
                    <a:pt x="10806" y="4078"/>
                    <a:pt x="10866" y="3995"/>
                    <a:pt x="10924" y="3914"/>
                  </a:cubicBezTo>
                  <a:lnTo>
                    <a:pt x="10924" y="3914"/>
                  </a:lnTo>
                  <a:cubicBezTo>
                    <a:pt x="10951" y="4384"/>
                    <a:pt x="11012" y="4841"/>
                    <a:pt x="11108" y="5297"/>
                  </a:cubicBezTo>
                  <a:cubicBezTo>
                    <a:pt x="11142" y="5464"/>
                    <a:pt x="11175" y="5631"/>
                    <a:pt x="11208" y="5764"/>
                  </a:cubicBezTo>
                  <a:lnTo>
                    <a:pt x="11375" y="6265"/>
                  </a:lnTo>
                  <a:cubicBezTo>
                    <a:pt x="11508" y="6565"/>
                    <a:pt x="11642" y="6865"/>
                    <a:pt x="11809" y="7165"/>
                  </a:cubicBezTo>
                  <a:cubicBezTo>
                    <a:pt x="11909" y="7299"/>
                    <a:pt x="12009" y="7432"/>
                    <a:pt x="12109" y="7566"/>
                  </a:cubicBezTo>
                  <a:cubicBezTo>
                    <a:pt x="12209" y="7699"/>
                    <a:pt x="12309" y="7833"/>
                    <a:pt x="12442" y="7966"/>
                  </a:cubicBezTo>
                  <a:lnTo>
                    <a:pt x="12809" y="8300"/>
                  </a:lnTo>
                  <a:cubicBezTo>
                    <a:pt x="12976" y="8400"/>
                    <a:pt x="13110" y="8500"/>
                    <a:pt x="13243" y="8600"/>
                  </a:cubicBezTo>
                  <a:cubicBezTo>
                    <a:pt x="13410" y="8700"/>
                    <a:pt x="13543" y="8767"/>
                    <a:pt x="13710" y="8833"/>
                  </a:cubicBezTo>
                  <a:lnTo>
                    <a:pt x="13944" y="8900"/>
                  </a:lnTo>
                  <a:lnTo>
                    <a:pt x="14077" y="8967"/>
                  </a:lnTo>
                  <a:lnTo>
                    <a:pt x="14210" y="8967"/>
                  </a:lnTo>
                  <a:lnTo>
                    <a:pt x="14677" y="9067"/>
                  </a:lnTo>
                  <a:cubicBezTo>
                    <a:pt x="14844" y="9100"/>
                    <a:pt x="15011" y="9100"/>
                    <a:pt x="15211" y="9100"/>
                  </a:cubicBezTo>
                  <a:lnTo>
                    <a:pt x="15478" y="9100"/>
                  </a:lnTo>
                  <a:lnTo>
                    <a:pt x="15745" y="9033"/>
                  </a:lnTo>
                  <a:cubicBezTo>
                    <a:pt x="15912" y="9033"/>
                    <a:pt x="16078" y="8967"/>
                    <a:pt x="16245" y="8933"/>
                  </a:cubicBezTo>
                  <a:cubicBezTo>
                    <a:pt x="16412" y="8867"/>
                    <a:pt x="16579" y="8800"/>
                    <a:pt x="16746" y="8733"/>
                  </a:cubicBezTo>
                  <a:lnTo>
                    <a:pt x="17179" y="8466"/>
                  </a:lnTo>
                  <a:cubicBezTo>
                    <a:pt x="17313" y="8400"/>
                    <a:pt x="17479" y="8300"/>
                    <a:pt x="17613" y="8199"/>
                  </a:cubicBezTo>
                  <a:cubicBezTo>
                    <a:pt x="17746" y="8099"/>
                    <a:pt x="17846" y="7999"/>
                    <a:pt x="17980" y="7866"/>
                  </a:cubicBezTo>
                  <a:cubicBezTo>
                    <a:pt x="18213" y="7632"/>
                    <a:pt x="18447" y="7399"/>
                    <a:pt x="18647" y="7132"/>
                  </a:cubicBezTo>
                  <a:cubicBezTo>
                    <a:pt x="18878" y="6901"/>
                    <a:pt x="19044" y="6637"/>
                    <a:pt x="19241" y="6373"/>
                  </a:cubicBezTo>
                  <a:lnTo>
                    <a:pt x="19241" y="6373"/>
                  </a:lnTo>
                  <a:cubicBezTo>
                    <a:pt x="19225" y="6926"/>
                    <a:pt x="19291" y="7479"/>
                    <a:pt x="19414" y="8033"/>
                  </a:cubicBezTo>
                  <a:cubicBezTo>
                    <a:pt x="19514" y="8633"/>
                    <a:pt x="19781" y="9234"/>
                    <a:pt x="20181" y="9734"/>
                  </a:cubicBezTo>
                  <a:cubicBezTo>
                    <a:pt x="20415" y="10001"/>
                    <a:pt x="20682" y="10201"/>
                    <a:pt x="20949" y="10368"/>
                  </a:cubicBezTo>
                  <a:cubicBezTo>
                    <a:pt x="21115" y="10434"/>
                    <a:pt x="21282" y="10501"/>
                    <a:pt x="21416" y="10534"/>
                  </a:cubicBezTo>
                  <a:cubicBezTo>
                    <a:pt x="21516" y="10568"/>
                    <a:pt x="21582" y="10601"/>
                    <a:pt x="21682" y="10601"/>
                  </a:cubicBezTo>
                  <a:lnTo>
                    <a:pt x="21883" y="10635"/>
                  </a:lnTo>
                  <a:cubicBezTo>
                    <a:pt x="21992" y="10646"/>
                    <a:pt x="22102" y="10651"/>
                    <a:pt x="22211" y="10651"/>
                  </a:cubicBezTo>
                  <a:cubicBezTo>
                    <a:pt x="22766" y="10651"/>
                    <a:pt x="23310" y="10507"/>
                    <a:pt x="23784" y="10201"/>
                  </a:cubicBezTo>
                  <a:cubicBezTo>
                    <a:pt x="24284" y="9901"/>
                    <a:pt x="24751" y="9500"/>
                    <a:pt x="25152" y="9033"/>
                  </a:cubicBezTo>
                  <a:cubicBezTo>
                    <a:pt x="25552" y="8566"/>
                    <a:pt x="25919" y="8099"/>
                    <a:pt x="26219" y="7599"/>
                  </a:cubicBezTo>
                  <a:cubicBezTo>
                    <a:pt x="26382" y="7309"/>
                    <a:pt x="26545" y="7029"/>
                    <a:pt x="26697" y="6743"/>
                  </a:cubicBezTo>
                  <a:lnTo>
                    <a:pt x="26697" y="6743"/>
                  </a:lnTo>
                  <a:cubicBezTo>
                    <a:pt x="26742" y="6884"/>
                    <a:pt x="26806" y="7025"/>
                    <a:pt x="26853" y="7165"/>
                  </a:cubicBezTo>
                  <a:cubicBezTo>
                    <a:pt x="26886" y="7265"/>
                    <a:pt x="26919" y="7366"/>
                    <a:pt x="26986" y="7466"/>
                  </a:cubicBezTo>
                  <a:cubicBezTo>
                    <a:pt x="27020" y="7532"/>
                    <a:pt x="27053" y="7632"/>
                    <a:pt x="27120" y="7732"/>
                  </a:cubicBezTo>
                  <a:cubicBezTo>
                    <a:pt x="27220" y="7933"/>
                    <a:pt x="27320" y="8099"/>
                    <a:pt x="27453" y="8266"/>
                  </a:cubicBezTo>
                  <a:cubicBezTo>
                    <a:pt x="27520" y="8366"/>
                    <a:pt x="27587" y="8466"/>
                    <a:pt x="27653" y="8533"/>
                  </a:cubicBezTo>
                  <a:cubicBezTo>
                    <a:pt x="27720" y="8633"/>
                    <a:pt x="27787" y="8700"/>
                    <a:pt x="27853" y="8767"/>
                  </a:cubicBezTo>
                  <a:cubicBezTo>
                    <a:pt x="28020" y="8933"/>
                    <a:pt x="28187" y="9067"/>
                    <a:pt x="28354" y="9200"/>
                  </a:cubicBezTo>
                  <a:lnTo>
                    <a:pt x="28654" y="9367"/>
                  </a:lnTo>
                  <a:cubicBezTo>
                    <a:pt x="28754" y="9400"/>
                    <a:pt x="28854" y="9467"/>
                    <a:pt x="28954" y="9467"/>
                  </a:cubicBezTo>
                  <a:cubicBezTo>
                    <a:pt x="29054" y="9534"/>
                    <a:pt x="29154" y="9567"/>
                    <a:pt x="29254" y="9567"/>
                  </a:cubicBezTo>
                  <a:lnTo>
                    <a:pt x="29588" y="9634"/>
                  </a:lnTo>
                  <a:cubicBezTo>
                    <a:pt x="29611" y="9640"/>
                    <a:pt x="29633" y="9642"/>
                    <a:pt x="29654" y="9642"/>
                  </a:cubicBezTo>
                  <a:cubicBezTo>
                    <a:pt x="29754" y="9642"/>
                    <a:pt x="29827" y="9578"/>
                    <a:pt x="29855" y="9467"/>
                  </a:cubicBezTo>
                  <a:cubicBezTo>
                    <a:pt x="29888" y="9367"/>
                    <a:pt x="29788" y="9234"/>
                    <a:pt x="29688" y="9200"/>
                  </a:cubicBezTo>
                  <a:lnTo>
                    <a:pt x="29655" y="9200"/>
                  </a:lnTo>
                  <a:lnTo>
                    <a:pt x="29388" y="9133"/>
                  </a:lnTo>
                  <a:cubicBezTo>
                    <a:pt x="29288" y="9133"/>
                    <a:pt x="29188" y="9100"/>
                    <a:pt x="29121" y="9067"/>
                  </a:cubicBezTo>
                  <a:cubicBezTo>
                    <a:pt x="29021" y="9033"/>
                    <a:pt x="28954" y="9000"/>
                    <a:pt x="28854" y="8967"/>
                  </a:cubicBezTo>
                  <a:lnTo>
                    <a:pt x="28621" y="8800"/>
                  </a:lnTo>
                  <a:cubicBezTo>
                    <a:pt x="28487" y="8700"/>
                    <a:pt x="28354" y="8566"/>
                    <a:pt x="28220" y="8433"/>
                  </a:cubicBezTo>
                  <a:cubicBezTo>
                    <a:pt x="28154" y="8366"/>
                    <a:pt x="28087" y="8300"/>
                    <a:pt x="28020" y="8233"/>
                  </a:cubicBezTo>
                  <a:cubicBezTo>
                    <a:pt x="27987" y="8166"/>
                    <a:pt x="27920" y="8066"/>
                    <a:pt x="27853" y="7999"/>
                  </a:cubicBezTo>
                  <a:cubicBezTo>
                    <a:pt x="27753" y="7833"/>
                    <a:pt x="27653" y="7666"/>
                    <a:pt x="27587" y="7499"/>
                  </a:cubicBezTo>
                  <a:cubicBezTo>
                    <a:pt x="27520" y="7432"/>
                    <a:pt x="27520" y="7332"/>
                    <a:pt x="27453" y="7232"/>
                  </a:cubicBezTo>
                  <a:cubicBezTo>
                    <a:pt x="27420" y="7165"/>
                    <a:pt x="27386" y="7065"/>
                    <a:pt x="27353" y="6965"/>
                  </a:cubicBezTo>
                  <a:cubicBezTo>
                    <a:pt x="27286" y="6798"/>
                    <a:pt x="27220" y="6598"/>
                    <a:pt x="27186" y="6432"/>
                  </a:cubicBezTo>
                  <a:cubicBezTo>
                    <a:pt x="27120" y="6231"/>
                    <a:pt x="27086" y="6065"/>
                    <a:pt x="27053" y="5864"/>
                  </a:cubicBezTo>
                  <a:cubicBezTo>
                    <a:pt x="27053" y="5764"/>
                    <a:pt x="26986" y="5698"/>
                    <a:pt x="26919" y="5631"/>
                  </a:cubicBezTo>
                  <a:cubicBezTo>
                    <a:pt x="26876" y="5614"/>
                    <a:pt x="26833" y="5605"/>
                    <a:pt x="26792" y="5605"/>
                  </a:cubicBezTo>
                  <a:cubicBezTo>
                    <a:pt x="26673" y="5605"/>
                    <a:pt x="26569" y="5674"/>
                    <a:pt x="26519" y="5798"/>
                  </a:cubicBezTo>
                  <a:cubicBezTo>
                    <a:pt x="26286" y="6298"/>
                    <a:pt x="25985" y="6765"/>
                    <a:pt x="25685" y="7232"/>
                  </a:cubicBezTo>
                  <a:cubicBezTo>
                    <a:pt x="25385" y="7732"/>
                    <a:pt x="25051" y="8166"/>
                    <a:pt x="24685" y="8566"/>
                  </a:cubicBezTo>
                  <a:cubicBezTo>
                    <a:pt x="24318" y="9000"/>
                    <a:pt x="23884" y="9334"/>
                    <a:pt x="23417" y="9600"/>
                  </a:cubicBezTo>
                  <a:cubicBezTo>
                    <a:pt x="23217" y="9734"/>
                    <a:pt x="22983" y="9834"/>
                    <a:pt x="22716" y="9901"/>
                  </a:cubicBezTo>
                  <a:cubicBezTo>
                    <a:pt x="22551" y="9924"/>
                    <a:pt x="22386" y="9948"/>
                    <a:pt x="22221" y="9948"/>
                  </a:cubicBezTo>
                  <a:cubicBezTo>
                    <a:pt x="22153" y="9948"/>
                    <a:pt x="22084" y="9944"/>
                    <a:pt x="22016" y="9934"/>
                  </a:cubicBezTo>
                  <a:lnTo>
                    <a:pt x="21782" y="9901"/>
                  </a:lnTo>
                  <a:lnTo>
                    <a:pt x="21616" y="9867"/>
                  </a:lnTo>
                  <a:cubicBezTo>
                    <a:pt x="21516" y="9834"/>
                    <a:pt x="21416" y="9767"/>
                    <a:pt x="21315" y="9734"/>
                  </a:cubicBezTo>
                  <a:cubicBezTo>
                    <a:pt x="21082" y="9600"/>
                    <a:pt x="20915" y="9434"/>
                    <a:pt x="20748" y="9234"/>
                  </a:cubicBezTo>
                  <a:cubicBezTo>
                    <a:pt x="20448" y="8833"/>
                    <a:pt x="20248" y="8333"/>
                    <a:pt x="20148" y="7833"/>
                  </a:cubicBezTo>
                  <a:cubicBezTo>
                    <a:pt x="20048" y="7299"/>
                    <a:pt x="20015" y="6732"/>
                    <a:pt x="20015" y="6198"/>
                  </a:cubicBezTo>
                  <a:cubicBezTo>
                    <a:pt x="20015" y="5931"/>
                    <a:pt x="20048" y="5631"/>
                    <a:pt x="20048" y="5364"/>
                  </a:cubicBezTo>
                  <a:cubicBezTo>
                    <a:pt x="20081" y="5097"/>
                    <a:pt x="20115" y="4797"/>
                    <a:pt x="20181" y="4564"/>
                  </a:cubicBezTo>
                  <a:cubicBezTo>
                    <a:pt x="20215" y="4363"/>
                    <a:pt x="20115" y="4197"/>
                    <a:pt x="19948" y="4130"/>
                  </a:cubicBezTo>
                  <a:cubicBezTo>
                    <a:pt x="19894" y="4103"/>
                    <a:pt x="19838" y="4091"/>
                    <a:pt x="19783" y="4091"/>
                  </a:cubicBezTo>
                  <a:cubicBezTo>
                    <a:pt x="19632" y="4091"/>
                    <a:pt x="19487" y="4184"/>
                    <a:pt x="19414" y="4330"/>
                  </a:cubicBezTo>
                  <a:cubicBezTo>
                    <a:pt x="19314" y="4597"/>
                    <a:pt x="19181" y="4864"/>
                    <a:pt x="19014" y="5131"/>
                  </a:cubicBezTo>
                  <a:cubicBezTo>
                    <a:pt x="18880" y="5397"/>
                    <a:pt x="18714" y="5631"/>
                    <a:pt x="18547" y="5898"/>
                  </a:cubicBezTo>
                  <a:cubicBezTo>
                    <a:pt x="18380" y="6131"/>
                    <a:pt x="18213" y="6365"/>
                    <a:pt x="18013" y="6598"/>
                  </a:cubicBezTo>
                  <a:cubicBezTo>
                    <a:pt x="17846" y="6832"/>
                    <a:pt x="17646" y="7032"/>
                    <a:pt x="17413" y="7232"/>
                  </a:cubicBezTo>
                  <a:cubicBezTo>
                    <a:pt x="17313" y="7332"/>
                    <a:pt x="17213" y="7432"/>
                    <a:pt x="17079" y="7499"/>
                  </a:cubicBezTo>
                  <a:cubicBezTo>
                    <a:pt x="16979" y="7599"/>
                    <a:pt x="16879" y="7699"/>
                    <a:pt x="16746" y="7766"/>
                  </a:cubicBezTo>
                  <a:lnTo>
                    <a:pt x="16379" y="7966"/>
                  </a:lnTo>
                  <a:lnTo>
                    <a:pt x="15978" y="8099"/>
                  </a:lnTo>
                  <a:cubicBezTo>
                    <a:pt x="15878" y="8133"/>
                    <a:pt x="15745" y="8166"/>
                    <a:pt x="15611" y="8199"/>
                  </a:cubicBezTo>
                  <a:lnTo>
                    <a:pt x="15411" y="8233"/>
                  </a:lnTo>
                  <a:lnTo>
                    <a:pt x="14844" y="8233"/>
                  </a:lnTo>
                  <a:lnTo>
                    <a:pt x="14377" y="8133"/>
                  </a:lnTo>
                  <a:lnTo>
                    <a:pt x="14310" y="8133"/>
                  </a:lnTo>
                  <a:lnTo>
                    <a:pt x="14210" y="8099"/>
                  </a:lnTo>
                  <a:lnTo>
                    <a:pt x="14044" y="7999"/>
                  </a:lnTo>
                  <a:cubicBezTo>
                    <a:pt x="13910" y="7966"/>
                    <a:pt x="13777" y="7899"/>
                    <a:pt x="13677" y="7833"/>
                  </a:cubicBezTo>
                  <a:cubicBezTo>
                    <a:pt x="13543" y="7766"/>
                    <a:pt x="13443" y="7699"/>
                    <a:pt x="13310" y="7599"/>
                  </a:cubicBezTo>
                  <a:lnTo>
                    <a:pt x="13010" y="7332"/>
                  </a:lnTo>
                  <a:cubicBezTo>
                    <a:pt x="12909" y="7232"/>
                    <a:pt x="12809" y="7132"/>
                    <a:pt x="12743" y="7032"/>
                  </a:cubicBezTo>
                  <a:cubicBezTo>
                    <a:pt x="12643" y="6899"/>
                    <a:pt x="12576" y="6798"/>
                    <a:pt x="12509" y="6665"/>
                  </a:cubicBezTo>
                  <a:cubicBezTo>
                    <a:pt x="12342" y="6432"/>
                    <a:pt x="12242" y="6165"/>
                    <a:pt x="12109" y="5898"/>
                  </a:cubicBezTo>
                  <a:lnTo>
                    <a:pt x="11975" y="5498"/>
                  </a:lnTo>
                  <a:cubicBezTo>
                    <a:pt x="11942" y="5364"/>
                    <a:pt x="11909" y="5231"/>
                    <a:pt x="11875" y="5064"/>
                  </a:cubicBezTo>
                  <a:cubicBezTo>
                    <a:pt x="11809" y="4797"/>
                    <a:pt x="11775" y="4497"/>
                    <a:pt x="11742" y="4197"/>
                  </a:cubicBezTo>
                  <a:cubicBezTo>
                    <a:pt x="11709" y="3896"/>
                    <a:pt x="11675" y="3596"/>
                    <a:pt x="11675" y="3329"/>
                  </a:cubicBezTo>
                  <a:cubicBezTo>
                    <a:pt x="11675" y="3029"/>
                    <a:pt x="11675" y="2729"/>
                    <a:pt x="11709" y="2429"/>
                  </a:cubicBezTo>
                  <a:cubicBezTo>
                    <a:pt x="11688" y="2200"/>
                    <a:pt x="11498" y="2049"/>
                    <a:pt x="11301" y="2049"/>
                  </a:cubicBezTo>
                  <a:cubicBezTo>
                    <a:pt x="11183" y="2049"/>
                    <a:pt x="11062" y="2103"/>
                    <a:pt x="10975" y="2229"/>
                  </a:cubicBezTo>
                  <a:cubicBezTo>
                    <a:pt x="10841" y="2462"/>
                    <a:pt x="10675" y="2729"/>
                    <a:pt x="10541" y="2962"/>
                  </a:cubicBezTo>
                  <a:cubicBezTo>
                    <a:pt x="10408" y="3196"/>
                    <a:pt x="10241" y="3429"/>
                    <a:pt x="10074" y="3663"/>
                  </a:cubicBezTo>
                  <a:cubicBezTo>
                    <a:pt x="9774" y="4130"/>
                    <a:pt x="9407" y="4530"/>
                    <a:pt x="9007" y="4930"/>
                  </a:cubicBezTo>
                  <a:cubicBezTo>
                    <a:pt x="8640" y="5297"/>
                    <a:pt x="8206" y="5631"/>
                    <a:pt x="7706" y="5831"/>
                  </a:cubicBezTo>
                  <a:cubicBezTo>
                    <a:pt x="7472" y="5931"/>
                    <a:pt x="7239" y="5998"/>
                    <a:pt x="6972" y="5998"/>
                  </a:cubicBezTo>
                  <a:cubicBezTo>
                    <a:pt x="6738" y="5998"/>
                    <a:pt x="6472" y="5965"/>
                    <a:pt x="6238" y="5898"/>
                  </a:cubicBezTo>
                  <a:cubicBezTo>
                    <a:pt x="6005" y="5798"/>
                    <a:pt x="5771" y="5698"/>
                    <a:pt x="5571" y="5564"/>
                  </a:cubicBezTo>
                  <a:lnTo>
                    <a:pt x="5404" y="5431"/>
                  </a:lnTo>
                  <a:lnTo>
                    <a:pt x="5271" y="5297"/>
                  </a:lnTo>
                  <a:cubicBezTo>
                    <a:pt x="5171" y="5231"/>
                    <a:pt x="5071" y="5131"/>
                    <a:pt x="5004" y="5031"/>
                  </a:cubicBezTo>
                  <a:lnTo>
                    <a:pt x="4770" y="4697"/>
                  </a:lnTo>
                  <a:lnTo>
                    <a:pt x="4570" y="4363"/>
                  </a:lnTo>
                  <a:cubicBezTo>
                    <a:pt x="4437" y="4097"/>
                    <a:pt x="4337" y="3863"/>
                    <a:pt x="4237" y="3596"/>
                  </a:cubicBezTo>
                  <a:cubicBezTo>
                    <a:pt x="4137" y="3329"/>
                    <a:pt x="4036" y="3096"/>
                    <a:pt x="3970" y="2796"/>
                  </a:cubicBezTo>
                  <a:cubicBezTo>
                    <a:pt x="3936" y="2529"/>
                    <a:pt x="3870" y="2229"/>
                    <a:pt x="3836" y="1962"/>
                  </a:cubicBezTo>
                  <a:cubicBezTo>
                    <a:pt x="3770" y="1695"/>
                    <a:pt x="3736" y="1395"/>
                    <a:pt x="3736" y="1128"/>
                  </a:cubicBezTo>
                  <a:cubicBezTo>
                    <a:pt x="3711" y="923"/>
                    <a:pt x="3685" y="699"/>
                    <a:pt x="3675" y="485"/>
                  </a:cubicBezTo>
                  <a:lnTo>
                    <a:pt x="3675" y="485"/>
                  </a:lnTo>
                  <a:cubicBezTo>
                    <a:pt x="3684" y="466"/>
                    <a:pt x="3693" y="447"/>
                    <a:pt x="3703" y="427"/>
                  </a:cubicBezTo>
                  <a:lnTo>
                    <a:pt x="3672" y="422"/>
                  </a:lnTo>
                  <a:lnTo>
                    <a:pt x="3672" y="422"/>
                  </a:lnTo>
                  <a:cubicBezTo>
                    <a:pt x="3670" y="378"/>
                    <a:pt x="3670" y="336"/>
                    <a:pt x="3670" y="294"/>
                  </a:cubicBezTo>
                  <a:cubicBezTo>
                    <a:pt x="3670" y="194"/>
                    <a:pt x="3603" y="94"/>
                    <a:pt x="3503" y="27"/>
                  </a:cubicBezTo>
                  <a:cubicBezTo>
                    <a:pt x="3467" y="9"/>
                    <a:pt x="3429" y="1"/>
                    <a:pt x="33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842;p62">
              <a:extLst>
                <a:ext uri="{FF2B5EF4-FFF2-40B4-BE49-F238E27FC236}">
                  <a16:creationId xmlns:a16="http://schemas.microsoft.com/office/drawing/2014/main" id="{D96960F8-2EBE-1AF0-3330-7763D5FBA984}"/>
                </a:ext>
              </a:extLst>
            </p:cNvPr>
            <p:cNvSpPr/>
            <p:nvPr/>
          </p:nvSpPr>
          <p:spPr>
            <a:xfrm>
              <a:off x="3244775" y="2259200"/>
              <a:ext cx="40050" cy="115475"/>
            </a:xfrm>
            <a:custGeom>
              <a:avLst/>
              <a:gdLst/>
              <a:ahLst/>
              <a:cxnLst/>
              <a:rect l="l" t="t" r="r" b="b"/>
              <a:pathLst>
                <a:path w="1602" h="4619" extrusionOk="0">
                  <a:moveTo>
                    <a:pt x="50" y="1"/>
                  </a:moveTo>
                  <a:cubicBezTo>
                    <a:pt x="31" y="1"/>
                    <a:pt x="1" y="16"/>
                    <a:pt x="1" y="16"/>
                  </a:cubicBezTo>
                  <a:cubicBezTo>
                    <a:pt x="568" y="1483"/>
                    <a:pt x="1035" y="2984"/>
                    <a:pt x="1402" y="4519"/>
                  </a:cubicBezTo>
                  <a:cubicBezTo>
                    <a:pt x="1402" y="4585"/>
                    <a:pt x="1452" y="4619"/>
                    <a:pt x="1502" y="4619"/>
                  </a:cubicBezTo>
                  <a:cubicBezTo>
                    <a:pt x="1552" y="4619"/>
                    <a:pt x="1602" y="4585"/>
                    <a:pt x="1602" y="4519"/>
                  </a:cubicBezTo>
                  <a:cubicBezTo>
                    <a:pt x="1402" y="2951"/>
                    <a:pt x="601" y="1483"/>
                    <a:pt x="68" y="16"/>
                  </a:cubicBezTo>
                  <a:cubicBezTo>
                    <a:pt x="68" y="4"/>
                    <a:pt x="60" y="1"/>
                    <a:pt x="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843;p62">
              <a:extLst>
                <a:ext uri="{FF2B5EF4-FFF2-40B4-BE49-F238E27FC236}">
                  <a16:creationId xmlns:a16="http://schemas.microsoft.com/office/drawing/2014/main" id="{F2137463-F022-A055-F71D-70B31882DCD3}"/>
                </a:ext>
              </a:extLst>
            </p:cNvPr>
            <p:cNvSpPr/>
            <p:nvPr/>
          </p:nvSpPr>
          <p:spPr>
            <a:xfrm>
              <a:off x="3307325" y="2040375"/>
              <a:ext cx="44225" cy="239025"/>
            </a:xfrm>
            <a:custGeom>
              <a:avLst/>
              <a:gdLst/>
              <a:ahLst/>
              <a:cxnLst/>
              <a:rect l="l" t="t" r="r" b="b"/>
              <a:pathLst>
                <a:path w="1769" h="9561" extrusionOk="0">
                  <a:moveTo>
                    <a:pt x="78" y="0"/>
                  </a:moveTo>
                  <a:cubicBezTo>
                    <a:pt x="48" y="0"/>
                    <a:pt x="1" y="39"/>
                    <a:pt x="1" y="62"/>
                  </a:cubicBezTo>
                  <a:cubicBezTo>
                    <a:pt x="968" y="2998"/>
                    <a:pt x="1235" y="6367"/>
                    <a:pt x="1502" y="9436"/>
                  </a:cubicBezTo>
                  <a:cubicBezTo>
                    <a:pt x="1502" y="9519"/>
                    <a:pt x="1568" y="9561"/>
                    <a:pt x="1635" y="9561"/>
                  </a:cubicBezTo>
                  <a:cubicBezTo>
                    <a:pt x="1702" y="9561"/>
                    <a:pt x="1769" y="9519"/>
                    <a:pt x="1769" y="9436"/>
                  </a:cubicBezTo>
                  <a:cubicBezTo>
                    <a:pt x="1769" y="6200"/>
                    <a:pt x="1201" y="3031"/>
                    <a:pt x="101" y="29"/>
                  </a:cubicBezTo>
                  <a:cubicBezTo>
                    <a:pt x="101" y="8"/>
                    <a:pt x="91" y="0"/>
                    <a:pt x="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844;p62">
              <a:extLst>
                <a:ext uri="{FF2B5EF4-FFF2-40B4-BE49-F238E27FC236}">
                  <a16:creationId xmlns:a16="http://schemas.microsoft.com/office/drawing/2014/main" id="{7B09A8C2-FAEE-CDE6-A77F-7A01B6C623AD}"/>
                </a:ext>
              </a:extLst>
            </p:cNvPr>
            <p:cNvSpPr/>
            <p:nvPr/>
          </p:nvSpPr>
          <p:spPr>
            <a:xfrm>
              <a:off x="3463025" y="2040125"/>
              <a:ext cx="38625" cy="130675"/>
            </a:xfrm>
            <a:custGeom>
              <a:avLst/>
              <a:gdLst/>
              <a:ahLst/>
              <a:cxnLst/>
              <a:rect l="l" t="t" r="r" b="b"/>
              <a:pathLst>
                <a:path w="1545" h="5227" extrusionOk="0">
                  <a:moveTo>
                    <a:pt x="1483" y="0"/>
                  </a:moveTo>
                  <a:cubicBezTo>
                    <a:pt x="1463" y="0"/>
                    <a:pt x="1445" y="11"/>
                    <a:pt x="1445" y="39"/>
                  </a:cubicBezTo>
                  <a:cubicBezTo>
                    <a:pt x="1078" y="1707"/>
                    <a:pt x="544" y="3375"/>
                    <a:pt x="44" y="5009"/>
                  </a:cubicBezTo>
                  <a:cubicBezTo>
                    <a:pt x="0" y="5139"/>
                    <a:pt x="98" y="5227"/>
                    <a:pt x="189" y="5227"/>
                  </a:cubicBezTo>
                  <a:cubicBezTo>
                    <a:pt x="239" y="5227"/>
                    <a:pt x="287" y="5201"/>
                    <a:pt x="311" y="5143"/>
                  </a:cubicBezTo>
                  <a:cubicBezTo>
                    <a:pt x="1111" y="3541"/>
                    <a:pt x="1178" y="1740"/>
                    <a:pt x="1545" y="39"/>
                  </a:cubicBezTo>
                  <a:cubicBezTo>
                    <a:pt x="1545" y="20"/>
                    <a:pt x="1511" y="0"/>
                    <a:pt x="14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845;p62">
              <a:extLst>
                <a:ext uri="{FF2B5EF4-FFF2-40B4-BE49-F238E27FC236}">
                  <a16:creationId xmlns:a16="http://schemas.microsoft.com/office/drawing/2014/main" id="{C9B10AF5-56A6-BDA3-4832-DD344BD3578E}"/>
                </a:ext>
              </a:extLst>
            </p:cNvPr>
            <p:cNvSpPr/>
            <p:nvPr/>
          </p:nvSpPr>
          <p:spPr>
            <a:xfrm>
              <a:off x="3440975" y="2218075"/>
              <a:ext cx="17325" cy="48525"/>
            </a:xfrm>
            <a:custGeom>
              <a:avLst/>
              <a:gdLst/>
              <a:ahLst/>
              <a:cxnLst/>
              <a:rect l="l" t="t" r="r" b="b"/>
              <a:pathLst>
                <a:path w="693" h="1941" extrusionOk="0">
                  <a:moveTo>
                    <a:pt x="671" y="1"/>
                  </a:moveTo>
                  <a:cubicBezTo>
                    <a:pt x="659" y="1"/>
                    <a:pt x="642" y="9"/>
                    <a:pt x="626" y="26"/>
                  </a:cubicBezTo>
                  <a:cubicBezTo>
                    <a:pt x="492" y="660"/>
                    <a:pt x="292" y="1294"/>
                    <a:pt x="25" y="1861"/>
                  </a:cubicBezTo>
                  <a:cubicBezTo>
                    <a:pt x="1" y="1910"/>
                    <a:pt x="30" y="1940"/>
                    <a:pt x="60" y="1940"/>
                  </a:cubicBezTo>
                  <a:cubicBezTo>
                    <a:pt x="72" y="1940"/>
                    <a:pt x="83" y="1936"/>
                    <a:pt x="92" y="1927"/>
                  </a:cubicBezTo>
                  <a:cubicBezTo>
                    <a:pt x="359" y="1294"/>
                    <a:pt x="559" y="693"/>
                    <a:pt x="692" y="26"/>
                  </a:cubicBezTo>
                  <a:cubicBezTo>
                    <a:pt x="692" y="9"/>
                    <a:pt x="684" y="1"/>
                    <a:pt x="6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846;p62">
              <a:extLst>
                <a:ext uri="{FF2B5EF4-FFF2-40B4-BE49-F238E27FC236}">
                  <a16:creationId xmlns:a16="http://schemas.microsoft.com/office/drawing/2014/main" id="{DE4ABC2D-9C69-7C66-86C1-5F9D07911BAD}"/>
                </a:ext>
              </a:extLst>
            </p:cNvPr>
            <p:cNvSpPr/>
            <p:nvPr/>
          </p:nvSpPr>
          <p:spPr>
            <a:xfrm>
              <a:off x="3381000" y="2329075"/>
              <a:ext cx="28925" cy="59700"/>
            </a:xfrm>
            <a:custGeom>
              <a:avLst/>
              <a:gdLst/>
              <a:ahLst/>
              <a:cxnLst/>
              <a:rect l="l" t="t" r="r" b="b"/>
              <a:pathLst>
                <a:path w="1157" h="2388" extrusionOk="0">
                  <a:moveTo>
                    <a:pt x="1108" y="1"/>
                  </a:moveTo>
                  <a:cubicBezTo>
                    <a:pt x="1090" y="1"/>
                    <a:pt x="1070" y="9"/>
                    <a:pt x="1056" y="23"/>
                  </a:cubicBezTo>
                  <a:cubicBezTo>
                    <a:pt x="589" y="690"/>
                    <a:pt x="256" y="1424"/>
                    <a:pt x="22" y="2224"/>
                  </a:cubicBezTo>
                  <a:cubicBezTo>
                    <a:pt x="0" y="2313"/>
                    <a:pt x="111" y="2387"/>
                    <a:pt x="208" y="2387"/>
                  </a:cubicBezTo>
                  <a:cubicBezTo>
                    <a:pt x="256" y="2387"/>
                    <a:pt x="300" y="2369"/>
                    <a:pt x="323" y="2324"/>
                  </a:cubicBezTo>
                  <a:cubicBezTo>
                    <a:pt x="723" y="1624"/>
                    <a:pt x="990" y="856"/>
                    <a:pt x="1157" y="56"/>
                  </a:cubicBezTo>
                  <a:cubicBezTo>
                    <a:pt x="1157" y="17"/>
                    <a:pt x="1134" y="1"/>
                    <a:pt x="11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47;p62">
              <a:extLst>
                <a:ext uri="{FF2B5EF4-FFF2-40B4-BE49-F238E27FC236}">
                  <a16:creationId xmlns:a16="http://schemas.microsoft.com/office/drawing/2014/main" id="{7B77D180-74D7-FB3E-7B0B-3A50DDD37D49}"/>
                </a:ext>
              </a:extLst>
            </p:cNvPr>
            <p:cNvSpPr/>
            <p:nvPr/>
          </p:nvSpPr>
          <p:spPr>
            <a:xfrm>
              <a:off x="3568225" y="2129125"/>
              <a:ext cx="121900" cy="95625"/>
            </a:xfrm>
            <a:custGeom>
              <a:avLst/>
              <a:gdLst/>
              <a:ahLst/>
              <a:cxnLst/>
              <a:rect l="l" t="t" r="r" b="b"/>
              <a:pathLst>
                <a:path w="4876" h="3825" extrusionOk="0">
                  <a:moveTo>
                    <a:pt x="4837" y="1"/>
                  </a:moveTo>
                  <a:cubicBezTo>
                    <a:pt x="4828" y="1"/>
                    <a:pt x="4819" y="5"/>
                    <a:pt x="4809" y="15"/>
                  </a:cubicBezTo>
                  <a:cubicBezTo>
                    <a:pt x="3241" y="1182"/>
                    <a:pt x="1607" y="2283"/>
                    <a:pt x="106" y="3584"/>
                  </a:cubicBezTo>
                  <a:cubicBezTo>
                    <a:pt x="0" y="3663"/>
                    <a:pt x="81" y="3824"/>
                    <a:pt x="186" y="3824"/>
                  </a:cubicBezTo>
                  <a:cubicBezTo>
                    <a:pt x="214" y="3824"/>
                    <a:pt x="244" y="3813"/>
                    <a:pt x="272" y="3784"/>
                  </a:cubicBezTo>
                  <a:cubicBezTo>
                    <a:pt x="1940" y="2683"/>
                    <a:pt x="3708" y="1716"/>
                    <a:pt x="4876" y="48"/>
                  </a:cubicBezTo>
                  <a:cubicBezTo>
                    <a:pt x="4876" y="25"/>
                    <a:pt x="4859" y="1"/>
                    <a:pt x="48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848;p62">
              <a:extLst>
                <a:ext uri="{FF2B5EF4-FFF2-40B4-BE49-F238E27FC236}">
                  <a16:creationId xmlns:a16="http://schemas.microsoft.com/office/drawing/2014/main" id="{E99A9063-D2B2-A594-85E4-482D5DA19783}"/>
                </a:ext>
              </a:extLst>
            </p:cNvPr>
            <p:cNvSpPr/>
            <p:nvPr/>
          </p:nvSpPr>
          <p:spPr>
            <a:xfrm>
              <a:off x="3492150" y="2252750"/>
              <a:ext cx="47650" cy="38475"/>
            </a:xfrm>
            <a:custGeom>
              <a:avLst/>
              <a:gdLst/>
              <a:ahLst/>
              <a:cxnLst/>
              <a:rect l="l" t="t" r="r" b="b"/>
              <a:pathLst>
                <a:path w="1906" h="1539" extrusionOk="0">
                  <a:moveTo>
                    <a:pt x="1776" y="0"/>
                  </a:moveTo>
                  <a:cubicBezTo>
                    <a:pt x="1766" y="0"/>
                    <a:pt x="1757" y="2"/>
                    <a:pt x="1747" y="7"/>
                  </a:cubicBezTo>
                  <a:cubicBezTo>
                    <a:pt x="1114" y="340"/>
                    <a:pt x="547" y="774"/>
                    <a:pt x="80" y="1308"/>
                  </a:cubicBezTo>
                  <a:cubicBezTo>
                    <a:pt x="1" y="1413"/>
                    <a:pt x="87" y="1538"/>
                    <a:pt x="193" y="1538"/>
                  </a:cubicBezTo>
                  <a:cubicBezTo>
                    <a:pt x="221" y="1538"/>
                    <a:pt x="251" y="1529"/>
                    <a:pt x="280" y="1508"/>
                  </a:cubicBezTo>
                  <a:cubicBezTo>
                    <a:pt x="847" y="1107"/>
                    <a:pt x="1347" y="640"/>
                    <a:pt x="1848" y="140"/>
                  </a:cubicBezTo>
                  <a:cubicBezTo>
                    <a:pt x="1905" y="82"/>
                    <a:pt x="1838" y="0"/>
                    <a:pt x="17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849;p62">
              <a:extLst>
                <a:ext uri="{FF2B5EF4-FFF2-40B4-BE49-F238E27FC236}">
                  <a16:creationId xmlns:a16="http://schemas.microsoft.com/office/drawing/2014/main" id="{5878A06F-2530-1DB8-8296-A7C63D655056}"/>
                </a:ext>
              </a:extLst>
            </p:cNvPr>
            <p:cNvSpPr/>
            <p:nvPr/>
          </p:nvSpPr>
          <p:spPr>
            <a:xfrm>
              <a:off x="3444925" y="2311200"/>
              <a:ext cx="150725" cy="95175"/>
            </a:xfrm>
            <a:custGeom>
              <a:avLst/>
              <a:gdLst/>
              <a:ahLst/>
              <a:cxnLst/>
              <a:rect l="l" t="t" r="r" b="b"/>
              <a:pathLst>
                <a:path w="6029" h="3807" extrusionOk="0">
                  <a:moveTo>
                    <a:pt x="5866" y="1"/>
                  </a:moveTo>
                  <a:cubicBezTo>
                    <a:pt x="5857" y="1"/>
                    <a:pt x="5848" y="2"/>
                    <a:pt x="5838" y="4"/>
                  </a:cubicBezTo>
                  <a:cubicBezTo>
                    <a:pt x="3470" y="437"/>
                    <a:pt x="1935" y="2505"/>
                    <a:pt x="1" y="3773"/>
                  </a:cubicBezTo>
                  <a:lnTo>
                    <a:pt x="1" y="3806"/>
                  </a:lnTo>
                  <a:cubicBezTo>
                    <a:pt x="2069" y="2806"/>
                    <a:pt x="3737" y="1205"/>
                    <a:pt x="5871" y="271"/>
                  </a:cubicBezTo>
                  <a:cubicBezTo>
                    <a:pt x="6028" y="239"/>
                    <a:pt x="6008" y="1"/>
                    <a:pt x="58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850;p62">
              <a:extLst>
                <a:ext uri="{FF2B5EF4-FFF2-40B4-BE49-F238E27FC236}">
                  <a16:creationId xmlns:a16="http://schemas.microsoft.com/office/drawing/2014/main" id="{8440DC13-EE8F-9EC7-E8E4-B6B56B54DFA2}"/>
                </a:ext>
              </a:extLst>
            </p:cNvPr>
            <p:cNvSpPr/>
            <p:nvPr/>
          </p:nvSpPr>
          <p:spPr>
            <a:xfrm>
              <a:off x="3562825" y="2323700"/>
              <a:ext cx="61175" cy="37875"/>
            </a:xfrm>
            <a:custGeom>
              <a:avLst/>
              <a:gdLst/>
              <a:ahLst/>
              <a:cxnLst/>
              <a:rect l="l" t="t" r="r" b="b"/>
              <a:pathLst>
                <a:path w="2447" h="1515" extrusionOk="0">
                  <a:moveTo>
                    <a:pt x="2279" y="0"/>
                  </a:moveTo>
                  <a:cubicBezTo>
                    <a:pt x="2271" y="0"/>
                    <a:pt x="2264" y="1"/>
                    <a:pt x="2256" y="4"/>
                  </a:cubicBezTo>
                  <a:cubicBezTo>
                    <a:pt x="1389" y="304"/>
                    <a:pt x="655" y="805"/>
                    <a:pt x="55" y="1438"/>
                  </a:cubicBezTo>
                  <a:cubicBezTo>
                    <a:pt x="1" y="1465"/>
                    <a:pt x="34" y="1514"/>
                    <a:pt x="84" y="1514"/>
                  </a:cubicBezTo>
                  <a:cubicBezTo>
                    <a:pt x="96" y="1514"/>
                    <a:pt x="109" y="1511"/>
                    <a:pt x="121" y="1505"/>
                  </a:cubicBezTo>
                  <a:cubicBezTo>
                    <a:pt x="822" y="1038"/>
                    <a:pt x="1556" y="604"/>
                    <a:pt x="2323" y="238"/>
                  </a:cubicBezTo>
                  <a:cubicBezTo>
                    <a:pt x="2446" y="176"/>
                    <a:pt x="2370" y="0"/>
                    <a:pt x="22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851;p62">
              <a:extLst>
                <a:ext uri="{FF2B5EF4-FFF2-40B4-BE49-F238E27FC236}">
                  <a16:creationId xmlns:a16="http://schemas.microsoft.com/office/drawing/2014/main" id="{BAAD8B53-172E-6088-18A4-EA39598696A3}"/>
                </a:ext>
              </a:extLst>
            </p:cNvPr>
            <p:cNvSpPr/>
            <p:nvPr/>
          </p:nvSpPr>
          <p:spPr>
            <a:xfrm>
              <a:off x="3330675" y="2308250"/>
              <a:ext cx="19200" cy="75500"/>
            </a:xfrm>
            <a:custGeom>
              <a:avLst/>
              <a:gdLst/>
              <a:ahLst/>
              <a:cxnLst/>
              <a:rect l="l" t="t" r="r" b="b"/>
              <a:pathLst>
                <a:path w="768" h="3020" extrusionOk="0">
                  <a:moveTo>
                    <a:pt x="390" y="1"/>
                  </a:moveTo>
                  <a:cubicBezTo>
                    <a:pt x="291" y="1"/>
                    <a:pt x="185" y="68"/>
                    <a:pt x="167" y="188"/>
                  </a:cubicBezTo>
                  <a:cubicBezTo>
                    <a:pt x="1" y="1056"/>
                    <a:pt x="34" y="1990"/>
                    <a:pt x="301" y="2857"/>
                  </a:cubicBezTo>
                  <a:cubicBezTo>
                    <a:pt x="335" y="2961"/>
                    <a:pt x="442" y="3020"/>
                    <a:pt x="537" y="3020"/>
                  </a:cubicBezTo>
                  <a:cubicBezTo>
                    <a:pt x="624" y="3020"/>
                    <a:pt x="701" y="2969"/>
                    <a:pt x="701" y="2857"/>
                  </a:cubicBezTo>
                  <a:cubicBezTo>
                    <a:pt x="768" y="1956"/>
                    <a:pt x="701" y="1056"/>
                    <a:pt x="568" y="188"/>
                  </a:cubicBezTo>
                  <a:cubicBezTo>
                    <a:pt x="568" y="59"/>
                    <a:pt x="482" y="1"/>
                    <a:pt x="3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" name="Google Shape;2645;p59">
            <a:extLst>
              <a:ext uri="{FF2B5EF4-FFF2-40B4-BE49-F238E27FC236}">
                <a16:creationId xmlns:a16="http://schemas.microsoft.com/office/drawing/2014/main" id="{D98D4B93-4487-5C49-17FE-BA471816D629}"/>
              </a:ext>
            </a:extLst>
          </p:cNvPr>
          <p:cNvGrpSpPr/>
          <p:nvPr/>
        </p:nvGrpSpPr>
        <p:grpSpPr>
          <a:xfrm rot="1653028" flipH="1">
            <a:off x="1545553" y="-497618"/>
            <a:ext cx="1719310" cy="916179"/>
            <a:chOff x="7463504" y="3075665"/>
            <a:chExt cx="2603050" cy="1387103"/>
          </a:xfrm>
        </p:grpSpPr>
        <p:sp>
          <p:nvSpPr>
            <p:cNvPr id="34" name="Google Shape;2646;p59">
              <a:extLst>
                <a:ext uri="{FF2B5EF4-FFF2-40B4-BE49-F238E27FC236}">
                  <a16:creationId xmlns:a16="http://schemas.microsoft.com/office/drawing/2014/main" id="{AB8A6AD9-DC25-57E8-96B8-1F9E9B56EB4F}"/>
                </a:ext>
              </a:extLst>
            </p:cNvPr>
            <p:cNvSpPr/>
            <p:nvPr/>
          </p:nvSpPr>
          <p:spPr>
            <a:xfrm rot="-970049">
              <a:off x="7514122" y="3409760"/>
              <a:ext cx="2501813" cy="718914"/>
            </a:xfrm>
            <a:custGeom>
              <a:avLst/>
              <a:gdLst/>
              <a:ahLst/>
              <a:cxnLst/>
              <a:rect l="l" t="t" r="r" b="b"/>
              <a:pathLst>
                <a:path w="128944" h="37053" extrusionOk="0">
                  <a:moveTo>
                    <a:pt x="119723" y="3025"/>
                  </a:moveTo>
                  <a:cubicBezTo>
                    <a:pt x="119950" y="3025"/>
                    <a:pt x="120176" y="3078"/>
                    <a:pt x="120387" y="3183"/>
                  </a:cubicBezTo>
                  <a:cubicBezTo>
                    <a:pt x="121455" y="3183"/>
                    <a:pt x="122523" y="3192"/>
                    <a:pt x="123590" y="3192"/>
                  </a:cubicBezTo>
                  <a:cubicBezTo>
                    <a:pt x="124124" y="3192"/>
                    <a:pt x="124658" y="3190"/>
                    <a:pt x="125192" y="3183"/>
                  </a:cubicBezTo>
                  <a:cubicBezTo>
                    <a:pt x="125219" y="3182"/>
                    <a:pt x="125245" y="3181"/>
                    <a:pt x="125270" y="3181"/>
                  </a:cubicBezTo>
                  <a:cubicBezTo>
                    <a:pt x="125652" y="3181"/>
                    <a:pt x="125782" y="3338"/>
                    <a:pt x="125782" y="3773"/>
                  </a:cubicBezTo>
                  <a:cubicBezTo>
                    <a:pt x="125782" y="5544"/>
                    <a:pt x="125782" y="7335"/>
                    <a:pt x="125782" y="9105"/>
                  </a:cubicBezTo>
                  <a:lnTo>
                    <a:pt x="125782" y="10560"/>
                  </a:lnTo>
                  <a:lnTo>
                    <a:pt x="125782" y="18063"/>
                  </a:lnTo>
                  <a:lnTo>
                    <a:pt x="125782" y="19517"/>
                  </a:lnTo>
                  <a:lnTo>
                    <a:pt x="125782" y="26493"/>
                  </a:lnTo>
                  <a:lnTo>
                    <a:pt x="125782" y="27947"/>
                  </a:lnTo>
                  <a:cubicBezTo>
                    <a:pt x="125782" y="29739"/>
                    <a:pt x="125761" y="31509"/>
                    <a:pt x="125782" y="33280"/>
                  </a:cubicBezTo>
                  <a:cubicBezTo>
                    <a:pt x="125803" y="33764"/>
                    <a:pt x="125635" y="33870"/>
                    <a:pt x="125171" y="33870"/>
                  </a:cubicBezTo>
                  <a:lnTo>
                    <a:pt x="4257" y="33870"/>
                  </a:lnTo>
                  <a:cubicBezTo>
                    <a:pt x="4052" y="33870"/>
                    <a:pt x="3889" y="33874"/>
                    <a:pt x="3759" y="33874"/>
                  </a:cubicBezTo>
                  <a:cubicBezTo>
                    <a:pt x="3197" y="33874"/>
                    <a:pt x="3267" y="33791"/>
                    <a:pt x="3267" y="32900"/>
                  </a:cubicBezTo>
                  <a:lnTo>
                    <a:pt x="3267" y="27947"/>
                  </a:lnTo>
                  <a:cubicBezTo>
                    <a:pt x="3098" y="27484"/>
                    <a:pt x="3098" y="26978"/>
                    <a:pt x="3267" y="26493"/>
                  </a:cubicBezTo>
                  <a:lnTo>
                    <a:pt x="3267" y="19517"/>
                  </a:lnTo>
                  <a:cubicBezTo>
                    <a:pt x="3098" y="19053"/>
                    <a:pt x="3098" y="18547"/>
                    <a:pt x="3267" y="18084"/>
                  </a:cubicBezTo>
                  <a:lnTo>
                    <a:pt x="3267" y="10560"/>
                  </a:lnTo>
                  <a:cubicBezTo>
                    <a:pt x="3098" y="10096"/>
                    <a:pt x="3098" y="9590"/>
                    <a:pt x="3267" y="9127"/>
                  </a:cubicBezTo>
                  <a:cubicBezTo>
                    <a:pt x="3267" y="7356"/>
                    <a:pt x="3309" y="5628"/>
                    <a:pt x="3267" y="3879"/>
                  </a:cubicBezTo>
                  <a:cubicBezTo>
                    <a:pt x="3267" y="3310"/>
                    <a:pt x="3457" y="3183"/>
                    <a:pt x="3983" y="3183"/>
                  </a:cubicBezTo>
                  <a:cubicBezTo>
                    <a:pt x="4812" y="3190"/>
                    <a:pt x="5641" y="3192"/>
                    <a:pt x="6471" y="3192"/>
                  </a:cubicBezTo>
                  <a:cubicBezTo>
                    <a:pt x="8131" y="3192"/>
                    <a:pt x="9793" y="3183"/>
                    <a:pt x="11465" y="3183"/>
                  </a:cubicBezTo>
                  <a:cubicBezTo>
                    <a:pt x="11645" y="3078"/>
                    <a:pt x="11845" y="3025"/>
                    <a:pt x="12048" y="3025"/>
                  </a:cubicBezTo>
                  <a:cubicBezTo>
                    <a:pt x="12251" y="3025"/>
                    <a:pt x="12456" y="3078"/>
                    <a:pt x="12646" y="3183"/>
                  </a:cubicBezTo>
                  <a:lnTo>
                    <a:pt x="25966" y="3183"/>
                  </a:lnTo>
                  <a:cubicBezTo>
                    <a:pt x="26166" y="3078"/>
                    <a:pt x="26387" y="3025"/>
                    <a:pt x="26611" y="3025"/>
                  </a:cubicBezTo>
                  <a:cubicBezTo>
                    <a:pt x="26835" y="3025"/>
                    <a:pt x="27062" y="3078"/>
                    <a:pt x="27273" y="3183"/>
                  </a:cubicBezTo>
                  <a:lnTo>
                    <a:pt x="38064" y="3183"/>
                  </a:lnTo>
                  <a:cubicBezTo>
                    <a:pt x="38274" y="3078"/>
                    <a:pt x="38501" y="3025"/>
                    <a:pt x="38727" y="3025"/>
                  </a:cubicBezTo>
                  <a:cubicBezTo>
                    <a:pt x="38954" y="3025"/>
                    <a:pt x="39181" y="3078"/>
                    <a:pt x="39391" y="3183"/>
                  </a:cubicBezTo>
                  <a:lnTo>
                    <a:pt x="52690" y="3183"/>
                  </a:lnTo>
                  <a:cubicBezTo>
                    <a:pt x="52901" y="3078"/>
                    <a:pt x="53128" y="3025"/>
                    <a:pt x="53352" y="3025"/>
                  </a:cubicBezTo>
                  <a:cubicBezTo>
                    <a:pt x="53576" y="3025"/>
                    <a:pt x="53797" y="3078"/>
                    <a:pt x="53997" y="3183"/>
                  </a:cubicBezTo>
                  <a:lnTo>
                    <a:pt x="65463" y="3183"/>
                  </a:lnTo>
                  <a:cubicBezTo>
                    <a:pt x="65673" y="3078"/>
                    <a:pt x="65900" y="3025"/>
                    <a:pt x="66126" y="3025"/>
                  </a:cubicBezTo>
                  <a:cubicBezTo>
                    <a:pt x="66353" y="3025"/>
                    <a:pt x="66580" y="3078"/>
                    <a:pt x="66790" y="3183"/>
                  </a:cubicBezTo>
                  <a:lnTo>
                    <a:pt x="79963" y="3183"/>
                  </a:lnTo>
                  <a:cubicBezTo>
                    <a:pt x="80163" y="3078"/>
                    <a:pt x="80384" y="3025"/>
                    <a:pt x="80608" y="3025"/>
                  </a:cubicBezTo>
                  <a:cubicBezTo>
                    <a:pt x="80832" y="3025"/>
                    <a:pt x="81059" y="3078"/>
                    <a:pt x="81270" y="3183"/>
                  </a:cubicBezTo>
                  <a:lnTo>
                    <a:pt x="92208" y="3183"/>
                  </a:lnTo>
                  <a:cubicBezTo>
                    <a:pt x="92419" y="3078"/>
                    <a:pt x="92645" y="3025"/>
                    <a:pt x="92869" y="3025"/>
                  </a:cubicBezTo>
                  <a:cubicBezTo>
                    <a:pt x="93093" y="3025"/>
                    <a:pt x="93315" y="3078"/>
                    <a:pt x="93515" y="3183"/>
                  </a:cubicBezTo>
                  <a:lnTo>
                    <a:pt x="106687" y="3183"/>
                  </a:lnTo>
                  <a:cubicBezTo>
                    <a:pt x="106898" y="3078"/>
                    <a:pt x="107125" y="3025"/>
                    <a:pt x="107351" y="3025"/>
                  </a:cubicBezTo>
                  <a:cubicBezTo>
                    <a:pt x="107578" y="3025"/>
                    <a:pt x="107804" y="3078"/>
                    <a:pt x="108015" y="3183"/>
                  </a:cubicBezTo>
                  <a:lnTo>
                    <a:pt x="119059" y="3183"/>
                  </a:lnTo>
                  <a:cubicBezTo>
                    <a:pt x="119270" y="3078"/>
                    <a:pt x="119496" y="3025"/>
                    <a:pt x="119723" y="3025"/>
                  </a:cubicBezTo>
                  <a:close/>
                  <a:moveTo>
                    <a:pt x="125677" y="1"/>
                  </a:moveTo>
                  <a:cubicBezTo>
                    <a:pt x="84874" y="1"/>
                    <a:pt x="44049" y="22"/>
                    <a:pt x="3225" y="22"/>
                  </a:cubicBezTo>
                  <a:cubicBezTo>
                    <a:pt x="3187" y="20"/>
                    <a:pt x="3149" y="20"/>
                    <a:pt x="3111" y="20"/>
                  </a:cubicBezTo>
                  <a:cubicBezTo>
                    <a:pt x="2017" y="20"/>
                    <a:pt x="1015" y="604"/>
                    <a:pt x="506" y="1581"/>
                  </a:cubicBezTo>
                  <a:cubicBezTo>
                    <a:pt x="63" y="2361"/>
                    <a:pt x="0" y="3246"/>
                    <a:pt x="0" y="4110"/>
                  </a:cubicBezTo>
                  <a:lnTo>
                    <a:pt x="0" y="31699"/>
                  </a:lnTo>
                  <a:cubicBezTo>
                    <a:pt x="0" y="32479"/>
                    <a:pt x="63" y="33280"/>
                    <a:pt x="105" y="34059"/>
                  </a:cubicBezTo>
                  <a:cubicBezTo>
                    <a:pt x="190" y="35893"/>
                    <a:pt x="1834" y="37052"/>
                    <a:pt x="3372" y="37052"/>
                  </a:cubicBezTo>
                  <a:cubicBezTo>
                    <a:pt x="23732" y="37031"/>
                    <a:pt x="44070" y="37031"/>
                    <a:pt x="64430" y="37031"/>
                  </a:cubicBezTo>
                  <a:lnTo>
                    <a:pt x="125593" y="37031"/>
                  </a:lnTo>
                  <a:cubicBezTo>
                    <a:pt x="125633" y="37033"/>
                    <a:pt x="125673" y="37033"/>
                    <a:pt x="125713" y="37033"/>
                  </a:cubicBezTo>
                  <a:cubicBezTo>
                    <a:pt x="126786" y="37033"/>
                    <a:pt x="127806" y="36491"/>
                    <a:pt x="128375" y="35577"/>
                  </a:cubicBezTo>
                  <a:cubicBezTo>
                    <a:pt x="128902" y="34797"/>
                    <a:pt x="128944" y="33933"/>
                    <a:pt x="128944" y="33069"/>
                  </a:cubicBezTo>
                  <a:lnTo>
                    <a:pt x="128944" y="5206"/>
                  </a:lnTo>
                  <a:cubicBezTo>
                    <a:pt x="128944" y="4427"/>
                    <a:pt x="128902" y="3626"/>
                    <a:pt x="128838" y="2846"/>
                  </a:cubicBezTo>
                  <a:cubicBezTo>
                    <a:pt x="128733" y="1307"/>
                    <a:pt x="127173" y="1"/>
                    <a:pt x="1256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57150" dir="3000000" algn="bl" rotWithShape="0">
                <a:schemeClr val="dk1">
                  <a:alpha val="7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647;p59">
              <a:extLst>
                <a:ext uri="{FF2B5EF4-FFF2-40B4-BE49-F238E27FC236}">
                  <a16:creationId xmlns:a16="http://schemas.microsoft.com/office/drawing/2014/main" id="{6033DA08-067C-13A1-F553-DE7FF0081C01}"/>
                </a:ext>
              </a:extLst>
            </p:cNvPr>
            <p:cNvSpPr/>
            <p:nvPr/>
          </p:nvSpPr>
          <p:spPr>
            <a:xfrm rot="-970049">
              <a:off x="7643875" y="3941661"/>
              <a:ext cx="2378822" cy="115793"/>
            </a:xfrm>
            <a:custGeom>
              <a:avLst/>
              <a:gdLst/>
              <a:ahLst/>
              <a:cxnLst/>
              <a:rect l="l" t="t" r="r" b="b"/>
              <a:pathLst>
                <a:path w="122605" h="5968" extrusionOk="0">
                  <a:moveTo>
                    <a:pt x="7529" y="0"/>
                  </a:moveTo>
                  <a:cubicBezTo>
                    <a:pt x="5042" y="21"/>
                    <a:pt x="2534" y="21"/>
                    <a:pt x="26" y="21"/>
                  </a:cubicBezTo>
                  <a:cubicBezTo>
                    <a:pt x="26" y="1665"/>
                    <a:pt x="26" y="3309"/>
                    <a:pt x="89" y="4974"/>
                  </a:cubicBezTo>
                  <a:cubicBezTo>
                    <a:pt x="89" y="5893"/>
                    <a:pt x="0" y="5968"/>
                    <a:pt x="630" y="5968"/>
                  </a:cubicBezTo>
                  <a:cubicBezTo>
                    <a:pt x="752" y="5968"/>
                    <a:pt x="900" y="5965"/>
                    <a:pt x="1080" y="5965"/>
                  </a:cubicBezTo>
                  <a:lnTo>
                    <a:pt x="116724" y="5965"/>
                  </a:lnTo>
                  <a:cubicBezTo>
                    <a:pt x="117905" y="5965"/>
                    <a:pt x="119076" y="5955"/>
                    <a:pt x="120243" y="5955"/>
                  </a:cubicBezTo>
                  <a:cubicBezTo>
                    <a:pt x="120827" y="5955"/>
                    <a:pt x="121410" y="5958"/>
                    <a:pt x="121993" y="5965"/>
                  </a:cubicBezTo>
                  <a:cubicBezTo>
                    <a:pt x="122436" y="5965"/>
                    <a:pt x="122605" y="5838"/>
                    <a:pt x="122605" y="5375"/>
                  </a:cubicBezTo>
                  <a:cubicBezTo>
                    <a:pt x="122584" y="3583"/>
                    <a:pt x="122584" y="1813"/>
                    <a:pt x="122584" y="42"/>
                  </a:cubicBezTo>
                  <a:cubicBezTo>
                    <a:pt x="120982" y="42"/>
                    <a:pt x="119380" y="42"/>
                    <a:pt x="117778" y="21"/>
                  </a:cubicBezTo>
                  <a:cubicBezTo>
                    <a:pt x="117755" y="20"/>
                    <a:pt x="117733" y="20"/>
                    <a:pt x="117711" y="20"/>
                  </a:cubicBezTo>
                  <a:cubicBezTo>
                    <a:pt x="117302" y="20"/>
                    <a:pt x="117188" y="212"/>
                    <a:pt x="117188" y="633"/>
                  </a:cubicBezTo>
                  <a:cubicBezTo>
                    <a:pt x="117209" y="2129"/>
                    <a:pt x="117188" y="3625"/>
                    <a:pt x="117209" y="5101"/>
                  </a:cubicBezTo>
                  <a:cubicBezTo>
                    <a:pt x="117230" y="5628"/>
                    <a:pt x="117104" y="5838"/>
                    <a:pt x="116535" y="5838"/>
                  </a:cubicBezTo>
                  <a:cubicBezTo>
                    <a:pt x="116513" y="5839"/>
                    <a:pt x="116493" y="5839"/>
                    <a:pt x="116473" y="5839"/>
                  </a:cubicBezTo>
                  <a:cubicBezTo>
                    <a:pt x="115901" y="5839"/>
                    <a:pt x="115881" y="5548"/>
                    <a:pt x="115881" y="5080"/>
                  </a:cubicBezTo>
                  <a:cubicBezTo>
                    <a:pt x="115902" y="3604"/>
                    <a:pt x="115881" y="2129"/>
                    <a:pt x="115902" y="675"/>
                  </a:cubicBezTo>
                  <a:cubicBezTo>
                    <a:pt x="115902" y="190"/>
                    <a:pt x="115797" y="21"/>
                    <a:pt x="115270" y="21"/>
                  </a:cubicBezTo>
                  <a:lnTo>
                    <a:pt x="105406" y="21"/>
                  </a:lnTo>
                  <a:cubicBezTo>
                    <a:pt x="104922" y="21"/>
                    <a:pt x="104816" y="190"/>
                    <a:pt x="104816" y="633"/>
                  </a:cubicBezTo>
                  <a:cubicBezTo>
                    <a:pt x="104837" y="2129"/>
                    <a:pt x="104795" y="3625"/>
                    <a:pt x="104837" y="5101"/>
                  </a:cubicBezTo>
                  <a:cubicBezTo>
                    <a:pt x="104837" y="5628"/>
                    <a:pt x="104732" y="5838"/>
                    <a:pt x="104142" y="5838"/>
                  </a:cubicBezTo>
                  <a:cubicBezTo>
                    <a:pt x="104121" y="5839"/>
                    <a:pt x="104102" y="5839"/>
                    <a:pt x="104082" y="5839"/>
                  </a:cubicBezTo>
                  <a:cubicBezTo>
                    <a:pt x="103528" y="5839"/>
                    <a:pt x="103489" y="5548"/>
                    <a:pt x="103489" y="5080"/>
                  </a:cubicBezTo>
                  <a:cubicBezTo>
                    <a:pt x="103510" y="3604"/>
                    <a:pt x="103489" y="2150"/>
                    <a:pt x="103510" y="675"/>
                  </a:cubicBezTo>
                  <a:cubicBezTo>
                    <a:pt x="103531" y="211"/>
                    <a:pt x="103425" y="21"/>
                    <a:pt x="102898" y="21"/>
                  </a:cubicBezTo>
                  <a:lnTo>
                    <a:pt x="90906" y="21"/>
                  </a:lnTo>
                  <a:cubicBezTo>
                    <a:pt x="90442" y="21"/>
                    <a:pt x="90316" y="190"/>
                    <a:pt x="90316" y="633"/>
                  </a:cubicBezTo>
                  <a:cubicBezTo>
                    <a:pt x="90337" y="2129"/>
                    <a:pt x="90316" y="3604"/>
                    <a:pt x="90337" y="5101"/>
                  </a:cubicBezTo>
                  <a:cubicBezTo>
                    <a:pt x="90358" y="5628"/>
                    <a:pt x="90232" y="5838"/>
                    <a:pt x="89663" y="5838"/>
                  </a:cubicBezTo>
                  <a:cubicBezTo>
                    <a:pt x="89641" y="5839"/>
                    <a:pt x="89621" y="5839"/>
                    <a:pt x="89601" y="5839"/>
                  </a:cubicBezTo>
                  <a:cubicBezTo>
                    <a:pt x="89029" y="5839"/>
                    <a:pt x="89009" y="5548"/>
                    <a:pt x="89009" y="5080"/>
                  </a:cubicBezTo>
                  <a:cubicBezTo>
                    <a:pt x="89030" y="3625"/>
                    <a:pt x="88988" y="2171"/>
                    <a:pt x="89030" y="738"/>
                  </a:cubicBezTo>
                  <a:cubicBezTo>
                    <a:pt x="89030" y="211"/>
                    <a:pt x="88904" y="21"/>
                    <a:pt x="88335" y="21"/>
                  </a:cubicBezTo>
                  <a:cubicBezTo>
                    <a:pt x="86733" y="32"/>
                    <a:pt x="85131" y="37"/>
                    <a:pt x="83529" y="37"/>
                  </a:cubicBezTo>
                  <a:cubicBezTo>
                    <a:pt x="81928" y="37"/>
                    <a:pt x="80326" y="32"/>
                    <a:pt x="78724" y="21"/>
                  </a:cubicBezTo>
                  <a:cubicBezTo>
                    <a:pt x="78699" y="20"/>
                    <a:pt x="78675" y="20"/>
                    <a:pt x="78652" y="20"/>
                  </a:cubicBezTo>
                  <a:cubicBezTo>
                    <a:pt x="78167" y="20"/>
                    <a:pt x="78071" y="233"/>
                    <a:pt x="78071" y="696"/>
                  </a:cubicBezTo>
                  <a:cubicBezTo>
                    <a:pt x="78092" y="2108"/>
                    <a:pt x="78071" y="3520"/>
                    <a:pt x="78071" y="4911"/>
                  </a:cubicBezTo>
                  <a:cubicBezTo>
                    <a:pt x="78071" y="5375"/>
                    <a:pt x="78218" y="5859"/>
                    <a:pt x="77396" y="5859"/>
                  </a:cubicBezTo>
                  <a:cubicBezTo>
                    <a:pt x="76638" y="5838"/>
                    <a:pt x="76764" y="5396"/>
                    <a:pt x="76764" y="4953"/>
                  </a:cubicBezTo>
                  <a:cubicBezTo>
                    <a:pt x="76764" y="3541"/>
                    <a:pt x="76722" y="2129"/>
                    <a:pt x="76764" y="738"/>
                  </a:cubicBezTo>
                  <a:cubicBezTo>
                    <a:pt x="76785" y="211"/>
                    <a:pt x="76638" y="21"/>
                    <a:pt x="76069" y="21"/>
                  </a:cubicBezTo>
                  <a:cubicBezTo>
                    <a:pt x="74098" y="32"/>
                    <a:pt x="72122" y="37"/>
                    <a:pt x="70146" y="37"/>
                  </a:cubicBezTo>
                  <a:cubicBezTo>
                    <a:pt x="68170" y="37"/>
                    <a:pt x="66194" y="32"/>
                    <a:pt x="64224" y="21"/>
                  </a:cubicBezTo>
                  <a:cubicBezTo>
                    <a:pt x="64197" y="20"/>
                    <a:pt x="64171" y="20"/>
                    <a:pt x="64146" y="20"/>
                  </a:cubicBezTo>
                  <a:cubicBezTo>
                    <a:pt x="63666" y="20"/>
                    <a:pt x="63570" y="215"/>
                    <a:pt x="63570" y="696"/>
                  </a:cubicBezTo>
                  <a:cubicBezTo>
                    <a:pt x="63570" y="2129"/>
                    <a:pt x="63570" y="3541"/>
                    <a:pt x="63570" y="4974"/>
                  </a:cubicBezTo>
                  <a:cubicBezTo>
                    <a:pt x="63570" y="5447"/>
                    <a:pt x="63630" y="5839"/>
                    <a:pt x="62950" y="5839"/>
                  </a:cubicBezTo>
                  <a:cubicBezTo>
                    <a:pt x="62933" y="5839"/>
                    <a:pt x="62915" y="5839"/>
                    <a:pt x="62896" y="5838"/>
                  </a:cubicBezTo>
                  <a:cubicBezTo>
                    <a:pt x="62200" y="5838"/>
                    <a:pt x="62264" y="5459"/>
                    <a:pt x="62264" y="5016"/>
                  </a:cubicBezTo>
                  <a:cubicBezTo>
                    <a:pt x="62264" y="3583"/>
                    <a:pt x="62222" y="2150"/>
                    <a:pt x="62264" y="738"/>
                  </a:cubicBezTo>
                  <a:cubicBezTo>
                    <a:pt x="62264" y="211"/>
                    <a:pt x="62137" y="21"/>
                    <a:pt x="61568" y="21"/>
                  </a:cubicBezTo>
                  <a:cubicBezTo>
                    <a:pt x="59882" y="32"/>
                    <a:pt x="58191" y="37"/>
                    <a:pt x="56499" y="37"/>
                  </a:cubicBezTo>
                  <a:cubicBezTo>
                    <a:pt x="54808" y="37"/>
                    <a:pt x="53117" y="32"/>
                    <a:pt x="51431" y="21"/>
                  </a:cubicBezTo>
                  <a:cubicBezTo>
                    <a:pt x="51406" y="20"/>
                    <a:pt x="51382" y="20"/>
                    <a:pt x="51359" y="20"/>
                  </a:cubicBezTo>
                  <a:cubicBezTo>
                    <a:pt x="50873" y="20"/>
                    <a:pt x="50777" y="233"/>
                    <a:pt x="50777" y="696"/>
                  </a:cubicBezTo>
                  <a:cubicBezTo>
                    <a:pt x="50777" y="2108"/>
                    <a:pt x="50777" y="3520"/>
                    <a:pt x="50777" y="4911"/>
                  </a:cubicBezTo>
                  <a:cubicBezTo>
                    <a:pt x="50777" y="5375"/>
                    <a:pt x="50925" y="5859"/>
                    <a:pt x="50103" y="5859"/>
                  </a:cubicBezTo>
                  <a:cubicBezTo>
                    <a:pt x="49323" y="5838"/>
                    <a:pt x="49449" y="5396"/>
                    <a:pt x="49449" y="4953"/>
                  </a:cubicBezTo>
                  <a:cubicBezTo>
                    <a:pt x="49449" y="3562"/>
                    <a:pt x="49428" y="2192"/>
                    <a:pt x="49449" y="801"/>
                  </a:cubicBezTo>
                  <a:cubicBezTo>
                    <a:pt x="49470" y="211"/>
                    <a:pt x="49344" y="0"/>
                    <a:pt x="48712" y="0"/>
                  </a:cubicBezTo>
                  <a:cubicBezTo>
                    <a:pt x="46741" y="21"/>
                    <a:pt x="44776" y="32"/>
                    <a:pt x="42810" y="32"/>
                  </a:cubicBezTo>
                  <a:cubicBezTo>
                    <a:pt x="40845" y="32"/>
                    <a:pt x="38880" y="21"/>
                    <a:pt x="36909" y="0"/>
                  </a:cubicBezTo>
                  <a:cubicBezTo>
                    <a:pt x="36256" y="0"/>
                    <a:pt x="36108" y="211"/>
                    <a:pt x="36129" y="843"/>
                  </a:cubicBezTo>
                  <a:cubicBezTo>
                    <a:pt x="36171" y="2255"/>
                    <a:pt x="36129" y="3689"/>
                    <a:pt x="36150" y="5122"/>
                  </a:cubicBezTo>
                  <a:cubicBezTo>
                    <a:pt x="36171" y="5628"/>
                    <a:pt x="36024" y="5838"/>
                    <a:pt x="35455" y="5838"/>
                  </a:cubicBezTo>
                  <a:cubicBezTo>
                    <a:pt x="34907" y="5838"/>
                    <a:pt x="34823" y="5628"/>
                    <a:pt x="34823" y="5143"/>
                  </a:cubicBezTo>
                  <a:cubicBezTo>
                    <a:pt x="34844" y="3646"/>
                    <a:pt x="34801" y="2150"/>
                    <a:pt x="34844" y="654"/>
                  </a:cubicBezTo>
                  <a:cubicBezTo>
                    <a:pt x="34844" y="190"/>
                    <a:pt x="34717" y="0"/>
                    <a:pt x="34211" y="0"/>
                  </a:cubicBezTo>
                  <a:cubicBezTo>
                    <a:pt x="32620" y="11"/>
                    <a:pt x="31029" y="16"/>
                    <a:pt x="29438" y="16"/>
                  </a:cubicBezTo>
                  <a:cubicBezTo>
                    <a:pt x="27846" y="16"/>
                    <a:pt x="26255" y="11"/>
                    <a:pt x="24664" y="0"/>
                  </a:cubicBezTo>
                  <a:cubicBezTo>
                    <a:pt x="24116" y="0"/>
                    <a:pt x="24011" y="190"/>
                    <a:pt x="24011" y="696"/>
                  </a:cubicBezTo>
                  <a:cubicBezTo>
                    <a:pt x="24032" y="2150"/>
                    <a:pt x="24011" y="3583"/>
                    <a:pt x="24032" y="5037"/>
                  </a:cubicBezTo>
                  <a:cubicBezTo>
                    <a:pt x="24032" y="5543"/>
                    <a:pt x="23968" y="5838"/>
                    <a:pt x="23336" y="5838"/>
                  </a:cubicBezTo>
                  <a:cubicBezTo>
                    <a:pt x="22704" y="5817"/>
                    <a:pt x="22704" y="5543"/>
                    <a:pt x="22704" y="5059"/>
                  </a:cubicBezTo>
                  <a:cubicBezTo>
                    <a:pt x="22704" y="3583"/>
                    <a:pt x="22683" y="2129"/>
                    <a:pt x="22704" y="654"/>
                  </a:cubicBezTo>
                  <a:cubicBezTo>
                    <a:pt x="22725" y="169"/>
                    <a:pt x="22598" y="0"/>
                    <a:pt x="22093" y="0"/>
                  </a:cubicBezTo>
                  <a:cubicBezTo>
                    <a:pt x="20080" y="11"/>
                    <a:pt x="18072" y="16"/>
                    <a:pt x="16065" y="16"/>
                  </a:cubicBezTo>
                  <a:cubicBezTo>
                    <a:pt x="14057" y="16"/>
                    <a:pt x="12050" y="11"/>
                    <a:pt x="10037" y="0"/>
                  </a:cubicBezTo>
                  <a:cubicBezTo>
                    <a:pt x="9489" y="0"/>
                    <a:pt x="9405" y="211"/>
                    <a:pt x="9405" y="696"/>
                  </a:cubicBezTo>
                  <a:cubicBezTo>
                    <a:pt x="9405" y="2192"/>
                    <a:pt x="9384" y="3689"/>
                    <a:pt x="9405" y="5164"/>
                  </a:cubicBezTo>
                  <a:cubicBezTo>
                    <a:pt x="9426" y="5649"/>
                    <a:pt x="9278" y="5838"/>
                    <a:pt x="8794" y="5838"/>
                  </a:cubicBezTo>
                  <a:cubicBezTo>
                    <a:pt x="8309" y="5817"/>
                    <a:pt x="8203" y="5628"/>
                    <a:pt x="8203" y="5206"/>
                  </a:cubicBezTo>
                  <a:cubicBezTo>
                    <a:pt x="8224" y="3710"/>
                    <a:pt x="8203" y="2213"/>
                    <a:pt x="8224" y="717"/>
                  </a:cubicBezTo>
                  <a:cubicBezTo>
                    <a:pt x="8246" y="190"/>
                    <a:pt x="8098" y="0"/>
                    <a:pt x="752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648;p59">
              <a:extLst>
                <a:ext uri="{FF2B5EF4-FFF2-40B4-BE49-F238E27FC236}">
                  <a16:creationId xmlns:a16="http://schemas.microsoft.com/office/drawing/2014/main" id="{8E7A8313-BAF1-F19C-4496-E4F5B5B43F7D}"/>
                </a:ext>
              </a:extLst>
            </p:cNvPr>
            <p:cNvSpPr/>
            <p:nvPr/>
          </p:nvSpPr>
          <p:spPr>
            <a:xfrm rot="-970049">
              <a:off x="7726880" y="3725119"/>
              <a:ext cx="258458" cy="115327"/>
            </a:xfrm>
            <a:custGeom>
              <a:avLst/>
              <a:gdLst/>
              <a:ahLst/>
              <a:cxnLst/>
              <a:rect l="l" t="t" r="r" b="b"/>
              <a:pathLst>
                <a:path w="13321" h="5944" extrusionOk="0">
                  <a:moveTo>
                    <a:pt x="1" y="0"/>
                  </a:moveTo>
                  <a:cubicBezTo>
                    <a:pt x="1" y="1770"/>
                    <a:pt x="22" y="3562"/>
                    <a:pt x="1" y="5332"/>
                  </a:cubicBezTo>
                  <a:cubicBezTo>
                    <a:pt x="1" y="5796"/>
                    <a:pt x="148" y="5944"/>
                    <a:pt x="612" y="5944"/>
                  </a:cubicBezTo>
                  <a:cubicBezTo>
                    <a:pt x="2625" y="5933"/>
                    <a:pt x="4643" y="5928"/>
                    <a:pt x="6663" y="5928"/>
                  </a:cubicBezTo>
                  <a:cubicBezTo>
                    <a:pt x="8684" y="5928"/>
                    <a:pt x="10707" y="5933"/>
                    <a:pt x="12731" y="5944"/>
                  </a:cubicBezTo>
                  <a:cubicBezTo>
                    <a:pt x="13194" y="5944"/>
                    <a:pt x="13321" y="5796"/>
                    <a:pt x="13321" y="5332"/>
                  </a:cubicBezTo>
                  <a:lnTo>
                    <a:pt x="13321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649;p59">
              <a:extLst>
                <a:ext uri="{FF2B5EF4-FFF2-40B4-BE49-F238E27FC236}">
                  <a16:creationId xmlns:a16="http://schemas.microsoft.com/office/drawing/2014/main" id="{CF440374-D5ED-B45D-5068-2B875B8B5127}"/>
                </a:ext>
              </a:extLst>
            </p:cNvPr>
            <p:cNvSpPr/>
            <p:nvPr/>
          </p:nvSpPr>
          <p:spPr>
            <a:xfrm rot="-970049">
              <a:off x="8225258" y="3580598"/>
              <a:ext cx="258458" cy="115327"/>
            </a:xfrm>
            <a:custGeom>
              <a:avLst/>
              <a:gdLst/>
              <a:ahLst/>
              <a:cxnLst/>
              <a:rect l="l" t="t" r="r" b="b"/>
              <a:pathLst>
                <a:path w="13321" h="5944" extrusionOk="0">
                  <a:moveTo>
                    <a:pt x="0" y="0"/>
                  </a:moveTo>
                  <a:cubicBezTo>
                    <a:pt x="0" y="1749"/>
                    <a:pt x="21" y="3499"/>
                    <a:pt x="0" y="5248"/>
                  </a:cubicBezTo>
                  <a:cubicBezTo>
                    <a:pt x="0" y="5754"/>
                    <a:pt x="106" y="5944"/>
                    <a:pt x="654" y="5944"/>
                  </a:cubicBezTo>
                  <a:cubicBezTo>
                    <a:pt x="2656" y="5933"/>
                    <a:pt x="4658" y="5928"/>
                    <a:pt x="6660" y="5928"/>
                  </a:cubicBezTo>
                  <a:cubicBezTo>
                    <a:pt x="8663" y="5928"/>
                    <a:pt x="10665" y="5933"/>
                    <a:pt x="12667" y="5944"/>
                  </a:cubicBezTo>
                  <a:cubicBezTo>
                    <a:pt x="13215" y="5944"/>
                    <a:pt x="13320" y="5733"/>
                    <a:pt x="13320" y="5248"/>
                  </a:cubicBezTo>
                  <a:cubicBezTo>
                    <a:pt x="13299" y="3499"/>
                    <a:pt x="13320" y="1749"/>
                    <a:pt x="1332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650;p59">
              <a:extLst>
                <a:ext uri="{FF2B5EF4-FFF2-40B4-BE49-F238E27FC236}">
                  <a16:creationId xmlns:a16="http://schemas.microsoft.com/office/drawing/2014/main" id="{EF3EC8A7-FE45-5EC8-744B-E089C7F0D800}"/>
                </a:ext>
              </a:extLst>
            </p:cNvPr>
            <p:cNvSpPr/>
            <p:nvPr/>
          </p:nvSpPr>
          <p:spPr>
            <a:xfrm rot="-970049">
              <a:off x="8735460" y="3433005"/>
              <a:ext cx="255994" cy="115327"/>
            </a:xfrm>
            <a:custGeom>
              <a:avLst/>
              <a:gdLst/>
              <a:ahLst/>
              <a:cxnLst/>
              <a:rect l="l" t="t" r="r" b="b"/>
              <a:pathLst>
                <a:path w="13194" h="5944" extrusionOk="0">
                  <a:moveTo>
                    <a:pt x="21" y="0"/>
                  </a:moveTo>
                  <a:cubicBezTo>
                    <a:pt x="0" y="1749"/>
                    <a:pt x="21" y="3499"/>
                    <a:pt x="0" y="5248"/>
                  </a:cubicBezTo>
                  <a:cubicBezTo>
                    <a:pt x="0" y="5754"/>
                    <a:pt x="106" y="5944"/>
                    <a:pt x="654" y="5944"/>
                  </a:cubicBezTo>
                  <a:cubicBezTo>
                    <a:pt x="2635" y="5933"/>
                    <a:pt x="4616" y="5928"/>
                    <a:pt x="6597" y="5928"/>
                  </a:cubicBezTo>
                  <a:cubicBezTo>
                    <a:pt x="8578" y="5928"/>
                    <a:pt x="10559" y="5933"/>
                    <a:pt x="12540" y="5944"/>
                  </a:cubicBezTo>
                  <a:cubicBezTo>
                    <a:pt x="13088" y="5944"/>
                    <a:pt x="13194" y="5754"/>
                    <a:pt x="13194" y="5248"/>
                  </a:cubicBezTo>
                  <a:lnTo>
                    <a:pt x="13194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651;p59">
              <a:extLst>
                <a:ext uri="{FF2B5EF4-FFF2-40B4-BE49-F238E27FC236}">
                  <a16:creationId xmlns:a16="http://schemas.microsoft.com/office/drawing/2014/main" id="{584916A9-3615-120A-B449-8D14B2BA6652}"/>
                </a:ext>
              </a:extLst>
            </p:cNvPr>
            <p:cNvSpPr/>
            <p:nvPr/>
          </p:nvSpPr>
          <p:spPr>
            <a:xfrm rot="-970049">
              <a:off x="9233818" y="3288487"/>
              <a:ext cx="256014" cy="115327"/>
            </a:xfrm>
            <a:custGeom>
              <a:avLst/>
              <a:gdLst/>
              <a:ahLst/>
              <a:cxnLst/>
              <a:rect l="l" t="t" r="r" b="b"/>
              <a:pathLst>
                <a:path w="13195" h="5944" extrusionOk="0">
                  <a:moveTo>
                    <a:pt x="22" y="0"/>
                  </a:moveTo>
                  <a:cubicBezTo>
                    <a:pt x="1" y="1749"/>
                    <a:pt x="43" y="3499"/>
                    <a:pt x="1" y="5248"/>
                  </a:cubicBezTo>
                  <a:cubicBezTo>
                    <a:pt x="1" y="5754"/>
                    <a:pt x="106" y="5944"/>
                    <a:pt x="654" y="5944"/>
                  </a:cubicBezTo>
                  <a:cubicBezTo>
                    <a:pt x="2635" y="5933"/>
                    <a:pt x="4622" y="5928"/>
                    <a:pt x="6608" y="5928"/>
                  </a:cubicBezTo>
                  <a:cubicBezTo>
                    <a:pt x="8595" y="5928"/>
                    <a:pt x="10581" y="5933"/>
                    <a:pt x="12562" y="5944"/>
                  </a:cubicBezTo>
                  <a:cubicBezTo>
                    <a:pt x="13110" y="5944"/>
                    <a:pt x="13194" y="5754"/>
                    <a:pt x="13194" y="5248"/>
                  </a:cubicBezTo>
                  <a:cubicBezTo>
                    <a:pt x="13194" y="3499"/>
                    <a:pt x="13194" y="1749"/>
                    <a:pt x="13194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652;p59">
              <a:extLst>
                <a:ext uri="{FF2B5EF4-FFF2-40B4-BE49-F238E27FC236}">
                  <a16:creationId xmlns:a16="http://schemas.microsoft.com/office/drawing/2014/main" id="{5D6B69E2-D2A0-3DFC-D282-28234D46B868}"/>
                </a:ext>
              </a:extLst>
            </p:cNvPr>
            <p:cNvSpPr/>
            <p:nvPr/>
          </p:nvSpPr>
          <p:spPr>
            <a:xfrm rot="-970049">
              <a:off x="8498125" y="3506629"/>
              <a:ext cx="222875" cy="115327"/>
            </a:xfrm>
            <a:custGeom>
              <a:avLst/>
              <a:gdLst/>
              <a:ahLst/>
              <a:cxnLst/>
              <a:rect l="l" t="t" r="r" b="b"/>
              <a:pathLst>
                <a:path w="11487" h="5944" extrusionOk="0">
                  <a:moveTo>
                    <a:pt x="21" y="0"/>
                  </a:moveTo>
                  <a:cubicBezTo>
                    <a:pt x="21" y="1749"/>
                    <a:pt x="21" y="3499"/>
                    <a:pt x="0" y="5248"/>
                  </a:cubicBezTo>
                  <a:cubicBezTo>
                    <a:pt x="0" y="5754"/>
                    <a:pt x="105" y="5944"/>
                    <a:pt x="653" y="5944"/>
                  </a:cubicBezTo>
                  <a:cubicBezTo>
                    <a:pt x="2350" y="5933"/>
                    <a:pt x="4047" y="5928"/>
                    <a:pt x="5743" y="5928"/>
                  </a:cubicBezTo>
                  <a:cubicBezTo>
                    <a:pt x="7440" y="5928"/>
                    <a:pt x="9137" y="5933"/>
                    <a:pt x="10833" y="5944"/>
                  </a:cubicBezTo>
                  <a:cubicBezTo>
                    <a:pt x="11381" y="5944"/>
                    <a:pt x="11487" y="5733"/>
                    <a:pt x="11487" y="5248"/>
                  </a:cubicBezTo>
                  <a:cubicBezTo>
                    <a:pt x="11465" y="3499"/>
                    <a:pt x="11487" y="1749"/>
                    <a:pt x="11487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653;p59">
              <a:extLst>
                <a:ext uri="{FF2B5EF4-FFF2-40B4-BE49-F238E27FC236}">
                  <a16:creationId xmlns:a16="http://schemas.microsoft.com/office/drawing/2014/main" id="{544B0D16-59D6-0813-3F87-A823DF0E1989}"/>
                </a:ext>
              </a:extLst>
            </p:cNvPr>
            <p:cNvSpPr/>
            <p:nvPr/>
          </p:nvSpPr>
          <p:spPr>
            <a:xfrm rot="-970049">
              <a:off x="9504826" y="3215769"/>
              <a:ext cx="215521" cy="115327"/>
            </a:xfrm>
            <a:custGeom>
              <a:avLst/>
              <a:gdLst/>
              <a:ahLst/>
              <a:cxnLst/>
              <a:rect l="l" t="t" r="r" b="b"/>
              <a:pathLst>
                <a:path w="11108" h="5944" extrusionOk="0">
                  <a:moveTo>
                    <a:pt x="21" y="0"/>
                  </a:moveTo>
                  <a:cubicBezTo>
                    <a:pt x="0" y="1749"/>
                    <a:pt x="42" y="3499"/>
                    <a:pt x="0" y="5248"/>
                  </a:cubicBezTo>
                  <a:cubicBezTo>
                    <a:pt x="0" y="5754"/>
                    <a:pt x="105" y="5944"/>
                    <a:pt x="653" y="5944"/>
                  </a:cubicBezTo>
                  <a:cubicBezTo>
                    <a:pt x="2287" y="5933"/>
                    <a:pt x="3920" y="5928"/>
                    <a:pt x="5554" y="5928"/>
                  </a:cubicBezTo>
                  <a:cubicBezTo>
                    <a:pt x="7187" y="5928"/>
                    <a:pt x="8820" y="5933"/>
                    <a:pt x="10454" y="5944"/>
                  </a:cubicBezTo>
                  <a:cubicBezTo>
                    <a:pt x="11002" y="5944"/>
                    <a:pt x="11107" y="5754"/>
                    <a:pt x="11107" y="5248"/>
                  </a:cubicBezTo>
                  <a:cubicBezTo>
                    <a:pt x="11086" y="3499"/>
                    <a:pt x="11086" y="1749"/>
                    <a:pt x="1108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654;p59">
              <a:extLst>
                <a:ext uri="{FF2B5EF4-FFF2-40B4-BE49-F238E27FC236}">
                  <a16:creationId xmlns:a16="http://schemas.microsoft.com/office/drawing/2014/main" id="{64ECEADE-A5A5-2339-04C1-A94EE55A487D}"/>
                </a:ext>
              </a:extLst>
            </p:cNvPr>
            <p:cNvSpPr/>
            <p:nvPr/>
          </p:nvSpPr>
          <p:spPr>
            <a:xfrm rot="-970049">
              <a:off x="9006505" y="3360687"/>
              <a:ext cx="212669" cy="115327"/>
            </a:xfrm>
            <a:custGeom>
              <a:avLst/>
              <a:gdLst/>
              <a:ahLst/>
              <a:cxnLst/>
              <a:rect l="l" t="t" r="r" b="b"/>
              <a:pathLst>
                <a:path w="10961" h="5944" extrusionOk="0">
                  <a:moveTo>
                    <a:pt x="1" y="0"/>
                  </a:moveTo>
                  <a:cubicBezTo>
                    <a:pt x="1" y="1749"/>
                    <a:pt x="22" y="3499"/>
                    <a:pt x="1" y="5248"/>
                  </a:cubicBezTo>
                  <a:cubicBezTo>
                    <a:pt x="1" y="5733"/>
                    <a:pt x="106" y="5944"/>
                    <a:pt x="654" y="5944"/>
                  </a:cubicBezTo>
                  <a:cubicBezTo>
                    <a:pt x="2266" y="5933"/>
                    <a:pt x="3879" y="5928"/>
                    <a:pt x="5488" y="5928"/>
                  </a:cubicBezTo>
                  <a:cubicBezTo>
                    <a:pt x="7098" y="5928"/>
                    <a:pt x="8705" y="5933"/>
                    <a:pt x="10307" y="5944"/>
                  </a:cubicBezTo>
                  <a:cubicBezTo>
                    <a:pt x="10855" y="5944"/>
                    <a:pt x="10960" y="5733"/>
                    <a:pt x="10960" y="5248"/>
                  </a:cubicBezTo>
                  <a:cubicBezTo>
                    <a:pt x="10939" y="3499"/>
                    <a:pt x="10960" y="1749"/>
                    <a:pt x="1096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655;p59">
              <a:extLst>
                <a:ext uri="{FF2B5EF4-FFF2-40B4-BE49-F238E27FC236}">
                  <a16:creationId xmlns:a16="http://schemas.microsoft.com/office/drawing/2014/main" id="{721A3B1E-A08A-B527-37B8-FD00609EA18A}"/>
                </a:ext>
              </a:extLst>
            </p:cNvPr>
            <p:cNvSpPr/>
            <p:nvPr/>
          </p:nvSpPr>
          <p:spPr>
            <a:xfrm rot="-970049">
              <a:off x="7999999" y="3652914"/>
              <a:ext cx="210205" cy="115327"/>
            </a:xfrm>
            <a:custGeom>
              <a:avLst/>
              <a:gdLst/>
              <a:ahLst/>
              <a:cxnLst/>
              <a:rect l="l" t="t" r="r" b="b"/>
              <a:pathLst>
                <a:path w="10834" h="5944" extrusionOk="0">
                  <a:moveTo>
                    <a:pt x="0" y="0"/>
                  </a:moveTo>
                  <a:cubicBezTo>
                    <a:pt x="0" y="1749"/>
                    <a:pt x="22" y="3499"/>
                    <a:pt x="0" y="5248"/>
                  </a:cubicBezTo>
                  <a:cubicBezTo>
                    <a:pt x="0" y="5754"/>
                    <a:pt x="106" y="5944"/>
                    <a:pt x="654" y="5944"/>
                  </a:cubicBezTo>
                  <a:cubicBezTo>
                    <a:pt x="2245" y="5933"/>
                    <a:pt x="3831" y="5928"/>
                    <a:pt x="5417" y="5928"/>
                  </a:cubicBezTo>
                  <a:cubicBezTo>
                    <a:pt x="7003" y="5928"/>
                    <a:pt x="8589" y="5933"/>
                    <a:pt x="10180" y="5944"/>
                  </a:cubicBezTo>
                  <a:cubicBezTo>
                    <a:pt x="10728" y="5944"/>
                    <a:pt x="10834" y="5754"/>
                    <a:pt x="10834" y="5248"/>
                  </a:cubicBezTo>
                  <a:lnTo>
                    <a:pt x="10834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656;p59">
              <a:extLst>
                <a:ext uri="{FF2B5EF4-FFF2-40B4-BE49-F238E27FC236}">
                  <a16:creationId xmlns:a16="http://schemas.microsoft.com/office/drawing/2014/main" id="{8F09A349-5F87-A9CD-525A-E8279DFDE7A9}"/>
                </a:ext>
              </a:extLst>
            </p:cNvPr>
            <p:cNvSpPr/>
            <p:nvPr/>
          </p:nvSpPr>
          <p:spPr>
            <a:xfrm rot="-970049">
              <a:off x="7598541" y="3925954"/>
              <a:ext cx="159099" cy="146410"/>
            </a:xfrm>
            <a:custGeom>
              <a:avLst/>
              <a:gdLst/>
              <a:ahLst/>
              <a:cxnLst/>
              <a:rect l="l" t="t" r="r" b="b"/>
              <a:pathLst>
                <a:path w="8200" h="7546" extrusionOk="0">
                  <a:moveTo>
                    <a:pt x="7504" y="1"/>
                  </a:moveTo>
                  <a:cubicBezTo>
                    <a:pt x="6260" y="22"/>
                    <a:pt x="5012" y="27"/>
                    <a:pt x="3760" y="27"/>
                  </a:cubicBezTo>
                  <a:cubicBezTo>
                    <a:pt x="2509" y="27"/>
                    <a:pt x="1255" y="22"/>
                    <a:pt x="1" y="22"/>
                  </a:cubicBezTo>
                  <a:lnTo>
                    <a:pt x="1" y="7525"/>
                  </a:lnTo>
                  <a:cubicBezTo>
                    <a:pt x="1244" y="7525"/>
                    <a:pt x="2493" y="7519"/>
                    <a:pt x="3745" y="7519"/>
                  </a:cubicBezTo>
                  <a:cubicBezTo>
                    <a:pt x="4996" y="7519"/>
                    <a:pt x="6250" y="7525"/>
                    <a:pt x="7504" y="7546"/>
                  </a:cubicBezTo>
                  <a:cubicBezTo>
                    <a:pt x="8052" y="7546"/>
                    <a:pt x="8199" y="7356"/>
                    <a:pt x="8199" y="6829"/>
                  </a:cubicBezTo>
                  <a:cubicBezTo>
                    <a:pt x="8178" y="4785"/>
                    <a:pt x="8178" y="2762"/>
                    <a:pt x="8199" y="717"/>
                  </a:cubicBezTo>
                  <a:cubicBezTo>
                    <a:pt x="8199" y="169"/>
                    <a:pt x="8052" y="1"/>
                    <a:pt x="750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657;p59">
              <a:extLst>
                <a:ext uri="{FF2B5EF4-FFF2-40B4-BE49-F238E27FC236}">
                  <a16:creationId xmlns:a16="http://schemas.microsoft.com/office/drawing/2014/main" id="{D9998C85-11BB-DB70-1169-4804504D05CF}"/>
                </a:ext>
              </a:extLst>
            </p:cNvPr>
            <p:cNvSpPr/>
            <p:nvPr/>
          </p:nvSpPr>
          <p:spPr>
            <a:xfrm rot="-970049">
              <a:off x="7645519" y="4093058"/>
              <a:ext cx="159099" cy="136204"/>
            </a:xfrm>
            <a:custGeom>
              <a:avLst/>
              <a:gdLst/>
              <a:ahLst/>
              <a:cxnLst/>
              <a:rect l="l" t="t" r="r" b="b"/>
              <a:pathLst>
                <a:path w="8200" h="7020" extrusionOk="0">
                  <a:moveTo>
                    <a:pt x="7504" y="1"/>
                  </a:moveTo>
                  <a:cubicBezTo>
                    <a:pt x="5017" y="22"/>
                    <a:pt x="2509" y="22"/>
                    <a:pt x="1" y="22"/>
                  </a:cubicBezTo>
                  <a:lnTo>
                    <a:pt x="1" y="6998"/>
                  </a:lnTo>
                  <a:cubicBezTo>
                    <a:pt x="1244" y="6998"/>
                    <a:pt x="2493" y="6993"/>
                    <a:pt x="3745" y="6993"/>
                  </a:cubicBezTo>
                  <a:cubicBezTo>
                    <a:pt x="4996" y="6993"/>
                    <a:pt x="6250" y="6998"/>
                    <a:pt x="7504" y="7019"/>
                  </a:cubicBezTo>
                  <a:cubicBezTo>
                    <a:pt x="8052" y="7019"/>
                    <a:pt x="8199" y="6830"/>
                    <a:pt x="8199" y="6303"/>
                  </a:cubicBezTo>
                  <a:cubicBezTo>
                    <a:pt x="8178" y="4448"/>
                    <a:pt x="8178" y="2572"/>
                    <a:pt x="8199" y="717"/>
                  </a:cubicBezTo>
                  <a:cubicBezTo>
                    <a:pt x="8199" y="170"/>
                    <a:pt x="8052" y="1"/>
                    <a:pt x="750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658;p59">
              <a:extLst>
                <a:ext uri="{FF2B5EF4-FFF2-40B4-BE49-F238E27FC236}">
                  <a16:creationId xmlns:a16="http://schemas.microsoft.com/office/drawing/2014/main" id="{CE06D794-1439-70A0-51B8-FBFE1387C3B5}"/>
                </a:ext>
              </a:extLst>
            </p:cNvPr>
            <p:cNvSpPr/>
            <p:nvPr/>
          </p:nvSpPr>
          <p:spPr>
            <a:xfrm rot="-970049">
              <a:off x="7554414" y="3789119"/>
              <a:ext cx="159099" cy="115735"/>
            </a:xfrm>
            <a:custGeom>
              <a:avLst/>
              <a:gdLst/>
              <a:ahLst/>
              <a:cxnLst/>
              <a:rect l="l" t="t" r="r" b="b"/>
              <a:pathLst>
                <a:path w="8200" h="5965" extrusionOk="0">
                  <a:moveTo>
                    <a:pt x="696" y="0"/>
                  </a:moveTo>
                  <a:cubicBezTo>
                    <a:pt x="169" y="0"/>
                    <a:pt x="1" y="126"/>
                    <a:pt x="1" y="696"/>
                  </a:cubicBezTo>
                  <a:cubicBezTo>
                    <a:pt x="22" y="2445"/>
                    <a:pt x="1" y="4194"/>
                    <a:pt x="1" y="5943"/>
                  </a:cubicBezTo>
                  <a:cubicBezTo>
                    <a:pt x="1244" y="5943"/>
                    <a:pt x="2488" y="5938"/>
                    <a:pt x="3734" y="5938"/>
                  </a:cubicBezTo>
                  <a:cubicBezTo>
                    <a:pt x="4980" y="5938"/>
                    <a:pt x="6229" y="5943"/>
                    <a:pt x="7483" y="5965"/>
                  </a:cubicBezTo>
                  <a:cubicBezTo>
                    <a:pt x="8094" y="5965"/>
                    <a:pt x="8199" y="5754"/>
                    <a:pt x="8199" y="5206"/>
                  </a:cubicBezTo>
                  <a:cubicBezTo>
                    <a:pt x="8178" y="3478"/>
                    <a:pt x="8199" y="1749"/>
                    <a:pt x="8199" y="21"/>
                  </a:cubicBezTo>
                  <a:cubicBezTo>
                    <a:pt x="6945" y="21"/>
                    <a:pt x="5697" y="26"/>
                    <a:pt x="4448" y="26"/>
                  </a:cubicBezTo>
                  <a:cubicBezTo>
                    <a:pt x="3199" y="26"/>
                    <a:pt x="1950" y="21"/>
                    <a:pt x="69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659;p59">
              <a:extLst>
                <a:ext uri="{FF2B5EF4-FFF2-40B4-BE49-F238E27FC236}">
                  <a16:creationId xmlns:a16="http://schemas.microsoft.com/office/drawing/2014/main" id="{5AD3692E-8A48-8876-ABEA-8E0956B38DC0}"/>
                </a:ext>
              </a:extLst>
            </p:cNvPr>
            <p:cNvSpPr/>
            <p:nvPr/>
          </p:nvSpPr>
          <p:spPr>
            <a:xfrm rot="-970049">
              <a:off x="9781589" y="3301079"/>
              <a:ext cx="105122" cy="145653"/>
            </a:xfrm>
            <a:custGeom>
              <a:avLst/>
              <a:gdLst/>
              <a:ahLst/>
              <a:cxnLst/>
              <a:rect l="l" t="t" r="r" b="b"/>
              <a:pathLst>
                <a:path w="5418" h="7507" extrusionOk="0">
                  <a:moveTo>
                    <a:pt x="509" y="1"/>
                  </a:moveTo>
                  <a:cubicBezTo>
                    <a:pt x="179" y="1"/>
                    <a:pt x="22" y="108"/>
                    <a:pt x="22" y="531"/>
                  </a:cubicBezTo>
                  <a:cubicBezTo>
                    <a:pt x="22" y="2680"/>
                    <a:pt x="22" y="4830"/>
                    <a:pt x="22" y="6980"/>
                  </a:cubicBezTo>
                  <a:cubicBezTo>
                    <a:pt x="1" y="7422"/>
                    <a:pt x="212" y="7507"/>
                    <a:pt x="612" y="7507"/>
                  </a:cubicBezTo>
                  <a:cubicBezTo>
                    <a:pt x="2214" y="7486"/>
                    <a:pt x="3794" y="7486"/>
                    <a:pt x="5396" y="7486"/>
                  </a:cubicBezTo>
                  <a:cubicBezTo>
                    <a:pt x="5396" y="4999"/>
                    <a:pt x="5417" y="2512"/>
                    <a:pt x="5417" y="25"/>
                  </a:cubicBezTo>
                  <a:cubicBezTo>
                    <a:pt x="3816" y="25"/>
                    <a:pt x="2214" y="25"/>
                    <a:pt x="612" y="4"/>
                  </a:cubicBezTo>
                  <a:cubicBezTo>
                    <a:pt x="576" y="2"/>
                    <a:pt x="542" y="1"/>
                    <a:pt x="50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660;p59">
              <a:extLst>
                <a:ext uri="{FF2B5EF4-FFF2-40B4-BE49-F238E27FC236}">
                  <a16:creationId xmlns:a16="http://schemas.microsoft.com/office/drawing/2014/main" id="{AFCC9B3C-724A-A93D-3A6F-C83C8FF15B9E}"/>
                </a:ext>
              </a:extLst>
            </p:cNvPr>
            <p:cNvSpPr/>
            <p:nvPr/>
          </p:nvSpPr>
          <p:spPr>
            <a:xfrm rot="-970049">
              <a:off x="9828515" y="3467822"/>
              <a:ext cx="105122" cy="135816"/>
            </a:xfrm>
            <a:custGeom>
              <a:avLst/>
              <a:gdLst/>
              <a:ahLst/>
              <a:cxnLst/>
              <a:rect l="l" t="t" r="r" b="b"/>
              <a:pathLst>
                <a:path w="5418" h="7000" extrusionOk="0">
                  <a:moveTo>
                    <a:pt x="536" y="0"/>
                  </a:moveTo>
                  <a:cubicBezTo>
                    <a:pt x="116" y="0"/>
                    <a:pt x="22" y="175"/>
                    <a:pt x="22" y="613"/>
                  </a:cubicBezTo>
                  <a:cubicBezTo>
                    <a:pt x="22" y="2531"/>
                    <a:pt x="22" y="4470"/>
                    <a:pt x="22" y="6409"/>
                  </a:cubicBezTo>
                  <a:cubicBezTo>
                    <a:pt x="1" y="6852"/>
                    <a:pt x="148" y="6999"/>
                    <a:pt x="612" y="6999"/>
                  </a:cubicBezTo>
                  <a:lnTo>
                    <a:pt x="5417" y="6999"/>
                  </a:lnTo>
                  <a:cubicBezTo>
                    <a:pt x="5396" y="4681"/>
                    <a:pt x="5396" y="2341"/>
                    <a:pt x="5396" y="23"/>
                  </a:cubicBezTo>
                  <a:cubicBezTo>
                    <a:pt x="3794" y="23"/>
                    <a:pt x="2214" y="23"/>
                    <a:pt x="612" y="2"/>
                  </a:cubicBezTo>
                  <a:cubicBezTo>
                    <a:pt x="585" y="1"/>
                    <a:pt x="560" y="0"/>
                    <a:pt x="53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661;p59">
              <a:extLst>
                <a:ext uri="{FF2B5EF4-FFF2-40B4-BE49-F238E27FC236}">
                  <a16:creationId xmlns:a16="http://schemas.microsoft.com/office/drawing/2014/main" id="{CE8D8CAE-2AF7-3DFC-1826-44E0171D07E5}"/>
                </a:ext>
              </a:extLst>
            </p:cNvPr>
            <p:cNvSpPr/>
            <p:nvPr/>
          </p:nvSpPr>
          <p:spPr>
            <a:xfrm rot="-970049">
              <a:off x="9737527" y="3164293"/>
              <a:ext cx="105122" cy="115327"/>
            </a:xfrm>
            <a:custGeom>
              <a:avLst/>
              <a:gdLst/>
              <a:ahLst/>
              <a:cxnLst/>
              <a:rect l="l" t="t" r="r" b="b"/>
              <a:pathLst>
                <a:path w="5418" h="5944" extrusionOk="0">
                  <a:moveTo>
                    <a:pt x="22" y="0"/>
                  </a:moveTo>
                  <a:cubicBezTo>
                    <a:pt x="22" y="1770"/>
                    <a:pt x="43" y="3541"/>
                    <a:pt x="22" y="5332"/>
                  </a:cubicBezTo>
                  <a:cubicBezTo>
                    <a:pt x="1" y="5775"/>
                    <a:pt x="127" y="5944"/>
                    <a:pt x="612" y="5944"/>
                  </a:cubicBezTo>
                  <a:cubicBezTo>
                    <a:pt x="2214" y="5922"/>
                    <a:pt x="3794" y="5922"/>
                    <a:pt x="5417" y="5922"/>
                  </a:cubicBezTo>
                  <a:cubicBezTo>
                    <a:pt x="5417" y="4152"/>
                    <a:pt x="5396" y="2361"/>
                    <a:pt x="5417" y="590"/>
                  </a:cubicBezTo>
                  <a:cubicBezTo>
                    <a:pt x="5417" y="127"/>
                    <a:pt x="5270" y="0"/>
                    <a:pt x="4806" y="0"/>
                  </a:cubicBezTo>
                  <a:cubicBezTo>
                    <a:pt x="4272" y="7"/>
                    <a:pt x="3741" y="9"/>
                    <a:pt x="3210" y="9"/>
                  </a:cubicBezTo>
                  <a:cubicBezTo>
                    <a:pt x="2148" y="9"/>
                    <a:pt x="1090" y="0"/>
                    <a:pt x="22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662;p59">
              <a:extLst>
                <a:ext uri="{FF2B5EF4-FFF2-40B4-BE49-F238E27FC236}">
                  <a16:creationId xmlns:a16="http://schemas.microsoft.com/office/drawing/2014/main" id="{64B69C78-96C7-3626-161F-081FF4DB8AFB}"/>
                </a:ext>
              </a:extLst>
            </p:cNvPr>
            <p:cNvSpPr/>
            <p:nvPr/>
          </p:nvSpPr>
          <p:spPr>
            <a:xfrm rot="-970049">
              <a:off x="7770942" y="3861499"/>
              <a:ext cx="258866" cy="146410"/>
            </a:xfrm>
            <a:custGeom>
              <a:avLst/>
              <a:gdLst/>
              <a:ahLst/>
              <a:cxnLst/>
              <a:rect l="l" t="t" r="r" b="b"/>
              <a:pathLst>
                <a:path w="13342" h="7546" extrusionOk="0">
                  <a:moveTo>
                    <a:pt x="675" y="1"/>
                  </a:moveTo>
                  <a:cubicBezTo>
                    <a:pt x="169" y="1"/>
                    <a:pt x="22" y="148"/>
                    <a:pt x="22" y="675"/>
                  </a:cubicBezTo>
                  <a:cubicBezTo>
                    <a:pt x="43" y="2740"/>
                    <a:pt x="43" y="4806"/>
                    <a:pt x="22" y="6871"/>
                  </a:cubicBezTo>
                  <a:cubicBezTo>
                    <a:pt x="1" y="7377"/>
                    <a:pt x="148" y="7546"/>
                    <a:pt x="675" y="7546"/>
                  </a:cubicBezTo>
                  <a:cubicBezTo>
                    <a:pt x="1666" y="7525"/>
                    <a:pt x="2656" y="7519"/>
                    <a:pt x="3644" y="7519"/>
                  </a:cubicBezTo>
                  <a:cubicBezTo>
                    <a:pt x="4632" y="7519"/>
                    <a:pt x="5617" y="7525"/>
                    <a:pt x="6598" y="7525"/>
                  </a:cubicBezTo>
                  <a:cubicBezTo>
                    <a:pt x="7609" y="7525"/>
                    <a:pt x="8621" y="7519"/>
                    <a:pt x="9632" y="7519"/>
                  </a:cubicBezTo>
                  <a:cubicBezTo>
                    <a:pt x="10644" y="7519"/>
                    <a:pt x="11656" y="7525"/>
                    <a:pt x="12667" y="7546"/>
                  </a:cubicBezTo>
                  <a:cubicBezTo>
                    <a:pt x="13194" y="7546"/>
                    <a:pt x="13342" y="7398"/>
                    <a:pt x="13342" y="6871"/>
                  </a:cubicBezTo>
                  <a:cubicBezTo>
                    <a:pt x="13300" y="4806"/>
                    <a:pt x="13300" y="2740"/>
                    <a:pt x="13342" y="675"/>
                  </a:cubicBezTo>
                  <a:cubicBezTo>
                    <a:pt x="13342" y="169"/>
                    <a:pt x="13194" y="1"/>
                    <a:pt x="12667" y="1"/>
                  </a:cubicBezTo>
                  <a:cubicBezTo>
                    <a:pt x="10665" y="11"/>
                    <a:pt x="8668" y="16"/>
                    <a:pt x="6671" y="16"/>
                  </a:cubicBezTo>
                  <a:cubicBezTo>
                    <a:pt x="4674" y="16"/>
                    <a:pt x="2677" y="11"/>
                    <a:pt x="6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663;p59">
              <a:extLst>
                <a:ext uri="{FF2B5EF4-FFF2-40B4-BE49-F238E27FC236}">
                  <a16:creationId xmlns:a16="http://schemas.microsoft.com/office/drawing/2014/main" id="{1563AA2B-752B-7EB8-562C-DF02419CAA50}"/>
                </a:ext>
              </a:extLst>
            </p:cNvPr>
            <p:cNvSpPr/>
            <p:nvPr/>
          </p:nvSpPr>
          <p:spPr>
            <a:xfrm rot="-970049">
              <a:off x="8269271" y="3717043"/>
              <a:ext cx="258458" cy="146002"/>
            </a:xfrm>
            <a:custGeom>
              <a:avLst/>
              <a:gdLst/>
              <a:ahLst/>
              <a:cxnLst/>
              <a:rect l="l" t="t" r="r" b="b"/>
              <a:pathLst>
                <a:path w="13321" h="7525" extrusionOk="0">
                  <a:moveTo>
                    <a:pt x="590" y="1"/>
                  </a:moveTo>
                  <a:cubicBezTo>
                    <a:pt x="106" y="1"/>
                    <a:pt x="0" y="169"/>
                    <a:pt x="0" y="612"/>
                  </a:cubicBezTo>
                  <a:cubicBezTo>
                    <a:pt x="21" y="2698"/>
                    <a:pt x="21" y="4785"/>
                    <a:pt x="0" y="6871"/>
                  </a:cubicBezTo>
                  <a:cubicBezTo>
                    <a:pt x="0" y="7398"/>
                    <a:pt x="169" y="7525"/>
                    <a:pt x="675" y="7525"/>
                  </a:cubicBezTo>
                  <a:cubicBezTo>
                    <a:pt x="1342" y="7518"/>
                    <a:pt x="2010" y="7515"/>
                    <a:pt x="2677" y="7515"/>
                  </a:cubicBezTo>
                  <a:cubicBezTo>
                    <a:pt x="4012" y="7515"/>
                    <a:pt x="5347" y="7525"/>
                    <a:pt x="6681" y="7525"/>
                  </a:cubicBezTo>
                  <a:lnTo>
                    <a:pt x="12667" y="7525"/>
                  </a:lnTo>
                  <a:cubicBezTo>
                    <a:pt x="13131" y="7525"/>
                    <a:pt x="13320" y="7440"/>
                    <a:pt x="13320" y="6914"/>
                  </a:cubicBezTo>
                  <a:cubicBezTo>
                    <a:pt x="13299" y="4806"/>
                    <a:pt x="13299" y="2698"/>
                    <a:pt x="13320" y="591"/>
                  </a:cubicBezTo>
                  <a:cubicBezTo>
                    <a:pt x="13320" y="106"/>
                    <a:pt x="13152" y="1"/>
                    <a:pt x="12709" y="1"/>
                  </a:cubicBezTo>
                  <a:cubicBezTo>
                    <a:pt x="10686" y="11"/>
                    <a:pt x="8668" y="16"/>
                    <a:pt x="6650" y="16"/>
                  </a:cubicBezTo>
                  <a:cubicBezTo>
                    <a:pt x="4632" y="16"/>
                    <a:pt x="2614" y="11"/>
                    <a:pt x="5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664;p59">
              <a:extLst>
                <a:ext uri="{FF2B5EF4-FFF2-40B4-BE49-F238E27FC236}">
                  <a16:creationId xmlns:a16="http://schemas.microsoft.com/office/drawing/2014/main" id="{8417C6E2-1449-6F82-B1A3-15D3C1653887}"/>
                </a:ext>
              </a:extLst>
            </p:cNvPr>
            <p:cNvSpPr/>
            <p:nvPr/>
          </p:nvSpPr>
          <p:spPr>
            <a:xfrm rot="-970049">
              <a:off x="9277888" y="3424923"/>
              <a:ext cx="256014" cy="146410"/>
            </a:xfrm>
            <a:custGeom>
              <a:avLst/>
              <a:gdLst/>
              <a:ahLst/>
              <a:cxnLst/>
              <a:rect l="l" t="t" r="r" b="b"/>
              <a:pathLst>
                <a:path w="13195" h="7546" extrusionOk="0">
                  <a:moveTo>
                    <a:pt x="633" y="1"/>
                  </a:moveTo>
                  <a:cubicBezTo>
                    <a:pt x="127" y="1"/>
                    <a:pt x="1" y="169"/>
                    <a:pt x="1" y="633"/>
                  </a:cubicBezTo>
                  <a:cubicBezTo>
                    <a:pt x="22" y="2719"/>
                    <a:pt x="22" y="4806"/>
                    <a:pt x="1" y="6892"/>
                  </a:cubicBezTo>
                  <a:cubicBezTo>
                    <a:pt x="1" y="7377"/>
                    <a:pt x="148" y="7525"/>
                    <a:pt x="633" y="7525"/>
                  </a:cubicBezTo>
                  <a:cubicBezTo>
                    <a:pt x="1300" y="7518"/>
                    <a:pt x="1966" y="7515"/>
                    <a:pt x="2630" y="7515"/>
                  </a:cubicBezTo>
                  <a:cubicBezTo>
                    <a:pt x="3958" y="7515"/>
                    <a:pt x="5284" y="7525"/>
                    <a:pt x="6619" y="7525"/>
                  </a:cubicBezTo>
                  <a:cubicBezTo>
                    <a:pt x="8600" y="7525"/>
                    <a:pt x="10560" y="7525"/>
                    <a:pt x="12541" y="7546"/>
                  </a:cubicBezTo>
                  <a:cubicBezTo>
                    <a:pt x="12984" y="7546"/>
                    <a:pt x="13194" y="7462"/>
                    <a:pt x="13194" y="6935"/>
                  </a:cubicBezTo>
                  <a:cubicBezTo>
                    <a:pt x="13173" y="4827"/>
                    <a:pt x="13173" y="2719"/>
                    <a:pt x="13194" y="612"/>
                  </a:cubicBezTo>
                  <a:cubicBezTo>
                    <a:pt x="13194" y="148"/>
                    <a:pt x="13068" y="1"/>
                    <a:pt x="12604" y="1"/>
                  </a:cubicBezTo>
                  <a:cubicBezTo>
                    <a:pt x="10602" y="11"/>
                    <a:pt x="8605" y="16"/>
                    <a:pt x="6611" y="16"/>
                  </a:cubicBezTo>
                  <a:cubicBezTo>
                    <a:pt x="4616" y="16"/>
                    <a:pt x="2625" y="11"/>
                    <a:pt x="6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665;p59">
              <a:extLst>
                <a:ext uri="{FF2B5EF4-FFF2-40B4-BE49-F238E27FC236}">
                  <a16:creationId xmlns:a16="http://schemas.microsoft.com/office/drawing/2014/main" id="{3E03FDB2-DB1F-CF9B-4243-607936E41FC4}"/>
                </a:ext>
              </a:extLst>
            </p:cNvPr>
            <p:cNvSpPr/>
            <p:nvPr/>
          </p:nvSpPr>
          <p:spPr>
            <a:xfrm rot="-970049">
              <a:off x="8779522" y="3569385"/>
              <a:ext cx="256402" cy="146410"/>
            </a:xfrm>
            <a:custGeom>
              <a:avLst/>
              <a:gdLst/>
              <a:ahLst/>
              <a:cxnLst/>
              <a:rect l="l" t="t" r="r" b="b"/>
              <a:pathLst>
                <a:path w="13215" h="7546" extrusionOk="0">
                  <a:moveTo>
                    <a:pt x="654" y="1"/>
                  </a:moveTo>
                  <a:cubicBezTo>
                    <a:pt x="148" y="1"/>
                    <a:pt x="21" y="148"/>
                    <a:pt x="21" y="633"/>
                  </a:cubicBezTo>
                  <a:cubicBezTo>
                    <a:pt x="42" y="2719"/>
                    <a:pt x="42" y="4806"/>
                    <a:pt x="21" y="6892"/>
                  </a:cubicBezTo>
                  <a:cubicBezTo>
                    <a:pt x="0" y="7440"/>
                    <a:pt x="232" y="7525"/>
                    <a:pt x="717" y="7525"/>
                  </a:cubicBezTo>
                  <a:lnTo>
                    <a:pt x="6639" y="7525"/>
                  </a:lnTo>
                  <a:cubicBezTo>
                    <a:pt x="8599" y="7525"/>
                    <a:pt x="10580" y="7525"/>
                    <a:pt x="12540" y="7546"/>
                  </a:cubicBezTo>
                  <a:cubicBezTo>
                    <a:pt x="13004" y="7546"/>
                    <a:pt x="13215" y="7462"/>
                    <a:pt x="13215" y="6935"/>
                  </a:cubicBezTo>
                  <a:cubicBezTo>
                    <a:pt x="13173" y="4827"/>
                    <a:pt x="13194" y="2719"/>
                    <a:pt x="13215" y="612"/>
                  </a:cubicBezTo>
                  <a:cubicBezTo>
                    <a:pt x="13215" y="169"/>
                    <a:pt x="13088" y="1"/>
                    <a:pt x="12604" y="1"/>
                  </a:cubicBezTo>
                  <a:cubicBezTo>
                    <a:pt x="10612" y="11"/>
                    <a:pt x="8620" y="16"/>
                    <a:pt x="6629" y="16"/>
                  </a:cubicBezTo>
                  <a:cubicBezTo>
                    <a:pt x="4637" y="16"/>
                    <a:pt x="2645" y="11"/>
                    <a:pt x="6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666;p59">
              <a:extLst>
                <a:ext uri="{FF2B5EF4-FFF2-40B4-BE49-F238E27FC236}">
                  <a16:creationId xmlns:a16="http://schemas.microsoft.com/office/drawing/2014/main" id="{8416A8A0-9901-5640-5A38-FFF142BDCA90}"/>
                </a:ext>
              </a:extLst>
            </p:cNvPr>
            <p:cNvSpPr/>
            <p:nvPr/>
          </p:nvSpPr>
          <p:spPr>
            <a:xfrm rot="-970049">
              <a:off x="8316354" y="3884481"/>
              <a:ext cx="258866" cy="135797"/>
            </a:xfrm>
            <a:custGeom>
              <a:avLst/>
              <a:gdLst/>
              <a:ahLst/>
              <a:cxnLst/>
              <a:rect l="l" t="t" r="r" b="b"/>
              <a:pathLst>
                <a:path w="13342" h="6999" extrusionOk="0">
                  <a:moveTo>
                    <a:pt x="611" y="1"/>
                  </a:moveTo>
                  <a:cubicBezTo>
                    <a:pt x="148" y="1"/>
                    <a:pt x="0" y="149"/>
                    <a:pt x="0" y="591"/>
                  </a:cubicBezTo>
                  <a:cubicBezTo>
                    <a:pt x="21" y="2530"/>
                    <a:pt x="21" y="4469"/>
                    <a:pt x="0" y="6387"/>
                  </a:cubicBezTo>
                  <a:cubicBezTo>
                    <a:pt x="0" y="6851"/>
                    <a:pt x="148" y="6998"/>
                    <a:pt x="611" y="6998"/>
                  </a:cubicBezTo>
                  <a:cubicBezTo>
                    <a:pt x="2624" y="6988"/>
                    <a:pt x="4642" y="6982"/>
                    <a:pt x="6663" y="6982"/>
                  </a:cubicBezTo>
                  <a:cubicBezTo>
                    <a:pt x="8684" y="6982"/>
                    <a:pt x="10707" y="6988"/>
                    <a:pt x="12730" y="6998"/>
                  </a:cubicBezTo>
                  <a:cubicBezTo>
                    <a:pt x="13194" y="6998"/>
                    <a:pt x="13320" y="6851"/>
                    <a:pt x="13320" y="6387"/>
                  </a:cubicBezTo>
                  <a:cubicBezTo>
                    <a:pt x="13299" y="4490"/>
                    <a:pt x="13299" y="2572"/>
                    <a:pt x="13320" y="675"/>
                  </a:cubicBezTo>
                  <a:cubicBezTo>
                    <a:pt x="13341" y="149"/>
                    <a:pt x="13173" y="1"/>
                    <a:pt x="126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667;p59">
              <a:extLst>
                <a:ext uri="{FF2B5EF4-FFF2-40B4-BE49-F238E27FC236}">
                  <a16:creationId xmlns:a16="http://schemas.microsoft.com/office/drawing/2014/main" id="{F20AA350-6CF4-DA7D-C077-B8D3A1E8A614}"/>
                </a:ext>
              </a:extLst>
            </p:cNvPr>
            <p:cNvSpPr/>
            <p:nvPr/>
          </p:nvSpPr>
          <p:spPr>
            <a:xfrm rot="-970049">
              <a:off x="7817920" y="4028603"/>
              <a:ext cx="258866" cy="136204"/>
            </a:xfrm>
            <a:custGeom>
              <a:avLst/>
              <a:gdLst/>
              <a:ahLst/>
              <a:cxnLst/>
              <a:rect l="l" t="t" r="r" b="b"/>
              <a:pathLst>
                <a:path w="13342" h="7020" extrusionOk="0">
                  <a:moveTo>
                    <a:pt x="696" y="1"/>
                  </a:moveTo>
                  <a:cubicBezTo>
                    <a:pt x="169" y="1"/>
                    <a:pt x="1" y="148"/>
                    <a:pt x="1" y="675"/>
                  </a:cubicBezTo>
                  <a:cubicBezTo>
                    <a:pt x="43" y="2551"/>
                    <a:pt x="43" y="4448"/>
                    <a:pt x="1" y="6324"/>
                  </a:cubicBezTo>
                  <a:cubicBezTo>
                    <a:pt x="1" y="6830"/>
                    <a:pt x="148" y="7019"/>
                    <a:pt x="675" y="7019"/>
                  </a:cubicBezTo>
                  <a:cubicBezTo>
                    <a:pt x="2667" y="7009"/>
                    <a:pt x="4664" y="7003"/>
                    <a:pt x="6661" y="7003"/>
                  </a:cubicBezTo>
                  <a:cubicBezTo>
                    <a:pt x="8658" y="7003"/>
                    <a:pt x="10655" y="7009"/>
                    <a:pt x="12646" y="7019"/>
                  </a:cubicBezTo>
                  <a:cubicBezTo>
                    <a:pt x="13173" y="7019"/>
                    <a:pt x="13342" y="6872"/>
                    <a:pt x="13342" y="6345"/>
                  </a:cubicBezTo>
                  <a:cubicBezTo>
                    <a:pt x="13300" y="4490"/>
                    <a:pt x="13300" y="2614"/>
                    <a:pt x="13342" y="760"/>
                  </a:cubicBezTo>
                  <a:cubicBezTo>
                    <a:pt x="13342" y="191"/>
                    <a:pt x="13194" y="1"/>
                    <a:pt x="12604" y="1"/>
                  </a:cubicBezTo>
                  <a:cubicBezTo>
                    <a:pt x="11614" y="22"/>
                    <a:pt x="10628" y="27"/>
                    <a:pt x="9643" y="27"/>
                  </a:cubicBezTo>
                  <a:cubicBezTo>
                    <a:pt x="8658" y="27"/>
                    <a:pt x="7672" y="22"/>
                    <a:pt x="6682" y="22"/>
                  </a:cubicBezTo>
                  <a:cubicBezTo>
                    <a:pt x="4680" y="22"/>
                    <a:pt x="2677" y="22"/>
                    <a:pt x="6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668;p59">
              <a:extLst>
                <a:ext uri="{FF2B5EF4-FFF2-40B4-BE49-F238E27FC236}">
                  <a16:creationId xmlns:a16="http://schemas.microsoft.com/office/drawing/2014/main" id="{1935C92F-305B-AE50-BB86-1C9FF03A2F05}"/>
                </a:ext>
              </a:extLst>
            </p:cNvPr>
            <p:cNvSpPr/>
            <p:nvPr/>
          </p:nvSpPr>
          <p:spPr>
            <a:xfrm rot="-970049">
              <a:off x="9324798" y="3591959"/>
              <a:ext cx="256421" cy="135816"/>
            </a:xfrm>
            <a:custGeom>
              <a:avLst/>
              <a:gdLst/>
              <a:ahLst/>
              <a:cxnLst/>
              <a:rect l="l" t="t" r="r" b="b"/>
              <a:pathLst>
                <a:path w="13216" h="7000" extrusionOk="0">
                  <a:moveTo>
                    <a:pt x="582" y="0"/>
                  </a:moveTo>
                  <a:cubicBezTo>
                    <a:pt x="97" y="0"/>
                    <a:pt x="1" y="214"/>
                    <a:pt x="1" y="676"/>
                  </a:cubicBezTo>
                  <a:cubicBezTo>
                    <a:pt x="22" y="2573"/>
                    <a:pt x="43" y="4449"/>
                    <a:pt x="1" y="6346"/>
                  </a:cubicBezTo>
                  <a:cubicBezTo>
                    <a:pt x="1" y="6873"/>
                    <a:pt x="169" y="6999"/>
                    <a:pt x="675" y="6999"/>
                  </a:cubicBezTo>
                  <a:cubicBezTo>
                    <a:pt x="1329" y="6992"/>
                    <a:pt x="1982" y="6990"/>
                    <a:pt x="2634" y="6990"/>
                  </a:cubicBezTo>
                  <a:cubicBezTo>
                    <a:pt x="3940" y="6990"/>
                    <a:pt x="5242" y="6999"/>
                    <a:pt x="6534" y="6999"/>
                  </a:cubicBezTo>
                  <a:lnTo>
                    <a:pt x="12520" y="6999"/>
                  </a:lnTo>
                  <a:cubicBezTo>
                    <a:pt x="13005" y="6999"/>
                    <a:pt x="13194" y="6894"/>
                    <a:pt x="13194" y="6346"/>
                  </a:cubicBezTo>
                  <a:cubicBezTo>
                    <a:pt x="13173" y="4428"/>
                    <a:pt x="13173" y="2531"/>
                    <a:pt x="13194" y="634"/>
                  </a:cubicBezTo>
                  <a:cubicBezTo>
                    <a:pt x="13215" y="128"/>
                    <a:pt x="13047" y="2"/>
                    <a:pt x="12562" y="2"/>
                  </a:cubicBezTo>
                  <a:cubicBezTo>
                    <a:pt x="10581" y="12"/>
                    <a:pt x="8595" y="18"/>
                    <a:pt x="6608" y="18"/>
                  </a:cubicBezTo>
                  <a:cubicBezTo>
                    <a:pt x="4622" y="18"/>
                    <a:pt x="2635" y="12"/>
                    <a:pt x="654" y="2"/>
                  </a:cubicBezTo>
                  <a:cubicBezTo>
                    <a:pt x="629" y="1"/>
                    <a:pt x="605" y="0"/>
                    <a:pt x="5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669;p59">
              <a:extLst>
                <a:ext uri="{FF2B5EF4-FFF2-40B4-BE49-F238E27FC236}">
                  <a16:creationId xmlns:a16="http://schemas.microsoft.com/office/drawing/2014/main" id="{CB9BD304-1338-F642-A2B8-5C99D555ECDB}"/>
                </a:ext>
              </a:extLst>
            </p:cNvPr>
            <p:cNvSpPr/>
            <p:nvPr/>
          </p:nvSpPr>
          <p:spPr>
            <a:xfrm rot="-970049">
              <a:off x="8826899" y="3736432"/>
              <a:ext cx="255994" cy="136204"/>
            </a:xfrm>
            <a:custGeom>
              <a:avLst/>
              <a:gdLst/>
              <a:ahLst/>
              <a:cxnLst/>
              <a:rect l="l" t="t" r="r" b="b"/>
              <a:pathLst>
                <a:path w="13194" h="7020" extrusionOk="0">
                  <a:moveTo>
                    <a:pt x="611" y="1"/>
                  </a:moveTo>
                  <a:cubicBezTo>
                    <a:pt x="169" y="1"/>
                    <a:pt x="0" y="127"/>
                    <a:pt x="0" y="591"/>
                  </a:cubicBezTo>
                  <a:cubicBezTo>
                    <a:pt x="21" y="2530"/>
                    <a:pt x="21" y="4469"/>
                    <a:pt x="0" y="6387"/>
                  </a:cubicBezTo>
                  <a:cubicBezTo>
                    <a:pt x="0" y="6893"/>
                    <a:pt x="169" y="7019"/>
                    <a:pt x="654" y="7019"/>
                  </a:cubicBezTo>
                  <a:cubicBezTo>
                    <a:pt x="2635" y="7009"/>
                    <a:pt x="4616" y="7003"/>
                    <a:pt x="6597" y="7003"/>
                  </a:cubicBezTo>
                  <a:cubicBezTo>
                    <a:pt x="8578" y="7003"/>
                    <a:pt x="10559" y="7009"/>
                    <a:pt x="12541" y="7019"/>
                  </a:cubicBezTo>
                  <a:cubicBezTo>
                    <a:pt x="13025" y="7019"/>
                    <a:pt x="13194" y="6893"/>
                    <a:pt x="13194" y="6387"/>
                  </a:cubicBezTo>
                  <a:cubicBezTo>
                    <a:pt x="13173" y="4490"/>
                    <a:pt x="13173" y="2572"/>
                    <a:pt x="13194" y="675"/>
                  </a:cubicBezTo>
                  <a:cubicBezTo>
                    <a:pt x="13194" y="127"/>
                    <a:pt x="13025" y="22"/>
                    <a:pt x="12519" y="22"/>
                  </a:cubicBezTo>
                  <a:lnTo>
                    <a:pt x="6597" y="22"/>
                  </a:lnTo>
                  <a:cubicBezTo>
                    <a:pt x="4595" y="22"/>
                    <a:pt x="2614" y="22"/>
                    <a:pt x="6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670;p59">
              <a:extLst>
                <a:ext uri="{FF2B5EF4-FFF2-40B4-BE49-F238E27FC236}">
                  <a16:creationId xmlns:a16="http://schemas.microsoft.com/office/drawing/2014/main" id="{3BCEC36A-78D8-6651-BFC3-380EDB729AA8}"/>
                </a:ext>
              </a:extLst>
            </p:cNvPr>
            <p:cNvSpPr/>
            <p:nvPr/>
          </p:nvSpPr>
          <p:spPr>
            <a:xfrm rot="-970049">
              <a:off x="8542700" y="3643344"/>
              <a:ext cx="222875" cy="146410"/>
            </a:xfrm>
            <a:custGeom>
              <a:avLst/>
              <a:gdLst/>
              <a:ahLst/>
              <a:cxnLst/>
              <a:rect l="l" t="t" r="r" b="b"/>
              <a:pathLst>
                <a:path w="11487" h="7546" extrusionOk="0">
                  <a:moveTo>
                    <a:pt x="5796" y="1"/>
                  </a:moveTo>
                  <a:cubicBezTo>
                    <a:pt x="4068" y="1"/>
                    <a:pt x="2340" y="1"/>
                    <a:pt x="611" y="22"/>
                  </a:cubicBezTo>
                  <a:cubicBezTo>
                    <a:pt x="581" y="20"/>
                    <a:pt x="552" y="20"/>
                    <a:pt x="525" y="20"/>
                  </a:cubicBezTo>
                  <a:cubicBezTo>
                    <a:pt x="147" y="20"/>
                    <a:pt x="0" y="160"/>
                    <a:pt x="0" y="612"/>
                  </a:cubicBezTo>
                  <a:cubicBezTo>
                    <a:pt x="21" y="2719"/>
                    <a:pt x="21" y="4848"/>
                    <a:pt x="0" y="6977"/>
                  </a:cubicBezTo>
                  <a:cubicBezTo>
                    <a:pt x="0" y="7419"/>
                    <a:pt x="148" y="7546"/>
                    <a:pt x="569" y="7546"/>
                  </a:cubicBezTo>
                  <a:cubicBezTo>
                    <a:pt x="2287" y="7535"/>
                    <a:pt x="4010" y="7530"/>
                    <a:pt x="5733" y="7530"/>
                  </a:cubicBezTo>
                  <a:cubicBezTo>
                    <a:pt x="7456" y="7530"/>
                    <a:pt x="9179" y="7535"/>
                    <a:pt x="10896" y="7546"/>
                  </a:cubicBezTo>
                  <a:cubicBezTo>
                    <a:pt x="11381" y="7546"/>
                    <a:pt x="11487" y="7335"/>
                    <a:pt x="11487" y="6914"/>
                  </a:cubicBezTo>
                  <a:cubicBezTo>
                    <a:pt x="11466" y="4806"/>
                    <a:pt x="11466" y="2698"/>
                    <a:pt x="11487" y="591"/>
                  </a:cubicBezTo>
                  <a:cubicBezTo>
                    <a:pt x="11487" y="127"/>
                    <a:pt x="11318" y="1"/>
                    <a:pt x="108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671;p59">
              <a:extLst>
                <a:ext uri="{FF2B5EF4-FFF2-40B4-BE49-F238E27FC236}">
                  <a16:creationId xmlns:a16="http://schemas.microsoft.com/office/drawing/2014/main" id="{F39392DA-1515-61CD-B9A3-B186D19595F3}"/>
                </a:ext>
              </a:extLst>
            </p:cNvPr>
            <p:cNvSpPr/>
            <p:nvPr/>
          </p:nvSpPr>
          <p:spPr>
            <a:xfrm rot="-970049">
              <a:off x="9548896" y="3352205"/>
              <a:ext cx="215521" cy="146410"/>
            </a:xfrm>
            <a:custGeom>
              <a:avLst/>
              <a:gdLst/>
              <a:ahLst/>
              <a:cxnLst/>
              <a:rect l="l" t="t" r="r" b="b"/>
              <a:pathLst>
                <a:path w="11108" h="7546" extrusionOk="0">
                  <a:moveTo>
                    <a:pt x="653" y="1"/>
                  </a:moveTo>
                  <a:cubicBezTo>
                    <a:pt x="169" y="1"/>
                    <a:pt x="0" y="127"/>
                    <a:pt x="0" y="633"/>
                  </a:cubicBezTo>
                  <a:cubicBezTo>
                    <a:pt x="21" y="2698"/>
                    <a:pt x="21" y="4785"/>
                    <a:pt x="0" y="6871"/>
                  </a:cubicBezTo>
                  <a:cubicBezTo>
                    <a:pt x="0" y="7419"/>
                    <a:pt x="190" y="7525"/>
                    <a:pt x="696" y="7525"/>
                  </a:cubicBezTo>
                  <a:cubicBezTo>
                    <a:pt x="1237" y="7518"/>
                    <a:pt x="1778" y="7515"/>
                    <a:pt x="2318" y="7515"/>
                  </a:cubicBezTo>
                  <a:cubicBezTo>
                    <a:pt x="3398" y="7515"/>
                    <a:pt x="4475" y="7525"/>
                    <a:pt x="5543" y="7525"/>
                  </a:cubicBezTo>
                  <a:cubicBezTo>
                    <a:pt x="6365" y="7525"/>
                    <a:pt x="7187" y="7519"/>
                    <a:pt x="8009" y="7519"/>
                  </a:cubicBezTo>
                  <a:cubicBezTo>
                    <a:pt x="8831" y="7519"/>
                    <a:pt x="9653" y="7525"/>
                    <a:pt x="10475" y="7546"/>
                  </a:cubicBezTo>
                  <a:cubicBezTo>
                    <a:pt x="10939" y="7546"/>
                    <a:pt x="11086" y="7419"/>
                    <a:pt x="11086" y="6935"/>
                  </a:cubicBezTo>
                  <a:cubicBezTo>
                    <a:pt x="11065" y="4827"/>
                    <a:pt x="11065" y="2719"/>
                    <a:pt x="11086" y="612"/>
                  </a:cubicBezTo>
                  <a:cubicBezTo>
                    <a:pt x="11107" y="106"/>
                    <a:pt x="10918" y="1"/>
                    <a:pt x="10433" y="1"/>
                  </a:cubicBezTo>
                  <a:cubicBezTo>
                    <a:pt x="8799" y="11"/>
                    <a:pt x="7166" y="16"/>
                    <a:pt x="5535" y="16"/>
                  </a:cubicBezTo>
                  <a:cubicBezTo>
                    <a:pt x="3904" y="16"/>
                    <a:pt x="2276" y="11"/>
                    <a:pt x="6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672;p59">
              <a:extLst>
                <a:ext uri="{FF2B5EF4-FFF2-40B4-BE49-F238E27FC236}">
                  <a16:creationId xmlns:a16="http://schemas.microsoft.com/office/drawing/2014/main" id="{2301378E-0882-6C6C-AAF2-97AE2D30F85A}"/>
                </a:ext>
              </a:extLst>
            </p:cNvPr>
            <p:cNvSpPr/>
            <p:nvPr/>
          </p:nvSpPr>
          <p:spPr>
            <a:xfrm rot="-970049">
              <a:off x="9050524" y="3497131"/>
              <a:ext cx="212669" cy="146041"/>
            </a:xfrm>
            <a:custGeom>
              <a:avLst/>
              <a:gdLst/>
              <a:ahLst/>
              <a:cxnLst/>
              <a:rect l="l" t="t" r="r" b="b"/>
              <a:pathLst>
                <a:path w="10961" h="7527" extrusionOk="0">
                  <a:moveTo>
                    <a:pt x="612" y="1"/>
                  </a:moveTo>
                  <a:cubicBezTo>
                    <a:pt x="169" y="1"/>
                    <a:pt x="1" y="127"/>
                    <a:pt x="1" y="591"/>
                  </a:cubicBezTo>
                  <a:cubicBezTo>
                    <a:pt x="22" y="2698"/>
                    <a:pt x="22" y="4806"/>
                    <a:pt x="1" y="6914"/>
                  </a:cubicBezTo>
                  <a:cubicBezTo>
                    <a:pt x="1" y="7377"/>
                    <a:pt x="148" y="7525"/>
                    <a:pt x="612" y="7525"/>
                  </a:cubicBezTo>
                  <a:cubicBezTo>
                    <a:pt x="1153" y="7518"/>
                    <a:pt x="1694" y="7515"/>
                    <a:pt x="2235" y="7515"/>
                  </a:cubicBezTo>
                  <a:cubicBezTo>
                    <a:pt x="3316" y="7515"/>
                    <a:pt x="4398" y="7525"/>
                    <a:pt x="5480" y="7525"/>
                  </a:cubicBezTo>
                  <a:cubicBezTo>
                    <a:pt x="6562" y="7525"/>
                    <a:pt x="7644" y="7515"/>
                    <a:pt x="8726" y="7515"/>
                  </a:cubicBezTo>
                  <a:cubicBezTo>
                    <a:pt x="9267" y="7515"/>
                    <a:pt x="9808" y="7518"/>
                    <a:pt x="10349" y="7525"/>
                  </a:cubicBezTo>
                  <a:cubicBezTo>
                    <a:pt x="10377" y="7526"/>
                    <a:pt x="10404" y="7527"/>
                    <a:pt x="10430" y="7527"/>
                  </a:cubicBezTo>
                  <a:cubicBezTo>
                    <a:pt x="10830" y="7527"/>
                    <a:pt x="10960" y="7370"/>
                    <a:pt x="10960" y="6935"/>
                  </a:cubicBezTo>
                  <a:cubicBezTo>
                    <a:pt x="10939" y="4827"/>
                    <a:pt x="10939" y="2719"/>
                    <a:pt x="10960" y="612"/>
                  </a:cubicBezTo>
                  <a:cubicBezTo>
                    <a:pt x="10960" y="148"/>
                    <a:pt x="10834" y="1"/>
                    <a:pt x="10370" y="1"/>
                  </a:cubicBezTo>
                  <a:cubicBezTo>
                    <a:pt x="8747" y="11"/>
                    <a:pt x="7119" y="16"/>
                    <a:pt x="5491" y="16"/>
                  </a:cubicBezTo>
                  <a:cubicBezTo>
                    <a:pt x="3863" y="16"/>
                    <a:pt x="2235" y="11"/>
                    <a:pt x="6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673;p59">
              <a:extLst>
                <a:ext uri="{FF2B5EF4-FFF2-40B4-BE49-F238E27FC236}">
                  <a16:creationId xmlns:a16="http://schemas.microsoft.com/office/drawing/2014/main" id="{CA2CFA22-8C3A-D3BB-0408-94FF413630B7}"/>
                </a:ext>
              </a:extLst>
            </p:cNvPr>
            <p:cNvSpPr/>
            <p:nvPr/>
          </p:nvSpPr>
          <p:spPr>
            <a:xfrm rot="-970049">
              <a:off x="8044452" y="3789180"/>
              <a:ext cx="210612" cy="146410"/>
            </a:xfrm>
            <a:custGeom>
              <a:avLst/>
              <a:gdLst/>
              <a:ahLst/>
              <a:cxnLst/>
              <a:rect l="l" t="t" r="r" b="b"/>
              <a:pathLst>
                <a:path w="10855" h="7546" extrusionOk="0">
                  <a:moveTo>
                    <a:pt x="633" y="1"/>
                  </a:moveTo>
                  <a:cubicBezTo>
                    <a:pt x="169" y="1"/>
                    <a:pt x="22" y="127"/>
                    <a:pt x="22" y="612"/>
                  </a:cubicBezTo>
                  <a:cubicBezTo>
                    <a:pt x="43" y="2719"/>
                    <a:pt x="43" y="4827"/>
                    <a:pt x="22" y="6935"/>
                  </a:cubicBezTo>
                  <a:cubicBezTo>
                    <a:pt x="1" y="7440"/>
                    <a:pt x="190" y="7546"/>
                    <a:pt x="675" y="7546"/>
                  </a:cubicBezTo>
                  <a:cubicBezTo>
                    <a:pt x="2256" y="7535"/>
                    <a:pt x="3842" y="7530"/>
                    <a:pt x="5430" y="7530"/>
                  </a:cubicBezTo>
                  <a:cubicBezTo>
                    <a:pt x="7019" y="7530"/>
                    <a:pt x="8610" y="7535"/>
                    <a:pt x="10201" y="7546"/>
                  </a:cubicBezTo>
                  <a:cubicBezTo>
                    <a:pt x="10686" y="7546"/>
                    <a:pt x="10855" y="7419"/>
                    <a:pt x="10855" y="6914"/>
                  </a:cubicBezTo>
                  <a:cubicBezTo>
                    <a:pt x="10813" y="4827"/>
                    <a:pt x="10813" y="2762"/>
                    <a:pt x="10855" y="675"/>
                  </a:cubicBezTo>
                  <a:cubicBezTo>
                    <a:pt x="10855" y="127"/>
                    <a:pt x="10665" y="22"/>
                    <a:pt x="10159" y="22"/>
                  </a:cubicBezTo>
                  <a:cubicBezTo>
                    <a:pt x="9632" y="29"/>
                    <a:pt x="9105" y="31"/>
                    <a:pt x="8578" y="31"/>
                  </a:cubicBezTo>
                  <a:cubicBezTo>
                    <a:pt x="7525" y="31"/>
                    <a:pt x="6471" y="22"/>
                    <a:pt x="5417" y="22"/>
                  </a:cubicBezTo>
                  <a:cubicBezTo>
                    <a:pt x="3815" y="22"/>
                    <a:pt x="2213" y="22"/>
                    <a:pt x="6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674;p59">
              <a:extLst>
                <a:ext uri="{FF2B5EF4-FFF2-40B4-BE49-F238E27FC236}">
                  <a16:creationId xmlns:a16="http://schemas.microsoft.com/office/drawing/2014/main" id="{A9A849ED-036C-E07F-9D66-6B9B90B366E5}"/>
                </a:ext>
              </a:extLst>
            </p:cNvPr>
            <p:cNvSpPr/>
            <p:nvPr/>
          </p:nvSpPr>
          <p:spPr>
            <a:xfrm rot="-970049">
              <a:off x="8589616" y="3810417"/>
              <a:ext cx="222875" cy="135836"/>
            </a:xfrm>
            <a:custGeom>
              <a:avLst/>
              <a:gdLst/>
              <a:ahLst/>
              <a:cxnLst/>
              <a:rect l="l" t="t" r="r" b="b"/>
              <a:pathLst>
                <a:path w="11487" h="7001" extrusionOk="0">
                  <a:moveTo>
                    <a:pt x="525" y="1"/>
                  </a:moveTo>
                  <a:cubicBezTo>
                    <a:pt x="147" y="1"/>
                    <a:pt x="0" y="141"/>
                    <a:pt x="0" y="593"/>
                  </a:cubicBezTo>
                  <a:cubicBezTo>
                    <a:pt x="21" y="2532"/>
                    <a:pt x="21" y="4492"/>
                    <a:pt x="0" y="6431"/>
                  </a:cubicBezTo>
                  <a:cubicBezTo>
                    <a:pt x="0" y="6874"/>
                    <a:pt x="148" y="7000"/>
                    <a:pt x="569" y="7000"/>
                  </a:cubicBezTo>
                  <a:cubicBezTo>
                    <a:pt x="2287" y="6990"/>
                    <a:pt x="4005" y="6984"/>
                    <a:pt x="5725" y="6984"/>
                  </a:cubicBezTo>
                  <a:cubicBezTo>
                    <a:pt x="7445" y="6984"/>
                    <a:pt x="9168" y="6990"/>
                    <a:pt x="10896" y="7000"/>
                  </a:cubicBezTo>
                  <a:cubicBezTo>
                    <a:pt x="11318" y="7000"/>
                    <a:pt x="11466" y="6874"/>
                    <a:pt x="11466" y="6431"/>
                  </a:cubicBezTo>
                  <a:cubicBezTo>
                    <a:pt x="11444" y="4492"/>
                    <a:pt x="11444" y="2532"/>
                    <a:pt x="11466" y="593"/>
                  </a:cubicBezTo>
                  <a:cubicBezTo>
                    <a:pt x="11487" y="129"/>
                    <a:pt x="11318" y="3"/>
                    <a:pt x="10854" y="3"/>
                  </a:cubicBezTo>
                  <a:lnTo>
                    <a:pt x="611" y="3"/>
                  </a:lnTo>
                  <a:cubicBezTo>
                    <a:pt x="581" y="2"/>
                    <a:pt x="552" y="1"/>
                    <a:pt x="5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675;p59">
              <a:extLst>
                <a:ext uri="{FF2B5EF4-FFF2-40B4-BE49-F238E27FC236}">
                  <a16:creationId xmlns:a16="http://schemas.microsoft.com/office/drawing/2014/main" id="{0DDDE8CE-F969-73B7-8BDD-AFE5A77F31A5}"/>
                </a:ext>
              </a:extLst>
            </p:cNvPr>
            <p:cNvSpPr/>
            <p:nvPr/>
          </p:nvSpPr>
          <p:spPr>
            <a:xfrm rot="-970049">
              <a:off x="9595882" y="3519366"/>
              <a:ext cx="215114" cy="136204"/>
            </a:xfrm>
            <a:custGeom>
              <a:avLst/>
              <a:gdLst/>
              <a:ahLst/>
              <a:cxnLst/>
              <a:rect l="l" t="t" r="r" b="b"/>
              <a:pathLst>
                <a:path w="11087" h="7020" extrusionOk="0">
                  <a:moveTo>
                    <a:pt x="653" y="1"/>
                  </a:moveTo>
                  <a:cubicBezTo>
                    <a:pt x="190" y="1"/>
                    <a:pt x="0" y="106"/>
                    <a:pt x="0" y="633"/>
                  </a:cubicBezTo>
                  <a:cubicBezTo>
                    <a:pt x="21" y="2572"/>
                    <a:pt x="21" y="4490"/>
                    <a:pt x="0" y="6429"/>
                  </a:cubicBezTo>
                  <a:cubicBezTo>
                    <a:pt x="0" y="6893"/>
                    <a:pt x="148" y="7019"/>
                    <a:pt x="611" y="7019"/>
                  </a:cubicBezTo>
                  <a:cubicBezTo>
                    <a:pt x="2255" y="7009"/>
                    <a:pt x="3899" y="7003"/>
                    <a:pt x="5543" y="7003"/>
                  </a:cubicBezTo>
                  <a:cubicBezTo>
                    <a:pt x="7187" y="7003"/>
                    <a:pt x="8831" y="7009"/>
                    <a:pt x="10475" y="7019"/>
                  </a:cubicBezTo>
                  <a:cubicBezTo>
                    <a:pt x="10981" y="7019"/>
                    <a:pt x="11086" y="6851"/>
                    <a:pt x="11086" y="6366"/>
                  </a:cubicBezTo>
                  <a:cubicBezTo>
                    <a:pt x="11065" y="4469"/>
                    <a:pt x="11065" y="2551"/>
                    <a:pt x="11086" y="654"/>
                  </a:cubicBezTo>
                  <a:cubicBezTo>
                    <a:pt x="11086" y="148"/>
                    <a:pt x="10939" y="22"/>
                    <a:pt x="10454" y="22"/>
                  </a:cubicBezTo>
                  <a:lnTo>
                    <a:pt x="5585" y="22"/>
                  </a:lnTo>
                  <a:cubicBezTo>
                    <a:pt x="3941" y="22"/>
                    <a:pt x="2297" y="22"/>
                    <a:pt x="6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76;p59">
              <a:extLst>
                <a:ext uri="{FF2B5EF4-FFF2-40B4-BE49-F238E27FC236}">
                  <a16:creationId xmlns:a16="http://schemas.microsoft.com/office/drawing/2014/main" id="{3B2EE722-FB2B-E9E4-CBED-492F0B61A99E}"/>
                </a:ext>
              </a:extLst>
            </p:cNvPr>
            <p:cNvSpPr/>
            <p:nvPr/>
          </p:nvSpPr>
          <p:spPr>
            <a:xfrm rot="-970049">
              <a:off x="9097607" y="3664608"/>
              <a:ext cx="212669" cy="135816"/>
            </a:xfrm>
            <a:custGeom>
              <a:avLst/>
              <a:gdLst/>
              <a:ahLst/>
              <a:cxnLst/>
              <a:rect l="l" t="t" r="r" b="b"/>
              <a:pathLst>
                <a:path w="10961" h="7000" extrusionOk="0">
                  <a:moveTo>
                    <a:pt x="534" y="0"/>
                  </a:moveTo>
                  <a:cubicBezTo>
                    <a:pt x="149" y="0"/>
                    <a:pt x="1" y="157"/>
                    <a:pt x="1" y="592"/>
                  </a:cubicBezTo>
                  <a:cubicBezTo>
                    <a:pt x="22" y="2531"/>
                    <a:pt x="22" y="4491"/>
                    <a:pt x="1" y="6430"/>
                  </a:cubicBezTo>
                  <a:cubicBezTo>
                    <a:pt x="1" y="6873"/>
                    <a:pt x="169" y="6999"/>
                    <a:pt x="591" y="6999"/>
                  </a:cubicBezTo>
                  <a:cubicBezTo>
                    <a:pt x="2224" y="6989"/>
                    <a:pt x="3857" y="6983"/>
                    <a:pt x="5491" y="6983"/>
                  </a:cubicBezTo>
                  <a:cubicBezTo>
                    <a:pt x="7124" y="6983"/>
                    <a:pt x="8758" y="6989"/>
                    <a:pt x="10391" y="6999"/>
                  </a:cubicBezTo>
                  <a:cubicBezTo>
                    <a:pt x="10791" y="6999"/>
                    <a:pt x="10960" y="6873"/>
                    <a:pt x="10960" y="6430"/>
                  </a:cubicBezTo>
                  <a:cubicBezTo>
                    <a:pt x="10939" y="4491"/>
                    <a:pt x="10939" y="2531"/>
                    <a:pt x="10960" y="592"/>
                  </a:cubicBezTo>
                  <a:cubicBezTo>
                    <a:pt x="10960" y="107"/>
                    <a:pt x="10791" y="2"/>
                    <a:pt x="10349" y="2"/>
                  </a:cubicBezTo>
                  <a:lnTo>
                    <a:pt x="612" y="2"/>
                  </a:lnTo>
                  <a:cubicBezTo>
                    <a:pt x="585" y="1"/>
                    <a:pt x="559" y="0"/>
                    <a:pt x="5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77;p59">
              <a:extLst>
                <a:ext uri="{FF2B5EF4-FFF2-40B4-BE49-F238E27FC236}">
                  <a16:creationId xmlns:a16="http://schemas.microsoft.com/office/drawing/2014/main" id="{92C66EBB-2862-6F51-D257-BE98193E756A}"/>
                </a:ext>
              </a:extLst>
            </p:cNvPr>
            <p:cNvSpPr/>
            <p:nvPr/>
          </p:nvSpPr>
          <p:spPr>
            <a:xfrm rot="-970049">
              <a:off x="8090987" y="3956405"/>
              <a:ext cx="210612" cy="135836"/>
            </a:xfrm>
            <a:custGeom>
              <a:avLst/>
              <a:gdLst/>
              <a:ahLst/>
              <a:cxnLst/>
              <a:rect l="l" t="t" r="r" b="b"/>
              <a:pathLst>
                <a:path w="10855" h="7001" extrusionOk="0">
                  <a:moveTo>
                    <a:pt x="654" y="1"/>
                  </a:moveTo>
                  <a:cubicBezTo>
                    <a:pt x="169" y="1"/>
                    <a:pt x="22" y="127"/>
                    <a:pt x="22" y="633"/>
                  </a:cubicBezTo>
                  <a:cubicBezTo>
                    <a:pt x="43" y="2530"/>
                    <a:pt x="43" y="4448"/>
                    <a:pt x="22" y="6345"/>
                  </a:cubicBezTo>
                  <a:cubicBezTo>
                    <a:pt x="0" y="6893"/>
                    <a:pt x="211" y="6998"/>
                    <a:pt x="717" y="6998"/>
                  </a:cubicBezTo>
                  <a:cubicBezTo>
                    <a:pt x="1230" y="6991"/>
                    <a:pt x="1745" y="6989"/>
                    <a:pt x="2262" y="6989"/>
                  </a:cubicBezTo>
                  <a:cubicBezTo>
                    <a:pt x="3295" y="6989"/>
                    <a:pt x="4335" y="6998"/>
                    <a:pt x="5375" y="6998"/>
                  </a:cubicBezTo>
                  <a:cubicBezTo>
                    <a:pt x="6443" y="6998"/>
                    <a:pt x="7511" y="6989"/>
                    <a:pt x="8572" y="6989"/>
                  </a:cubicBezTo>
                  <a:cubicBezTo>
                    <a:pt x="9103" y="6989"/>
                    <a:pt x="9632" y="6991"/>
                    <a:pt x="10159" y="6998"/>
                  </a:cubicBezTo>
                  <a:cubicBezTo>
                    <a:pt x="10191" y="6999"/>
                    <a:pt x="10221" y="7000"/>
                    <a:pt x="10250" y="7000"/>
                  </a:cubicBezTo>
                  <a:cubicBezTo>
                    <a:pt x="10706" y="7000"/>
                    <a:pt x="10855" y="6840"/>
                    <a:pt x="10855" y="6345"/>
                  </a:cubicBezTo>
                  <a:cubicBezTo>
                    <a:pt x="10812" y="4448"/>
                    <a:pt x="10812" y="2572"/>
                    <a:pt x="10855" y="675"/>
                  </a:cubicBezTo>
                  <a:cubicBezTo>
                    <a:pt x="10855" y="191"/>
                    <a:pt x="10728" y="1"/>
                    <a:pt x="10180" y="1"/>
                  </a:cubicBezTo>
                  <a:cubicBezTo>
                    <a:pt x="8599" y="11"/>
                    <a:pt x="7014" y="17"/>
                    <a:pt x="5425" y="17"/>
                  </a:cubicBezTo>
                  <a:cubicBezTo>
                    <a:pt x="3836" y="17"/>
                    <a:pt x="2245" y="11"/>
                    <a:pt x="6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78;p59">
              <a:extLst>
                <a:ext uri="{FF2B5EF4-FFF2-40B4-BE49-F238E27FC236}">
                  <a16:creationId xmlns:a16="http://schemas.microsoft.com/office/drawing/2014/main" id="{70FE440F-CB72-D52B-9445-BD9922CBC5F7}"/>
                </a:ext>
              </a:extLst>
            </p:cNvPr>
            <p:cNvSpPr/>
            <p:nvPr/>
          </p:nvSpPr>
          <p:spPr>
            <a:xfrm rot="-970049">
              <a:off x="7574270" y="3471541"/>
              <a:ext cx="2381597" cy="596854"/>
            </a:xfrm>
            <a:custGeom>
              <a:avLst/>
              <a:gdLst/>
              <a:ahLst/>
              <a:cxnLst/>
              <a:rect l="l" t="t" r="r" b="b"/>
              <a:pathLst>
                <a:path w="122748" h="30762" extrusionOk="0">
                  <a:moveTo>
                    <a:pt x="22318" y="7534"/>
                  </a:moveTo>
                  <a:cubicBezTo>
                    <a:pt x="22778" y="7534"/>
                    <a:pt x="22910" y="7712"/>
                    <a:pt x="22910" y="8210"/>
                  </a:cubicBezTo>
                  <a:cubicBezTo>
                    <a:pt x="22868" y="10254"/>
                    <a:pt x="22868" y="12320"/>
                    <a:pt x="22910" y="14385"/>
                  </a:cubicBezTo>
                  <a:cubicBezTo>
                    <a:pt x="22910" y="14912"/>
                    <a:pt x="22762" y="15060"/>
                    <a:pt x="22235" y="15060"/>
                  </a:cubicBezTo>
                  <a:cubicBezTo>
                    <a:pt x="21561" y="15053"/>
                    <a:pt x="20887" y="15050"/>
                    <a:pt x="20212" y="15050"/>
                  </a:cubicBezTo>
                  <a:cubicBezTo>
                    <a:pt x="18863" y="15050"/>
                    <a:pt x="17514" y="15060"/>
                    <a:pt x="16166" y="15060"/>
                  </a:cubicBezTo>
                  <a:cubicBezTo>
                    <a:pt x="14859" y="15060"/>
                    <a:pt x="13543" y="15050"/>
                    <a:pt x="12223" y="15050"/>
                  </a:cubicBezTo>
                  <a:cubicBezTo>
                    <a:pt x="11564" y="15050"/>
                    <a:pt x="10903" y="15053"/>
                    <a:pt x="10243" y="15060"/>
                  </a:cubicBezTo>
                  <a:cubicBezTo>
                    <a:pt x="9716" y="15060"/>
                    <a:pt x="9590" y="14912"/>
                    <a:pt x="9590" y="14385"/>
                  </a:cubicBezTo>
                  <a:cubicBezTo>
                    <a:pt x="9611" y="12320"/>
                    <a:pt x="9611" y="10254"/>
                    <a:pt x="9590" y="8189"/>
                  </a:cubicBezTo>
                  <a:cubicBezTo>
                    <a:pt x="9569" y="7683"/>
                    <a:pt x="9737" y="7536"/>
                    <a:pt x="10264" y="7536"/>
                  </a:cubicBezTo>
                  <a:cubicBezTo>
                    <a:pt x="12256" y="7546"/>
                    <a:pt x="14253" y="7551"/>
                    <a:pt x="16250" y="7551"/>
                  </a:cubicBezTo>
                  <a:cubicBezTo>
                    <a:pt x="18247" y="7551"/>
                    <a:pt x="20244" y="7546"/>
                    <a:pt x="22235" y="7536"/>
                  </a:cubicBezTo>
                  <a:cubicBezTo>
                    <a:pt x="22264" y="7534"/>
                    <a:pt x="22291" y="7534"/>
                    <a:pt x="22318" y="7534"/>
                  </a:cubicBezTo>
                  <a:close/>
                  <a:moveTo>
                    <a:pt x="49023" y="7536"/>
                  </a:moveTo>
                  <a:cubicBezTo>
                    <a:pt x="49466" y="7536"/>
                    <a:pt x="49634" y="7641"/>
                    <a:pt x="49634" y="8126"/>
                  </a:cubicBezTo>
                  <a:cubicBezTo>
                    <a:pt x="49613" y="10233"/>
                    <a:pt x="49613" y="12341"/>
                    <a:pt x="49634" y="14449"/>
                  </a:cubicBezTo>
                  <a:cubicBezTo>
                    <a:pt x="49655" y="14954"/>
                    <a:pt x="49445" y="15060"/>
                    <a:pt x="48981" y="15060"/>
                  </a:cubicBezTo>
                  <a:lnTo>
                    <a:pt x="42995" y="15060"/>
                  </a:lnTo>
                  <a:cubicBezTo>
                    <a:pt x="41661" y="15060"/>
                    <a:pt x="40326" y="15050"/>
                    <a:pt x="38997" y="15050"/>
                  </a:cubicBezTo>
                  <a:cubicBezTo>
                    <a:pt x="38333" y="15050"/>
                    <a:pt x="37670" y="15053"/>
                    <a:pt x="37010" y="15060"/>
                  </a:cubicBezTo>
                  <a:cubicBezTo>
                    <a:pt x="36504" y="15060"/>
                    <a:pt x="36314" y="14933"/>
                    <a:pt x="36314" y="14406"/>
                  </a:cubicBezTo>
                  <a:cubicBezTo>
                    <a:pt x="36335" y="12320"/>
                    <a:pt x="36335" y="10233"/>
                    <a:pt x="36314" y="8147"/>
                  </a:cubicBezTo>
                  <a:cubicBezTo>
                    <a:pt x="36314" y="7704"/>
                    <a:pt x="36441" y="7536"/>
                    <a:pt x="36904" y="7536"/>
                  </a:cubicBezTo>
                  <a:close/>
                  <a:moveTo>
                    <a:pt x="76317" y="7515"/>
                  </a:moveTo>
                  <a:cubicBezTo>
                    <a:pt x="76780" y="7515"/>
                    <a:pt x="76907" y="7683"/>
                    <a:pt x="76907" y="8126"/>
                  </a:cubicBezTo>
                  <a:cubicBezTo>
                    <a:pt x="76886" y="10233"/>
                    <a:pt x="76886" y="12341"/>
                    <a:pt x="76907" y="14449"/>
                  </a:cubicBezTo>
                  <a:cubicBezTo>
                    <a:pt x="76907" y="14975"/>
                    <a:pt x="76696" y="15060"/>
                    <a:pt x="76254" y="15060"/>
                  </a:cubicBezTo>
                  <a:lnTo>
                    <a:pt x="64409" y="15060"/>
                  </a:lnTo>
                  <a:cubicBezTo>
                    <a:pt x="63924" y="15060"/>
                    <a:pt x="63713" y="14975"/>
                    <a:pt x="63713" y="14406"/>
                  </a:cubicBezTo>
                  <a:cubicBezTo>
                    <a:pt x="63734" y="12320"/>
                    <a:pt x="63734" y="10254"/>
                    <a:pt x="63713" y="8168"/>
                  </a:cubicBezTo>
                  <a:cubicBezTo>
                    <a:pt x="63713" y="7683"/>
                    <a:pt x="63840" y="7515"/>
                    <a:pt x="64346" y="7515"/>
                  </a:cubicBezTo>
                  <a:cubicBezTo>
                    <a:pt x="66337" y="7525"/>
                    <a:pt x="68334" y="7530"/>
                    <a:pt x="70331" y="7530"/>
                  </a:cubicBezTo>
                  <a:cubicBezTo>
                    <a:pt x="72328" y="7530"/>
                    <a:pt x="74325" y="7525"/>
                    <a:pt x="76317" y="7515"/>
                  </a:cubicBezTo>
                  <a:close/>
                  <a:moveTo>
                    <a:pt x="88562" y="7515"/>
                  </a:moveTo>
                  <a:cubicBezTo>
                    <a:pt x="89026" y="7515"/>
                    <a:pt x="89152" y="7683"/>
                    <a:pt x="89152" y="8126"/>
                  </a:cubicBezTo>
                  <a:cubicBezTo>
                    <a:pt x="89131" y="10233"/>
                    <a:pt x="89131" y="12341"/>
                    <a:pt x="89152" y="14449"/>
                  </a:cubicBezTo>
                  <a:cubicBezTo>
                    <a:pt x="89152" y="14912"/>
                    <a:pt x="89005" y="15060"/>
                    <a:pt x="88541" y="15060"/>
                  </a:cubicBezTo>
                  <a:cubicBezTo>
                    <a:pt x="88000" y="15053"/>
                    <a:pt x="87459" y="15050"/>
                    <a:pt x="86918" y="15050"/>
                  </a:cubicBezTo>
                  <a:cubicBezTo>
                    <a:pt x="85836" y="15050"/>
                    <a:pt x="84754" y="15060"/>
                    <a:pt x="83672" y="15060"/>
                  </a:cubicBezTo>
                  <a:cubicBezTo>
                    <a:pt x="82576" y="15060"/>
                    <a:pt x="81499" y="15050"/>
                    <a:pt x="80422" y="15050"/>
                  </a:cubicBezTo>
                  <a:cubicBezTo>
                    <a:pt x="79883" y="15050"/>
                    <a:pt x="79345" y="15053"/>
                    <a:pt x="78804" y="15060"/>
                  </a:cubicBezTo>
                  <a:cubicBezTo>
                    <a:pt x="78340" y="15060"/>
                    <a:pt x="78193" y="14891"/>
                    <a:pt x="78193" y="14449"/>
                  </a:cubicBezTo>
                  <a:cubicBezTo>
                    <a:pt x="78214" y="12341"/>
                    <a:pt x="78214" y="10233"/>
                    <a:pt x="78193" y="8126"/>
                  </a:cubicBezTo>
                  <a:cubicBezTo>
                    <a:pt x="78193" y="7662"/>
                    <a:pt x="78340" y="7515"/>
                    <a:pt x="78804" y="7515"/>
                  </a:cubicBezTo>
                  <a:cubicBezTo>
                    <a:pt x="80427" y="7525"/>
                    <a:pt x="82049" y="7530"/>
                    <a:pt x="83675" y="7530"/>
                  </a:cubicBezTo>
                  <a:cubicBezTo>
                    <a:pt x="85300" y="7530"/>
                    <a:pt x="86929" y="7525"/>
                    <a:pt x="88562" y="7515"/>
                  </a:cubicBezTo>
                  <a:close/>
                  <a:moveTo>
                    <a:pt x="103041" y="7515"/>
                  </a:moveTo>
                  <a:cubicBezTo>
                    <a:pt x="103505" y="7515"/>
                    <a:pt x="103652" y="7683"/>
                    <a:pt x="103652" y="8126"/>
                  </a:cubicBezTo>
                  <a:cubicBezTo>
                    <a:pt x="103631" y="10233"/>
                    <a:pt x="103610" y="12341"/>
                    <a:pt x="103652" y="14449"/>
                  </a:cubicBezTo>
                  <a:cubicBezTo>
                    <a:pt x="103652" y="14975"/>
                    <a:pt x="103442" y="15060"/>
                    <a:pt x="102978" y="15060"/>
                  </a:cubicBezTo>
                  <a:lnTo>
                    <a:pt x="97056" y="15060"/>
                  </a:lnTo>
                  <a:cubicBezTo>
                    <a:pt x="95735" y="15060"/>
                    <a:pt x="94405" y="15050"/>
                    <a:pt x="93078" y="15050"/>
                  </a:cubicBezTo>
                  <a:cubicBezTo>
                    <a:pt x="92414" y="15050"/>
                    <a:pt x="91751" y="15053"/>
                    <a:pt x="91091" y="15060"/>
                  </a:cubicBezTo>
                  <a:cubicBezTo>
                    <a:pt x="90585" y="15060"/>
                    <a:pt x="90459" y="14891"/>
                    <a:pt x="90459" y="14406"/>
                  </a:cubicBezTo>
                  <a:cubicBezTo>
                    <a:pt x="90480" y="12341"/>
                    <a:pt x="90480" y="10254"/>
                    <a:pt x="90459" y="8168"/>
                  </a:cubicBezTo>
                  <a:cubicBezTo>
                    <a:pt x="90438" y="7683"/>
                    <a:pt x="90585" y="7515"/>
                    <a:pt x="91070" y="7515"/>
                  </a:cubicBezTo>
                  <a:cubicBezTo>
                    <a:pt x="93072" y="7525"/>
                    <a:pt x="95069" y="7530"/>
                    <a:pt x="97064" y="7530"/>
                  </a:cubicBezTo>
                  <a:cubicBezTo>
                    <a:pt x="99058" y="7530"/>
                    <a:pt x="101050" y="7525"/>
                    <a:pt x="103041" y="7515"/>
                  </a:cubicBezTo>
                  <a:close/>
                  <a:moveTo>
                    <a:pt x="115371" y="7515"/>
                  </a:moveTo>
                  <a:cubicBezTo>
                    <a:pt x="115856" y="7515"/>
                    <a:pt x="116024" y="7641"/>
                    <a:pt x="116024" y="8147"/>
                  </a:cubicBezTo>
                  <a:cubicBezTo>
                    <a:pt x="116003" y="10254"/>
                    <a:pt x="116003" y="12362"/>
                    <a:pt x="116024" y="14470"/>
                  </a:cubicBezTo>
                  <a:cubicBezTo>
                    <a:pt x="116024" y="14933"/>
                    <a:pt x="115877" y="15060"/>
                    <a:pt x="115413" y="15060"/>
                  </a:cubicBezTo>
                  <a:cubicBezTo>
                    <a:pt x="114865" y="15053"/>
                    <a:pt x="114317" y="15050"/>
                    <a:pt x="113769" y="15050"/>
                  </a:cubicBezTo>
                  <a:cubicBezTo>
                    <a:pt x="112673" y="15050"/>
                    <a:pt x="111577" y="15060"/>
                    <a:pt x="110481" y="15060"/>
                  </a:cubicBezTo>
                  <a:cubicBezTo>
                    <a:pt x="109399" y="15060"/>
                    <a:pt x="108317" y="15050"/>
                    <a:pt x="107235" y="15050"/>
                  </a:cubicBezTo>
                  <a:cubicBezTo>
                    <a:pt x="106694" y="15050"/>
                    <a:pt x="106154" y="15053"/>
                    <a:pt x="105613" y="15060"/>
                  </a:cubicBezTo>
                  <a:cubicBezTo>
                    <a:pt x="105128" y="15060"/>
                    <a:pt x="104938" y="14933"/>
                    <a:pt x="104938" y="14385"/>
                  </a:cubicBezTo>
                  <a:cubicBezTo>
                    <a:pt x="104959" y="12320"/>
                    <a:pt x="104959" y="10233"/>
                    <a:pt x="104938" y="8147"/>
                  </a:cubicBezTo>
                  <a:cubicBezTo>
                    <a:pt x="104917" y="7662"/>
                    <a:pt x="105086" y="7515"/>
                    <a:pt x="105570" y="7515"/>
                  </a:cubicBezTo>
                  <a:cubicBezTo>
                    <a:pt x="107204" y="7525"/>
                    <a:pt x="108837" y="7530"/>
                    <a:pt x="110471" y="7530"/>
                  </a:cubicBezTo>
                  <a:cubicBezTo>
                    <a:pt x="112104" y="7530"/>
                    <a:pt x="113737" y="7525"/>
                    <a:pt x="115371" y="7515"/>
                  </a:cubicBezTo>
                  <a:close/>
                  <a:moveTo>
                    <a:pt x="61795" y="7536"/>
                  </a:moveTo>
                  <a:cubicBezTo>
                    <a:pt x="62259" y="7536"/>
                    <a:pt x="62407" y="7662"/>
                    <a:pt x="62407" y="8126"/>
                  </a:cubicBezTo>
                  <a:cubicBezTo>
                    <a:pt x="62385" y="10233"/>
                    <a:pt x="62385" y="12341"/>
                    <a:pt x="62407" y="14449"/>
                  </a:cubicBezTo>
                  <a:cubicBezTo>
                    <a:pt x="62407" y="14891"/>
                    <a:pt x="62322" y="15081"/>
                    <a:pt x="61837" y="15081"/>
                  </a:cubicBezTo>
                  <a:cubicBezTo>
                    <a:pt x="60109" y="15070"/>
                    <a:pt x="58386" y="15065"/>
                    <a:pt x="56666" y="15065"/>
                  </a:cubicBezTo>
                  <a:cubicBezTo>
                    <a:pt x="54946" y="15065"/>
                    <a:pt x="53228" y="15070"/>
                    <a:pt x="51510" y="15081"/>
                  </a:cubicBezTo>
                  <a:cubicBezTo>
                    <a:pt x="51089" y="15081"/>
                    <a:pt x="50941" y="14954"/>
                    <a:pt x="50941" y="14512"/>
                  </a:cubicBezTo>
                  <a:cubicBezTo>
                    <a:pt x="50941" y="12383"/>
                    <a:pt x="50941" y="10254"/>
                    <a:pt x="50941" y="8147"/>
                  </a:cubicBezTo>
                  <a:cubicBezTo>
                    <a:pt x="50920" y="7662"/>
                    <a:pt x="51110" y="7557"/>
                    <a:pt x="51552" y="7557"/>
                  </a:cubicBezTo>
                  <a:lnTo>
                    <a:pt x="56737" y="7557"/>
                  </a:lnTo>
                  <a:cubicBezTo>
                    <a:pt x="58423" y="7557"/>
                    <a:pt x="60109" y="7557"/>
                    <a:pt x="61795" y="7536"/>
                  </a:cubicBezTo>
                  <a:close/>
                  <a:moveTo>
                    <a:pt x="34354" y="7557"/>
                  </a:moveTo>
                  <a:cubicBezTo>
                    <a:pt x="34839" y="7557"/>
                    <a:pt x="35029" y="7683"/>
                    <a:pt x="35029" y="8210"/>
                  </a:cubicBezTo>
                  <a:cubicBezTo>
                    <a:pt x="35008" y="10297"/>
                    <a:pt x="35008" y="12383"/>
                    <a:pt x="35029" y="14470"/>
                  </a:cubicBezTo>
                  <a:cubicBezTo>
                    <a:pt x="35029" y="14954"/>
                    <a:pt x="34881" y="15102"/>
                    <a:pt x="34396" y="15102"/>
                  </a:cubicBezTo>
                  <a:cubicBezTo>
                    <a:pt x="32805" y="15091"/>
                    <a:pt x="31214" y="15086"/>
                    <a:pt x="29623" y="15086"/>
                  </a:cubicBezTo>
                  <a:cubicBezTo>
                    <a:pt x="28031" y="15086"/>
                    <a:pt x="26440" y="15091"/>
                    <a:pt x="24849" y="15102"/>
                  </a:cubicBezTo>
                  <a:cubicBezTo>
                    <a:pt x="24385" y="15102"/>
                    <a:pt x="24196" y="14975"/>
                    <a:pt x="24196" y="14470"/>
                  </a:cubicBezTo>
                  <a:cubicBezTo>
                    <a:pt x="24217" y="12362"/>
                    <a:pt x="24217" y="10254"/>
                    <a:pt x="24196" y="8147"/>
                  </a:cubicBezTo>
                  <a:cubicBezTo>
                    <a:pt x="24196" y="7683"/>
                    <a:pt x="24364" y="7557"/>
                    <a:pt x="24807" y="7557"/>
                  </a:cubicBezTo>
                  <a:lnTo>
                    <a:pt x="29612" y="7557"/>
                  </a:lnTo>
                  <a:cubicBezTo>
                    <a:pt x="30666" y="7557"/>
                    <a:pt x="31720" y="7566"/>
                    <a:pt x="32773" y="7566"/>
                  </a:cubicBezTo>
                  <a:cubicBezTo>
                    <a:pt x="33300" y="7566"/>
                    <a:pt x="33827" y="7564"/>
                    <a:pt x="34354" y="7557"/>
                  </a:cubicBezTo>
                  <a:close/>
                  <a:moveTo>
                    <a:pt x="34375" y="16472"/>
                  </a:moveTo>
                  <a:cubicBezTo>
                    <a:pt x="34923" y="16472"/>
                    <a:pt x="35029" y="16683"/>
                    <a:pt x="35029" y="17167"/>
                  </a:cubicBezTo>
                  <a:cubicBezTo>
                    <a:pt x="35008" y="19043"/>
                    <a:pt x="34986" y="20940"/>
                    <a:pt x="35029" y="22816"/>
                  </a:cubicBezTo>
                  <a:cubicBezTo>
                    <a:pt x="35029" y="23343"/>
                    <a:pt x="34881" y="23490"/>
                    <a:pt x="34354" y="23490"/>
                  </a:cubicBezTo>
                  <a:cubicBezTo>
                    <a:pt x="33820" y="23483"/>
                    <a:pt x="33286" y="23481"/>
                    <a:pt x="32752" y="23481"/>
                  </a:cubicBezTo>
                  <a:cubicBezTo>
                    <a:pt x="31685" y="23481"/>
                    <a:pt x="30617" y="23490"/>
                    <a:pt x="29549" y="23490"/>
                  </a:cubicBezTo>
                  <a:cubicBezTo>
                    <a:pt x="28509" y="23490"/>
                    <a:pt x="27479" y="23481"/>
                    <a:pt x="26445" y="23481"/>
                  </a:cubicBezTo>
                  <a:cubicBezTo>
                    <a:pt x="25928" y="23481"/>
                    <a:pt x="25411" y="23483"/>
                    <a:pt x="24891" y="23490"/>
                  </a:cubicBezTo>
                  <a:cubicBezTo>
                    <a:pt x="24385" y="23490"/>
                    <a:pt x="24196" y="23385"/>
                    <a:pt x="24196" y="22837"/>
                  </a:cubicBezTo>
                  <a:cubicBezTo>
                    <a:pt x="24217" y="20940"/>
                    <a:pt x="24217" y="19022"/>
                    <a:pt x="24196" y="17125"/>
                  </a:cubicBezTo>
                  <a:cubicBezTo>
                    <a:pt x="24196" y="16619"/>
                    <a:pt x="24343" y="16472"/>
                    <a:pt x="24828" y="16472"/>
                  </a:cubicBezTo>
                  <a:cubicBezTo>
                    <a:pt x="26665" y="16484"/>
                    <a:pt x="28503" y="16496"/>
                    <a:pt x="30340" y="16496"/>
                  </a:cubicBezTo>
                  <a:cubicBezTo>
                    <a:pt x="31685" y="16496"/>
                    <a:pt x="33030" y="16490"/>
                    <a:pt x="34375" y="16472"/>
                  </a:cubicBezTo>
                  <a:close/>
                  <a:moveTo>
                    <a:pt x="102999" y="16493"/>
                  </a:moveTo>
                  <a:cubicBezTo>
                    <a:pt x="103484" y="16493"/>
                    <a:pt x="103652" y="16619"/>
                    <a:pt x="103652" y="17125"/>
                  </a:cubicBezTo>
                  <a:cubicBezTo>
                    <a:pt x="103610" y="19022"/>
                    <a:pt x="103610" y="20940"/>
                    <a:pt x="103652" y="22837"/>
                  </a:cubicBezTo>
                  <a:cubicBezTo>
                    <a:pt x="103652" y="23385"/>
                    <a:pt x="103463" y="23490"/>
                    <a:pt x="102957" y="23490"/>
                  </a:cubicBezTo>
                  <a:lnTo>
                    <a:pt x="96971" y="23490"/>
                  </a:lnTo>
                  <a:cubicBezTo>
                    <a:pt x="95679" y="23490"/>
                    <a:pt x="94377" y="23481"/>
                    <a:pt x="93078" y="23481"/>
                  </a:cubicBezTo>
                  <a:cubicBezTo>
                    <a:pt x="92428" y="23481"/>
                    <a:pt x="91780" y="23483"/>
                    <a:pt x="91133" y="23490"/>
                  </a:cubicBezTo>
                  <a:cubicBezTo>
                    <a:pt x="91103" y="23491"/>
                    <a:pt x="91074" y="23492"/>
                    <a:pt x="91045" y="23492"/>
                  </a:cubicBezTo>
                  <a:cubicBezTo>
                    <a:pt x="90608" y="23492"/>
                    <a:pt x="90459" y="23332"/>
                    <a:pt x="90459" y="22837"/>
                  </a:cubicBezTo>
                  <a:cubicBezTo>
                    <a:pt x="90480" y="20940"/>
                    <a:pt x="90480" y="19064"/>
                    <a:pt x="90459" y="17188"/>
                  </a:cubicBezTo>
                  <a:cubicBezTo>
                    <a:pt x="90438" y="16683"/>
                    <a:pt x="90543" y="16493"/>
                    <a:pt x="91091" y="16493"/>
                  </a:cubicBezTo>
                  <a:cubicBezTo>
                    <a:pt x="93083" y="16503"/>
                    <a:pt x="95069" y="16509"/>
                    <a:pt x="97053" y="16509"/>
                  </a:cubicBezTo>
                  <a:cubicBezTo>
                    <a:pt x="99037" y="16509"/>
                    <a:pt x="101018" y="16503"/>
                    <a:pt x="102999" y="16493"/>
                  </a:cubicBezTo>
                  <a:close/>
                  <a:moveTo>
                    <a:pt x="22172" y="16493"/>
                  </a:moveTo>
                  <a:cubicBezTo>
                    <a:pt x="22762" y="16493"/>
                    <a:pt x="22910" y="16683"/>
                    <a:pt x="22910" y="17252"/>
                  </a:cubicBezTo>
                  <a:cubicBezTo>
                    <a:pt x="22868" y="19127"/>
                    <a:pt x="22868" y="20982"/>
                    <a:pt x="22910" y="22858"/>
                  </a:cubicBezTo>
                  <a:cubicBezTo>
                    <a:pt x="22910" y="23385"/>
                    <a:pt x="22741" y="23511"/>
                    <a:pt x="22214" y="23511"/>
                  </a:cubicBezTo>
                  <a:cubicBezTo>
                    <a:pt x="20223" y="23501"/>
                    <a:pt x="18226" y="23495"/>
                    <a:pt x="16229" y="23495"/>
                  </a:cubicBezTo>
                  <a:cubicBezTo>
                    <a:pt x="14232" y="23495"/>
                    <a:pt x="12235" y="23501"/>
                    <a:pt x="10243" y="23511"/>
                  </a:cubicBezTo>
                  <a:cubicBezTo>
                    <a:pt x="9716" y="23511"/>
                    <a:pt x="9590" y="23343"/>
                    <a:pt x="9590" y="22837"/>
                  </a:cubicBezTo>
                  <a:cubicBezTo>
                    <a:pt x="9611" y="20940"/>
                    <a:pt x="9611" y="19064"/>
                    <a:pt x="9590" y="17167"/>
                  </a:cubicBezTo>
                  <a:cubicBezTo>
                    <a:pt x="9569" y="16640"/>
                    <a:pt x="9737" y="16514"/>
                    <a:pt x="10264" y="16514"/>
                  </a:cubicBezTo>
                  <a:lnTo>
                    <a:pt x="16250" y="16514"/>
                  </a:lnTo>
                  <a:cubicBezTo>
                    <a:pt x="17240" y="16514"/>
                    <a:pt x="18226" y="16519"/>
                    <a:pt x="19211" y="16519"/>
                  </a:cubicBezTo>
                  <a:cubicBezTo>
                    <a:pt x="20196" y="16519"/>
                    <a:pt x="21182" y="16514"/>
                    <a:pt x="22172" y="16493"/>
                  </a:cubicBezTo>
                  <a:close/>
                  <a:moveTo>
                    <a:pt x="49051" y="16512"/>
                  </a:moveTo>
                  <a:cubicBezTo>
                    <a:pt x="49504" y="16512"/>
                    <a:pt x="49634" y="16672"/>
                    <a:pt x="49634" y="17167"/>
                  </a:cubicBezTo>
                  <a:cubicBezTo>
                    <a:pt x="49613" y="19085"/>
                    <a:pt x="49613" y="21003"/>
                    <a:pt x="49634" y="22900"/>
                  </a:cubicBezTo>
                  <a:cubicBezTo>
                    <a:pt x="49634" y="23364"/>
                    <a:pt x="49508" y="23511"/>
                    <a:pt x="49044" y="23511"/>
                  </a:cubicBezTo>
                  <a:cubicBezTo>
                    <a:pt x="47021" y="23501"/>
                    <a:pt x="44998" y="23495"/>
                    <a:pt x="42977" y="23495"/>
                  </a:cubicBezTo>
                  <a:cubicBezTo>
                    <a:pt x="40956" y="23495"/>
                    <a:pt x="38938" y="23501"/>
                    <a:pt x="36925" y="23511"/>
                  </a:cubicBezTo>
                  <a:cubicBezTo>
                    <a:pt x="36462" y="23511"/>
                    <a:pt x="36314" y="23364"/>
                    <a:pt x="36314" y="22900"/>
                  </a:cubicBezTo>
                  <a:cubicBezTo>
                    <a:pt x="36335" y="20982"/>
                    <a:pt x="36335" y="19043"/>
                    <a:pt x="36314" y="17104"/>
                  </a:cubicBezTo>
                  <a:cubicBezTo>
                    <a:pt x="36314" y="16662"/>
                    <a:pt x="36462" y="16514"/>
                    <a:pt x="36925" y="16514"/>
                  </a:cubicBezTo>
                  <a:lnTo>
                    <a:pt x="48960" y="16514"/>
                  </a:lnTo>
                  <a:cubicBezTo>
                    <a:pt x="48992" y="16513"/>
                    <a:pt x="49022" y="16512"/>
                    <a:pt x="49051" y="16512"/>
                  </a:cubicBezTo>
                  <a:close/>
                  <a:moveTo>
                    <a:pt x="61816" y="16514"/>
                  </a:moveTo>
                  <a:cubicBezTo>
                    <a:pt x="62259" y="16514"/>
                    <a:pt x="62428" y="16640"/>
                    <a:pt x="62428" y="17104"/>
                  </a:cubicBezTo>
                  <a:cubicBezTo>
                    <a:pt x="62407" y="19043"/>
                    <a:pt x="62407" y="21003"/>
                    <a:pt x="62428" y="22963"/>
                  </a:cubicBezTo>
                  <a:cubicBezTo>
                    <a:pt x="62428" y="23385"/>
                    <a:pt x="62259" y="23511"/>
                    <a:pt x="61837" y="23511"/>
                  </a:cubicBezTo>
                  <a:cubicBezTo>
                    <a:pt x="60120" y="23501"/>
                    <a:pt x="58397" y="23495"/>
                    <a:pt x="56674" y="23495"/>
                  </a:cubicBezTo>
                  <a:cubicBezTo>
                    <a:pt x="54951" y="23495"/>
                    <a:pt x="53228" y="23501"/>
                    <a:pt x="51510" y="23511"/>
                  </a:cubicBezTo>
                  <a:cubicBezTo>
                    <a:pt x="51089" y="23511"/>
                    <a:pt x="50941" y="23385"/>
                    <a:pt x="50941" y="22942"/>
                  </a:cubicBezTo>
                  <a:cubicBezTo>
                    <a:pt x="50962" y="21003"/>
                    <a:pt x="50962" y="19043"/>
                    <a:pt x="50941" y="17104"/>
                  </a:cubicBezTo>
                  <a:cubicBezTo>
                    <a:pt x="50941" y="16619"/>
                    <a:pt x="51110" y="16514"/>
                    <a:pt x="51552" y="16514"/>
                  </a:cubicBezTo>
                  <a:close/>
                  <a:moveTo>
                    <a:pt x="76232" y="16514"/>
                  </a:moveTo>
                  <a:cubicBezTo>
                    <a:pt x="76717" y="16514"/>
                    <a:pt x="76907" y="16640"/>
                    <a:pt x="76907" y="17167"/>
                  </a:cubicBezTo>
                  <a:cubicBezTo>
                    <a:pt x="76886" y="19085"/>
                    <a:pt x="76886" y="20982"/>
                    <a:pt x="76907" y="22900"/>
                  </a:cubicBezTo>
                  <a:cubicBezTo>
                    <a:pt x="76907" y="23406"/>
                    <a:pt x="76738" y="23511"/>
                    <a:pt x="76254" y="23511"/>
                  </a:cubicBezTo>
                  <a:lnTo>
                    <a:pt x="64367" y="23511"/>
                  </a:lnTo>
                  <a:cubicBezTo>
                    <a:pt x="63882" y="23511"/>
                    <a:pt x="63713" y="23406"/>
                    <a:pt x="63713" y="22900"/>
                  </a:cubicBezTo>
                  <a:cubicBezTo>
                    <a:pt x="63734" y="20961"/>
                    <a:pt x="63734" y="19022"/>
                    <a:pt x="63713" y="17104"/>
                  </a:cubicBezTo>
                  <a:cubicBezTo>
                    <a:pt x="63713" y="16619"/>
                    <a:pt x="63882" y="16514"/>
                    <a:pt x="64324" y="16514"/>
                  </a:cubicBezTo>
                  <a:close/>
                  <a:moveTo>
                    <a:pt x="88541" y="16514"/>
                  </a:moveTo>
                  <a:cubicBezTo>
                    <a:pt x="88983" y="16514"/>
                    <a:pt x="89152" y="16619"/>
                    <a:pt x="89152" y="17104"/>
                  </a:cubicBezTo>
                  <a:cubicBezTo>
                    <a:pt x="89131" y="19043"/>
                    <a:pt x="89131" y="21003"/>
                    <a:pt x="89152" y="22942"/>
                  </a:cubicBezTo>
                  <a:cubicBezTo>
                    <a:pt x="89152" y="23385"/>
                    <a:pt x="89005" y="23511"/>
                    <a:pt x="88583" y="23511"/>
                  </a:cubicBezTo>
                  <a:cubicBezTo>
                    <a:pt x="86950" y="23501"/>
                    <a:pt x="85316" y="23495"/>
                    <a:pt x="83683" y="23495"/>
                  </a:cubicBezTo>
                  <a:cubicBezTo>
                    <a:pt x="82049" y="23495"/>
                    <a:pt x="80416" y="23501"/>
                    <a:pt x="78783" y="23511"/>
                  </a:cubicBezTo>
                  <a:cubicBezTo>
                    <a:pt x="78361" y="23511"/>
                    <a:pt x="78214" y="23385"/>
                    <a:pt x="78214" y="22942"/>
                  </a:cubicBezTo>
                  <a:cubicBezTo>
                    <a:pt x="78235" y="21003"/>
                    <a:pt x="78235" y="19043"/>
                    <a:pt x="78214" y="17104"/>
                  </a:cubicBezTo>
                  <a:cubicBezTo>
                    <a:pt x="78193" y="16640"/>
                    <a:pt x="78361" y="16514"/>
                    <a:pt x="78825" y="16514"/>
                  </a:cubicBezTo>
                  <a:close/>
                  <a:moveTo>
                    <a:pt x="115392" y="16514"/>
                  </a:moveTo>
                  <a:cubicBezTo>
                    <a:pt x="115877" y="16514"/>
                    <a:pt x="116024" y="16662"/>
                    <a:pt x="116024" y="17146"/>
                  </a:cubicBezTo>
                  <a:cubicBezTo>
                    <a:pt x="116003" y="19064"/>
                    <a:pt x="116003" y="20961"/>
                    <a:pt x="116024" y="22879"/>
                  </a:cubicBezTo>
                  <a:cubicBezTo>
                    <a:pt x="116045" y="23343"/>
                    <a:pt x="115919" y="23532"/>
                    <a:pt x="115413" y="23532"/>
                  </a:cubicBezTo>
                  <a:cubicBezTo>
                    <a:pt x="113769" y="23522"/>
                    <a:pt x="112125" y="23516"/>
                    <a:pt x="110481" y="23516"/>
                  </a:cubicBezTo>
                  <a:cubicBezTo>
                    <a:pt x="108837" y="23516"/>
                    <a:pt x="107193" y="23522"/>
                    <a:pt x="105549" y="23532"/>
                  </a:cubicBezTo>
                  <a:cubicBezTo>
                    <a:pt x="105086" y="23532"/>
                    <a:pt x="104938" y="23385"/>
                    <a:pt x="104938" y="22921"/>
                  </a:cubicBezTo>
                  <a:cubicBezTo>
                    <a:pt x="104959" y="20982"/>
                    <a:pt x="104959" y="19064"/>
                    <a:pt x="104938" y="17125"/>
                  </a:cubicBezTo>
                  <a:cubicBezTo>
                    <a:pt x="104938" y="16619"/>
                    <a:pt x="105128" y="16514"/>
                    <a:pt x="105591" y="16514"/>
                  </a:cubicBezTo>
                  <a:close/>
                  <a:moveTo>
                    <a:pt x="8968" y="1"/>
                  </a:moveTo>
                  <a:cubicBezTo>
                    <a:pt x="8763" y="1"/>
                    <a:pt x="8557" y="54"/>
                    <a:pt x="8367" y="159"/>
                  </a:cubicBezTo>
                  <a:cubicBezTo>
                    <a:pt x="8367" y="1887"/>
                    <a:pt x="8346" y="3615"/>
                    <a:pt x="8367" y="5344"/>
                  </a:cubicBezTo>
                  <a:cubicBezTo>
                    <a:pt x="8388" y="5892"/>
                    <a:pt x="8283" y="6102"/>
                    <a:pt x="7672" y="6102"/>
                  </a:cubicBezTo>
                  <a:cubicBezTo>
                    <a:pt x="5164" y="6081"/>
                    <a:pt x="2677" y="6081"/>
                    <a:pt x="190" y="6081"/>
                  </a:cubicBezTo>
                  <a:cubicBezTo>
                    <a:pt x="0" y="6566"/>
                    <a:pt x="0" y="7072"/>
                    <a:pt x="190" y="7536"/>
                  </a:cubicBezTo>
                  <a:cubicBezTo>
                    <a:pt x="1848" y="7536"/>
                    <a:pt x="3515" y="7545"/>
                    <a:pt x="5179" y="7545"/>
                  </a:cubicBezTo>
                  <a:cubicBezTo>
                    <a:pt x="6011" y="7545"/>
                    <a:pt x="6843" y="7543"/>
                    <a:pt x="7672" y="7536"/>
                  </a:cubicBezTo>
                  <a:cubicBezTo>
                    <a:pt x="7700" y="7535"/>
                    <a:pt x="7727" y="7534"/>
                    <a:pt x="7753" y="7534"/>
                  </a:cubicBezTo>
                  <a:cubicBezTo>
                    <a:pt x="8253" y="7534"/>
                    <a:pt x="8367" y="7730"/>
                    <a:pt x="8367" y="8231"/>
                  </a:cubicBezTo>
                  <a:cubicBezTo>
                    <a:pt x="8346" y="10275"/>
                    <a:pt x="8346" y="12320"/>
                    <a:pt x="8367" y="14343"/>
                  </a:cubicBezTo>
                  <a:cubicBezTo>
                    <a:pt x="8388" y="14891"/>
                    <a:pt x="8241" y="15060"/>
                    <a:pt x="7672" y="15060"/>
                  </a:cubicBezTo>
                  <a:cubicBezTo>
                    <a:pt x="5185" y="15039"/>
                    <a:pt x="2677" y="15039"/>
                    <a:pt x="190" y="15039"/>
                  </a:cubicBezTo>
                  <a:cubicBezTo>
                    <a:pt x="0" y="15523"/>
                    <a:pt x="0" y="16029"/>
                    <a:pt x="190" y="16493"/>
                  </a:cubicBezTo>
                  <a:cubicBezTo>
                    <a:pt x="1433" y="16493"/>
                    <a:pt x="2682" y="16498"/>
                    <a:pt x="3931" y="16498"/>
                  </a:cubicBezTo>
                  <a:cubicBezTo>
                    <a:pt x="5180" y="16498"/>
                    <a:pt x="6428" y="16493"/>
                    <a:pt x="7672" y="16472"/>
                  </a:cubicBezTo>
                  <a:cubicBezTo>
                    <a:pt x="8241" y="16472"/>
                    <a:pt x="8367" y="16640"/>
                    <a:pt x="8367" y="17188"/>
                  </a:cubicBezTo>
                  <a:cubicBezTo>
                    <a:pt x="8346" y="19043"/>
                    <a:pt x="8346" y="20919"/>
                    <a:pt x="8367" y="22774"/>
                  </a:cubicBezTo>
                  <a:cubicBezTo>
                    <a:pt x="8388" y="23322"/>
                    <a:pt x="8241" y="23490"/>
                    <a:pt x="7672" y="23490"/>
                  </a:cubicBezTo>
                  <a:cubicBezTo>
                    <a:pt x="5185" y="23469"/>
                    <a:pt x="2677" y="23469"/>
                    <a:pt x="190" y="23469"/>
                  </a:cubicBezTo>
                  <a:cubicBezTo>
                    <a:pt x="0" y="23933"/>
                    <a:pt x="0" y="24460"/>
                    <a:pt x="190" y="24923"/>
                  </a:cubicBezTo>
                  <a:cubicBezTo>
                    <a:pt x="1433" y="24923"/>
                    <a:pt x="2682" y="24929"/>
                    <a:pt x="3933" y="24929"/>
                  </a:cubicBezTo>
                  <a:cubicBezTo>
                    <a:pt x="5185" y="24929"/>
                    <a:pt x="6439" y="24923"/>
                    <a:pt x="7693" y="24902"/>
                  </a:cubicBezTo>
                  <a:cubicBezTo>
                    <a:pt x="8262" y="24902"/>
                    <a:pt x="8367" y="25092"/>
                    <a:pt x="8367" y="25619"/>
                  </a:cubicBezTo>
                  <a:cubicBezTo>
                    <a:pt x="8346" y="27115"/>
                    <a:pt x="8367" y="28612"/>
                    <a:pt x="8346" y="30108"/>
                  </a:cubicBezTo>
                  <a:cubicBezTo>
                    <a:pt x="8346" y="30551"/>
                    <a:pt x="8431" y="30740"/>
                    <a:pt x="8936" y="30740"/>
                  </a:cubicBezTo>
                  <a:cubicBezTo>
                    <a:pt x="9442" y="30740"/>
                    <a:pt x="9569" y="30551"/>
                    <a:pt x="9569" y="30087"/>
                  </a:cubicBezTo>
                  <a:cubicBezTo>
                    <a:pt x="9548" y="28591"/>
                    <a:pt x="9569" y="27094"/>
                    <a:pt x="9548" y="25598"/>
                  </a:cubicBezTo>
                  <a:cubicBezTo>
                    <a:pt x="9527" y="25113"/>
                    <a:pt x="9632" y="24902"/>
                    <a:pt x="10180" y="24902"/>
                  </a:cubicBezTo>
                  <a:cubicBezTo>
                    <a:pt x="12193" y="24913"/>
                    <a:pt x="14205" y="24918"/>
                    <a:pt x="16216" y="24918"/>
                  </a:cubicBezTo>
                  <a:cubicBezTo>
                    <a:pt x="18226" y="24918"/>
                    <a:pt x="20233" y="24913"/>
                    <a:pt x="22235" y="24902"/>
                  </a:cubicBezTo>
                  <a:cubicBezTo>
                    <a:pt x="22741" y="24902"/>
                    <a:pt x="22868" y="25092"/>
                    <a:pt x="22868" y="25556"/>
                  </a:cubicBezTo>
                  <a:cubicBezTo>
                    <a:pt x="22847" y="27031"/>
                    <a:pt x="22868" y="28506"/>
                    <a:pt x="22847" y="29960"/>
                  </a:cubicBezTo>
                  <a:cubicBezTo>
                    <a:pt x="22847" y="30445"/>
                    <a:pt x="22847" y="30719"/>
                    <a:pt x="23500" y="30740"/>
                  </a:cubicBezTo>
                  <a:cubicBezTo>
                    <a:pt x="23521" y="30741"/>
                    <a:pt x="23541" y="30741"/>
                    <a:pt x="23560" y="30741"/>
                  </a:cubicBezTo>
                  <a:cubicBezTo>
                    <a:pt x="24155" y="30741"/>
                    <a:pt x="24174" y="30430"/>
                    <a:pt x="24174" y="29960"/>
                  </a:cubicBezTo>
                  <a:cubicBezTo>
                    <a:pt x="24153" y="28506"/>
                    <a:pt x="24174" y="27052"/>
                    <a:pt x="24153" y="25598"/>
                  </a:cubicBezTo>
                  <a:cubicBezTo>
                    <a:pt x="24153" y="25113"/>
                    <a:pt x="24259" y="24923"/>
                    <a:pt x="24807" y="24923"/>
                  </a:cubicBezTo>
                  <a:cubicBezTo>
                    <a:pt x="26398" y="24934"/>
                    <a:pt x="27989" y="24939"/>
                    <a:pt x="29580" y="24939"/>
                  </a:cubicBezTo>
                  <a:cubicBezTo>
                    <a:pt x="31172" y="24939"/>
                    <a:pt x="32763" y="24934"/>
                    <a:pt x="34354" y="24923"/>
                  </a:cubicBezTo>
                  <a:cubicBezTo>
                    <a:pt x="34860" y="24923"/>
                    <a:pt x="34986" y="25092"/>
                    <a:pt x="34986" y="25577"/>
                  </a:cubicBezTo>
                  <a:cubicBezTo>
                    <a:pt x="34965" y="27073"/>
                    <a:pt x="34986" y="28548"/>
                    <a:pt x="34965" y="30045"/>
                  </a:cubicBezTo>
                  <a:cubicBezTo>
                    <a:pt x="34965" y="30529"/>
                    <a:pt x="35050" y="30761"/>
                    <a:pt x="35619" y="30761"/>
                  </a:cubicBezTo>
                  <a:cubicBezTo>
                    <a:pt x="36188" y="30761"/>
                    <a:pt x="36293" y="30551"/>
                    <a:pt x="36293" y="30024"/>
                  </a:cubicBezTo>
                  <a:cubicBezTo>
                    <a:pt x="36272" y="28591"/>
                    <a:pt x="36314" y="27178"/>
                    <a:pt x="36272" y="25745"/>
                  </a:cubicBezTo>
                  <a:cubicBezTo>
                    <a:pt x="36272" y="25134"/>
                    <a:pt x="36420" y="24923"/>
                    <a:pt x="37073" y="24923"/>
                  </a:cubicBezTo>
                  <a:cubicBezTo>
                    <a:pt x="39033" y="24934"/>
                    <a:pt x="40998" y="24939"/>
                    <a:pt x="42964" y="24939"/>
                  </a:cubicBezTo>
                  <a:cubicBezTo>
                    <a:pt x="44929" y="24939"/>
                    <a:pt x="46894" y="24934"/>
                    <a:pt x="48855" y="24923"/>
                  </a:cubicBezTo>
                  <a:cubicBezTo>
                    <a:pt x="49487" y="24923"/>
                    <a:pt x="49634" y="25134"/>
                    <a:pt x="49613" y="25703"/>
                  </a:cubicBezTo>
                  <a:cubicBezTo>
                    <a:pt x="49592" y="27094"/>
                    <a:pt x="49613" y="28485"/>
                    <a:pt x="49613" y="29855"/>
                  </a:cubicBezTo>
                  <a:cubicBezTo>
                    <a:pt x="49613" y="30298"/>
                    <a:pt x="49466" y="30740"/>
                    <a:pt x="50246" y="30761"/>
                  </a:cubicBezTo>
                  <a:cubicBezTo>
                    <a:pt x="50263" y="30762"/>
                    <a:pt x="50280" y="30762"/>
                    <a:pt x="50296" y="30762"/>
                  </a:cubicBezTo>
                  <a:cubicBezTo>
                    <a:pt x="51061" y="30762"/>
                    <a:pt x="50920" y="30288"/>
                    <a:pt x="50920" y="29834"/>
                  </a:cubicBezTo>
                  <a:cubicBezTo>
                    <a:pt x="50920" y="28422"/>
                    <a:pt x="50941" y="27010"/>
                    <a:pt x="50920" y="25619"/>
                  </a:cubicBezTo>
                  <a:cubicBezTo>
                    <a:pt x="50920" y="25113"/>
                    <a:pt x="51025" y="24923"/>
                    <a:pt x="51573" y="24923"/>
                  </a:cubicBezTo>
                  <a:cubicBezTo>
                    <a:pt x="53270" y="24934"/>
                    <a:pt x="54961" y="24939"/>
                    <a:pt x="56650" y="24939"/>
                  </a:cubicBezTo>
                  <a:cubicBezTo>
                    <a:pt x="58339" y="24939"/>
                    <a:pt x="60025" y="24934"/>
                    <a:pt x="61711" y="24923"/>
                  </a:cubicBezTo>
                  <a:cubicBezTo>
                    <a:pt x="62280" y="24923"/>
                    <a:pt x="62407" y="25113"/>
                    <a:pt x="62407" y="25640"/>
                  </a:cubicBezTo>
                  <a:cubicBezTo>
                    <a:pt x="62385" y="27073"/>
                    <a:pt x="62407" y="28485"/>
                    <a:pt x="62407" y="29918"/>
                  </a:cubicBezTo>
                  <a:cubicBezTo>
                    <a:pt x="62407" y="30382"/>
                    <a:pt x="62343" y="30761"/>
                    <a:pt x="63039" y="30761"/>
                  </a:cubicBezTo>
                  <a:cubicBezTo>
                    <a:pt x="63798" y="30761"/>
                    <a:pt x="63734" y="30361"/>
                    <a:pt x="63734" y="29897"/>
                  </a:cubicBezTo>
                  <a:cubicBezTo>
                    <a:pt x="63713" y="28464"/>
                    <a:pt x="63734" y="27031"/>
                    <a:pt x="63713" y="25598"/>
                  </a:cubicBezTo>
                  <a:cubicBezTo>
                    <a:pt x="63713" y="25113"/>
                    <a:pt x="63819" y="24923"/>
                    <a:pt x="64367" y="24923"/>
                  </a:cubicBezTo>
                  <a:cubicBezTo>
                    <a:pt x="66348" y="24934"/>
                    <a:pt x="68324" y="24939"/>
                    <a:pt x="70300" y="24939"/>
                  </a:cubicBezTo>
                  <a:cubicBezTo>
                    <a:pt x="72275" y="24939"/>
                    <a:pt x="74251" y="24934"/>
                    <a:pt x="76232" y="24923"/>
                  </a:cubicBezTo>
                  <a:cubicBezTo>
                    <a:pt x="76801" y="24923"/>
                    <a:pt x="76928" y="25113"/>
                    <a:pt x="76907" y="25640"/>
                  </a:cubicBezTo>
                  <a:cubicBezTo>
                    <a:pt x="76886" y="27052"/>
                    <a:pt x="76907" y="28443"/>
                    <a:pt x="76907" y="29855"/>
                  </a:cubicBezTo>
                  <a:cubicBezTo>
                    <a:pt x="76907" y="30298"/>
                    <a:pt x="76780" y="30740"/>
                    <a:pt x="77560" y="30761"/>
                  </a:cubicBezTo>
                  <a:cubicBezTo>
                    <a:pt x="77578" y="30762"/>
                    <a:pt x="77594" y="30762"/>
                    <a:pt x="77611" y="30762"/>
                  </a:cubicBezTo>
                  <a:cubicBezTo>
                    <a:pt x="78375" y="30762"/>
                    <a:pt x="78214" y="30288"/>
                    <a:pt x="78214" y="29834"/>
                  </a:cubicBezTo>
                  <a:cubicBezTo>
                    <a:pt x="78214" y="28422"/>
                    <a:pt x="78256" y="27010"/>
                    <a:pt x="78214" y="25619"/>
                  </a:cubicBezTo>
                  <a:cubicBezTo>
                    <a:pt x="78214" y="25113"/>
                    <a:pt x="78340" y="24923"/>
                    <a:pt x="78888" y="24923"/>
                  </a:cubicBezTo>
                  <a:cubicBezTo>
                    <a:pt x="80490" y="24934"/>
                    <a:pt x="82092" y="24939"/>
                    <a:pt x="83693" y="24939"/>
                  </a:cubicBezTo>
                  <a:cubicBezTo>
                    <a:pt x="85295" y="24939"/>
                    <a:pt x="86897" y="24934"/>
                    <a:pt x="88499" y="24923"/>
                  </a:cubicBezTo>
                  <a:cubicBezTo>
                    <a:pt x="89068" y="24923"/>
                    <a:pt x="89173" y="25113"/>
                    <a:pt x="89173" y="25640"/>
                  </a:cubicBezTo>
                  <a:cubicBezTo>
                    <a:pt x="89152" y="27094"/>
                    <a:pt x="89173" y="28548"/>
                    <a:pt x="89152" y="29982"/>
                  </a:cubicBezTo>
                  <a:cubicBezTo>
                    <a:pt x="89152" y="30466"/>
                    <a:pt x="89194" y="30761"/>
                    <a:pt x="89805" y="30761"/>
                  </a:cubicBezTo>
                  <a:cubicBezTo>
                    <a:pt x="90396" y="30740"/>
                    <a:pt x="90480" y="30551"/>
                    <a:pt x="90480" y="30024"/>
                  </a:cubicBezTo>
                  <a:cubicBezTo>
                    <a:pt x="90480" y="28527"/>
                    <a:pt x="90501" y="27031"/>
                    <a:pt x="90480" y="25534"/>
                  </a:cubicBezTo>
                  <a:cubicBezTo>
                    <a:pt x="90459" y="25092"/>
                    <a:pt x="90585" y="24923"/>
                    <a:pt x="91070" y="24923"/>
                  </a:cubicBezTo>
                  <a:cubicBezTo>
                    <a:pt x="93062" y="24934"/>
                    <a:pt x="95059" y="24939"/>
                    <a:pt x="97056" y="24939"/>
                  </a:cubicBezTo>
                  <a:cubicBezTo>
                    <a:pt x="99053" y="24939"/>
                    <a:pt x="101050" y="24934"/>
                    <a:pt x="103041" y="24923"/>
                  </a:cubicBezTo>
                  <a:cubicBezTo>
                    <a:pt x="103568" y="24923"/>
                    <a:pt x="103674" y="25113"/>
                    <a:pt x="103674" y="25577"/>
                  </a:cubicBezTo>
                  <a:cubicBezTo>
                    <a:pt x="103652" y="27052"/>
                    <a:pt x="103674" y="28527"/>
                    <a:pt x="103652" y="29982"/>
                  </a:cubicBezTo>
                  <a:cubicBezTo>
                    <a:pt x="103631" y="30466"/>
                    <a:pt x="103674" y="30761"/>
                    <a:pt x="104306" y="30761"/>
                  </a:cubicBezTo>
                  <a:cubicBezTo>
                    <a:pt x="104875" y="30740"/>
                    <a:pt x="104980" y="30551"/>
                    <a:pt x="104980" y="30024"/>
                  </a:cubicBezTo>
                  <a:cubicBezTo>
                    <a:pt x="104959" y="28527"/>
                    <a:pt x="104980" y="27031"/>
                    <a:pt x="104959" y="25534"/>
                  </a:cubicBezTo>
                  <a:cubicBezTo>
                    <a:pt x="104959" y="25092"/>
                    <a:pt x="105086" y="24923"/>
                    <a:pt x="105549" y="24923"/>
                  </a:cubicBezTo>
                  <a:cubicBezTo>
                    <a:pt x="107193" y="24934"/>
                    <a:pt x="108837" y="24939"/>
                    <a:pt x="110484" y="24939"/>
                  </a:cubicBezTo>
                  <a:cubicBezTo>
                    <a:pt x="112130" y="24939"/>
                    <a:pt x="113780" y="24934"/>
                    <a:pt x="115434" y="24923"/>
                  </a:cubicBezTo>
                  <a:cubicBezTo>
                    <a:pt x="115940" y="24923"/>
                    <a:pt x="116045" y="25113"/>
                    <a:pt x="116045" y="25577"/>
                  </a:cubicBezTo>
                  <a:cubicBezTo>
                    <a:pt x="116024" y="27052"/>
                    <a:pt x="116045" y="28527"/>
                    <a:pt x="116024" y="29982"/>
                  </a:cubicBezTo>
                  <a:cubicBezTo>
                    <a:pt x="116024" y="30466"/>
                    <a:pt x="116066" y="30761"/>
                    <a:pt x="116678" y="30761"/>
                  </a:cubicBezTo>
                  <a:cubicBezTo>
                    <a:pt x="117268" y="30740"/>
                    <a:pt x="117373" y="30551"/>
                    <a:pt x="117373" y="30024"/>
                  </a:cubicBezTo>
                  <a:cubicBezTo>
                    <a:pt x="117352" y="28527"/>
                    <a:pt x="117373" y="27031"/>
                    <a:pt x="117352" y="25534"/>
                  </a:cubicBezTo>
                  <a:cubicBezTo>
                    <a:pt x="117331" y="25092"/>
                    <a:pt x="117457" y="24923"/>
                    <a:pt x="117942" y="24923"/>
                  </a:cubicBezTo>
                  <a:cubicBezTo>
                    <a:pt x="119544" y="24944"/>
                    <a:pt x="121146" y="24944"/>
                    <a:pt x="122747" y="24944"/>
                  </a:cubicBezTo>
                  <a:lnTo>
                    <a:pt x="122747" y="23469"/>
                  </a:lnTo>
                  <a:cubicBezTo>
                    <a:pt x="121947" y="23480"/>
                    <a:pt x="121146" y="23480"/>
                    <a:pt x="120345" y="23480"/>
                  </a:cubicBezTo>
                  <a:cubicBezTo>
                    <a:pt x="119544" y="23480"/>
                    <a:pt x="118743" y="23480"/>
                    <a:pt x="117942" y="23490"/>
                  </a:cubicBezTo>
                  <a:cubicBezTo>
                    <a:pt x="117917" y="23491"/>
                    <a:pt x="117892" y="23492"/>
                    <a:pt x="117869" y="23492"/>
                  </a:cubicBezTo>
                  <a:cubicBezTo>
                    <a:pt x="117465" y="23492"/>
                    <a:pt x="117352" y="23318"/>
                    <a:pt x="117352" y="22900"/>
                  </a:cubicBezTo>
                  <a:cubicBezTo>
                    <a:pt x="117373" y="20961"/>
                    <a:pt x="117373" y="19022"/>
                    <a:pt x="117352" y="17104"/>
                  </a:cubicBezTo>
                  <a:cubicBezTo>
                    <a:pt x="117331" y="16640"/>
                    <a:pt x="117478" y="16493"/>
                    <a:pt x="117942" y="16493"/>
                  </a:cubicBezTo>
                  <a:cubicBezTo>
                    <a:pt x="119544" y="16514"/>
                    <a:pt x="121146" y="16514"/>
                    <a:pt x="122747" y="16514"/>
                  </a:cubicBezTo>
                  <a:lnTo>
                    <a:pt x="122747" y="15039"/>
                  </a:lnTo>
                  <a:cubicBezTo>
                    <a:pt x="121146" y="15039"/>
                    <a:pt x="119544" y="15039"/>
                    <a:pt x="117942" y="15060"/>
                  </a:cubicBezTo>
                  <a:cubicBezTo>
                    <a:pt x="117542" y="15060"/>
                    <a:pt x="117352" y="14975"/>
                    <a:pt x="117352" y="14512"/>
                  </a:cubicBezTo>
                  <a:cubicBezTo>
                    <a:pt x="117373" y="12362"/>
                    <a:pt x="117373" y="10212"/>
                    <a:pt x="117352" y="8063"/>
                  </a:cubicBezTo>
                  <a:cubicBezTo>
                    <a:pt x="117352" y="7620"/>
                    <a:pt x="117542" y="7536"/>
                    <a:pt x="117942" y="7536"/>
                  </a:cubicBezTo>
                  <a:cubicBezTo>
                    <a:pt x="119544" y="7557"/>
                    <a:pt x="121146" y="7557"/>
                    <a:pt x="122747" y="7557"/>
                  </a:cubicBezTo>
                  <a:lnTo>
                    <a:pt x="122747" y="6102"/>
                  </a:lnTo>
                  <a:cubicBezTo>
                    <a:pt x="121947" y="6102"/>
                    <a:pt x="121146" y="6097"/>
                    <a:pt x="120345" y="6097"/>
                  </a:cubicBezTo>
                  <a:cubicBezTo>
                    <a:pt x="119544" y="6097"/>
                    <a:pt x="118743" y="6102"/>
                    <a:pt x="117942" y="6124"/>
                  </a:cubicBezTo>
                  <a:cubicBezTo>
                    <a:pt x="117478" y="6124"/>
                    <a:pt x="117352" y="5955"/>
                    <a:pt x="117352" y="5512"/>
                  </a:cubicBezTo>
                  <a:lnTo>
                    <a:pt x="117352" y="180"/>
                  </a:lnTo>
                  <a:cubicBezTo>
                    <a:pt x="117141" y="75"/>
                    <a:pt x="116915" y="22"/>
                    <a:pt x="116688" y="22"/>
                  </a:cubicBezTo>
                  <a:cubicBezTo>
                    <a:pt x="116461" y="22"/>
                    <a:pt x="116235" y="75"/>
                    <a:pt x="116024" y="180"/>
                  </a:cubicBezTo>
                  <a:cubicBezTo>
                    <a:pt x="116045" y="1929"/>
                    <a:pt x="116024" y="3679"/>
                    <a:pt x="116045" y="5428"/>
                  </a:cubicBezTo>
                  <a:cubicBezTo>
                    <a:pt x="116045" y="5934"/>
                    <a:pt x="115940" y="6124"/>
                    <a:pt x="115392" y="6124"/>
                  </a:cubicBezTo>
                  <a:cubicBezTo>
                    <a:pt x="113758" y="6113"/>
                    <a:pt x="112125" y="6108"/>
                    <a:pt x="110494" y="6108"/>
                  </a:cubicBezTo>
                  <a:cubicBezTo>
                    <a:pt x="108864" y="6108"/>
                    <a:pt x="107235" y="6113"/>
                    <a:pt x="105613" y="6124"/>
                  </a:cubicBezTo>
                  <a:cubicBezTo>
                    <a:pt x="105065" y="6124"/>
                    <a:pt x="104959" y="5934"/>
                    <a:pt x="104959" y="5428"/>
                  </a:cubicBezTo>
                  <a:cubicBezTo>
                    <a:pt x="104959" y="3679"/>
                    <a:pt x="104959" y="1929"/>
                    <a:pt x="104959" y="180"/>
                  </a:cubicBezTo>
                  <a:cubicBezTo>
                    <a:pt x="104759" y="75"/>
                    <a:pt x="104532" y="22"/>
                    <a:pt x="104306" y="22"/>
                  </a:cubicBezTo>
                  <a:cubicBezTo>
                    <a:pt x="104079" y="22"/>
                    <a:pt x="103853" y="75"/>
                    <a:pt x="103652" y="180"/>
                  </a:cubicBezTo>
                  <a:cubicBezTo>
                    <a:pt x="103652" y="1929"/>
                    <a:pt x="103631" y="3679"/>
                    <a:pt x="103652" y="5428"/>
                  </a:cubicBezTo>
                  <a:cubicBezTo>
                    <a:pt x="103652" y="5934"/>
                    <a:pt x="103547" y="6124"/>
                    <a:pt x="102999" y="6124"/>
                  </a:cubicBezTo>
                  <a:cubicBezTo>
                    <a:pt x="101018" y="6113"/>
                    <a:pt x="99037" y="6108"/>
                    <a:pt x="97056" y="6108"/>
                  </a:cubicBezTo>
                  <a:cubicBezTo>
                    <a:pt x="95074" y="6108"/>
                    <a:pt x="93093" y="6113"/>
                    <a:pt x="91112" y="6124"/>
                  </a:cubicBezTo>
                  <a:cubicBezTo>
                    <a:pt x="90564" y="6124"/>
                    <a:pt x="90459" y="5934"/>
                    <a:pt x="90459" y="5428"/>
                  </a:cubicBezTo>
                  <a:cubicBezTo>
                    <a:pt x="90459" y="3679"/>
                    <a:pt x="90459" y="1929"/>
                    <a:pt x="90459" y="180"/>
                  </a:cubicBezTo>
                  <a:cubicBezTo>
                    <a:pt x="90259" y="75"/>
                    <a:pt x="90037" y="22"/>
                    <a:pt x="89813" y="22"/>
                  </a:cubicBezTo>
                  <a:cubicBezTo>
                    <a:pt x="89589" y="22"/>
                    <a:pt x="89363" y="75"/>
                    <a:pt x="89152" y="180"/>
                  </a:cubicBezTo>
                  <a:cubicBezTo>
                    <a:pt x="89152" y="1929"/>
                    <a:pt x="89131" y="3679"/>
                    <a:pt x="89236" y="5428"/>
                  </a:cubicBezTo>
                  <a:cubicBezTo>
                    <a:pt x="89236" y="5913"/>
                    <a:pt x="89131" y="6102"/>
                    <a:pt x="88583" y="6102"/>
                  </a:cubicBezTo>
                  <a:cubicBezTo>
                    <a:pt x="86971" y="6092"/>
                    <a:pt x="85358" y="6087"/>
                    <a:pt x="83749" y="6087"/>
                  </a:cubicBezTo>
                  <a:cubicBezTo>
                    <a:pt x="82139" y="6087"/>
                    <a:pt x="80532" y="6092"/>
                    <a:pt x="78930" y="6102"/>
                  </a:cubicBezTo>
                  <a:cubicBezTo>
                    <a:pt x="78382" y="6102"/>
                    <a:pt x="78277" y="5913"/>
                    <a:pt x="78277" y="5428"/>
                  </a:cubicBezTo>
                  <a:lnTo>
                    <a:pt x="78277" y="159"/>
                  </a:lnTo>
                  <a:cubicBezTo>
                    <a:pt x="78066" y="54"/>
                    <a:pt x="77839" y="1"/>
                    <a:pt x="77613" y="1"/>
                  </a:cubicBezTo>
                  <a:cubicBezTo>
                    <a:pt x="77386" y="1"/>
                    <a:pt x="77160" y="54"/>
                    <a:pt x="76949" y="159"/>
                  </a:cubicBezTo>
                  <a:cubicBezTo>
                    <a:pt x="76949" y="1908"/>
                    <a:pt x="76928" y="3679"/>
                    <a:pt x="76949" y="5428"/>
                  </a:cubicBezTo>
                  <a:cubicBezTo>
                    <a:pt x="76970" y="5913"/>
                    <a:pt x="76844" y="6102"/>
                    <a:pt x="76296" y="6102"/>
                  </a:cubicBezTo>
                  <a:cubicBezTo>
                    <a:pt x="74315" y="6092"/>
                    <a:pt x="72333" y="6087"/>
                    <a:pt x="70352" y="6087"/>
                  </a:cubicBezTo>
                  <a:cubicBezTo>
                    <a:pt x="68371" y="6087"/>
                    <a:pt x="66390" y="6092"/>
                    <a:pt x="64409" y="6102"/>
                  </a:cubicBezTo>
                  <a:cubicBezTo>
                    <a:pt x="63861" y="6102"/>
                    <a:pt x="63755" y="5913"/>
                    <a:pt x="63755" y="5428"/>
                  </a:cubicBezTo>
                  <a:cubicBezTo>
                    <a:pt x="63776" y="3679"/>
                    <a:pt x="63776" y="1908"/>
                    <a:pt x="63776" y="159"/>
                  </a:cubicBezTo>
                  <a:cubicBezTo>
                    <a:pt x="63566" y="54"/>
                    <a:pt x="63339" y="1"/>
                    <a:pt x="63113" y="1"/>
                  </a:cubicBezTo>
                  <a:cubicBezTo>
                    <a:pt x="62886" y="1"/>
                    <a:pt x="62659" y="54"/>
                    <a:pt x="62449" y="159"/>
                  </a:cubicBezTo>
                  <a:cubicBezTo>
                    <a:pt x="62449" y="1908"/>
                    <a:pt x="62428" y="3658"/>
                    <a:pt x="62449" y="5428"/>
                  </a:cubicBezTo>
                  <a:cubicBezTo>
                    <a:pt x="62470" y="5913"/>
                    <a:pt x="62364" y="6102"/>
                    <a:pt x="61816" y="6102"/>
                  </a:cubicBezTo>
                  <a:cubicBezTo>
                    <a:pt x="60120" y="6092"/>
                    <a:pt x="58423" y="6087"/>
                    <a:pt x="56726" y="6087"/>
                  </a:cubicBezTo>
                  <a:cubicBezTo>
                    <a:pt x="55030" y="6087"/>
                    <a:pt x="53333" y="6092"/>
                    <a:pt x="51637" y="6102"/>
                  </a:cubicBezTo>
                  <a:cubicBezTo>
                    <a:pt x="51089" y="6102"/>
                    <a:pt x="50983" y="5913"/>
                    <a:pt x="50983" y="5428"/>
                  </a:cubicBezTo>
                  <a:cubicBezTo>
                    <a:pt x="50983" y="3679"/>
                    <a:pt x="50983" y="1908"/>
                    <a:pt x="50983" y="159"/>
                  </a:cubicBezTo>
                  <a:cubicBezTo>
                    <a:pt x="50783" y="54"/>
                    <a:pt x="50556" y="1"/>
                    <a:pt x="50330" y="1"/>
                  </a:cubicBezTo>
                  <a:cubicBezTo>
                    <a:pt x="50103" y="1"/>
                    <a:pt x="49877" y="54"/>
                    <a:pt x="49677" y="159"/>
                  </a:cubicBezTo>
                  <a:cubicBezTo>
                    <a:pt x="49677" y="1908"/>
                    <a:pt x="49655" y="3679"/>
                    <a:pt x="49677" y="5428"/>
                  </a:cubicBezTo>
                  <a:cubicBezTo>
                    <a:pt x="49677" y="5913"/>
                    <a:pt x="49571" y="6102"/>
                    <a:pt x="49023" y="6102"/>
                  </a:cubicBezTo>
                  <a:cubicBezTo>
                    <a:pt x="47021" y="6092"/>
                    <a:pt x="45019" y="6087"/>
                    <a:pt x="43014" y="6087"/>
                  </a:cubicBezTo>
                  <a:cubicBezTo>
                    <a:pt x="41009" y="6087"/>
                    <a:pt x="39001" y="6092"/>
                    <a:pt x="36989" y="6102"/>
                  </a:cubicBezTo>
                  <a:cubicBezTo>
                    <a:pt x="36441" y="6102"/>
                    <a:pt x="36356" y="5913"/>
                    <a:pt x="36356" y="5428"/>
                  </a:cubicBezTo>
                  <a:lnTo>
                    <a:pt x="36356" y="159"/>
                  </a:lnTo>
                  <a:cubicBezTo>
                    <a:pt x="36146" y="54"/>
                    <a:pt x="35919" y="1"/>
                    <a:pt x="35693" y="1"/>
                  </a:cubicBezTo>
                  <a:cubicBezTo>
                    <a:pt x="35466" y="1"/>
                    <a:pt x="35239" y="54"/>
                    <a:pt x="35029" y="159"/>
                  </a:cubicBezTo>
                  <a:cubicBezTo>
                    <a:pt x="35029" y="1908"/>
                    <a:pt x="35008" y="3679"/>
                    <a:pt x="35029" y="5428"/>
                  </a:cubicBezTo>
                  <a:cubicBezTo>
                    <a:pt x="35029" y="5913"/>
                    <a:pt x="34923" y="6102"/>
                    <a:pt x="34375" y="6102"/>
                  </a:cubicBezTo>
                  <a:cubicBezTo>
                    <a:pt x="32795" y="6092"/>
                    <a:pt x="31209" y="6087"/>
                    <a:pt x="29620" y="6087"/>
                  </a:cubicBezTo>
                  <a:cubicBezTo>
                    <a:pt x="28031" y="6087"/>
                    <a:pt x="26440" y="6092"/>
                    <a:pt x="24849" y="6102"/>
                  </a:cubicBezTo>
                  <a:cubicBezTo>
                    <a:pt x="24301" y="6102"/>
                    <a:pt x="24196" y="5913"/>
                    <a:pt x="24196" y="5428"/>
                  </a:cubicBezTo>
                  <a:lnTo>
                    <a:pt x="24196" y="159"/>
                  </a:lnTo>
                  <a:cubicBezTo>
                    <a:pt x="23995" y="54"/>
                    <a:pt x="23774" y="1"/>
                    <a:pt x="23550" y="1"/>
                  </a:cubicBezTo>
                  <a:cubicBezTo>
                    <a:pt x="23326" y="1"/>
                    <a:pt x="23100" y="54"/>
                    <a:pt x="22889" y="159"/>
                  </a:cubicBezTo>
                  <a:cubicBezTo>
                    <a:pt x="22889" y="1950"/>
                    <a:pt x="22868" y="3721"/>
                    <a:pt x="22889" y="5491"/>
                  </a:cubicBezTo>
                  <a:cubicBezTo>
                    <a:pt x="22889" y="5955"/>
                    <a:pt x="22741" y="6102"/>
                    <a:pt x="22278" y="6102"/>
                  </a:cubicBezTo>
                  <a:cubicBezTo>
                    <a:pt x="20265" y="6092"/>
                    <a:pt x="18247" y="6087"/>
                    <a:pt x="16226" y="6087"/>
                  </a:cubicBezTo>
                  <a:cubicBezTo>
                    <a:pt x="14205" y="6087"/>
                    <a:pt x="12182" y="6092"/>
                    <a:pt x="10159" y="6102"/>
                  </a:cubicBezTo>
                  <a:cubicBezTo>
                    <a:pt x="9695" y="6102"/>
                    <a:pt x="9569" y="5955"/>
                    <a:pt x="9569" y="5491"/>
                  </a:cubicBezTo>
                  <a:cubicBezTo>
                    <a:pt x="9569" y="3721"/>
                    <a:pt x="9569" y="1950"/>
                    <a:pt x="9569" y="159"/>
                  </a:cubicBezTo>
                  <a:cubicBezTo>
                    <a:pt x="9379" y="54"/>
                    <a:pt x="9173" y="1"/>
                    <a:pt x="8968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7" name="Google Shape;3007;p65"/>
          <p:cNvSpPr txBox="1">
            <a:spLocks noGrp="1"/>
          </p:cNvSpPr>
          <p:nvPr>
            <p:ph type="title"/>
          </p:nvPr>
        </p:nvSpPr>
        <p:spPr>
          <a:xfrm>
            <a:off x="1353150" y="1330375"/>
            <a:ext cx="6437700" cy="174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</a:t>
            </a:r>
            <a:endParaRPr dirty="0"/>
          </a:p>
        </p:txBody>
      </p:sp>
      <p:sp>
        <p:nvSpPr>
          <p:cNvPr id="3008" name="Google Shape;3008;p65"/>
          <p:cNvSpPr txBox="1">
            <a:spLocks noGrp="1"/>
          </p:cNvSpPr>
          <p:nvPr>
            <p:ph type="body" idx="1"/>
          </p:nvPr>
        </p:nvSpPr>
        <p:spPr>
          <a:xfrm>
            <a:off x="2032950" y="3202650"/>
            <a:ext cx="5078100" cy="4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Any Question?</a:t>
            </a:r>
            <a:endParaRPr dirty="0">
              <a:highlight>
                <a:schemeClr val="dk2"/>
              </a:highlight>
            </a:endParaRPr>
          </a:p>
        </p:txBody>
      </p:sp>
      <p:grpSp>
        <p:nvGrpSpPr>
          <p:cNvPr id="3009" name="Google Shape;3009;p65"/>
          <p:cNvGrpSpPr/>
          <p:nvPr/>
        </p:nvGrpSpPr>
        <p:grpSpPr>
          <a:xfrm rot="-1062919">
            <a:off x="-558477" y="3702107"/>
            <a:ext cx="1654020" cy="540023"/>
            <a:chOff x="2564525" y="5223525"/>
            <a:chExt cx="2556110" cy="834547"/>
          </a:xfrm>
        </p:grpSpPr>
        <p:sp>
          <p:nvSpPr>
            <p:cNvPr id="3010" name="Google Shape;3010;p65"/>
            <p:cNvSpPr/>
            <p:nvPr/>
          </p:nvSpPr>
          <p:spPr>
            <a:xfrm>
              <a:off x="2564525" y="5223525"/>
              <a:ext cx="2556110" cy="834547"/>
            </a:xfrm>
            <a:custGeom>
              <a:avLst/>
              <a:gdLst/>
              <a:ahLst/>
              <a:cxnLst/>
              <a:rect l="l" t="t" r="r" b="b"/>
              <a:pathLst>
                <a:path w="137333" h="44838" extrusionOk="0">
                  <a:moveTo>
                    <a:pt x="132358" y="3182"/>
                  </a:moveTo>
                  <a:lnTo>
                    <a:pt x="129681" y="5395"/>
                  </a:lnTo>
                  <a:cubicBezTo>
                    <a:pt x="128986" y="5986"/>
                    <a:pt x="128290" y="6555"/>
                    <a:pt x="127595" y="7124"/>
                  </a:cubicBezTo>
                  <a:cubicBezTo>
                    <a:pt x="127258" y="7398"/>
                    <a:pt x="127300" y="7566"/>
                    <a:pt x="127637" y="7798"/>
                  </a:cubicBezTo>
                  <a:cubicBezTo>
                    <a:pt x="129155" y="8810"/>
                    <a:pt x="130651" y="9864"/>
                    <a:pt x="132168" y="10875"/>
                  </a:cubicBezTo>
                  <a:cubicBezTo>
                    <a:pt x="132632" y="11170"/>
                    <a:pt x="132716" y="11339"/>
                    <a:pt x="132211" y="11718"/>
                  </a:cubicBezTo>
                  <a:cubicBezTo>
                    <a:pt x="130841" y="12793"/>
                    <a:pt x="129492" y="13910"/>
                    <a:pt x="128143" y="15048"/>
                  </a:cubicBezTo>
                  <a:cubicBezTo>
                    <a:pt x="127532" y="15554"/>
                    <a:pt x="127553" y="15554"/>
                    <a:pt x="128185" y="15997"/>
                  </a:cubicBezTo>
                  <a:lnTo>
                    <a:pt x="132463" y="18905"/>
                  </a:lnTo>
                  <a:cubicBezTo>
                    <a:pt x="133075" y="19327"/>
                    <a:pt x="133075" y="19369"/>
                    <a:pt x="132506" y="19854"/>
                  </a:cubicBezTo>
                  <a:cubicBezTo>
                    <a:pt x="131157" y="20971"/>
                    <a:pt x="129766" y="22109"/>
                    <a:pt x="128396" y="23226"/>
                  </a:cubicBezTo>
                  <a:cubicBezTo>
                    <a:pt x="128248" y="23352"/>
                    <a:pt x="128122" y="23500"/>
                    <a:pt x="127932" y="23668"/>
                  </a:cubicBezTo>
                  <a:cubicBezTo>
                    <a:pt x="129618" y="24806"/>
                    <a:pt x="131262" y="25945"/>
                    <a:pt x="132927" y="27040"/>
                  </a:cubicBezTo>
                  <a:cubicBezTo>
                    <a:pt x="133370" y="27336"/>
                    <a:pt x="133517" y="27462"/>
                    <a:pt x="132990" y="27884"/>
                  </a:cubicBezTo>
                  <a:cubicBezTo>
                    <a:pt x="131515" y="29022"/>
                    <a:pt x="130103" y="30244"/>
                    <a:pt x="128649" y="31403"/>
                  </a:cubicBezTo>
                  <a:cubicBezTo>
                    <a:pt x="128290" y="31698"/>
                    <a:pt x="128438" y="31825"/>
                    <a:pt x="128733" y="32014"/>
                  </a:cubicBezTo>
                  <a:cubicBezTo>
                    <a:pt x="130229" y="33026"/>
                    <a:pt x="131726" y="34017"/>
                    <a:pt x="133201" y="35028"/>
                  </a:cubicBezTo>
                  <a:cubicBezTo>
                    <a:pt x="133391" y="35176"/>
                    <a:pt x="133644" y="35239"/>
                    <a:pt x="133770" y="35534"/>
                  </a:cubicBezTo>
                  <a:cubicBezTo>
                    <a:pt x="132737" y="35597"/>
                    <a:pt x="131747" y="35618"/>
                    <a:pt x="130756" y="35661"/>
                  </a:cubicBezTo>
                  <a:cubicBezTo>
                    <a:pt x="128269" y="35808"/>
                    <a:pt x="125761" y="35850"/>
                    <a:pt x="123274" y="35998"/>
                  </a:cubicBezTo>
                  <a:cubicBezTo>
                    <a:pt x="122410" y="36040"/>
                    <a:pt x="121567" y="36082"/>
                    <a:pt x="120703" y="36082"/>
                  </a:cubicBezTo>
                  <a:cubicBezTo>
                    <a:pt x="117816" y="36272"/>
                    <a:pt x="114886" y="36398"/>
                    <a:pt x="111999" y="36525"/>
                  </a:cubicBezTo>
                  <a:cubicBezTo>
                    <a:pt x="110017" y="36588"/>
                    <a:pt x="108057" y="36756"/>
                    <a:pt x="106097" y="36756"/>
                  </a:cubicBezTo>
                  <a:cubicBezTo>
                    <a:pt x="105971" y="36862"/>
                    <a:pt x="105802" y="36883"/>
                    <a:pt x="105655" y="36883"/>
                  </a:cubicBezTo>
                  <a:cubicBezTo>
                    <a:pt x="103210" y="36967"/>
                    <a:pt x="100765" y="37052"/>
                    <a:pt x="98341" y="37157"/>
                  </a:cubicBezTo>
                  <a:cubicBezTo>
                    <a:pt x="96065" y="37262"/>
                    <a:pt x="93810" y="37410"/>
                    <a:pt x="91491" y="37515"/>
                  </a:cubicBezTo>
                  <a:cubicBezTo>
                    <a:pt x="89173" y="37621"/>
                    <a:pt x="86855" y="37684"/>
                    <a:pt x="84536" y="37831"/>
                  </a:cubicBezTo>
                  <a:cubicBezTo>
                    <a:pt x="81965" y="37979"/>
                    <a:pt x="79415" y="38148"/>
                    <a:pt x="76865" y="38211"/>
                  </a:cubicBezTo>
                  <a:lnTo>
                    <a:pt x="76865" y="38190"/>
                  </a:lnTo>
                  <a:cubicBezTo>
                    <a:pt x="74083" y="38379"/>
                    <a:pt x="71322" y="38506"/>
                    <a:pt x="68540" y="38590"/>
                  </a:cubicBezTo>
                  <a:cubicBezTo>
                    <a:pt x="67022" y="38632"/>
                    <a:pt x="65484" y="38738"/>
                    <a:pt x="63966" y="38801"/>
                  </a:cubicBezTo>
                  <a:cubicBezTo>
                    <a:pt x="61774" y="38948"/>
                    <a:pt x="59582" y="39012"/>
                    <a:pt x="57411" y="39117"/>
                  </a:cubicBezTo>
                  <a:cubicBezTo>
                    <a:pt x="54714" y="39243"/>
                    <a:pt x="52037" y="39412"/>
                    <a:pt x="49339" y="39475"/>
                  </a:cubicBezTo>
                  <a:cubicBezTo>
                    <a:pt x="46452" y="39686"/>
                    <a:pt x="43564" y="39791"/>
                    <a:pt x="40677" y="39897"/>
                  </a:cubicBezTo>
                  <a:cubicBezTo>
                    <a:pt x="38851" y="39992"/>
                    <a:pt x="37024" y="40156"/>
                    <a:pt x="35183" y="40156"/>
                  </a:cubicBezTo>
                  <a:cubicBezTo>
                    <a:pt x="34984" y="40156"/>
                    <a:pt x="34785" y="40154"/>
                    <a:pt x="34586" y="40150"/>
                  </a:cubicBezTo>
                  <a:cubicBezTo>
                    <a:pt x="34453" y="40259"/>
                    <a:pt x="34312" y="40277"/>
                    <a:pt x="34165" y="40277"/>
                  </a:cubicBezTo>
                  <a:cubicBezTo>
                    <a:pt x="34090" y="40277"/>
                    <a:pt x="34013" y="40272"/>
                    <a:pt x="33934" y="40272"/>
                  </a:cubicBezTo>
                  <a:cubicBezTo>
                    <a:pt x="33899" y="40272"/>
                    <a:pt x="33863" y="40273"/>
                    <a:pt x="33827" y="40276"/>
                  </a:cubicBezTo>
                  <a:cubicBezTo>
                    <a:pt x="31593" y="40360"/>
                    <a:pt x="29338" y="40445"/>
                    <a:pt x="27083" y="40571"/>
                  </a:cubicBezTo>
                  <a:cubicBezTo>
                    <a:pt x="24975" y="40656"/>
                    <a:pt x="22868" y="40803"/>
                    <a:pt x="20760" y="40930"/>
                  </a:cubicBezTo>
                  <a:cubicBezTo>
                    <a:pt x="20669" y="40937"/>
                    <a:pt x="20580" y="40939"/>
                    <a:pt x="20491" y="40939"/>
                  </a:cubicBezTo>
                  <a:cubicBezTo>
                    <a:pt x="20315" y="40939"/>
                    <a:pt x="20142" y="40930"/>
                    <a:pt x="19959" y="40930"/>
                  </a:cubicBezTo>
                  <a:lnTo>
                    <a:pt x="5290" y="41667"/>
                  </a:lnTo>
                  <a:cubicBezTo>
                    <a:pt x="5269" y="41604"/>
                    <a:pt x="5269" y="41541"/>
                    <a:pt x="5248" y="41499"/>
                  </a:cubicBezTo>
                  <a:cubicBezTo>
                    <a:pt x="5944" y="40740"/>
                    <a:pt x="6787" y="40171"/>
                    <a:pt x="7545" y="39517"/>
                  </a:cubicBezTo>
                  <a:cubicBezTo>
                    <a:pt x="8262" y="38885"/>
                    <a:pt x="8978" y="38274"/>
                    <a:pt x="9716" y="37705"/>
                  </a:cubicBezTo>
                  <a:cubicBezTo>
                    <a:pt x="10138" y="37389"/>
                    <a:pt x="10011" y="37241"/>
                    <a:pt x="9653" y="37030"/>
                  </a:cubicBezTo>
                  <a:cubicBezTo>
                    <a:pt x="8135" y="36019"/>
                    <a:pt x="6639" y="34986"/>
                    <a:pt x="5100" y="33996"/>
                  </a:cubicBezTo>
                  <a:cubicBezTo>
                    <a:pt x="4637" y="33679"/>
                    <a:pt x="4616" y="33511"/>
                    <a:pt x="5079" y="33152"/>
                  </a:cubicBezTo>
                  <a:cubicBezTo>
                    <a:pt x="6513" y="32014"/>
                    <a:pt x="7883" y="30834"/>
                    <a:pt x="9295" y="29696"/>
                  </a:cubicBezTo>
                  <a:cubicBezTo>
                    <a:pt x="9653" y="29380"/>
                    <a:pt x="9695" y="29211"/>
                    <a:pt x="9252" y="28937"/>
                  </a:cubicBezTo>
                  <a:cubicBezTo>
                    <a:pt x="7735" y="27947"/>
                    <a:pt x="6260" y="26914"/>
                    <a:pt x="4784" y="25902"/>
                  </a:cubicBezTo>
                  <a:cubicBezTo>
                    <a:pt x="4574" y="25776"/>
                    <a:pt x="4384" y="25649"/>
                    <a:pt x="4152" y="25481"/>
                  </a:cubicBezTo>
                  <a:lnTo>
                    <a:pt x="8178" y="22172"/>
                  </a:lnTo>
                  <a:cubicBezTo>
                    <a:pt x="8367" y="22003"/>
                    <a:pt x="8557" y="21856"/>
                    <a:pt x="8747" y="21708"/>
                  </a:cubicBezTo>
                  <a:cubicBezTo>
                    <a:pt x="9316" y="21202"/>
                    <a:pt x="9316" y="21202"/>
                    <a:pt x="8641" y="20760"/>
                  </a:cubicBezTo>
                  <a:cubicBezTo>
                    <a:pt x="7187" y="19769"/>
                    <a:pt x="5754" y="18779"/>
                    <a:pt x="4278" y="17809"/>
                  </a:cubicBezTo>
                  <a:cubicBezTo>
                    <a:pt x="3857" y="17535"/>
                    <a:pt x="3815" y="17346"/>
                    <a:pt x="4236" y="17008"/>
                  </a:cubicBezTo>
                  <a:cubicBezTo>
                    <a:pt x="5691" y="15828"/>
                    <a:pt x="7124" y="14627"/>
                    <a:pt x="8557" y="13468"/>
                  </a:cubicBezTo>
                  <a:cubicBezTo>
                    <a:pt x="8894" y="13194"/>
                    <a:pt x="8852" y="13088"/>
                    <a:pt x="8536" y="12856"/>
                  </a:cubicBezTo>
                  <a:cubicBezTo>
                    <a:pt x="6850" y="11760"/>
                    <a:pt x="5227" y="10643"/>
                    <a:pt x="3435" y="9442"/>
                  </a:cubicBezTo>
                  <a:cubicBezTo>
                    <a:pt x="4321" y="9295"/>
                    <a:pt x="5079" y="9316"/>
                    <a:pt x="5817" y="9273"/>
                  </a:cubicBezTo>
                  <a:cubicBezTo>
                    <a:pt x="8157" y="9126"/>
                    <a:pt x="10517" y="9084"/>
                    <a:pt x="12856" y="8957"/>
                  </a:cubicBezTo>
                  <a:cubicBezTo>
                    <a:pt x="14664" y="8858"/>
                    <a:pt x="16471" y="8703"/>
                    <a:pt x="18295" y="8703"/>
                  </a:cubicBezTo>
                  <a:cubicBezTo>
                    <a:pt x="18407" y="8703"/>
                    <a:pt x="18519" y="8703"/>
                    <a:pt x="18631" y="8704"/>
                  </a:cubicBezTo>
                  <a:cubicBezTo>
                    <a:pt x="18737" y="8617"/>
                    <a:pt x="18857" y="8573"/>
                    <a:pt x="18979" y="8573"/>
                  </a:cubicBezTo>
                  <a:cubicBezTo>
                    <a:pt x="19004" y="8573"/>
                    <a:pt x="19028" y="8574"/>
                    <a:pt x="19053" y="8578"/>
                  </a:cubicBezTo>
                  <a:cubicBezTo>
                    <a:pt x="21540" y="8494"/>
                    <a:pt x="24048" y="8409"/>
                    <a:pt x="26535" y="8304"/>
                  </a:cubicBezTo>
                  <a:cubicBezTo>
                    <a:pt x="28642" y="8199"/>
                    <a:pt x="30750" y="8051"/>
                    <a:pt x="32858" y="7925"/>
                  </a:cubicBezTo>
                  <a:cubicBezTo>
                    <a:pt x="33005" y="7925"/>
                    <a:pt x="33132" y="7946"/>
                    <a:pt x="33258" y="7946"/>
                  </a:cubicBezTo>
                  <a:cubicBezTo>
                    <a:pt x="35408" y="7840"/>
                    <a:pt x="37537" y="7756"/>
                    <a:pt x="39686" y="7651"/>
                  </a:cubicBezTo>
                  <a:cubicBezTo>
                    <a:pt x="42068" y="7545"/>
                    <a:pt x="44471" y="7398"/>
                    <a:pt x="46831" y="7271"/>
                  </a:cubicBezTo>
                  <a:cubicBezTo>
                    <a:pt x="46937" y="7264"/>
                    <a:pt x="47040" y="7262"/>
                    <a:pt x="47142" y="7262"/>
                  </a:cubicBezTo>
                  <a:cubicBezTo>
                    <a:pt x="47346" y="7262"/>
                    <a:pt x="47548" y="7271"/>
                    <a:pt x="47759" y="7271"/>
                  </a:cubicBezTo>
                  <a:cubicBezTo>
                    <a:pt x="49993" y="7166"/>
                    <a:pt x="52206" y="7082"/>
                    <a:pt x="54440" y="6955"/>
                  </a:cubicBezTo>
                  <a:cubicBezTo>
                    <a:pt x="57095" y="6808"/>
                    <a:pt x="59730" y="6597"/>
                    <a:pt x="62385" y="6597"/>
                  </a:cubicBezTo>
                  <a:cubicBezTo>
                    <a:pt x="62533" y="6534"/>
                    <a:pt x="62701" y="6491"/>
                    <a:pt x="62891" y="6470"/>
                  </a:cubicBezTo>
                  <a:cubicBezTo>
                    <a:pt x="65462" y="6386"/>
                    <a:pt x="68055" y="6281"/>
                    <a:pt x="70626" y="6175"/>
                  </a:cubicBezTo>
                  <a:cubicBezTo>
                    <a:pt x="72186" y="6112"/>
                    <a:pt x="73724" y="6028"/>
                    <a:pt x="75284" y="5965"/>
                  </a:cubicBezTo>
                  <a:cubicBezTo>
                    <a:pt x="77518" y="5859"/>
                    <a:pt x="79731" y="5775"/>
                    <a:pt x="81965" y="5648"/>
                  </a:cubicBezTo>
                  <a:cubicBezTo>
                    <a:pt x="84621" y="5501"/>
                    <a:pt x="87255" y="5290"/>
                    <a:pt x="89911" y="5269"/>
                  </a:cubicBezTo>
                  <a:cubicBezTo>
                    <a:pt x="90058" y="5227"/>
                    <a:pt x="90227" y="5185"/>
                    <a:pt x="90417" y="5164"/>
                  </a:cubicBezTo>
                  <a:cubicBezTo>
                    <a:pt x="92882" y="5058"/>
                    <a:pt x="95348" y="4974"/>
                    <a:pt x="97814" y="4869"/>
                  </a:cubicBezTo>
                  <a:cubicBezTo>
                    <a:pt x="100006" y="4784"/>
                    <a:pt x="102177" y="4637"/>
                    <a:pt x="104369" y="4510"/>
                  </a:cubicBezTo>
                  <a:cubicBezTo>
                    <a:pt x="106708" y="4426"/>
                    <a:pt x="109069" y="4321"/>
                    <a:pt x="111429" y="4215"/>
                  </a:cubicBezTo>
                  <a:cubicBezTo>
                    <a:pt x="113600" y="4110"/>
                    <a:pt x="115771" y="3962"/>
                    <a:pt x="117963" y="3857"/>
                  </a:cubicBezTo>
                  <a:cubicBezTo>
                    <a:pt x="118083" y="3843"/>
                    <a:pt x="118200" y="3838"/>
                    <a:pt x="118316" y="3838"/>
                  </a:cubicBezTo>
                  <a:cubicBezTo>
                    <a:pt x="118549" y="3838"/>
                    <a:pt x="118778" y="3857"/>
                    <a:pt x="119017" y="3857"/>
                  </a:cubicBezTo>
                  <a:lnTo>
                    <a:pt x="132358" y="3182"/>
                  </a:lnTo>
                  <a:close/>
                  <a:moveTo>
                    <a:pt x="131831" y="0"/>
                  </a:moveTo>
                  <a:cubicBezTo>
                    <a:pt x="129787" y="253"/>
                    <a:pt x="127468" y="211"/>
                    <a:pt x="125150" y="337"/>
                  </a:cubicBezTo>
                  <a:cubicBezTo>
                    <a:pt x="123232" y="464"/>
                    <a:pt x="121314" y="506"/>
                    <a:pt x="119396" y="590"/>
                  </a:cubicBezTo>
                  <a:cubicBezTo>
                    <a:pt x="117647" y="674"/>
                    <a:pt x="115898" y="780"/>
                    <a:pt x="114148" y="864"/>
                  </a:cubicBezTo>
                  <a:cubicBezTo>
                    <a:pt x="112357" y="948"/>
                    <a:pt x="110565" y="1033"/>
                    <a:pt x="108774" y="1117"/>
                  </a:cubicBezTo>
                  <a:cubicBezTo>
                    <a:pt x="107004" y="1201"/>
                    <a:pt x="105212" y="1307"/>
                    <a:pt x="103421" y="1391"/>
                  </a:cubicBezTo>
                  <a:lnTo>
                    <a:pt x="97646" y="1644"/>
                  </a:lnTo>
                  <a:lnTo>
                    <a:pt x="91744" y="1918"/>
                  </a:lnTo>
                  <a:cubicBezTo>
                    <a:pt x="89995" y="2002"/>
                    <a:pt x="88267" y="2108"/>
                    <a:pt x="86518" y="2171"/>
                  </a:cubicBezTo>
                  <a:cubicBezTo>
                    <a:pt x="83757" y="2297"/>
                    <a:pt x="81017" y="2445"/>
                    <a:pt x="78256" y="2571"/>
                  </a:cubicBezTo>
                  <a:cubicBezTo>
                    <a:pt x="76527" y="2677"/>
                    <a:pt x="74820" y="2761"/>
                    <a:pt x="73092" y="2845"/>
                  </a:cubicBezTo>
                  <a:cubicBezTo>
                    <a:pt x="70289" y="2972"/>
                    <a:pt x="67486" y="3098"/>
                    <a:pt x="64704" y="3246"/>
                  </a:cubicBezTo>
                  <a:cubicBezTo>
                    <a:pt x="62975" y="3330"/>
                    <a:pt x="61247" y="3435"/>
                    <a:pt x="59519" y="3499"/>
                  </a:cubicBezTo>
                  <a:cubicBezTo>
                    <a:pt x="56674" y="3625"/>
                    <a:pt x="53807" y="3773"/>
                    <a:pt x="50941" y="3899"/>
                  </a:cubicBezTo>
                  <a:cubicBezTo>
                    <a:pt x="49150" y="4004"/>
                    <a:pt x="47358" y="4089"/>
                    <a:pt x="45567" y="4173"/>
                  </a:cubicBezTo>
                  <a:cubicBezTo>
                    <a:pt x="42700" y="4300"/>
                    <a:pt x="39813" y="4447"/>
                    <a:pt x="36925" y="4573"/>
                  </a:cubicBezTo>
                  <a:cubicBezTo>
                    <a:pt x="35197" y="4658"/>
                    <a:pt x="33469" y="4763"/>
                    <a:pt x="31762" y="4847"/>
                  </a:cubicBezTo>
                  <a:cubicBezTo>
                    <a:pt x="28769" y="4953"/>
                    <a:pt x="25818" y="5100"/>
                    <a:pt x="22847" y="5248"/>
                  </a:cubicBezTo>
                  <a:cubicBezTo>
                    <a:pt x="21160" y="5332"/>
                    <a:pt x="19474" y="5438"/>
                    <a:pt x="17788" y="5501"/>
                  </a:cubicBezTo>
                  <a:cubicBezTo>
                    <a:pt x="14985" y="5627"/>
                    <a:pt x="12161" y="5796"/>
                    <a:pt x="9358" y="5901"/>
                  </a:cubicBezTo>
                  <a:cubicBezTo>
                    <a:pt x="7967" y="5965"/>
                    <a:pt x="6597" y="6028"/>
                    <a:pt x="5206" y="6091"/>
                  </a:cubicBezTo>
                  <a:cubicBezTo>
                    <a:pt x="4321" y="6154"/>
                    <a:pt x="3414" y="6049"/>
                    <a:pt x="2550" y="6323"/>
                  </a:cubicBezTo>
                  <a:cubicBezTo>
                    <a:pt x="1433" y="6681"/>
                    <a:pt x="632" y="7377"/>
                    <a:pt x="337" y="8536"/>
                  </a:cubicBezTo>
                  <a:cubicBezTo>
                    <a:pt x="0" y="9611"/>
                    <a:pt x="316" y="10770"/>
                    <a:pt x="1117" y="11550"/>
                  </a:cubicBezTo>
                  <a:cubicBezTo>
                    <a:pt x="1749" y="12182"/>
                    <a:pt x="2529" y="12603"/>
                    <a:pt x="3246" y="13088"/>
                  </a:cubicBezTo>
                  <a:cubicBezTo>
                    <a:pt x="3625" y="13320"/>
                    <a:pt x="3562" y="13489"/>
                    <a:pt x="3288" y="13699"/>
                  </a:cubicBezTo>
                  <a:cubicBezTo>
                    <a:pt x="2909" y="14016"/>
                    <a:pt x="2550" y="14332"/>
                    <a:pt x="2171" y="14627"/>
                  </a:cubicBezTo>
                  <a:cubicBezTo>
                    <a:pt x="127" y="16081"/>
                    <a:pt x="42" y="18779"/>
                    <a:pt x="2087" y="20128"/>
                  </a:cubicBezTo>
                  <a:cubicBezTo>
                    <a:pt x="2550" y="20444"/>
                    <a:pt x="3014" y="20781"/>
                    <a:pt x="3457" y="21055"/>
                  </a:cubicBezTo>
                  <a:cubicBezTo>
                    <a:pt x="3899" y="21308"/>
                    <a:pt x="3920" y="21582"/>
                    <a:pt x="3541" y="21877"/>
                  </a:cubicBezTo>
                  <a:cubicBezTo>
                    <a:pt x="3161" y="22172"/>
                    <a:pt x="2803" y="22509"/>
                    <a:pt x="2424" y="22783"/>
                  </a:cubicBezTo>
                  <a:cubicBezTo>
                    <a:pt x="485" y="24216"/>
                    <a:pt x="527" y="26872"/>
                    <a:pt x="2508" y="28221"/>
                  </a:cubicBezTo>
                  <a:cubicBezTo>
                    <a:pt x="2993" y="28558"/>
                    <a:pt x="3457" y="28937"/>
                    <a:pt x="3962" y="29232"/>
                  </a:cubicBezTo>
                  <a:cubicBezTo>
                    <a:pt x="4531" y="29549"/>
                    <a:pt x="4278" y="29759"/>
                    <a:pt x="3920" y="30012"/>
                  </a:cubicBezTo>
                  <a:cubicBezTo>
                    <a:pt x="3309" y="30476"/>
                    <a:pt x="2740" y="30982"/>
                    <a:pt x="2192" y="31509"/>
                  </a:cubicBezTo>
                  <a:cubicBezTo>
                    <a:pt x="948" y="32794"/>
                    <a:pt x="1244" y="35028"/>
                    <a:pt x="2466" y="35956"/>
                  </a:cubicBezTo>
                  <a:cubicBezTo>
                    <a:pt x="3098" y="36461"/>
                    <a:pt x="3773" y="36925"/>
                    <a:pt x="4447" y="37368"/>
                  </a:cubicBezTo>
                  <a:cubicBezTo>
                    <a:pt x="4742" y="37578"/>
                    <a:pt x="4763" y="37726"/>
                    <a:pt x="4489" y="37937"/>
                  </a:cubicBezTo>
                  <a:cubicBezTo>
                    <a:pt x="4026" y="38295"/>
                    <a:pt x="3625" y="38695"/>
                    <a:pt x="3161" y="39033"/>
                  </a:cubicBezTo>
                  <a:cubicBezTo>
                    <a:pt x="1665" y="40150"/>
                    <a:pt x="1286" y="42194"/>
                    <a:pt x="2382" y="43564"/>
                  </a:cubicBezTo>
                  <a:cubicBezTo>
                    <a:pt x="3127" y="44539"/>
                    <a:pt x="4133" y="44838"/>
                    <a:pt x="5320" y="44838"/>
                  </a:cubicBezTo>
                  <a:cubicBezTo>
                    <a:pt x="5441" y="44838"/>
                    <a:pt x="5565" y="44834"/>
                    <a:pt x="5691" y="44829"/>
                  </a:cubicBezTo>
                  <a:cubicBezTo>
                    <a:pt x="8409" y="44681"/>
                    <a:pt x="11149" y="44555"/>
                    <a:pt x="13868" y="44407"/>
                  </a:cubicBezTo>
                  <a:cubicBezTo>
                    <a:pt x="15596" y="44323"/>
                    <a:pt x="17325" y="44217"/>
                    <a:pt x="19053" y="44154"/>
                  </a:cubicBezTo>
                  <a:cubicBezTo>
                    <a:pt x="20908" y="44070"/>
                    <a:pt x="22762" y="43964"/>
                    <a:pt x="24617" y="43880"/>
                  </a:cubicBezTo>
                  <a:cubicBezTo>
                    <a:pt x="26451" y="43796"/>
                    <a:pt x="28284" y="43712"/>
                    <a:pt x="30118" y="43627"/>
                  </a:cubicBezTo>
                  <a:cubicBezTo>
                    <a:pt x="32015" y="43522"/>
                    <a:pt x="33912" y="43438"/>
                    <a:pt x="35829" y="43353"/>
                  </a:cubicBezTo>
                  <a:cubicBezTo>
                    <a:pt x="37663" y="43269"/>
                    <a:pt x="39476" y="43185"/>
                    <a:pt x="41330" y="43100"/>
                  </a:cubicBezTo>
                  <a:cubicBezTo>
                    <a:pt x="43227" y="42995"/>
                    <a:pt x="45124" y="42890"/>
                    <a:pt x="47021" y="42826"/>
                  </a:cubicBezTo>
                  <a:cubicBezTo>
                    <a:pt x="49698" y="42742"/>
                    <a:pt x="52332" y="42552"/>
                    <a:pt x="55009" y="42426"/>
                  </a:cubicBezTo>
                  <a:cubicBezTo>
                    <a:pt x="57706" y="42321"/>
                    <a:pt x="60383" y="42173"/>
                    <a:pt x="63081" y="42047"/>
                  </a:cubicBezTo>
                  <a:cubicBezTo>
                    <a:pt x="64914" y="41941"/>
                    <a:pt x="66727" y="41857"/>
                    <a:pt x="68582" y="41773"/>
                  </a:cubicBezTo>
                  <a:cubicBezTo>
                    <a:pt x="70521" y="41688"/>
                    <a:pt x="72460" y="41562"/>
                    <a:pt x="74399" y="41520"/>
                  </a:cubicBezTo>
                  <a:cubicBezTo>
                    <a:pt x="77118" y="41435"/>
                    <a:pt x="79815" y="41246"/>
                    <a:pt x="82534" y="41119"/>
                  </a:cubicBezTo>
                  <a:lnTo>
                    <a:pt x="87972" y="40845"/>
                  </a:lnTo>
                  <a:cubicBezTo>
                    <a:pt x="89700" y="40761"/>
                    <a:pt x="91449" y="40656"/>
                    <a:pt x="93199" y="40592"/>
                  </a:cubicBezTo>
                  <a:cubicBezTo>
                    <a:pt x="96002" y="40445"/>
                    <a:pt x="98784" y="40318"/>
                    <a:pt x="101587" y="40192"/>
                  </a:cubicBezTo>
                  <a:lnTo>
                    <a:pt x="107151" y="39918"/>
                  </a:lnTo>
                  <a:lnTo>
                    <a:pt x="112715" y="39665"/>
                  </a:lnTo>
                  <a:cubicBezTo>
                    <a:pt x="114549" y="39581"/>
                    <a:pt x="116382" y="39454"/>
                    <a:pt x="118216" y="39391"/>
                  </a:cubicBezTo>
                  <a:cubicBezTo>
                    <a:pt x="121019" y="39307"/>
                    <a:pt x="123822" y="39138"/>
                    <a:pt x="126604" y="38991"/>
                  </a:cubicBezTo>
                  <a:cubicBezTo>
                    <a:pt x="128965" y="38864"/>
                    <a:pt x="131325" y="38822"/>
                    <a:pt x="133686" y="38717"/>
                  </a:cubicBezTo>
                  <a:cubicBezTo>
                    <a:pt x="135372" y="38653"/>
                    <a:pt x="136510" y="37810"/>
                    <a:pt x="136953" y="36272"/>
                  </a:cubicBezTo>
                  <a:cubicBezTo>
                    <a:pt x="137332" y="34986"/>
                    <a:pt x="136721" y="33574"/>
                    <a:pt x="135414" y="32668"/>
                  </a:cubicBezTo>
                  <a:cubicBezTo>
                    <a:pt x="134972" y="32373"/>
                    <a:pt x="134550" y="32057"/>
                    <a:pt x="134086" y="31804"/>
                  </a:cubicBezTo>
                  <a:cubicBezTo>
                    <a:pt x="133749" y="31593"/>
                    <a:pt x="133707" y="31424"/>
                    <a:pt x="134002" y="31150"/>
                  </a:cubicBezTo>
                  <a:cubicBezTo>
                    <a:pt x="134487" y="30771"/>
                    <a:pt x="134929" y="30349"/>
                    <a:pt x="135414" y="29991"/>
                  </a:cubicBezTo>
                  <a:cubicBezTo>
                    <a:pt x="136953" y="28832"/>
                    <a:pt x="137100" y="26598"/>
                    <a:pt x="135751" y="25249"/>
                  </a:cubicBezTo>
                  <a:cubicBezTo>
                    <a:pt x="135119" y="24596"/>
                    <a:pt x="134339" y="24174"/>
                    <a:pt x="133602" y="23668"/>
                  </a:cubicBezTo>
                  <a:cubicBezTo>
                    <a:pt x="133222" y="23415"/>
                    <a:pt x="133285" y="23289"/>
                    <a:pt x="133602" y="23057"/>
                  </a:cubicBezTo>
                  <a:cubicBezTo>
                    <a:pt x="134002" y="22762"/>
                    <a:pt x="134360" y="22425"/>
                    <a:pt x="134761" y="22109"/>
                  </a:cubicBezTo>
                  <a:cubicBezTo>
                    <a:pt x="137100" y="20296"/>
                    <a:pt x="136573" y="17598"/>
                    <a:pt x="134445" y="16355"/>
                  </a:cubicBezTo>
                  <a:cubicBezTo>
                    <a:pt x="134065" y="16144"/>
                    <a:pt x="133749" y="15870"/>
                    <a:pt x="133391" y="15659"/>
                  </a:cubicBezTo>
                  <a:cubicBezTo>
                    <a:pt x="132822" y="15364"/>
                    <a:pt x="132990" y="15111"/>
                    <a:pt x="133391" y="14816"/>
                  </a:cubicBezTo>
                  <a:cubicBezTo>
                    <a:pt x="133981" y="14374"/>
                    <a:pt x="134550" y="13889"/>
                    <a:pt x="135077" y="13362"/>
                  </a:cubicBezTo>
                  <a:cubicBezTo>
                    <a:pt x="136236" y="12245"/>
                    <a:pt x="136067" y="9969"/>
                    <a:pt x="135014" y="9084"/>
                  </a:cubicBezTo>
                  <a:cubicBezTo>
                    <a:pt x="134360" y="8536"/>
                    <a:pt x="133665" y="8030"/>
                    <a:pt x="132948" y="7566"/>
                  </a:cubicBezTo>
                  <a:cubicBezTo>
                    <a:pt x="132548" y="7313"/>
                    <a:pt x="132569" y="7124"/>
                    <a:pt x="132906" y="6850"/>
                  </a:cubicBezTo>
                  <a:cubicBezTo>
                    <a:pt x="133264" y="6555"/>
                    <a:pt x="133602" y="6302"/>
                    <a:pt x="133939" y="6028"/>
                  </a:cubicBezTo>
                  <a:cubicBezTo>
                    <a:pt x="135309" y="5016"/>
                    <a:pt x="135793" y="3583"/>
                    <a:pt x="135309" y="2108"/>
                  </a:cubicBezTo>
                  <a:cubicBezTo>
                    <a:pt x="134866" y="759"/>
                    <a:pt x="133707" y="0"/>
                    <a:pt x="1318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66675" dir="2880000" algn="bl" rotWithShape="0">
                <a:schemeClr val="dk1">
                  <a:alpha val="8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65"/>
            <p:cNvSpPr/>
            <p:nvPr/>
          </p:nvSpPr>
          <p:spPr>
            <a:xfrm>
              <a:off x="2851254" y="5371002"/>
              <a:ext cx="356988" cy="614883"/>
            </a:xfrm>
            <a:custGeom>
              <a:avLst/>
              <a:gdLst/>
              <a:ahLst/>
              <a:cxnLst/>
              <a:rect l="l" t="t" r="r" b="b"/>
              <a:pathLst>
                <a:path w="19180" h="33036" extrusionOk="0">
                  <a:moveTo>
                    <a:pt x="17473" y="1"/>
                  </a:moveTo>
                  <a:cubicBezTo>
                    <a:pt x="15344" y="127"/>
                    <a:pt x="13236" y="275"/>
                    <a:pt x="11129" y="380"/>
                  </a:cubicBezTo>
                  <a:cubicBezTo>
                    <a:pt x="8642" y="485"/>
                    <a:pt x="6134" y="570"/>
                    <a:pt x="3647" y="654"/>
                  </a:cubicBezTo>
                  <a:cubicBezTo>
                    <a:pt x="3622" y="650"/>
                    <a:pt x="3598" y="649"/>
                    <a:pt x="3573" y="649"/>
                  </a:cubicBezTo>
                  <a:cubicBezTo>
                    <a:pt x="3451" y="649"/>
                    <a:pt x="3331" y="693"/>
                    <a:pt x="3225" y="780"/>
                  </a:cubicBezTo>
                  <a:cubicBezTo>
                    <a:pt x="2720" y="1961"/>
                    <a:pt x="1961" y="3014"/>
                    <a:pt x="1328" y="4131"/>
                  </a:cubicBezTo>
                  <a:cubicBezTo>
                    <a:pt x="991" y="4764"/>
                    <a:pt x="612" y="5396"/>
                    <a:pt x="211" y="6007"/>
                  </a:cubicBezTo>
                  <a:cubicBezTo>
                    <a:pt x="1" y="6281"/>
                    <a:pt x="1" y="6682"/>
                    <a:pt x="254" y="6935"/>
                  </a:cubicBezTo>
                  <a:cubicBezTo>
                    <a:pt x="1328" y="8410"/>
                    <a:pt x="2382" y="9885"/>
                    <a:pt x="3478" y="11339"/>
                  </a:cubicBezTo>
                  <a:cubicBezTo>
                    <a:pt x="3689" y="11529"/>
                    <a:pt x="3710" y="11845"/>
                    <a:pt x="3520" y="12077"/>
                  </a:cubicBezTo>
                  <a:cubicBezTo>
                    <a:pt x="2572" y="13637"/>
                    <a:pt x="1666" y="15196"/>
                    <a:pt x="717" y="16756"/>
                  </a:cubicBezTo>
                  <a:cubicBezTo>
                    <a:pt x="528" y="17030"/>
                    <a:pt x="549" y="17388"/>
                    <a:pt x="781" y="17641"/>
                  </a:cubicBezTo>
                  <a:cubicBezTo>
                    <a:pt x="1834" y="19074"/>
                    <a:pt x="2867" y="20550"/>
                    <a:pt x="3942" y="21983"/>
                  </a:cubicBezTo>
                  <a:cubicBezTo>
                    <a:pt x="4195" y="22257"/>
                    <a:pt x="4216" y="22678"/>
                    <a:pt x="3984" y="22973"/>
                  </a:cubicBezTo>
                  <a:cubicBezTo>
                    <a:pt x="3036" y="24512"/>
                    <a:pt x="2150" y="26072"/>
                    <a:pt x="1223" y="27610"/>
                  </a:cubicBezTo>
                  <a:cubicBezTo>
                    <a:pt x="1033" y="27863"/>
                    <a:pt x="1076" y="28200"/>
                    <a:pt x="1286" y="28432"/>
                  </a:cubicBezTo>
                  <a:cubicBezTo>
                    <a:pt x="2277" y="29760"/>
                    <a:pt x="3267" y="31109"/>
                    <a:pt x="4237" y="32458"/>
                  </a:cubicBezTo>
                  <a:cubicBezTo>
                    <a:pt x="4342" y="32647"/>
                    <a:pt x="4469" y="32837"/>
                    <a:pt x="4553" y="33027"/>
                  </a:cubicBezTo>
                  <a:cubicBezTo>
                    <a:pt x="4736" y="33027"/>
                    <a:pt x="4909" y="33036"/>
                    <a:pt x="5085" y="33036"/>
                  </a:cubicBezTo>
                  <a:cubicBezTo>
                    <a:pt x="5174" y="33036"/>
                    <a:pt x="5263" y="33034"/>
                    <a:pt x="5354" y="33027"/>
                  </a:cubicBezTo>
                  <a:cubicBezTo>
                    <a:pt x="7462" y="32900"/>
                    <a:pt x="9569" y="32774"/>
                    <a:pt x="11677" y="32668"/>
                  </a:cubicBezTo>
                  <a:cubicBezTo>
                    <a:pt x="13932" y="32542"/>
                    <a:pt x="16187" y="32458"/>
                    <a:pt x="18421" y="32373"/>
                  </a:cubicBezTo>
                  <a:cubicBezTo>
                    <a:pt x="18454" y="32370"/>
                    <a:pt x="18488" y="32370"/>
                    <a:pt x="18521" y="32370"/>
                  </a:cubicBezTo>
                  <a:cubicBezTo>
                    <a:pt x="18597" y="32370"/>
                    <a:pt x="18674" y="32374"/>
                    <a:pt x="18750" y="32374"/>
                  </a:cubicBezTo>
                  <a:cubicBezTo>
                    <a:pt x="18899" y="32374"/>
                    <a:pt x="19047" y="32356"/>
                    <a:pt x="19180" y="32247"/>
                  </a:cubicBezTo>
                  <a:cubicBezTo>
                    <a:pt x="18147" y="30793"/>
                    <a:pt x="17093" y="29317"/>
                    <a:pt x="16040" y="27884"/>
                  </a:cubicBezTo>
                  <a:cubicBezTo>
                    <a:pt x="15745" y="27505"/>
                    <a:pt x="15660" y="27231"/>
                    <a:pt x="15955" y="26746"/>
                  </a:cubicBezTo>
                  <a:cubicBezTo>
                    <a:pt x="16904" y="25250"/>
                    <a:pt x="17768" y="23690"/>
                    <a:pt x="18695" y="22194"/>
                  </a:cubicBezTo>
                  <a:cubicBezTo>
                    <a:pt x="18906" y="21920"/>
                    <a:pt x="18885" y="21561"/>
                    <a:pt x="18653" y="21329"/>
                  </a:cubicBezTo>
                  <a:cubicBezTo>
                    <a:pt x="17620" y="19938"/>
                    <a:pt x="16630" y="18526"/>
                    <a:pt x="15576" y="17156"/>
                  </a:cubicBezTo>
                  <a:cubicBezTo>
                    <a:pt x="15239" y="16735"/>
                    <a:pt x="15112" y="16440"/>
                    <a:pt x="15471" y="15913"/>
                  </a:cubicBezTo>
                  <a:cubicBezTo>
                    <a:pt x="16335" y="14564"/>
                    <a:pt x="17093" y="13152"/>
                    <a:pt x="17979" y="11824"/>
                  </a:cubicBezTo>
                  <a:cubicBezTo>
                    <a:pt x="18379" y="11213"/>
                    <a:pt x="18316" y="10791"/>
                    <a:pt x="17915" y="10265"/>
                  </a:cubicBezTo>
                  <a:cubicBezTo>
                    <a:pt x="16883" y="8937"/>
                    <a:pt x="15913" y="7546"/>
                    <a:pt x="14880" y="6218"/>
                  </a:cubicBezTo>
                  <a:cubicBezTo>
                    <a:pt x="14649" y="5902"/>
                    <a:pt x="14606" y="5712"/>
                    <a:pt x="14817" y="5375"/>
                  </a:cubicBezTo>
                  <a:cubicBezTo>
                    <a:pt x="15702" y="3921"/>
                    <a:pt x="16567" y="2445"/>
                    <a:pt x="17452" y="970"/>
                  </a:cubicBezTo>
                  <a:cubicBezTo>
                    <a:pt x="17620" y="675"/>
                    <a:pt x="17852" y="401"/>
                    <a:pt x="17852" y="22"/>
                  </a:cubicBezTo>
                  <a:cubicBezTo>
                    <a:pt x="17726" y="1"/>
                    <a:pt x="17599" y="1"/>
                    <a:pt x="174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65"/>
            <p:cNvSpPr/>
            <p:nvPr/>
          </p:nvSpPr>
          <p:spPr>
            <a:xfrm>
              <a:off x="4449313" y="5294732"/>
              <a:ext cx="362106" cy="612965"/>
            </a:xfrm>
            <a:custGeom>
              <a:avLst/>
              <a:gdLst/>
              <a:ahLst/>
              <a:cxnLst/>
              <a:rect l="l" t="t" r="r" b="b"/>
              <a:pathLst>
                <a:path w="19455" h="32933" extrusionOk="0">
                  <a:moveTo>
                    <a:pt x="17037" y="0"/>
                  </a:moveTo>
                  <a:cubicBezTo>
                    <a:pt x="16920" y="0"/>
                    <a:pt x="16805" y="3"/>
                    <a:pt x="16693" y="10"/>
                  </a:cubicBezTo>
                  <a:cubicBezTo>
                    <a:pt x="14501" y="115"/>
                    <a:pt x="12330" y="263"/>
                    <a:pt x="10159" y="368"/>
                  </a:cubicBezTo>
                  <a:cubicBezTo>
                    <a:pt x="7799" y="474"/>
                    <a:pt x="5438" y="579"/>
                    <a:pt x="3099" y="663"/>
                  </a:cubicBezTo>
                  <a:cubicBezTo>
                    <a:pt x="2129" y="2349"/>
                    <a:pt x="1181" y="4014"/>
                    <a:pt x="190" y="5679"/>
                  </a:cubicBezTo>
                  <a:cubicBezTo>
                    <a:pt x="1" y="5890"/>
                    <a:pt x="22" y="6206"/>
                    <a:pt x="212" y="6417"/>
                  </a:cubicBezTo>
                  <a:cubicBezTo>
                    <a:pt x="1329" y="7871"/>
                    <a:pt x="2403" y="9368"/>
                    <a:pt x="3499" y="10843"/>
                  </a:cubicBezTo>
                  <a:cubicBezTo>
                    <a:pt x="3731" y="11075"/>
                    <a:pt x="3773" y="11454"/>
                    <a:pt x="3563" y="11728"/>
                  </a:cubicBezTo>
                  <a:cubicBezTo>
                    <a:pt x="2614" y="13246"/>
                    <a:pt x="1729" y="14805"/>
                    <a:pt x="781" y="16323"/>
                  </a:cubicBezTo>
                  <a:cubicBezTo>
                    <a:pt x="549" y="16576"/>
                    <a:pt x="549" y="16955"/>
                    <a:pt x="781" y="17187"/>
                  </a:cubicBezTo>
                  <a:cubicBezTo>
                    <a:pt x="1834" y="18620"/>
                    <a:pt x="2846" y="20074"/>
                    <a:pt x="3942" y="21465"/>
                  </a:cubicBezTo>
                  <a:cubicBezTo>
                    <a:pt x="4258" y="21908"/>
                    <a:pt x="4237" y="22203"/>
                    <a:pt x="3963" y="22624"/>
                  </a:cubicBezTo>
                  <a:cubicBezTo>
                    <a:pt x="3057" y="24121"/>
                    <a:pt x="2172" y="25638"/>
                    <a:pt x="1244" y="27114"/>
                  </a:cubicBezTo>
                  <a:cubicBezTo>
                    <a:pt x="1012" y="27493"/>
                    <a:pt x="1076" y="27725"/>
                    <a:pt x="1329" y="28041"/>
                  </a:cubicBezTo>
                  <a:cubicBezTo>
                    <a:pt x="2467" y="29558"/>
                    <a:pt x="3584" y="31097"/>
                    <a:pt x="4722" y="32635"/>
                  </a:cubicBezTo>
                  <a:cubicBezTo>
                    <a:pt x="4764" y="32720"/>
                    <a:pt x="4806" y="32825"/>
                    <a:pt x="4827" y="32930"/>
                  </a:cubicBezTo>
                  <a:cubicBezTo>
                    <a:pt x="4930" y="32932"/>
                    <a:pt x="5033" y="32932"/>
                    <a:pt x="5136" y="32932"/>
                  </a:cubicBezTo>
                  <a:cubicBezTo>
                    <a:pt x="7012" y="32932"/>
                    <a:pt x="8870" y="32757"/>
                    <a:pt x="10729" y="32678"/>
                  </a:cubicBezTo>
                  <a:cubicBezTo>
                    <a:pt x="13637" y="32572"/>
                    <a:pt x="16546" y="32446"/>
                    <a:pt x="19454" y="32256"/>
                  </a:cubicBezTo>
                  <a:cubicBezTo>
                    <a:pt x="18822" y="30991"/>
                    <a:pt x="17873" y="29959"/>
                    <a:pt x="17072" y="28779"/>
                  </a:cubicBezTo>
                  <a:cubicBezTo>
                    <a:pt x="16735" y="28252"/>
                    <a:pt x="16356" y="27746"/>
                    <a:pt x="15955" y="27240"/>
                  </a:cubicBezTo>
                  <a:cubicBezTo>
                    <a:pt x="15724" y="27029"/>
                    <a:pt x="15703" y="26671"/>
                    <a:pt x="15913" y="26418"/>
                  </a:cubicBezTo>
                  <a:cubicBezTo>
                    <a:pt x="16820" y="24858"/>
                    <a:pt x="17726" y="23320"/>
                    <a:pt x="18653" y="21781"/>
                  </a:cubicBezTo>
                  <a:cubicBezTo>
                    <a:pt x="18885" y="21486"/>
                    <a:pt x="18864" y="21065"/>
                    <a:pt x="18590" y="20791"/>
                  </a:cubicBezTo>
                  <a:cubicBezTo>
                    <a:pt x="17557" y="19400"/>
                    <a:pt x="16546" y="18009"/>
                    <a:pt x="15513" y="16618"/>
                  </a:cubicBezTo>
                  <a:cubicBezTo>
                    <a:pt x="15218" y="16302"/>
                    <a:pt x="15197" y="15838"/>
                    <a:pt x="15471" y="15501"/>
                  </a:cubicBezTo>
                  <a:cubicBezTo>
                    <a:pt x="16377" y="14046"/>
                    <a:pt x="17220" y="12571"/>
                    <a:pt x="18084" y="11096"/>
                  </a:cubicBezTo>
                  <a:cubicBezTo>
                    <a:pt x="18316" y="10737"/>
                    <a:pt x="18379" y="10464"/>
                    <a:pt x="18063" y="10063"/>
                  </a:cubicBezTo>
                  <a:cubicBezTo>
                    <a:pt x="16988" y="8672"/>
                    <a:pt x="15998" y="7239"/>
                    <a:pt x="14944" y="5827"/>
                  </a:cubicBezTo>
                  <a:cubicBezTo>
                    <a:pt x="14712" y="5532"/>
                    <a:pt x="14691" y="5110"/>
                    <a:pt x="14923" y="4815"/>
                  </a:cubicBezTo>
                  <a:cubicBezTo>
                    <a:pt x="15871" y="3213"/>
                    <a:pt x="16798" y="1612"/>
                    <a:pt x="17747" y="10"/>
                  </a:cubicBezTo>
                  <a:cubicBezTo>
                    <a:pt x="17508" y="10"/>
                    <a:pt x="17269" y="0"/>
                    <a:pt x="170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65"/>
            <p:cNvSpPr/>
            <p:nvPr/>
          </p:nvSpPr>
          <p:spPr>
            <a:xfrm>
              <a:off x="3392570" y="5346286"/>
              <a:ext cx="362088" cy="612370"/>
            </a:xfrm>
            <a:custGeom>
              <a:avLst/>
              <a:gdLst/>
              <a:ahLst/>
              <a:cxnLst/>
              <a:rect l="l" t="t" r="r" b="b"/>
              <a:pathLst>
                <a:path w="19454" h="32901" extrusionOk="0">
                  <a:moveTo>
                    <a:pt x="17894" y="1"/>
                  </a:moveTo>
                  <a:cubicBezTo>
                    <a:pt x="15239" y="1"/>
                    <a:pt x="12604" y="212"/>
                    <a:pt x="9970" y="359"/>
                  </a:cubicBezTo>
                  <a:cubicBezTo>
                    <a:pt x="7736" y="486"/>
                    <a:pt x="5502" y="570"/>
                    <a:pt x="3268" y="675"/>
                  </a:cubicBezTo>
                  <a:cubicBezTo>
                    <a:pt x="2614" y="2129"/>
                    <a:pt x="1687" y="3415"/>
                    <a:pt x="907" y="4764"/>
                  </a:cubicBezTo>
                  <a:cubicBezTo>
                    <a:pt x="22" y="6239"/>
                    <a:pt x="1" y="6218"/>
                    <a:pt x="1055" y="7609"/>
                  </a:cubicBezTo>
                  <a:cubicBezTo>
                    <a:pt x="1898" y="8726"/>
                    <a:pt x="2698" y="9885"/>
                    <a:pt x="3563" y="10981"/>
                  </a:cubicBezTo>
                  <a:cubicBezTo>
                    <a:pt x="3858" y="11361"/>
                    <a:pt x="3794" y="11593"/>
                    <a:pt x="3584" y="11951"/>
                  </a:cubicBezTo>
                  <a:cubicBezTo>
                    <a:pt x="2677" y="13447"/>
                    <a:pt x="1813" y="14965"/>
                    <a:pt x="865" y="16440"/>
                  </a:cubicBezTo>
                  <a:cubicBezTo>
                    <a:pt x="591" y="16862"/>
                    <a:pt x="675" y="17136"/>
                    <a:pt x="949" y="17473"/>
                  </a:cubicBezTo>
                  <a:cubicBezTo>
                    <a:pt x="1982" y="18864"/>
                    <a:pt x="3036" y="20297"/>
                    <a:pt x="4089" y="21667"/>
                  </a:cubicBezTo>
                  <a:cubicBezTo>
                    <a:pt x="4342" y="21941"/>
                    <a:pt x="4385" y="22362"/>
                    <a:pt x="4132" y="22636"/>
                  </a:cubicBezTo>
                  <a:cubicBezTo>
                    <a:pt x="3204" y="24175"/>
                    <a:pt x="2277" y="25713"/>
                    <a:pt x="1350" y="27252"/>
                  </a:cubicBezTo>
                  <a:cubicBezTo>
                    <a:pt x="1139" y="27505"/>
                    <a:pt x="1160" y="27884"/>
                    <a:pt x="1392" y="28116"/>
                  </a:cubicBezTo>
                  <a:cubicBezTo>
                    <a:pt x="2572" y="29697"/>
                    <a:pt x="3689" y="31320"/>
                    <a:pt x="4848" y="32900"/>
                  </a:cubicBezTo>
                  <a:cubicBezTo>
                    <a:pt x="7525" y="32837"/>
                    <a:pt x="10223" y="32669"/>
                    <a:pt x="12899" y="32542"/>
                  </a:cubicBezTo>
                  <a:cubicBezTo>
                    <a:pt x="15091" y="32437"/>
                    <a:pt x="17283" y="32373"/>
                    <a:pt x="19454" y="32226"/>
                  </a:cubicBezTo>
                  <a:cubicBezTo>
                    <a:pt x="18484" y="30835"/>
                    <a:pt x="17515" y="29444"/>
                    <a:pt x="16524" y="28074"/>
                  </a:cubicBezTo>
                  <a:cubicBezTo>
                    <a:pt x="15745" y="27020"/>
                    <a:pt x="15724" y="27041"/>
                    <a:pt x="16398" y="25945"/>
                  </a:cubicBezTo>
                  <a:cubicBezTo>
                    <a:pt x="17178" y="24618"/>
                    <a:pt x="17979" y="23248"/>
                    <a:pt x="18758" y="21941"/>
                  </a:cubicBezTo>
                  <a:cubicBezTo>
                    <a:pt x="18969" y="21646"/>
                    <a:pt x="18927" y="21245"/>
                    <a:pt x="18674" y="20992"/>
                  </a:cubicBezTo>
                  <a:cubicBezTo>
                    <a:pt x="17620" y="19559"/>
                    <a:pt x="16609" y="18105"/>
                    <a:pt x="15555" y="16693"/>
                  </a:cubicBezTo>
                  <a:cubicBezTo>
                    <a:pt x="15302" y="16440"/>
                    <a:pt x="15281" y="16040"/>
                    <a:pt x="15513" y="15766"/>
                  </a:cubicBezTo>
                  <a:cubicBezTo>
                    <a:pt x="16419" y="14290"/>
                    <a:pt x="17283" y="12794"/>
                    <a:pt x="18189" y="11340"/>
                  </a:cubicBezTo>
                  <a:cubicBezTo>
                    <a:pt x="18463" y="11002"/>
                    <a:pt x="18463" y="10539"/>
                    <a:pt x="18168" y="10223"/>
                  </a:cubicBezTo>
                  <a:cubicBezTo>
                    <a:pt x="17115" y="8832"/>
                    <a:pt x="16124" y="7377"/>
                    <a:pt x="15070" y="5986"/>
                  </a:cubicBezTo>
                  <a:cubicBezTo>
                    <a:pt x="14817" y="5712"/>
                    <a:pt x="14775" y="5291"/>
                    <a:pt x="15007" y="4996"/>
                  </a:cubicBezTo>
                  <a:cubicBezTo>
                    <a:pt x="15998" y="3352"/>
                    <a:pt x="17030" y="1708"/>
                    <a:pt x="17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65"/>
            <p:cNvSpPr/>
            <p:nvPr/>
          </p:nvSpPr>
          <p:spPr>
            <a:xfrm>
              <a:off x="3904870" y="5321570"/>
              <a:ext cx="362088" cy="612761"/>
            </a:xfrm>
            <a:custGeom>
              <a:avLst/>
              <a:gdLst/>
              <a:ahLst/>
              <a:cxnLst/>
              <a:rect l="l" t="t" r="r" b="b"/>
              <a:pathLst>
                <a:path w="19454" h="32922" extrusionOk="0">
                  <a:moveTo>
                    <a:pt x="17894" y="1"/>
                  </a:moveTo>
                  <a:cubicBezTo>
                    <a:pt x="15238" y="22"/>
                    <a:pt x="12583" y="212"/>
                    <a:pt x="9948" y="380"/>
                  </a:cubicBezTo>
                  <a:cubicBezTo>
                    <a:pt x="7735" y="507"/>
                    <a:pt x="5501" y="591"/>
                    <a:pt x="3267" y="675"/>
                  </a:cubicBezTo>
                  <a:cubicBezTo>
                    <a:pt x="2614" y="2130"/>
                    <a:pt x="1686" y="3415"/>
                    <a:pt x="885" y="4764"/>
                  </a:cubicBezTo>
                  <a:cubicBezTo>
                    <a:pt x="21" y="6239"/>
                    <a:pt x="0" y="6218"/>
                    <a:pt x="1012" y="7567"/>
                  </a:cubicBezTo>
                  <a:cubicBezTo>
                    <a:pt x="1855" y="8684"/>
                    <a:pt x="2656" y="9843"/>
                    <a:pt x="3541" y="10939"/>
                  </a:cubicBezTo>
                  <a:cubicBezTo>
                    <a:pt x="3836" y="11340"/>
                    <a:pt x="3815" y="11593"/>
                    <a:pt x="3583" y="11972"/>
                  </a:cubicBezTo>
                  <a:cubicBezTo>
                    <a:pt x="2656" y="13469"/>
                    <a:pt x="1792" y="14986"/>
                    <a:pt x="843" y="16461"/>
                  </a:cubicBezTo>
                  <a:cubicBezTo>
                    <a:pt x="590" y="16883"/>
                    <a:pt x="675" y="17136"/>
                    <a:pt x="906" y="17452"/>
                  </a:cubicBezTo>
                  <a:cubicBezTo>
                    <a:pt x="1939" y="18822"/>
                    <a:pt x="2909" y="20213"/>
                    <a:pt x="3962" y="21562"/>
                  </a:cubicBezTo>
                  <a:cubicBezTo>
                    <a:pt x="4300" y="22004"/>
                    <a:pt x="4300" y="22320"/>
                    <a:pt x="4005" y="22784"/>
                  </a:cubicBezTo>
                  <a:cubicBezTo>
                    <a:pt x="3098" y="24259"/>
                    <a:pt x="2255" y="25777"/>
                    <a:pt x="1328" y="27231"/>
                  </a:cubicBezTo>
                  <a:cubicBezTo>
                    <a:pt x="1096" y="27632"/>
                    <a:pt x="1138" y="27863"/>
                    <a:pt x="1391" y="28201"/>
                  </a:cubicBezTo>
                  <a:cubicBezTo>
                    <a:pt x="2571" y="29760"/>
                    <a:pt x="3688" y="31341"/>
                    <a:pt x="4848" y="32922"/>
                  </a:cubicBezTo>
                  <a:cubicBezTo>
                    <a:pt x="7398" y="32858"/>
                    <a:pt x="9948" y="32711"/>
                    <a:pt x="12498" y="32563"/>
                  </a:cubicBezTo>
                  <a:cubicBezTo>
                    <a:pt x="14817" y="32416"/>
                    <a:pt x="17135" y="32332"/>
                    <a:pt x="19453" y="32226"/>
                  </a:cubicBezTo>
                  <a:cubicBezTo>
                    <a:pt x="18442" y="30582"/>
                    <a:pt x="17177" y="29107"/>
                    <a:pt x="16039" y="27505"/>
                  </a:cubicBezTo>
                  <a:cubicBezTo>
                    <a:pt x="15786" y="27147"/>
                    <a:pt x="15744" y="26915"/>
                    <a:pt x="15976" y="26536"/>
                  </a:cubicBezTo>
                  <a:cubicBezTo>
                    <a:pt x="16903" y="25039"/>
                    <a:pt x="17767" y="23522"/>
                    <a:pt x="18695" y="22025"/>
                  </a:cubicBezTo>
                  <a:cubicBezTo>
                    <a:pt x="18948" y="21709"/>
                    <a:pt x="18926" y="21224"/>
                    <a:pt x="18631" y="20929"/>
                  </a:cubicBezTo>
                  <a:cubicBezTo>
                    <a:pt x="17599" y="19581"/>
                    <a:pt x="16608" y="18168"/>
                    <a:pt x="15596" y="16799"/>
                  </a:cubicBezTo>
                  <a:cubicBezTo>
                    <a:pt x="15280" y="16482"/>
                    <a:pt x="15259" y="15998"/>
                    <a:pt x="15533" y="15639"/>
                  </a:cubicBezTo>
                  <a:cubicBezTo>
                    <a:pt x="16482" y="14143"/>
                    <a:pt x="17346" y="12604"/>
                    <a:pt x="18273" y="11087"/>
                  </a:cubicBezTo>
                  <a:cubicBezTo>
                    <a:pt x="18442" y="10876"/>
                    <a:pt x="18421" y="10581"/>
                    <a:pt x="18252" y="10413"/>
                  </a:cubicBezTo>
                  <a:cubicBezTo>
                    <a:pt x="17177" y="8958"/>
                    <a:pt x="16144" y="7504"/>
                    <a:pt x="15070" y="6071"/>
                  </a:cubicBezTo>
                  <a:cubicBezTo>
                    <a:pt x="14774" y="5670"/>
                    <a:pt x="14711" y="5375"/>
                    <a:pt x="15006" y="4912"/>
                  </a:cubicBezTo>
                  <a:cubicBezTo>
                    <a:pt x="15892" y="3479"/>
                    <a:pt x="16735" y="2045"/>
                    <a:pt x="17599" y="591"/>
                  </a:cubicBezTo>
                  <a:cubicBezTo>
                    <a:pt x="17725" y="401"/>
                    <a:pt x="17788" y="191"/>
                    <a:pt x="17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65"/>
            <p:cNvSpPr/>
            <p:nvPr/>
          </p:nvSpPr>
          <p:spPr>
            <a:xfrm>
              <a:off x="4178274" y="5307463"/>
              <a:ext cx="360915" cy="613933"/>
            </a:xfrm>
            <a:custGeom>
              <a:avLst/>
              <a:gdLst/>
              <a:ahLst/>
              <a:cxnLst/>
              <a:rect l="l" t="t" r="r" b="b"/>
              <a:pathLst>
                <a:path w="19391" h="32985" extrusionOk="0">
                  <a:moveTo>
                    <a:pt x="17641" y="0"/>
                  </a:moveTo>
                  <a:lnTo>
                    <a:pt x="17641" y="0"/>
                  </a:lnTo>
                  <a:cubicBezTo>
                    <a:pt x="15470" y="127"/>
                    <a:pt x="13278" y="253"/>
                    <a:pt x="11107" y="359"/>
                  </a:cubicBezTo>
                  <a:cubicBezTo>
                    <a:pt x="8641" y="464"/>
                    <a:pt x="6175" y="548"/>
                    <a:pt x="3689" y="654"/>
                  </a:cubicBezTo>
                  <a:cubicBezTo>
                    <a:pt x="3520" y="675"/>
                    <a:pt x="3351" y="696"/>
                    <a:pt x="3183" y="759"/>
                  </a:cubicBezTo>
                  <a:cubicBezTo>
                    <a:pt x="3098" y="949"/>
                    <a:pt x="3014" y="1159"/>
                    <a:pt x="2909" y="1349"/>
                  </a:cubicBezTo>
                  <a:cubicBezTo>
                    <a:pt x="2045" y="2803"/>
                    <a:pt x="1202" y="4258"/>
                    <a:pt x="295" y="5670"/>
                  </a:cubicBezTo>
                  <a:cubicBezTo>
                    <a:pt x="0" y="6133"/>
                    <a:pt x="63" y="6428"/>
                    <a:pt x="358" y="6829"/>
                  </a:cubicBezTo>
                  <a:cubicBezTo>
                    <a:pt x="1433" y="8262"/>
                    <a:pt x="2466" y="9737"/>
                    <a:pt x="3541" y="11171"/>
                  </a:cubicBezTo>
                  <a:cubicBezTo>
                    <a:pt x="3731" y="11339"/>
                    <a:pt x="3752" y="11634"/>
                    <a:pt x="3562" y="11845"/>
                  </a:cubicBezTo>
                  <a:cubicBezTo>
                    <a:pt x="2656" y="13362"/>
                    <a:pt x="1792" y="14901"/>
                    <a:pt x="843" y="16397"/>
                  </a:cubicBezTo>
                  <a:cubicBezTo>
                    <a:pt x="569" y="16756"/>
                    <a:pt x="590" y="17240"/>
                    <a:pt x="906" y="17557"/>
                  </a:cubicBezTo>
                  <a:cubicBezTo>
                    <a:pt x="1918" y="18926"/>
                    <a:pt x="2888" y="20339"/>
                    <a:pt x="3941" y="21687"/>
                  </a:cubicBezTo>
                  <a:cubicBezTo>
                    <a:pt x="4236" y="21982"/>
                    <a:pt x="4258" y="22467"/>
                    <a:pt x="4005" y="22783"/>
                  </a:cubicBezTo>
                  <a:cubicBezTo>
                    <a:pt x="3077" y="24280"/>
                    <a:pt x="2213" y="25797"/>
                    <a:pt x="1286" y="27294"/>
                  </a:cubicBezTo>
                  <a:cubicBezTo>
                    <a:pt x="1033" y="27673"/>
                    <a:pt x="1075" y="27905"/>
                    <a:pt x="1349" y="28263"/>
                  </a:cubicBezTo>
                  <a:cubicBezTo>
                    <a:pt x="2466" y="29865"/>
                    <a:pt x="3731" y="31340"/>
                    <a:pt x="4763" y="32984"/>
                  </a:cubicBezTo>
                  <a:cubicBezTo>
                    <a:pt x="7061" y="32879"/>
                    <a:pt x="9358" y="32752"/>
                    <a:pt x="11634" y="32647"/>
                  </a:cubicBezTo>
                  <a:cubicBezTo>
                    <a:pt x="14079" y="32542"/>
                    <a:pt x="16524" y="32457"/>
                    <a:pt x="18969" y="32373"/>
                  </a:cubicBezTo>
                  <a:cubicBezTo>
                    <a:pt x="19116" y="32373"/>
                    <a:pt x="19264" y="32352"/>
                    <a:pt x="19390" y="32246"/>
                  </a:cubicBezTo>
                  <a:cubicBezTo>
                    <a:pt x="19369" y="32141"/>
                    <a:pt x="19327" y="32057"/>
                    <a:pt x="19285" y="31951"/>
                  </a:cubicBezTo>
                  <a:cubicBezTo>
                    <a:pt x="18147" y="30413"/>
                    <a:pt x="17030" y="28895"/>
                    <a:pt x="15871" y="27357"/>
                  </a:cubicBezTo>
                  <a:cubicBezTo>
                    <a:pt x="15639" y="27041"/>
                    <a:pt x="15575" y="26830"/>
                    <a:pt x="15807" y="26451"/>
                  </a:cubicBezTo>
                  <a:cubicBezTo>
                    <a:pt x="16735" y="24954"/>
                    <a:pt x="17620" y="23437"/>
                    <a:pt x="18526" y="21961"/>
                  </a:cubicBezTo>
                  <a:cubicBezTo>
                    <a:pt x="18779" y="21540"/>
                    <a:pt x="18821" y="21245"/>
                    <a:pt x="18484" y="20802"/>
                  </a:cubicBezTo>
                  <a:cubicBezTo>
                    <a:pt x="17409" y="19411"/>
                    <a:pt x="16376" y="17957"/>
                    <a:pt x="15323" y="16524"/>
                  </a:cubicBezTo>
                  <a:cubicBezTo>
                    <a:pt x="15112" y="16271"/>
                    <a:pt x="15112" y="15892"/>
                    <a:pt x="15323" y="15660"/>
                  </a:cubicBezTo>
                  <a:cubicBezTo>
                    <a:pt x="16292" y="14142"/>
                    <a:pt x="17177" y="12583"/>
                    <a:pt x="18126" y="11044"/>
                  </a:cubicBezTo>
                  <a:cubicBezTo>
                    <a:pt x="18336" y="10770"/>
                    <a:pt x="18294" y="10412"/>
                    <a:pt x="18062" y="10159"/>
                  </a:cubicBezTo>
                  <a:cubicBezTo>
                    <a:pt x="16966" y="8705"/>
                    <a:pt x="15892" y="7208"/>
                    <a:pt x="14775" y="5733"/>
                  </a:cubicBezTo>
                  <a:cubicBezTo>
                    <a:pt x="14585" y="5543"/>
                    <a:pt x="14564" y="5227"/>
                    <a:pt x="14753" y="4995"/>
                  </a:cubicBezTo>
                  <a:cubicBezTo>
                    <a:pt x="15723" y="3330"/>
                    <a:pt x="16692" y="1665"/>
                    <a:pt x="176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65"/>
            <p:cNvSpPr/>
            <p:nvPr/>
          </p:nvSpPr>
          <p:spPr>
            <a:xfrm>
              <a:off x="3122703" y="5358458"/>
              <a:ext cx="359742" cy="612779"/>
            </a:xfrm>
            <a:custGeom>
              <a:avLst/>
              <a:gdLst/>
              <a:ahLst/>
              <a:cxnLst/>
              <a:rect l="l" t="t" r="r" b="b"/>
              <a:pathLst>
                <a:path w="19328" h="32923" extrusionOk="0">
                  <a:moveTo>
                    <a:pt x="16819" y="0"/>
                  </a:moveTo>
                  <a:cubicBezTo>
                    <a:pt x="14438" y="127"/>
                    <a:pt x="12056" y="253"/>
                    <a:pt x="9674" y="380"/>
                  </a:cubicBezTo>
                  <a:cubicBezTo>
                    <a:pt x="7546" y="485"/>
                    <a:pt x="5396" y="590"/>
                    <a:pt x="3246" y="675"/>
                  </a:cubicBezTo>
                  <a:cubicBezTo>
                    <a:pt x="3246" y="1054"/>
                    <a:pt x="3014" y="1328"/>
                    <a:pt x="2846" y="1644"/>
                  </a:cubicBezTo>
                  <a:cubicBezTo>
                    <a:pt x="1982" y="3098"/>
                    <a:pt x="1117" y="4574"/>
                    <a:pt x="211" y="6028"/>
                  </a:cubicBezTo>
                  <a:cubicBezTo>
                    <a:pt x="0" y="6365"/>
                    <a:pt x="43" y="6555"/>
                    <a:pt x="274" y="6871"/>
                  </a:cubicBezTo>
                  <a:cubicBezTo>
                    <a:pt x="1307" y="8199"/>
                    <a:pt x="2277" y="9590"/>
                    <a:pt x="3309" y="10917"/>
                  </a:cubicBezTo>
                  <a:cubicBezTo>
                    <a:pt x="3731" y="11444"/>
                    <a:pt x="3773" y="11866"/>
                    <a:pt x="3373" y="12477"/>
                  </a:cubicBezTo>
                  <a:cubicBezTo>
                    <a:pt x="2487" y="13805"/>
                    <a:pt x="1729" y="15238"/>
                    <a:pt x="864" y="16566"/>
                  </a:cubicBezTo>
                  <a:cubicBezTo>
                    <a:pt x="506" y="17072"/>
                    <a:pt x="654" y="17388"/>
                    <a:pt x="970" y="17809"/>
                  </a:cubicBezTo>
                  <a:cubicBezTo>
                    <a:pt x="2003" y="19179"/>
                    <a:pt x="3014" y="20591"/>
                    <a:pt x="4047" y="21982"/>
                  </a:cubicBezTo>
                  <a:cubicBezTo>
                    <a:pt x="4279" y="22214"/>
                    <a:pt x="4300" y="22572"/>
                    <a:pt x="4089" y="22846"/>
                  </a:cubicBezTo>
                  <a:cubicBezTo>
                    <a:pt x="3162" y="24364"/>
                    <a:pt x="2319" y="25902"/>
                    <a:pt x="1349" y="27399"/>
                  </a:cubicBezTo>
                  <a:cubicBezTo>
                    <a:pt x="1054" y="27884"/>
                    <a:pt x="1138" y="28158"/>
                    <a:pt x="1434" y="28537"/>
                  </a:cubicBezTo>
                  <a:cubicBezTo>
                    <a:pt x="2508" y="29991"/>
                    <a:pt x="3520" y="31445"/>
                    <a:pt x="4574" y="32921"/>
                  </a:cubicBezTo>
                  <a:cubicBezTo>
                    <a:pt x="4680" y="32922"/>
                    <a:pt x="4787" y="32922"/>
                    <a:pt x="4893" y="32922"/>
                  </a:cubicBezTo>
                  <a:cubicBezTo>
                    <a:pt x="6829" y="32922"/>
                    <a:pt x="8747" y="32748"/>
                    <a:pt x="10665" y="32668"/>
                  </a:cubicBezTo>
                  <a:cubicBezTo>
                    <a:pt x="13552" y="32563"/>
                    <a:pt x="16440" y="32436"/>
                    <a:pt x="19327" y="32246"/>
                  </a:cubicBezTo>
                  <a:cubicBezTo>
                    <a:pt x="18168" y="30645"/>
                    <a:pt x="17051" y="29043"/>
                    <a:pt x="15871" y="27462"/>
                  </a:cubicBezTo>
                  <a:cubicBezTo>
                    <a:pt x="15639" y="27230"/>
                    <a:pt x="15639" y="26851"/>
                    <a:pt x="15829" y="26598"/>
                  </a:cubicBezTo>
                  <a:cubicBezTo>
                    <a:pt x="16777" y="25059"/>
                    <a:pt x="17662" y="23500"/>
                    <a:pt x="18632" y="21982"/>
                  </a:cubicBezTo>
                  <a:cubicBezTo>
                    <a:pt x="18863" y="21687"/>
                    <a:pt x="18842" y="21266"/>
                    <a:pt x="18568" y="21013"/>
                  </a:cubicBezTo>
                  <a:cubicBezTo>
                    <a:pt x="17494" y="19622"/>
                    <a:pt x="16482" y="18210"/>
                    <a:pt x="15428" y="16819"/>
                  </a:cubicBezTo>
                  <a:cubicBezTo>
                    <a:pt x="15175" y="16482"/>
                    <a:pt x="15091" y="16208"/>
                    <a:pt x="15344" y="15765"/>
                  </a:cubicBezTo>
                  <a:cubicBezTo>
                    <a:pt x="16292" y="14311"/>
                    <a:pt x="17156" y="12793"/>
                    <a:pt x="18063" y="11297"/>
                  </a:cubicBezTo>
                  <a:cubicBezTo>
                    <a:pt x="18294" y="10939"/>
                    <a:pt x="18337" y="10686"/>
                    <a:pt x="18042" y="10306"/>
                  </a:cubicBezTo>
                  <a:cubicBezTo>
                    <a:pt x="17177" y="9210"/>
                    <a:pt x="16377" y="8072"/>
                    <a:pt x="15533" y="6955"/>
                  </a:cubicBezTo>
                  <a:cubicBezTo>
                    <a:pt x="14480" y="5564"/>
                    <a:pt x="14501" y="5585"/>
                    <a:pt x="15386" y="4089"/>
                  </a:cubicBezTo>
                  <a:cubicBezTo>
                    <a:pt x="16187" y="2740"/>
                    <a:pt x="17093" y="1454"/>
                    <a:pt x="17746" y="21"/>
                  </a:cubicBezTo>
                  <a:cubicBezTo>
                    <a:pt x="17451" y="21"/>
                    <a:pt x="17156" y="0"/>
                    <a:pt x="16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65"/>
            <p:cNvSpPr/>
            <p:nvPr/>
          </p:nvSpPr>
          <p:spPr>
            <a:xfrm>
              <a:off x="3667164" y="5334133"/>
              <a:ext cx="327952" cy="611960"/>
            </a:xfrm>
            <a:custGeom>
              <a:avLst/>
              <a:gdLst/>
              <a:ahLst/>
              <a:cxnLst/>
              <a:rect l="l" t="t" r="r" b="b"/>
              <a:pathLst>
                <a:path w="17620" h="32879" extrusionOk="0">
                  <a:moveTo>
                    <a:pt x="16039" y="0"/>
                  </a:moveTo>
                  <a:lnTo>
                    <a:pt x="16039" y="0"/>
                  </a:lnTo>
                  <a:cubicBezTo>
                    <a:pt x="14479" y="85"/>
                    <a:pt x="12941" y="169"/>
                    <a:pt x="11381" y="232"/>
                  </a:cubicBezTo>
                  <a:cubicBezTo>
                    <a:pt x="8789" y="338"/>
                    <a:pt x="6217" y="422"/>
                    <a:pt x="3625" y="527"/>
                  </a:cubicBezTo>
                  <a:cubicBezTo>
                    <a:pt x="3456" y="548"/>
                    <a:pt x="3288" y="591"/>
                    <a:pt x="3119" y="633"/>
                  </a:cubicBezTo>
                  <a:cubicBezTo>
                    <a:pt x="2255" y="2361"/>
                    <a:pt x="1222" y="3984"/>
                    <a:pt x="232" y="5649"/>
                  </a:cubicBezTo>
                  <a:cubicBezTo>
                    <a:pt x="0" y="5944"/>
                    <a:pt x="42" y="6365"/>
                    <a:pt x="316" y="6618"/>
                  </a:cubicBezTo>
                  <a:cubicBezTo>
                    <a:pt x="1349" y="8030"/>
                    <a:pt x="2339" y="9464"/>
                    <a:pt x="3393" y="10855"/>
                  </a:cubicBezTo>
                  <a:cubicBezTo>
                    <a:pt x="3688" y="11171"/>
                    <a:pt x="3688" y="11655"/>
                    <a:pt x="3414" y="11972"/>
                  </a:cubicBezTo>
                  <a:cubicBezTo>
                    <a:pt x="2508" y="13447"/>
                    <a:pt x="1644" y="14943"/>
                    <a:pt x="738" y="16398"/>
                  </a:cubicBezTo>
                  <a:cubicBezTo>
                    <a:pt x="527" y="16672"/>
                    <a:pt x="548" y="17072"/>
                    <a:pt x="780" y="17325"/>
                  </a:cubicBezTo>
                  <a:cubicBezTo>
                    <a:pt x="1834" y="18758"/>
                    <a:pt x="2845" y="20212"/>
                    <a:pt x="3899" y="21624"/>
                  </a:cubicBezTo>
                  <a:cubicBezTo>
                    <a:pt x="4152" y="21877"/>
                    <a:pt x="4194" y="22278"/>
                    <a:pt x="3983" y="22573"/>
                  </a:cubicBezTo>
                  <a:cubicBezTo>
                    <a:pt x="3204" y="23901"/>
                    <a:pt x="2403" y="25249"/>
                    <a:pt x="1623" y="26577"/>
                  </a:cubicBezTo>
                  <a:cubicBezTo>
                    <a:pt x="948" y="27673"/>
                    <a:pt x="970" y="27652"/>
                    <a:pt x="1749" y="28706"/>
                  </a:cubicBezTo>
                  <a:cubicBezTo>
                    <a:pt x="2740" y="30097"/>
                    <a:pt x="3709" y="31488"/>
                    <a:pt x="4700" y="32879"/>
                  </a:cubicBezTo>
                  <a:cubicBezTo>
                    <a:pt x="6239" y="32816"/>
                    <a:pt x="7756" y="32710"/>
                    <a:pt x="9295" y="32668"/>
                  </a:cubicBezTo>
                  <a:cubicBezTo>
                    <a:pt x="12077" y="32563"/>
                    <a:pt x="14838" y="32436"/>
                    <a:pt x="17620" y="32247"/>
                  </a:cubicBezTo>
                  <a:cubicBezTo>
                    <a:pt x="16460" y="30666"/>
                    <a:pt x="15343" y="29085"/>
                    <a:pt x="14163" y="27526"/>
                  </a:cubicBezTo>
                  <a:cubicBezTo>
                    <a:pt x="13910" y="27188"/>
                    <a:pt x="13868" y="26957"/>
                    <a:pt x="14100" y="26556"/>
                  </a:cubicBezTo>
                  <a:cubicBezTo>
                    <a:pt x="15027" y="25081"/>
                    <a:pt x="15870" y="23584"/>
                    <a:pt x="16777" y="22109"/>
                  </a:cubicBezTo>
                  <a:cubicBezTo>
                    <a:pt x="17072" y="21645"/>
                    <a:pt x="17072" y="21329"/>
                    <a:pt x="16734" y="20887"/>
                  </a:cubicBezTo>
                  <a:cubicBezTo>
                    <a:pt x="15702" y="19538"/>
                    <a:pt x="14711" y="18147"/>
                    <a:pt x="13678" y="16777"/>
                  </a:cubicBezTo>
                  <a:cubicBezTo>
                    <a:pt x="13447" y="16461"/>
                    <a:pt x="13362" y="16208"/>
                    <a:pt x="13615" y="15786"/>
                  </a:cubicBezTo>
                  <a:cubicBezTo>
                    <a:pt x="14564" y="14311"/>
                    <a:pt x="15428" y="12794"/>
                    <a:pt x="16355" y="11297"/>
                  </a:cubicBezTo>
                  <a:cubicBezTo>
                    <a:pt x="16566" y="10918"/>
                    <a:pt x="16629" y="10665"/>
                    <a:pt x="16313" y="10264"/>
                  </a:cubicBezTo>
                  <a:cubicBezTo>
                    <a:pt x="15449" y="9168"/>
                    <a:pt x="14648" y="8009"/>
                    <a:pt x="13784" y="6892"/>
                  </a:cubicBezTo>
                  <a:cubicBezTo>
                    <a:pt x="12772" y="5543"/>
                    <a:pt x="12793" y="5564"/>
                    <a:pt x="13678" y="4089"/>
                  </a:cubicBezTo>
                  <a:cubicBezTo>
                    <a:pt x="14479" y="2740"/>
                    <a:pt x="15386" y="1434"/>
                    <a:pt x="160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65"/>
            <p:cNvSpPr/>
            <p:nvPr/>
          </p:nvSpPr>
          <p:spPr>
            <a:xfrm>
              <a:off x="4722716" y="5282747"/>
              <a:ext cx="332289" cy="612444"/>
            </a:xfrm>
            <a:custGeom>
              <a:avLst/>
              <a:gdLst/>
              <a:ahLst/>
              <a:cxnLst/>
              <a:rect l="l" t="t" r="r" b="b"/>
              <a:pathLst>
                <a:path w="17853" h="32905" extrusionOk="0">
                  <a:moveTo>
                    <a:pt x="16377" y="0"/>
                  </a:moveTo>
                  <a:lnTo>
                    <a:pt x="3057" y="654"/>
                  </a:lnTo>
                  <a:cubicBezTo>
                    <a:pt x="2108" y="2277"/>
                    <a:pt x="1181" y="3878"/>
                    <a:pt x="233" y="5480"/>
                  </a:cubicBezTo>
                  <a:cubicBezTo>
                    <a:pt x="1" y="5775"/>
                    <a:pt x="22" y="6197"/>
                    <a:pt x="254" y="6492"/>
                  </a:cubicBezTo>
                  <a:cubicBezTo>
                    <a:pt x="1308" y="7904"/>
                    <a:pt x="2298" y="9337"/>
                    <a:pt x="3373" y="10728"/>
                  </a:cubicBezTo>
                  <a:cubicBezTo>
                    <a:pt x="3689" y="11129"/>
                    <a:pt x="3626" y="11381"/>
                    <a:pt x="3394" y="11761"/>
                  </a:cubicBezTo>
                  <a:cubicBezTo>
                    <a:pt x="2530" y="13236"/>
                    <a:pt x="1687" y="14711"/>
                    <a:pt x="781" y="16166"/>
                  </a:cubicBezTo>
                  <a:cubicBezTo>
                    <a:pt x="507" y="16503"/>
                    <a:pt x="528" y="16967"/>
                    <a:pt x="823" y="17283"/>
                  </a:cubicBezTo>
                  <a:cubicBezTo>
                    <a:pt x="1856" y="18653"/>
                    <a:pt x="2846" y="20065"/>
                    <a:pt x="3900" y="21456"/>
                  </a:cubicBezTo>
                  <a:cubicBezTo>
                    <a:pt x="4174" y="21709"/>
                    <a:pt x="4195" y="22151"/>
                    <a:pt x="3963" y="22446"/>
                  </a:cubicBezTo>
                  <a:cubicBezTo>
                    <a:pt x="3036" y="23964"/>
                    <a:pt x="2130" y="25523"/>
                    <a:pt x="1223" y="27062"/>
                  </a:cubicBezTo>
                  <a:cubicBezTo>
                    <a:pt x="1013" y="27315"/>
                    <a:pt x="1034" y="27673"/>
                    <a:pt x="1265" y="27905"/>
                  </a:cubicBezTo>
                  <a:cubicBezTo>
                    <a:pt x="1666" y="28411"/>
                    <a:pt x="2045" y="28917"/>
                    <a:pt x="2382" y="29444"/>
                  </a:cubicBezTo>
                  <a:cubicBezTo>
                    <a:pt x="3183" y="30603"/>
                    <a:pt x="4132" y="31635"/>
                    <a:pt x="4764" y="32900"/>
                  </a:cubicBezTo>
                  <a:cubicBezTo>
                    <a:pt x="4877" y="32903"/>
                    <a:pt x="4990" y="32904"/>
                    <a:pt x="5104" y="32904"/>
                  </a:cubicBezTo>
                  <a:cubicBezTo>
                    <a:pt x="5839" y="32904"/>
                    <a:pt x="6587" y="32849"/>
                    <a:pt x="7335" y="32795"/>
                  </a:cubicBezTo>
                  <a:cubicBezTo>
                    <a:pt x="9822" y="32668"/>
                    <a:pt x="12330" y="32626"/>
                    <a:pt x="14817" y="32479"/>
                  </a:cubicBezTo>
                  <a:cubicBezTo>
                    <a:pt x="15808" y="32415"/>
                    <a:pt x="16820" y="32415"/>
                    <a:pt x="17852" y="32331"/>
                  </a:cubicBezTo>
                  <a:cubicBezTo>
                    <a:pt x="17705" y="32057"/>
                    <a:pt x="17452" y="31973"/>
                    <a:pt x="17262" y="31846"/>
                  </a:cubicBezTo>
                  <a:cubicBezTo>
                    <a:pt x="15787" y="30835"/>
                    <a:pt x="14290" y="29823"/>
                    <a:pt x="12794" y="28811"/>
                  </a:cubicBezTo>
                  <a:cubicBezTo>
                    <a:pt x="12499" y="28622"/>
                    <a:pt x="12351" y="28495"/>
                    <a:pt x="12710" y="28200"/>
                  </a:cubicBezTo>
                  <a:cubicBezTo>
                    <a:pt x="14143" y="27041"/>
                    <a:pt x="15576" y="25819"/>
                    <a:pt x="17051" y="24680"/>
                  </a:cubicBezTo>
                  <a:cubicBezTo>
                    <a:pt x="17578" y="24280"/>
                    <a:pt x="17431" y="24132"/>
                    <a:pt x="16988" y="23837"/>
                  </a:cubicBezTo>
                  <a:cubicBezTo>
                    <a:pt x="15323" y="22741"/>
                    <a:pt x="13679" y="21603"/>
                    <a:pt x="11993" y="20465"/>
                  </a:cubicBezTo>
                  <a:cubicBezTo>
                    <a:pt x="12183" y="20297"/>
                    <a:pt x="12309" y="20170"/>
                    <a:pt x="12478" y="20044"/>
                  </a:cubicBezTo>
                  <a:cubicBezTo>
                    <a:pt x="13827" y="18906"/>
                    <a:pt x="15218" y="17789"/>
                    <a:pt x="16567" y="16650"/>
                  </a:cubicBezTo>
                  <a:cubicBezTo>
                    <a:pt x="17136" y="16187"/>
                    <a:pt x="17136" y="16124"/>
                    <a:pt x="16525" y="15723"/>
                  </a:cubicBezTo>
                  <a:lnTo>
                    <a:pt x="12225" y="12794"/>
                  </a:lnTo>
                  <a:cubicBezTo>
                    <a:pt x="11593" y="12372"/>
                    <a:pt x="11572" y="12351"/>
                    <a:pt x="12183" y="11845"/>
                  </a:cubicBezTo>
                  <a:cubicBezTo>
                    <a:pt x="13532" y="10728"/>
                    <a:pt x="14881" y="9611"/>
                    <a:pt x="16251" y="8536"/>
                  </a:cubicBezTo>
                  <a:cubicBezTo>
                    <a:pt x="16756" y="8157"/>
                    <a:pt x="16672" y="7988"/>
                    <a:pt x="16208" y="7672"/>
                  </a:cubicBezTo>
                  <a:cubicBezTo>
                    <a:pt x="14691" y="6682"/>
                    <a:pt x="13195" y="5628"/>
                    <a:pt x="11698" y="4616"/>
                  </a:cubicBezTo>
                  <a:cubicBezTo>
                    <a:pt x="11340" y="4384"/>
                    <a:pt x="11319" y="4195"/>
                    <a:pt x="11656" y="3942"/>
                  </a:cubicBezTo>
                  <a:cubicBezTo>
                    <a:pt x="12351" y="3373"/>
                    <a:pt x="13026" y="2783"/>
                    <a:pt x="13721" y="2213"/>
                  </a:cubicBezTo>
                  <a:lnTo>
                    <a:pt x="163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65"/>
            <p:cNvSpPr/>
            <p:nvPr/>
          </p:nvSpPr>
          <p:spPr>
            <a:xfrm>
              <a:off x="2628456" y="5385091"/>
              <a:ext cx="307572" cy="614361"/>
            </a:xfrm>
            <a:custGeom>
              <a:avLst/>
              <a:gdLst/>
              <a:ahLst/>
              <a:cxnLst/>
              <a:rect l="l" t="t" r="r" b="b"/>
              <a:pathLst>
                <a:path w="16525" h="33008" extrusionOk="0">
                  <a:moveTo>
                    <a:pt x="14860" y="0"/>
                  </a:moveTo>
                  <a:cubicBezTo>
                    <a:pt x="13036" y="0"/>
                    <a:pt x="11227" y="156"/>
                    <a:pt x="9400" y="255"/>
                  </a:cubicBezTo>
                  <a:cubicBezTo>
                    <a:pt x="7061" y="382"/>
                    <a:pt x="4722" y="424"/>
                    <a:pt x="2382" y="571"/>
                  </a:cubicBezTo>
                  <a:cubicBezTo>
                    <a:pt x="1644" y="635"/>
                    <a:pt x="886" y="614"/>
                    <a:pt x="0" y="740"/>
                  </a:cubicBezTo>
                  <a:cubicBezTo>
                    <a:pt x="1771" y="1941"/>
                    <a:pt x="3415" y="3058"/>
                    <a:pt x="5080" y="4154"/>
                  </a:cubicBezTo>
                  <a:cubicBezTo>
                    <a:pt x="5417" y="4386"/>
                    <a:pt x="5459" y="4513"/>
                    <a:pt x="5122" y="4765"/>
                  </a:cubicBezTo>
                  <a:cubicBezTo>
                    <a:pt x="3668" y="5946"/>
                    <a:pt x="2256" y="7147"/>
                    <a:pt x="801" y="8306"/>
                  </a:cubicBezTo>
                  <a:cubicBezTo>
                    <a:pt x="359" y="8665"/>
                    <a:pt x="422" y="8833"/>
                    <a:pt x="843" y="9107"/>
                  </a:cubicBezTo>
                  <a:cubicBezTo>
                    <a:pt x="2298" y="10077"/>
                    <a:pt x="3752" y="11088"/>
                    <a:pt x="5206" y="12058"/>
                  </a:cubicBezTo>
                  <a:cubicBezTo>
                    <a:pt x="5860" y="12500"/>
                    <a:pt x="5881" y="12500"/>
                    <a:pt x="5291" y="13006"/>
                  </a:cubicBezTo>
                  <a:cubicBezTo>
                    <a:pt x="5122" y="13154"/>
                    <a:pt x="4932" y="13322"/>
                    <a:pt x="4743" y="13470"/>
                  </a:cubicBezTo>
                  <a:lnTo>
                    <a:pt x="696" y="16800"/>
                  </a:lnTo>
                  <a:cubicBezTo>
                    <a:pt x="928" y="16968"/>
                    <a:pt x="1139" y="17116"/>
                    <a:pt x="1328" y="17242"/>
                  </a:cubicBezTo>
                  <a:cubicBezTo>
                    <a:pt x="2825" y="18254"/>
                    <a:pt x="4300" y="19287"/>
                    <a:pt x="5796" y="20256"/>
                  </a:cubicBezTo>
                  <a:cubicBezTo>
                    <a:pt x="6239" y="20551"/>
                    <a:pt x="6218" y="20720"/>
                    <a:pt x="5839" y="21015"/>
                  </a:cubicBezTo>
                  <a:cubicBezTo>
                    <a:pt x="4426" y="22153"/>
                    <a:pt x="3056" y="23354"/>
                    <a:pt x="1623" y="24493"/>
                  </a:cubicBezTo>
                  <a:cubicBezTo>
                    <a:pt x="1181" y="24851"/>
                    <a:pt x="1181" y="25019"/>
                    <a:pt x="1665" y="25336"/>
                  </a:cubicBezTo>
                  <a:cubicBezTo>
                    <a:pt x="3183" y="26326"/>
                    <a:pt x="4679" y="27359"/>
                    <a:pt x="6197" y="28349"/>
                  </a:cubicBezTo>
                  <a:cubicBezTo>
                    <a:pt x="6555" y="28581"/>
                    <a:pt x="6703" y="28708"/>
                    <a:pt x="6281" y="29045"/>
                  </a:cubicBezTo>
                  <a:cubicBezTo>
                    <a:pt x="5522" y="29614"/>
                    <a:pt x="4806" y="30225"/>
                    <a:pt x="4110" y="30836"/>
                  </a:cubicBezTo>
                  <a:cubicBezTo>
                    <a:pt x="3330" y="31511"/>
                    <a:pt x="2487" y="32080"/>
                    <a:pt x="1792" y="32818"/>
                  </a:cubicBezTo>
                  <a:cubicBezTo>
                    <a:pt x="1813" y="32881"/>
                    <a:pt x="1834" y="32944"/>
                    <a:pt x="1855" y="33007"/>
                  </a:cubicBezTo>
                  <a:lnTo>
                    <a:pt x="16524" y="32249"/>
                  </a:lnTo>
                  <a:cubicBezTo>
                    <a:pt x="16419" y="32059"/>
                    <a:pt x="16313" y="31869"/>
                    <a:pt x="16187" y="31701"/>
                  </a:cubicBezTo>
                  <a:cubicBezTo>
                    <a:pt x="15217" y="30352"/>
                    <a:pt x="14248" y="28982"/>
                    <a:pt x="13257" y="27654"/>
                  </a:cubicBezTo>
                  <a:cubicBezTo>
                    <a:pt x="13025" y="27443"/>
                    <a:pt x="13004" y="27085"/>
                    <a:pt x="13173" y="26832"/>
                  </a:cubicBezTo>
                  <a:cubicBezTo>
                    <a:pt x="14121" y="25293"/>
                    <a:pt x="15007" y="23734"/>
                    <a:pt x="15934" y="22216"/>
                  </a:cubicBezTo>
                  <a:cubicBezTo>
                    <a:pt x="16166" y="21921"/>
                    <a:pt x="16166" y="21500"/>
                    <a:pt x="15913" y="21205"/>
                  </a:cubicBezTo>
                  <a:cubicBezTo>
                    <a:pt x="14859" y="19750"/>
                    <a:pt x="13805" y="18296"/>
                    <a:pt x="12752" y="16863"/>
                  </a:cubicBezTo>
                  <a:cubicBezTo>
                    <a:pt x="12520" y="16631"/>
                    <a:pt x="12499" y="16252"/>
                    <a:pt x="12688" y="15999"/>
                  </a:cubicBezTo>
                  <a:cubicBezTo>
                    <a:pt x="13658" y="14439"/>
                    <a:pt x="14543" y="12859"/>
                    <a:pt x="15491" y="11299"/>
                  </a:cubicBezTo>
                  <a:cubicBezTo>
                    <a:pt x="15681" y="11088"/>
                    <a:pt x="15660" y="10751"/>
                    <a:pt x="15449" y="10561"/>
                  </a:cubicBezTo>
                  <a:cubicBezTo>
                    <a:pt x="14353" y="9107"/>
                    <a:pt x="13299" y="7632"/>
                    <a:pt x="12225" y="6178"/>
                  </a:cubicBezTo>
                  <a:cubicBezTo>
                    <a:pt x="11972" y="5904"/>
                    <a:pt x="11972" y="5503"/>
                    <a:pt x="12182" y="5229"/>
                  </a:cubicBezTo>
                  <a:cubicBezTo>
                    <a:pt x="12583" y="4618"/>
                    <a:pt x="12962" y="4007"/>
                    <a:pt x="13299" y="3374"/>
                  </a:cubicBezTo>
                  <a:cubicBezTo>
                    <a:pt x="13932" y="2236"/>
                    <a:pt x="14691" y="1204"/>
                    <a:pt x="15196" y="2"/>
                  </a:cubicBezTo>
                  <a:cubicBezTo>
                    <a:pt x="15084" y="1"/>
                    <a:pt x="14972" y="0"/>
                    <a:pt x="148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20" name="Google Shape;3020;p65"/>
          <p:cNvGrpSpPr/>
          <p:nvPr/>
        </p:nvGrpSpPr>
        <p:grpSpPr>
          <a:xfrm rot="1358433">
            <a:off x="7763679" y="1133409"/>
            <a:ext cx="1719595" cy="916331"/>
            <a:chOff x="7463504" y="3075665"/>
            <a:chExt cx="2603050" cy="1387103"/>
          </a:xfrm>
        </p:grpSpPr>
        <p:sp>
          <p:nvSpPr>
            <p:cNvPr id="3021" name="Google Shape;3021;p65"/>
            <p:cNvSpPr/>
            <p:nvPr/>
          </p:nvSpPr>
          <p:spPr>
            <a:xfrm rot="-970049">
              <a:off x="7514122" y="3409760"/>
              <a:ext cx="2501813" cy="718914"/>
            </a:xfrm>
            <a:custGeom>
              <a:avLst/>
              <a:gdLst/>
              <a:ahLst/>
              <a:cxnLst/>
              <a:rect l="l" t="t" r="r" b="b"/>
              <a:pathLst>
                <a:path w="128944" h="37053" extrusionOk="0">
                  <a:moveTo>
                    <a:pt x="119723" y="3025"/>
                  </a:moveTo>
                  <a:cubicBezTo>
                    <a:pt x="119950" y="3025"/>
                    <a:pt x="120176" y="3078"/>
                    <a:pt x="120387" y="3183"/>
                  </a:cubicBezTo>
                  <a:cubicBezTo>
                    <a:pt x="121455" y="3183"/>
                    <a:pt x="122523" y="3192"/>
                    <a:pt x="123590" y="3192"/>
                  </a:cubicBezTo>
                  <a:cubicBezTo>
                    <a:pt x="124124" y="3192"/>
                    <a:pt x="124658" y="3190"/>
                    <a:pt x="125192" y="3183"/>
                  </a:cubicBezTo>
                  <a:cubicBezTo>
                    <a:pt x="125219" y="3182"/>
                    <a:pt x="125245" y="3181"/>
                    <a:pt x="125270" y="3181"/>
                  </a:cubicBezTo>
                  <a:cubicBezTo>
                    <a:pt x="125652" y="3181"/>
                    <a:pt x="125782" y="3338"/>
                    <a:pt x="125782" y="3773"/>
                  </a:cubicBezTo>
                  <a:cubicBezTo>
                    <a:pt x="125782" y="5544"/>
                    <a:pt x="125782" y="7335"/>
                    <a:pt x="125782" y="9105"/>
                  </a:cubicBezTo>
                  <a:lnTo>
                    <a:pt x="125782" y="10560"/>
                  </a:lnTo>
                  <a:lnTo>
                    <a:pt x="125782" y="18063"/>
                  </a:lnTo>
                  <a:lnTo>
                    <a:pt x="125782" y="19517"/>
                  </a:lnTo>
                  <a:lnTo>
                    <a:pt x="125782" y="26493"/>
                  </a:lnTo>
                  <a:lnTo>
                    <a:pt x="125782" y="27947"/>
                  </a:lnTo>
                  <a:cubicBezTo>
                    <a:pt x="125782" y="29739"/>
                    <a:pt x="125761" y="31509"/>
                    <a:pt x="125782" y="33280"/>
                  </a:cubicBezTo>
                  <a:cubicBezTo>
                    <a:pt x="125803" y="33764"/>
                    <a:pt x="125635" y="33870"/>
                    <a:pt x="125171" y="33870"/>
                  </a:cubicBezTo>
                  <a:lnTo>
                    <a:pt x="4257" y="33870"/>
                  </a:lnTo>
                  <a:cubicBezTo>
                    <a:pt x="4052" y="33870"/>
                    <a:pt x="3889" y="33874"/>
                    <a:pt x="3759" y="33874"/>
                  </a:cubicBezTo>
                  <a:cubicBezTo>
                    <a:pt x="3197" y="33874"/>
                    <a:pt x="3267" y="33791"/>
                    <a:pt x="3267" y="32900"/>
                  </a:cubicBezTo>
                  <a:lnTo>
                    <a:pt x="3267" y="27947"/>
                  </a:lnTo>
                  <a:cubicBezTo>
                    <a:pt x="3098" y="27484"/>
                    <a:pt x="3098" y="26978"/>
                    <a:pt x="3267" y="26493"/>
                  </a:cubicBezTo>
                  <a:lnTo>
                    <a:pt x="3267" y="19517"/>
                  </a:lnTo>
                  <a:cubicBezTo>
                    <a:pt x="3098" y="19053"/>
                    <a:pt x="3098" y="18547"/>
                    <a:pt x="3267" y="18084"/>
                  </a:cubicBezTo>
                  <a:lnTo>
                    <a:pt x="3267" y="10560"/>
                  </a:lnTo>
                  <a:cubicBezTo>
                    <a:pt x="3098" y="10096"/>
                    <a:pt x="3098" y="9590"/>
                    <a:pt x="3267" y="9127"/>
                  </a:cubicBezTo>
                  <a:cubicBezTo>
                    <a:pt x="3267" y="7356"/>
                    <a:pt x="3309" y="5628"/>
                    <a:pt x="3267" y="3879"/>
                  </a:cubicBezTo>
                  <a:cubicBezTo>
                    <a:pt x="3267" y="3310"/>
                    <a:pt x="3457" y="3183"/>
                    <a:pt x="3983" y="3183"/>
                  </a:cubicBezTo>
                  <a:cubicBezTo>
                    <a:pt x="4812" y="3190"/>
                    <a:pt x="5641" y="3192"/>
                    <a:pt x="6471" y="3192"/>
                  </a:cubicBezTo>
                  <a:cubicBezTo>
                    <a:pt x="8131" y="3192"/>
                    <a:pt x="9793" y="3183"/>
                    <a:pt x="11465" y="3183"/>
                  </a:cubicBezTo>
                  <a:cubicBezTo>
                    <a:pt x="11645" y="3078"/>
                    <a:pt x="11845" y="3025"/>
                    <a:pt x="12048" y="3025"/>
                  </a:cubicBezTo>
                  <a:cubicBezTo>
                    <a:pt x="12251" y="3025"/>
                    <a:pt x="12456" y="3078"/>
                    <a:pt x="12646" y="3183"/>
                  </a:cubicBezTo>
                  <a:lnTo>
                    <a:pt x="25966" y="3183"/>
                  </a:lnTo>
                  <a:cubicBezTo>
                    <a:pt x="26166" y="3078"/>
                    <a:pt x="26387" y="3025"/>
                    <a:pt x="26611" y="3025"/>
                  </a:cubicBezTo>
                  <a:cubicBezTo>
                    <a:pt x="26835" y="3025"/>
                    <a:pt x="27062" y="3078"/>
                    <a:pt x="27273" y="3183"/>
                  </a:cubicBezTo>
                  <a:lnTo>
                    <a:pt x="38064" y="3183"/>
                  </a:lnTo>
                  <a:cubicBezTo>
                    <a:pt x="38274" y="3078"/>
                    <a:pt x="38501" y="3025"/>
                    <a:pt x="38727" y="3025"/>
                  </a:cubicBezTo>
                  <a:cubicBezTo>
                    <a:pt x="38954" y="3025"/>
                    <a:pt x="39181" y="3078"/>
                    <a:pt x="39391" y="3183"/>
                  </a:cubicBezTo>
                  <a:lnTo>
                    <a:pt x="52690" y="3183"/>
                  </a:lnTo>
                  <a:cubicBezTo>
                    <a:pt x="52901" y="3078"/>
                    <a:pt x="53128" y="3025"/>
                    <a:pt x="53352" y="3025"/>
                  </a:cubicBezTo>
                  <a:cubicBezTo>
                    <a:pt x="53576" y="3025"/>
                    <a:pt x="53797" y="3078"/>
                    <a:pt x="53997" y="3183"/>
                  </a:cubicBezTo>
                  <a:lnTo>
                    <a:pt x="65463" y="3183"/>
                  </a:lnTo>
                  <a:cubicBezTo>
                    <a:pt x="65673" y="3078"/>
                    <a:pt x="65900" y="3025"/>
                    <a:pt x="66126" y="3025"/>
                  </a:cubicBezTo>
                  <a:cubicBezTo>
                    <a:pt x="66353" y="3025"/>
                    <a:pt x="66580" y="3078"/>
                    <a:pt x="66790" y="3183"/>
                  </a:cubicBezTo>
                  <a:lnTo>
                    <a:pt x="79963" y="3183"/>
                  </a:lnTo>
                  <a:cubicBezTo>
                    <a:pt x="80163" y="3078"/>
                    <a:pt x="80384" y="3025"/>
                    <a:pt x="80608" y="3025"/>
                  </a:cubicBezTo>
                  <a:cubicBezTo>
                    <a:pt x="80832" y="3025"/>
                    <a:pt x="81059" y="3078"/>
                    <a:pt x="81270" y="3183"/>
                  </a:cubicBezTo>
                  <a:lnTo>
                    <a:pt x="92208" y="3183"/>
                  </a:lnTo>
                  <a:cubicBezTo>
                    <a:pt x="92419" y="3078"/>
                    <a:pt x="92645" y="3025"/>
                    <a:pt x="92869" y="3025"/>
                  </a:cubicBezTo>
                  <a:cubicBezTo>
                    <a:pt x="93093" y="3025"/>
                    <a:pt x="93315" y="3078"/>
                    <a:pt x="93515" y="3183"/>
                  </a:cubicBezTo>
                  <a:lnTo>
                    <a:pt x="106687" y="3183"/>
                  </a:lnTo>
                  <a:cubicBezTo>
                    <a:pt x="106898" y="3078"/>
                    <a:pt x="107125" y="3025"/>
                    <a:pt x="107351" y="3025"/>
                  </a:cubicBezTo>
                  <a:cubicBezTo>
                    <a:pt x="107578" y="3025"/>
                    <a:pt x="107804" y="3078"/>
                    <a:pt x="108015" y="3183"/>
                  </a:cubicBezTo>
                  <a:lnTo>
                    <a:pt x="119059" y="3183"/>
                  </a:lnTo>
                  <a:cubicBezTo>
                    <a:pt x="119270" y="3078"/>
                    <a:pt x="119496" y="3025"/>
                    <a:pt x="119723" y="3025"/>
                  </a:cubicBezTo>
                  <a:close/>
                  <a:moveTo>
                    <a:pt x="125677" y="1"/>
                  </a:moveTo>
                  <a:cubicBezTo>
                    <a:pt x="84874" y="1"/>
                    <a:pt x="44049" y="22"/>
                    <a:pt x="3225" y="22"/>
                  </a:cubicBezTo>
                  <a:cubicBezTo>
                    <a:pt x="3187" y="20"/>
                    <a:pt x="3149" y="20"/>
                    <a:pt x="3111" y="20"/>
                  </a:cubicBezTo>
                  <a:cubicBezTo>
                    <a:pt x="2017" y="20"/>
                    <a:pt x="1015" y="604"/>
                    <a:pt x="506" y="1581"/>
                  </a:cubicBezTo>
                  <a:cubicBezTo>
                    <a:pt x="63" y="2361"/>
                    <a:pt x="0" y="3246"/>
                    <a:pt x="0" y="4110"/>
                  </a:cubicBezTo>
                  <a:lnTo>
                    <a:pt x="0" y="31699"/>
                  </a:lnTo>
                  <a:cubicBezTo>
                    <a:pt x="0" y="32479"/>
                    <a:pt x="63" y="33280"/>
                    <a:pt x="105" y="34059"/>
                  </a:cubicBezTo>
                  <a:cubicBezTo>
                    <a:pt x="190" y="35893"/>
                    <a:pt x="1834" y="37052"/>
                    <a:pt x="3372" y="37052"/>
                  </a:cubicBezTo>
                  <a:cubicBezTo>
                    <a:pt x="23732" y="37031"/>
                    <a:pt x="44070" y="37031"/>
                    <a:pt x="64430" y="37031"/>
                  </a:cubicBezTo>
                  <a:lnTo>
                    <a:pt x="125593" y="37031"/>
                  </a:lnTo>
                  <a:cubicBezTo>
                    <a:pt x="125633" y="37033"/>
                    <a:pt x="125673" y="37033"/>
                    <a:pt x="125713" y="37033"/>
                  </a:cubicBezTo>
                  <a:cubicBezTo>
                    <a:pt x="126786" y="37033"/>
                    <a:pt x="127806" y="36491"/>
                    <a:pt x="128375" y="35577"/>
                  </a:cubicBezTo>
                  <a:cubicBezTo>
                    <a:pt x="128902" y="34797"/>
                    <a:pt x="128944" y="33933"/>
                    <a:pt x="128944" y="33069"/>
                  </a:cubicBezTo>
                  <a:lnTo>
                    <a:pt x="128944" y="5206"/>
                  </a:lnTo>
                  <a:cubicBezTo>
                    <a:pt x="128944" y="4427"/>
                    <a:pt x="128902" y="3626"/>
                    <a:pt x="128838" y="2846"/>
                  </a:cubicBezTo>
                  <a:cubicBezTo>
                    <a:pt x="128733" y="1307"/>
                    <a:pt x="127173" y="1"/>
                    <a:pt x="1256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57150" dir="3000000" algn="bl" rotWithShape="0">
                <a:schemeClr val="dk1">
                  <a:alpha val="7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65"/>
            <p:cNvSpPr/>
            <p:nvPr/>
          </p:nvSpPr>
          <p:spPr>
            <a:xfrm rot="-970049">
              <a:off x="7643875" y="3941661"/>
              <a:ext cx="2378822" cy="115793"/>
            </a:xfrm>
            <a:custGeom>
              <a:avLst/>
              <a:gdLst/>
              <a:ahLst/>
              <a:cxnLst/>
              <a:rect l="l" t="t" r="r" b="b"/>
              <a:pathLst>
                <a:path w="122605" h="5968" extrusionOk="0">
                  <a:moveTo>
                    <a:pt x="7529" y="0"/>
                  </a:moveTo>
                  <a:cubicBezTo>
                    <a:pt x="5042" y="21"/>
                    <a:pt x="2534" y="21"/>
                    <a:pt x="26" y="21"/>
                  </a:cubicBezTo>
                  <a:cubicBezTo>
                    <a:pt x="26" y="1665"/>
                    <a:pt x="26" y="3309"/>
                    <a:pt x="89" y="4974"/>
                  </a:cubicBezTo>
                  <a:cubicBezTo>
                    <a:pt x="89" y="5893"/>
                    <a:pt x="0" y="5968"/>
                    <a:pt x="630" y="5968"/>
                  </a:cubicBezTo>
                  <a:cubicBezTo>
                    <a:pt x="752" y="5968"/>
                    <a:pt x="900" y="5965"/>
                    <a:pt x="1080" y="5965"/>
                  </a:cubicBezTo>
                  <a:lnTo>
                    <a:pt x="116724" y="5965"/>
                  </a:lnTo>
                  <a:cubicBezTo>
                    <a:pt x="117905" y="5965"/>
                    <a:pt x="119076" y="5955"/>
                    <a:pt x="120243" y="5955"/>
                  </a:cubicBezTo>
                  <a:cubicBezTo>
                    <a:pt x="120827" y="5955"/>
                    <a:pt x="121410" y="5958"/>
                    <a:pt x="121993" y="5965"/>
                  </a:cubicBezTo>
                  <a:cubicBezTo>
                    <a:pt x="122436" y="5965"/>
                    <a:pt x="122605" y="5838"/>
                    <a:pt x="122605" y="5375"/>
                  </a:cubicBezTo>
                  <a:cubicBezTo>
                    <a:pt x="122584" y="3583"/>
                    <a:pt x="122584" y="1813"/>
                    <a:pt x="122584" y="42"/>
                  </a:cubicBezTo>
                  <a:cubicBezTo>
                    <a:pt x="120982" y="42"/>
                    <a:pt x="119380" y="42"/>
                    <a:pt x="117778" y="21"/>
                  </a:cubicBezTo>
                  <a:cubicBezTo>
                    <a:pt x="117755" y="20"/>
                    <a:pt x="117733" y="20"/>
                    <a:pt x="117711" y="20"/>
                  </a:cubicBezTo>
                  <a:cubicBezTo>
                    <a:pt x="117302" y="20"/>
                    <a:pt x="117188" y="212"/>
                    <a:pt x="117188" y="633"/>
                  </a:cubicBezTo>
                  <a:cubicBezTo>
                    <a:pt x="117209" y="2129"/>
                    <a:pt x="117188" y="3625"/>
                    <a:pt x="117209" y="5101"/>
                  </a:cubicBezTo>
                  <a:cubicBezTo>
                    <a:pt x="117230" y="5628"/>
                    <a:pt x="117104" y="5838"/>
                    <a:pt x="116535" y="5838"/>
                  </a:cubicBezTo>
                  <a:cubicBezTo>
                    <a:pt x="116513" y="5839"/>
                    <a:pt x="116493" y="5839"/>
                    <a:pt x="116473" y="5839"/>
                  </a:cubicBezTo>
                  <a:cubicBezTo>
                    <a:pt x="115901" y="5839"/>
                    <a:pt x="115881" y="5548"/>
                    <a:pt x="115881" y="5080"/>
                  </a:cubicBezTo>
                  <a:cubicBezTo>
                    <a:pt x="115902" y="3604"/>
                    <a:pt x="115881" y="2129"/>
                    <a:pt x="115902" y="675"/>
                  </a:cubicBezTo>
                  <a:cubicBezTo>
                    <a:pt x="115902" y="190"/>
                    <a:pt x="115797" y="21"/>
                    <a:pt x="115270" y="21"/>
                  </a:cubicBezTo>
                  <a:lnTo>
                    <a:pt x="105406" y="21"/>
                  </a:lnTo>
                  <a:cubicBezTo>
                    <a:pt x="104922" y="21"/>
                    <a:pt x="104816" y="190"/>
                    <a:pt x="104816" y="633"/>
                  </a:cubicBezTo>
                  <a:cubicBezTo>
                    <a:pt x="104837" y="2129"/>
                    <a:pt x="104795" y="3625"/>
                    <a:pt x="104837" y="5101"/>
                  </a:cubicBezTo>
                  <a:cubicBezTo>
                    <a:pt x="104837" y="5628"/>
                    <a:pt x="104732" y="5838"/>
                    <a:pt x="104142" y="5838"/>
                  </a:cubicBezTo>
                  <a:cubicBezTo>
                    <a:pt x="104121" y="5839"/>
                    <a:pt x="104102" y="5839"/>
                    <a:pt x="104082" y="5839"/>
                  </a:cubicBezTo>
                  <a:cubicBezTo>
                    <a:pt x="103528" y="5839"/>
                    <a:pt x="103489" y="5548"/>
                    <a:pt x="103489" y="5080"/>
                  </a:cubicBezTo>
                  <a:cubicBezTo>
                    <a:pt x="103510" y="3604"/>
                    <a:pt x="103489" y="2150"/>
                    <a:pt x="103510" y="675"/>
                  </a:cubicBezTo>
                  <a:cubicBezTo>
                    <a:pt x="103531" y="211"/>
                    <a:pt x="103425" y="21"/>
                    <a:pt x="102898" y="21"/>
                  </a:cubicBezTo>
                  <a:lnTo>
                    <a:pt x="90906" y="21"/>
                  </a:lnTo>
                  <a:cubicBezTo>
                    <a:pt x="90442" y="21"/>
                    <a:pt x="90316" y="190"/>
                    <a:pt x="90316" y="633"/>
                  </a:cubicBezTo>
                  <a:cubicBezTo>
                    <a:pt x="90337" y="2129"/>
                    <a:pt x="90316" y="3604"/>
                    <a:pt x="90337" y="5101"/>
                  </a:cubicBezTo>
                  <a:cubicBezTo>
                    <a:pt x="90358" y="5628"/>
                    <a:pt x="90232" y="5838"/>
                    <a:pt x="89663" y="5838"/>
                  </a:cubicBezTo>
                  <a:cubicBezTo>
                    <a:pt x="89641" y="5839"/>
                    <a:pt x="89621" y="5839"/>
                    <a:pt x="89601" y="5839"/>
                  </a:cubicBezTo>
                  <a:cubicBezTo>
                    <a:pt x="89029" y="5839"/>
                    <a:pt x="89009" y="5548"/>
                    <a:pt x="89009" y="5080"/>
                  </a:cubicBezTo>
                  <a:cubicBezTo>
                    <a:pt x="89030" y="3625"/>
                    <a:pt x="88988" y="2171"/>
                    <a:pt x="89030" y="738"/>
                  </a:cubicBezTo>
                  <a:cubicBezTo>
                    <a:pt x="89030" y="211"/>
                    <a:pt x="88904" y="21"/>
                    <a:pt x="88335" y="21"/>
                  </a:cubicBezTo>
                  <a:cubicBezTo>
                    <a:pt x="86733" y="32"/>
                    <a:pt x="85131" y="37"/>
                    <a:pt x="83529" y="37"/>
                  </a:cubicBezTo>
                  <a:cubicBezTo>
                    <a:pt x="81928" y="37"/>
                    <a:pt x="80326" y="32"/>
                    <a:pt x="78724" y="21"/>
                  </a:cubicBezTo>
                  <a:cubicBezTo>
                    <a:pt x="78699" y="20"/>
                    <a:pt x="78675" y="20"/>
                    <a:pt x="78652" y="20"/>
                  </a:cubicBezTo>
                  <a:cubicBezTo>
                    <a:pt x="78167" y="20"/>
                    <a:pt x="78071" y="233"/>
                    <a:pt x="78071" y="696"/>
                  </a:cubicBezTo>
                  <a:cubicBezTo>
                    <a:pt x="78092" y="2108"/>
                    <a:pt x="78071" y="3520"/>
                    <a:pt x="78071" y="4911"/>
                  </a:cubicBezTo>
                  <a:cubicBezTo>
                    <a:pt x="78071" y="5375"/>
                    <a:pt x="78218" y="5859"/>
                    <a:pt x="77396" y="5859"/>
                  </a:cubicBezTo>
                  <a:cubicBezTo>
                    <a:pt x="76638" y="5838"/>
                    <a:pt x="76764" y="5396"/>
                    <a:pt x="76764" y="4953"/>
                  </a:cubicBezTo>
                  <a:cubicBezTo>
                    <a:pt x="76764" y="3541"/>
                    <a:pt x="76722" y="2129"/>
                    <a:pt x="76764" y="738"/>
                  </a:cubicBezTo>
                  <a:cubicBezTo>
                    <a:pt x="76785" y="211"/>
                    <a:pt x="76638" y="21"/>
                    <a:pt x="76069" y="21"/>
                  </a:cubicBezTo>
                  <a:cubicBezTo>
                    <a:pt x="74098" y="32"/>
                    <a:pt x="72122" y="37"/>
                    <a:pt x="70146" y="37"/>
                  </a:cubicBezTo>
                  <a:cubicBezTo>
                    <a:pt x="68170" y="37"/>
                    <a:pt x="66194" y="32"/>
                    <a:pt x="64224" y="21"/>
                  </a:cubicBezTo>
                  <a:cubicBezTo>
                    <a:pt x="64197" y="20"/>
                    <a:pt x="64171" y="20"/>
                    <a:pt x="64146" y="20"/>
                  </a:cubicBezTo>
                  <a:cubicBezTo>
                    <a:pt x="63666" y="20"/>
                    <a:pt x="63570" y="215"/>
                    <a:pt x="63570" y="696"/>
                  </a:cubicBezTo>
                  <a:cubicBezTo>
                    <a:pt x="63570" y="2129"/>
                    <a:pt x="63570" y="3541"/>
                    <a:pt x="63570" y="4974"/>
                  </a:cubicBezTo>
                  <a:cubicBezTo>
                    <a:pt x="63570" y="5447"/>
                    <a:pt x="63630" y="5839"/>
                    <a:pt x="62950" y="5839"/>
                  </a:cubicBezTo>
                  <a:cubicBezTo>
                    <a:pt x="62933" y="5839"/>
                    <a:pt x="62915" y="5839"/>
                    <a:pt x="62896" y="5838"/>
                  </a:cubicBezTo>
                  <a:cubicBezTo>
                    <a:pt x="62200" y="5838"/>
                    <a:pt x="62264" y="5459"/>
                    <a:pt x="62264" y="5016"/>
                  </a:cubicBezTo>
                  <a:cubicBezTo>
                    <a:pt x="62264" y="3583"/>
                    <a:pt x="62222" y="2150"/>
                    <a:pt x="62264" y="738"/>
                  </a:cubicBezTo>
                  <a:cubicBezTo>
                    <a:pt x="62264" y="211"/>
                    <a:pt x="62137" y="21"/>
                    <a:pt x="61568" y="21"/>
                  </a:cubicBezTo>
                  <a:cubicBezTo>
                    <a:pt x="59882" y="32"/>
                    <a:pt x="58191" y="37"/>
                    <a:pt x="56499" y="37"/>
                  </a:cubicBezTo>
                  <a:cubicBezTo>
                    <a:pt x="54808" y="37"/>
                    <a:pt x="53117" y="32"/>
                    <a:pt x="51431" y="21"/>
                  </a:cubicBezTo>
                  <a:cubicBezTo>
                    <a:pt x="51406" y="20"/>
                    <a:pt x="51382" y="20"/>
                    <a:pt x="51359" y="20"/>
                  </a:cubicBezTo>
                  <a:cubicBezTo>
                    <a:pt x="50873" y="20"/>
                    <a:pt x="50777" y="233"/>
                    <a:pt x="50777" y="696"/>
                  </a:cubicBezTo>
                  <a:cubicBezTo>
                    <a:pt x="50777" y="2108"/>
                    <a:pt x="50777" y="3520"/>
                    <a:pt x="50777" y="4911"/>
                  </a:cubicBezTo>
                  <a:cubicBezTo>
                    <a:pt x="50777" y="5375"/>
                    <a:pt x="50925" y="5859"/>
                    <a:pt x="50103" y="5859"/>
                  </a:cubicBezTo>
                  <a:cubicBezTo>
                    <a:pt x="49323" y="5838"/>
                    <a:pt x="49449" y="5396"/>
                    <a:pt x="49449" y="4953"/>
                  </a:cubicBezTo>
                  <a:cubicBezTo>
                    <a:pt x="49449" y="3562"/>
                    <a:pt x="49428" y="2192"/>
                    <a:pt x="49449" y="801"/>
                  </a:cubicBezTo>
                  <a:cubicBezTo>
                    <a:pt x="49470" y="211"/>
                    <a:pt x="49344" y="0"/>
                    <a:pt x="48712" y="0"/>
                  </a:cubicBezTo>
                  <a:cubicBezTo>
                    <a:pt x="46741" y="21"/>
                    <a:pt x="44776" y="32"/>
                    <a:pt x="42810" y="32"/>
                  </a:cubicBezTo>
                  <a:cubicBezTo>
                    <a:pt x="40845" y="32"/>
                    <a:pt x="38880" y="21"/>
                    <a:pt x="36909" y="0"/>
                  </a:cubicBezTo>
                  <a:cubicBezTo>
                    <a:pt x="36256" y="0"/>
                    <a:pt x="36108" y="211"/>
                    <a:pt x="36129" y="843"/>
                  </a:cubicBezTo>
                  <a:cubicBezTo>
                    <a:pt x="36171" y="2255"/>
                    <a:pt x="36129" y="3689"/>
                    <a:pt x="36150" y="5122"/>
                  </a:cubicBezTo>
                  <a:cubicBezTo>
                    <a:pt x="36171" y="5628"/>
                    <a:pt x="36024" y="5838"/>
                    <a:pt x="35455" y="5838"/>
                  </a:cubicBezTo>
                  <a:cubicBezTo>
                    <a:pt x="34907" y="5838"/>
                    <a:pt x="34823" y="5628"/>
                    <a:pt x="34823" y="5143"/>
                  </a:cubicBezTo>
                  <a:cubicBezTo>
                    <a:pt x="34844" y="3646"/>
                    <a:pt x="34801" y="2150"/>
                    <a:pt x="34844" y="654"/>
                  </a:cubicBezTo>
                  <a:cubicBezTo>
                    <a:pt x="34844" y="190"/>
                    <a:pt x="34717" y="0"/>
                    <a:pt x="34211" y="0"/>
                  </a:cubicBezTo>
                  <a:cubicBezTo>
                    <a:pt x="32620" y="11"/>
                    <a:pt x="31029" y="16"/>
                    <a:pt x="29438" y="16"/>
                  </a:cubicBezTo>
                  <a:cubicBezTo>
                    <a:pt x="27846" y="16"/>
                    <a:pt x="26255" y="11"/>
                    <a:pt x="24664" y="0"/>
                  </a:cubicBezTo>
                  <a:cubicBezTo>
                    <a:pt x="24116" y="0"/>
                    <a:pt x="24011" y="190"/>
                    <a:pt x="24011" y="696"/>
                  </a:cubicBezTo>
                  <a:cubicBezTo>
                    <a:pt x="24032" y="2150"/>
                    <a:pt x="24011" y="3583"/>
                    <a:pt x="24032" y="5037"/>
                  </a:cubicBezTo>
                  <a:cubicBezTo>
                    <a:pt x="24032" y="5543"/>
                    <a:pt x="23968" y="5838"/>
                    <a:pt x="23336" y="5838"/>
                  </a:cubicBezTo>
                  <a:cubicBezTo>
                    <a:pt x="22704" y="5817"/>
                    <a:pt x="22704" y="5543"/>
                    <a:pt x="22704" y="5059"/>
                  </a:cubicBezTo>
                  <a:cubicBezTo>
                    <a:pt x="22704" y="3583"/>
                    <a:pt x="22683" y="2129"/>
                    <a:pt x="22704" y="654"/>
                  </a:cubicBezTo>
                  <a:cubicBezTo>
                    <a:pt x="22725" y="169"/>
                    <a:pt x="22598" y="0"/>
                    <a:pt x="22093" y="0"/>
                  </a:cubicBezTo>
                  <a:cubicBezTo>
                    <a:pt x="20080" y="11"/>
                    <a:pt x="18072" y="16"/>
                    <a:pt x="16065" y="16"/>
                  </a:cubicBezTo>
                  <a:cubicBezTo>
                    <a:pt x="14057" y="16"/>
                    <a:pt x="12050" y="11"/>
                    <a:pt x="10037" y="0"/>
                  </a:cubicBezTo>
                  <a:cubicBezTo>
                    <a:pt x="9489" y="0"/>
                    <a:pt x="9405" y="211"/>
                    <a:pt x="9405" y="696"/>
                  </a:cubicBezTo>
                  <a:cubicBezTo>
                    <a:pt x="9405" y="2192"/>
                    <a:pt x="9384" y="3689"/>
                    <a:pt x="9405" y="5164"/>
                  </a:cubicBezTo>
                  <a:cubicBezTo>
                    <a:pt x="9426" y="5649"/>
                    <a:pt x="9278" y="5838"/>
                    <a:pt x="8794" y="5838"/>
                  </a:cubicBezTo>
                  <a:cubicBezTo>
                    <a:pt x="8309" y="5817"/>
                    <a:pt x="8203" y="5628"/>
                    <a:pt x="8203" y="5206"/>
                  </a:cubicBezTo>
                  <a:cubicBezTo>
                    <a:pt x="8224" y="3710"/>
                    <a:pt x="8203" y="2213"/>
                    <a:pt x="8224" y="717"/>
                  </a:cubicBezTo>
                  <a:cubicBezTo>
                    <a:pt x="8246" y="190"/>
                    <a:pt x="8098" y="0"/>
                    <a:pt x="752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65"/>
            <p:cNvSpPr/>
            <p:nvPr/>
          </p:nvSpPr>
          <p:spPr>
            <a:xfrm rot="-970049">
              <a:off x="7726880" y="3725119"/>
              <a:ext cx="258458" cy="115327"/>
            </a:xfrm>
            <a:custGeom>
              <a:avLst/>
              <a:gdLst/>
              <a:ahLst/>
              <a:cxnLst/>
              <a:rect l="l" t="t" r="r" b="b"/>
              <a:pathLst>
                <a:path w="13321" h="5944" extrusionOk="0">
                  <a:moveTo>
                    <a:pt x="1" y="0"/>
                  </a:moveTo>
                  <a:cubicBezTo>
                    <a:pt x="1" y="1770"/>
                    <a:pt x="22" y="3562"/>
                    <a:pt x="1" y="5332"/>
                  </a:cubicBezTo>
                  <a:cubicBezTo>
                    <a:pt x="1" y="5796"/>
                    <a:pt x="148" y="5944"/>
                    <a:pt x="612" y="5944"/>
                  </a:cubicBezTo>
                  <a:cubicBezTo>
                    <a:pt x="2625" y="5933"/>
                    <a:pt x="4643" y="5928"/>
                    <a:pt x="6663" y="5928"/>
                  </a:cubicBezTo>
                  <a:cubicBezTo>
                    <a:pt x="8684" y="5928"/>
                    <a:pt x="10707" y="5933"/>
                    <a:pt x="12731" y="5944"/>
                  </a:cubicBezTo>
                  <a:cubicBezTo>
                    <a:pt x="13194" y="5944"/>
                    <a:pt x="13321" y="5796"/>
                    <a:pt x="13321" y="5332"/>
                  </a:cubicBezTo>
                  <a:lnTo>
                    <a:pt x="13321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65"/>
            <p:cNvSpPr/>
            <p:nvPr/>
          </p:nvSpPr>
          <p:spPr>
            <a:xfrm rot="-970049">
              <a:off x="8225258" y="3580598"/>
              <a:ext cx="258458" cy="115327"/>
            </a:xfrm>
            <a:custGeom>
              <a:avLst/>
              <a:gdLst/>
              <a:ahLst/>
              <a:cxnLst/>
              <a:rect l="l" t="t" r="r" b="b"/>
              <a:pathLst>
                <a:path w="13321" h="5944" extrusionOk="0">
                  <a:moveTo>
                    <a:pt x="0" y="0"/>
                  </a:moveTo>
                  <a:cubicBezTo>
                    <a:pt x="0" y="1749"/>
                    <a:pt x="21" y="3499"/>
                    <a:pt x="0" y="5248"/>
                  </a:cubicBezTo>
                  <a:cubicBezTo>
                    <a:pt x="0" y="5754"/>
                    <a:pt x="106" y="5944"/>
                    <a:pt x="654" y="5944"/>
                  </a:cubicBezTo>
                  <a:cubicBezTo>
                    <a:pt x="2656" y="5933"/>
                    <a:pt x="4658" y="5928"/>
                    <a:pt x="6660" y="5928"/>
                  </a:cubicBezTo>
                  <a:cubicBezTo>
                    <a:pt x="8663" y="5928"/>
                    <a:pt x="10665" y="5933"/>
                    <a:pt x="12667" y="5944"/>
                  </a:cubicBezTo>
                  <a:cubicBezTo>
                    <a:pt x="13215" y="5944"/>
                    <a:pt x="13320" y="5733"/>
                    <a:pt x="13320" y="5248"/>
                  </a:cubicBezTo>
                  <a:cubicBezTo>
                    <a:pt x="13299" y="3499"/>
                    <a:pt x="13320" y="1749"/>
                    <a:pt x="1332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65"/>
            <p:cNvSpPr/>
            <p:nvPr/>
          </p:nvSpPr>
          <p:spPr>
            <a:xfrm rot="-970049">
              <a:off x="8735460" y="3433005"/>
              <a:ext cx="255994" cy="115327"/>
            </a:xfrm>
            <a:custGeom>
              <a:avLst/>
              <a:gdLst/>
              <a:ahLst/>
              <a:cxnLst/>
              <a:rect l="l" t="t" r="r" b="b"/>
              <a:pathLst>
                <a:path w="13194" h="5944" extrusionOk="0">
                  <a:moveTo>
                    <a:pt x="21" y="0"/>
                  </a:moveTo>
                  <a:cubicBezTo>
                    <a:pt x="0" y="1749"/>
                    <a:pt x="21" y="3499"/>
                    <a:pt x="0" y="5248"/>
                  </a:cubicBezTo>
                  <a:cubicBezTo>
                    <a:pt x="0" y="5754"/>
                    <a:pt x="106" y="5944"/>
                    <a:pt x="654" y="5944"/>
                  </a:cubicBezTo>
                  <a:cubicBezTo>
                    <a:pt x="2635" y="5933"/>
                    <a:pt x="4616" y="5928"/>
                    <a:pt x="6597" y="5928"/>
                  </a:cubicBezTo>
                  <a:cubicBezTo>
                    <a:pt x="8578" y="5928"/>
                    <a:pt x="10559" y="5933"/>
                    <a:pt x="12540" y="5944"/>
                  </a:cubicBezTo>
                  <a:cubicBezTo>
                    <a:pt x="13088" y="5944"/>
                    <a:pt x="13194" y="5754"/>
                    <a:pt x="13194" y="5248"/>
                  </a:cubicBezTo>
                  <a:lnTo>
                    <a:pt x="13194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65"/>
            <p:cNvSpPr/>
            <p:nvPr/>
          </p:nvSpPr>
          <p:spPr>
            <a:xfrm rot="-970049">
              <a:off x="9233818" y="3288487"/>
              <a:ext cx="256014" cy="115327"/>
            </a:xfrm>
            <a:custGeom>
              <a:avLst/>
              <a:gdLst/>
              <a:ahLst/>
              <a:cxnLst/>
              <a:rect l="l" t="t" r="r" b="b"/>
              <a:pathLst>
                <a:path w="13195" h="5944" extrusionOk="0">
                  <a:moveTo>
                    <a:pt x="22" y="0"/>
                  </a:moveTo>
                  <a:cubicBezTo>
                    <a:pt x="1" y="1749"/>
                    <a:pt x="43" y="3499"/>
                    <a:pt x="1" y="5248"/>
                  </a:cubicBezTo>
                  <a:cubicBezTo>
                    <a:pt x="1" y="5754"/>
                    <a:pt x="106" y="5944"/>
                    <a:pt x="654" y="5944"/>
                  </a:cubicBezTo>
                  <a:cubicBezTo>
                    <a:pt x="2635" y="5933"/>
                    <a:pt x="4622" y="5928"/>
                    <a:pt x="6608" y="5928"/>
                  </a:cubicBezTo>
                  <a:cubicBezTo>
                    <a:pt x="8595" y="5928"/>
                    <a:pt x="10581" y="5933"/>
                    <a:pt x="12562" y="5944"/>
                  </a:cubicBezTo>
                  <a:cubicBezTo>
                    <a:pt x="13110" y="5944"/>
                    <a:pt x="13194" y="5754"/>
                    <a:pt x="13194" y="5248"/>
                  </a:cubicBezTo>
                  <a:cubicBezTo>
                    <a:pt x="13194" y="3499"/>
                    <a:pt x="13194" y="1749"/>
                    <a:pt x="13194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65"/>
            <p:cNvSpPr/>
            <p:nvPr/>
          </p:nvSpPr>
          <p:spPr>
            <a:xfrm rot="-970049">
              <a:off x="8498125" y="3506629"/>
              <a:ext cx="222875" cy="115327"/>
            </a:xfrm>
            <a:custGeom>
              <a:avLst/>
              <a:gdLst/>
              <a:ahLst/>
              <a:cxnLst/>
              <a:rect l="l" t="t" r="r" b="b"/>
              <a:pathLst>
                <a:path w="11487" h="5944" extrusionOk="0">
                  <a:moveTo>
                    <a:pt x="21" y="0"/>
                  </a:moveTo>
                  <a:cubicBezTo>
                    <a:pt x="21" y="1749"/>
                    <a:pt x="21" y="3499"/>
                    <a:pt x="0" y="5248"/>
                  </a:cubicBezTo>
                  <a:cubicBezTo>
                    <a:pt x="0" y="5754"/>
                    <a:pt x="105" y="5944"/>
                    <a:pt x="653" y="5944"/>
                  </a:cubicBezTo>
                  <a:cubicBezTo>
                    <a:pt x="2350" y="5933"/>
                    <a:pt x="4047" y="5928"/>
                    <a:pt x="5743" y="5928"/>
                  </a:cubicBezTo>
                  <a:cubicBezTo>
                    <a:pt x="7440" y="5928"/>
                    <a:pt x="9137" y="5933"/>
                    <a:pt x="10833" y="5944"/>
                  </a:cubicBezTo>
                  <a:cubicBezTo>
                    <a:pt x="11381" y="5944"/>
                    <a:pt x="11487" y="5733"/>
                    <a:pt x="11487" y="5248"/>
                  </a:cubicBezTo>
                  <a:cubicBezTo>
                    <a:pt x="11465" y="3499"/>
                    <a:pt x="11487" y="1749"/>
                    <a:pt x="11487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65"/>
            <p:cNvSpPr/>
            <p:nvPr/>
          </p:nvSpPr>
          <p:spPr>
            <a:xfrm rot="-970049">
              <a:off x="9504826" y="3215769"/>
              <a:ext cx="215521" cy="115327"/>
            </a:xfrm>
            <a:custGeom>
              <a:avLst/>
              <a:gdLst/>
              <a:ahLst/>
              <a:cxnLst/>
              <a:rect l="l" t="t" r="r" b="b"/>
              <a:pathLst>
                <a:path w="11108" h="5944" extrusionOk="0">
                  <a:moveTo>
                    <a:pt x="21" y="0"/>
                  </a:moveTo>
                  <a:cubicBezTo>
                    <a:pt x="0" y="1749"/>
                    <a:pt x="42" y="3499"/>
                    <a:pt x="0" y="5248"/>
                  </a:cubicBezTo>
                  <a:cubicBezTo>
                    <a:pt x="0" y="5754"/>
                    <a:pt x="105" y="5944"/>
                    <a:pt x="653" y="5944"/>
                  </a:cubicBezTo>
                  <a:cubicBezTo>
                    <a:pt x="2287" y="5933"/>
                    <a:pt x="3920" y="5928"/>
                    <a:pt x="5554" y="5928"/>
                  </a:cubicBezTo>
                  <a:cubicBezTo>
                    <a:pt x="7187" y="5928"/>
                    <a:pt x="8820" y="5933"/>
                    <a:pt x="10454" y="5944"/>
                  </a:cubicBezTo>
                  <a:cubicBezTo>
                    <a:pt x="11002" y="5944"/>
                    <a:pt x="11107" y="5754"/>
                    <a:pt x="11107" y="5248"/>
                  </a:cubicBezTo>
                  <a:cubicBezTo>
                    <a:pt x="11086" y="3499"/>
                    <a:pt x="11086" y="1749"/>
                    <a:pt x="1108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65"/>
            <p:cNvSpPr/>
            <p:nvPr/>
          </p:nvSpPr>
          <p:spPr>
            <a:xfrm rot="-970049">
              <a:off x="9006505" y="3360687"/>
              <a:ext cx="212669" cy="115327"/>
            </a:xfrm>
            <a:custGeom>
              <a:avLst/>
              <a:gdLst/>
              <a:ahLst/>
              <a:cxnLst/>
              <a:rect l="l" t="t" r="r" b="b"/>
              <a:pathLst>
                <a:path w="10961" h="5944" extrusionOk="0">
                  <a:moveTo>
                    <a:pt x="1" y="0"/>
                  </a:moveTo>
                  <a:cubicBezTo>
                    <a:pt x="1" y="1749"/>
                    <a:pt x="22" y="3499"/>
                    <a:pt x="1" y="5248"/>
                  </a:cubicBezTo>
                  <a:cubicBezTo>
                    <a:pt x="1" y="5733"/>
                    <a:pt x="106" y="5944"/>
                    <a:pt x="654" y="5944"/>
                  </a:cubicBezTo>
                  <a:cubicBezTo>
                    <a:pt x="2266" y="5933"/>
                    <a:pt x="3879" y="5928"/>
                    <a:pt x="5488" y="5928"/>
                  </a:cubicBezTo>
                  <a:cubicBezTo>
                    <a:pt x="7098" y="5928"/>
                    <a:pt x="8705" y="5933"/>
                    <a:pt x="10307" y="5944"/>
                  </a:cubicBezTo>
                  <a:cubicBezTo>
                    <a:pt x="10855" y="5944"/>
                    <a:pt x="10960" y="5733"/>
                    <a:pt x="10960" y="5248"/>
                  </a:cubicBezTo>
                  <a:cubicBezTo>
                    <a:pt x="10939" y="3499"/>
                    <a:pt x="10960" y="1749"/>
                    <a:pt x="1096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65"/>
            <p:cNvSpPr/>
            <p:nvPr/>
          </p:nvSpPr>
          <p:spPr>
            <a:xfrm rot="-970049">
              <a:off x="7999999" y="3652914"/>
              <a:ext cx="210205" cy="115327"/>
            </a:xfrm>
            <a:custGeom>
              <a:avLst/>
              <a:gdLst/>
              <a:ahLst/>
              <a:cxnLst/>
              <a:rect l="l" t="t" r="r" b="b"/>
              <a:pathLst>
                <a:path w="10834" h="5944" extrusionOk="0">
                  <a:moveTo>
                    <a:pt x="0" y="0"/>
                  </a:moveTo>
                  <a:cubicBezTo>
                    <a:pt x="0" y="1749"/>
                    <a:pt x="22" y="3499"/>
                    <a:pt x="0" y="5248"/>
                  </a:cubicBezTo>
                  <a:cubicBezTo>
                    <a:pt x="0" y="5754"/>
                    <a:pt x="106" y="5944"/>
                    <a:pt x="654" y="5944"/>
                  </a:cubicBezTo>
                  <a:cubicBezTo>
                    <a:pt x="2245" y="5933"/>
                    <a:pt x="3831" y="5928"/>
                    <a:pt x="5417" y="5928"/>
                  </a:cubicBezTo>
                  <a:cubicBezTo>
                    <a:pt x="7003" y="5928"/>
                    <a:pt x="8589" y="5933"/>
                    <a:pt x="10180" y="5944"/>
                  </a:cubicBezTo>
                  <a:cubicBezTo>
                    <a:pt x="10728" y="5944"/>
                    <a:pt x="10834" y="5754"/>
                    <a:pt x="10834" y="5248"/>
                  </a:cubicBezTo>
                  <a:lnTo>
                    <a:pt x="10834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65"/>
            <p:cNvSpPr/>
            <p:nvPr/>
          </p:nvSpPr>
          <p:spPr>
            <a:xfrm rot="-970049">
              <a:off x="7598541" y="3925954"/>
              <a:ext cx="159099" cy="146410"/>
            </a:xfrm>
            <a:custGeom>
              <a:avLst/>
              <a:gdLst/>
              <a:ahLst/>
              <a:cxnLst/>
              <a:rect l="l" t="t" r="r" b="b"/>
              <a:pathLst>
                <a:path w="8200" h="7546" extrusionOk="0">
                  <a:moveTo>
                    <a:pt x="7504" y="1"/>
                  </a:moveTo>
                  <a:cubicBezTo>
                    <a:pt x="6260" y="22"/>
                    <a:pt x="5012" y="27"/>
                    <a:pt x="3760" y="27"/>
                  </a:cubicBezTo>
                  <a:cubicBezTo>
                    <a:pt x="2509" y="27"/>
                    <a:pt x="1255" y="22"/>
                    <a:pt x="1" y="22"/>
                  </a:cubicBezTo>
                  <a:lnTo>
                    <a:pt x="1" y="7525"/>
                  </a:lnTo>
                  <a:cubicBezTo>
                    <a:pt x="1244" y="7525"/>
                    <a:pt x="2493" y="7519"/>
                    <a:pt x="3745" y="7519"/>
                  </a:cubicBezTo>
                  <a:cubicBezTo>
                    <a:pt x="4996" y="7519"/>
                    <a:pt x="6250" y="7525"/>
                    <a:pt x="7504" y="7546"/>
                  </a:cubicBezTo>
                  <a:cubicBezTo>
                    <a:pt x="8052" y="7546"/>
                    <a:pt x="8199" y="7356"/>
                    <a:pt x="8199" y="6829"/>
                  </a:cubicBezTo>
                  <a:cubicBezTo>
                    <a:pt x="8178" y="4785"/>
                    <a:pt x="8178" y="2762"/>
                    <a:pt x="8199" y="717"/>
                  </a:cubicBezTo>
                  <a:cubicBezTo>
                    <a:pt x="8199" y="169"/>
                    <a:pt x="8052" y="1"/>
                    <a:pt x="750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65"/>
            <p:cNvSpPr/>
            <p:nvPr/>
          </p:nvSpPr>
          <p:spPr>
            <a:xfrm rot="-970049">
              <a:off x="7645519" y="4093058"/>
              <a:ext cx="159099" cy="136204"/>
            </a:xfrm>
            <a:custGeom>
              <a:avLst/>
              <a:gdLst/>
              <a:ahLst/>
              <a:cxnLst/>
              <a:rect l="l" t="t" r="r" b="b"/>
              <a:pathLst>
                <a:path w="8200" h="7020" extrusionOk="0">
                  <a:moveTo>
                    <a:pt x="7504" y="1"/>
                  </a:moveTo>
                  <a:cubicBezTo>
                    <a:pt x="5017" y="22"/>
                    <a:pt x="2509" y="22"/>
                    <a:pt x="1" y="22"/>
                  </a:cubicBezTo>
                  <a:lnTo>
                    <a:pt x="1" y="6998"/>
                  </a:lnTo>
                  <a:cubicBezTo>
                    <a:pt x="1244" y="6998"/>
                    <a:pt x="2493" y="6993"/>
                    <a:pt x="3745" y="6993"/>
                  </a:cubicBezTo>
                  <a:cubicBezTo>
                    <a:pt x="4996" y="6993"/>
                    <a:pt x="6250" y="6998"/>
                    <a:pt x="7504" y="7019"/>
                  </a:cubicBezTo>
                  <a:cubicBezTo>
                    <a:pt x="8052" y="7019"/>
                    <a:pt x="8199" y="6830"/>
                    <a:pt x="8199" y="6303"/>
                  </a:cubicBezTo>
                  <a:cubicBezTo>
                    <a:pt x="8178" y="4448"/>
                    <a:pt x="8178" y="2572"/>
                    <a:pt x="8199" y="717"/>
                  </a:cubicBezTo>
                  <a:cubicBezTo>
                    <a:pt x="8199" y="170"/>
                    <a:pt x="8052" y="1"/>
                    <a:pt x="750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65"/>
            <p:cNvSpPr/>
            <p:nvPr/>
          </p:nvSpPr>
          <p:spPr>
            <a:xfrm rot="-970049">
              <a:off x="7554414" y="3789119"/>
              <a:ext cx="159099" cy="115735"/>
            </a:xfrm>
            <a:custGeom>
              <a:avLst/>
              <a:gdLst/>
              <a:ahLst/>
              <a:cxnLst/>
              <a:rect l="l" t="t" r="r" b="b"/>
              <a:pathLst>
                <a:path w="8200" h="5965" extrusionOk="0">
                  <a:moveTo>
                    <a:pt x="696" y="0"/>
                  </a:moveTo>
                  <a:cubicBezTo>
                    <a:pt x="169" y="0"/>
                    <a:pt x="1" y="126"/>
                    <a:pt x="1" y="696"/>
                  </a:cubicBezTo>
                  <a:cubicBezTo>
                    <a:pt x="22" y="2445"/>
                    <a:pt x="1" y="4194"/>
                    <a:pt x="1" y="5943"/>
                  </a:cubicBezTo>
                  <a:cubicBezTo>
                    <a:pt x="1244" y="5943"/>
                    <a:pt x="2488" y="5938"/>
                    <a:pt x="3734" y="5938"/>
                  </a:cubicBezTo>
                  <a:cubicBezTo>
                    <a:pt x="4980" y="5938"/>
                    <a:pt x="6229" y="5943"/>
                    <a:pt x="7483" y="5965"/>
                  </a:cubicBezTo>
                  <a:cubicBezTo>
                    <a:pt x="8094" y="5965"/>
                    <a:pt x="8199" y="5754"/>
                    <a:pt x="8199" y="5206"/>
                  </a:cubicBezTo>
                  <a:cubicBezTo>
                    <a:pt x="8178" y="3478"/>
                    <a:pt x="8199" y="1749"/>
                    <a:pt x="8199" y="21"/>
                  </a:cubicBezTo>
                  <a:cubicBezTo>
                    <a:pt x="6945" y="21"/>
                    <a:pt x="5697" y="26"/>
                    <a:pt x="4448" y="26"/>
                  </a:cubicBezTo>
                  <a:cubicBezTo>
                    <a:pt x="3199" y="26"/>
                    <a:pt x="1950" y="21"/>
                    <a:pt x="69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65"/>
            <p:cNvSpPr/>
            <p:nvPr/>
          </p:nvSpPr>
          <p:spPr>
            <a:xfrm rot="-970049">
              <a:off x="9781589" y="3301079"/>
              <a:ext cx="105122" cy="145653"/>
            </a:xfrm>
            <a:custGeom>
              <a:avLst/>
              <a:gdLst/>
              <a:ahLst/>
              <a:cxnLst/>
              <a:rect l="l" t="t" r="r" b="b"/>
              <a:pathLst>
                <a:path w="5418" h="7507" extrusionOk="0">
                  <a:moveTo>
                    <a:pt x="509" y="1"/>
                  </a:moveTo>
                  <a:cubicBezTo>
                    <a:pt x="179" y="1"/>
                    <a:pt x="22" y="108"/>
                    <a:pt x="22" y="531"/>
                  </a:cubicBezTo>
                  <a:cubicBezTo>
                    <a:pt x="22" y="2680"/>
                    <a:pt x="22" y="4830"/>
                    <a:pt x="22" y="6980"/>
                  </a:cubicBezTo>
                  <a:cubicBezTo>
                    <a:pt x="1" y="7422"/>
                    <a:pt x="212" y="7507"/>
                    <a:pt x="612" y="7507"/>
                  </a:cubicBezTo>
                  <a:cubicBezTo>
                    <a:pt x="2214" y="7486"/>
                    <a:pt x="3794" y="7486"/>
                    <a:pt x="5396" y="7486"/>
                  </a:cubicBezTo>
                  <a:cubicBezTo>
                    <a:pt x="5396" y="4999"/>
                    <a:pt x="5417" y="2512"/>
                    <a:pt x="5417" y="25"/>
                  </a:cubicBezTo>
                  <a:cubicBezTo>
                    <a:pt x="3816" y="25"/>
                    <a:pt x="2214" y="25"/>
                    <a:pt x="612" y="4"/>
                  </a:cubicBezTo>
                  <a:cubicBezTo>
                    <a:pt x="576" y="2"/>
                    <a:pt x="542" y="1"/>
                    <a:pt x="50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65"/>
            <p:cNvSpPr/>
            <p:nvPr/>
          </p:nvSpPr>
          <p:spPr>
            <a:xfrm rot="-970049">
              <a:off x="9828515" y="3467822"/>
              <a:ext cx="105122" cy="135816"/>
            </a:xfrm>
            <a:custGeom>
              <a:avLst/>
              <a:gdLst/>
              <a:ahLst/>
              <a:cxnLst/>
              <a:rect l="l" t="t" r="r" b="b"/>
              <a:pathLst>
                <a:path w="5418" h="7000" extrusionOk="0">
                  <a:moveTo>
                    <a:pt x="536" y="0"/>
                  </a:moveTo>
                  <a:cubicBezTo>
                    <a:pt x="116" y="0"/>
                    <a:pt x="22" y="175"/>
                    <a:pt x="22" y="613"/>
                  </a:cubicBezTo>
                  <a:cubicBezTo>
                    <a:pt x="22" y="2531"/>
                    <a:pt x="22" y="4470"/>
                    <a:pt x="22" y="6409"/>
                  </a:cubicBezTo>
                  <a:cubicBezTo>
                    <a:pt x="1" y="6852"/>
                    <a:pt x="148" y="6999"/>
                    <a:pt x="612" y="6999"/>
                  </a:cubicBezTo>
                  <a:lnTo>
                    <a:pt x="5417" y="6999"/>
                  </a:lnTo>
                  <a:cubicBezTo>
                    <a:pt x="5396" y="4681"/>
                    <a:pt x="5396" y="2341"/>
                    <a:pt x="5396" y="23"/>
                  </a:cubicBezTo>
                  <a:cubicBezTo>
                    <a:pt x="3794" y="23"/>
                    <a:pt x="2214" y="23"/>
                    <a:pt x="612" y="2"/>
                  </a:cubicBezTo>
                  <a:cubicBezTo>
                    <a:pt x="585" y="1"/>
                    <a:pt x="560" y="0"/>
                    <a:pt x="53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65"/>
            <p:cNvSpPr/>
            <p:nvPr/>
          </p:nvSpPr>
          <p:spPr>
            <a:xfrm rot="-970049">
              <a:off x="9737527" y="3164293"/>
              <a:ext cx="105122" cy="115327"/>
            </a:xfrm>
            <a:custGeom>
              <a:avLst/>
              <a:gdLst/>
              <a:ahLst/>
              <a:cxnLst/>
              <a:rect l="l" t="t" r="r" b="b"/>
              <a:pathLst>
                <a:path w="5418" h="5944" extrusionOk="0">
                  <a:moveTo>
                    <a:pt x="22" y="0"/>
                  </a:moveTo>
                  <a:cubicBezTo>
                    <a:pt x="22" y="1770"/>
                    <a:pt x="43" y="3541"/>
                    <a:pt x="22" y="5332"/>
                  </a:cubicBezTo>
                  <a:cubicBezTo>
                    <a:pt x="1" y="5775"/>
                    <a:pt x="127" y="5944"/>
                    <a:pt x="612" y="5944"/>
                  </a:cubicBezTo>
                  <a:cubicBezTo>
                    <a:pt x="2214" y="5922"/>
                    <a:pt x="3794" y="5922"/>
                    <a:pt x="5417" y="5922"/>
                  </a:cubicBezTo>
                  <a:cubicBezTo>
                    <a:pt x="5417" y="4152"/>
                    <a:pt x="5396" y="2361"/>
                    <a:pt x="5417" y="590"/>
                  </a:cubicBezTo>
                  <a:cubicBezTo>
                    <a:pt x="5417" y="127"/>
                    <a:pt x="5270" y="0"/>
                    <a:pt x="4806" y="0"/>
                  </a:cubicBezTo>
                  <a:cubicBezTo>
                    <a:pt x="4272" y="7"/>
                    <a:pt x="3741" y="9"/>
                    <a:pt x="3210" y="9"/>
                  </a:cubicBezTo>
                  <a:cubicBezTo>
                    <a:pt x="2148" y="9"/>
                    <a:pt x="1090" y="0"/>
                    <a:pt x="22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65"/>
            <p:cNvSpPr/>
            <p:nvPr/>
          </p:nvSpPr>
          <p:spPr>
            <a:xfrm rot="-970049">
              <a:off x="7770942" y="3861499"/>
              <a:ext cx="258866" cy="146410"/>
            </a:xfrm>
            <a:custGeom>
              <a:avLst/>
              <a:gdLst/>
              <a:ahLst/>
              <a:cxnLst/>
              <a:rect l="l" t="t" r="r" b="b"/>
              <a:pathLst>
                <a:path w="13342" h="7546" extrusionOk="0">
                  <a:moveTo>
                    <a:pt x="675" y="1"/>
                  </a:moveTo>
                  <a:cubicBezTo>
                    <a:pt x="169" y="1"/>
                    <a:pt x="22" y="148"/>
                    <a:pt x="22" y="675"/>
                  </a:cubicBezTo>
                  <a:cubicBezTo>
                    <a:pt x="43" y="2740"/>
                    <a:pt x="43" y="4806"/>
                    <a:pt x="22" y="6871"/>
                  </a:cubicBezTo>
                  <a:cubicBezTo>
                    <a:pt x="1" y="7377"/>
                    <a:pt x="148" y="7546"/>
                    <a:pt x="675" y="7546"/>
                  </a:cubicBezTo>
                  <a:cubicBezTo>
                    <a:pt x="1666" y="7525"/>
                    <a:pt x="2656" y="7519"/>
                    <a:pt x="3644" y="7519"/>
                  </a:cubicBezTo>
                  <a:cubicBezTo>
                    <a:pt x="4632" y="7519"/>
                    <a:pt x="5617" y="7525"/>
                    <a:pt x="6598" y="7525"/>
                  </a:cubicBezTo>
                  <a:cubicBezTo>
                    <a:pt x="7609" y="7525"/>
                    <a:pt x="8621" y="7519"/>
                    <a:pt x="9632" y="7519"/>
                  </a:cubicBezTo>
                  <a:cubicBezTo>
                    <a:pt x="10644" y="7519"/>
                    <a:pt x="11656" y="7525"/>
                    <a:pt x="12667" y="7546"/>
                  </a:cubicBezTo>
                  <a:cubicBezTo>
                    <a:pt x="13194" y="7546"/>
                    <a:pt x="13342" y="7398"/>
                    <a:pt x="13342" y="6871"/>
                  </a:cubicBezTo>
                  <a:cubicBezTo>
                    <a:pt x="13300" y="4806"/>
                    <a:pt x="13300" y="2740"/>
                    <a:pt x="13342" y="675"/>
                  </a:cubicBezTo>
                  <a:cubicBezTo>
                    <a:pt x="13342" y="169"/>
                    <a:pt x="13194" y="1"/>
                    <a:pt x="12667" y="1"/>
                  </a:cubicBezTo>
                  <a:cubicBezTo>
                    <a:pt x="10665" y="11"/>
                    <a:pt x="8668" y="16"/>
                    <a:pt x="6671" y="16"/>
                  </a:cubicBezTo>
                  <a:cubicBezTo>
                    <a:pt x="4674" y="16"/>
                    <a:pt x="2677" y="11"/>
                    <a:pt x="6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65"/>
            <p:cNvSpPr/>
            <p:nvPr/>
          </p:nvSpPr>
          <p:spPr>
            <a:xfrm rot="-970049">
              <a:off x="8269271" y="3717043"/>
              <a:ext cx="258458" cy="146002"/>
            </a:xfrm>
            <a:custGeom>
              <a:avLst/>
              <a:gdLst/>
              <a:ahLst/>
              <a:cxnLst/>
              <a:rect l="l" t="t" r="r" b="b"/>
              <a:pathLst>
                <a:path w="13321" h="7525" extrusionOk="0">
                  <a:moveTo>
                    <a:pt x="590" y="1"/>
                  </a:moveTo>
                  <a:cubicBezTo>
                    <a:pt x="106" y="1"/>
                    <a:pt x="0" y="169"/>
                    <a:pt x="0" y="612"/>
                  </a:cubicBezTo>
                  <a:cubicBezTo>
                    <a:pt x="21" y="2698"/>
                    <a:pt x="21" y="4785"/>
                    <a:pt x="0" y="6871"/>
                  </a:cubicBezTo>
                  <a:cubicBezTo>
                    <a:pt x="0" y="7398"/>
                    <a:pt x="169" y="7525"/>
                    <a:pt x="675" y="7525"/>
                  </a:cubicBezTo>
                  <a:cubicBezTo>
                    <a:pt x="1342" y="7518"/>
                    <a:pt x="2010" y="7515"/>
                    <a:pt x="2677" y="7515"/>
                  </a:cubicBezTo>
                  <a:cubicBezTo>
                    <a:pt x="4012" y="7515"/>
                    <a:pt x="5347" y="7525"/>
                    <a:pt x="6681" y="7525"/>
                  </a:cubicBezTo>
                  <a:lnTo>
                    <a:pt x="12667" y="7525"/>
                  </a:lnTo>
                  <a:cubicBezTo>
                    <a:pt x="13131" y="7525"/>
                    <a:pt x="13320" y="7440"/>
                    <a:pt x="13320" y="6914"/>
                  </a:cubicBezTo>
                  <a:cubicBezTo>
                    <a:pt x="13299" y="4806"/>
                    <a:pt x="13299" y="2698"/>
                    <a:pt x="13320" y="591"/>
                  </a:cubicBezTo>
                  <a:cubicBezTo>
                    <a:pt x="13320" y="106"/>
                    <a:pt x="13152" y="1"/>
                    <a:pt x="12709" y="1"/>
                  </a:cubicBezTo>
                  <a:cubicBezTo>
                    <a:pt x="10686" y="11"/>
                    <a:pt x="8668" y="16"/>
                    <a:pt x="6650" y="16"/>
                  </a:cubicBezTo>
                  <a:cubicBezTo>
                    <a:pt x="4632" y="16"/>
                    <a:pt x="2614" y="11"/>
                    <a:pt x="5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65"/>
            <p:cNvSpPr/>
            <p:nvPr/>
          </p:nvSpPr>
          <p:spPr>
            <a:xfrm rot="-970049">
              <a:off x="9277888" y="3424923"/>
              <a:ext cx="256014" cy="146410"/>
            </a:xfrm>
            <a:custGeom>
              <a:avLst/>
              <a:gdLst/>
              <a:ahLst/>
              <a:cxnLst/>
              <a:rect l="l" t="t" r="r" b="b"/>
              <a:pathLst>
                <a:path w="13195" h="7546" extrusionOk="0">
                  <a:moveTo>
                    <a:pt x="633" y="1"/>
                  </a:moveTo>
                  <a:cubicBezTo>
                    <a:pt x="127" y="1"/>
                    <a:pt x="1" y="169"/>
                    <a:pt x="1" y="633"/>
                  </a:cubicBezTo>
                  <a:cubicBezTo>
                    <a:pt x="22" y="2719"/>
                    <a:pt x="22" y="4806"/>
                    <a:pt x="1" y="6892"/>
                  </a:cubicBezTo>
                  <a:cubicBezTo>
                    <a:pt x="1" y="7377"/>
                    <a:pt x="148" y="7525"/>
                    <a:pt x="633" y="7525"/>
                  </a:cubicBezTo>
                  <a:cubicBezTo>
                    <a:pt x="1300" y="7518"/>
                    <a:pt x="1966" y="7515"/>
                    <a:pt x="2630" y="7515"/>
                  </a:cubicBezTo>
                  <a:cubicBezTo>
                    <a:pt x="3958" y="7515"/>
                    <a:pt x="5284" y="7525"/>
                    <a:pt x="6619" y="7525"/>
                  </a:cubicBezTo>
                  <a:cubicBezTo>
                    <a:pt x="8600" y="7525"/>
                    <a:pt x="10560" y="7525"/>
                    <a:pt x="12541" y="7546"/>
                  </a:cubicBezTo>
                  <a:cubicBezTo>
                    <a:pt x="12984" y="7546"/>
                    <a:pt x="13194" y="7462"/>
                    <a:pt x="13194" y="6935"/>
                  </a:cubicBezTo>
                  <a:cubicBezTo>
                    <a:pt x="13173" y="4827"/>
                    <a:pt x="13173" y="2719"/>
                    <a:pt x="13194" y="612"/>
                  </a:cubicBezTo>
                  <a:cubicBezTo>
                    <a:pt x="13194" y="148"/>
                    <a:pt x="13068" y="1"/>
                    <a:pt x="12604" y="1"/>
                  </a:cubicBezTo>
                  <a:cubicBezTo>
                    <a:pt x="10602" y="11"/>
                    <a:pt x="8605" y="16"/>
                    <a:pt x="6611" y="16"/>
                  </a:cubicBezTo>
                  <a:cubicBezTo>
                    <a:pt x="4616" y="16"/>
                    <a:pt x="2625" y="11"/>
                    <a:pt x="6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65"/>
            <p:cNvSpPr/>
            <p:nvPr/>
          </p:nvSpPr>
          <p:spPr>
            <a:xfrm rot="-970049">
              <a:off x="8779522" y="3569385"/>
              <a:ext cx="256402" cy="146410"/>
            </a:xfrm>
            <a:custGeom>
              <a:avLst/>
              <a:gdLst/>
              <a:ahLst/>
              <a:cxnLst/>
              <a:rect l="l" t="t" r="r" b="b"/>
              <a:pathLst>
                <a:path w="13215" h="7546" extrusionOk="0">
                  <a:moveTo>
                    <a:pt x="654" y="1"/>
                  </a:moveTo>
                  <a:cubicBezTo>
                    <a:pt x="148" y="1"/>
                    <a:pt x="21" y="148"/>
                    <a:pt x="21" y="633"/>
                  </a:cubicBezTo>
                  <a:cubicBezTo>
                    <a:pt x="42" y="2719"/>
                    <a:pt x="42" y="4806"/>
                    <a:pt x="21" y="6892"/>
                  </a:cubicBezTo>
                  <a:cubicBezTo>
                    <a:pt x="0" y="7440"/>
                    <a:pt x="232" y="7525"/>
                    <a:pt x="717" y="7525"/>
                  </a:cubicBezTo>
                  <a:lnTo>
                    <a:pt x="6639" y="7525"/>
                  </a:lnTo>
                  <a:cubicBezTo>
                    <a:pt x="8599" y="7525"/>
                    <a:pt x="10580" y="7525"/>
                    <a:pt x="12540" y="7546"/>
                  </a:cubicBezTo>
                  <a:cubicBezTo>
                    <a:pt x="13004" y="7546"/>
                    <a:pt x="13215" y="7462"/>
                    <a:pt x="13215" y="6935"/>
                  </a:cubicBezTo>
                  <a:cubicBezTo>
                    <a:pt x="13173" y="4827"/>
                    <a:pt x="13194" y="2719"/>
                    <a:pt x="13215" y="612"/>
                  </a:cubicBezTo>
                  <a:cubicBezTo>
                    <a:pt x="13215" y="169"/>
                    <a:pt x="13088" y="1"/>
                    <a:pt x="12604" y="1"/>
                  </a:cubicBezTo>
                  <a:cubicBezTo>
                    <a:pt x="10612" y="11"/>
                    <a:pt x="8620" y="16"/>
                    <a:pt x="6629" y="16"/>
                  </a:cubicBezTo>
                  <a:cubicBezTo>
                    <a:pt x="4637" y="16"/>
                    <a:pt x="2645" y="11"/>
                    <a:pt x="6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65"/>
            <p:cNvSpPr/>
            <p:nvPr/>
          </p:nvSpPr>
          <p:spPr>
            <a:xfrm rot="-970049">
              <a:off x="8316354" y="3884481"/>
              <a:ext cx="258866" cy="135797"/>
            </a:xfrm>
            <a:custGeom>
              <a:avLst/>
              <a:gdLst/>
              <a:ahLst/>
              <a:cxnLst/>
              <a:rect l="l" t="t" r="r" b="b"/>
              <a:pathLst>
                <a:path w="13342" h="6999" extrusionOk="0">
                  <a:moveTo>
                    <a:pt x="611" y="1"/>
                  </a:moveTo>
                  <a:cubicBezTo>
                    <a:pt x="148" y="1"/>
                    <a:pt x="0" y="149"/>
                    <a:pt x="0" y="591"/>
                  </a:cubicBezTo>
                  <a:cubicBezTo>
                    <a:pt x="21" y="2530"/>
                    <a:pt x="21" y="4469"/>
                    <a:pt x="0" y="6387"/>
                  </a:cubicBezTo>
                  <a:cubicBezTo>
                    <a:pt x="0" y="6851"/>
                    <a:pt x="148" y="6998"/>
                    <a:pt x="611" y="6998"/>
                  </a:cubicBezTo>
                  <a:cubicBezTo>
                    <a:pt x="2624" y="6988"/>
                    <a:pt x="4642" y="6982"/>
                    <a:pt x="6663" y="6982"/>
                  </a:cubicBezTo>
                  <a:cubicBezTo>
                    <a:pt x="8684" y="6982"/>
                    <a:pt x="10707" y="6988"/>
                    <a:pt x="12730" y="6998"/>
                  </a:cubicBezTo>
                  <a:cubicBezTo>
                    <a:pt x="13194" y="6998"/>
                    <a:pt x="13320" y="6851"/>
                    <a:pt x="13320" y="6387"/>
                  </a:cubicBezTo>
                  <a:cubicBezTo>
                    <a:pt x="13299" y="4490"/>
                    <a:pt x="13299" y="2572"/>
                    <a:pt x="13320" y="675"/>
                  </a:cubicBezTo>
                  <a:cubicBezTo>
                    <a:pt x="13341" y="149"/>
                    <a:pt x="13173" y="1"/>
                    <a:pt x="126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65"/>
            <p:cNvSpPr/>
            <p:nvPr/>
          </p:nvSpPr>
          <p:spPr>
            <a:xfrm rot="-970049">
              <a:off x="7817920" y="4028603"/>
              <a:ext cx="258866" cy="136204"/>
            </a:xfrm>
            <a:custGeom>
              <a:avLst/>
              <a:gdLst/>
              <a:ahLst/>
              <a:cxnLst/>
              <a:rect l="l" t="t" r="r" b="b"/>
              <a:pathLst>
                <a:path w="13342" h="7020" extrusionOk="0">
                  <a:moveTo>
                    <a:pt x="696" y="1"/>
                  </a:moveTo>
                  <a:cubicBezTo>
                    <a:pt x="169" y="1"/>
                    <a:pt x="1" y="148"/>
                    <a:pt x="1" y="675"/>
                  </a:cubicBezTo>
                  <a:cubicBezTo>
                    <a:pt x="43" y="2551"/>
                    <a:pt x="43" y="4448"/>
                    <a:pt x="1" y="6324"/>
                  </a:cubicBezTo>
                  <a:cubicBezTo>
                    <a:pt x="1" y="6830"/>
                    <a:pt x="148" y="7019"/>
                    <a:pt x="675" y="7019"/>
                  </a:cubicBezTo>
                  <a:cubicBezTo>
                    <a:pt x="2667" y="7009"/>
                    <a:pt x="4664" y="7003"/>
                    <a:pt x="6661" y="7003"/>
                  </a:cubicBezTo>
                  <a:cubicBezTo>
                    <a:pt x="8658" y="7003"/>
                    <a:pt x="10655" y="7009"/>
                    <a:pt x="12646" y="7019"/>
                  </a:cubicBezTo>
                  <a:cubicBezTo>
                    <a:pt x="13173" y="7019"/>
                    <a:pt x="13342" y="6872"/>
                    <a:pt x="13342" y="6345"/>
                  </a:cubicBezTo>
                  <a:cubicBezTo>
                    <a:pt x="13300" y="4490"/>
                    <a:pt x="13300" y="2614"/>
                    <a:pt x="13342" y="760"/>
                  </a:cubicBezTo>
                  <a:cubicBezTo>
                    <a:pt x="13342" y="191"/>
                    <a:pt x="13194" y="1"/>
                    <a:pt x="12604" y="1"/>
                  </a:cubicBezTo>
                  <a:cubicBezTo>
                    <a:pt x="11614" y="22"/>
                    <a:pt x="10628" y="27"/>
                    <a:pt x="9643" y="27"/>
                  </a:cubicBezTo>
                  <a:cubicBezTo>
                    <a:pt x="8658" y="27"/>
                    <a:pt x="7672" y="22"/>
                    <a:pt x="6682" y="22"/>
                  </a:cubicBezTo>
                  <a:cubicBezTo>
                    <a:pt x="4680" y="22"/>
                    <a:pt x="2677" y="22"/>
                    <a:pt x="6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65"/>
            <p:cNvSpPr/>
            <p:nvPr/>
          </p:nvSpPr>
          <p:spPr>
            <a:xfrm rot="-970049">
              <a:off x="9324798" y="3591959"/>
              <a:ext cx="256421" cy="135816"/>
            </a:xfrm>
            <a:custGeom>
              <a:avLst/>
              <a:gdLst/>
              <a:ahLst/>
              <a:cxnLst/>
              <a:rect l="l" t="t" r="r" b="b"/>
              <a:pathLst>
                <a:path w="13216" h="7000" extrusionOk="0">
                  <a:moveTo>
                    <a:pt x="582" y="0"/>
                  </a:moveTo>
                  <a:cubicBezTo>
                    <a:pt x="97" y="0"/>
                    <a:pt x="1" y="214"/>
                    <a:pt x="1" y="676"/>
                  </a:cubicBezTo>
                  <a:cubicBezTo>
                    <a:pt x="22" y="2573"/>
                    <a:pt x="43" y="4449"/>
                    <a:pt x="1" y="6346"/>
                  </a:cubicBezTo>
                  <a:cubicBezTo>
                    <a:pt x="1" y="6873"/>
                    <a:pt x="169" y="6999"/>
                    <a:pt x="675" y="6999"/>
                  </a:cubicBezTo>
                  <a:cubicBezTo>
                    <a:pt x="1329" y="6992"/>
                    <a:pt x="1982" y="6990"/>
                    <a:pt x="2634" y="6990"/>
                  </a:cubicBezTo>
                  <a:cubicBezTo>
                    <a:pt x="3940" y="6990"/>
                    <a:pt x="5242" y="6999"/>
                    <a:pt x="6534" y="6999"/>
                  </a:cubicBezTo>
                  <a:lnTo>
                    <a:pt x="12520" y="6999"/>
                  </a:lnTo>
                  <a:cubicBezTo>
                    <a:pt x="13005" y="6999"/>
                    <a:pt x="13194" y="6894"/>
                    <a:pt x="13194" y="6346"/>
                  </a:cubicBezTo>
                  <a:cubicBezTo>
                    <a:pt x="13173" y="4428"/>
                    <a:pt x="13173" y="2531"/>
                    <a:pt x="13194" y="634"/>
                  </a:cubicBezTo>
                  <a:cubicBezTo>
                    <a:pt x="13215" y="128"/>
                    <a:pt x="13047" y="2"/>
                    <a:pt x="12562" y="2"/>
                  </a:cubicBezTo>
                  <a:cubicBezTo>
                    <a:pt x="10581" y="12"/>
                    <a:pt x="8595" y="18"/>
                    <a:pt x="6608" y="18"/>
                  </a:cubicBezTo>
                  <a:cubicBezTo>
                    <a:pt x="4622" y="18"/>
                    <a:pt x="2635" y="12"/>
                    <a:pt x="654" y="2"/>
                  </a:cubicBezTo>
                  <a:cubicBezTo>
                    <a:pt x="629" y="1"/>
                    <a:pt x="605" y="0"/>
                    <a:pt x="5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65"/>
            <p:cNvSpPr/>
            <p:nvPr/>
          </p:nvSpPr>
          <p:spPr>
            <a:xfrm rot="-970049">
              <a:off x="8826899" y="3736432"/>
              <a:ext cx="255994" cy="136204"/>
            </a:xfrm>
            <a:custGeom>
              <a:avLst/>
              <a:gdLst/>
              <a:ahLst/>
              <a:cxnLst/>
              <a:rect l="l" t="t" r="r" b="b"/>
              <a:pathLst>
                <a:path w="13194" h="7020" extrusionOk="0">
                  <a:moveTo>
                    <a:pt x="611" y="1"/>
                  </a:moveTo>
                  <a:cubicBezTo>
                    <a:pt x="169" y="1"/>
                    <a:pt x="0" y="127"/>
                    <a:pt x="0" y="591"/>
                  </a:cubicBezTo>
                  <a:cubicBezTo>
                    <a:pt x="21" y="2530"/>
                    <a:pt x="21" y="4469"/>
                    <a:pt x="0" y="6387"/>
                  </a:cubicBezTo>
                  <a:cubicBezTo>
                    <a:pt x="0" y="6893"/>
                    <a:pt x="169" y="7019"/>
                    <a:pt x="654" y="7019"/>
                  </a:cubicBezTo>
                  <a:cubicBezTo>
                    <a:pt x="2635" y="7009"/>
                    <a:pt x="4616" y="7003"/>
                    <a:pt x="6597" y="7003"/>
                  </a:cubicBezTo>
                  <a:cubicBezTo>
                    <a:pt x="8578" y="7003"/>
                    <a:pt x="10559" y="7009"/>
                    <a:pt x="12541" y="7019"/>
                  </a:cubicBezTo>
                  <a:cubicBezTo>
                    <a:pt x="13025" y="7019"/>
                    <a:pt x="13194" y="6893"/>
                    <a:pt x="13194" y="6387"/>
                  </a:cubicBezTo>
                  <a:cubicBezTo>
                    <a:pt x="13173" y="4490"/>
                    <a:pt x="13173" y="2572"/>
                    <a:pt x="13194" y="675"/>
                  </a:cubicBezTo>
                  <a:cubicBezTo>
                    <a:pt x="13194" y="127"/>
                    <a:pt x="13025" y="22"/>
                    <a:pt x="12519" y="22"/>
                  </a:cubicBezTo>
                  <a:lnTo>
                    <a:pt x="6597" y="22"/>
                  </a:lnTo>
                  <a:cubicBezTo>
                    <a:pt x="4595" y="22"/>
                    <a:pt x="2614" y="22"/>
                    <a:pt x="6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65"/>
            <p:cNvSpPr/>
            <p:nvPr/>
          </p:nvSpPr>
          <p:spPr>
            <a:xfrm rot="-970049">
              <a:off x="8542700" y="3643344"/>
              <a:ext cx="222875" cy="146410"/>
            </a:xfrm>
            <a:custGeom>
              <a:avLst/>
              <a:gdLst/>
              <a:ahLst/>
              <a:cxnLst/>
              <a:rect l="l" t="t" r="r" b="b"/>
              <a:pathLst>
                <a:path w="11487" h="7546" extrusionOk="0">
                  <a:moveTo>
                    <a:pt x="5796" y="1"/>
                  </a:moveTo>
                  <a:cubicBezTo>
                    <a:pt x="4068" y="1"/>
                    <a:pt x="2340" y="1"/>
                    <a:pt x="611" y="22"/>
                  </a:cubicBezTo>
                  <a:cubicBezTo>
                    <a:pt x="581" y="20"/>
                    <a:pt x="552" y="20"/>
                    <a:pt x="525" y="20"/>
                  </a:cubicBezTo>
                  <a:cubicBezTo>
                    <a:pt x="147" y="20"/>
                    <a:pt x="0" y="160"/>
                    <a:pt x="0" y="612"/>
                  </a:cubicBezTo>
                  <a:cubicBezTo>
                    <a:pt x="21" y="2719"/>
                    <a:pt x="21" y="4848"/>
                    <a:pt x="0" y="6977"/>
                  </a:cubicBezTo>
                  <a:cubicBezTo>
                    <a:pt x="0" y="7419"/>
                    <a:pt x="148" y="7546"/>
                    <a:pt x="569" y="7546"/>
                  </a:cubicBezTo>
                  <a:cubicBezTo>
                    <a:pt x="2287" y="7535"/>
                    <a:pt x="4010" y="7530"/>
                    <a:pt x="5733" y="7530"/>
                  </a:cubicBezTo>
                  <a:cubicBezTo>
                    <a:pt x="7456" y="7530"/>
                    <a:pt x="9179" y="7535"/>
                    <a:pt x="10896" y="7546"/>
                  </a:cubicBezTo>
                  <a:cubicBezTo>
                    <a:pt x="11381" y="7546"/>
                    <a:pt x="11487" y="7335"/>
                    <a:pt x="11487" y="6914"/>
                  </a:cubicBezTo>
                  <a:cubicBezTo>
                    <a:pt x="11466" y="4806"/>
                    <a:pt x="11466" y="2698"/>
                    <a:pt x="11487" y="591"/>
                  </a:cubicBezTo>
                  <a:cubicBezTo>
                    <a:pt x="11487" y="127"/>
                    <a:pt x="11318" y="1"/>
                    <a:pt x="108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65"/>
            <p:cNvSpPr/>
            <p:nvPr/>
          </p:nvSpPr>
          <p:spPr>
            <a:xfrm rot="-970049">
              <a:off x="9548896" y="3352205"/>
              <a:ext cx="215521" cy="146410"/>
            </a:xfrm>
            <a:custGeom>
              <a:avLst/>
              <a:gdLst/>
              <a:ahLst/>
              <a:cxnLst/>
              <a:rect l="l" t="t" r="r" b="b"/>
              <a:pathLst>
                <a:path w="11108" h="7546" extrusionOk="0">
                  <a:moveTo>
                    <a:pt x="653" y="1"/>
                  </a:moveTo>
                  <a:cubicBezTo>
                    <a:pt x="169" y="1"/>
                    <a:pt x="0" y="127"/>
                    <a:pt x="0" y="633"/>
                  </a:cubicBezTo>
                  <a:cubicBezTo>
                    <a:pt x="21" y="2698"/>
                    <a:pt x="21" y="4785"/>
                    <a:pt x="0" y="6871"/>
                  </a:cubicBezTo>
                  <a:cubicBezTo>
                    <a:pt x="0" y="7419"/>
                    <a:pt x="190" y="7525"/>
                    <a:pt x="696" y="7525"/>
                  </a:cubicBezTo>
                  <a:cubicBezTo>
                    <a:pt x="1237" y="7518"/>
                    <a:pt x="1778" y="7515"/>
                    <a:pt x="2318" y="7515"/>
                  </a:cubicBezTo>
                  <a:cubicBezTo>
                    <a:pt x="3398" y="7515"/>
                    <a:pt x="4475" y="7525"/>
                    <a:pt x="5543" y="7525"/>
                  </a:cubicBezTo>
                  <a:cubicBezTo>
                    <a:pt x="6365" y="7525"/>
                    <a:pt x="7187" y="7519"/>
                    <a:pt x="8009" y="7519"/>
                  </a:cubicBezTo>
                  <a:cubicBezTo>
                    <a:pt x="8831" y="7519"/>
                    <a:pt x="9653" y="7525"/>
                    <a:pt x="10475" y="7546"/>
                  </a:cubicBezTo>
                  <a:cubicBezTo>
                    <a:pt x="10939" y="7546"/>
                    <a:pt x="11086" y="7419"/>
                    <a:pt x="11086" y="6935"/>
                  </a:cubicBezTo>
                  <a:cubicBezTo>
                    <a:pt x="11065" y="4827"/>
                    <a:pt x="11065" y="2719"/>
                    <a:pt x="11086" y="612"/>
                  </a:cubicBezTo>
                  <a:cubicBezTo>
                    <a:pt x="11107" y="106"/>
                    <a:pt x="10918" y="1"/>
                    <a:pt x="10433" y="1"/>
                  </a:cubicBezTo>
                  <a:cubicBezTo>
                    <a:pt x="8799" y="11"/>
                    <a:pt x="7166" y="16"/>
                    <a:pt x="5535" y="16"/>
                  </a:cubicBezTo>
                  <a:cubicBezTo>
                    <a:pt x="3904" y="16"/>
                    <a:pt x="2276" y="11"/>
                    <a:pt x="6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65"/>
            <p:cNvSpPr/>
            <p:nvPr/>
          </p:nvSpPr>
          <p:spPr>
            <a:xfrm rot="-970049">
              <a:off x="9050524" y="3497131"/>
              <a:ext cx="212669" cy="146041"/>
            </a:xfrm>
            <a:custGeom>
              <a:avLst/>
              <a:gdLst/>
              <a:ahLst/>
              <a:cxnLst/>
              <a:rect l="l" t="t" r="r" b="b"/>
              <a:pathLst>
                <a:path w="10961" h="7527" extrusionOk="0">
                  <a:moveTo>
                    <a:pt x="612" y="1"/>
                  </a:moveTo>
                  <a:cubicBezTo>
                    <a:pt x="169" y="1"/>
                    <a:pt x="1" y="127"/>
                    <a:pt x="1" y="591"/>
                  </a:cubicBezTo>
                  <a:cubicBezTo>
                    <a:pt x="22" y="2698"/>
                    <a:pt x="22" y="4806"/>
                    <a:pt x="1" y="6914"/>
                  </a:cubicBezTo>
                  <a:cubicBezTo>
                    <a:pt x="1" y="7377"/>
                    <a:pt x="148" y="7525"/>
                    <a:pt x="612" y="7525"/>
                  </a:cubicBezTo>
                  <a:cubicBezTo>
                    <a:pt x="1153" y="7518"/>
                    <a:pt x="1694" y="7515"/>
                    <a:pt x="2235" y="7515"/>
                  </a:cubicBezTo>
                  <a:cubicBezTo>
                    <a:pt x="3316" y="7515"/>
                    <a:pt x="4398" y="7525"/>
                    <a:pt x="5480" y="7525"/>
                  </a:cubicBezTo>
                  <a:cubicBezTo>
                    <a:pt x="6562" y="7525"/>
                    <a:pt x="7644" y="7515"/>
                    <a:pt x="8726" y="7515"/>
                  </a:cubicBezTo>
                  <a:cubicBezTo>
                    <a:pt x="9267" y="7515"/>
                    <a:pt x="9808" y="7518"/>
                    <a:pt x="10349" y="7525"/>
                  </a:cubicBezTo>
                  <a:cubicBezTo>
                    <a:pt x="10377" y="7526"/>
                    <a:pt x="10404" y="7527"/>
                    <a:pt x="10430" y="7527"/>
                  </a:cubicBezTo>
                  <a:cubicBezTo>
                    <a:pt x="10830" y="7527"/>
                    <a:pt x="10960" y="7370"/>
                    <a:pt x="10960" y="6935"/>
                  </a:cubicBezTo>
                  <a:cubicBezTo>
                    <a:pt x="10939" y="4827"/>
                    <a:pt x="10939" y="2719"/>
                    <a:pt x="10960" y="612"/>
                  </a:cubicBezTo>
                  <a:cubicBezTo>
                    <a:pt x="10960" y="148"/>
                    <a:pt x="10834" y="1"/>
                    <a:pt x="10370" y="1"/>
                  </a:cubicBezTo>
                  <a:cubicBezTo>
                    <a:pt x="8747" y="11"/>
                    <a:pt x="7119" y="16"/>
                    <a:pt x="5491" y="16"/>
                  </a:cubicBezTo>
                  <a:cubicBezTo>
                    <a:pt x="3863" y="16"/>
                    <a:pt x="2235" y="11"/>
                    <a:pt x="6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65"/>
            <p:cNvSpPr/>
            <p:nvPr/>
          </p:nvSpPr>
          <p:spPr>
            <a:xfrm rot="-970049">
              <a:off x="8044452" y="3789180"/>
              <a:ext cx="210612" cy="146410"/>
            </a:xfrm>
            <a:custGeom>
              <a:avLst/>
              <a:gdLst/>
              <a:ahLst/>
              <a:cxnLst/>
              <a:rect l="l" t="t" r="r" b="b"/>
              <a:pathLst>
                <a:path w="10855" h="7546" extrusionOk="0">
                  <a:moveTo>
                    <a:pt x="633" y="1"/>
                  </a:moveTo>
                  <a:cubicBezTo>
                    <a:pt x="169" y="1"/>
                    <a:pt x="22" y="127"/>
                    <a:pt x="22" y="612"/>
                  </a:cubicBezTo>
                  <a:cubicBezTo>
                    <a:pt x="43" y="2719"/>
                    <a:pt x="43" y="4827"/>
                    <a:pt x="22" y="6935"/>
                  </a:cubicBezTo>
                  <a:cubicBezTo>
                    <a:pt x="1" y="7440"/>
                    <a:pt x="190" y="7546"/>
                    <a:pt x="675" y="7546"/>
                  </a:cubicBezTo>
                  <a:cubicBezTo>
                    <a:pt x="2256" y="7535"/>
                    <a:pt x="3842" y="7530"/>
                    <a:pt x="5430" y="7530"/>
                  </a:cubicBezTo>
                  <a:cubicBezTo>
                    <a:pt x="7019" y="7530"/>
                    <a:pt x="8610" y="7535"/>
                    <a:pt x="10201" y="7546"/>
                  </a:cubicBezTo>
                  <a:cubicBezTo>
                    <a:pt x="10686" y="7546"/>
                    <a:pt x="10855" y="7419"/>
                    <a:pt x="10855" y="6914"/>
                  </a:cubicBezTo>
                  <a:cubicBezTo>
                    <a:pt x="10813" y="4827"/>
                    <a:pt x="10813" y="2762"/>
                    <a:pt x="10855" y="675"/>
                  </a:cubicBezTo>
                  <a:cubicBezTo>
                    <a:pt x="10855" y="127"/>
                    <a:pt x="10665" y="22"/>
                    <a:pt x="10159" y="22"/>
                  </a:cubicBezTo>
                  <a:cubicBezTo>
                    <a:pt x="9632" y="29"/>
                    <a:pt x="9105" y="31"/>
                    <a:pt x="8578" y="31"/>
                  </a:cubicBezTo>
                  <a:cubicBezTo>
                    <a:pt x="7525" y="31"/>
                    <a:pt x="6471" y="22"/>
                    <a:pt x="5417" y="22"/>
                  </a:cubicBezTo>
                  <a:cubicBezTo>
                    <a:pt x="3815" y="22"/>
                    <a:pt x="2213" y="22"/>
                    <a:pt x="6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65"/>
            <p:cNvSpPr/>
            <p:nvPr/>
          </p:nvSpPr>
          <p:spPr>
            <a:xfrm rot="-970049">
              <a:off x="8589616" y="3810417"/>
              <a:ext cx="222875" cy="135836"/>
            </a:xfrm>
            <a:custGeom>
              <a:avLst/>
              <a:gdLst/>
              <a:ahLst/>
              <a:cxnLst/>
              <a:rect l="l" t="t" r="r" b="b"/>
              <a:pathLst>
                <a:path w="11487" h="7001" extrusionOk="0">
                  <a:moveTo>
                    <a:pt x="525" y="1"/>
                  </a:moveTo>
                  <a:cubicBezTo>
                    <a:pt x="147" y="1"/>
                    <a:pt x="0" y="141"/>
                    <a:pt x="0" y="593"/>
                  </a:cubicBezTo>
                  <a:cubicBezTo>
                    <a:pt x="21" y="2532"/>
                    <a:pt x="21" y="4492"/>
                    <a:pt x="0" y="6431"/>
                  </a:cubicBezTo>
                  <a:cubicBezTo>
                    <a:pt x="0" y="6874"/>
                    <a:pt x="148" y="7000"/>
                    <a:pt x="569" y="7000"/>
                  </a:cubicBezTo>
                  <a:cubicBezTo>
                    <a:pt x="2287" y="6990"/>
                    <a:pt x="4005" y="6984"/>
                    <a:pt x="5725" y="6984"/>
                  </a:cubicBezTo>
                  <a:cubicBezTo>
                    <a:pt x="7445" y="6984"/>
                    <a:pt x="9168" y="6990"/>
                    <a:pt x="10896" y="7000"/>
                  </a:cubicBezTo>
                  <a:cubicBezTo>
                    <a:pt x="11318" y="7000"/>
                    <a:pt x="11466" y="6874"/>
                    <a:pt x="11466" y="6431"/>
                  </a:cubicBezTo>
                  <a:cubicBezTo>
                    <a:pt x="11444" y="4492"/>
                    <a:pt x="11444" y="2532"/>
                    <a:pt x="11466" y="593"/>
                  </a:cubicBezTo>
                  <a:cubicBezTo>
                    <a:pt x="11487" y="129"/>
                    <a:pt x="11318" y="3"/>
                    <a:pt x="10854" y="3"/>
                  </a:cubicBezTo>
                  <a:lnTo>
                    <a:pt x="611" y="3"/>
                  </a:lnTo>
                  <a:cubicBezTo>
                    <a:pt x="581" y="2"/>
                    <a:pt x="552" y="1"/>
                    <a:pt x="5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65"/>
            <p:cNvSpPr/>
            <p:nvPr/>
          </p:nvSpPr>
          <p:spPr>
            <a:xfrm rot="-970049">
              <a:off x="9595882" y="3519366"/>
              <a:ext cx="215114" cy="136204"/>
            </a:xfrm>
            <a:custGeom>
              <a:avLst/>
              <a:gdLst/>
              <a:ahLst/>
              <a:cxnLst/>
              <a:rect l="l" t="t" r="r" b="b"/>
              <a:pathLst>
                <a:path w="11087" h="7020" extrusionOk="0">
                  <a:moveTo>
                    <a:pt x="653" y="1"/>
                  </a:moveTo>
                  <a:cubicBezTo>
                    <a:pt x="190" y="1"/>
                    <a:pt x="0" y="106"/>
                    <a:pt x="0" y="633"/>
                  </a:cubicBezTo>
                  <a:cubicBezTo>
                    <a:pt x="21" y="2572"/>
                    <a:pt x="21" y="4490"/>
                    <a:pt x="0" y="6429"/>
                  </a:cubicBezTo>
                  <a:cubicBezTo>
                    <a:pt x="0" y="6893"/>
                    <a:pt x="148" y="7019"/>
                    <a:pt x="611" y="7019"/>
                  </a:cubicBezTo>
                  <a:cubicBezTo>
                    <a:pt x="2255" y="7009"/>
                    <a:pt x="3899" y="7003"/>
                    <a:pt x="5543" y="7003"/>
                  </a:cubicBezTo>
                  <a:cubicBezTo>
                    <a:pt x="7187" y="7003"/>
                    <a:pt x="8831" y="7009"/>
                    <a:pt x="10475" y="7019"/>
                  </a:cubicBezTo>
                  <a:cubicBezTo>
                    <a:pt x="10981" y="7019"/>
                    <a:pt x="11086" y="6851"/>
                    <a:pt x="11086" y="6366"/>
                  </a:cubicBezTo>
                  <a:cubicBezTo>
                    <a:pt x="11065" y="4469"/>
                    <a:pt x="11065" y="2551"/>
                    <a:pt x="11086" y="654"/>
                  </a:cubicBezTo>
                  <a:cubicBezTo>
                    <a:pt x="11086" y="148"/>
                    <a:pt x="10939" y="22"/>
                    <a:pt x="10454" y="22"/>
                  </a:cubicBezTo>
                  <a:lnTo>
                    <a:pt x="5585" y="22"/>
                  </a:lnTo>
                  <a:cubicBezTo>
                    <a:pt x="3941" y="22"/>
                    <a:pt x="2297" y="22"/>
                    <a:pt x="6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65"/>
            <p:cNvSpPr/>
            <p:nvPr/>
          </p:nvSpPr>
          <p:spPr>
            <a:xfrm rot="-970049">
              <a:off x="9097607" y="3664608"/>
              <a:ext cx="212669" cy="135816"/>
            </a:xfrm>
            <a:custGeom>
              <a:avLst/>
              <a:gdLst/>
              <a:ahLst/>
              <a:cxnLst/>
              <a:rect l="l" t="t" r="r" b="b"/>
              <a:pathLst>
                <a:path w="10961" h="7000" extrusionOk="0">
                  <a:moveTo>
                    <a:pt x="534" y="0"/>
                  </a:moveTo>
                  <a:cubicBezTo>
                    <a:pt x="149" y="0"/>
                    <a:pt x="1" y="157"/>
                    <a:pt x="1" y="592"/>
                  </a:cubicBezTo>
                  <a:cubicBezTo>
                    <a:pt x="22" y="2531"/>
                    <a:pt x="22" y="4491"/>
                    <a:pt x="1" y="6430"/>
                  </a:cubicBezTo>
                  <a:cubicBezTo>
                    <a:pt x="1" y="6873"/>
                    <a:pt x="169" y="6999"/>
                    <a:pt x="591" y="6999"/>
                  </a:cubicBezTo>
                  <a:cubicBezTo>
                    <a:pt x="2224" y="6989"/>
                    <a:pt x="3857" y="6983"/>
                    <a:pt x="5491" y="6983"/>
                  </a:cubicBezTo>
                  <a:cubicBezTo>
                    <a:pt x="7124" y="6983"/>
                    <a:pt x="8758" y="6989"/>
                    <a:pt x="10391" y="6999"/>
                  </a:cubicBezTo>
                  <a:cubicBezTo>
                    <a:pt x="10791" y="6999"/>
                    <a:pt x="10960" y="6873"/>
                    <a:pt x="10960" y="6430"/>
                  </a:cubicBezTo>
                  <a:cubicBezTo>
                    <a:pt x="10939" y="4491"/>
                    <a:pt x="10939" y="2531"/>
                    <a:pt x="10960" y="592"/>
                  </a:cubicBezTo>
                  <a:cubicBezTo>
                    <a:pt x="10960" y="107"/>
                    <a:pt x="10791" y="2"/>
                    <a:pt x="10349" y="2"/>
                  </a:cubicBezTo>
                  <a:lnTo>
                    <a:pt x="612" y="2"/>
                  </a:lnTo>
                  <a:cubicBezTo>
                    <a:pt x="585" y="1"/>
                    <a:pt x="559" y="0"/>
                    <a:pt x="5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65"/>
            <p:cNvSpPr/>
            <p:nvPr/>
          </p:nvSpPr>
          <p:spPr>
            <a:xfrm rot="-970049">
              <a:off x="8090987" y="3956405"/>
              <a:ext cx="210612" cy="135836"/>
            </a:xfrm>
            <a:custGeom>
              <a:avLst/>
              <a:gdLst/>
              <a:ahLst/>
              <a:cxnLst/>
              <a:rect l="l" t="t" r="r" b="b"/>
              <a:pathLst>
                <a:path w="10855" h="7001" extrusionOk="0">
                  <a:moveTo>
                    <a:pt x="654" y="1"/>
                  </a:moveTo>
                  <a:cubicBezTo>
                    <a:pt x="169" y="1"/>
                    <a:pt x="22" y="127"/>
                    <a:pt x="22" y="633"/>
                  </a:cubicBezTo>
                  <a:cubicBezTo>
                    <a:pt x="43" y="2530"/>
                    <a:pt x="43" y="4448"/>
                    <a:pt x="22" y="6345"/>
                  </a:cubicBezTo>
                  <a:cubicBezTo>
                    <a:pt x="0" y="6893"/>
                    <a:pt x="211" y="6998"/>
                    <a:pt x="717" y="6998"/>
                  </a:cubicBezTo>
                  <a:cubicBezTo>
                    <a:pt x="1230" y="6991"/>
                    <a:pt x="1745" y="6989"/>
                    <a:pt x="2262" y="6989"/>
                  </a:cubicBezTo>
                  <a:cubicBezTo>
                    <a:pt x="3295" y="6989"/>
                    <a:pt x="4335" y="6998"/>
                    <a:pt x="5375" y="6998"/>
                  </a:cubicBezTo>
                  <a:cubicBezTo>
                    <a:pt x="6443" y="6998"/>
                    <a:pt x="7511" y="6989"/>
                    <a:pt x="8572" y="6989"/>
                  </a:cubicBezTo>
                  <a:cubicBezTo>
                    <a:pt x="9103" y="6989"/>
                    <a:pt x="9632" y="6991"/>
                    <a:pt x="10159" y="6998"/>
                  </a:cubicBezTo>
                  <a:cubicBezTo>
                    <a:pt x="10191" y="6999"/>
                    <a:pt x="10221" y="7000"/>
                    <a:pt x="10250" y="7000"/>
                  </a:cubicBezTo>
                  <a:cubicBezTo>
                    <a:pt x="10706" y="7000"/>
                    <a:pt x="10855" y="6840"/>
                    <a:pt x="10855" y="6345"/>
                  </a:cubicBezTo>
                  <a:cubicBezTo>
                    <a:pt x="10812" y="4448"/>
                    <a:pt x="10812" y="2572"/>
                    <a:pt x="10855" y="675"/>
                  </a:cubicBezTo>
                  <a:cubicBezTo>
                    <a:pt x="10855" y="191"/>
                    <a:pt x="10728" y="1"/>
                    <a:pt x="10180" y="1"/>
                  </a:cubicBezTo>
                  <a:cubicBezTo>
                    <a:pt x="8599" y="11"/>
                    <a:pt x="7014" y="17"/>
                    <a:pt x="5425" y="17"/>
                  </a:cubicBezTo>
                  <a:cubicBezTo>
                    <a:pt x="3836" y="17"/>
                    <a:pt x="2245" y="11"/>
                    <a:pt x="6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65"/>
            <p:cNvSpPr/>
            <p:nvPr/>
          </p:nvSpPr>
          <p:spPr>
            <a:xfrm rot="-970049">
              <a:off x="7574270" y="3471541"/>
              <a:ext cx="2381597" cy="596854"/>
            </a:xfrm>
            <a:custGeom>
              <a:avLst/>
              <a:gdLst/>
              <a:ahLst/>
              <a:cxnLst/>
              <a:rect l="l" t="t" r="r" b="b"/>
              <a:pathLst>
                <a:path w="122748" h="30762" extrusionOk="0">
                  <a:moveTo>
                    <a:pt x="22318" y="7534"/>
                  </a:moveTo>
                  <a:cubicBezTo>
                    <a:pt x="22778" y="7534"/>
                    <a:pt x="22910" y="7712"/>
                    <a:pt x="22910" y="8210"/>
                  </a:cubicBezTo>
                  <a:cubicBezTo>
                    <a:pt x="22868" y="10254"/>
                    <a:pt x="22868" y="12320"/>
                    <a:pt x="22910" y="14385"/>
                  </a:cubicBezTo>
                  <a:cubicBezTo>
                    <a:pt x="22910" y="14912"/>
                    <a:pt x="22762" y="15060"/>
                    <a:pt x="22235" y="15060"/>
                  </a:cubicBezTo>
                  <a:cubicBezTo>
                    <a:pt x="21561" y="15053"/>
                    <a:pt x="20887" y="15050"/>
                    <a:pt x="20212" y="15050"/>
                  </a:cubicBezTo>
                  <a:cubicBezTo>
                    <a:pt x="18863" y="15050"/>
                    <a:pt x="17514" y="15060"/>
                    <a:pt x="16166" y="15060"/>
                  </a:cubicBezTo>
                  <a:cubicBezTo>
                    <a:pt x="14859" y="15060"/>
                    <a:pt x="13543" y="15050"/>
                    <a:pt x="12223" y="15050"/>
                  </a:cubicBezTo>
                  <a:cubicBezTo>
                    <a:pt x="11564" y="15050"/>
                    <a:pt x="10903" y="15053"/>
                    <a:pt x="10243" y="15060"/>
                  </a:cubicBezTo>
                  <a:cubicBezTo>
                    <a:pt x="9716" y="15060"/>
                    <a:pt x="9590" y="14912"/>
                    <a:pt x="9590" y="14385"/>
                  </a:cubicBezTo>
                  <a:cubicBezTo>
                    <a:pt x="9611" y="12320"/>
                    <a:pt x="9611" y="10254"/>
                    <a:pt x="9590" y="8189"/>
                  </a:cubicBezTo>
                  <a:cubicBezTo>
                    <a:pt x="9569" y="7683"/>
                    <a:pt x="9737" y="7536"/>
                    <a:pt x="10264" y="7536"/>
                  </a:cubicBezTo>
                  <a:cubicBezTo>
                    <a:pt x="12256" y="7546"/>
                    <a:pt x="14253" y="7551"/>
                    <a:pt x="16250" y="7551"/>
                  </a:cubicBezTo>
                  <a:cubicBezTo>
                    <a:pt x="18247" y="7551"/>
                    <a:pt x="20244" y="7546"/>
                    <a:pt x="22235" y="7536"/>
                  </a:cubicBezTo>
                  <a:cubicBezTo>
                    <a:pt x="22264" y="7534"/>
                    <a:pt x="22291" y="7534"/>
                    <a:pt x="22318" y="7534"/>
                  </a:cubicBezTo>
                  <a:close/>
                  <a:moveTo>
                    <a:pt x="49023" y="7536"/>
                  </a:moveTo>
                  <a:cubicBezTo>
                    <a:pt x="49466" y="7536"/>
                    <a:pt x="49634" y="7641"/>
                    <a:pt x="49634" y="8126"/>
                  </a:cubicBezTo>
                  <a:cubicBezTo>
                    <a:pt x="49613" y="10233"/>
                    <a:pt x="49613" y="12341"/>
                    <a:pt x="49634" y="14449"/>
                  </a:cubicBezTo>
                  <a:cubicBezTo>
                    <a:pt x="49655" y="14954"/>
                    <a:pt x="49445" y="15060"/>
                    <a:pt x="48981" y="15060"/>
                  </a:cubicBezTo>
                  <a:lnTo>
                    <a:pt x="42995" y="15060"/>
                  </a:lnTo>
                  <a:cubicBezTo>
                    <a:pt x="41661" y="15060"/>
                    <a:pt x="40326" y="15050"/>
                    <a:pt x="38997" y="15050"/>
                  </a:cubicBezTo>
                  <a:cubicBezTo>
                    <a:pt x="38333" y="15050"/>
                    <a:pt x="37670" y="15053"/>
                    <a:pt x="37010" y="15060"/>
                  </a:cubicBezTo>
                  <a:cubicBezTo>
                    <a:pt x="36504" y="15060"/>
                    <a:pt x="36314" y="14933"/>
                    <a:pt x="36314" y="14406"/>
                  </a:cubicBezTo>
                  <a:cubicBezTo>
                    <a:pt x="36335" y="12320"/>
                    <a:pt x="36335" y="10233"/>
                    <a:pt x="36314" y="8147"/>
                  </a:cubicBezTo>
                  <a:cubicBezTo>
                    <a:pt x="36314" y="7704"/>
                    <a:pt x="36441" y="7536"/>
                    <a:pt x="36904" y="7536"/>
                  </a:cubicBezTo>
                  <a:close/>
                  <a:moveTo>
                    <a:pt x="76317" y="7515"/>
                  </a:moveTo>
                  <a:cubicBezTo>
                    <a:pt x="76780" y="7515"/>
                    <a:pt x="76907" y="7683"/>
                    <a:pt x="76907" y="8126"/>
                  </a:cubicBezTo>
                  <a:cubicBezTo>
                    <a:pt x="76886" y="10233"/>
                    <a:pt x="76886" y="12341"/>
                    <a:pt x="76907" y="14449"/>
                  </a:cubicBezTo>
                  <a:cubicBezTo>
                    <a:pt x="76907" y="14975"/>
                    <a:pt x="76696" y="15060"/>
                    <a:pt x="76254" y="15060"/>
                  </a:cubicBezTo>
                  <a:lnTo>
                    <a:pt x="64409" y="15060"/>
                  </a:lnTo>
                  <a:cubicBezTo>
                    <a:pt x="63924" y="15060"/>
                    <a:pt x="63713" y="14975"/>
                    <a:pt x="63713" y="14406"/>
                  </a:cubicBezTo>
                  <a:cubicBezTo>
                    <a:pt x="63734" y="12320"/>
                    <a:pt x="63734" y="10254"/>
                    <a:pt x="63713" y="8168"/>
                  </a:cubicBezTo>
                  <a:cubicBezTo>
                    <a:pt x="63713" y="7683"/>
                    <a:pt x="63840" y="7515"/>
                    <a:pt x="64346" y="7515"/>
                  </a:cubicBezTo>
                  <a:cubicBezTo>
                    <a:pt x="66337" y="7525"/>
                    <a:pt x="68334" y="7530"/>
                    <a:pt x="70331" y="7530"/>
                  </a:cubicBezTo>
                  <a:cubicBezTo>
                    <a:pt x="72328" y="7530"/>
                    <a:pt x="74325" y="7525"/>
                    <a:pt x="76317" y="7515"/>
                  </a:cubicBezTo>
                  <a:close/>
                  <a:moveTo>
                    <a:pt x="88562" y="7515"/>
                  </a:moveTo>
                  <a:cubicBezTo>
                    <a:pt x="89026" y="7515"/>
                    <a:pt x="89152" y="7683"/>
                    <a:pt x="89152" y="8126"/>
                  </a:cubicBezTo>
                  <a:cubicBezTo>
                    <a:pt x="89131" y="10233"/>
                    <a:pt x="89131" y="12341"/>
                    <a:pt x="89152" y="14449"/>
                  </a:cubicBezTo>
                  <a:cubicBezTo>
                    <a:pt x="89152" y="14912"/>
                    <a:pt x="89005" y="15060"/>
                    <a:pt x="88541" y="15060"/>
                  </a:cubicBezTo>
                  <a:cubicBezTo>
                    <a:pt x="88000" y="15053"/>
                    <a:pt x="87459" y="15050"/>
                    <a:pt x="86918" y="15050"/>
                  </a:cubicBezTo>
                  <a:cubicBezTo>
                    <a:pt x="85836" y="15050"/>
                    <a:pt x="84754" y="15060"/>
                    <a:pt x="83672" y="15060"/>
                  </a:cubicBezTo>
                  <a:cubicBezTo>
                    <a:pt x="82576" y="15060"/>
                    <a:pt x="81499" y="15050"/>
                    <a:pt x="80422" y="15050"/>
                  </a:cubicBezTo>
                  <a:cubicBezTo>
                    <a:pt x="79883" y="15050"/>
                    <a:pt x="79345" y="15053"/>
                    <a:pt x="78804" y="15060"/>
                  </a:cubicBezTo>
                  <a:cubicBezTo>
                    <a:pt x="78340" y="15060"/>
                    <a:pt x="78193" y="14891"/>
                    <a:pt x="78193" y="14449"/>
                  </a:cubicBezTo>
                  <a:cubicBezTo>
                    <a:pt x="78214" y="12341"/>
                    <a:pt x="78214" y="10233"/>
                    <a:pt x="78193" y="8126"/>
                  </a:cubicBezTo>
                  <a:cubicBezTo>
                    <a:pt x="78193" y="7662"/>
                    <a:pt x="78340" y="7515"/>
                    <a:pt x="78804" y="7515"/>
                  </a:cubicBezTo>
                  <a:cubicBezTo>
                    <a:pt x="80427" y="7525"/>
                    <a:pt x="82049" y="7530"/>
                    <a:pt x="83675" y="7530"/>
                  </a:cubicBezTo>
                  <a:cubicBezTo>
                    <a:pt x="85300" y="7530"/>
                    <a:pt x="86929" y="7525"/>
                    <a:pt x="88562" y="7515"/>
                  </a:cubicBezTo>
                  <a:close/>
                  <a:moveTo>
                    <a:pt x="103041" y="7515"/>
                  </a:moveTo>
                  <a:cubicBezTo>
                    <a:pt x="103505" y="7515"/>
                    <a:pt x="103652" y="7683"/>
                    <a:pt x="103652" y="8126"/>
                  </a:cubicBezTo>
                  <a:cubicBezTo>
                    <a:pt x="103631" y="10233"/>
                    <a:pt x="103610" y="12341"/>
                    <a:pt x="103652" y="14449"/>
                  </a:cubicBezTo>
                  <a:cubicBezTo>
                    <a:pt x="103652" y="14975"/>
                    <a:pt x="103442" y="15060"/>
                    <a:pt x="102978" y="15060"/>
                  </a:cubicBezTo>
                  <a:lnTo>
                    <a:pt x="97056" y="15060"/>
                  </a:lnTo>
                  <a:cubicBezTo>
                    <a:pt x="95735" y="15060"/>
                    <a:pt x="94405" y="15050"/>
                    <a:pt x="93078" y="15050"/>
                  </a:cubicBezTo>
                  <a:cubicBezTo>
                    <a:pt x="92414" y="15050"/>
                    <a:pt x="91751" y="15053"/>
                    <a:pt x="91091" y="15060"/>
                  </a:cubicBezTo>
                  <a:cubicBezTo>
                    <a:pt x="90585" y="15060"/>
                    <a:pt x="90459" y="14891"/>
                    <a:pt x="90459" y="14406"/>
                  </a:cubicBezTo>
                  <a:cubicBezTo>
                    <a:pt x="90480" y="12341"/>
                    <a:pt x="90480" y="10254"/>
                    <a:pt x="90459" y="8168"/>
                  </a:cubicBezTo>
                  <a:cubicBezTo>
                    <a:pt x="90438" y="7683"/>
                    <a:pt x="90585" y="7515"/>
                    <a:pt x="91070" y="7515"/>
                  </a:cubicBezTo>
                  <a:cubicBezTo>
                    <a:pt x="93072" y="7525"/>
                    <a:pt x="95069" y="7530"/>
                    <a:pt x="97064" y="7530"/>
                  </a:cubicBezTo>
                  <a:cubicBezTo>
                    <a:pt x="99058" y="7530"/>
                    <a:pt x="101050" y="7525"/>
                    <a:pt x="103041" y="7515"/>
                  </a:cubicBezTo>
                  <a:close/>
                  <a:moveTo>
                    <a:pt x="115371" y="7515"/>
                  </a:moveTo>
                  <a:cubicBezTo>
                    <a:pt x="115856" y="7515"/>
                    <a:pt x="116024" y="7641"/>
                    <a:pt x="116024" y="8147"/>
                  </a:cubicBezTo>
                  <a:cubicBezTo>
                    <a:pt x="116003" y="10254"/>
                    <a:pt x="116003" y="12362"/>
                    <a:pt x="116024" y="14470"/>
                  </a:cubicBezTo>
                  <a:cubicBezTo>
                    <a:pt x="116024" y="14933"/>
                    <a:pt x="115877" y="15060"/>
                    <a:pt x="115413" y="15060"/>
                  </a:cubicBezTo>
                  <a:cubicBezTo>
                    <a:pt x="114865" y="15053"/>
                    <a:pt x="114317" y="15050"/>
                    <a:pt x="113769" y="15050"/>
                  </a:cubicBezTo>
                  <a:cubicBezTo>
                    <a:pt x="112673" y="15050"/>
                    <a:pt x="111577" y="15060"/>
                    <a:pt x="110481" y="15060"/>
                  </a:cubicBezTo>
                  <a:cubicBezTo>
                    <a:pt x="109399" y="15060"/>
                    <a:pt x="108317" y="15050"/>
                    <a:pt x="107235" y="15050"/>
                  </a:cubicBezTo>
                  <a:cubicBezTo>
                    <a:pt x="106694" y="15050"/>
                    <a:pt x="106154" y="15053"/>
                    <a:pt x="105613" y="15060"/>
                  </a:cubicBezTo>
                  <a:cubicBezTo>
                    <a:pt x="105128" y="15060"/>
                    <a:pt x="104938" y="14933"/>
                    <a:pt x="104938" y="14385"/>
                  </a:cubicBezTo>
                  <a:cubicBezTo>
                    <a:pt x="104959" y="12320"/>
                    <a:pt x="104959" y="10233"/>
                    <a:pt x="104938" y="8147"/>
                  </a:cubicBezTo>
                  <a:cubicBezTo>
                    <a:pt x="104917" y="7662"/>
                    <a:pt x="105086" y="7515"/>
                    <a:pt x="105570" y="7515"/>
                  </a:cubicBezTo>
                  <a:cubicBezTo>
                    <a:pt x="107204" y="7525"/>
                    <a:pt x="108837" y="7530"/>
                    <a:pt x="110471" y="7530"/>
                  </a:cubicBezTo>
                  <a:cubicBezTo>
                    <a:pt x="112104" y="7530"/>
                    <a:pt x="113737" y="7525"/>
                    <a:pt x="115371" y="7515"/>
                  </a:cubicBezTo>
                  <a:close/>
                  <a:moveTo>
                    <a:pt x="61795" y="7536"/>
                  </a:moveTo>
                  <a:cubicBezTo>
                    <a:pt x="62259" y="7536"/>
                    <a:pt x="62407" y="7662"/>
                    <a:pt x="62407" y="8126"/>
                  </a:cubicBezTo>
                  <a:cubicBezTo>
                    <a:pt x="62385" y="10233"/>
                    <a:pt x="62385" y="12341"/>
                    <a:pt x="62407" y="14449"/>
                  </a:cubicBezTo>
                  <a:cubicBezTo>
                    <a:pt x="62407" y="14891"/>
                    <a:pt x="62322" y="15081"/>
                    <a:pt x="61837" y="15081"/>
                  </a:cubicBezTo>
                  <a:cubicBezTo>
                    <a:pt x="60109" y="15070"/>
                    <a:pt x="58386" y="15065"/>
                    <a:pt x="56666" y="15065"/>
                  </a:cubicBezTo>
                  <a:cubicBezTo>
                    <a:pt x="54946" y="15065"/>
                    <a:pt x="53228" y="15070"/>
                    <a:pt x="51510" y="15081"/>
                  </a:cubicBezTo>
                  <a:cubicBezTo>
                    <a:pt x="51089" y="15081"/>
                    <a:pt x="50941" y="14954"/>
                    <a:pt x="50941" y="14512"/>
                  </a:cubicBezTo>
                  <a:cubicBezTo>
                    <a:pt x="50941" y="12383"/>
                    <a:pt x="50941" y="10254"/>
                    <a:pt x="50941" y="8147"/>
                  </a:cubicBezTo>
                  <a:cubicBezTo>
                    <a:pt x="50920" y="7662"/>
                    <a:pt x="51110" y="7557"/>
                    <a:pt x="51552" y="7557"/>
                  </a:cubicBezTo>
                  <a:lnTo>
                    <a:pt x="56737" y="7557"/>
                  </a:lnTo>
                  <a:cubicBezTo>
                    <a:pt x="58423" y="7557"/>
                    <a:pt x="60109" y="7557"/>
                    <a:pt x="61795" y="7536"/>
                  </a:cubicBezTo>
                  <a:close/>
                  <a:moveTo>
                    <a:pt x="34354" y="7557"/>
                  </a:moveTo>
                  <a:cubicBezTo>
                    <a:pt x="34839" y="7557"/>
                    <a:pt x="35029" y="7683"/>
                    <a:pt x="35029" y="8210"/>
                  </a:cubicBezTo>
                  <a:cubicBezTo>
                    <a:pt x="35008" y="10297"/>
                    <a:pt x="35008" y="12383"/>
                    <a:pt x="35029" y="14470"/>
                  </a:cubicBezTo>
                  <a:cubicBezTo>
                    <a:pt x="35029" y="14954"/>
                    <a:pt x="34881" y="15102"/>
                    <a:pt x="34396" y="15102"/>
                  </a:cubicBezTo>
                  <a:cubicBezTo>
                    <a:pt x="32805" y="15091"/>
                    <a:pt x="31214" y="15086"/>
                    <a:pt x="29623" y="15086"/>
                  </a:cubicBezTo>
                  <a:cubicBezTo>
                    <a:pt x="28031" y="15086"/>
                    <a:pt x="26440" y="15091"/>
                    <a:pt x="24849" y="15102"/>
                  </a:cubicBezTo>
                  <a:cubicBezTo>
                    <a:pt x="24385" y="15102"/>
                    <a:pt x="24196" y="14975"/>
                    <a:pt x="24196" y="14470"/>
                  </a:cubicBezTo>
                  <a:cubicBezTo>
                    <a:pt x="24217" y="12362"/>
                    <a:pt x="24217" y="10254"/>
                    <a:pt x="24196" y="8147"/>
                  </a:cubicBezTo>
                  <a:cubicBezTo>
                    <a:pt x="24196" y="7683"/>
                    <a:pt x="24364" y="7557"/>
                    <a:pt x="24807" y="7557"/>
                  </a:cubicBezTo>
                  <a:lnTo>
                    <a:pt x="29612" y="7557"/>
                  </a:lnTo>
                  <a:cubicBezTo>
                    <a:pt x="30666" y="7557"/>
                    <a:pt x="31720" y="7566"/>
                    <a:pt x="32773" y="7566"/>
                  </a:cubicBezTo>
                  <a:cubicBezTo>
                    <a:pt x="33300" y="7566"/>
                    <a:pt x="33827" y="7564"/>
                    <a:pt x="34354" y="7557"/>
                  </a:cubicBezTo>
                  <a:close/>
                  <a:moveTo>
                    <a:pt x="34375" y="16472"/>
                  </a:moveTo>
                  <a:cubicBezTo>
                    <a:pt x="34923" y="16472"/>
                    <a:pt x="35029" y="16683"/>
                    <a:pt x="35029" y="17167"/>
                  </a:cubicBezTo>
                  <a:cubicBezTo>
                    <a:pt x="35008" y="19043"/>
                    <a:pt x="34986" y="20940"/>
                    <a:pt x="35029" y="22816"/>
                  </a:cubicBezTo>
                  <a:cubicBezTo>
                    <a:pt x="35029" y="23343"/>
                    <a:pt x="34881" y="23490"/>
                    <a:pt x="34354" y="23490"/>
                  </a:cubicBezTo>
                  <a:cubicBezTo>
                    <a:pt x="33820" y="23483"/>
                    <a:pt x="33286" y="23481"/>
                    <a:pt x="32752" y="23481"/>
                  </a:cubicBezTo>
                  <a:cubicBezTo>
                    <a:pt x="31685" y="23481"/>
                    <a:pt x="30617" y="23490"/>
                    <a:pt x="29549" y="23490"/>
                  </a:cubicBezTo>
                  <a:cubicBezTo>
                    <a:pt x="28509" y="23490"/>
                    <a:pt x="27479" y="23481"/>
                    <a:pt x="26445" y="23481"/>
                  </a:cubicBezTo>
                  <a:cubicBezTo>
                    <a:pt x="25928" y="23481"/>
                    <a:pt x="25411" y="23483"/>
                    <a:pt x="24891" y="23490"/>
                  </a:cubicBezTo>
                  <a:cubicBezTo>
                    <a:pt x="24385" y="23490"/>
                    <a:pt x="24196" y="23385"/>
                    <a:pt x="24196" y="22837"/>
                  </a:cubicBezTo>
                  <a:cubicBezTo>
                    <a:pt x="24217" y="20940"/>
                    <a:pt x="24217" y="19022"/>
                    <a:pt x="24196" y="17125"/>
                  </a:cubicBezTo>
                  <a:cubicBezTo>
                    <a:pt x="24196" y="16619"/>
                    <a:pt x="24343" y="16472"/>
                    <a:pt x="24828" y="16472"/>
                  </a:cubicBezTo>
                  <a:cubicBezTo>
                    <a:pt x="26665" y="16484"/>
                    <a:pt x="28503" y="16496"/>
                    <a:pt x="30340" y="16496"/>
                  </a:cubicBezTo>
                  <a:cubicBezTo>
                    <a:pt x="31685" y="16496"/>
                    <a:pt x="33030" y="16490"/>
                    <a:pt x="34375" y="16472"/>
                  </a:cubicBezTo>
                  <a:close/>
                  <a:moveTo>
                    <a:pt x="102999" y="16493"/>
                  </a:moveTo>
                  <a:cubicBezTo>
                    <a:pt x="103484" y="16493"/>
                    <a:pt x="103652" y="16619"/>
                    <a:pt x="103652" y="17125"/>
                  </a:cubicBezTo>
                  <a:cubicBezTo>
                    <a:pt x="103610" y="19022"/>
                    <a:pt x="103610" y="20940"/>
                    <a:pt x="103652" y="22837"/>
                  </a:cubicBezTo>
                  <a:cubicBezTo>
                    <a:pt x="103652" y="23385"/>
                    <a:pt x="103463" y="23490"/>
                    <a:pt x="102957" y="23490"/>
                  </a:cubicBezTo>
                  <a:lnTo>
                    <a:pt x="96971" y="23490"/>
                  </a:lnTo>
                  <a:cubicBezTo>
                    <a:pt x="95679" y="23490"/>
                    <a:pt x="94377" y="23481"/>
                    <a:pt x="93078" y="23481"/>
                  </a:cubicBezTo>
                  <a:cubicBezTo>
                    <a:pt x="92428" y="23481"/>
                    <a:pt x="91780" y="23483"/>
                    <a:pt x="91133" y="23490"/>
                  </a:cubicBezTo>
                  <a:cubicBezTo>
                    <a:pt x="91103" y="23491"/>
                    <a:pt x="91074" y="23492"/>
                    <a:pt x="91045" y="23492"/>
                  </a:cubicBezTo>
                  <a:cubicBezTo>
                    <a:pt x="90608" y="23492"/>
                    <a:pt x="90459" y="23332"/>
                    <a:pt x="90459" y="22837"/>
                  </a:cubicBezTo>
                  <a:cubicBezTo>
                    <a:pt x="90480" y="20940"/>
                    <a:pt x="90480" y="19064"/>
                    <a:pt x="90459" y="17188"/>
                  </a:cubicBezTo>
                  <a:cubicBezTo>
                    <a:pt x="90438" y="16683"/>
                    <a:pt x="90543" y="16493"/>
                    <a:pt x="91091" y="16493"/>
                  </a:cubicBezTo>
                  <a:cubicBezTo>
                    <a:pt x="93083" y="16503"/>
                    <a:pt x="95069" y="16509"/>
                    <a:pt x="97053" y="16509"/>
                  </a:cubicBezTo>
                  <a:cubicBezTo>
                    <a:pt x="99037" y="16509"/>
                    <a:pt x="101018" y="16503"/>
                    <a:pt x="102999" y="16493"/>
                  </a:cubicBezTo>
                  <a:close/>
                  <a:moveTo>
                    <a:pt x="22172" y="16493"/>
                  </a:moveTo>
                  <a:cubicBezTo>
                    <a:pt x="22762" y="16493"/>
                    <a:pt x="22910" y="16683"/>
                    <a:pt x="22910" y="17252"/>
                  </a:cubicBezTo>
                  <a:cubicBezTo>
                    <a:pt x="22868" y="19127"/>
                    <a:pt x="22868" y="20982"/>
                    <a:pt x="22910" y="22858"/>
                  </a:cubicBezTo>
                  <a:cubicBezTo>
                    <a:pt x="22910" y="23385"/>
                    <a:pt x="22741" y="23511"/>
                    <a:pt x="22214" y="23511"/>
                  </a:cubicBezTo>
                  <a:cubicBezTo>
                    <a:pt x="20223" y="23501"/>
                    <a:pt x="18226" y="23495"/>
                    <a:pt x="16229" y="23495"/>
                  </a:cubicBezTo>
                  <a:cubicBezTo>
                    <a:pt x="14232" y="23495"/>
                    <a:pt x="12235" y="23501"/>
                    <a:pt x="10243" y="23511"/>
                  </a:cubicBezTo>
                  <a:cubicBezTo>
                    <a:pt x="9716" y="23511"/>
                    <a:pt x="9590" y="23343"/>
                    <a:pt x="9590" y="22837"/>
                  </a:cubicBezTo>
                  <a:cubicBezTo>
                    <a:pt x="9611" y="20940"/>
                    <a:pt x="9611" y="19064"/>
                    <a:pt x="9590" y="17167"/>
                  </a:cubicBezTo>
                  <a:cubicBezTo>
                    <a:pt x="9569" y="16640"/>
                    <a:pt x="9737" y="16514"/>
                    <a:pt x="10264" y="16514"/>
                  </a:cubicBezTo>
                  <a:lnTo>
                    <a:pt x="16250" y="16514"/>
                  </a:lnTo>
                  <a:cubicBezTo>
                    <a:pt x="17240" y="16514"/>
                    <a:pt x="18226" y="16519"/>
                    <a:pt x="19211" y="16519"/>
                  </a:cubicBezTo>
                  <a:cubicBezTo>
                    <a:pt x="20196" y="16519"/>
                    <a:pt x="21182" y="16514"/>
                    <a:pt x="22172" y="16493"/>
                  </a:cubicBezTo>
                  <a:close/>
                  <a:moveTo>
                    <a:pt x="49051" y="16512"/>
                  </a:moveTo>
                  <a:cubicBezTo>
                    <a:pt x="49504" y="16512"/>
                    <a:pt x="49634" y="16672"/>
                    <a:pt x="49634" y="17167"/>
                  </a:cubicBezTo>
                  <a:cubicBezTo>
                    <a:pt x="49613" y="19085"/>
                    <a:pt x="49613" y="21003"/>
                    <a:pt x="49634" y="22900"/>
                  </a:cubicBezTo>
                  <a:cubicBezTo>
                    <a:pt x="49634" y="23364"/>
                    <a:pt x="49508" y="23511"/>
                    <a:pt x="49044" y="23511"/>
                  </a:cubicBezTo>
                  <a:cubicBezTo>
                    <a:pt x="47021" y="23501"/>
                    <a:pt x="44998" y="23495"/>
                    <a:pt x="42977" y="23495"/>
                  </a:cubicBezTo>
                  <a:cubicBezTo>
                    <a:pt x="40956" y="23495"/>
                    <a:pt x="38938" y="23501"/>
                    <a:pt x="36925" y="23511"/>
                  </a:cubicBezTo>
                  <a:cubicBezTo>
                    <a:pt x="36462" y="23511"/>
                    <a:pt x="36314" y="23364"/>
                    <a:pt x="36314" y="22900"/>
                  </a:cubicBezTo>
                  <a:cubicBezTo>
                    <a:pt x="36335" y="20982"/>
                    <a:pt x="36335" y="19043"/>
                    <a:pt x="36314" y="17104"/>
                  </a:cubicBezTo>
                  <a:cubicBezTo>
                    <a:pt x="36314" y="16662"/>
                    <a:pt x="36462" y="16514"/>
                    <a:pt x="36925" y="16514"/>
                  </a:cubicBezTo>
                  <a:lnTo>
                    <a:pt x="48960" y="16514"/>
                  </a:lnTo>
                  <a:cubicBezTo>
                    <a:pt x="48992" y="16513"/>
                    <a:pt x="49022" y="16512"/>
                    <a:pt x="49051" y="16512"/>
                  </a:cubicBezTo>
                  <a:close/>
                  <a:moveTo>
                    <a:pt x="61816" y="16514"/>
                  </a:moveTo>
                  <a:cubicBezTo>
                    <a:pt x="62259" y="16514"/>
                    <a:pt x="62428" y="16640"/>
                    <a:pt x="62428" y="17104"/>
                  </a:cubicBezTo>
                  <a:cubicBezTo>
                    <a:pt x="62407" y="19043"/>
                    <a:pt x="62407" y="21003"/>
                    <a:pt x="62428" y="22963"/>
                  </a:cubicBezTo>
                  <a:cubicBezTo>
                    <a:pt x="62428" y="23385"/>
                    <a:pt x="62259" y="23511"/>
                    <a:pt x="61837" y="23511"/>
                  </a:cubicBezTo>
                  <a:cubicBezTo>
                    <a:pt x="60120" y="23501"/>
                    <a:pt x="58397" y="23495"/>
                    <a:pt x="56674" y="23495"/>
                  </a:cubicBezTo>
                  <a:cubicBezTo>
                    <a:pt x="54951" y="23495"/>
                    <a:pt x="53228" y="23501"/>
                    <a:pt x="51510" y="23511"/>
                  </a:cubicBezTo>
                  <a:cubicBezTo>
                    <a:pt x="51089" y="23511"/>
                    <a:pt x="50941" y="23385"/>
                    <a:pt x="50941" y="22942"/>
                  </a:cubicBezTo>
                  <a:cubicBezTo>
                    <a:pt x="50962" y="21003"/>
                    <a:pt x="50962" y="19043"/>
                    <a:pt x="50941" y="17104"/>
                  </a:cubicBezTo>
                  <a:cubicBezTo>
                    <a:pt x="50941" y="16619"/>
                    <a:pt x="51110" y="16514"/>
                    <a:pt x="51552" y="16514"/>
                  </a:cubicBezTo>
                  <a:close/>
                  <a:moveTo>
                    <a:pt x="76232" y="16514"/>
                  </a:moveTo>
                  <a:cubicBezTo>
                    <a:pt x="76717" y="16514"/>
                    <a:pt x="76907" y="16640"/>
                    <a:pt x="76907" y="17167"/>
                  </a:cubicBezTo>
                  <a:cubicBezTo>
                    <a:pt x="76886" y="19085"/>
                    <a:pt x="76886" y="20982"/>
                    <a:pt x="76907" y="22900"/>
                  </a:cubicBezTo>
                  <a:cubicBezTo>
                    <a:pt x="76907" y="23406"/>
                    <a:pt x="76738" y="23511"/>
                    <a:pt x="76254" y="23511"/>
                  </a:cubicBezTo>
                  <a:lnTo>
                    <a:pt x="64367" y="23511"/>
                  </a:lnTo>
                  <a:cubicBezTo>
                    <a:pt x="63882" y="23511"/>
                    <a:pt x="63713" y="23406"/>
                    <a:pt x="63713" y="22900"/>
                  </a:cubicBezTo>
                  <a:cubicBezTo>
                    <a:pt x="63734" y="20961"/>
                    <a:pt x="63734" y="19022"/>
                    <a:pt x="63713" y="17104"/>
                  </a:cubicBezTo>
                  <a:cubicBezTo>
                    <a:pt x="63713" y="16619"/>
                    <a:pt x="63882" y="16514"/>
                    <a:pt x="64324" y="16514"/>
                  </a:cubicBezTo>
                  <a:close/>
                  <a:moveTo>
                    <a:pt x="88541" y="16514"/>
                  </a:moveTo>
                  <a:cubicBezTo>
                    <a:pt x="88983" y="16514"/>
                    <a:pt x="89152" y="16619"/>
                    <a:pt x="89152" y="17104"/>
                  </a:cubicBezTo>
                  <a:cubicBezTo>
                    <a:pt x="89131" y="19043"/>
                    <a:pt x="89131" y="21003"/>
                    <a:pt x="89152" y="22942"/>
                  </a:cubicBezTo>
                  <a:cubicBezTo>
                    <a:pt x="89152" y="23385"/>
                    <a:pt x="89005" y="23511"/>
                    <a:pt x="88583" y="23511"/>
                  </a:cubicBezTo>
                  <a:cubicBezTo>
                    <a:pt x="86950" y="23501"/>
                    <a:pt x="85316" y="23495"/>
                    <a:pt x="83683" y="23495"/>
                  </a:cubicBezTo>
                  <a:cubicBezTo>
                    <a:pt x="82049" y="23495"/>
                    <a:pt x="80416" y="23501"/>
                    <a:pt x="78783" y="23511"/>
                  </a:cubicBezTo>
                  <a:cubicBezTo>
                    <a:pt x="78361" y="23511"/>
                    <a:pt x="78214" y="23385"/>
                    <a:pt x="78214" y="22942"/>
                  </a:cubicBezTo>
                  <a:cubicBezTo>
                    <a:pt x="78235" y="21003"/>
                    <a:pt x="78235" y="19043"/>
                    <a:pt x="78214" y="17104"/>
                  </a:cubicBezTo>
                  <a:cubicBezTo>
                    <a:pt x="78193" y="16640"/>
                    <a:pt x="78361" y="16514"/>
                    <a:pt x="78825" y="16514"/>
                  </a:cubicBezTo>
                  <a:close/>
                  <a:moveTo>
                    <a:pt x="115392" y="16514"/>
                  </a:moveTo>
                  <a:cubicBezTo>
                    <a:pt x="115877" y="16514"/>
                    <a:pt x="116024" y="16662"/>
                    <a:pt x="116024" y="17146"/>
                  </a:cubicBezTo>
                  <a:cubicBezTo>
                    <a:pt x="116003" y="19064"/>
                    <a:pt x="116003" y="20961"/>
                    <a:pt x="116024" y="22879"/>
                  </a:cubicBezTo>
                  <a:cubicBezTo>
                    <a:pt x="116045" y="23343"/>
                    <a:pt x="115919" y="23532"/>
                    <a:pt x="115413" y="23532"/>
                  </a:cubicBezTo>
                  <a:cubicBezTo>
                    <a:pt x="113769" y="23522"/>
                    <a:pt x="112125" y="23516"/>
                    <a:pt x="110481" y="23516"/>
                  </a:cubicBezTo>
                  <a:cubicBezTo>
                    <a:pt x="108837" y="23516"/>
                    <a:pt x="107193" y="23522"/>
                    <a:pt x="105549" y="23532"/>
                  </a:cubicBezTo>
                  <a:cubicBezTo>
                    <a:pt x="105086" y="23532"/>
                    <a:pt x="104938" y="23385"/>
                    <a:pt x="104938" y="22921"/>
                  </a:cubicBezTo>
                  <a:cubicBezTo>
                    <a:pt x="104959" y="20982"/>
                    <a:pt x="104959" y="19064"/>
                    <a:pt x="104938" y="17125"/>
                  </a:cubicBezTo>
                  <a:cubicBezTo>
                    <a:pt x="104938" y="16619"/>
                    <a:pt x="105128" y="16514"/>
                    <a:pt x="105591" y="16514"/>
                  </a:cubicBezTo>
                  <a:close/>
                  <a:moveTo>
                    <a:pt x="8968" y="1"/>
                  </a:moveTo>
                  <a:cubicBezTo>
                    <a:pt x="8763" y="1"/>
                    <a:pt x="8557" y="54"/>
                    <a:pt x="8367" y="159"/>
                  </a:cubicBezTo>
                  <a:cubicBezTo>
                    <a:pt x="8367" y="1887"/>
                    <a:pt x="8346" y="3615"/>
                    <a:pt x="8367" y="5344"/>
                  </a:cubicBezTo>
                  <a:cubicBezTo>
                    <a:pt x="8388" y="5892"/>
                    <a:pt x="8283" y="6102"/>
                    <a:pt x="7672" y="6102"/>
                  </a:cubicBezTo>
                  <a:cubicBezTo>
                    <a:pt x="5164" y="6081"/>
                    <a:pt x="2677" y="6081"/>
                    <a:pt x="190" y="6081"/>
                  </a:cubicBezTo>
                  <a:cubicBezTo>
                    <a:pt x="0" y="6566"/>
                    <a:pt x="0" y="7072"/>
                    <a:pt x="190" y="7536"/>
                  </a:cubicBezTo>
                  <a:cubicBezTo>
                    <a:pt x="1848" y="7536"/>
                    <a:pt x="3515" y="7545"/>
                    <a:pt x="5179" y="7545"/>
                  </a:cubicBezTo>
                  <a:cubicBezTo>
                    <a:pt x="6011" y="7545"/>
                    <a:pt x="6843" y="7543"/>
                    <a:pt x="7672" y="7536"/>
                  </a:cubicBezTo>
                  <a:cubicBezTo>
                    <a:pt x="7700" y="7535"/>
                    <a:pt x="7727" y="7534"/>
                    <a:pt x="7753" y="7534"/>
                  </a:cubicBezTo>
                  <a:cubicBezTo>
                    <a:pt x="8253" y="7534"/>
                    <a:pt x="8367" y="7730"/>
                    <a:pt x="8367" y="8231"/>
                  </a:cubicBezTo>
                  <a:cubicBezTo>
                    <a:pt x="8346" y="10275"/>
                    <a:pt x="8346" y="12320"/>
                    <a:pt x="8367" y="14343"/>
                  </a:cubicBezTo>
                  <a:cubicBezTo>
                    <a:pt x="8388" y="14891"/>
                    <a:pt x="8241" y="15060"/>
                    <a:pt x="7672" y="15060"/>
                  </a:cubicBezTo>
                  <a:cubicBezTo>
                    <a:pt x="5185" y="15039"/>
                    <a:pt x="2677" y="15039"/>
                    <a:pt x="190" y="15039"/>
                  </a:cubicBezTo>
                  <a:cubicBezTo>
                    <a:pt x="0" y="15523"/>
                    <a:pt x="0" y="16029"/>
                    <a:pt x="190" y="16493"/>
                  </a:cubicBezTo>
                  <a:cubicBezTo>
                    <a:pt x="1433" y="16493"/>
                    <a:pt x="2682" y="16498"/>
                    <a:pt x="3931" y="16498"/>
                  </a:cubicBezTo>
                  <a:cubicBezTo>
                    <a:pt x="5180" y="16498"/>
                    <a:pt x="6428" y="16493"/>
                    <a:pt x="7672" y="16472"/>
                  </a:cubicBezTo>
                  <a:cubicBezTo>
                    <a:pt x="8241" y="16472"/>
                    <a:pt x="8367" y="16640"/>
                    <a:pt x="8367" y="17188"/>
                  </a:cubicBezTo>
                  <a:cubicBezTo>
                    <a:pt x="8346" y="19043"/>
                    <a:pt x="8346" y="20919"/>
                    <a:pt x="8367" y="22774"/>
                  </a:cubicBezTo>
                  <a:cubicBezTo>
                    <a:pt x="8388" y="23322"/>
                    <a:pt x="8241" y="23490"/>
                    <a:pt x="7672" y="23490"/>
                  </a:cubicBezTo>
                  <a:cubicBezTo>
                    <a:pt x="5185" y="23469"/>
                    <a:pt x="2677" y="23469"/>
                    <a:pt x="190" y="23469"/>
                  </a:cubicBezTo>
                  <a:cubicBezTo>
                    <a:pt x="0" y="23933"/>
                    <a:pt x="0" y="24460"/>
                    <a:pt x="190" y="24923"/>
                  </a:cubicBezTo>
                  <a:cubicBezTo>
                    <a:pt x="1433" y="24923"/>
                    <a:pt x="2682" y="24929"/>
                    <a:pt x="3933" y="24929"/>
                  </a:cubicBezTo>
                  <a:cubicBezTo>
                    <a:pt x="5185" y="24929"/>
                    <a:pt x="6439" y="24923"/>
                    <a:pt x="7693" y="24902"/>
                  </a:cubicBezTo>
                  <a:cubicBezTo>
                    <a:pt x="8262" y="24902"/>
                    <a:pt x="8367" y="25092"/>
                    <a:pt x="8367" y="25619"/>
                  </a:cubicBezTo>
                  <a:cubicBezTo>
                    <a:pt x="8346" y="27115"/>
                    <a:pt x="8367" y="28612"/>
                    <a:pt x="8346" y="30108"/>
                  </a:cubicBezTo>
                  <a:cubicBezTo>
                    <a:pt x="8346" y="30551"/>
                    <a:pt x="8431" y="30740"/>
                    <a:pt x="8936" y="30740"/>
                  </a:cubicBezTo>
                  <a:cubicBezTo>
                    <a:pt x="9442" y="30740"/>
                    <a:pt x="9569" y="30551"/>
                    <a:pt x="9569" y="30087"/>
                  </a:cubicBezTo>
                  <a:cubicBezTo>
                    <a:pt x="9548" y="28591"/>
                    <a:pt x="9569" y="27094"/>
                    <a:pt x="9548" y="25598"/>
                  </a:cubicBezTo>
                  <a:cubicBezTo>
                    <a:pt x="9527" y="25113"/>
                    <a:pt x="9632" y="24902"/>
                    <a:pt x="10180" y="24902"/>
                  </a:cubicBezTo>
                  <a:cubicBezTo>
                    <a:pt x="12193" y="24913"/>
                    <a:pt x="14205" y="24918"/>
                    <a:pt x="16216" y="24918"/>
                  </a:cubicBezTo>
                  <a:cubicBezTo>
                    <a:pt x="18226" y="24918"/>
                    <a:pt x="20233" y="24913"/>
                    <a:pt x="22235" y="24902"/>
                  </a:cubicBezTo>
                  <a:cubicBezTo>
                    <a:pt x="22741" y="24902"/>
                    <a:pt x="22868" y="25092"/>
                    <a:pt x="22868" y="25556"/>
                  </a:cubicBezTo>
                  <a:cubicBezTo>
                    <a:pt x="22847" y="27031"/>
                    <a:pt x="22868" y="28506"/>
                    <a:pt x="22847" y="29960"/>
                  </a:cubicBezTo>
                  <a:cubicBezTo>
                    <a:pt x="22847" y="30445"/>
                    <a:pt x="22847" y="30719"/>
                    <a:pt x="23500" y="30740"/>
                  </a:cubicBezTo>
                  <a:cubicBezTo>
                    <a:pt x="23521" y="30741"/>
                    <a:pt x="23541" y="30741"/>
                    <a:pt x="23560" y="30741"/>
                  </a:cubicBezTo>
                  <a:cubicBezTo>
                    <a:pt x="24155" y="30741"/>
                    <a:pt x="24174" y="30430"/>
                    <a:pt x="24174" y="29960"/>
                  </a:cubicBezTo>
                  <a:cubicBezTo>
                    <a:pt x="24153" y="28506"/>
                    <a:pt x="24174" y="27052"/>
                    <a:pt x="24153" y="25598"/>
                  </a:cubicBezTo>
                  <a:cubicBezTo>
                    <a:pt x="24153" y="25113"/>
                    <a:pt x="24259" y="24923"/>
                    <a:pt x="24807" y="24923"/>
                  </a:cubicBezTo>
                  <a:cubicBezTo>
                    <a:pt x="26398" y="24934"/>
                    <a:pt x="27989" y="24939"/>
                    <a:pt x="29580" y="24939"/>
                  </a:cubicBezTo>
                  <a:cubicBezTo>
                    <a:pt x="31172" y="24939"/>
                    <a:pt x="32763" y="24934"/>
                    <a:pt x="34354" y="24923"/>
                  </a:cubicBezTo>
                  <a:cubicBezTo>
                    <a:pt x="34860" y="24923"/>
                    <a:pt x="34986" y="25092"/>
                    <a:pt x="34986" y="25577"/>
                  </a:cubicBezTo>
                  <a:cubicBezTo>
                    <a:pt x="34965" y="27073"/>
                    <a:pt x="34986" y="28548"/>
                    <a:pt x="34965" y="30045"/>
                  </a:cubicBezTo>
                  <a:cubicBezTo>
                    <a:pt x="34965" y="30529"/>
                    <a:pt x="35050" y="30761"/>
                    <a:pt x="35619" y="30761"/>
                  </a:cubicBezTo>
                  <a:cubicBezTo>
                    <a:pt x="36188" y="30761"/>
                    <a:pt x="36293" y="30551"/>
                    <a:pt x="36293" y="30024"/>
                  </a:cubicBezTo>
                  <a:cubicBezTo>
                    <a:pt x="36272" y="28591"/>
                    <a:pt x="36314" y="27178"/>
                    <a:pt x="36272" y="25745"/>
                  </a:cubicBezTo>
                  <a:cubicBezTo>
                    <a:pt x="36272" y="25134"/>
                    <a:pt x="36420" y="24923"/>
                    <a:pt x="37073" y="24923"/>
                  </a:cubicBezTo>
                  <a:cubicBezTo>
                    <a:pt x="39033" y="24934"/>
                    <a:pt x="40998" y="24939"/>
                    <a:pt x="42964" y="24939"/>
                  </a:cubicBezTo>
                  <a:cubicBezTo>
                    <a:pt x="44929" y="24939"/>
                    <a:pt x="46894" y="24934"/>
                    <a:pt x="48855" y="24923"/>
                  </a:cubicBezTo>
                  <a:cubicBezTo>
                    <a:pt x="49487" y="24923"/>
                    <a:pt x="49634" y="25134"/>
                    <a:pt x="49613" y="25703"/>
                  </a:cubicBezTo>
                  <a:cubicBezTo>
                    <a:pt x="49592" y="27094"/>
                    <a:pt x="49613" y="28485"/>
                    <a:pt x="49613" y="29855"/>
                  </a:cubicBezTo>
                  <a:cubicBezTo>
                    <a:pt x="49613" y="30298"/>
                    <a:pt x="49466" y="30740"/>
                    <a:pt x="50246" y="30761"/>
                  </a:cubicBezTo>
                  <a:cubicBezTo>
                    <a:pt x="50263" y="30762"/>
                    <a:pt x="50280" y="30762"/>
                    <a:pt x="50296" y="30762"/>
                  </a:cubicBezTo>
                  <a:cubicBezTo>
                    <a:pt x="51061" y="30762"/>
                    <a:pt x="50920" y="30288"/>
                    <a:pt x="50920" y="29834"/>
                  </a:cubicBezTo>
                  <a:cubicBezTo>
                    <a:pt x="50920" y="28422"/>
                    <a:pt x="50941" y="27010"/>
                    <a:pt x="50920" y="25619"/>
                  </a:cubicBezTo>
                  <a:cubicBezTo>
                    <a:pt x="50920" y="25113"/>
                    <a:pt x="51025" y="24923"/>
                    <a:pt x="51573" y="24923"/>
                  </a:cubicBezTo>
                  <a:cubicBezTo>
                    <a:pt x="53270" y="24934"/>
                    <a:pt x="54961" y="24939"/>
                    <a:pt x="56650" y="24939"/>
                  </a:cubicBezTo>
                  <a:cubicBezTo>
                    <a:pt x="58339" y="24939"/>
                    <a:pt x="60025" y="24934"/>
                    <a:pt x="61711" y="24923"/>
                  </a:cubicBezTo>
                  <a:cubicBezTo>
                    <a:pt x="62280" y="24923"/>
                    <a:pt x="62407" y="25113"/>
                    <a:pt x="62407" y="25640"/>
                  </a:cubicBezTo>
                  <a:cubicBezTo>
                    <a:pt x="62385" y="27073"/>
                    <a:pt x="62407" y="28485"/>
                    <a:pt x="62407" y="29918"/>
                  </a:cubicBezTo>
                  <a:cubicBezTo>
                    <a:pt x="62407" y="30382"/>
                    <a:pt x="62343" y="30761"/>
                    <a:pt x="63039" y="30761"/>
                  </a:cubicBezTo>
                  <a:cubicBezTo>
                    <a:pt x="63798" y="30761"/>
                    <a:pt x="63734" y="30361"/>
                    <a:pt x="63734" y="29897"/>
                  </a:cubicBezTo>
                  <a:cubicBezTo>
                    <a:pt x="63713" y="28464"/>
                    <a:pt x="63734" y="27031"/>
                    <a:pt x="63713" y="25598"/>
                  </a:cubicBezTo>
                  <a:cubicBezTo>
                    <a:pt x="63713" y="25113"/>
                    <a:pt x="63819" y="24923"/>
                    <a:pt x="64367" y="24923"/>
                  </a:cubicBezTo>
                  <a:cubicBezTo>
                    <a:pt x="66348" y="24934"/>
                    <a:pt x="68324" y="24939"/>
                    <a:pt x="70300" y="24939"/>
                  </a:cubicBezTo>
                  <a:cubicBezTo>
                    <a:pt x="72275" y="24939"/>
                    <a:pt x="74251" y="24934"/>
                    <a:pt x="76232" y="24923"/>
                  </a:cubicBezTo>
                  <a:cubicBezTo>
                    <a:pt x="76801" y="24923"/>
                    <a:pt x="76928" y="25113"/>
                    <a:pt x="76907" y="25640"/>
                  </a:cubicBezTo>
                  <a:cubicBezTo>
                    <a:pt x="76886" y="27052"/>
                    <a:pt x="76907" y="28443"/>
                    <a:pt x="76907" y="29855"/>
                  </a:cubicBezTo>
                  <a:cubicBezTo>
                    <a:pt x="76907" y="30298"/>
                    <a:pt x="76780" y="30740"/>
                    <a:pt x="77560" y="30761"/>
                  </a:cubicBezTo>
                  <a:cubicBezTo>
                    <a:pt x="77578" y="30762"/>
                    <a:pt x="77594" y="30762"/>
                    <a:pt x="77611" y="30762"/>
                  </a:cubicBezTo>
                  <a:cubicBezTo>
                    <a:pt x="78375" y="30762"/>
                    <a:pt x="78214" y="30288"/>
                    <a:pt x="78214" y="29834"/>
                  </a:cubicBezTo>
                  <a:cubicBezTo>
                    <a:pt x="78214" y="28422"/>
                    <a:pt x="78256" y="27010"/>
                    <a:pt x="78214" y="25619"/>
                  </a:cubicBezTo>
                  <a:cubicBezTo>
                    <a:pt x="78214" y="25113"/>
                    <a:pt x="78340" y="24923"/>
                    <a:pt x="78888" y="24923"/>
                  </a:cubicBezTo>
                  <a:cubicBezTo>
                    <a:pt x="80490" y="24934"/>
                    <a:pt x="82092" y="24939"/>
                    <a:pt x="83693" y="24939"/>
                  </a:cubicBezTo>
                  <a:cubicBezTo>
                    <a:pt x="85295" y="24939"/>
                    <a:pt x="86897" y="24934"/>
                    <a:pt x="88499" y="24923"/>
                  </a:cubicBezTo>
                  <a:cubicBezTo>
                    <a:pt x="89068" y="24923"/>
                    <a:pt x="89173" y="25113"/>
                    <a:pt x="89173" y="25640"/>
                  </a:cubicBezTo>
                  <a:cubicBezTo>
                    <a:pt x="89152" y="27094"/>
                    <a:pt x="89173" y="28548"/>
                    <a:pt x="89152" y="29982"/>
                  </a:cubicBezTo>
                  <a:cubicBezTo>
                    <a:pt x="89152" y="30466"/>
                    <a:pt x="89194" y="30761"/>
                    <a:pt x="89805" y="30761"/>
                  </a:cubicBezTo>
                  <a:cubicBezTo>
                    <a:pt x="90396" y="30740"/>
                    <a:pt x="90480" y="30551"/>
                    <a:pt x="90480" y="30024"/>
                  </a:cubicBezTo>
                  <a:cubicBezTo>
                    <a:pt x="90480" y="28527"/>
                    <a:pt x="90501" y="27031"/>
                    <a:pt x="90480" y="25534"/>
                  </a:cubicBezTo>
                  <a:cubicBezTo>
                    <a:pt x="90459" y="25092"/>
                    <a:pt x="90585" y="24923"/>
                    <a:pt x="91070" y="24923"/>
                  </a:cubicBezTo>
                  <a:cubicBezTo>
                    <a:pt x="93062" y="24934"/>
                    <a:pt x="95059" y="24939"/>
                    <a:pt x="97056" y="24939"/>
                  </a:cubicBezTo>
                  <a:cubicBezTo>
                    <a:pt x="99053" y="24939"/>
                    <a:pt x="101050" y="24934"/>
                    <a:pt x="103041" y="24923"/>
                  </a:cubicBezTo>
                  <a:cubicBezTo>
                    <a:pt x="103568" y="24923"/>
                    <a:pt x="103674" y="25113"/>
                    <a:pt x="103674" y="25577"/>
                  </a:cubicBezTo>
                  <a:cubicBezTo>
                    <a:pt x="103652" y="27052"/>
                    <a:pt x="103674" y="28527"/>
                    <a:pt x="103652" y="29982"/>
                  </a:cubicBezTo>
                  <a:cubicBezTo>
                    <a:pt x="103631" y="30466"/>
                    <a:pt x="103674" y="30761"/>
                    <a:pt x="104306" y="30761"/>
                  </a:cubicBezTo>
                  <a:cubicBezTo>
                    <a:pt x="104875" y="30740"/>
                    <a:pt x="104980" y="30551"/>
                    <a:pt x="104980" y="30024"/>
                  </a:cubicBezTo>
                  <a:cubicBezTo>
                    <a:pt x="104959" y="28527"/>
                    <a:pt x="104980" y="27031"/>
                    <a:pt x="104959" y="25534"/>
                  </a:cubicBezTo>
                  <a:cubicBezTo>
                    <a:pt x="104959" y="25092"/>
                    <a:pt x="105086" y="24923"/>
                    <a:pt x="105549" y="24923"/>
                  </a:cubicBezTo>
                  <a:cubicBezTo>
                    <a:pt x="107193" y="24934"/>
                    <a:pt x="108837" y="24939"/>
                    <a:pt x="110484" y="24939"/>
                  </a:cubicBezTo>
                  <a:cubicBezTo>
                    <a:pt x="112130" y="24939"/>
                    <a:pt x="113780" y="24934"/>
                    <a:pt x="115434" y="24923"/>
                  </a:cubicBezTo>
                  <a:cubicBezTo>
                    <a:pt x="115940" y="24923"/>
                    <a:pt x="116045" y="25113"/>
                    <a:pt x="116045" y="25577"/>
                  </a:cubicBezTo>
                  <a:cubicBezTo>
                    <a:pt x="116024" y="27052"/>
                    <a:pt x="116045" y="28527"/>
                    <a:pt x="116024" y="29982"/>
                  </a:cubicBezTo>
                  <a:cubicBezTo>
                    <a:pt x="116024" y="30466"/>
                    <a:pt x="116066" y="30761"/>
                    <a:pt x="116678" y="30761"/>
                  </a:cubicBezTo>
                  <a:cubicBezTo>
                    <a:pt x="117268" y="30740"/>
                    <a:pt x="117373" y="30551"/>
                    <a:pt x="117373" y="30024"/>
                  </a:cubicBezTo>
                  <a:cubicBezTo>
                    <a:pt x="117352" y="28527"/>
                    <a:pt x="117373" y="27031"/>
                    <a:pt x="117352" y="25534"/>
                  </a:cubicBezTo>
                  <a:cubicBezTo>
                    <a:pt x="117331" y="25092"/>
                    <a:pt x="117457" y="24923"/>
                    <a:pt x="117942" y="24923"/>
                  </a:cubicBezTo>
                  <a:cubicBezTo>
                    <a:pt x="119544" y="24944"/>
                    <a:pt x="121146" y="24944"/>
                    <a:pt x="122747" y="24944"/>
                  </a:cubicBezTo>
                  <a:lnTo>
                    <a:pt x="122747" y="23469"/>
                  </a:lnTo>
                  <a:cubicBezTo>
                    <a:pt x="121947" y="23480"/>
                    <a:pt x="121146" y="23480"/>
                    <a:pt x="120345" y="23480"/>
                  </a:cubicBezTo>
                  <a:cubicBezTo>
                    <a:pt x="119544" y="23480"/>
                    <a:pt x="118743" y="23480"/>
                    <a:pt x="117942" y="23490"/>
                  </a:cubicBezTo>
                  <a:cubicBezTo>
                    <a:pt x="117917" y="23491"/>
                    <a:pt x="117892" y="23492"/>
                    <a:pt x="117869" y="23492"/>
                  </a:cubicBezTo>
                  <a:cubicBezTo>
                    <a:pt x="117465" y="23492"/>
                    <a:pt x="117352" y="23318"/>
                    <a:pt x="117352" y="22900"/>
                  </a:cubicBezTo>
                  <a:cubicBezTo>
                    <a:pt x="117373" y="20961"/>
                    <a:pt x="117373" y="19022"/>
                    <a:pt x="117352" y="17104"/>
                  </a:cubicBezTo>
                  <a:cubicBezTo>
                    <a:pt x="117331" y="16640"/>
                    <a:pt x="117478" y="16493"/>
                    <a:pt x="117942" y="16493"/>
                  </a:cubicBezTo>
                  <a:cubicBezTo>
                    <a:pt x="119544" y="16514"/>
                    <a:pt x="121146" y="16514"/>
                    <a:pt x="122747" y="16514"/>
                  </a:cubicBezTo>
                  <a:lnTo>
                    <a:pt x="122747" y="15039"/>
                  </a:lnTo>
                  <a:cubicBezTo>
                    <a:pt x="121146" y="15039"/>
                    <a:pt x="119544" y="15039"/>
                    <a:pt x="117942" y="15060"/>
                  </a:cubicBezTo>
                  <a:cubicBezTo>
                    <a:pt x="117542" y="15060"/>
                    <a:pt x="117352" y="14975"/>
                    <a:pt x="117352" y="14512"/>
                  </a:cubicBezTo>
                  <a:cubicBezTo>
                    <a:pt x="117373" y="12362"/>
                    <a:pt x="117373" y="10212"/>
                    <a:pt x="117352" y="8063"/>
                  </a:cubicBezTo>
                  <a:cubicBezTo>
                    <a:pt x="117352" y="7620"/>
                    <a:pt x="117542" y="7536"/>
                    <a:pt x="117942" y="7536"/>
                  </a:cubicBezTo>
                  <a:cubicBezTo>
                    <a:pt x="119544" y="7557"/>
                    <a:pt x="121146" y="7557"/>
                    <a:pt x="122747" y="7557"/>
                  </a:cubicBezTo>
                  <a:lnTo>
                    <a:pt x="122747" y="6102"/>
                  </a:lnTo>
                  <a:cubicBezTo>
                    <a:pt x="121947" y="6102"/>
                    <a:pt x="121146" y="6097"/>
                    <a:pt x="120345" y="6097"/>
                  </a:cubicBezTo>
                  <a:cubicBezTo>
                    <a:pt x="119544" y="6097"/>
                    <a:pt x="118743" y="6102"/>
                    <a:pt x="117942" y="6124"/>
                  </a:cubicBezTo>
                  <a:cubicBezTo>
                    <a:pt x="117478" y="6124"/>
                    <a:pt x="117352" y="5955"/>
                    <a:pt x="117352" y="5512"/>
                  </a:cubicBezTo>
                  <a:lnTo>
                    <a:pt x="117352" y="180"/>
                  </a:lnTo>
                  <a:cubicBezTo>
                    <a:pt x="117141" y="75"/>
                    <a:pt x="116915" y="22"/>
                    <a:pt x="116688" y="22"/>
                  </a:cubicBezTo>
                  <a:cubicBezTo>
                    <a:pt x="116461" y="22"/>
                    <a:pt x="116235" y="75"/>
                    <a:pt x="116024" y="180"/>
                  </a:cubicBezTo>
                  <a:cubicBezTo>
                    <a:pt x="116045" y="1929"/>
                    <a:pt x="116024" y="3679"/>
                    <a:pt x="116045" y="5428"/>
                  </a:cubicBezTo>
                  <a:cubicBezTo>
                    <a:pt x="116045" y="5934"/>
                    <a:pt x="115940" y="6124"/>
                    <a:pt x="115392" y="6124"/>
                  </a:cubicBezTo>
                  <a:cubicBezTo>
                    <a:pt x="113758" y="6113"/>
                    <a:pt x="112125" y="6108"/>
                    <a:pt x="110494" y="6108"/>
                  </a:cubicBezTo>
                  <a:cubicBezTo>
                    <a:pt x="108864" y="6108"/>
                    <a:pt x="107235" y="6113"/>
                    <a:pt x="105613" y="6124"/>
                  </a:cubicBezTo>
                  <a:cubicBezTo>
                    <a:pt x="105065" y="6124"/>
                    <a:pt x="104959" y="5934"/>
                    <a:pt x="104959" y="5428"/>
                  </a:cubicBezTo>
                  <a:cubicBezTo>
                    <a:pt x="104959" y="3679"/>
                    <a:pt x="104959" y="1929"/>
                    <a:pt x="104959" y="180"/>
                  </a:cubicBezTo>
                  <a:cubicBezTo>
                    <a:pt x="104759" y="75"/>
                    <a:pt x="104532" y="22"/>
                    <a:pt x="104306" y="22"/>
                  </a:cubicBezTo>
                  <a:cubicBezTo>
                    <a:pt x="104079" y="22"/>
                    <a:pt x="103853" y="75"/>
                    <a:pt x="103652" y="180"/>
                  </a:cubicBezTo>
                  <a:cubicBezTo>
                    <a:pt x="103652" y="1929"/>
                    <a:pt x="103631" y="3679"/>
                    <a:pt x="103652" y="5428"/>
                  </a:cubicBezTo>
                  <a:cubicBezTo>
                    <a:pt x="103652" y="5934"/>
                    <a:pt x="103547" y="6124"/>
                    <a:pt x="102999" y="6124"/>
                  </a:cubicBezTo>
                  <a:cubicBezTo>
                    <a:pt x="101018" y="6113"/>
                    <a:pt x="99037" y="6108"/>
                    <a:pt x="97056" y="6108"/>
                  </a:cubicBezTo>
                  <a:cubicBezTo>
                    <a:pt x="95074" y="6108"/>
                    <a:pt x="93093" y="6113"/>
                    <a:pt x="91112" y="6124"/>
                  </a:cubicBezTo>
                  <a:cubicBezTo>
                    <a:pt x="90564" y="6124"/>
                    <a:pt x="90459" y="5934"/>
                    <a:pt x="90459" y="5428"/>
                  </a:cubicBezTo>
                  <a:cubicBezTo>
                    <a:pt x="90459" y="3679"/>
                    <a:pt x="90459" y="1929"/>
                    <a:pt x="90459" y="180"/>
                  </a:cubicBezTo>
                  <a:cubicBezTo>
                    <a:pt x="90259" y="75"/>
                    <a:pt x="90037" y="22"/>
                    <a:pt x="89813" y="22"/>
                  </a:cubicBezTo>
                  <a:cubicBezTo>
                    <a:pt x="89589" y="22"/>
                    <a:pt x="89363" y="75"/>
                    <a:pt x="89152" y="180"/>
                  </a:cubicBezTo>
                  <a:cubicBezTo>
                    <a:pt x="89152" y="1929"/>
                    <a:pt x="89131" y="3679"/>
                    <a:pt x="89236" y="5428"/>
                  </a:cubicBezTo>
                  <a:cubicBezTo>
                    <a:pt x="89236" y="5913"/>
                    <a:pt x="89131" y="6102"/>
                    <a:pt x="88583" y="6102"/>
                  </a:cubicBezTo>
                  <a:cubicBezTo>
                    <a:pt x="86971" y="6092"/>
                    <a:pt x="85358" y="6087"/>
                    <a:pt x="83749" y="6087"/>
                  </a:cubicBezTo>
                  <a:cubicBezTo>
                    <a:pt x="82139" y="6087"/>
                    <a:pt x="80532" y="6092"/>
                    <a:pt x="78930" y="6102"/>
                  </a:cubicBezTo>
                  <a:cubicBezTo>
                    <a:pt x="78382" y="6102"/>
                    <a:pt x="78277" y="5913"/>
                    <a:pt x="78277" y="5428"/>
                  </a:cubicBezTo>
                  <a:lnTo>
                    <a:pt x="78277" y="159"/>
                  </a:lnTo>
                  <a:cubicBezTo>
                    <a:pt x="78066" y="54"/>
                    <a:pt x="77839" y="1"/>
                    <a:pt x="77613" y="1"/>
                  </a:cubicBezTo>
                  <a:cubicBezTo>
                    <a:pt x="77386" y="1"/>
                    <a:pt x="77160" y="54"/>
                    <a:pt x="76949" y="159"/>
                  </a:cubicBezTo>
                  <a:cubicBezTo>
                    <a:pt x="76949" y="1908"/>
                    <a:pt x="76928" y="3679"/>
                    <a:pt x="76949" y="5428"/>
                  </a:cubicBezTo>
                  <a:cubicBezTo>
                    <a:pt x="76970" y="5913"/>
                    <a:pt x="76844" y="6102"/>
                    <a:pt x="76296" y="6102"/>
                  </a:cubicBezTo>
                  <a:cubicBezTo>
                    <a:pt x="74315" y="6092"/>
                    <a:pt x="72333" y="6087"/>
                    <a:pt x="70352" y="6087"/>
                  </a:cubicBezTo>
                  <a:cubicBezTo>
                    <a:pt x="68371" y="6087"/>
                    <a:pt x="66390" y="6092"/>
                    <a:pt x="64409" y="6102"/>
                  </a:cubicBezTo>
                  <a:cubicBezTo>
                    <a:pt x="63861" y="6102"/>
                    <a:pt x="63755" y="5913"/>
                    <a:pt x="63755" y="5428"/>
                  </a:cubicBezTo>
                  <a:cubicBezTo>
                    <a:pt x="63776" y="3679"/>
                    <a:pt x="63776" y="1908"/>
                    <a:pt x="63776" y="159"/>
                  </a:cubicBezTo>
                  <a:cubicBezTo>
                    <a:pt x="63566" y="54"/>
                    <a:pt x="63339" y="1"/>
                    <a:pt x="63113" y="1"/>
                  </a:cubicBezTo>
                  <a:cubicBezTo>
                    <a:pt x="62886" y="1"/>
                    <a:pt x="62659" y="54"/>
                    <a:pt x="62449" y="159"/>
                  </a:cubicBezTo>
                  <a:cubicBezTo>
                    <a:pt x="62449" y="1908"/>
                    <a:pt x="62428" y="3658"/>
                    <a:pt x="62449" y="5428"/>
                  </a:cubicBezTo>
                  <a:cubicBezTo>
                    <a:pt x="62470" y="5913"/>
                    <a:pt x="62364" y="6102"/>
                    <a:pt x="61816" y="6102"/>
                  </a:cubicBezTo>
                  <a:cubicBezTo>
                    <a:pt x="60120" y="6092"/>
                    <a:pt x="58423" y="6087"/>
                    <a:pt x="56726" y="6087"/>
                  </a:cubicBezTo>
                  <a:cubicBezTo>
                    <a:pt x="55030" y="6087"/>
                    <a:pt x="53333" y="6092"/>
                    <a:pt x="51637" y="6102"/>
                  </a:cubicBezTo>
                  <a:cubicBezTo>
                    <a:pt x="51089" y="6102"/>
                    <a:pt x="50983" y="5913"/>
                    <a:pt x="50983" y="5428"/>
                  </a:cubicBezTo>
                  <a:cubicBezTo>
                    <a:pt x="50983" y="3679"/>
                    <a:pt x="50983" y="1908"/>
                    <a:pt x="50983" y="159"/>
                  </a:cubicBezTo>
                  <a:cubicBezTo>
                    <a:pt x="50783" y="54"/>
                    <a:pt x="50556" y="1"/>
                    <a:pt x="50330" y="1"/>
                  </a:cubicBezTo>
                  <a:cubicBezTo>
                    <a:pt x="50103" y="1"/>
                    <a:pt x="49877" y="54"/>
                    <a:pt x="49677" y="159"/>
                  </a:cubicBezTo>
                  <a:cubicBezTo>
                    <a:pt x="49677" y="1908"/>
                    <a:pt x="49655" y="3679"/>
                    <a:pt x="49677" y="5428"/>
                  </a:cubicBezTo>
                  <a:cubicBezTo>
                    <a:pt x="49677" y="5913"/>
                    <a:pt x="49571" y="6102"/>
                    <a:pt x="49023" y="6102"/>
                  </a:cubicBezTo>
                  <a:cubicBezTo>
                    <a:pt x="47021" y="6092"/>
                    <a:pt x="45019" y="6087"/>
                    <a:pt x="43014" y="6087"/>
                  </a:cubicBezTo>
                  <a:cubicBezTo>
                    <a:pt x="41009" y="6087"/>
                    <a:pt x="39001" y="6092"/>
                    <a:pt x="36989" y="6102"/>
                  </a:cubicBezTo>
                  <a:cubicBezTo>
                    <a:pt x="36441" y="6102"/>
                    <a:pt x="36356" y="5913"/>
                    <a:pt x="36356" y="5428"/>
                  </a:cubicBezTo>
                  <a:lnTo>
                    <a:pt x="36356" y="159"/>
                  </a:lnTo>
                  <a:cubicBezTo>
                    <a:pt x="36146" y="54"/>
                    <a:pt x="35919" y="1"/>
                    <a:pt x="35693" y="1"/>
                  </a:cubicBezTo>
                  <a:cubicBezTo>
                    <a:pt x="35466" y="1"/>
                    <a:pt x="35239" y="54"/>
                    <a:pt x="35029" y="159"/>
                  </a:cubicBezTo>
                  <a:cubicBezTo>
                    <a:pt x="35029" y="1908"/>
                    <a:pt x="35008" y="3679"/>
                    <a:pt x="35029" y="5428"/>
                  </a:cubicBezTo>
                  <a:cubicBezTo>
                    <a:pt x="35029" y="5913"/>
                    <a:pt x="34923" y="6102"/>
                    <a:pt x="34375" y="6102"/>
                  </a:cubicBezTo>
                  <a:cubicBezTo>
                    <a:pt x="32795" y="6092"/>
                    <a:pt x="31209" y="6087"/>
                    <a:pt x="29620" y="6087"/>
                  </a:cubicBezTo>
                  <a:cubicBezTo>
                    <a:pt x="28031" y="6087"/>
                    <a:pt x="26440" y="6092"/>
                    <a:pt x="24849" y="6102"/>
                  </a:cubicBezTo>
                  <a:cubicBezTo>
                    <a:pt x="24301" y="6102"/>
                    <a:pt x="24196" y="5913"/>
                    <a:pt x="24196" y="5428"/>
                  </a:cubicBezTo>
                  <a:lnTo>
                    <a:pt x="24196" y="159"/>
                  </a:lnTo>
                  <a:cubicBezTo>
                    <a:pt x="23995" y="54"/>
                    <a:pt x="23774" y="1"/>
                    <a:pt x="23550" y="1"/>
                  </a:cubicBezTo>
                  <a:cubicBezTo>
                    <a:pt x="23326" y="1"/>
                    <a:pt x="23100" y="54"/>
                    <a:pt x="22889" y="159"/>
                  </a:cubicBezTo>
                  <a:cubicBezTo>
                    <a:pt x="22889" y="1950"/>
                    <a:pt x="22868" y="3721"/>
                    <a:pt x="22889" y="5491"/>
                  </a:cubicBezTo>
                  <a:cubicBezTo>
                    <a:pt x="22889" y="5955"/>
                    <a:pt x="22741" y="6102"/>
                    <a:pt x="22278" y="6102"/>
                  </a:cubicBezTo>
                  <a:cubicBezTo>
                    <a:pt x="20265" y="6092"/>
                    <a:pt x="18247" y="6087"/>
                    <a:pt x="16226" y="6087"/>
                  </a:cubicBezTo>
                  <a:cubicBezTo>
                    <a:pt x="14205" y="6087"/>
                    <a:pt x="12182" y="6092"/>
                    <a:pt x="10159" y="6102"/>
                  </a:cubicBezTo>
                  <a:cubicBezTo>
                    <a:pt x="9695" y="6102"/>
                    <a:pt x="9569" y="5955"/>
                    <a:pt x="9569" y="5491"/>
                  </a:cubicBezTo>
                  <a:cubicBezTo>
                    <a:pt x="9569" y="3721"/>
                    <a:pt x="9569" y="1950"/>
                    <a:pt x="9569" y="159"/>
                  </a:cubicBezTo>
                  <a:cubicBezTo>
                    <a:pt x="9379" y="54"/>
                    <a:pt x="9173" y="1"/>
                    <a:pt x="8968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4812;p85">
            <a:extLst>
              <a:ext uri="{FF2B5EF4-FFF2-40B4-BE49-F238E27FC236}">
                <a16:creationId xmlns:a16="http://schemas.microsoft.com/office/drawing/2014/main" id="{376F9F54-116B-AEE1-D9EC-5BB237C7A72A}"/>
              </a:ext>
            </a:extLst>
          </p:cNvPr>
          <p:cNvGrpSpPr/>
          <p:nvPr/>
        </p:nvGrpSpPr>
        <p:grpSpPr>
          <a:xfrm flipH="1">
            <a:off x="5240646" y="1222766"/>
            <a:ext cx="453560" cy="441247"/>
            <a:chOff x="3139275" y="3601950"/>
            <a:chExt cx="1492750" cy="1452225"/>
          </a:xfrm>
        </p:grpSpPr>
        <p:sp>
          <p:nvSpPr>
            <p:cNvPr id="3" name="Google Shape;4813;p85">
              <a:extLst>
                <a:ext uri="{FF2B5EF4-FFF2-40B4-BE49-F238E27FC236}">
                  <a16:creationId xmlns:a16="http://schemas.microsoft.com/office/drawing/2014/main" id="{52787A52-0AE9-CE00-D882-3EA7FEAA9D22}"/>
                </a:ext>
              </a:extLst>
            </p:cNvPr>
            <p:cNvSpPr/>
            <p:nvPr/>
          </p:nvSpPr>
          <p:spPr>
            <a:xfrm>
              <a:off x="3139275" y="3601950"/>
              <a:ext cx="1492750" cy="1452225"/>
            </a:xfrm>
            <a:custGeom>
              <a:avLst/>
              <a:gdLst/>
              <a:ahLst/>
              <a:cxnLst/>
              <a:rect l="l" t="t" r="r" b="b"/>
              <a:pathLst>
                <a:path w="59710" h="58089" extrusionOk="0">
                  <a:moveTo>
                    <a:pt x="16509" y="0"/>
                  </a:moveTo>
                  <a:cubicBezTo>
                    <a:pt x="14277" y="0"/>
                    <a:pt x="12082" y="532"/>
                    <a:pt x="10074" y="1503"/>
                  </a:cubicBezTo>
                  <a:cubicBezTo>
                    <a:pt x="7539" y="2770"/>
                    <a:pt x="5504" y="4872"/>
                    <a:pt x="4404" y="7507"/>
                  </a:cubicBezTo>
                  <a:cubicBezTo>
                    <a:pt x="3136" y="10576"/>
                    <a:pt x="2903" y="14312"/>
                    <a:pt x="3803" y="18015"/>
                  </a:cubicBezTo>
                  <a:cubicBezTo>
                    <a:pt x="4103" y="19316"/>
                    <a:pt x="4537" y="20550"/>
                    <a:pt x="5037" y="21784"/>
                  </a:cubicBezTo>
                  <a:cubicBezTo>
                    <a:pt x="4737" y="21851"/>
                    <a:pt x="4437" y="21951"/>
                    <a:pt x="4170" y="22118"/>
                  </a:cubicBezTo>
                  <a:cubicBezTo>
                    <a:pt x="2069" y="23152"/>
                    <a:pt x="1201" y="25653"/>
                    <a:pt x="2202" y="27755"/>
                  </a:cubicBezTo>
                  <a:lnTo>
                    <a:pt x="2169" y="27755"/>
                  </a:lnTo>
                  <a:cubicBezTo>
                    <a:pt x="434" y="29089"/>
                    <a:pt x="1" y="31524"/>
                    <a:pt x="1168" y="33392"/>
                  </a:cubicBezTo>
                  <a:cubicBezTo>
                    <a:pt x="1975" y="34684"/>
                    <a:pt x="3373" y="35401"/>
                    <a:pt x="4809" y="35401"/>
                  </a:cubicBezTo>
                  <a:cubicBezTo>
                    <a:pt x="5450" y="35401"/>
                    <a:pt x="6098" y="35259"/>
                    <a:pt x="6705" y="34960"/>
                  </a:cubicBezTo>
                  <a:cubicBezTo>
                    <a:pt x="6939" y="34827"/>
                    <a:pt x="7172" y="34660"/>
                    <a:pt x="7406" y="34493"/>
                  </a:cubicBezTo>
                  <a:cubicBezTo>
                    <a:pt x="7506" y="34426"/>
                    <a:pt x="7606" y="34360"/>
                    <a:pt x="7706" y="34260"/>
                  </a:cubicBezTo>
                  <a:cubicBezTo>
                    <a:pt x="7906" y="34360"/>
                    <a:pt x="8106" y="34426"/>
                    <a:pt x="8340" y="34526"/>
                  </a:cubicBezTo>
                  <a:cubicBezTo>
                    <a:pt x="8740" y="34693"/>
                    <a:pt x="9140" y="34927"/>
                    <a:pt x="9507" y="35127"/>
                  </a:cubicBezTo>
                  <a:cubicBezTo>
                    <a:pt x="9474" y="35494"/>
                    <a:pt x="9507" y="35861"/>
                    <a:pt x="9541" y="36261"/>
                  </a:cubicBezTo>
                  <a:cubicBezTo>
                    <a:pt x="9607" y="36928"/>
                    <a:pt x="9741" y="37629"/>
                    <a:pt x="9941" y="38262"/>
                  </a:cubicBezTo>
                  <a:cubicBezTo>
                    <a:pt x="10375" y="39630"/>
                    <a:pt x="10942" y="40898"/>
                    <a:pt x="11676" y="42099"/>
                  </a:cubicBezTo>
                  <a:cubicBezTo>
                    <a:pt x="13343" y="44967"/>
                    <a:pt x="15612" y="47669"/>
                    <a:pt x="18681" y="50671"/>
                  </a:cubicBezTo>
                  <a:cubicBezTo>
                    <a:pt x="18914" y="50938"/>
                    <a:pt x="19181" y="51172"/>
                    <a:pt x="19448" y="51405"/>
                  </a:cubicBezTo>
                  <a:cubicBezTo>
                    <a:pt x="20649" y="52573"/>
                    <a:pt x="21950" y="53673"/>
                    <a:pt x="23284" y="54674"/>
                  </a:cubicBezTo>
                  <a:lnTo>
                    <a:pt x="23584" y="54874"/>
                  </a:lnTo>
                  <a:lnTo>
                    <a:pt x="23651" y="54908"/>
                  </a:lnTo>
                  <a:cubicBezTo>
                    <a:pt x="24118" y="55241"/>
                    <a:pt x="24518" y="55508"/>
                    <a:pt x="24918" y="55742"/>
                  </a:cubicBezTo>
                  <a:cubicBezTo>
                    <a:pt x="26386" y="56709"/>
                    <a:pt x="27987" y="57409"/>
                    <a:pt x="29722" y="57843"/>
                  </a:cubicBezTo>
                  <a:cubicBezTo>
                    <a:pt x="30446" y="58007"/>
                    <a:pt x="31202" y="58088"/>
                    <a:pt x="31957" y="58088"/>
                  </a:cubicBezTo>
                  <a:cubicBezTo>
                    <a:pt x="32281" y="58088"/>
                    <a:pt x="32604" y="58073"/>
                    <a:pt x="32924" y="58043"/>
                  </a:cubicBezTo>
                  <a:cubicBezTo>
                    <a:pt x="33925" y="57943"/>
                    <a:pt x="34892" y="57676"/>
                    <a:pt x="35793" y="57209"/>
                  </a:cubicBezTo>
                  <a:cubicBezTo>
                    <a:pt x="38161" y="56042"/>
                    <a:pt x="39729" y="53840"/>
                    <a:pt x="39929" y="51472"/>
                  </a:cubicBezTo>
                  <a:cubicBezTo>
                    <a:pt x="43999" y="51305"/>
                    <a:pt x="47968" y="50104"/>
                    <a:pt x="51471" y="47936"/>
                  </a:cubicBezTo>
                  <a:cubicBezTo>
                    <a:pt x="55240" y="45601"/>
                    <a:pt x="59710" y="41398"/>
                    <a:pt x="59243" y="34760"/>
                  </a:cubicBezTo>
                  <a:cubicBezTo>
                    <a:pt x="59009" y="31257"/>
                    <a:pt x="57041" y="28389"/>
                    <a:pt x="53672" y="26621"/>
                  </a:cubicBezTo>
                  <a:cubicBezTo>
                    <a:pt x="51176" y="25403"/>
                    <a:pt x="48429" y="24769"/>
                    <a:pt x="45661" y="24769"/>
                  </a:cubicBezTo>
                  <a:cubicBezTo>
                    <a:pt x="45396" y="24769"/>
                    <a:pt x="45131" y="24774"/>
                    <a:pt x="44866" y="24786"/>
                  </a:cubicBezTo>
                  <a:cubicBezTo>
                    <a:pt x="43732" y="24820"/>
                    <a:pt x="42564" y="24920"/>
                    <a:pt x="41430" y="25153"/>
                  </a:cubicBezTo>
                  <a:cubicBezTo>
                    <a:pt x="42464" y="18415"/>
                    <a:pt x="40763" y="11443"/>
                    <a:pt x="36593" y="6773"/>
                  </a:cubicBezTo>
                  <a:cubicBezTo>
                    <a:pt x="34155" y="3995"/>
                    <a:pt x="30402" y="2474"/>
                    <a:pt x="26340" y="2474"/>
                  </a:cubicBezTo>
                  <a:cubicBezTo>
                    <a:pt x="26012" y="2474"/>
                    <a:pt x="25683" y="2484"/>
                    <a:pt x="25352" y="2504"/>
                  </a:cubicBezTo>
                  <a:lnTo>
                    <a:pt x="25118" y="2370"/>
                  </a:lnTo>
                  <a:cubicBezTo>
                    <a:pt x="22583" y="869"/>
                    <a:pt x="19681" y="35"/>
                    <a:pt x="16712" y="2"/>
                  </a:cubicBezTo>
                  <a:cubicBezTo>
                    <a:pt x="16645" y="1"/>
                    <a:pt x="16577" y="0"/>
                    <a:pt x="165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76200" dir="3000000" algn="bl" rotWithShape="0">
                <a:srgbClr val="000000">
                  <a:alpha val="8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4814;p85">
              <a:extLst>
                <a:ext uri="{FF2B5EF4-FFF2-40B4-BE49-F238E27FC236}">
                  <a16:creationId xmlns:a16="http://schemas.microsoft.com/office/drawing/2014/main" id="{799899BF-E2E3-262D-2C7E-39CCF87FA9B5}"/>
                </a:ext>
              </a:extLst>
            </p:cNvPr>
            <p:cNvSpPr/>
            <p:nvPr/>
          </p:nvSpPr>
          <p:spPr>
            <a:xfrm>
              <a:off x="3285225" y="3672025"/>
              <a:ext cx="542900" cy="786425"/>
            </a:xfrm>
            <a:custGeom>
              <a:avLst/>
              <a:gdLst/>
              <a:ahLst/>
              <a:cxnLst/>
              <a:rect l="l" t="t" r="r" b="b"/>
              <a:pathLst>
                <a:path w="21716" h="31457" extrusionOk="0">
                  <a:moveTo>
                    <a:pt x="10874" y="1"/>
                  </a:moveTo>
                  <a:cubicBezTo>
                    <a:pt x="6805" y="34"/>
                    <a:pt x="2835" y="1902"/>
                    <a:pt x="1168" y="5805"/>
                  </a:cubicBezTo>
                  <a:cubicBezTo>
                    <a:pt x="33" y="8507"/>
                    <a:pt x="0" y="11742"/>
                    <a:pt x="701" y="14544"/>
                  </a:cubicBezTo>
                  <a:cubicBezTo>
                    <a:pt x="2602" y="22450"/>
                    <a:pt x="8439" y="28121"/>
                    <a:pt x="15711" y="31457"/>
                  </a:cubicBezTo>
                  <a:lnTo>
                    <a:pt x="21716" y="6339"/>
                  </a:lnTo>
                  <a:cubicBezTo>
                    <a:pt x="21082" y="4504"/>
                    <a:pt x="19614" y="3003"/>
                    <a:pt x="17913" y="2036"/>
                  </a:cubicBezTo>
                  <a:cubicBezTo>
                    <a:pt x="15778" y="768"/>
                    <a:pt x="13343" y="67"/>
                    <a:pt x="108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4815;p85">
              <a:extLst>
                <a:ext uri="{FF2B5EF4-FFF2-40B4-BE49-F238E27FC236}">
                  <a16:creationId xmlns:a16="http://schemas.microsoft.com/office/drawing/2014/main" id="{5014402C-430B-836C-F5F9-EA5C868BF657}"/>
                </a:ext>
              </a:extLst>
            </p:cNvPr>
            <p:cNvSpPr/>
            <p:nvPr/>
          </p:nvSpPr>
          <p:spPr>
            <a:xfrm>
              <a:off x="3363600" y="3767075"/>
              <a:ext cx="371950" cy="533775"/>
            </a:xfrm>
            <a:custGeom>
              <a:avLst/>
              <a:gdLst/>
              <a:ahLst/>
              <a:cxnLst/>
              <a:rect l="l" t="t" r="r" b="b"/>
              <a:pathLst>
                <a:path w="14878" h="21351" extrusionOk="0">
                  <a:moveTo>
                    <a:pt x="8383" y="0"/>
                  </a:moveTo>
                  <a:cubicBezTo>
                    <a:pt x="8030" y="0"/>
                    <a:pt x="7679" y="62"/>
                    <a:pt x="7339" y="202"/>
                  </a:cubicBezTo>
                  <a:cubicBezTo>
                    <a:pt x="6338" y="702"/>
                    <a:pt x="5638" y="1703"/>
                    <a:pt x="5471" y="2803"/>
                  </a:cubicBezTo>
                  <a:cubicBezTo>
                    <a:pt x="5338" y="3938"/>
                    <a:pt x="5438" y="5072"/>
                    <a:pt x="5738" y="6139"/>
                  </a:cubicBezTo>
                  <a:cubicBezTo>
                    <a:pt x="4729" y="5505"/>
                    <a:pt x="3546" y="5145"/>
                    <a:pt x="2360" y="5145"/>
                  </a:cubicBezTo>
                  <a:cubicBezTo>
                    <a:pt x="2174" y="5145"/>
                    <a:pt x="1988" y="5154"/>
                    <a:pt x="1802" y="5172"/>
                  </a:cubicBezTo>
                  <a:cubicBezTo>
                    <a:pt x="1335" y="5172"/>
                    <a:pt x="868" y="5372"/>
                    <a:pt x="501" y="5672"/>
                  </a:cubicBezTo>
                  <a:cubicBezTo>
                    <a:pt x="167" y="6106"/>
                    <a:pt x="1" y="6640"/>
                    <a:pt x="67" y="7207"/>
                  </a:cubicBezTo>
                  <a:cubicBezTo>
                    <a:pt x="67" y="10242"/>
                    <a:pt x="1869" y="13011"/>
                    <a:pt x="3870" y="15346"/>
                  </a:cubicBezTo>
                  <a:cubicBezTo>
                    <a:pt x="5771" y="17547"/>
                    <a:pt x="7940" y="19582"/>
                    <a:pt x="10308" y="21350"/>
                  </a:cubicBezTo>
                  <a:lnTo>
                    <a:pt x="14878" y="7674"/>
                  </a:lnTo>
                  <a:cubicBezTo>
                    <a:pt x="14544" y="5305"/>
                    <a:pt x="13377" y="3137"/>
                    <a:pt x="11642" y="1503"/>
                  </a:cubicBezTo>
                  <a:cubicBezTo>
                    <a:pt x="10745" y="683"/>
                    <a:pt x="9553" y="0"/>
                    <a:pt x="83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4816;p85">
              <a:extLst>
                <a:ext uri="{FF2B5EF4-FFF2-40B4-BE49-F238E27FC236}">
                  <a16:creationId xmlns:a16="http://schemas.microsoft.com/office/drawing/2014/main" id="{E1E7E9FF-1077-CC11-408D-4D8FCD4F66A1}"/>
                </a:ext>
              </a:extLst>
            </p:cNvPr>
            <p:cNvSpPr/>
            <p:nvPr/>
          </p:nvSpPr>
          <p:spPr>
            <a:xfrm>
              <a:off x="3269375" y="4369400"/>
              <a:ext cx="206825" cy="85725"/>
            </a:xfrm>
            <a:custGeom>
              <a:avLst/>
              <a:gdLst/>
              <a:ahLst/>
              <a:cxnLst/>
              <a:rect l="l" t="t" r="r" b="b"/>
              <a:pathLst>
                <a:path w="8273" h="3429" extrusionOk="0">
                  <a:moveTo>
                    <a:pt x="810" y="1"/>
                  </a:moveTo>
                  <a:cubicBezTo>
                    <a:pt x="538" y="1"/>
                    <a:pt x="263" y="45"/>
                    <a:pt x="0" y="126"/>
                  </a:cubicBezTo>
                  <a:cubicBezTo>
                    <a:pt x="0" y="193"/>
                    <a:pt x="501" y="193"/>
                    <a:pt x="1301" y="326"/>
                  </a:cubicBezTo>
                  <a:cubicBezTo>
                    <a:pt x="1768" y="426"/>
                    <a:pt x="2235" y="526"/>
                    <a:pt x="2669" y="660"/>
                  </a:cubicBezTo>
                  <a:cubicBezTo>
                    <a:pt x="3236" y="860"/>
                    <a:pt x="3770" y="1060"/>
                    <a:pt x="4303" y="1293"/>
                  </a:cubicBezTo>
                  <a:cubicBezTo>
                    <a:pt x="5237" y="1727"/>
                    <a:pt x="6171" y="2227"/>
                    <a:pt x="7105" y="2794"/>
                  </a:cubicBezTo>
                  <a:cubicBezTo>
                    <a:pt x="7439" y="3061"/>
                    <a:pt x="7839" y="3261"/>
                    <a:pt x="8239" y="3428"/>
                  </a:cubicBezTo>
                  <a:cubicBezTo>
                    <a:pt x="8273" y="3395"/>
                    <a:pt x="7906" y="3028"/>
                    <a:pt x="7239" y="2561"/>
                  </a:cubicBezTo>
                  <a:cubicBezTo>
                    <a:pt x="6338" y="1927"/>
                    <a:pt x="5437" y="1360"/>
                    <a:pt x="4437" y="926"/>
                  </a:cubicBezTo>
                  <a:cubicBezTo>
                    <a:pt x="3903" y="660"/>
                    <a:pt x="3336" y="459"/>
                    <a:pt x="2769" y="293"/>
                  </a:cubicBezTo>
                  <a:cubicBezTo>
                    <a:pt x="2302" y="193"/>
                    <a:pt x="1835" y="92"/>
                    <a:pt x="1335" y="59"/>
                  </a:cubicBezTo>
                  <a:cubicBezTo>
                    <a:pt x="1164" y="20"/>
                    <a:pt x="987" y="1"/>
                    <a:pt x="8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817;p85">
              <a:extLst>
                <a:ext uri="{FF2B5EF4-FFF2-40B4-BE49-F238E27FC236}">
                  <a16:creationId xmlns:a16="http://schemas.microsoft.com/office/drawing/2014/main" id="{F6BBC718-2275-7718-4E00-74ED9C0C01AD}"/>
                </a:ext>
              </a:extLst>
            </p:cNvPr>
            <p:cNvSpPr/>
            <p:nvPr/>
          </p:nvSpPr>
          <p:spPr>
            <a:xfrm>
              <a:off x="3291050" y="4251575"/>
              <a:ext cx="215175" cy="177700"/>
            </a:xfrm>
            <a:custGeom>
              <a:avLst/>
              <a:gdLst/>
              <a:ahLst/>
              <a:cxnLst/>
              <a:rect l="l" t="t" r="r" b="b"/>
              <a:pathLst>
                <a:path w="8607" h="7108" extrusionOk="0">
                  <a:moveTo>
                    <a:pt x="388" y="1"/>
                  </a:moveTo>
                  <a:cubicBezTo>
                    <a:pt x="139" y="1"/>
                    <a:pt x="1" y="38"/>
                    <a:pt x="1" y="69"/>
                  </a:cubicBezTo>
                  <a:cubicBezTo>
                    <a:pt x="1" y="102"/>
                    <a:pt x="634" y="135"/>
                    <a:pt x="1602" y="502"/>
                  </a:cubicBezTo>
                  <a:cubicBezTo>
                    <a:pt x="2803" y="1069"/>
                    <a:pt x="3937" y="1803"/>
                    <a:pt x="4904" y="2737"/>
                  </a:cubicBezTo>
                  <a:cubicBezTo>
                    <a:pt x="7222" y="4824"/>
                    <a:pt x="8456" y="7107"/>
                    <a:pt x="8571" y="7107"/>
                  </a:cubicBezTo>
                  <a:cubicBezTo>
                    <a:pt x="8572" y="7107"/>
                    <a:pt x="8573" y="7107"/>
                    <a:pt x="8573" y="7107"/>
                  </a:cubicBezTo>
                  <a:cubicBezTo>
                    <a:pt x="8607" y="7107"/>
                    <a:pt x="8373" y="6473"/>
                    <a:pt x="7806" y="5573"/>
                  </a:cubicBezTo>
                  <a:cubicBezTo>
                    <a:pt x="7072" y="4405"/>
                    <a:pt x="6172" y="3338"/>
                    <a:pt x="5171" y="2437"/>
                  </a:cubicBezTo>
                  <a:cubicBezTo>
                    <a:pt x="4170" y="1470"/>
                    <a:pt x="2969" y="736"/>
                    <a:pt x="1702" y="236"/>
                  </a:cubicBezTo>
                  <a:cubicBezTo>
                    <a:pt x="1139" y="54"/>
                    <a:pt x="685" y="1"/>
                    <a:pt x="3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818;p85">
              <a:extLst>
                <a:ext uri="{FF2B5EF4-FFF2-40B4-BE49-F238E27FC236}">
                  <a16:creationId xmlns:a16="http://schemas.microsoft.com/office/drawing/2014/main" id="{777C22EA-0C9A-FCC1-C63E-A339F6AD5AA4}"/>
                </a:ext>
              </a:extLst>
            </p:cNvPr>
            <p:cNvSpPr/>
            <p:nvPr/>
          </p:nvSpPr>
          <p:spPr>
            <a:xfrm>
              <a:off x="3210150" y="4344050"/>
              <a:ext cx="95725" cy="73025"/>
            </a:xfrm>
            <a:custGeom>
              <a:avLst/>
              <a:gdLst/>
              <a:ahLst/>
              <a:cxnLst/>
              <a:rect l="l" t="t" r="r" b="b"/>
              <a:pathLst>
                <a:path w="3829" h="2921" extrusionOk="0">
                  <a:moveTo>
                    <a:pt x="1919" y="1"/>
                  </a:moveTo>
                  <a:cubicBezTo>
                    <a:pt x="1609" y="1"/>
                    <a:pt x="1297" y="99"/>
                    <a:pt x="1035" y="306"/>
                  </a:cubicBezTo>
                  <a:cubicBezTo>
                    <a:pt x="1" y="1106"/>
                    <a:pt x="468" y="2741"/>
                    <a:pt x="1735" y="2908"/>
                  </a:cubicBezTo>
                  <a:cubicBezTo>
                    <a:pt x="1804" y="2917"/>
                    <a:pt x="1872" y="2921"/>
                    <a:pt x="1937" y="2921"/>
                  </a:cubicBezTo>
                  <a:cubicBezTo>
                    <a:pt x="3120" y="2921"/>
                    <a:pt x="3828" y="1552"/>
                    <a:pt x="3070" y="573"/>
                  </a:cubicBezTo>
                  <a:cubicBezTo>
                    <a:pt x="2795" y="200"/>
                    <a:pt x="2360" y="1"/>
                    <a:pt x="19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819;p85">
              <a:extLst>
                <a:ext uri="{FF2B5EF4-FFF2-40B4-BE49-F238E27FC236}">
                  <a16:creationId xmlns:a16="http://schemas.microsoft.com/office/drawing/2014/main" id="{D2AC555F-8586-1963-5B3E-A181A8E6F1B6}"/>
                </a:ext>
              </a:extLst>
            </p:cNvPr>
            <p:cNvSpPr/>
            <p:nvPr/>
          </p:nvSpPr>
          <p:spPr>
            <a:xfrm>
              <a:off x="3476175" y="3733775"/>
              <a:ext cx="1082475" cy="1086200"/>
            </a:xfrm>
            <a:custGeom>
              <a:avLst/>
              <a:gdLst/>
              <a:ahLst/>
              <a:cxnLst/>
              <a:rect l="l" t="t" r="r" b="b"/>
              <a:pathLst>
                <a:path w="43299" h="43448" extrusionOk="0">
                  <a:moveTo>
                    <a:pt x="12942" y="0"/>
                  </a:moveTo>
                  <a:cubicBezTo>
                    <a:pt x="10374" y="0"/>
                    <a:pt x="7778" y="744"/>
                    <a:pt x="5705" y="2101"/>
                  </a:cubicBezTo>
                  <a:cubicBezTo>
                    <a:pt x="3170" y="3769"/>
                    <a:pt x="1402" y="6304"/>
                    <a:pt x="701" y="9239"/>
                  </a:cubicBezTo>
                  <a:cubicBezTo>
                    <a:pt x="1" y="12608"/>
                    <a:pt x="935" y="16077"/>
                    <a:pt x="2202" y="19246"/>
                  </a:cubicBezTo>
                  <a:cubicBezTo>
                    <a:pt x="3537" y="22715"/>
                    <a:pt x="5271" y="26018"/>
                    <a:pt x="7306" y="29087"/>
                  </a:cubicBezTo>
                  <a:lnTo>
                    <a:pt x="14011" y="41729"/>
                  </a:lnTo>
                  <a:cubicBezTo>
                    <a:pt x="16746" y="42396"/>
                    <a:pt x="19515" y="42930"/>
                    <a:pt x="22317" y="43263"/>
                  </a:cubicBezTo>
                  <a:cubicBezTo>
                    <a:pt x="23351" y="43385"/>
                    <a:pt x="24369" y="43448"/>
                    <a:pt x="25370" y="43448"/>
                  </a:cubicBezTo>
                  <a:cubicBezTo>
                    <a:pt x="29313" y="43448"/>
                    <a:pt x="33009" y="42476"/>
                    <a:pt x="36494" y="40295"/>
                  </a:cubicBezTo>
                  <a:cubicBezTo>
                    <a:pt x="40396" y="37860"/>
                    <a:pt x="43298" y="34457"/>
                    <a:pt x="42998" y="29654"/>
                  </a:cubicBezTo>
                  <a:cubicBezTo>
                    <a:pt x="42611" y="24293"/>
                    <a:pt x="36658" y="22309"/>
                    <a:pt x="31981" y="22309"/>
                  </a:cubicBezTo>
                  <a:cubicBezTo>
                    <a:pt x="31827" y="22309"/>
                    <a:pt x="31674" y="22311"/>
                    <a:pt x="31523" y="22315"/>
                  </a:cubicBezTo>
                  <a:cubicBezTo>
                    <a:pt x="28655" y="22415"/>
                    <a:pt x="25619" y="22982"/>
                    <a:pt x="23584" y="25017"/>
                  </a:cubicBezTo>
                  <a:cubicBezTo>
                    <a:pt x="26586" y="18179"/>
                    <a:pt x="26153" y="9106"/>
                    <a:pt x="21049" y="3368"/>
                  </a:cubicBezTo>
                  <a:cubicBezTo>
                    <a:pt x="19003" y="1050"/>
                    <a:pt x="15992" y="0"/>
                    <a:pt x="129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820;p85">
              <a:extLst>
                <a:ext uri="{FF2B5EF4-FFF2-40B4-BE49-F238E27FC236}">
                  <a16:creationId xmlns:a16="http://schemas.microsoft.com/office/drawing/2014/main" id="{E8C23F2C-2A43-3401-3FF2-29395CB15D81}"/>
                </a:ext>
              </a:extLst>
            </p:cNvPr>
            <p:cNvSpPr/>
            <p:nvPr/>
          </p:nvSpPr>
          <p:spPr>
            <a:xfrm>
              <a:off x="3245175" y="4213500"/>
              <a:ext cx="90775" cy="73375"/>
            </a:xfrm>
            <a:custGeom>
              <a:avLst/>
              <a:gdLst/>
              <a:ahLst/>
              <a:cxnLst/>
              <a:rect l="l" t="t" r="r" b="b"/>
              <a:pathLst>
                <a:path w="3631" h="2935" extrusionOk="0">
                  <a:moveTo>
                    <a:pt x="1810" y="1"/>
                  </a:moveTo>
                  <a:cubicBezTo>
                    <a:pt x="1591" y="1"/>
                    <a:pt x="1371" y="51"/>
                    <a:pt x="1168" y="157"/>
                  </a:cubicBezTo>
                  <a:cubicBezTo>
                    <a:pt x="1" y="758"/>
                    <a:pt x="134" y="2426"/>
                    <a:pt x="1369" y="2859"/>
                  </a:cubicBezTo>
                  <a:cubicBezTo>
                    <a:pt x="1528" y="2911"/>
                    <a:pt x="1684" y="2935"/>
                    <a:pt x="1836" y="2935"/>
                  </a:cubicBezTo>
                  <a:cubicBezTo>
                    <a:pt x="2859" y="2935"/>
                    <a:pt x="3631" y="1842"/>
                    <a:pt x="3136" y="825"/>
                  </a:cubicBezTo>
                  <a:cubicBezTo>
                    <a:pt x="2876" y="303"/>
                    <a:pt x="2346" y="1"/>
                    <a:pt x="18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821;p85">
              <a:extLst>
                <a:ext uri="{FF2B5EF4-FFF2-40B4-BE49-F238E27FC236}">
                  <a16:creationId xmlns:a16="http://schemas.microsoft.com/office/drawing/2014/main" id="{E8A580FB-3A1F-DD32-9E19-3DDEBC363022}"/>
                </a:ext>
              </a:extLst>
            </p:cNvPr>
            <p:cNvSpPr/>
            <p:nvPr/>
          </p:nvSpPr>
          <p:spPr>
            <a:xfrm>
              <a:off x="3584600" y="3905900"/>
              <a:ext cx="346100" cy="521700"/>
            </a:xfrm>
            <a:custGeom>
              <a:avLst/>
              <a:gdLst/>
              <a:ahLst/>
              <a:cxnLst/>
              <a:rect l="l" t="t" r="r" b="b"/>
              <a:pathLst>
                <a:path w="13844" h="20868" extrusionOk="0">
                  <a:moveTo>
                    <a:pt x="11751" y="1"/>
                  </a:moveTo>
                  <a:cubicBezTo>
                    <a:pt x="11576" y="1"/>
                    <a:pt x="11403" y="27"/>
                    <a:pt x="11242" y="86"/>
                  </a:cubicBezTo>
                  <a:cubicBezTo>
                    <a:pt x="9607" y="486"/>
                    <a:pt x="8206" y="1520"/>
                    <a:pt x="7339" y="2988"/>
                  </a:cubicBezTo>
                  <a:cubicBezTo>
                    <a:pt x="6505" y="4456"/>
                    <a:pt x="6005" y="6090"/>
                    <a:pt x="5904" y="7758"/>
                  </a:cubicBezTo>
                  <a:cubicBezTo>
                    <a:pt x="5071" y="5656"/>
                    <a:pt x="4036" y="3655"/>
                    <a:pt x="2736" y="1820"/>
                  </a:cubicBezTo>
                  <a:cubicBezTo>
                    <a:pt x="2469" y="1453"/>
                    <a:pt x="2135" y="1053"/>
                    <a:pt x="1701" y="1053"/>
                  </a:cubicBezTo>
                  <a:cubicBezTo>
                    <a:pt x="1688" y="1052"/>
                    <a:pt x="1674" y="1052"/>
                    <a:pt x="1660" y="1052"/>
                  </a:cubicBezTo>
                  <a:cubicBezTo>
                    <a:pt x="1084" y="1052"/>
                    <a:pt x="731" y="1733"/>
                    <a:pt x="601" y="2287"/>
                  </a:cubicBezTo>
                  <a:cubicBezTo>
                    <a:pt x="0" y="4489"/>
                    <a:pt x="267" y="6857"/>
                    <a:pt x="834" y="9059"/>
                  </a:cubicBezTo>
                  <a:cubicBezTo>
                    <a:pt x="1935" y="13362"/>
                    <a:pt x="4270" y="17298"/>
                    <a:pt x="6838" y="20867"/>
                  </a:cubicBezTo>
                  <a:cubicBezTo>
                    <a:pt x="6772" y="20767"/>
                    <a:pt x="8706" y="18099"/>
                    <a:pt x="8840" y="17865"/>
                  </a:cubicBezTo>
                  <a:cubicBezTo>
                    <a:pt x="9640" y="16531"/>
                    <a:pt x="10508" y="15263"/>
                    <a:pt x="11175" y="13829"/>
                  </a:cubicBezTo>
                  <a:cubicBezTo>
                    <a:pt x="12042" y="12061"/>
                    <a:pt x="12743" y="10226"/>
                    <a:pt x="13310" y="8358"/>
                  </a:cubicBezTo>
                  <a:cubicBezTo>
                    <a:pt x="13677" y="7024"/>
                    <a:pt x="13843" y="5656"/>
                    <a:pt x="13843" y="4255"/>
                  </a:cubicBezTo>
                  <a:cubicBezTo>
                    <a:pt x="13843" y="3088"/>
                    <a:pt x="13677" y="720"/>
                    <a:pt x="12409" y="119"/>
                  </a:cubicBezTo>
                  <a:cubicBezTo>
                    <a:pt x="12203" y="44"/>
                    <a:pt x="11976" y="1"/>
                    <a:pt x="117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822;p85">
              <a:extLst>
                <a:ext uri="{FF2B5EF4-FFF2-40B4-BE49-F238E27FC236}">
                  <a16:creationId xmlns:a16="http://schemas.microsoft.com/office/drawing/2014/main" id="{9FD82DA0-CBEB-189A-BA35-A90C2396F280}"/>
                </a:ext>
              </a:extLst>
            </p:cNvPr>
            <p:cNvSpPr/>
            <p:nvPr/>
          </p:nvSpPr>
          <p:spPr>
            <a:xfrm>
              <a:off x="3783900" y="4108575"/>
              <a:ext cx="261050" cy="355725"/>
            </a:xfrm>
            <a:custGeom>
              <a:avLst/>
              <a:gdLst/>
              <a:ahLst/>
              <a:cxnLst/>
              <a:rect l="l" t="t" r="r" b="b"/>
              <a:pathLst>
                <a:path w="10442" h="14229" extrusionOk="0">
                  <a:moveTo>
                    <a:pt x="9287" y="0"/>
                  </a:moveTo>
                  <a:cubicBezTo>
                    <a:pt x="9211" y="0"/>
                    <a:pt x="9128" y="17"/>
                    <a:pt x="9040" y="51"/>
                  </a:cubicBezTo>
                  <a:cubicBezTo>
                    <a:pt x="8507" y="285"/>
                    <a:pt x="8073" y="1352"/>
                    <a:pt x="7840" y="1853"/>
                  </a:cubicBezTo>
                  <a:cubicBezTo>
                    <a:pt x="7539" y="2453"/>
                    <a:pt x="7306" y="3120"/>
                    <a:pt x="7006" y="3754"/>
                  </a:cubicBezTo>
                  <a:cubicBezTo>
                    <a:pt x="6372" y="5055"/>
                    <a:pt x="5705" y="6322"/>
                    <a:pt x="4971" y="7557"/>
                  </a:cubicBezTo>
                  <a:cubicBezTo>
                    <a:pt x="4237" y="8758"/>
                    <a:pt x="3436" y="9958"/>
                    <a:pt x="2636" y="11059"/>
                  </a:cubicBezTo>
                  <a:cubicBezTo>
                    <a:pt x="1835" y="12160"/>
                    <a:pt x="868" y="13161"/>
                    <a:pt x="1" y="14228"/>
                  </a:cubicBezTo>
                  <a:cubicBezTo>
                    <a:pt x="1869" y="13561"/>
                    <a:pt x="3637" y="12660"/>
                    <a:pt x="5238" y="11459"/>
                  </a:cubicBezTo>
                  <a:cubicBezTo>
                    <a:pt x="6639" y="10425"/>
                    <a:pt x="7840" y="9158"/>
                    <a:pt x="8807" y="7723"/>
                  </a:cubicBezTo>
                  <a:cubicBezTo>
                    <a:pt x="9741" y="6189"/>
                    <a:pt x="10441" y="4521"/>
                    <a:pt x="10375" y="2720"/>
                  </a:cubicBezTo>
                  <a:cubicBezTo>
                    <a:pt x="10344" y="2137"/>
                    <a:pt x="10172" y="0"/>
                    <a:pt x="92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823;p85">
              <a:extLst>
                <a:ext uri="{FF2B5EF4-FFF2-40B4-BE49-F238E27FC236}">
                  <a16:creationId xmlns:a16="http://schemas.microsoft.com/office/drawing/2014/main" id="{C5CCFD18-163B-20B9-4102-B1A1981B56BD}"/>
                </a:ext>
              </a:extLst>
            </p:cNvPr>
            <p:cNvSpPr/>
            <p:nvPr/>
          </p:nvSpPr>
          <p:spPr>
            <a:xfrm>
              <a:off x="3957350" y="3892150"/>
              <a:ext cx="86775" cy="203550"/>
            </a:xfrm>
            <a:custGeom>
              <a:avLst/>
              <a:gdLst/>
              <a:ahLst/>
              <a:cxnLst/>
              <a:rect l="l" t="t" r="r" b="b"/>
              <a:pathLst>
                <a:path w="3471" h="8142" extrusionOk="0">
                  <a:moveTo>
                    <a:pt x="993" y="1"/>
                  </a:moveTo>
                  <a:cubicBezTo>
                    <a:pt x="985" y="1"/>
                    <a:pt x="976" y="1"/>
                    <a:pt x="968" y="2"/>
                  </a:cubicBezTo>
                  <a:cubicBezTo>
                    <a:pt x="168" y="2"/>
                    <a:pt x="435" y="2904"/>
                    <a:pt x="435" y="3471"/>
                  </a:cubicBezTo>
                  <a:cubicBezTo>
                    <a:pt x="401" y="5072"/>
                    <a:pt x="435" y="6573"/>
                    <a:pt x="1" y="8141"/>
                  </a:cubicBezTo>
                  <a:cubicBezTo>
                    <a:pt x="401" y="7941"/>
                    <a:pt x="735" y="7674"/>
                    <a:pt x="968" y="7307"/>
                  </a:cubicBezTo>
                  <a:cubicBezTo>
                    <a:pt x="2436" y="5506"/>
                    <a:pt x="3470" y="2871"/>
                    <a:pt x="1902" y="803"/>
                  </a:cubicBezTo>
                  <a:cubicBezTo>
                    <a:pt x="1740" y="575"/>
                    <a:pt x="1293" y="1"/>
                    <a:pt x="9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824;p85">
              <a:extLst>
                <a:ext uri="{FF2B5EF4-FFF2-40B4-BE49-F238E27FC236}">
                  <a16:creationId xmlns:a16="http://schemas.microsoft.com/office/drawing/2014/main" id="{0C77C25F-937D-1618-4153-8FCE6FD6EE12}"/>
                </a:ext>
              </a:extLst>
            </p:cNvPr>
            <p:cNvSpPr/>
            <p:nvPr/>
          </p:nvSpPr>
          <p:spPr>
            <a:xfrm>
              <a:off x="3866450" y="4514925"/>
              <a:ext cx="494550" cy="195375"/>
            </a:xfrm>
            <a:custGeom>
              <a:avLst/>
              <a:gdLst/>
              <a:ahLst/>
              <a:cxnLst/>
              <a:rect l="l" t="t" r="r" b="b"/>
              <a:pathLst>
                <a:path w="19782" h="7815" extrusionOk="0">
                  <a:moveTo>
                    <a:pt x="10758" y="0"/>
                  </a:moveTo>
                  <a:cubicBezTo>
                    <a:pt x="9348" y="0"/>
                    <a:pt x="7929" y="155"/>
                    <a:pt x="6539" y="309"/>
                  </a:cubicBezTo>
                  <a:cubicBezTo>
                    <a:pt x="4634" y="514"/>
                    <a:pt x="2703" y="900"/>
                    <a:pt x="792" y="900"/>
                  </a:cubicBezTo>
                  <a:cubicBezTo>
                    <a:pt x="528" y="900"/>
                    <a:pt x="264" y="892"/>
                    <a:pt x="1" y="876"/>
                  </a:cubicBezTo>
                  <a:lnTo>
                    <a:pt x="1" y="876"/>
                  </a:lnTo>
                  <a:cubicBezTo>
                    <a:pt x="1168" y="2010"/>
                    <a:pt x="2403" y="3011"/>
                    <a:pt x="3704" y="3912"/>
                  </a:cubicBezTo>
                  <a:cubicBezTo>
                    <a:pt x="5138" y="4946"/>
                    <a:pt x="6706" y="5813"/>
                    <a:pt x="8340" y="6480"/>
                  </a:cubicBezTo>
                  <a:cubicBezTo>
                    <a:pt x="10041" y="7214"/>
                    <a:pt x="11876" y="7648"/>
                    <a:pt x="13711" y="7814"/>
                  </a:cubicBezTo>
                  <a:lnTo>
                    <a:pt x="14511" y="7814"/>
                  </a:lnTo>
                  <a:cubicBezTo>
                    <a:pt x="15779" y="7781"/>
                    <a:pt x="17147" y="7614"/>
                    <a:pt x="18214" y="6914"/>
                  </a:cubicBezTo>
                  <a:cubicBezTo>
                    <a:pt x="18848" y="6480"/>
                    <a:pt x="19782" y="5746"/>
                    <a:pt x="19748" y="4946"/>
                  </a:cubicBezTo>
                  <a:cubicBezTo>
                    <a:pt x="19682" y="4112"/>
                    <a:pt x="18914" y="3111"/>
                    <a:pt x="18314" y="2577"/>
                  </a:cubicBezTo>
                  <a:cubicBezTo>
                    <a:pt x="17480" y="1844"/>
                    <a:pt x="16513" y="1243"/>
                    <a:pt x="15479" y="843"/>
                  </a:cubicBezTo>
                  <a:cubicBezTo>
                    <a:pt x="14645" y="509"/>
                    <a:pt x="13777" y="276"/>
                    <a:pt x="12910" y="142"/>
                  </a:cubicBezTo>
                  <a:cubicBezTo>
                    <a:pt x="12199" y="41"/>
                    <a:pt x="11480" y="0"/>
                    <a:pt x="107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825;p85">
              <a:extLst>
                <a:ext uri="{FF2B5EF4-FFF2-40B4-BE49-F238E27FC236}">
                  <a16:creationId xmlns:a16="http://schemas.microsoft.com/office/drawing/2014/main" id="{BF44BF4A-7C65-060F-94A3-2EC125C69DBF}"/>
                </a:ext>
              </a:extLst>
            </p:cNvPr>
            <p:cNvSpPr/>
            <p:nvPr/>
          </p:nvSpPr>
          <p:spPr>
            <a:xfrm>
              <a:off x="4320125" y="4399150"/>
              <a:ext cx="125950" cy="123400"/>
            </a:xfrm>
            <a:custGeom>
              <a:avLst/>
              <a:gdLst/>
              <a:ahLst/>
              <a:cxnLst/>
              <a:rect l="l" t="t" r="r" b="b"/>
              <a:pathLst>
                <a:path w="5038" h="4936" extrusionOk="0">
                  <a:moveTo>
                    <a:pt x="2538" y="0"/>
                  </a:moveTo>
                  <a:cubicBezTo>
                    <a:pt x="1352" y="0"/>
                    <a:pt x="157" y="760"/>
                    <a:pt x="67" y="2071"/>
                  </a:cubicBezTo>
                  <a:cubicBezTo>
                    <a:pt x="0" y="2905"/>
                    <a:pt x="300" y="3706"/>
                    <a:pt x="901" y="4306"/>
                  </a:cubicBezTo>
                  <a:cubicBezTo>
                    <a:pt x="1336" y="4717"/>
                    <a:pt x="1912" y="4936"/>
                    <a:pt x="2500" y="4936"/>
                  </a:cubicBezTo>
                  <a:cubicBezTo>
                    <a:pt x="2724" y="4936"/>
                    <a:pt x="2949" y="4904"/>
                    <a:pt x="3169" y="4840"/>
                  </a:cubicBezTo>
                  <a:cubicBezTo>
                    <a:pt x="3403" y="4773"/>
                    <a:pt x="3603" y="4673"/>
                    <a:pt x="3803" y="4540"/>
                  </a:cubicBezTo>
                  <a:cubicBezTo>
                    <a:pt x="4437" y="4106"/>
                    <a:pt x="4870" y="3372"/>
                    <a:pt x="4970" y="2605"/>
                  </a:cubicBezTo>
                  <a:cubicBezTo>
                    <a:pt x="5037" y="1805"/>
                    <a:pt x="4704" y="1037"/>
                    <a:pt x="4103" y="537"/>
                  </a:cubicBezTo>
                  <a:cubicBezTo>
                    <a:pt x="3663" y="172"/>
                    <a:pt x="3101" y="0"/>
                    <a:pt x="25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826;p85">
              <a:extLst>
                <a:ext uri="{FF2B5EF4-FFF2-40B4-BE49-F238E27FC236}">
                  <a16:creationId xmlns:a16="http://schemas.microsoft.com/office/drawing/2014/main" id="{2637C281-ABDB-8E30-5541-9458B5E99B9B}"/>
                </a:ext>
              </a:extLst>
            </p:cNvPr>
            <p:cNvSpPr/>
            <p:nvPr/>
          </p:nvSpPr>
          <p:spPr>
            <a:xfrm>
              <a:off x="3959850" y="4372525"/>
              <a:ext cx="331100" cy="103450"/>
            </a:xfrm>
            <a:custGeom>
              <a:avLst/>
              <a:gdLst/>
              <a:ahLst/>
              <a:cxnLst/>
              <a:rect l="l" t="t" r="r" b="b"/>
              <a:pathLst>
                <a:path w="13244" h="4138" extrusionOk="0">
                  <a:moveTo>
                    <a:pt x="9692" y="0"/>
                  </a:moveTo>
                  <a:cubicBezTo>
                    <a:pt x="8546" y="0"/>
                    <a:pt x="7400" y="176"/>
                    <a:pt x="6305" y="535"/>
                  </a:cubicBezTo>
                  <a:cubicBezTo>
                    <a:pt x="5071" y="901"/>
                    <a:pt x="3904" y="1435"/>
                    <a:pt x="2803" y="2102"/>
                  </a:cubicBezTo>
                  <a:cubicBezTo>
                    <a:pt x="1836" y="2736"/>
                    <a:pt x="802" y="3303"/>
                    <a:pt x="1" y="4137"/>
                  </a:cubicBezTo>
                  <a:cubicBezTo>
                    <a:pt x="935" y="3804"/>
                    <a:pt x="1936" y="3603"/>
                    <a:pt x="2970" y="3570"/>
                  </a:cubicBezTo>
                  <a:cubicBezTo>
                    <a:pt x="3681" y="3570"/>
                    <a:pt x="4408" y="3585"/>
                    <a:pt x="5139" y="3585"/>
                  </a:cubicBezTo>
                  <a:cubicBezTo>
                    <a:pt x="5505" y="3585"/>
                    <a:pt x="5872" y="3581"/>
                    <a:pt x="6239" y="3570"/>
                  </a:cubicBezTo>
                  <a:cubicBezTo>
                    <a:pt x="7706" y="3537"/>
                    <a:pt x="9141" y="3236"/>
                    <a:pt x="10542" y="2736"/>
                  </a:cubicBezTo>
                  <a:cubicBezTo>
                    <a:pt x="11543" y="2436"/>
                    <a:pt x="12410" y="1869"/>
                    <a:pt x="13110" y="1068"/>
                  </a:cubicBezTo>
                  <a:cubicBezTo>
                    <a:pt x="13210" y="968"/>
                    <a:pt x="13244" y="835"/>
                    <a:pt x="13210" y="668"/>
                  </a:cubicBezTo>
                  <a:cubicBezTo>
                    <a:pt x="13144" y="568"/>
                    <a:pt x="13044" y="501"/>
                    <a:pt x="12910" y="468"/>
                  </a:cubicBezTo>
                  <a:cubicBezTo>
                    <a:pt x="11869" y="159"/>
                    <a:pt x="10781" y="0"/>
                    <a:pt x="96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827;p85">
              <a:extLst>
                <a:ext uri="{FF2B5EF4-FFF2-40B4-BE49-F238E27FC236}">
                  <a16:creationId xmlns:a16="http://schemas.microsoft.com/office/drawing/2014/main" id="{2B991629-1123-9D1A-0146-048AA0D291A3}"/>
                </a:ext>
              </a:extLst>
            </p:cNvPr>
            <p:cNvSpPr/>
            <p:nvPr/>
          </p:nvSpPr>
          <p:spPr>
            <a:xfrm>
              <a:off x="3443650" y="4362350"/>
              <a:ext cx="626325" cy="623000"/>
            </a:xfrm>
            <a:custGeom>
              <a:avLst/>
              <a:gdLst/>
              <a:ahLst/>
              <a:cxnLst/>
              <a:rect l="l" t="t" r="r" b="b"/>
              <a:pathLst>
                <a:path w="25053" h="24920" extrusionOk="0">
                  <a:moveTo>
                    <a:pt x="4165" y="1"/>
                  </a:moveTo>
                  <a:cubicBezTo>
                    <a:pt x="3397" y="1"/>
                    <a:pt x="2596" y="292"/>
                    <a:pt x="1769" y="1008"/>
                  </a:cubicBezTo>
                  <a:cubicBezTo>
                    <a:pt x="468" y="2109"/>
                    <a:pt x="1" y="3944"/>
                    <a:pt x="134" y="5612"/>
                  </a:cubicBezTo>
                  <a:cubicBezTo>
                    <a:pt x="301" y="7279"/>
                    <a:pt x="1035" y="8847"/>
                    <a:pt x="1902" y="10282"/>
                  </a:cubicBezTo>
                  <a:cubicBezTo>
                    <a:pt x="3737" y="13217"/>
                    <a:pt x="5938" y="15919"/>
                    <a:pt x="8474" y="18287"/>
                  </a:cubicBezTo>
                  <a:cubicBezTo>
                    <a:pt x="10208" y="20055"/>
                    <a:pt x="12143" y="21623"/>
                    <a:pt x="14211" y="22991"/>
                  </a:cubicBezTo>
                  <a:cubicBezTo>
                    <a:pt x="15938" y="24051"/>
                    <a:pt x="17886" y="24919"/>
                    <a:pt x="19878" y="24919"/>
                  </a:cubicBezTo>
                  <a:cubicBezTo>
                    <a:pt x="20079" y="24919"/>
                    <a:pt x="20281" y="24910"/>
                    <a:pt x="20482" y="24892"/>
                  </a:cubicBezTo>
                  <a:cubicBezTo>
                    <a:pt x="22684" y="24658"/>
                    <a:pt x="24852" y="22957"/>
                    <a:pt x="24952" y="20722"/>
                  </a:cubicBezTo>
                  <a:cubicBezTo>
                    <a:pt x="25052" y="18888"/>
                    <a:pt x="24185" y="17854"/>
                    <a:pt x="22784" y="16920"/>
                  </a:cubicBezTo>
                  <a:cubicBezTo>
                    <a:pt x="22050" y="16386"/>
                    <a:pt x="21316" y="15819"/>
                    <a:pt x="20649" y="15218"/>
                  </a:cubicBezTo>
                  <a:cubicBezTo>
                    <a:pt x="19848" y="14451"/>
                    <a:pt x="19081" y="13651"/>
                    <a:pt x="18314" y="12917"/>
                  </a:cubicBezTo>
                  <a:cubicBezTo>
                    <a:pt x="15412" y="10081"/>
                    <a:pt x="12677" y="7079"/>
                    <a:pt x="9908" y="4110"/>
                  </a:cubicBezTo>
                  <a:cubicBezTo>
                    <a:pt x="8368" y="2472"/>
                    <a:pt x="6404" y="1"/>
                    <a:pt x="41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828;p85">
              <a:extLst>
                <a:ext uri="{FF2B5EF4-FFF2-40B4-BE49-F238E27FC236}">
                  <a16:creationId xmlns:a16="http://schemas.microsoft.com/office/drawing/2014/main" id="{BFFA20B4-9DBA-1209-BCE9-5E58DA90843D}"/>
                </a:ext>
              </a:extLst>
            </p:cNvPr>
            <p:cNvSpPr/>
            <p:nvPr/>
          </p:nvSpPr>
          <p:spPr>
            <a:xfrm>
              <a:off x="3454500" y="4389200"/>
              <a:ext cx="167650" cy="160150"/>
            </a:xfrm>
            <a:custGeom>
              <a:avLst/>
              <a:gdLst/>
              <a:ahLst/>
              <a:cxnLst/>
              <a:rect l="l" t="t" r="r" b="b"/>
              <a:pathLst>
                <a:path w="6706" h="6406" extrusionOk="0">
                  <a:moveTo>
                    <a:pt x="6405" y="1"/>
                  </a:moveTo>
                  <a:cubicBezTo>
                    <a:pt x="5571" y="1135"/>
                    <a:pt x="4637" y="2236"/>
                    <a:pt x="3603" y="3203"/>
                  </a:cubicBezTo>
                  <a:cubicBezTo>
                    <a:pt x="2502" y="4237"/>
                    <a:pt x="1301" y="5205"/>
                    <a:pt x="1" y="6005"/>
                  </a:cubicBezTo>
                  <a:cubicBezTo>
                    <a:pt x="34" y="6139"/>
                    <a:pt x="101" y="6272"/>
                    <a:pt x="134" y="6406"/>
                  </a:cubicBezTo>
                  <a:cubicBezTo>
                    <a:pt x="1468" y="5572"/>
                    <a:pt x="2736" y="4604"/>
                    <a:pt x="3870" y="3503"/>
                  </a:cubicBezTo>
                  <a:cubicBezTo>
                    <a:pt x="4937" y="2503"/>
                    <a:pt x="5871" y="1402"/>
                    <a:pt x="6705" y="234"/>
                  </a:cubicBezTo>
                  <a:cubicBezTo>
                    <a:pt x="6605" y="168"/>
                    <a:pt x="6505" y="68"/>
                    <a:pt x="64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829;p85">
              <a:extLst>
                <a:ext uri="{FF2B5EF4-FFF2-40B4-BE49-F238E27FC236}">
                  <a16:creationId xmlns:a16="http://schemas.microsoft.com/office/drawing/2014/main" id="{BC3F0EFE-E7C2-F932-F520-D4EFC836390A}"/>
                </a:ext>
              </a:extLst>
            </p:cNvPr>
            <p:cNvSpPr/>
            <p:nvPr/>
          </p:nvSpPr>
          <p:spPr>
            <a:xfrm>
              <a:off x="3508700" y="4475100"/>
              <a:ext cx="198500" cy="178500"/>
            </a:xfrm>
            <a:custGeom>
              <a:avLst/>
              <a:gdLst/>
              <a:ahLst/>
              <a:cxnLst/>
              <a:rect l="l" t="t" r="r" b="b"/>
              <a:pathLst>
                <a:path w="7940" h="7140" extrusionOk="0">
                  <a:moveTo>
                    <a:pt x="7673" y="1"/>
                  </a:moveTo>
                  <a:cubicBezTo>
                    <a:pt x="6806" y="1202"/>
                    <a:pt x="5838" y="2302"/>
                    <a:pt x="4771" y="3336"/>
                  </a:cubicBezTo>
                  <a:cubicBezTo>
                    <a:pt x="3303" y="4704"/>
                    <a:pt x="1702" y="5872"/>
                    <a:pt x="1" y="6872"/>
                  </a:cubicBezTo>
                  <a:lnTo>
                    <a:pt x="201" y="7139"/>
                  </a:lnTo>
                  <a:cubicBezTo>
                    <a:pt x="1969" y="6172"/>
                    <a:pt x="3570" y="5004"/>
                    <a:pt x="5038" y="3603"/>
                  </a:cubicBezTo>
                  <a:cubicBezTo>
                    <a:pt x="6105" y="2603"/>
                    <a:pt x="7072" y="1468"/>
                    <a:pt x="7940" y="268"/>
                  </a:cubicBezTo>
                  <a:lnTo>
                    <a:pt x="76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830;p85">
              <a:extLst>
                <a:ext uri="{FF2B5EF4-FFF2-40B4-BE49-F238E27FC236}">
                  <a16:creationId xmlns:a16="http://schemas.microsoft.com/office/drawing/2014/main" id="{92775EF7-165C-44A6-62BF-24741F329B33}"/>
                </a:ext>
              </a:extLst>
            </p:cNvPr>
            <p:cNvSpPr/>
            <p:nvPr/>
          </p:nvSpPr>
          <p:spPr>
            <a:xfrm>
              <a:off x="3581250" y="4564325"/>
              <a:ext cx="209350" cy="183500"/>
            </a:xfrm>
            <a:custGeom>
              <a:avLst/>
              <a:gdLst/>
              <a:ahLst/>
              <a:cxnLst/>
              <a:rect l="l" t="t" r="r" b="b"/>
              <a:pathLst>
                <a:path w="8374" h="7340" extrusionOk="0">
                  <a:moveTo>
                    <a:pt x="8107" y="1"/>
                  </a:moveTo>
                  <a:cubicBezTo>
                    <a:pt x="7239" y="1202"/>
                    <a:pt x="6272" y="2303"/>
                    <a:pt x="5205" y="3337"/>
                  </a:cubicBezTo>
                  <a:cubicBezTo>
                    <a:pt x="3637" y="4804"/>
                    <a:pt x="1869" y="6072"/>
                    <a:pt x="1" y="7073"/>
                  </a:cubicBezTo>
                  <a:cubicBezTo>
                    <a:pt x="68" y="7173"/>
                    <a:pt x="168" y="7273"/>
                    <a:pt x="234" y="7340"/>
                  </a:cubicBezTo>
                  <a:cubicBezTo>
                    <a:pt x="3470" y="5672"/>
                    <a:pt x="6272" y="3237"/>
                    <a:pt x="8373" y="268"/>
                  </a:cubicBezTo>
                  <a:lnTo>
                    <a:pt x="81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831;p85">
              <a:extLst>
                <a:ext uri="{FF2B5EF4-FFF2-40B4-BE49-F238E27FC236}">
                  <a16:creationId xmlns:a16="http://schemas.microsoft.com/office/drawing/2014/main" id="{9417AB44-CCC3-5A2B-DC02-516CF95EAB5A}"/>
                </a:ext>
              </a:extLst>
            </p:cNvPr>
            <p:cNvSpPr/>
            <p:nvPr/>
          </p:nvSpPr>
          <p:spPr>
            <a:xfrm>
              <a:off x="3666325" y="4651900"/>
              <a:ext cx="208500" cy="185150"/>
            </a:xfrm>
            <a:custGeom>
              <a:avLst/>
              <a:gdLst/>
              <a:ahLst/>
              <a:cxnLst/>
              <a:rect l="l" t="t" r="r" b="b"/>
              <a:pathLst>
                <a:path w="8340" h="7406" extrusionOk="0">
                  <a:moveTo>
                    <a:pt x="8073" y="0"/>
                  </a:moveTo>
                  <a:cubicBezTo>
                    <a:pt x="7205" y="1235"/>
                    <a:pt x="6205" y="2369"/>
                    <a:pt x="5104" y="3403"/>
                  </a:cubicBezTo>
                  <a:cubicBezTo>
                    <a:pt x="3569" y="4871"/>
                    <a:pt x="1835" y="6105"/>
                    <a:pt x="0" y="7139"/>
                  </a:cubicBezTo>
                  <a:lnTo>
                    <a:pt x="267" y="7406"/>
                  </a:lnTo>
                  <a:cubicBezTo>
                    <a:pt x="2135" y="6405"/>
                    <a:pt x="3836" y="5171"/>
                    <a:pt x="5404" y="3703"/>
                  </a:cubicBezTo>
                  <a:cubicBezTo>
                    <a:pt x="6472" y="2669"/>
                    <a:pt x="7472" y="1502"/>
                    <a:pt x="8340" y="301"/>
                  </a:cubicBezTo>
                  <a:lnTo>
                    <a:pt x="80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832;p85">
              <a:extLst>
                <a:ext uri="{FF2B5EF4-FFF2-40B4-BE49-F238E27FC236}">
                  <a16:creationId xmlns:a16="http://schemas.microsoft.com/office/drawing/2014/main" id="{2F8211AD-B523-01F6-47FE-8250110DA1F4}"/>
                </a:ext>
              </a:extLst>
            </p:cNvPr>
            <p:cNvSpPr/>
            <p:nvPr/>
          </p:nvSpPr>
          <p:spPr>
            <a:xfrm>
              <a:off x="3763050" y="4736950"/>
              <a:ext cx="198500" cy="181000"/>
            </a:xfrm>
            <a:custGeom>
              <a:avLst/>
              <a:gdLst/>
              <a:ahLst/>
              <a:cxnLst/>
              <a:rect l="l" t="t" r="r" b="b"/>
              <a:pathLst>
                <a:path w="7940" h="7240" extrusionOk="0">
                  <a:moveTo>
                    <a:pt x="7639" y="1"/>
                  </a:moveTo>
                  <a:cubicBezTo>
                    <a:pt x="6739" y="1302"/>
                    <a:pt x="5705" y="2503"/>
                    <a:pt x="4571" y="3570"/>
                  </a:cubicBezTo>
                  <a:cubicBezTo>
                    <a:pt x="3170" y="4904"/>
                    <a:pt x="1635" y="6039"/>
                    <a:pt x="1" y="7006"/>
                  </a:cubicBezTo>
                  <a:lnTo>
                    <a:pt x="301" y="7239"/>
                  </a:lnTo>
                  <a:cubicBezTo>
                    <a:pt x="1969" y="6305"/>
                    <a:pt x="3470" y="5171"/>
                    <a:pt x="4871" y="3870"/>
                  </a:cubicBezTo>
                  <a:cubicBezTo>
                    <a:pt x="6005" y="2770"/>
                    <a:pt x="7039" y="1569"/>
                    <a:pt x="7940" y="268"/>
                  </a:cubicBezTo>
                  <a:lnTo>
                    <a:pt x="7873" y="234"/>
                  </a:lnTo>
                  <a:lnTo>
                    <a:pt x="76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833;p85">
              <a:extLst>
                <a:ext uri="{FF2B5EF4-FFF2-40B4-BE49-F238E27FC236}">
                  <a16:creationId xmlns:a16="http://schemas.microsoft.com/office/drawing/2014/main" id="{C580ACCD-0E86-EED8-C045-6C98431DDFD5}"/>
                </a:ext>
              </a:extLst>
            </p:cNvPr>
            <p:cNvSpPr/>
            <p:nvPr/>
          </p:nvSpPr>
          <p:spPr>
            <a:xfrm>
              <a:off x="3884800" y="4814525"/>
              <a:ext cx="166825" cy="165975"/>
            </a:xfrm>
            <a:custGeom>
              <a:avLst/>
              <a:gdLst/>
              <a:ahLst/>
              <a:cxnLst/>
              <a:rect l="l" t="t" r="r" b="b"/>
              <a:pathLst>
                <a:path w="6673" h="6639" extrusionOk="0">
                  <a:moveTo>
                    <a:pt x="6439" y="0"/>
                  </a:moveTo>
                  <a:cubicBezTo>
                    <a:pt x="5471" y="1468"/>
                    <a:pt x="4304" y="2835"/>
                    <a:pt x="3036" y="4036"/>
                  </a:cubicBezTo>
                  <a:cubicBezTo>
                    <a:pt x="2069" y="4937"/>
                    <a:pt x="1068" y="5771"/>
                    <a:pt x="1" y="6505"/>
                  </a:cubicBezTo>
                  <a:cubicBezTo>
                    <a:pt x="168" y="6538"/>
                    <a:pt x="334" y="6605"/>
                    <a:pt x="501" y="6638"/>
                  </a:cubicBezTo>
                  <a:cubicBezTo>
                    <a:pt x="1502" y="5938"/>
                    <a:pt x="2436" y="5170"/>
                    <a:pt x="3303" y="4337"/>
                  </a:cubicBezTo>
                  <a:cubicBezTo>
                    <a:pt x="4571" y="3136"/>
                    <a:pt x="5705" y="1768"/>
                    <a:pt x="6672" y="300"/>
                  </a:cubicBezTo>
                  <a:cubicBezTo>
                    <a:pt x="6606" y="200"/>
                    <a:pt x="6539" y="100"/>
                    <a:pt x="64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Pretty Aesthetic Notes for School by Slidesgo">
  <a:themeElements>
    <a:clrScheme name="Simple Light">
      <a:dk1>
        <a:srgbClr val="000000"/>
      </a:dk1>
      <a:lt1>
        <a:srgbClr val="ECECEC"/>
      </a:lt1>
      <a:dk2>
        <a:srgbClr val="FFDBDE"/>
      </a:dk2>
      <a:lt2>
        <a:srgbClr val="AEC6CF"/>
      </a:lt2>
      <a:accent1>
        <a:srgbClr val="FECBA7"/>
      </a:accent1>
      <a:accent2>
        <a:srgbClr val="FEB7C0"/>
      </a:accent2>
      <a:accent3>
        <a:srgbClr val="6B9BAD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213</Words>
  <Application>Microsoft Office PowerPoint</Application>
  <PresentationFormat>On-screen Show (16:9)</PresentationFormat>
  <Paragraphs>65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Dancing Script</vt:lpstr>
      <vt:lpstr>Delius Swash Caps</vt:lpstr>
      <vt:lpstr>Wingdings</vt:lpstr>
      <vt:lpstr>Noto Sans Symbols</vt:lpstr>
      <vt:lpstr>Arial</vt:lpstr>
      <vt:lpstr>Anaheim</vt:lpstr>
      <vt:lpstr>Roboto Condensed Light</vt:lpstr>
      <vt:lpstr>Pretty Aesthetic Notes for School by Slidesgo</vt:lpstr>
      <vt:lpstr>Struktur Data</vt:lpstr>
      <vt:lpstr>Dosen Pengampu</vt:lpstr>
      <vt:lpstr>Penilaian</vt:lpstr>
      <vt:lpstr>Rubrik Penilaian</vt:lpstr>
      <vt:lpstr>Bentuk Non-Tes</vt:lpstr>
      <vt:lpstr>Class Rules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Interpersonal Skill</dc:title>
  <dc:creator>Puji Hastuti</dc:creator>
  <cp:lastModifiedBy>Puji Hastuti</cp:lastModifiedBy>
  <cp:revision>34</cp:revision>
  <dcterms:modified xsi:type="dcterms:W3CDTF">2023-08-18T06:47:38Z</dcterms:modified>
</cp:coreProperties>
</file>