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6"/>
  </p:notesMasterIdLst>
  <p:sldIdLst>
    <p:sldId id="256" r:id="rId3"/>
    <p:sldId id="299" r:id="rId4"/>
    <p:sldId id="282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Helvetica Neue" panose="0200050300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x3rLXnrYFv/taRqLGpJuox7j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73E10-8BA2-D842-9529-A6F83F767DE1}" v="22" dt="2022-09-23T02:08:09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1" autoAdjust="0"/>
    <p:restoredTop sz="87117"/>
  </p:normalViewPr>
  <p:slideViewPr>
    <p:cSldViewPr snapToGrid="0">
      <p:cViewPr varScale="1">
        <p:scale>
          <a:sx n="93" d="100"/>
          <a:sy n="93" d="100"/>
        </p:scale>
        <p:origin x="1744" y="200"/>
      </p:cViewPr>
      <p:guideLst>
        <p:guide orient="horz" pos="242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45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4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faemi" userId="5890ece3-52a7-41f4-996a-b6c75eebcf51" providerId="ADAL" clId="{432303A1-3258-344A-81CD-499D2725390B}"/>
    <pc:docChg chg="modSld">
      <pc:chgData name="ulfaemi" userId="5890ece3-52a7-41f4-996a-b6c75eebcf51" providerId="ADAL" clId="{432303A1-3258-344A-81CD-499D2725390B}" dt="2022-09-15T14:12:24.912" v="0"/>
      <pc:docMkLst>
        <pc:docMk/>
      </pc:docMkLst>
      <pc:sldChg chg="addSp modSp">
        <pc:chgData name="ulfaemi" userId="5890ece3-52a7-41f4-996a-b6c75eebcf51" providerId="ADAL" clId="{432303A1-3258-344A-81CD-499D2725390B}" dt="2022-09-15T14:12:24.912" v="0"/>
        <pc:sldMkLst>
          <pc:docMk/>
          <pc:sldMk cId="0" sldId="259"/>
        </pc:sldMkLst>
        <pc:picChg chg="add mod">
          <ac:chgData name="ulfaemi" userId="5890ece3-52a7-41f4-996a-b6c75eebcf51" providerId="ADAL" clId="{432303A1-3258-344A-81CD-499D2725390B}" dt="2022-09-15T14:12:24.912" v="0"/>
          <ac:picMkLst>
            <pc:docMk/>
            <pc:sldMk cId="0" sldId="259"/>
            <ac:picMk id="2" creationId="{97826569-C87F-E5A9-9DF5-274B15F150D7}"/>
          </ac:picMkLst>
        </pc:picChg>
      </pc:sldChg>
    </pc:docChg>
  </pc:docChgLst>
  <pc:docChgLst>
    <pc:chgData name="Puji Hastuti" userId="7bcc5da3-4658-432c-a167-5f8dc80a086b" providerId="ADAL" clId="{28B3828E-EDFD-4845-939A-D8C3496D13B8}"/>
    <pc:docChg chg="undo custSel addSld delSld modSld sldOrd">
      <pc:chgData name="Puji Hastuti" userId="7bcc5da3-4658-432c-a167-5f8dc80a086b" providerId="ADAL" clId="{28B3828E-EDFD-4845-939A-D8C3496D13B8}" dt="2022-09-20T07:57:12.096" v="760" actId="47"/>
      <pc:docMkLst>
        <pc:docMk/>
      </pc:docMkLst>
      <pc:sldChg chg="delSp modSp mod">
        <pc:chgData name="Puji Hastuti" userId="7bcc5da3-4658-432c-a167-5f8dc80a086b" providerId="ADAL" clId="{28B3828E-EDFD-4845-939A-D8C3496D13B8}" dt="2022-09-20T01:30:21.589" v="9" actId="1076"/>
        <pc:sldMkLst>
          <pc:docMk/>
          <pc:sldMk cId="0" sldId="256"/>
        </pc:sldMkLst>
        <pc:spChg chg="del">
          <ac:chgData name="Puji Hastuti" userId="7bcc5da3-4658-432c-a167-5f8dc80a086b" providerId="ADAL" clId="{28B3828E-EDFD-4845-939A-D8C3496D13B8}" dt="2022-09-20T01:30:10.229" v="5" actId="478"/>
          <ac:spMkLst>
            <pc:docMk/>
            <pc:sldMk cId="0" sldId="256"/>
            <ac:spMk id="5" creationId="{88914CC7-4773-386E-F499-9CF769DBEA11}"/>
          </ac:spMkLst>
        </pc:spChg>
        <pc:spChg chg="mod">
          <ac:chgData name="Puji Hastuti" userId="7bcc5da3-4658-432c-a167-5f8dc80a086b" providerId="ADAL" clId="{28B3828E-EDFD-4845-939A-D8C3496D13B8}" dt="2022-09-20T01:30:21.589" v="9" actId="1076"/>
          <ac:spMkLst>
            <pc:docMk/>
            <pc:sldMk cId="0" sldId="256"/>
            <ac:spMk id="190" creationId="{00000000-0000-0000-0000-000000000000}"/>
          </ac:spMkLst>
        </pc:spChg>
      </pc:sldChg>
      <pc:sldChg chg="modSp mod">
        <pc:chgData name="Puji Hastuti" userId="7bcc5da3-4658-432c-a167-5f8dc80a086b" providerId="ADAL" clId="{28B3828E-EDFD-4845-939A-D8C3496D13B8}" dt="2022-09-20T01:45:50.874" v="97" actId="20577"/>
        <pc:sldMkLst>
          <pc:docMk/>
          <pc:sldMk cId="0" sldId="259"/>
        </pc:sldMkLst>
        <pc:spChg chg="mod">
          <ac:chgData name="Puji Hastuti" userId="7bcc5da3-4658-432c-a167-5f8dc80a086b" providerId="ADAL" clId="{28B3828E-EDFD-4845-939A-D8C3496D13B8}" dt="2022-09-20T01:37:13.956" v="14" actId="20577"/>
          <ac:spMkLst>
            <pc:docMk/>
            <pc:sldMk cId="0" sldId="259"/>
            <ac:spMk id="215" creationId="{00000000-0000-0000-0000-000000000000}"/>
          </ac:spMkLst>
        </pc:spChg>
        <pc:spChg chg="mod">
          <ac:chgData name="Puji Hastuti" userId="7bcc5da3-4658-432c-a167-5f8dc80a086b" providerId="ADAL" clId="{28B3828E-EDFD-4845-939A-D8C3496D13B8}" dt="2022-09-20T01:45:50.874" v="97" actId="20577"/>
          <ac:spMkLst>
            <pc:docMk/>
            <pc:sldMk cId="0" sldId="259"/>
            <ac:spMk id="216" creationId="{00000000-0000-0000-0000-000000000000}"/>
          </ac:spMkLst>
        </pc:spChg>
      </pc:sldChg>
      <pc:sldChg chg="addSp delSp modSp mod modNotesTx">
        <pc:chgData name="Puji Hastuti" userId="7bcc5da3-4658-432c-a167-5f8dc80a086b" providerId="ADAL" clId="{28B3828E-EDFD-4845-939A-D8C3496D13B8}" dt="2022-09-20T07:41:21.240" v="584" actId="21"/>
        <pc:sldMkLst>
          <pc:docMk/>
          <pc:sldMk cId="0" sldId="261"/>
        </pc:sldMkLst>
        <pc:spChg chg="add mod">
          <ac:chgData name="Puji Hastuti" userId="7bcc5da3-4658-432c-a167-5f8dc80a086b" providerId="ADAL" clId="{28B3828E-EDFD-4845-939A-D8C3496D13B8}" dt="2022-09-20T07:39:09.659" v="550" actId="1076"/>
          <ac:spMkLst>
            <pc:docMk/>
            <pc:sldMk cId="0" sldId="261"/>
            <ac:spMk id="7" creationId="{7FBA3AAE-F27B-44DE-9CDE-0D4866B4F87D}"/>
          </ac:spMkLst>
        </pc:spChg>
        <pc:spChg chg="add mod">
          <ac:chgData name="Puji Hastuti" userId="7bcc5da3-4658-432c-a167-5f8dc80a086b" providerId="ADAL" clId="{28B3828E-EDFD-4845-939A-D8C3496D13B8}" dt="2022-09-20T07:40:12.965" v="569" actId="20577"/>
          <ac:spMkLst>
            <pc:docMk/>
            <pc:sldMk cId="0" sldId="261"/>
            <ac:spMk id="8" creationId="{8B3F3370-CB5B-4A38-9DBA-A6B852EC038A}"/>
          </ac:spMkLst>
        </pc:spChg>
        <pc:spChg chg="mod">
          <ac:chgData name="Puji Hastuti" userId="7bcc5da3-4658-432c-a167-5f8dc80a086b" providerId="ADAL" clId="{28B3828E-EDFD-4845-939A-D8C3496D13B8}" dt="2022-09-20T01:47:33.235" v="148" actId="20577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Puji Hastuti" userId="7bcc5da3-4658-432c-a167-5f8dc80a086b" providerId="ADAL" clId="{28B3828E-EDFD-4845-939A-D8C3496D13B8}" dt="2022-09-20T07:39:11.985" v="551" actId="1076"/>
          <ac:spMkLst>
            <pc:docMk/>
            <pc:sldMk cId="0" sldId="261"/>
            <ac:spMk id="233" creationId="{00000000-0000-0000-0000-000000000000}"/>
          </ac:spMkLst>
        </pc:spChg>
        <pc:picChg chg="add del mod modCrop">
          <ac:chgData name="Puji Hastuti" userId="7bcc5da3-4658-432c-a167-5f8dc80a086b" providerId="ADAL" clId="{28B3828E-EDFD-4845-939A-D8C3496D13B8}" dt="2022-09-20T07:41:21.240" v="584" actId="21"/>
          <ac:picMkLst>
            <pc:docMk/>
            <pc:sldMk cId="0" sldId="261"/>
            <ac:picMk id="3" creationId="{9DB094BB-2625-490C-84AA-73BD26C441CE}"/>
          </ac:picMkLst>
        </pc:picChg>
      </pc:sldChg>
      <pc:sldChg chg="delSp modSp mod delAnim modNotesTx">
        <pc:chgData name="Puji Hastuti" userId="7bcc5da3-4658-432c-a167-5f8dc80a086b" providerId="ADAL" clId="{28B3828E-EDFD-4845-939A-D8C3496D13B8}" dt="2022-09-20T07:41:05.928" v="583" actId="20577"/>
        <pc:sldMkLst>
          <pc:docMk/>
          <pc:sldMk cId="0" sldId="262"/>
        </pc:sldMkLst>
        <pc:spChg chg="mod">
          <ac:chgData name="Puji Hastuti" userId="7bcc5da3-4658-432c-a167-5f8dc80a086b" providerId="ADAL" clId="{28B3828E-EDFD-4845-939A-D8C3496D13B8}" dt="2022-09-20T01:49:45.893" v="226" actId="20577"/>
          <ac:spMkLst>
            <pc:docMk/>
            <pc:sldMk cId="0" sldId="262"/>
            <ac:spMk id="238" creationId="{00000000-0000-0000-0000-000000000000}"/>
          </ac:spMkLst>
        </pc:spChg>
        <pc:spChg chg="mod">
          <ac:chgData name="Puji Hastuti" userId="7bcc5da3-4658-432c-a167-5f8dc80a086b" providerId="ADAL" clId="{28B3828E-EDFD-4845-939A-D8C3496D13B8}" dt="2022-09-20T07:41:05.928" v="583" actId="20577"/>
          <ac:spMkLst>
            <pc:docMk/>
            <pc:sldMk cId="0" sldId="262"/>
            <ac:spMk id="239" creationId="{00000000-0000-0000-0000-000000000000}"/>
          </ac:spMkLst>
        </pc:spChg>
        <pc:picChg chg="del">
          <ac:chgData name="Puji Hastuti" userId="7bcc5da3-4658-432c-a167-5f8dc80a086b" providerId="ADAL" clId="{28B3828E-EDFD-4845-939A-D8C3496D13B8}" dt="2022-09-20T01:50:11.338" v="230" actId="478"/>
          <ac:picMkLst>
            <pc:docMk/>
            <pc:sldMk cId="0" sldId="262"/>
            <ac:picMk id="2" creationId="{16348FBE-E8C4-5760-5DDD-60BFF0488107}"/>
          </ac:picMkLst>
        </pc:picChg>
      </pc:sldChg>
      <pc:sldChg chg="delSp modSp mod modNotesTx">
        <pc:chgData name="Puji Hastuti" userId="7bcc5da3-4658-432c-a167-5f8dc80a086b" providerId="ADAL" clId="{28B3828E-EDFD-4845-939A-D8C3496D13B8}" dt="2022-09-20T01:56:20.723" v="336" actId="20577"/>
        <pc:sldMkLst>
          <pc:docMk/>
          <pc:sldMk cId="0" sldId="263"/>
        </pc:sldMkLst>
        <pc:spChg chg="mod">
          <ac:chgData name="Puji Hastuti" userId="7bcc5da3-4658-432c-a167-5f8dc80a086b" providerId="ADAL" clId="{28B3828E-EDFD-4845-939A-D8C3496D13B8}" dt="2022-09-20T01:54:40.968" v="285" actId="20577"/>
          <ac:spMkLst>
            <pc:docMk/>
            <pc:sldMk cId="0" sldId="263"/>
            <ac:spMk id="244" creationId="{00000000-0000-0000-0000-000000000000}"/>
          </ac:spMkLst>
        </pc:spChg>
        <pc:spChg chg="mod">
          <ac:chgData name="Puji Hastuti" userId="7bcc5da3-4658-432c-a167-5f8dc80a086b" providerId="ADAL" clId="{28B3828E-EDFD-4845-939A-D8C3496D13B8}" dt="2022-09-20T01:56:20.723" v="336" actId="20577"/>
          <ac:spMkLst>
            <pc:docMk/>
            <pc:sldMk cId="0" sldId="263"/>
            <ac:spMk id="248" creationId="{00000000-0000-0000-0000-000000000000}"/>
          </ac:spMkLst>
        </pc:spChg>
        <pc:picChg chg="del">
          <ac:chgData name="Puji Hastuti" userId="7bcc5da3-4658-432c-a167-5f8dc80a086b" providerId="ADAL" clId="{28B3828E-EDFD-4845-939A-D8C3496D13B8}" dt="2022-09-20T01:55:45.985" v="318" actId="478"/>
          <ac:picMkLst>
            <pc:docMk/>
            <pc:sldMk cId="0" sldId="263"/>
            <ac:picMk id="245" creationId="{00000000-0000-0000-0000-000000000000}"/>
          </ac:picMkLst>
        </pc:picChg>
      </pc:sldChg>
      <pc:sldChg chg="addSp delSp modSp mod">
        <pc:chgData name="Puji Hastuti" userId="7bcc5da3-4658-432c-a167-5f8dc80a086b" providerId="ADAL" clId="{28B3828E-EDFD-4845-939A-D8C3496D13B8}" dt="2022-09-20T07:50:10.737" v="709" actId="1076"/>
        <pc:sldMkLst>
          <pc:docMk/>
          <pc:sldMk cId="0" sldId="266"/>
        </pc:sldMkLst>
        <pc:spChg chg="add mod">
          <ac:chgData name="Puji Hastuti" userId="7bcc5da3-4658-432c-a167-5f8dc80a086b" providerId="ADAL" clId="{28B3828E-EDFD-4845-939A-D8C3496D13B8}" dt="2022-09-20T07:43:57.359" v="629" actId="1076"/>
          <ac:spMkLst>
            <pc:docMk/>
            <pc:sldMk cId="0" sldId="266"/>
            <ac:spMk id="4" creationId="{36073221-E858-4A13-A88B-7045ACF306B9}"/>
          </ac:spMkLst>
        </pc:spChg>
        <pc:spChg chg="add mod">
          <ac:chgData name="Puji Hastuti" userId="7bcc5da3-4658-432c-a167-5f8dc80a086b" providerId="ADAL" clId="{28B3828E-EDFD-4845-939A-D8C3496D13B8}" dt="2022-09-20T07:45:59.534" v="645" actId="20577"/>
          <ac:spMkLst>
            <pc:docMk/>
            <pc:sldMk cId="0" sldId="266"/>
            <ac:spMk id="5" creationId="{1DE5198A-9D52-4E99-AD0D-0CC7F928026D}"/>
          </ac:spMkLst>
        </pc:spChg>
        <pc:spChg chg="add mod">
          <ac:chgData name="Puji Hastuti" userId="7bcc5da3-4658-432c-a167-5f8dc80a086b" providerId="ADAL" clId="{28B3828E-EDFD-4845-939A-D8C3496D13B8}" dt="2022-09-20T07:50:10.737" v="709" actId="1076"/>
          <ac:spMkLst>
            <pc:docMk/>
            <pc:sldMk cId="0" sldId="266"/>
            <ac:spMk id="8" creationId="{89B2E737-5B47-4DDF-BC10-23389E6CF8F6}"/>
          </ac:spMkLst>
        </pc:spChg>
        <pc:spChg chg="mod">
          <ac:chgData name="Puji Hastuti" userId="7bcc5da3-4658-432c-a167-5f8dc80a086b" providerId="ADAL" clId="{28B3828E-EDFD-4845-939A-D8C3496D13B8}" dt="2022-09-20T07:42:11.194" v="603" actId="20577"/>
          <ac:spMkLst>
            <pc:docMk/>
            <pc:sldMk cId="0" sldId="266"/>
            <ac:spMk id="287" creationId="{00000000-0000-0000-0000-000000000000}"/>
          </ac:spMkLst>
        </pc:spChg>
        <pc:spChg chg="mod">
          <ac:chgData name="Puji Hastuti" userId="7bcc5da3-4658-432c-a167-5f8dc80a086b" providerId="ADAL" clId="{28B3828E-EDFD-4845-939A-D8C3496D13B8}" dt="2022-09-20T07:43:59.754" v="630" actId="1076"/>
          <ac:spMkLst>
            <pc:docMk/>
            <pc:sldMk cId="0" sldId="266"/>
            <ac:spMk id="288" creationId="{00000000-0000-0000-0000-000000000000}"/>
          </ac:spMkLst>
        </pc:spChg>
        <pc:picChg chg="del">
          <ac:chgData name="Puji Hastuti" userId="7bcc5da3-4658-432c-a167-5f8dc80a086b" providerId="ADAL" clId="{28B3828E-EDFD-4845-939A-D8C3496D13B8}" dt="2022-09-20T02:50:53.601" v="388" actId="478"/>
          <ac:picMkLst>
            <pc:docMk/>
            <pc:sldMk cId="0" sldId="266"/>
            <ac:picMk id="2" creationId="{CFD6B364-642B-081D-E7DD-7FF8F1ADC827}"/>
          </ac:picMkLst>
        </pc:picChg>
        <pc:picChg chg="add mod modCrop">
          <ac:chgData name="Puji Hastuti" userId="7bcc5da3-4658-432c-a167-5f8dc80a086b" providerId="ADAL" clId="{28B3828E-EDFD-4845-939A-D8C3496D13B8}" dt="2022-09-20T07:47:10.407" v="661" actId="14100"/>
          <ac:picMkLst>
            <pc:docMk/>
            <pc:sldMk cId="0" sldId="266"/>
            <ac:picMk id="3" creationId="{A0B081B0-4923-4C6B-961E-13E70FCE6702}"/>
          </ac:picMkLst>
        </pc:picChg>
      </pc:sldChg>
      <pc:sldChg chg="del">
        <pc:chgData name="Puji Hastuti" userId="7bcc5da3-4658-432c-a167-5f8dc80a086b" providerId="ADAL" clId="{28B3828E-EDFD-4845-939A-D8C3496D13B8}" dt="2022-09-20T02:50:50.472" v="387" actId="47"/>
        <pc:sldMkLst>
          <pc:docMk/>
          <pc:sldMk cId="2662004426" sldId="284"/>
        </pc:sldMkLst>
      </pc:sldChg>
      <pc:sldChg chg="del">
        <pc:chgData name="Puji Hastuti" userId="7bcc5da3-4658-432c-a167-5f8dc80a086b" providerId="ADAL" clId="{28B3828E-EDFD-4845-939A-D8C3496D13B8}" dt="2022-09-20T01:53:10.559" v="243" actId="47"/>
        <pc:sldMkLst>
          <pc:docMk/>
          <pc:sldMk cId="3737301246" sldId="285"/>
        </pc:sldMkLst>
      </pc:sldChg>
      <pc:sldChg chg="del">
        <pc:chgData name="Puji Hastuti" userId="7bcc5da3-4658-432c-a167-5f8dc80a086b" providerId="ADAL" clId="{28B3828E-EDFD-4845-939A-D8C3496D13B8}" dt="2022-09-20T01:53:10.559" v="243" actId="47"/>
        <pc:sldMkLst>
          <pc:docMk/>
          <pc:sldMk cId="199847833" sldId="286"/>
        </pc:sldMkLst>
      </pc:sldChg>
      <pc:sldChg chg="del">
        <pc:chgData name="Puji Hastuti" userId="7bcc5da3-4658-432c-a167-5f8dc80a086b" providerId="ADAL" clId="{28B3828E-EDFD-4845-939A-D8C3496D13B8}" dt="2022-09-20T01:57:18.680" v="337" actId="47"/>
        <pc:sldMkLst>
          <pc:docMk/>
          <pc:sldMk cId="331493199" sldId="287"/>
        </pc:sldMkLst>
      </pc:sldChg>
      <pc:sldChg chg="delSp del mod">
        <pc:chgData name="Puji Hastuti" userId="7bcc5da3-4658-432c-a167-5f8dc80a086b" providerId="ADAL" clId="{28B3828E-EDFD-4845-939A-D8C3496D13B8}" dt="2022-09-20T07:57:12.096" v="760" actId="47"/>
        <pc:sldMkLst>
          <pc:docMk/>
          <pc:sldMk cId="3035445437" sldId="288"/>
        </pc:sldMkLst>
        <pc:picChg chg="del">
          <ac:chgData name="Puji Hastuti" userId="7bcc5da3-4658-432c-a167-5f8dc80a086b" providerId="ADAL" clId="{28B3828E-EDFD-4845-939A-D8C3496D13B8}" dt="2022-09-20T03:30:08.475" v="499" actId="478"/>
          <ac:picMkLst>
            <pc:docMk/>
            <pc:sldMk cId="3035445437" sldId="288"/>
            <ac:picMk id="3" creationId="{75775EEB-05AA-FC1F-D825-317BC81C906B}"/>
          </ac:picMkLst>
        </pc:picChg>
      </pc:sldChg>
      <pc:sldChg chg="addSp delSp modSp add mod ord">
        <pc:chgData name="Puji Hastuti" userId="7bcc5da3-4658-432c-a167-5f8dc80a086b" providerId="ADAL" clId="{28B3828E-EDFD-4845-939A-D8C3496D13B8}" dt="2022-09-20T07:42:23.806" v="611" actId="20577"/>
        <pc:sldMkLst>
          <pc:docMk/>
          <pc:sldMk cId="3218310076" sldId="289"/>
        </pc:sldMkLst>
        <pc:spChg chg="add del mod">
          <ac:chgData name="Puji Hastuti" userId="7bcc5da3-4658-432c-a167-5f8dc80a086b" providerId="ADAL" clId="{28B3828E-EDFD-4845-939A-D8C3496D13B8}" dt="2022-09-20T02:42:06.256" v="376" actId="478"/>
          <ac:spMkLst>
            <pc:docMk/>
            <pc:sldMk cId="3218310076" sldId="289"/>
            <ac:spMk id="3" creationId="{9646958E-8F4D-4F96-9F65-F90E36C82B46}"/>
          </ac:spMkLst>
        </pc:spChg>
        <pc:spChg chg="add del">
          <ac:chgData name="Puji Hastuti" userId="7bcc5da3-4658-432c-a167-5f8dc80a086b" providerId="ADAL" clId="{28B3828E-EDFD-4845-939A-D8C3496D13B8}" dt="2022-09-20T02:42:11.097" v="378" actId="22"/>
          <ac:spMkLst>
            <pc:docMk/>
            <pc:sldMk cId="3218310076" sldId="289"/>
            <ac:spMk id="8" creationId="{34AEC286-9D22-47E8-B235-FFCA5BA9233F}"/>
          </ac:spMkLst>
        </pc:spChg>
        <pc:spChg chg="mod">
          <ac:chgData name="Puji Hastuti" userId="7bcc5da3-4658-432c-a167-5f8dc80a086b" providerId="ADAL" clId="{28B3828E-EDFD-4845-939A-D8C3496D13B8}" dt="2022-09-20T07:42:23.806" v="611" actId="20577"/>
          <ac:spMkLst>
            <pc:docMk/>
            <pc:sldMk cId="3218310076" sldId="289"/>
            <ac:spMk id="238" creationId="{00000000-0000-0000-0000-000000000000}"/>
          </ac:spMkLst>
        </pc:spChg>
        <pc:spChg chg="del">
          <ac:chgData name="Puji Hastuti" userId="7bcc5da3-4658-432c-a167-5f8dc80a086b" providerId="ADAL" clId="{28B3828E-EDFD-4845-939A-D8C3496D13B8}" dt="2022-09-20T02:42:03.667" v="375" actId="478"/>
          <ac:spMkLst>
            <pc:docMk/>
            <pc:sldMk cId="3218310076" sldId="289"/>
            <ac:spMk id="239" creationId="{00000000-0000-0000-0000-000000000000}"/>
          </ac:spMkLst>
        </pc:spChg>
        <pc:picChg chg="add mod">
          <ac:chgData name="Puji Hastuti" userId="7bcc5da3-4658-432c-a167-5f8dc80a086b" providerId="ADAL" clId="{28B3828E-EDFD-4845-939A-D8C3496D13B8}" dt="2022-09-20T07:41:27.766" v="586" actId="1076"/>
          <ac:picMkLst>
            <pc:docMk/>
            <pc:sldMk cId="3218310076" sldId="289"/>
            <ac:picMk id="5" creationId="{48574E93-947E-45D4-A8B0-2E4E1C5DDB0D}"/>
          </ac:picMkLst>
        </pc:picChg>
        <pc:picChg chg="add mod modCrop">
          <ac:chgData name="Puji Hastuti" userId="7bcc5da3-4658-432c-a167-5f8dc80a086b" providerId="ADAL" clId="{28B3828E-EDFD-4845-939A-D8C3496D13B8}" dt="2022-09-20T02:42:42.289" v="386" actId="1076"/>
          <ac:picMkLst>
            <pc:docMk/>
            <pc:sldMk cId="3218310076" sldId="289"/>
            <ac:picMk id="7" creationId="{44848A29-FF72-4EBB-AE65-1263FCCB3C01}"/>
          </ac:picMkLst>
        </pc:picChg>
      </pc:sldChg>
      <pc:sldChg chg="modSp add mod">
        <pc:chgData name="Puji Hastuti" userId="7bcc5da3-4658-432c-a167-5f8dc80a086b" providerId="ADAL" clId="{28B3828E-EDFD-4845-939A-D8C3496D13B8}" dt="2022-09-20T03:32:01.784" v="549" actId="20577"/>
        <pc:sldMkLst>
          <pc:docMk/>
          <pc:sldMk cId="4146132152" sldId="290"/>
        </pc:sldMkLst>
        <pc:spChg chg="mod">
          <ac:chgData name="Puji Hastuti" userId="7bcc5da3-4658-432c-a167-5f8dc80a086b" providerId="ADAL" clId="{28B3828E-EDFD-4845-939A-D8C3496D13B8}" dt="2022-09-20T03:30:17.727" v="509" actId="20577"/>
          <ac:spMkLst>
            <pc:docMk/>
            <pc:sldMk cId="4146132152" sldId="290"/>
            <ac:spMk id="287" creationId="{00000000-0000-0000-0000-000000000000}"/>
          </ac:spMkLst>
        </pc:spChg>
        <pc:spChg chg="mod">
          <ac:chgData name="Puji Hastuti" userId="7bcc5da3-4658-432c-a167-5f8dc80a086b" providerId="ADAL" clId="{28B3828E-EDFD-4845-939A-D8C3496D13B8}" dt="2022-09-20T03:32:01.784" v="549" actId="20577"/>
          <ac:spMkLst>
            <pc:docMk/>
            <pc:sldMk cId="4146132152" sldId="290"/>
            <ac:spMk id="288" creationId="{00000000-0000-0000-0000-000000000000}"/>
          </ac:spMkLst>
        </pc:spChg>
      </pc:sldChg>
      <pc:sldChg chg="add">
        <pc:chgData name="Puji Hastuti" userId="7bcc5da3-4658-432c-a167-5f8dc80a086b" providerId="ADAL" clId="{28B3828E-EDFD-4845-939A-D8C3496D13B8}" dt="2022-09-20T07:41:58.593" v="587" actId="2890"/>
        <pc:sldMkLst>
          <pc:docMk/>
          <pc:sldMk cId="3086892140" sldId="291"/>
        </pc:sldMkLst>
      </pc:sldChg>
      <pc:sldChg chg="addSp delSp modSp add mod">
        <pc:chgData name="Puji Hastuti" userId="7bcc5da3-4658-432c-a167-5f8dc80a086b" providerId="ADAL" clId="{28B3828E-EDFD-4845-939A-D8C3496D13B8}" dt="2022-09-20T07:57:09.603" v="759" actId="478"/>
        <pc:sldMkLst>
          <pc:docMk/>
          <pc:sldMk cId="3015669579" sldId="292"/>
        </pc:sldMkLst>
        <pc:spChg chg="mod">
          <ac:chgData name="Puji Hastuti" userId="7bcc5da3-4658-432c-a167-5f8dc80a086b" providerId="ADAL" clId="{28B3828E-EDFD-4845-939A-D8C3496D13B8}" dt="2022-09-20T07:51:06.333" v="745" actId="20577"/>
          <ac:spMkLst>
            <pc:docMk/>
            <pc:sldMk cId="3015669579" sldId="292"/>
            <ac:spMk id="4" creationId="{36073221-E858-4A13-A88B-7045ACF306B9}"/>
          </ac:spMkLst>
        </pc:spChg>
        <pc:spChg chg="mod">
          <ac:chgData name="Puji Hastuti" userId="7bcc5da3-4658-432c-a167-5f8dc80a086b" providerId="ADAL" clId="{28B3828E-EDFD-4845-939A-D8C3496D13B8}" dt="2022-09-20T07:56:32.525" v="757" actId="20577"/>
          <ac:spMkLst>
            <pc:docMk/>
            <pc:sldMk cId="3015669579" sldId="292"/>
            <ac:spMk id="5" creationId="{1DE5198A-9D52-4E99-AD0D-0CC7F928026D}"/>
          </ac:spMkLst>
        </pc:spChg>
        <pc:spChg chg="add mod">
          <ac:chgData name="Puji Hastuti" userId="7bcc5da3-4658-432c-a167-5f8dc80a086b" providerId="ADAL" clId="{28B3828E-EDFD-4845-939A-D8C3496D13B8}" dt="2022-09-20T07:57:09.603" v="759" actId="478"/>
          <ac:spMkLst>
            <pc:docMk/>
            <pc:sldMk cId="3015669579" sldId="292"/>
            <ac:spMk id="6" creationId="{17881296-1D9A-41EF-B62B-EEB7E083D98E}"/>
          </ac:spMkLst>
        </pc:spChg>
        <pc:spChg chg="mod">
          <ac:chgData name="Puji Hastuti" userId="7bcc5da3-4658-432c-a167-5f8dc80a086b" providerId="ADAL" clId="{28B3828E-EDFD-4845-939A-D8C3496D13B8}" dt="2022-09-20T07:50:38.794" v="719" actId="20577"/>
          <ac:spMkLst>
            <pc:docMk/>
            <pc:sldMk cId="3015669579" sldId="292"/>
            <ac:spMk id="287" creationId="{00000000-0000-0000-0000-000000000000}"/>
          </ac:spMkLst>
        </pc:spChg>
        <pc:spChg chg="del">
          <ac:chgData name="Puji Hastuti" userId="7bcc5da3-4658-432c-a167-5f8dc80a086b" providerId="ADAL" clId="{28B3828E-EDFD-4845-939A-D8C3496D13B8}" dt="2022-09-20T07:57:09.603" v="759" actId="478"/>
          <ac:spMkLst>
            <pc:docMk/>
            <pc:sldMk cId="3015669579" sldId="292"/>
            <ac:spMk id="288" creationId="{00000000-0000-0000-0000-000000000000}"/>
          </ac:spMkLst>
        </pc:spChg>
        <pc:picChg chg="del">
          <ac:chgData name="Puji Hastuti" userId="7bcc5da3-4658-432c-a167-5f8dc80a086b" providerId="ADAL" clId="{28B3828E-EDFD-4845-939A-D8C3496D13B8}" dt="2022-09-20T07:56:36.524" v="758" actId="478"/>
          <ac:picMkLst>
            <pc:docMk/>
            <pc:sldMk cId="3015669579" sldId="292"/>
            <ac:picMk id="3" creationId="{A0B081B0-4923-4C6B-961E-13E70FCE6702}"/>
          </ac:picMkLst>
        </pc:picChg>
      </pc:sldChg>
    </pc:docChg>
  </pc:docChgLst>
  <pc:docChgLst>
    <pc:chgData name="ulfaemi" userId="5890ece3-52a7-41f4-996a-b6c75eebcf51" providerId="ADAL" clId="{78C2800B-865D-134B-82E5-258788D3079D}"/>
    <pc:docChg chg="custSel modSld">
      <pc:chgData name="ulfaemi" userId="5890ece3-52a7-41f4-996a-b6c75eebcf51" providerId="ADAL" clId="{78C2800B-865D-134B-82E5-258788D3079D}" dt="2022-09-05T04:33:27.296" v="89" actId="27636"/>
      <pc:docMkLst>
        <pc:docMk/>
      </pc:docMkLst>
      <pc:sldChg chg="addSp delSp modSp mod">
        <pc:chgData name="ulfaemi" userId="5890ece3-52a7-41f4-996a-b6c75eebcf51" providerId="ADAL" clId="{78C2800B-865D-134B-82E5-258788D3079D}" dt="2022-09-05T04:33:26.525" v="88"/>
        <pc:sldMkLst>
          <pc:docMk/>
          <pc:sldMk cId="0" sldId="256"/>
        </pc:sldMkLst>
        <pc:spChg chg="add del mod">
          <ac:chgData name="ulfaemi" userId="5890ece3-52a7-41f4-996a-b6c75eebcf51" providerId="ADAL" clId="{78C2800B-865D-134B-82E5-258788D3079D}" dt="2022-09-05T04:33:25.734" v="87" actId="478"/>
          <ac:spMkLst>
            <pc:docMk/>
            <pc:sldMk cId="0" sldId="256"/>
            <ac:spMk id="3" creationId="{543A3B1F-CCB3-C90D-45E4-4611F056B87B}"/>
          </ac:spMkLst>
        </pc:spChg>
        <pc:spChg chg="add mod">
          <ac:chgData name="ulfaemi" userId="5890ece3-52a7-41f4-996a-b6c75eebcf51" providerId="ADAL" clId="{78C2800B-865D-134B-82E5-258788D3079D}" dt="2022-09-05T04:33:26.525" v="88"/>
          <ac:spMkLst>
            <pc:docMk/>
            <pc:sldMk cId="0" sldId="256"/>
            <ac:spMk id="4" creationId="{75711373-1514-6977-5B94-E1B94A294FB8}"/>
          </ac:spMkLst>
        </pc:spChg>
        <pc:spChg chg="del mod">
          <ac:chgData name="ulfaemi" userId="5890ece3-52a7-41f4-996a-b6c75eebcf51" providerId="ADAL" clId="{78C2800B-865D-134B-82E5-258788D3079D}" dt="2022-09-05T04:33:22.677" v="86" actId="478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ulfaemi" userId="5890ece3-52a7-41f4-996a-b6c75eebcf51" providerId="ADAL" clId="{78C2800B-865D-134B-82E5-258788D3079D}" dt="2022-09-05T04:25:13.812" v="85" actId="20577"/>
        <pc:sldMkLst>
          <pc:docMk/>
          <pc:sldMk cId="0" sldId="257"/>
        </pc:sldMkLst>
        <pc:spChg chg="mod">
          <ac:chgData name="ulfaemi" userId="5890ece3-52a7-41f4-996a-b6c75eebcf51" providerId="ADAL" clId="{78C2800B-865D-134B-82E5-258788D3079D}" dt="2022-09-05T04:25:13.812" v="85" actId="20577"/>
          <ac:spMkLst>
            <pc:docMk/>
            <pc:sldMk cId="0" sldId="257"/>
            <ac:spMk id="201" creationId="{00000000-0000-0000-0000-000000000000}"/>
          </ac:spMkLst>
        </pc:spChg>
      </pc:sldChg>
      <pc:sldChg chg="modSp mod">
        <pc:chgData name="ulfaemi" userId="5890ece3-52a7-41f4-996a-b6c75eebcf51" providerId="ADAL" clId="{78C2800B-865D-134B-82E5-258788D3079D}" dt="2022-09-05T04:33:27.296" v="89" actId="27636"/>
        <pc:sldMkLst>
          <pc:docMk/>
          <pc:sldMk cId="0" sldId="269"/>
        </pc:sldMkLst>
        <pc:spChg chg="mod">
          <ac:chgData name="ulfaemi" userId="5890ece3-52a7-41f4-996a-b6c75eebcf51" providerId="ADAL" clId="{78C2800B-865D-134B-82E5-258788D3079D}" dt="2022-09-05T04:33:27.296" v="89" actId="27636"/>
          <ac:spMkLst>
            <pc:docMk/>
            <pc:sldMk cId="0" sldId="269"/>
            <ac:spMk id="313" creationId="{00000000-0000-0000-0000-000000000000}"/>
          </ac:spMkLst>
        </pc:spChg>
      </pc:sldChg>
    </pc:docChg>
  </pc:docChgLst>
  <pc:docChgLst>
    <pc:chgData name="ulfaemi" userId="5890ece3-52a7-41f4-996a-b6c75eebcf51" providerId="ADAL" clId="{9FC73E10-8BA2-D842-9529-A6F83F767DE1}"/>
    <pc:docChg chg="undo custSel addSld delSld modSld sldOrd">
      <pc:chgData name="ulfaemi" userId="5890ece3-52a7-41f4-996a-b6c75eebcf51" providerId="ADAL" clId="{9FC73E10-8BA2-D842-9529-A6F83F767DE1}" dt="2022-09-23T02:57:13.124" v="481" actId="20577"/>
      <pc:docMkLst>
        <pc:docMk/>
      </pc:docMkLst>
      <pc:sldChg chg="modSp mod">
        <pc:chgData name="ulfaemi" userId="5890ece3-52a7-41f4-996a-b6c75eebcf51" providerId="ADAL" clId="{9FC73E10-8BA2-D842-9529-A6F83F767DE1}" dt="2022-09-21T12:36:26.996" v="353" actId="20577"/>
        <pc:sldMkLst>
          <pc:docMk/>
          <pc:sldMk cId="0" sldId="259"/>
        </pc:sldMkLst>
        <pc:spChg chg="mod">
          <ac:chgData name="ulfaemi" userId="5890ece3-52a7-41f4-996a-b6c75eebcf51" providerId="ADAL" clId="{9FC73E10-8BA2-D842-9529-A6F83F767DE1}" dt="2022-09-21T12:36:26.996" v="353" actId="20577"/>
          <ac:spMkLst>
            <pc:docMk/>
            <pc:sldMk cId="0" sldId="259"/>
            <ac:spMk id="216" creationId="{00000000-0000-0000-0000-000000000000}"/>
          </ac:spMkLst>
        </pc:spChg>
      </pc:sldChg>
      <pc:sldChg chg="addSp delSp modSp mod modNotesTx">
        <pc:chgData name="ulfaemi" userId="5890ece3-52a7-41f4-996a-b6c75eebcf51" providerId="ADAL" clId="{9FC73E10-8BA2-D842-9529-A6F83F767DE1}" dt="2022-09-21T05:59:35.755" v="346" actId="14100"/>
        <pc:sldMkLst>
          <pc:docMk/>
          <pc:sldMk cId="0" sldId="261"/>
        </pc:sldMkLst>
        <pc:spChg chg="add mod">
          <ac:chgData name="ulfaemi" userId="5890ece3-52a7-41f4-996a-b6c75eebcf51" providerId="ADAL" clId="{9FC73E10-8BA2-D842-9529-A6F83F767DE1}" dt="2022-09-21T05:59:35.755" v="346" actId="14100"/>
          <ac:spMkLst>
            <pc:docMk/>
            <pc:sldMk cId="0" sldId="261"/>
            <ac:spMk id="2" creationId="{253128AA-107D-0CFE-497E-B5827B34EBAF}"/>
          </ac:spMkLst>
        </pc:spChg>
        <pc:spChg chg="del mod">
          <ac:chgData name="ulfaemi" userId="5890ece3-52a7-41f4-996a-b6c75eebcf51" providerId="ADAL" clId="{9FC73E10-8BA2-D842-9529-A6F83F767DE1}" dt="2022-09-21T02:29:51.121" v="56" actId="478"/>
          <ac:spMkLst>
            <pc:docMk/>
            <pc:sldMk cId="0" sldId="261"/>
            <ac:spMk id="7" creationId="{7FBA3AAE-F27B-44DE-9CDE-0D4866B4F87D}"/>
          </ac:spMkLst>
        </pc:spChg>
        <pc:spChg chg="del mod">
          <ac:chgData name="ulfaemi" userId="5890ece3-52a7-41f4-996a-b6c75eebcf51" providerId="ADAL" clId="{9FC73E10-8BA2-D842-9529-A6F83F767DE1}" dt="2022-09-21T02:29:59.915" v="59" actId="478"/>
          <ac:spMkLst>
            <pc:docMk/>
            <pc:sldMk cId="0" sldId="261"/>
            <ac:spMk id="8" creationId="{8B3F3370-CB5B-4A38-9DBA-A6B852EC038A}"/>
          </ac:spMkLst>
        </pc:spChg>
        <pc:spChg chg="mod">
          <ac:chgData name="ulfaemi" userId="5890ece3-52a7-41f4-996a-b6c75eebcf51" providerId="ADAL" clId="{9FC73E10-8BA2-D842-9529-A6F83F767DE1}" dt="2022-09-21T02:34:14.905" v="134" actId="20577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ulfaemi" userId="5890ece3-52a7-41f4-996a-b6c75eebcf51" providerId="ADAL" clId="{9FC73E10-8BA2-D842-9529-A6F83F767DE1}" dt="2022-09-21T02:31:03.425" v="83" actId="20577"/>
          <ac:spMkLst>
            <pc:docMk/>
            <pc:sldMk cId="0" sldId="261"/>
            <ac:spMk id="233" creationId="{00000000-0000-0000-0000-000000000000}"/>
          </ac:spMkLst>
        </pc:spChg>
      </pc:sldChg>
      <pc:sldChg chg="addSp delSp modSp mod modNotesTx">
        <pc:chgData name="ulfaemi" userId="5890ece3-52a7-41f4-996a-b6c75eebcf51" providerId="ADAL" clId="{9FC73E10-8BA2-D842-9529-A6F83F767DE1}" dt="2022-09-21T02:50:20.143" v="342" actId="20577"/>
        <pc:sldMkLst>
          <pc:docMk/>
          <pc:sldMk cId="0" sldId="262"/>
        </pc:sldMkLst>
        <pc:spChg chg="add del mod">
          <ac:chgData name="ulfaemi" userId="5890ece3-52a7-41f4-996a-b6c75eebcf51" providerId="ADAL" clId="{9FC73E10-8BA2-D842-9529-A6F83F767DE1}" dt="2022-09-21T02:37:58.500" v="181" actId="478"/>
          <ac:spMkLst>
            <pc:docMk/>
            <pc:sldMk cId="0" sldId="262"/>
            <ac:spMk id="3" creationId="{3899015A-BAA8-462E-FFC3-6F0A52B77E49}"/>
          </ac:spMkLst>
        </pc:spChg>
        <pc:spChg chg="add mod">
          <ac:chgData name="ulfaemi" userId="5890ece3-52a7-41f4-996a-b6c75eebcf51" providerId="ADAL" clId="{9FC73E10-8BA2-D842-9529-A6F83F767DE1}" dt="2022-09-21T02:39:19.039" v="192" actId="1076"/>
          <ac:spMkLst>
            <pc:docMk/>
            <pc:sldMk cId="0" sldId="262"/>
            <ac:spMk id="5" creationId="{98037658-1C1F-AF77-0D14-7E9653267A0B}"/>
          </ac:spMkLst>
        </pc:spChg>
        <pc:spChg chg="mod">
          <ac:chgData name="ulfaemi" userId="5890ece3-52a7-41f4-996a-b6c75eebcf51" providerId="ADAL" clId="{9FC73E10-8BA2-D842-9529-A6F83F767DE1}" dt="2022-09-21T02:37:49.369" v="179" actId="20577"/>
          <ac:spMkLst>
            <pc:docMk/>
            <pc:sldMk cId="0" sldId="262"/>
            <ac:spMk id="238" creationId="{00000000-0000-0000-0000-000000000000}"/>
          </ac:spMkLst>
        </pc:spChg>
        <pc:spChg chg="del mod">
          <ac:chgData name="ulfaemi" userId="5890ece3-52a7-41f4-996a-b6c75eebcf51" providerId="ADAL" clId="{9FC73E10-8BA2-D842-9529-A6F83F767DE1}" dt="2022-09-21T02:37:55.629" v="180" actId="478"/>
          <ac:spMkLst>
            <pc:docMk/>
            <pc:sldMk cId="0" sldId="262"/>
            <ac:spMk id="239" creationId="{00000000-0000-0000-0000-000000000000}"/>
          </ac:spMkLst>
        </pc:spChg>
      </pc:sldChg>
      <pc:sldChg chg="ord">
        <pc:chgData name="ulfaemi" userId="5890ece3-52a7-41f4-996a-b6c75eebcf51" providerId="ADAL" clId="{9FC73E10-8BA2-D842-9529-A6F83F767DE1}" dt="2022-09-21T02:42:02.402" v="236" actId="20578"/>
        <pc:sldMkLst>
          <pc:docMk/>
          <pc:sldMk cId="0" sldId="263"/>
        </pc:sldMkLst>
      </pc:sldChg>
      <pc:sldChg chg="addSp delSp modSp mod">
        <pc:chgData name="ulfaemi" userId="5890ece3-52a7-41f4-996a-b6c75eebcf51" providerId="ADAL" clId="{9FC73E10-8BA2-D842-9529-A6F83F767DE1}" dt="2022-09-21T13:02:40.867" v="368" actId="20577"/>
        <pc:sldMkLst>
          <pc:docMk/>
          <pc:sldMk cId="0" sldId="266"/>
        </pc:sldMkLst>
        <pc:spChg chg="del mod">
          <ac:chgData name="ulfaemi" userId="5890ece3-52a7-41f4-996a-b6c75eebcf51" providerId="ADAL" clId="{9FC73E10-8BA2-D842-9529-A6F83F767DE1}" dt="2022-09-21T02:44:16.829" v="258" actId="478"/>
          <ac:spMkLst>
            <pc:docMk/>
            <pc:sldMk cId="0" sldId="266"/>
            <ac:spMk id="4" creationId="{36073221-E858-4A13-A88B-7045ACF306B9}"/>
          </ac:spMkLst>
        </pc:spChg>
        <pc:spChg chg="del mod">
          <ac:chgData name="ulfaemi" userId="5890ece3-52a7-41f4-996a-b6c75eebcf51" providerId="ADAL" clId="{9FC73E10-8BA2-D842-9529-A6F83F767DE1}" dt="2022-09-21T02:44:37.281" v="263" actId="478"/>
          <ac:spMkLst>
            <pc:docMk/>
            <pc:sldMk cId="0" sldId="266"/>
            <ac:spMk id="5" creationId="{1DE5198A-9D52-4E99-AD0D-0CC7F928026D}"/>
          </ac:spMkLst>
        </pc:spChg>
        <pc:spChg chg="add del mod">
          <ac:chgData name="ulfaemi" userId="5890ece3-52a7-41f4-996a-b6c75eebcf51" providerId="ADAL" clId="{9FC73E10-8BA2-D842-9529-A6F83F767DE1}" dt="2022-09-21T02:44:35.200" v="262" actId="478"/>
          <ac:spMkLst>
            <pc:docMk/>
            <pc:sldMk cId="0" sldId="266"/>
            <ac:spMk id="6" creationId="{F4412708-A310-823B-C080-548D1F1ED387}"/>
          </ac:spMkLst>
        </pc:spChg>
        <pc:spChg chg="add mod">
          <ac:chgData name="ulfaemi" userId="5890ece3-52a7-41f4-996a-b6c75eebcf51" providerId="ADAL" clId="{9FC73E10-8BA2-D842-9529-A6F83F767DE1}" dt="2022-09-21T13:02:40.867" v="368" actId="20577"/>
          <ac:spMkLst>
            <pc:docMk/>
            <pc:sldMk cId="0" sldId="266"/>
            <ac:spMk id="7" creationId="{0063CEDD-3F93-FDE9-D8B1-0EB06ED440C4}"/>
          </ac:spMkLst>
        </pc:spChg>
        <pc:spChg chg="del mod">
          <ac:chgData name="ulfaemi" userId="5890ece3-52a7-41f4-996a-b6c75eebcf51" providerId="ADAL" clId="{9FC73E10-8BA2-D842-9529-A6F83F767DE1}" dt="2022-09-21T02:45:37.004" v="272" actId="478"/>
          <ac:spMkLst>
            <pc:docMk/>
            <pc:sldMk cId="0" sldId="266"/>
            <ac:spMk id="8" creationId="{89B2E737-5B47-4DDF-BC10-23389E6CF8F6}"/>
          </ac:spMkLst>
        </pc:spChg>
        <pc:spChg chg="mod">
          <ac:chgData name="ulfaemi" userId="5890ece3-52a7-41f4-996a-b6c75eebcf51" providerId="ADAL" clId="{9FC73E10-8BA2-D842-9529-A6F83F767DE1}" dt="2022-09-21T02:44:12.638" v="257" actId="20577"/>
          <ac:spMkLst>
            <pc:docMk/>
            <pc:sldMk cId="0" sldId="266"/>
            <ac:spMk id="287" creationId="{00000000-0000-0000-0000-000000000000}"/>
          </ac:spMkLst>
        </pc:spChg>
        <pc:spChg chg="del">
          <ac:chgData name="ulfaemi" userId="5890ece3-52a7-41f4-996a-b6c75eebcf51" providerId="ADAL" clId="{9FC73E10-8BA2-D842-9529-A6F83F767DE1}" dt="2022-09-21T02:44:33.370" v="261" actId="478"/>
          <ac:spMkLst>
            <pc:docMk/>
            <pc:sldMk cId="0" sldId="266"/>
            <ac:spMk id="288" creationId="{00000000-0000-0000-0000-000000000000}"/>
          </ac:spMkLst>
        </pc:spChg>
        <pc:graphicFrameChg chg="add mod modGraphic">
          <ac:chgData name="ulfaemi" userId="5890ece3-52a7-41f4-996a-b6c75eebcf51" providerId="ADAL" clId="{9FC73E10-8BA2-D842-9529-A6F83F767DE1}" dt="2022-09-21T02:48:46.571" v="324" actId="255"/>
          <ac:graphicFrameMkLst>
            <pc:docMk/>
            <pc:sldMk cId="0" sldId="266"/>
            <ac:graphicFrameMk id="9" creationId="{CB6967BD-A734-2A5C-6877-A640DEF456C5}"/>
          </ac:graphicFrameMkLst>
        </pc:graphicFrameChg>
        <pc:picChg chg="add del">
          <ac:chgData name="ulfaemi" userId="5890ece3-52a7-41f4-996a-b6c75eebcf51" providerId="ADAL" clId="{9FC73E10-8BA2-D842-9529-A6F83F767DE1}" dt="2022-09-21T02:45:02.499" v="266" actId="21"/>
          <ac:picMkLst>
            <pc:docMk/>
            <pc:sldMk cId="0" sldId="266"/>
            <ac:picMk id="3" creationId="{A0B081B0-4923-4C6B-961E-13E70FCE6702}"/>
          </ac:picMkLst>
        </pc:picChg>
      </pc:sldChg>
      <pc:sldChg chg="ord modNotesTx">
        <pc:chgData name="ulfaemi" userId="5890ece3-52a7-41f4-996a-b6c75eebcf51" providerId="ADAL" clId="{9FC73E10-8BA2-D842-9529-A6F83F767DE1}" dt="2022-09-21T02:50:28.405" v="344" actId="20577"/>
        <pc:sldMkLst>
          <pc:docMk/>
          <pc:sldMk cId="3218310076" sldId="289"/>
        </pc:sldMkLst>
      </pc:sldChg>
      <pc:sldChg chg="addSp delSp modSp mod">
        <pc:chgData name="ulfaemi" userId="5890ece3-52a7-41f4-996a-b6c75eebcf51" providerId="ADAL" clId="{9FC73E10-8BA2-D842-9529-A6F83F767DE1}" dt="2022-09-21T02:46:53.621" v="294" actId="14100"/>
        <pc:sldMkLst>
          <pc:docMk/>
          <pc:sldMk cId="3015669579" sldId="292"/>
        </pc:sldMkLst>
        <pc:spChg chg="del">
          <ac:chgData name="ulfaemi" userId="5890ece3-52a7-41f4-996a-b6c75eebcf51" providerId="ADAL" clId="{9FC73E10-8BA2-D842-9529-A6F83F767DE1}" dt="2022-09-21T02:46:10.005" v="284" actId="478"/>
          <ac:spMkLst>
            <pc:docMk/>
            <pc:sldMk cId="3015669579" sldId="292"/>
            <ac:spMk id="4" creationId="{36073221-E858-4A13-A88B-7045ACF306B9}"/>
          </ac:spMkLst>
        </pc:spChg>
        <pc:spChg chg="del">
          <ac:chgData name="ulfaemi" userId="5890ece3-52a7-41f4-996a-b6c75eebcf51" providerId="ADAL" clId="{9FC73E10-8BA2-D842-9529-A6F83F767DE1}" dt="2022-09-21T02:46:14.403" v="286" actId="478"/>
          <ac:spMkLst>
            <pc:docMk/>
            <pc:sldMk cId="3015669579" sldId="292"/>
            <ac:spMk id="5" creationId="{1DE5198A-9D52-4E99-AD0D-0CC7F928026D}"/>
          </ac:spMkLst>
        </pc:spChg>
        <pc:spChg chg="del">
          <ac:chgData name="ulfaemi" userId="5890ece3-52a7-41f4-996a-b6c75eebcf51" providerId="ADAL" clId="{9FC73E10-8BA2-D842-9529-A6F83F767DE1}" dt="2022-09-21T02:46:11.950" v="285" actId="478"/>
          <ac:spMkLst>
            <pc:docMk/>
            <pc:sldMk cId="3015669579" sldId="292"/>
            <ac:spMk id="6" creationId="{17881296-1D9A-41EF-B62B-EEB7E083D98E}"/>
          </ac:spMkLst>
        </pc:spChg>
        <pc:spChg chg="del">
          <ac:chgData name="ulfaemi" userId="5890ece3-52a7-41f4-996a-b6c75eebcf51" providerId="ADAL" clId="{9FC73E10-8BA2-D842-9529-A6F83F767DE1}" dt="2022-09-21T02:46:16.675" v="287" actId="478"/>
          <ac:spMkLst>
            <pc:docMk/>
            <pc:sldMk cId="3015669579" sldId="292"/>
            <ac:spMk id="8" creationId="{89B2E737-5B47-4DDF-BC10-23389E6CF8F6}"/>
          </ac:spMkLst>
        </pc:spChg>
        <pc:spChg chg="mod">
          <ac:chgData name="ulfaemi" userId="5890ece3-52a7-41f4-996a-b6c75eebcf51" providerId="ADAL" clId="{9FC73E10-8BA2-D842-9529-A6F83F767DE1}" dt="2022-09-21T02:46:03.990" v="283" actId="20577"/>
          <ac:spMkLst>
            <pc:docMk/>
            <pc:sldMk cId="3015669579" sldId="292"/>
            <ac:spMk id="287" creationId="{00000000-0000-0000-0000-000000000000}"/>
          </ac:spMkLst>
        </pc:spChg>
        <pc:picChg chg="add mod">
          <ac:chgData name="ulfaemi" userId="5890ece3-52a7-41f4-996a-b6c75eebcf51" providerId="ADAL" clId="{9FC73E10-8BA2-D842-9529-A6F83F767DE1}" dt="2022-09-21T02:46:50.793" v="293" actId="1076"/>
          <ac:picMkLst>
            <pc:docMk/>
            <pc:sldMk cId="3015669579" sldId="292"/>
            <ac:picMk id="2" creationId="{C44C91A8-C515-8CBD-F608-6AAC8CEA762A}"/>
          </ac:picMkLst>
        </pc:picChg>
        <pc:picChg chg="add mod">
          <ac:chgData name="ulfaemi" userId="5890ece3-52a7-41f4-996a-b6c75eebcf51" providerId="ADAL" clId="{9FC73E10-8BA2-D842-9529-A6F83F767DE1}" dt="2022-09-21T02:46:53.621" v="294" actId="14100"/>
          <ac:picMkLst>
            <pc:docMk/>
            <pc:sldMk cId="3015669579" sldId="292"/>
            <ac:picMk id="3" creationId="{F603C597-9B7D-612F-5C6F-C6F6A2136326}"/>
          </ac:picMkLst>
        </pc:picChg>
      </pc:sldChg>
      <pc:sldChg chg="addSp delSp modSp add mod">
        <pc:chgData name="ulfaemi" userId="5890ece3-52a7-41f4-996a-b6c75eebcf51" providerId="ADAL" clId="{9FC73E10-8BA2-D842-9529-A6F83F767DE1}" dt="2022-09-21T12:55:57.248" v="356" actId="20577"/>
        <pc:sldMkLst>
          <pc:docMk/>
          <pc:sldMk cId="2271754132" sldId="293"/>
        </pc:sldMkLst>
        <pc:spChg chg="add del mod">
          <ac:chgData name="ulfaemi" userId="5890ece3-52a7-41f4-996a-b6c75eebcf51" providerId="ADAL" clId="{9FC73E10-8BA2-D842-9529-A6F83F767DE1}" dt="2022-09-21T02:28:34.392" v="31" actId="478"/>
          <ac:spMkLst>
            <pc:docMk/>
            <pc:sldMk cId="2271754132" sldId="293"/>
            <ac:spMk id="4" creationId="{0C7E2F18-43CF-2ABF-ED26-FC78C9AED370}"/>
          </ac:spMkLst>
        </pc:spChg>
        <pc:spChg chg="add mod">
          <ac:chgData name="ulfaemi" userId="5890ece3-52a7-41f4-996a-b6c75eebcf51" providerId="ADAL" clId="{9FC73E10-8BA2-D842-9529-A6F83F767DE1}" dt="2022-09-21T12:55:57.248" v="356" actId="20577"/>
          <ac:spMkLst>
            <pc:docMk/>
            <pc:sldMk cId="2271754132" sldId="293"/>
            <ac:spMk id="6" creationId="{F6FD87A2-FAA3-19AC-C54B-52D01CDD4C37}"/>
          </ac:spMkLst>
        </pc:spChg>
        <pc:spChg chg="mod">
          <ac:chgData name="ulfaemi" userId="5890ece3-52a7-41f4-996a-b6c75eebcf51" providerId="ADAL" clId="{9FC73E10-8BA2-D842-9529-A6F83F767DE1}" dt="2022-09-21T02:28:19.575" v="28" actId="20577"/>
          <ac:spMkLst>
            <pc:docMk/>
            <pc:sldMk cId="2271754132" sldId="293"/>
            <ac:spMk id="215" creationId="{00000000-0000-0000-0000-000000000000}"/>
          </ac:spMkLst>
        </pc:spChg>
        <pc:spChg chg="del">
          <ac:chgData name="ulfaemi" userId="5890ece3-52a7-41f4-996a-b6c75eebcf51" providerId="ADAL" clId="{9FC73E10-8BA2-D842-9529-A6F83F767DE1}" dt="2022-09-21T02:28:31.106" v="29" actId="478"/>
          <ac:spMkLst>
            <pc:docMk/>
            <pc:sldMk cId="2271754132" sldId="293"/>
            <ac:spMk id="216" creationId="{00000000-0000-0000-0000-000000000000}"/>
          </ac:spMkLst>
        </pc:spChg>
        <pc:picChg chg="add mod">
          <ac:chgData name="ulfaemi" userId="5890ece3-52a7-41f4-996a-b6c75eebcf51" providerId="ADAL" clId="{9FC73E10-8BA2-D842-9529-A6F83F767DE1}" dt="2022-09-21T02:28:54.341" v="34" actId="1076"/>
          <ac:picMkLst>
            <pc:docMk/>
            <pc:sldMk cId="2271754132" sldId="293"/>
            <ac:picMk id="5" creationId="{CD51AB5E-1813-A1CF-5B83-92A54E38C867}"/>
          </ac:picMkLst>
        </pc:picChg>
      </pc:sldChg>
      <pc:sldChg chg="addSp delSp modSp add mod modNotesTx">
        <pc:chgData name="ulfaemi" userId="5890ece3-52a7-41f4-996a-b6c75eebcf51" providerId="ADAL" clId="{9FC73E10-8BA2-D842-9529-A6F83F767DE1}" dt="2022-09-21T02:50:09.107" v="328" actId="20577"/>
        <pc:sldMkLst>
          <pc:docMk/>
          <pc:sldMk cId="895314310" sldId="294"/>
        </pc:sldMkLst>
        <pc:spChg chg="del">
          <ac:chgData name="ulfaemi" userId="5890ece3-52a7-41f4-996a-b6c75eebcf51" providerId="ADAL" clId="{9FC73E10-8BA2-D842-9529-A6F83F767DE1}" dt="2022-09-21T02:31:25.037" v="93" actId="478"/>
          <ac:spMkLst>
            <pc:docMk/>
            <pc:sldMk cId="895314310" sldId="294"/>
            <ac:spMk id="2" creationId="{253128AA-107D-0CFE-497E-B5827B34EBAF}"/>
          </ac:spMkLst>
        </pc:spChg>
        <pc:spChg chg="add del mod">
          <ac:chgData name="ulfaemi" userId="5890ece3-52a7-41f4-996a-b6c75eebcf51" providerId="ADAL" clId="{9FC73E10-8BA2-D842-9529-A6F83F767DE1}" dt="2022-09-21T02:31:22.504" v="92" actId="478"/>
          <ac:spMkLst>
            <pc:docMk/>
            <pc:sldMk cId="895314310" sldId="294"/>
            <ac:spMk id="4" creationId="{97E03387-0805-FA95-FA8B-0CD9E5E48A97}"/>
          </ac:spMkLst>
        </pc:spChg>
        <pc:spChg chg="add mod">
          <ac:chgData name="ulfaemi" userId="5890ece3-52a7-41f4-996a-b6c75eebcf51" providerId="ADAL" clId="{9FC73E10-8BA2-D842-9529-A6F83F767DE1}" dt="2022-09-21T02:31:41.059" v="96" actId="255"/>
          <ac:spMkLst>
            <pc:docMk/>
            <pc:sldMk cId="895314310" sldId="294"/>
            <ac:spMk id="6" creationId="{6BFE386C-E920-EE6A-F773-E6BE706A0619}"/>
          </ac:spMkLst>
        </pc:spChg>
        <pc:spChg chg="mod">
          <ac:chgData name="ulfaemi" userId="5890ece3-52a7-41f4-996a-b6c75eebcf51" providerId="ADAL" clId="{9FC73E10-8BA2-D842-9529-A6F83F767DE1}" dt="2022-09-21T02:34:09.395" v="131" actId="20577"/>
          <ac:spMkLst>
            <pc:docMk/>
            <pc:sldMk cId="895314310" sldId="294"/>
            <ac:spMk id="229" creationId="{00000000-0000-0000-0000-000000000000}"/>
          </ac:spMkLst>
        </pc:spChg>
        <pc:spChg chg="del">
          <ac:chgData name="ulfaemi" userId="5890ece3-52a7-41f4-996a-b6c75eebcf51" providerId="ADAL" clId="{9FC73E10-8BA2-D842-9529-A6F83F767DE1}" dt="2022-09-21T02:31:19.979" v="91" actId="478"/>
          <ac:spMkLst>
            <pc:docMk/>
            <pc:sldMk cId="895314310" sldId="294"/>
            <ac:spMk id="233" creationId="{00000000-0000-0000-0000-000000000000}"/>
          </ac:spMkLst>
        </pc:spChg>
      </pc:sldChg>
      <pc:sldChg chg="addSp modSp add mod ord modNotesTx">
        <pc:chgData name="ulfaemi" userId="5890ece3-52a7-41f4-996a-b6c75eebcf51" providerId="ADAL" clId="{9FC73E10-8BA2-D842-9529-A6F83F767DE1}" dt="2022-09-21T05:59:56.538" v="349" actId="1076"/>
        <pc:sldMkLst>
          <pc:docMk/>
          <pc:sldMk cId="641880558" sldId="295"/>
        </pc:sldMkLst>
        <pc:spChg chg="mod">
          <ac:chgData name="ulfaemi" userId="5890ece3-52a7-41f4-996a-b6c75eebcf51" providerId="ADAL" clId="{9FC73E10-8BA2-D842-9529-A6F83F767DE1}" dt="2022-09-21T02:35:54.903" v="160" actId="1076"/>
          <ac:spMkLst>
            <pc:docMk/>
            <pc:sldMk cId="641880558" sldId="295"/>
            <ac:spMk id="2" creationId="{253128AA-107D-0CFE-497E-B5827B34EBAF}"/>
          </ac:spMkLst>
        </pc:spChg>
        <pc:spChg chg="add mod">
          <ac:chgData name="ulfaemi" userId="5890ece3-52a7-41f4-996a-b6c75eebcf51" providerId="ADAL" clId="{9FC73E10-8BA2-D842-9529-A6F83F767DE1}" dt="2022-09-21T05:59:56.538" v="349" actId="1076"/>
          <ac:spMkLst>
            <pc:docMk/>
            <pc:sldMk cId="641880558" sldId="295"/>
            <ac:spMk id="3" creationId="{B6248EFC-A8CB-602C-A48E-BA8C2724AC1F}"/>
          </ac:spMkLst>
        </pc:spChg>
        <pc:spChg chg="mod">
          <ac:chgData name="ulfaemi" userId="5890ece3-52a7-41f4-996a-b6c75eebcf51" providerId="ADAL" clId="{9FC73E10-8BA2-D842-9529-A6F83F767DE1}" dt="2022-09-21T02:35:42.295" v="156" actId="1076"/>
          <ac:spMkLst>
            <pc:docMk/>
            <pc:sldMk cId="641880558" sldId="295"/>
            <ac:spMk id="233" creationId="{00000000-0000-0000-0000-000000000000}"/>
          </ac:spMkLst>
        </pc:spChg>
      </pc:sldChg>
      <pc:sldChg chg="addSp delSp modSp add mod modNotesTx">
        <pc:chgData name="ulfaemi" userId="5890ece3-52a7-41f4-996a-b6c75eebcf51" providerId="ADAL" clId="{9FC73E10-8BA2-D842-9529-A6F83F767DE1}" dt="2022-09-21T02:50:25.164" v="343" actId="20577"/>
        <pc:sldMkLst>
          <pc:docMk/>
          <pc:sldMk cId="66719302" sldId="296"/>
        </pc:sldMkLst>
        <pc:spChg chg="add mod">
          <ac:chgData name="ulfaemi" userId="5890ece3-52a7-41f4-996a-b6c75eebcf51" providerId="ADAL" clId="{9FC73E10-8BA2-D842-9529-A6F83F767DE1}" dt="2022-09-21T02:40:44.234" v="227" actId="14100"/>
          <ac:spMkLst>
            <pc:docMk/>
            <pc:sldMk cId="66719302" sldId="296"/>
            <ac:spMk id="2" creationId="{EBDEEFFD-8E05-C113-7C20-F1E81A98EE2E}"/>
          </ac:spMkLst>
        </pc:spChg>
        <pc:spChg chg="add del mod">
          <ac:chgData name="ulfaemi" userId="5890ece3-52a7-41f4-996a-b6c75eebcf51" providerId="ADAL" clId="{9FC73E10-8BA2-D842-9529-A6F83F767DE1}" dt="2022-09-21T02:40:11.737" v="223" actId="478"/>
          <ac:spMkLst>
            <pc:docMk/>
            <pc:sldMk cId="66719302" sldId="296"/>
            <ac:spMk id="5" creationId="{FA3F6E52-C93D-497C-1464-A641C76F49AA}"/>
          </ac:spMkLst>
        </pc:spChg>
        <pc:spChg chg="mod">
          <ac:chgData name="ulfaemi" userId="5890ece3-52a7-41f4-996a-b6c75eebcf51" providerId="ADAL" clId="{9FC73E10-8BA2-D842-9529-A6F83F767DE1}" dt="2022-09-21T02:40:51.741" v="228"/>
          <ac:spMkLst>
            <pc:docMk/>
            <pc:sldMk cId="66719302" sldId="296"/>
            <ac:spMk id="9" creationId="{7ADB3F49-CE98-77A5-5169-572A5B9E067C}"/>
          </ac:spMkLst>
        </pc:spChg>
        <pc:spChg chg="mod">
          <ac:chgData name="ulfaemi" userId="5890ece3-52a7-41f4-996a-b6c75eebcf51" providerId="ADAL" clId="{9FC73E10-8BA2-D842-9529-A6F83F767DE1}" dt="2022-09-21T02:40:51.741" v="228"/>
          <ac:spMkLst>
            <pc:docMk/>
            <pc:sldMk cId="66719302" sldId="296"/>
            <ac:spMk id="10" creationId="{C417C28F-F421-E829-A84F-0CC269DD8C32}"/>
          </ac:spMkLst>
        </pc:spChg>
        <pc:spChg chg="mod">
          <ac:chgData name="ulfaemi" userId="5890ece3-52a7-41f4-996a-b6c75eebcf51" providerId="ADAL" clId="{9FC73E10-8BA2-D842-9529-A6F83F767DE1}" dt="2022-09-21T02:40:51.741" v="228"/>
          <ac:spMkLst>
            <pc:docMk/>
            <pc:sldMk cId="66719302" sldId="296"/>
            <ac:spMk id="11" creationId="{E45C3942-7522-9F96-2681-CD5AA872E743}"/>
          </ac:spMkLst>
        </pc:spChg>
        <pc:spChg chg="mod">
          <ac:chgData name="ulfaemi" userId="5890ece3-52a7-41f4-996a-b6c75eebcf51" providerId="ADAL" clId="{9FC73E10-8BA2-D842-9529-A6F83F767DE1}" dt="2022-09-21T02:40:51.741" v="228"/>
          <ac:spMkLst>
            <pc:docMk/>
            <pc:sldMk cId="66719302" sldId="296"/>
            <ac:spMk id="12" creationId="{FA25998F-C7BC-66D3-7CBB-268D75EA2F06}"/>
          </ac:spMkLst>
        </pc:spChg>
        <pc:spChg chg="mod">
          <ac:chgData name="ulfaemi" userId="5890ece3-52a7-41f4-996a-b6c75eebcf51" providerId="ADAL" clId="{9FC73E10-8BA2-D842-9529-A6F83F767DE1}" dt="2022-09-21T02:40:51.741" v="228"/>
          <ac:spMkLst>
            <pc:docMk/>
            <pc:sldMk cId="66719302" sldId="296"/>
            <ac:spMk id="13" creationId="{BF8C9090-0F18-576B-9654-643A43BCED96}"/>
          </ac:spMkLst>
        </pc:spChg>
        <pc:spChg chg="mod">
          <ac:chgData name="ulfaemi" userId="5890ece3-52a7-41f4-996a-b6c75eebcf51" providerId="ADAL" clId="{9FC73E10-8BA2-D842-9529-A6F83F767DE1}" dt="2022-09-21T02:40:51.741" v="228"/>
          <ac:spMkLst>
            <pc:docMk/>
            <pc:sldMk cId="66719302" sldId="296"/>
            <ac:spMk id="14" creationId="{0B8C3BA1-B718-CB75-D928-A5334D1A363F}"/>
          </ac:spMkLst>
        </pc:spChg>
        <pc:spChg chg="mod">
          <ac:chgData name="ulfaemi" userId="5890ece3-52a7-41f4-996a-b6c75eebcf51" providerId="ADAL" clId="{9FC73E10-8BA2-D842-9529-A6F83F767DE1}" dt="2022-09-21T02:40:51.741" v="228"/>
          <ac:spMkLst>
            <pc:docMk/>
            <pc:sldMk cId="66719302" sldId="296"/>
            <ac:spMk id="15" creationId="{046A7894-BC1A-370F-BA1E-98BDB7C2E5C9}"/>
          </ac:spMkLst>
        </pc:spChg>
        <pc:spChg chg="mod">
          <ac:chgData name="ulfaemi" userId="5890ece3-52a7-41f4-996a-b6c75eebcf51" providerId="ADAL" clId="{9FC73E10-8BA2-D842-9529-A6F83F767DE1}" dt="2022-09-21T02:40:51.741" v="228"/>
          <ac:spMkLst>
            <pc:docMk/>
            <pc:sldMk cId="66719302" sldId="296"/>
            <ac:spMk id="16" creationId="{361B4725-AF3D-324F-102B-BDB6F06D3EF0}"/>
          </ac:spMkLst>
        </pc:spChg>
        <pc:spChg chg="mod">
          <ac:chgData name="ulfaemi" userId="5890ece3-52a7-41f4-996a-b6c75eebcf51" providerId="ADAL" clId="{9FC73E10-8BA2-D842-9529-A6F83F767DE1}" dt="2022-09-21T02:40:51.741" v="228"/>
          <ac:spMkLst>
            <pc:docMk/>
            <pc:sldMk cId="66719302" sldId="296"/>
            <ac:spMk id="17" creationId="{59410B0C-2506-B054-73A6-76262BEA3688}"/>
          </ac:spMkLst>
        </pc:spChg>
        <pc:spChg chg="mod">
          <ac:chgData name="ulfaemi" userId="5890ece3-52a7-41f4-996a-b6c75eebcf51" providerId="ADAL" clId="{9FC73E10-8BA2-D842-9529-A6F83F767DE1}" dt="2022-09-21T02:40:51.741" v="228"/>
          <ac:spMkLst>
            <pc:docMk/>
            <pc:sldMk cId="66719302" sldId="296"/>
            <ac:spMk id="18" creationId="{F4FDC8E1-E2AF-E146-5498-BB317F270B88}"/>
          </ac:spMkLst>
        </pc:spChg>
        <pc:spChg chg="mod">
          <ac:chgData name="ulfaemi" userId="5890ece3-52a7-41f4-996a-b6c75eebcf51" providerId="ADAL" clId="{9FC73E10-8BA2-D842-9529-A6F83F767DE1}" dt="2022-09-21T02:39:54.964" v="220" actId="20577"/>
          <ac:spMkLst>
            <pc:docMk/>
            <pc:sldMk cId="66719302" sldId="296"/>
            <ac:spMk id="238" creationId="{00000000-0000-0000-0000-000000000000}"/>
          </ac:spMkLst>
        </pc:spChg>
        <pc:spChg chg="del">
          <ac:chgData name="ulfaemi" userId="5890ece3-52a7-41f4-996a-b6c75eebcf51" providerId="ADAL" clId="{9FC73E10-8BA2-D842-9529-A6F83F767DE1}" dt="2022-09-21T02:40:07.258" v="222" actId="478"/>
          <ac:spMkLst>
            <pc:docMk/>
            <pc:sldMk cId="66719302" sldId="296"/>
            <ac:spMk id="239" creationId="{00000000-0000-0000-0000-000000000000}"/>
          </ac:spMkLst>
        </pc:spChg>
        <pc:grpChg chg="add mod">
          <ac:chgData name="ulfaemi" userId="5890ece3-52a7-41f4-996a-b6c75eebcf51" providerId="ADAL" clId="{9FC73E10-8BA2-D842-9529-A6F83F767DE1}" dt="2022-09-21T02:41:05.430" v="232" actId="14100"/>
          <ac:grpSpMkLst>
            <pc:docMk/>
            <pc:sldMk cId="66719302" sldId="296"/>
            <ac:grpSpMk id="6" creationId="{43430084-0EA9-B93C-0996-655E9697FFFF}"/>
          </ac:grpSpMkLst>
        </pc:grpChg>
        <pc:grpChg chg="mod">
          <ac:chgData name="ulfaemi" userId="5890ece3-52a7-41f4-996a-b6c75eebcf51" providerId="ADAL" clId="{9FC73E10-8BA2-D842-9529-A6F83F767DE1}" dt="2022-09-21T02:40:51.741" v="228"/>
          <ac:grpSpMkLst>
            <pc:docMk/>
            <pc:sldMk cId="66719302" sldId="296"/>
            <ac:grpSpMk id="8" creationId="{A243AC86-313C-B1A9-759A-EA24CC5D0582}"/>
          </ac:grpSpMkLst>
        </pc:grpChg>
        <pc:picChg chg="mod">
          <ac:chgData name="ulfaemi" userId="5890ece3-52a7-41f4-996a-b6c75eebcf51" providerId="ADAL" clId="{9FC73E10-8BA2-D842-9529-A6F83F767DE1}" dt="2022-09-21T02:40:51.741" v="228"/>
          <ac:picMkLst>
            <pc:docMk/>
            <pc:sldMk cId="66719302" sldId="296"/>
            <ac:picMk id="7" creationId="{71E1BC2C-AF8F-7BDF-C4CA-24299AB2F318}"/>
          </ac:picMkLst>
        </pc:picChg>
      </pc:sldChg>
      <pc:sldChg chg="add del mod ord modShow">
        <pc:chgData name="ulfaemi" userId="5890ece3-52a7-41f4-996a-b6c75eebcf51" providerId="ADAL" clId="{9FC73E10-8BA2-D842-9529-A6F83F767DE1}" dt="2022-09-21T13:10:01.892" v="369" actId="2696"/>
        <pc:sldMkLst>
          <pc:docMk/>
          <pc:sldMk cId="3318315865" sldId="297"/>
        </pc:sldMkLst>
      </pc:sldChg>
      <pc:sldChg chg="addSp delSp modSp add mod modNotesTx">
        <pc:chgData name="ulfaemi" userId="5890ece3-52a7-41f4-996a-b6c75eebcf51" providerId="ADAL" clId="{9FC73E10-8BA2-D842-9529-A6F83F767DE1}" dt="2022-09-21T02:50:33.404" v="345" actId="20577"/>
        <pc:sldMkLst>
          <pc:docMk/>
          <pc:sldMk cId="934382534" sldId="298"/>
        </pc:sldMkLst>
        <pc:spChg chg="mod">
          <ac:chgData name="ulfaemi" userId="5890ece3-52a7-41f4-996a-b6c75eebcf51" providerId="ADAL" clId="{9FC73E10-8BA2-D842-9529-A6F83F767DE1}" dt="2022-09-21T02:42:11.603" v="246" actId="20577"/>
          <ac:spMkLst>
            <pc:docMk/>
            <pc:sldMk cId="934382534" sldId="298"/>
            <ac:spMk id="238" creationId="{00000000-0000-0000-0000-000000000000}"/>
          </ac:spMkLst>
        </pc:spChg>
        <pc:picChg chg="add mod">
          <ac:chgData name="ulfaemi" userId="5890ece3-52a7-41f4-996a-b6c75eebcf51" providerId="ADAL" clId="{9FC73E10-8BA2-D842-9529-A6F83F767DE1}" dt="2022-09-21T02:42:24.065" v="251" actId="14100"/>
          <ac:picMkLst>
            <pc:docMk/>
            <pc:sldMk cId="934382534" sldId="298"/>
            <ac:picMk id="2" creationId="{9CC97896-5DAB-89F6-6C45-9C181AD0E9C7}"/>
          </ac:picMkLst>
        </pc:picChg>
        <pc:picChg chg="del">
          <ac:chgData name="ulfaemi" userId="5890ece3-52a7-41f4-996a-b6c75eebcf51" providerId="ADAL" clId="{9FC73E10-8BA2-D842-9529-A6F83F767DE1}" dt="2022-09-21T02:42:14.519" v="248" actId="478"/>
          <ac:picMkLst>
            <pc:docMk/>
            <pc:sldMk cId="934382534" sldId="298"/>
            <ac:picMk id="5" creationId="{48574E93-947E-45D4-A8B0-2E4E1C5DDB0D}"/>
          </ac:picMkLst>
        </pc:picChg>
        <pc:picChg chg="del">
          <ac:chgData name="ulfaemi" userId="5890ece3-52a7-41f4-996a-b6c75eebcf51" providerId="ADAL" clId="{9FC73E10-8BA2-D842-9529-A6F83F767DE1}" dt="2022-09-21T02:42:13.468" v="247" actId="478"/>
          <ac:picMkLst>
            <pc:docMk/>
            <pc:sldMk cId="934382534" sldId="298"/>
            <ac:picMk id="7" creationId="{44848A29-FF72-4EBB-AE65-1263FCCB3C01}"/>
          </ac:picMkLst>
        </pc:picChg>
      </pc:sldChg>
      <pc:sldChg chg="addSp delSp modSp add mod">
        <pc:chgData name="ulfaemi" userId="5890ece3-52a7-41f4-996a-b6c75eebcf51" providerId="ADAL" clId="{9FC73E10-8BA2-D842-9529-A6F83F767DE1}" dt="2022-09-23T02:57:13.124" v="481" actId="20577"/>
        <pc:sldMkLst>
          <pc:docMk/>
          <pc:sldMk cId="4209478475" sldId="299"/>
        </pc:sldMkLst>
        <pc:spChg chg="add mod">
          <ac:chgData name="ulfaemi" userId="5890ece3-52a7-41f4-996a-b6c75eebcf51" providerId="ADAL" clId="{9FC73E10-8BA2-D842-9529-A6F83F767DE1}" dt="2022-09-23T02:08:01.016" v="372" actId="14100"/>
          <ac:spMkLst>
            <pc:docMk/>
            <pc:sldMk cId="4209478475" sldId="299"/>
            <ac:spMk id="2" creationId="{10A08FF9-C30E-79AE-A9A6-EDC568D46300}"/>
          </ac:spMkLst>
        </pc:spChg>
        <pc:spChg chg="add mod">
          <ac:chgData name="ulfaemi" userId="5890ece3-52a7-41f4-996a-b6c75eebcf51" providerId="ADAL" clId="{9FC73E10-8BA2-D842-9529-A6F83F767DE1}" dt="2022-09-23T02:57:13.124" v="481" actId="20577"/>
          <ac:spMkLst>
            <pc:docMk/>
            <pc:sldMk cId="4209478475" sldId="299"/>
            <ac:spMk id="5" creationId="{5E0CB1D3-1BD1-3E6D-16E5-4F27351DA923}"/>
          </ac:spMkLst>
        </pc:spChg>
        <pc:spChg chg="mod">
          <ac:chgData name="ulfaemi" userId="5890ece3-52a7-41f4-996a-b6c75eebcf51" providerId="ADAL" clId="{9FC73E10-8BA2-D842-9529-A6F83F767DE1}" dt="2022-09-21T02:47:03.962" v="308" actId="20577"/>
          <ac:spMkLst>
            <pc:docMk/>
            <pc:sldMk cId="4209478475" sldId="299"/>
            <ac:spMk id="287" creationId="{00000000-0000-0000-0000-000000000000}"/>
          </ac:spMkLst>
        </pc:spChg>
        <pc:spChg chg="del mod">
          <ac:chgData name="ulfaemi" userId="5890ece3-52a7-41f4-996a-b6c75eebcf51" providerId="ADAL" clId="{9FC73E10-8BA2-D842-9529-A6F83F767DE1}" dt="2022-09-21T02:47:11.590" v="310" actId="478"/>
          <ac:spMkLst>
            <pc:docMk/>
            <pc:sldMk cId="4209478475" sldId="299"/>
            <ac:spMk id="288" creationId="{00000000-0000-0000-0000-000000000000}"/>
          </ac:spMkLst>
        </pc:spChg>
        <pc:graphicFrameChg chg="add mod modGraphic">
          <ac:chgData name="ulfaemi" userId="5890ece3-52a7-41f4-996a-b6c75eebcf51" providerId="ADAL" clId="{9FC73E10-8BA2-D842-9529-A6F83F767DE1}" dt="2022-09-21T02:48:02.183" v="322" actId="255"/>
          <ac:graphicFrameMkLst>
            <pc:docMk/>
            <pc:sldMk cId="4209478475" sldId="299"/>
            <ac:graphicFrameMk id="3" creationId="{56E0867B-26BA-03F9-6561-635F221800DC}"/>
          </ac:graphicFrameMkLst>
        </pc:graphicFrameChg>
        <pc:graphicFrameChg chg="add mod modGraphic">
          <ac:chgData name="ulfaemi" userId="5890ece3-52a7-41f4-996a-b6c75eebcf51" providerId="ADAL" clId="{9FC73E10-8BA2-D842-9529-A6F83F767DE1}" dt="2022-09-21T02:47:54.689" v="321" actId="255"/>
          <ac:graphicFrameMkLst>
            <pc:docMk/>
            <pc:sldMk cId="4209478475" sldId="299"/>
            <ac:graphicFrameMk id="4" creationId="{062AB564-2264-FEE3-5F3B-01585BAA5B7E}"/>
          </ac:graphicFrameMkLst>
        </pc:graphicFrameChg>
      </pc:sldChg>
      <pc:sldChg chg="add del setBg">
        <pc:chgData name="ulfaemi" userId="5890ece3-52a7-41f4-996a-b6c75eebcf51" providerId="ADAL" clId="{9FC73E10-8BA2-D842-9529-A6F83F767DE1}" dt="2022-09-21T02:49:50.185" v="326"/>
        <pc:sldMkLst>
          <pc:docMk/>
          <pc:sldMk cId="0" sldId="300"/>
        </pc:sldMkLst>
      </pc:sldChg>
    </pc:docChg>
  </pc:docChgLst>
  <pc:docChgLst>
    <pc:chgData name="ulfaemi" userId="5890ece3-52a7-41f4-996a-b6c75eebcf51" providerId="ADAL" clId="{54F42D00-AA32-2140-AD55-809F9922F70B}"/>
    <pc:docChg chg="undo redo custSel addSld delSld modSld sldOrd">
      <pc:chgData name="ulfaemi" userId="5890ece3-52a7-41f4-996a-b6c75eebcf51" providerId="ADAL" clId="{54F42D00-AA32-2140-AD55-809F9922F70B}" dt="2022-09-15T08:25:53.226" v="305"/>
      <pc:docMkLst>
        <pc:docMk/>
      </pc:docMkLst>
      <pc:sldChg chg="addSp delSp modSp mod">
        <pc:chgData name="ulfaemi" userId="5890ece3-52a7-41f4-996a-b6c75eebcf51" providerId="ADAL" clId="{54F42D00-AA32-2140-AD55-809F9922F70B}" dt="2022-09-15T07:54:08.484" v="42" actId="1076"/>
        <pc:sldMkLst>
          <pc:docMk/>
          <pc:sldMk cId="0" sldId="256"/>
        </pc:sldMkLst>
        <pc:spChg chg="add del">
          <ac:chgData name="ulfaemi" userId="5890ece3-52a7-41f4-996a-b6c75eebcf51" providerId="ADAL" clId="{54F42D00-AA32-2140-AD55-809F9922F70B}" dt="2022-09-15T07:53:51.224" v="6" actId="22"/>
          <ac:spMkLst>
            <pc:docMk/>
            <pc:sldMk cId="0" sldId="256"/>
            <ac:spMk id="3" creationId="{8DBCDD44-302B-DD6A-FF47-8372B3F23E05}"/>
          </ac:spMkLst>
        </pc:spChg>
        <pc:spChg chg="add mod">
          <ac:chgData name="ulfaemi" userId="5890ece3-52a7-41f4-996a-b6c75eebcf51" providerId="ADAL" clId="{54F42D00-AA32-2140-AD55-809F9922F70B}" dt="2022-09-15T07:54:08.484" v="42" actId="1076"/>
          <ac:spMkLst>
            <pc:docMk/>
            <pc:sldMk cId="0" sldId="256"/>
            <ac:spMk id="5" creationId="{88914CC7-4773-386E-F499-9CF769DBEA11}"/>
          </ac:spMkLst>
        </pc:spChg>
        <pc:spChg chg="mod">
          <ac:chgData name="ulfaemi" userId="5890ece3-52a7-41f4-996a-b6c75eebcf51" providerId="ADAL" clId="{54F42D00-AA32-2140-AD55-809F9922F70B}" dt="2022-09-15T07:47:48.700" v="4" actId="1076"/>
          <ac:spMkLst>
            <pc:docMk/>
            <pc:sldMk cId="0" sldId="256"/>
            <ac:spMk id="190" creationId="{00000000-0000-0000-0000-000000000000}"/>
          </ac:spMkLst>
        </pc:spChg>
      </pc:sldChg>
      <pc:sldChg chg="modSp mod">
        <pc:chgData name="ulfaemi" userId="5890ece3-52a7-41f4-996a-b6c75eebcf51" providerId="ADAL" clId="{54F42D00-AA32-2140-AD55-809F9922F70B}" dt="2022-09-15T07:56:41.565" v="71" actId="255"/>
        <pc:sldMkLst>
          <pc:docMk/>
          <pc:sldMk cId="0" sldId="259"/>
        </pc:sldMkLst>
        <pc:spChg chg="mod">
          <ac:chgData name="ulfaemi" userId="5890ece3-52a7-41f4-996a-b6c75eebcf51" providerId="ADAL" clId="{54F42D00-AA32-2140-AD55-809F9922F70B}" dt="2022-09-15T07:54:25.577" v="43"/>
          <ac:spMkLst>
            <pc:docMk/>
            <pc:sldMk cId="0" sldId="259"/>
            <ac:spMk id="215" creationId="{00000000-0000-0000-0000-000000000000}"/>
          </ac:spMkLst>
        </pc:spChg>
        <pc:spChg chg="mod">
          <ac:chgData name="ulfaemi" userId="5890ece3-52a7-41f4-996a-b6c75eebcf51" providerId="ADAL" clId="{54F42D00-AA32-2140-AD55-809F9922F70B}" dt="2022-09-15T07:56:41.565" v="71" actId="255"/>
          <ac:spMkLst>
            <pc:docMk/>
            <pc:sldMk cId="0" sldId="259"/>
            <ac:spMk id="216" creationId="{00000000-0000-0000-0000-000000000000}"/>
          </ac:spMkLst>
        </pc:spChg>
      </pc:sldChg>
      <pc:sldChg chg="del">
        <pc:chgData name="ulfaemi" userId="5890ece3-52a7-41f4-996a-b6c75eebcf51" providerId="ADAL" clId="{54F42D00-AA32-2140-AD55-809F9922F70B}" dt="2022-09-15T07:59:26.805" v="73" actId="2696"/>
        <pc:sldMkLst>
          <pc:docMk/>
          <pc:sldMk cId="0" sldId="260"/>
        </pc:sldMkLst>
      </pc:sldChg>
      <pc:sldChg chg="modSp mod">
        <pc:chgData name="ulfaemi" userId="5890ece3-52a7-41f4-996a-b6c75eebcf51" providerId="ADAL" clId="{54F42D00-AA32-2140-AD55-809F9922F70B}" dt="2022-09-15T08:01:06.068" v="109" actId="20577"/>
        <pc:sldMkLst>
          <pc:docMk/>
          <pc:sldMk cId="0" sldId="261"/>
        </pc:sldMkLst>
        <pc:spChg chg="mod">
          <ac:chgData name="ulfaemi" userId="5890ece3-52a7-41f4-996a-b6c75eebcf51" providerId="ADAL" clId="{54F42D00-AA32-2140-AD55-809F9922F70B}" dt="2022-09-15T07:59:55.120" v="93" actId="1076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ulfaemi" userId="5890ece3-52a7-41f4-996a-b6c75eebcf51" providerId="ADAL" clId="{54F42D00-AA32-2140-AD55-809F9922F70B}" dt="2022-09-15T08:01:06.068" v="109" actId="20577"/>
          <ac:spMkLst>
            <pc:docMk/>
            <pc:sldMk cId="0" sldId="261"/>
            <ac:spMk id="233" creationId="{00000000-0000-0000-0000-000000000000}"/>
          </ac:spMkLst>
        </pc:spChg>
      </pc:sldChg>
      <pc:sldChg chg="addSp modSp mod modAnim">
        <pc:chgData name="ulfaemi" userId="5890ece3-52a7-41f4-996a-b6c75eebcf51" providerId="ADAL" clId="{54F42D00-AA32-2140-AD55-809F9922F70B}" dt="2022-09-15T08:03:10.702" v="130" actId="20577"/>
        <pc:sldMkLst>
          <pc:docMk/>
          <pc:sldMk cId="0" sldId="262"/>
        </pc:sldMkLst>
        <pc:spChg chg="mod">
          <ac:chgData name="ulfaemi" userId="5890ece3-52a7-41f4-996a-b6c75eebcf51" providerId="ADAL" clId="{54F42D00-AA32-2140-AD55-809F9922F70B}" dt="2022-09-15T08:01:30.797" v="111" actId="1076"/>
          <ac:spMkLst>
            <pc:docMk/>
            <pc:sldMk cId="0" sldId="262"/>
            <ac:spMk id="238" creationId="{00000000-0000-0000-0000-000000000000}"/>
          </ac:spMkLst>
        </pc:spChg>
        <pc:spChg chg="mod">
          <ac:chgData name="ulfaemi" userId="5890ece3-52a7-41f4-996a-b6c75eebcf51" providerId="ADAL" clId="{54F42D00-AA32-2140-AD55-809F9922F70B}" dt="2022-09-15T08:03:10.702" v="130" actId="20577"/>
          <ac:spMkLst>
            <pc:docMk/>
            <pc:sldMk cId="0" sldId="262"/>
            <ac:spMk id="239" creationId="{00000000-0000-0000-0000-000000000000}"/>
          </ac:spMkLst>
        </pc:spChg>
        <pc:picChg chg="add mod">
          <ac:chgData name="ulfaemi" userId="5890ece3-52a7-41f4-996a-b6c75eebcf51" providerId="ADAL" clId="{54F42D00-AA32-2140-AD55-809F9922F70B}" dt="2022-09-15T08:02:50.409" v="121" actId="1076"/>
          <ac:picMkLst>
            <pc:docMk/>
            <pc:sldMk cId="0" sldId="262"/>
            <ac:picMk id="2" creationId="{16348FBE-E8C4-5760-5DDD-60BFF0488107}"/>
          </ac:picMkLst>
        </pc:picChg>
      </pc:sldChg>
      <pc:sldChg chg="modSp mod modNotesTx">
        <pc:chgData name="ulfaemi" userId="5890ece3-52a7-41f4-996a-b6c75eebcf51" providerId="ADAL" clId="{54F42D00-AA32-2140-AD55-809F9922F70B}" dt="2022-09-15T08:13:38.485" v="201" actId="1076"/>
        <pc:sldMkLst>
          <pc:docMk/>
          <pc:sldMk cId="0" sldId="263"/>
        </pc:sldMkLst>
        <pc:spChg chg="mod">
          <ac:chgData name="ulfaemi" userId="5890ece3-52a7-41f4-996a-b6c75eebcf51" providerId="ADAL" clId="{54F42D00-AA32-2140-AD55-809F9922F70B}" dt="2022-09-15T08:13:38.485" v="201" actId="1076"/>
          <ac:spMkLst>
            <pc:docMk/>
            <pc:sldMk cId="0" sldId="263"/>
            <ac:spMk id="244" creationId="{00000000-0000-0000-0000-000000000000}"/>
          </ac:spMkLst>
        </pc:spChg>
        <pc:spChg chg="mod">
          <ac:chgData name="ulfaemi" userId="5890ece3-52a7-41f4-996a-b6c75eebcf51" providerId="ADAL" clId="{54F42D00-AA32-2140-AD55-809F9922F70B}" dt="2022-09-15T08:13:35.329" v="200" actId="1076"/>
          <ac:spMkLst>
            <pc:docMk/>
            <pc:sldMk cId="0" sldId="263"/>
            <ac:spMk id="248" creationId="{00000000-0000-0000-0000-000000000000}"/>
          </ac:spMkLst>
        </pc:spChg>
      </pc:sldChg>
      <pc:sldChg chg="addSp delSp modSp mod modNotesTx">
        <pc:chgData name="ulfaemi" userId="5890ece3-52a7-41f4-996a-b6c75eebcf51" providerId="ADAL" clId="{54F42D00-AA32-2140-AD55-809F9922F70B}" dt="2022-09-15T08:21:52.786" v="290" actId="20577"/>
        <pc:sldMkLst>
          <pc:docMk/>
          <pc:sldMk cId="0" sldId="266"/>
        </pc:sldMkLst>
        <pc:spChg chg="mod">
          <ac:chgData name="ulfaemi" userId="5890ece3-52a7-41f4-996a-b6c75eebcf51" providerId="ADAL" clId="{54F42D00-AA32-2140-AD55-809F9922F70B}" dt="2022-09-15T08:19:14.603" v="235"/>
          <ac:spMkLst>
            <pc:docMk/>
            <pc:sldMk cId="0" sldId="266"/>
            <ac:spMk id="287" creationId="{00000000-0000-0000-0000-000000000000}"/>
          </ac:spMkLst>
        </pc:spChg>
        <pc:spChg chg="mod">
          <ac:chgData name="ulfaemi" userId="5890ece3-52a7-41f4-996a-b6c75eebcf51" providerId="ADAL" clId="{54F42D00-AA32-2140-AD55-809F9922F70B}" dt="2022-09-15T08:21:52.786" v="290" actId="20577"/>
          <ac:spMkLst>
            <pc:docMk/>
            <pc:sldMk cId="0" sldId="266"/>
            <ac:spMk id="288" creationId="{00000000-0000-0000-0000-000000000000}"/>
          </ac:spMkLst>
        </pc:spChg>
        <pc:picChg chg="add mod">
          <ac:chgData name="ulfaemi" userId="5890ece3-52a7-41f4-996a-b6c75eebcf51" providerId="ADAL" clId="{54F42D00-AA32-2140-AD55-809F9922F70B}" dt="2022-09-15T08:20:29.031" v="254" actId="1076"/>
          <ac:picMkLst>
            <pc:docMk/>
            <pc:sldMk cId="0" sldId="266"/>
            <ac:picMk id="2" creationId="{CFD6B364-642B-081D-E7DD-7FF8F1ADC827}"/>
          </ac:picMkLst>
        </pc:picChg>
        <pc:picChg chg="del">
          <ac:chgData name="ulfaemi" userId="5890ece3-52a7-41f4-996a-b6c75eebcf51" providerId="ADAL" clId="{54F42D00-AA32-2140-AD55-809F9922F70B}" dt="2022-09-15T08:20:18.461" v="250" actId="478"/>
          <ac:picMkLst>
            <pc:docMk/>
            <pc:sldMk cId="0" sldId="266"/>
            <ac:picMk id="4" creationId="{7936B5F4-CB73-46F7-B8B5-D1BEE45A8828}"/>
          </ac:picMkLst>
        </pc:picChg>
      </pc:sldChg>
      <pc:sldChg chg="del">
        <pc:chgData name="ulfaemi" userId="5890ece3-52a7-41f4-996a-b6c75eebcf51" providerId="ADAL" clId="{54F42D00-AA32-2140-AD55-809F9922F70B}" dt="2022-09-15T08:21:28.333" v="274" actId="2696"/>
        <pc:sldMkLst>
          <pc:docMk/>
          <pc:sldMk cId="0" sldId="269"/>
        </pc:sldMkLst>
      </pc:sldChg>
      <pc:sldChg chg="del">
        <pc:chgData name="ulfaemi" userId="5890ece3-52a7-41f4-996a-b6c75eebcf51" providerId="ADAL" clId="{54F42D00-AA32-2140-AD55-809F9922F70B}" dt="2022-09-15T07:59:24.349" v="72" actId="2696"/>
        <pc:sldMkLst>
          <pc:docMk/>
          <pc:sldMk cId="86418102" sldId="283"/>
        </pc:sldMkLst>
      </pc:sldChg>
      <pc:sldChg chg="addSp delSp modSp mod modAnim modNotesTx">
        <pc:chgData name="ulfaemi" userId="5890ece3-52a7-41f4-996a-b6c75eebcf51" providerId="ADAL" clId="{54F42D00-AA32-2140-AD55-809F9922F70B}" dt="2022-09-15T08:17:20.425" v="233" actId="1076"/>
        <pc:sldMkLst>
          <pc:docMk/>
          <pc:sldMk cId="2662004426" sldId="284"/>
        </pc:sldMkLst>
        <pc:spChg chg="add del mod">
          <ac:chgData name="ulfaemi" userId="5890ece3-52a7-41f4-996a-b6c75eebcf51" providerId="ADAL" clId="{54F42D00-AA32-2140-AD55-809F9922F70B}" dt="2022-09-15T08:16:55.132" v="226" actId="478"/>
          <ac:spMkLst>
            <pc:docMk/>
            <pc:sldMk cId="2662004426" sldId="284"/>
            <ac:spMk id="3" creationId="{7204270E-717A-8993-6DD4-0ABB4581DBF0}"/>
          </ac:spMkLst>
        </pc:spChg>
        <pc:spChg chg="mod">
          <ac:chgData name="ulfaemi" userId="5890ece3-52a7-41f4-996a-b6c75eebcf51" providerId="ADAL" clId="{54F42D00-AA32-2140-AD55-809F9922F70B}" dt="2022-09-15T08:16:55.874" v="227"/>
          <ac:spMkLst>
            <pc:docMk/>
            <pc:sldMk cId="2662004426" sldId="284"/>
            <ac:spMk id="6" creationId="{E1061691-0490-BE9F-8403-60AD81EBD0E1}"/>
          </ac:spMkLst>
        </pc:spChg>
        <pc:spChg chg="mod">
          <ac:chgData name="ulfaemi" userId="5890ece3-52a7-41f4-996a-b6c75eebcf51" providerId="ADAL" clId="{54F42D00-AA32-2140-AD55-809F9922F70B}" dt="2022-09-15T08:16:55.874" v="227"/>
          <ac:spMkLst>
            <pc:docMk/>
            <pc:sldMk cId="2662004426" sldId="284"/>
            <ac:spMk id="9" creationId="{F77485A8-F5FB-C958-124B-7EBF93A5A132}"/>
          </ac:spMkLst>
        </pc:spChg>
        <pc:spChg chg="mod">
          <ac:chgData name="ulfaemi" userId="5890ece3-52a7-41f4-996a-b6c75eebcf51" providerId="ADAL" clId="{54F42D00-AA32-2140-AD55-809F9922F70B}" dt="2022-09-15T08:16:55.874" v="227"/>
          <ac:spMkLst>
            <pc:docMk/>
            <pc:sldMk cId="2662004426" sldId="284"/>
            <ac:spMk id="12" creationId="{FAF6452A-73D3-A90E-EC29-FF68490217C0}"/>
          </ac:spMkLst>
        </pc:spChg>
        <pc:spChg chg="mod">
          <ac:chgData name="ulfaemi" userId="5890ece3-52a7-41f4-996a-b6c75eebcf51" providerId="ADAL" clId="{54F42D00-AA32-2140-AD55-809F9922F70B}" dt="2022-09-15T08:16:55.874" v="227"/>
          <ac:spMkLst>
            <pc:docMk/>
            <pc:sldMk cId="2662004426" sldId="284"/>
            <ac:spMk id="13" creationId="{17D66A1D-B6BE-3BFA-FACD-BA515A1216CE}"/>
          </ac:spMkLst>
        </pc:spChg>
        <pc:spChg chg="mod">
          <ac:chgData name="ulfaemi" userId="5890ece3-52a7-41f4-996a-b6c75eebcf51" providerId="ADAL" clId="{54F42D00-AA32-2140-AD55-809F9922F70B}" dt="2022-09-15T08:16:55.874" v="227"/>
          <ac:spMkLst>
            <pc:docMk/>
            <pc:sldMk cId="2662004426" sldId="284"/>
            <ac:spMk id="15" creationId="{C4D6FFCA-6F47-4AFB-C5B1-F800E493008F}"/>
          </ac:spMkLst>
        </pc:spChg>
        <pc:spChg chg="mod">
          <ac:chgData name="ulfaemi" userId="5890ece3-52a7-41f4-996a-b6c75eebcf51" providerId="ADAL" clId="{54F42D00-AA32-2140-AD55-809F9922F70B}" dt="2022-09-15T08:16:55.874" v="227"/>
          <ac:spMkLst>
            <pc:docMk/>
            <pc:sldMk cId="2662004426" sldId="284"/>
            <ac:spMk id="16" creationId="{E7A939E3-AC78-7B21-6C60-3C92054CE882}"/>
          </ac:spMkLst>
        </pc:spChg>
        <pc:spChg chg="mod">
          <ac:chgData name="ulfaemi" userId="5890ece3-52a7-41f4-996a-b6c75eebcf51" providerId="ADAL" clId="{54F42D00-AA32-2140-AD55-809F9922F70B}" dt="2022-09-15T08:16:55.874" v="227"/>
          <ac:spMkLst>
            <pc:docMk/>
            <pc:sldMk cId="2662004426" sldId="284"/>
            <ac:spMk id="18" creationId="{5BA882AA-09DF-45A6-236D-2CDDA5FEADE9}"/>
          </ac:spMkLst>
        </pc:spChg>
        <pc:spChg chg="mod">
          <ac:chgData name="ulfaemi" userId="5890ece3-52a7-41f4-996a-b6c75eebcf51" providerId="ADAL" clId="{54F42D00-AA32-2140-AD55-809F9922F70B}" dt="2022-09-15T08:16:55.874" v="227"/>
          <ac:spMkLst>
            <pc:docMk/>
            <pc:sldMk cId="2662004426" sldId="284"/>
            <ac:spMk id="19" creationId="{B88BA0F8-E361-615E-2BD0-425976768A56}"/>
          </ac:spMkLst>
        </pc:spChg>
        <pc:spChg chg="mod">
          <ac:chgData name="ulfaemi" userId="5890ece3-52a7-41f4-996a-b6c75eebcf51" providerId="ADAL" clId="{54F42D00-AA32-2140-AD55-809F9922F70B}" dt="2022-09-15T08:16:55.874" v="227"/>
          <ac:spMkLst>
            <pc:docMk/>
            <pc:sldMk cId="2662004426" sldId="284"/>
            <ac:spMk id="22" creationId="{E634B643-3FF7-5C98-7C72-A97C80EA138B}"/>
          </ac:spMkLst>
        </pc:spChg>
        <pc:spChg chg="mod">
          <ac:chgData name="ulfaemi" userId="5890ece3-52a7-41f4-996a-b6c75eebcf51" providerId="ADAL" clId="{54F42D00-AA32-2140-AD55-809F9922F70B}" dt="2022-09-15T08:16:37.799" v="224"/>
          <ac:spMkLst>
            <pc:docMk/>
            <pc:sldMk cId="2662004426" sldId="284"/>
            <ac:spMk id="244" creationId="{00000000-0000-0000-0000-000000000000}"/>
          </ac:spMkLst>
        </pc:spChg>
        <pc:spChg chg="del">
          <ac:chgData name="ulfaemi" userId="5890ece3-52a7-41f4-996a-b6c75eebcf51" providerId="ADAL" clId="{54F42D00-AA32-2140-AD55-809F9922F70B}" dt="2022-09-15T08:16:52.443" v="225" actId="478"/>
          <ac:spMkLst>
            <pc:docMk/>
            <pc:sldMk cId="2662004426" sldId="284"/>
            <ac:spMk id="248" creationId="{00000000-0000-0000-0000-000000000000}"/>
          </ac:spMkLst>
        </pc:spChg>
        <pc:grpChg chg="add del mod">
          <ac:chgData name="ulfaemi" userId="5890ece3-52a7-41f4-996a-b6c75eebcf51" providerId="ADAL" clId="{54F42D00-AA32-2140-AD55-809F9922F70B}" dt="2022-09-15T08:16:58.884" v="228"/>
          <ac:grpSpMkLst>
            <pc:docMk/>
            <pc:sldMk cId="2662004426" sldId="284"/>
            <ac:grpSpMk id="4" creationId="{EF64EAFB-1815-28E0-8881-D95F83119868}"/>
          </ac:grpSpMkLst>
        </pc:grpChg>
        <pc:grpChg chg="add del mod">
          <ac:chgData name="ulfaemi" userId="5890ece3-52a7-41f4-996a-b6c75eebcf51" providerId="ADAL" clId="{54F42D00-AA32-2140-AD55-809F9922F70B}" dt="2022-09-15T08:16:58.884" v="228"/>
          <ac:grpSpMkLst>
            <pc:docMk/>
            <pc:sldMk cId="2662004426" sldId="284"/>
            <ac:grpSpMk id="7" creationId="{BF498BB8-9E1D-D91B-F9C7-6B518B1EF943}"/>
          </ac:grpSpMkLst>
        </pc:grpChg>
        <pc:grpChg chg="add del mod">
          <ac:chgData name="ulfaemi" userId="5890ece3-52a7-41f4-996a-b6c75eebcf51" providerId="ADAL" clId="{54F42D00-AA32-2140-AD55-809F9922F70B}" dt="2022-09-15T08:16:58.884" v="228"/>
          <ac:grpSpMkLst>
            <pc:docMk/>
            <pc:sldMk cId="2662004426" sldId="284"/>
            <ac:grpSpMk id="11" creationId="{DEDA9B45-1D47-FDAC-7672-8F010C6A279E}"/>
          </ac:grpSpMkLst>
        </pc:grpChg>
        <pc:grpChg chg="add del mod">
          <ac:chgData name="ulfaemi" userId="5890ece3-52a7-41f4-996a-b6c75eebcf51" providerId="ADAL" clId="{54F42D00-AA32-2140-AD55-809F9922F70B}" dt="2022-09-15T08:16:58.884" v="228"/>
          <ac:grpSpMkLst>
            <pc:docMk/>
            <pc:sldMk cId="2662004426" sldId="284"/>
            <ac:grpSpMk id="14" creationId="{799A17B8-AF43-31FB-6222-6A3296BFC6FC}"/>
          </ac:grpSpMkLst>
        </pc:grpChg>
        <pc:grpChg chg="add del mod">
          <ac:chgData name="ulfaemi" userId="5890ece3-52a7-41f4-996a-b6c75eebcf51" providerId="ADAL" clId="{54F42D00-AA32-2140-AD55-809F9922F70B}" dt="2022-09-15T08:16:58.884" v="228"/>
          <ac:grpSpMkLst>
            <pc:docMk/>
            <pc:sldMk cId="2662004426" sldId="284"/>
            <ac:grpSpMk id="17" creationId="{9E606A2D-AED5-A542-C82A-A523670C612C}"/>
          </ac:grpSpMkLst>
        </pc:grpChg>
        <pc:grpChg chg="add del mod">
          <ac:chgData name="ulfaemi" userId="5890ece3-52a7-41f4-996a-b6c75eebcf51" providerId="ADAL" clId="{54F42D00-AA32-2140-AD55-809F9922F70B}" dt="2022-09-15T08:16:58.884" v="228"/>
          <ac:grpSpMkLst>
            <pc:docMk/>
            <pc:sldMk cId="2662004426" sldId="284"/>
            <ac:grpSpMk id="20" creationId="{56507893-A65F-663E-349C-279C1EB3C63E}"/>
          </ac:grpSpMkLst>
        </pc:grpChg>
        <pc:picChg chg="mod">
          <ac:chgData name="ulfaemi" userId="5890ece3-52a7-41f4-996a-b6c75eebcf51" providerId="ADAL" clId="{54F42D00-AA32-2140-AD55-809F9922F70B}" dt="2022-09-15T08:16:55.874" v="227"/>
          <ac:picMkLst>
            <pc:docMk/>
            <pc:sldMk cId="2662004426" sldId="284"/>
            <ac:picMk id="5" creationId="{6309C8C5-622A-8F56-551F-5E418F451AB9}"/>
          </ac:picMkLst>
        </pc:picChg>
        <pc:picChg chg="mod">
          <ac:chgData name="ulfaemi" userId="5890ece3-52a7-41f4-996a-b6c75eebcf51" providerId="ADAL" clId="{54F42D00-AA32-2140-AD55-809F9922F70B}" dt="2022-09-15T08:16:55.874" v="227"/>
          <ac:picMkLst>
            <pc:docMk/>
            <pc:sldMk cId="2662004426" sldId="284"/>
            <ac:picMk id="8" creationId="{FA8E13A0-E83D-9E5E-3CEF-03BB7A2F91CC}"/>
          </ac:picMkLst>
        </pc:picChg>
        <pc:picChg chg="add del mod">
          <ac:chgData name="ulfaemi" userId="5890ece3-52a7-41f4-996a-b6c75eebcf51" providerId="ADAL" clId="{54F42D00-AA32-2140-AD55-809F9922F70B}" dt="2022-09-15T08:16:58.884" v="228"/>
          <ac:picMkLst>
            <pc:docMk/>
            <pc:sldMk cId="2662004426" sldId="284"/>
            <ac:picMk id="10" creationId="{5ED995D7-9E72-E949-7267-0D544E734DDE}"/>
          </ac:picMkLst>
        </pc:picChg>
        <pc:picChg chg="mod">
          <ac:chgData name="ulfaemi" userId="5890ece3-52a7-41f4-996a-b6c75eebcf51" providerId="ADAL" clId="{54F42D00-AA32-2140-AD55-809F9922F70B}" dt="2022-09-15T08:16:55.874" v="227"/>
          <ac:picMkLst>
            <pc:docMk/>
            <pc:sldMk cId="2662004426" sldId="284"/>
            <ac:picMk id="21" creationId="{621DB66F-8B3C-A206-C319-5E59916766C8}"/>
          </ac:picMkLst>
        </pc:picChg>
        <pc:picChg chg="add mod">
          <ac:chgData name="ulfaemi" userId="5890ece3-52a7-41f4-996a-b6c75eebcf51" providerId="ADAL" clId="{54F42D00-AA32-2140-AD55-809F9922F70B}" dt="2022-09-15T08:17:20.425" v="233" actId="1076"/>
          <ac:picMkLst>
            <pc:docMk/>
            <pc:sldMk cId="2662004426" sldId="284"/>
            <ac:picMk id="23" creationId="{30CBDC85-0005-3312-C6A8-B2F838E9F9FB}"/>
          </ac:picMkLst>
        </pc:picChg>
        <pc:picChg chg="del">
          <ac:chgData name="ulfaemi" userId="5890ece3-52a7-41f4-996a-b6c75eebcf51" providerId="ADAL" clId="{54F42D00-AA32-2140-AD55-809F9922F70B}" dt="2022-09-15T08:17:16.198" v="232" actId="478"/>
          <ac:picMkLst>
            <pc:docMk/>
            <pc:sldMk cId="2662004426" sldId="284"/>
            <ac:picMk id="245" creationId="{00000000-0000-0000-0000-000000000000}"/>
          </ac:picMkLst>
        </pc:picChg>
      </pc:sldChg>
      <pc:sldChg chg="addSp delSp modSp add mod delAnim modAnim">
        <pc:chgData name="ulfaemi" userId="5890ece3-52a7-41f4-996a-b6c75eebcf51" providerId="ADAL" clId="{54F42D00-AA32-2140-AD55-809F9922F70B}" dt="2022-09-15T08:25:53.226" v="305"/>
        <pc:sldMkLst>
          <pc:docMk/>
          <pc:sldMk cId="3737301246" sldId="285"/>
        </pc:sldMkLst>
        <pc:spChg chg="add del mod">
          <ac:chgData name="ulfaemi" userId="5890ece3-52a7-41f4-996a-b6c75eebcf51" providerId="ADAL" clId="{54F42D00-AA32-2140-AD55-809F9922F70B}" dt="2022-09-15T08:06:02.330" v="144"/>
          <ac:spMkLst>
            <pc:docMk/>
            <pc:sldMk cId="3737301246" sldId="285"/>
            <ac:spMk id="3" creationId="{66E31DF2-60DA-BE9C-15F4-898FBD4CB459}"/>
          </ac:spMkLst>
        </pc:spChg>
        <pc:spChg chg="add del mod">
          <ac:chgData name="ulfaemi" userId="5890ece3-52a7-41f4-996a-b6c75eebcf51" providerId="ADAL" clId="{54F42D00-AA32-2140-AD55-809F9922F70B}" dt="2022-09-15T08:06:02" v="142"/>
          <ac:spMkLst>
            <pc:docMk/>
            <pc:sldMk cId="3737301246" sldId="285"/>
            <ac:spMk id="5" creationId="{9CE29D11-5E55-46E7-87EF-88BD420E3EF7}"/>
          </ac:spMkLst>
        </pc:spChg>
        <pc:spChg chg="add del mod">
          <ac:chgData name="ulfaemi" userId="5890ece3-52a7-41f4-996a-b6c75eebcf51" providerId="ADAL" clId="{54F42D00-AA32-2140-AD55-809F9922F70B}" dt="2022-09-15T08:06:02" v="142"/>
          <ac:spMkLst>
            <pc:docMk/>
            <pc:sldMk cId="3737301246" sldId="285"/>
            <ac:spMk id="6" creationId="{447A1612-2860-3EDE-A008-7E6ABA07A397}"/>
          </ac:spMkLst>
        </pc:spChg>
        <pc:spChg chg="add mod">
          <ac:chgData name="ulfaemi" userId="5890ece3-52a7-41f4-996a-b6c75eebcf51" providerId="ADAL" clId="{54F42D00-AA32-2140-AD55-809F9922F70B}" dt="2022-09-15T08:07:23.159" v="161" actId="14100"/>
          <ac:spMkLst>
            <pc:docMk/>
            <pc:sldMk cId="3737301246" sldId="285"/>
            <ac:spMk id="7" creationId="{11884871-85BE-8E64-E741-AFB094793F29}"/>
          </ac:spMkLst>
        </pc:spChg>
        <pc:spChg chg="add mod">
          <ac:chgData name="ulfaemi" userId="5890ece3-52a7-41f4-996a-b6c75eebcf51" providerId="ADAL" clId="{54F42D00-AA32-2140-AD55-809F9922F70B}" dt="2022-09-15T08:10:45.081" v="176" actId="1076"/>
          <ac:spMkLst>
            <pc:docMk/>
            <pc:sldMk cId="3737301246" sldId="285"/>
            <ac:spMk id="8" creationId="{3E8F11AA-2C0B-A6F7-2712-8D636530FCC0}"/>
          </ac:spMkLst>
        </pc:spChg>
        <pc:spChg chg="mod">
          <ac:chgData name="ulfaemi" userId="5890ece3-52a7-41f4-996a-b6c75eebcf51" providerId="ADAL" clId="{54F42D00-AA32-2140-AD55-809F9922F70B}" dt="2022-09-15T08:09:45.768" v="163"/>
          <ac:spMkLst>
            <pc:docMk/>
            <pc:sldMk cId="3737301246" sldId="285"/>
            <ac:spMk id="238" creationId="{00000000-0000-0000-0000-000000000000}"/>
          </ac:spMkLst>
        </pc:spChg>
        <pc:spChg chg="mod">
          <ac:chgData name="ulfaemi" userId="5890ece3-52a7-41f4-996a-b6c75eebcf51" providerId="ADAL" clId="{54F42D00-AA32-2140-AD55-809F9922F70B}" dt="2022-09-15T08:10:29.999" v="172"/>
          <ac:spMkLst>
            <pc:docMk/>
            <pc:sldMk cId="3737301246" sldId="285"/>
            <ac:spMk id="239" creationId="{00000000-0000-0000-0000-000000000000}"/>
          </ac:spMkLst>
        </pc:spChg>
        <pc:picChg chg="del">
          <ac:chgData name="ulfaemi" userId="5890ece3-52a7-41f4-996a-b6c75eebcf51" providerId="ADAL" clId="{54F42D00-AA32-2140-AD55-809F9922F70B}" dt="2022-09-15T08:05:12.380" v="133" actId="478"/>
          <ac:picMkLst>
            <pc:docMk/>
            <pc:sldMk cId="3737301246" sldId="285"/>
            <ac:picMk id="2" creationId="{16348FBE-E8C4-5760-5DDD-60BFF0488107}"/>
          </ac:picMkLst>
        </pc:picChg>
        <pc:picChg chg="del">
          <ac:chgData name="ulfaemi" userId="5890ece3-52a7-41f4-996a-b6c75eebcf51" providerId="ADAL" clId="{54F42D00-AA32-2140-AD55-809F9922F70B}" dt="2022-09-15T08:07:05.719" v="158" actId="478"/>
          <ac:picMkLst>
            <pc:docMk/>
            <pc:sldMk cId="3737301246" sldId="285"/>
            <ac:picMk id="4" creationId="{F8AF0DB8-3F2B-4B23-8AA2-988D8B3BAE57}"/>
          </ac:picMkLst>
        </pc:picChg>
      </pc:sldChg>
      <pc:sldChg chg="addSp delSp modSp add del mod delAnim modAnim">
        <pc:chgData name="ulfaemi" userId="5890ece3-52a7-41f4-996a-b6c75eebcf51" providerId="ADAL" clId="{54F42D00-AA32-2140-AD55-809F9922F70B}" dt="2022-09-15T08:12:09.069" v="195" actId="1076"/>
        <pc:sldMkLst>
          <pc:docMk/>
          <pc:sldMk cId="199847833" sldId="286"/>
        </pc:sldMkLst>
        <pc:spChg chg="add del mod">
          <ac:chgData name="ulfaemi" userId="5890ece3-52a7-41f4-996a-b6c75eebcf51" providerId="ADAL" clId="{54F42D00-AA32-2140-AD55-809F9922F70B}" dt="2022-09-15T08:10:56.595" v="180"/>
          <ac:spMkLst>
            <pc:docMk/>
            <pc:sldMk cId="199847833" sldId="286"/>
            <ac:spMk id="2" creationId="{43FA3678-B7A3-5457-3E56-1F3CEB851180}"/>
          </ac:spMkLst>
        </pc:spChg>
        <pc:spChg chg="add del mod">
          <ac:chgData name="ulfaemi" userId="5890ece3-52a7-41f4-996a-b6c75eebcf51" providerId="ADAL" clId="{54F42D00-AA32-2140-AD55-809F9922F70B}" dt="2022-09-15T08:10:56.595" v="180"/>
          <ac:spMkLst>
            <pc:docMk/>
            <pc:sldMk cId="199847833" sldId="286"/>
            <ac:spMk id="3" creationId="{407E3557-7B0B-7FD3-CF1E-56E84763B355}"/>
          </ac:spMkLst>
        </pc:spChg>
        <pc:spChg chg="add del mod">
          <ac:chgData name="ulfaemi" userId="5890ece3-52a7-41f4-996a-b6c75eebcf51" providerId="ADAL" clId="{54F42D00-AA32-2140-AD55-809F9922F70B}" dt="2022-09-15T08:10:56.595" v="180"/>
          <ac:spMkLst>
            <pc:docMk/>
            <pc:sldMk cId="199847833" sldId="286"/>
            <ac:spMk id="4" creationId="{0A3B17A3-BE4A-94B3-2F3A-D49F7902E58A}"/>
          </ac:spMkLst>
        </pc:spChg>
        <pc:spChg chg="add del mod">
          <ac:chgData name="ulfaemi" userId="5890ece3-52a7-41f4-996a-b6c75eebcf51" providerId="ADAL" clId="{54F42D00-AA32-2140-AD55-809F9922F70B}" dt="2022-09-15T08:10:56.595" v="180"/>
          <ac:spMkLst>
            <pc:docMk/>
            <pc:sldMk cId="199847833" sldId="286"/>
            <ac:spMk id="5" creationId="{1405C699-0E03-A87E-B9C6-9B54890D1F9A}"/>
          </ac:spMkLst>
        </pc:spChg>
        <pc:spChg chg="add del mod">
          <ac:chgData name="ulfaemi" userId="5890ece3-52a7-41f4-996a-b6c75eebcf51" providerId="ADAL" clId="{54F42D00-AA32-2140-AD55-809F9922F70B}" dt="2022-09-15T08:10:56.595" v="180"/>
          <ac:spMkLst>
            <pc:docMk/>
            <pc:sldMk cId="199847833" sldId="286"/>
            <ac:spMk id="6" creationId="{68894F16-7162-2B2D-BBC4-374F95E969D4}"/>
          </ac:spMkLst>
        </pc:spChg>
        <pc:spChg chg="del">
          <ac:chgData name="ulfaemi" userId="5890ece3-52a7-41f4-996a-b6c75eebcf51" providerId="ADAL" clId="{54F42D00-AA32-2140-AD55-809F9922F70B}" dt="2022-09-15T08:10:53.896" v="178" actId="478"/>
          <ac:spMkLst>
            <pc:docMk/>
            <pc:sldMk cId="199847833" sldId="286"/>
            <ac:spMk id="7" creationId="{11884871-85BE-8E64-E741-AFB094793F29}"/>
          </ac:spMkLst>
        </pc:spChg>
        <pc:spChg chg="del">
          <ac:chgData name="ulfaemi" userId="5890ece3-52a7-41f4-996a-b6c75eebcf51" providerId="ADAL" clId="{54F42D00-AA32-2140-AD55-809F9922F70B}" dt="2022-09-15T08:10:53.896" v="178" actId="478"/>
          <ac:spMkLst>
            <pc:docMk/>
            <pc:sldMk cId="199847833" sldId="286"/>
            <ac:spMk id="8" creationId="{3E8F11AA-2C0B-A6F7-2712-8D636530FCC0}"/>
          </ac:spMkLst>
        </pc:spChg>
        <pc:spChg chg="add del mod">
          <ac:chgData name="ulfaemi" userId="5890ece3-52a7-41f4-996a-b6c75eebcf51" providerId="ADAL" clId="{54F42D00-AA32-2140-AD55-809F9922F70B}" dt="2022-09-15T08:10:56.595" v="180"/>
          <ac:spMkLst>
            <pc:docMk/>
            <pc:sldMk cId="199847833" sldId="286"/>
            <ac:spMk id="9" creationId="{6063DD62-5836-1CFE-6F82-BD2E230BA113}"/>
          </ac:spMkLst>
        </pc:spChg>
        <pc:spChg chg="add del mod">
          <ac:chgData name="ulfaemi" userId="5890ece3-52a7-41f4-996a-b6c75eebcf51" providerId="ADAL" clId="{54F42D00-AA32-2140-AD55-809F9922F70B}" dt="2022-09-15T08:10:56.595" v="180"/>
          <ac:spMkLst>
            <pc:docMk/>
            <pc:sldMk cId="199847833" sldId="286"/>
            <ac:spMk id="10" creationId="{88C7CB8C-0956-335F-FBF8-4ABD10F1C669}"/>
          </ac:spMkLst>
        </pc:spChg>
        <pc:spChg chg="add del mod">
          <ac:chgData name="ulfaemi" userId="5890ece3-52a7-41f4-996a-b6c75eebcf51" providerId="ADAL" clId="{54F42D00-AA32-2140-AD55-809F9922F70B}" dt="2022-09-15T08:10:56.595" v="180"/>
          <ac:spMkLst>
            <pc:docMk/>
            <pc:sldMk cId="199847833" sldId="286"/>
            <ac:spMk id="11" creationId="{E5BF8D48-6FDA-1A2A-B20C-71C8D97DBDED}"/>
          </ac:spMkLst>
        </pc:spChg>
        <pc:spChg chg="add del mod">
          <ac:chgData name="ulfaemi" userId="5890ece3-52a7-41f4-996a-b6c75eebcf51" providerId="ADAL" clId="{54F42D00-AA32-2140-AD55-809F9922F70B}" dt="2022-09-15T08:11:13.995" v="184"/>
          <ac:spMkLst>
            <pc:docMk/>
            <pc:sldMk cId="199847833" sldId="286"/>
            <ac:spMk id="13" creationId="{59B82F97-E0A4-709C-210D-850C1CED1B77}"/>
          </ac:spMkLst>
        </pc:spChg>
        <pc:spChg chg="add del mod">
          <ac:chgData name="ulfaemi" userId="5890ece3-52a7-41f4-996a-b6c75eebcf51" providerId="ADAL" clId="{54F42D00-AA32-2140-AD55-809F9922F70B}" dt="2022-09-15T08:11:13.995" v="184"/>
          <ac:spMkLst>
            <pc:docMk/>
            <pc:sldMk cId="199847833" sldId="286"/>
            <ac:spMk id="14" creationId="{63B9EB92-2759-3D66-BE0A-DE4144B1E886}"/>
          </ac:spMkLst>
        </pc:spChg>
        <pc:spChg chg="add del mod">
          <ac:chgData name="ulfaemi" userId="5890ece3-52a7-41f4-996a-b6c75eebcf51" providerId="ADAL" clId="{54F42D00-AA32-2140-AD55-809F9922F70B}" dt="2022-09-15T08:11:13.995" v="184"/>
          <ac:spMkLst>
            <pc:docMk/>
            <pc:sldMk cId="199847833" sldId="286"/>
            <ac:spMk id="15" creationId="{75BE55C3-EC9A-7E64-1F4C-4A57C96E04F6}"/>
          </ac:spMkLst>
        </pc:spChg>
        <pc:spChg chg="add del mod">
          <ac:chgData name="ulfaemi" userId="5890ece3-52a7-41f4-996a-b6c75eebcf51" providerId="ADAL" clId="{54F42D00-AA32-2140-AD55-809F9922F70B}" dt="2022-09-15T08:11:13.995" v="184"/>
          <ac:spMkLst>
            <pc:docMk/>
            <pc:sldMk cId="199847833" sldId="286"/>
            <ac:spMk id="16" creationId="{2847D9AE-2F29-FBD6-CE21-D6AEDA65CA73}"/>
          </ac:spMkLst>
        </pc:spChg>
        <pc:spChg chg="add del mod">
          <ac:chgData name="ulfaemi" userId="5890ece3-52a7-41f4-996a-b6c75eebcf51" providerId="ADAL" clId="{54F42D00-AA32-2140-AD55-809F9922F70B}" dt="2022-09-15T08:11:13.995" v="184"/>
          <ac:spMkLst>
            <pc:docMk/>
            <pc:sldMk cId="199847833" sldId="286"/>
            <ac:spMk id="17" creationId="{B44C0DE1-C0FF-EAE1-191B-582C9F1081F0}"/>
          </ac:spMkLst>
        </pc:spChg>
        <pc:spChg chg="add del mod">
          <ac:chgData name="ulfaemi" userId="5890ece3-52a7-41f4-996a-b6c75eebcf51" providerId="ADAL" clId="{54F42D00-AA32-2140-AD55-809F9922F70B}" dt="2022-09-15T08:11:13.995" v="184"/>
          <ac:spMkLst>
            <pc:docMk/>
            <pc:sldMk cId="199847833" sldId="286"/>
            <ac:spMk id="18" creationId="{6F8F0BD4-2985-52A2-8F4F-4FA548BD4D9F}"/>
          </ac:spMkLst>
        </pc:spChg>
        <pc:spChg chg="add del mod">
          <ac:chgData name="ulfaemi" userId="5890ece3-52a7-41f4-996a-b6c75eebcf51" providerId="ADAL" clId="{54F42D00-AA32-2140-AD55-809F9922F70B}" dt="2022-09-15T08:11:13.995" v="184"/>
          <ac:spMkLst>
            <pc:docMk/>
            <pc:sldMk cId="199847833" sldId="286"/>
            <ac:spMk id="19" creationId="{F7EA56CB-6D38-C073-DB48-A1BB9C47FECB}"/>
          </ac:spMkLst>
        </pc:spChg>
        <pc:spChg chg="add del mod">
          <ac:chgData name="ulfaemi" userId="5890ece3-52a7-41f4-996a-b6c75eebcf51" providerId="ADAL" clId="{54F42D00-AA32-2140-AD55-809F9922F70B}" dt="2022-09-15T08:11:13.995" v="184"/>
          <ac:spMkLst>
            <pc:docMk/>
            <pc:sldMk cId="199847833" sldId="286"/>
            <ac:spMk id="20" creationId="{5782D29D-139B-623F-4B55-B01222968C51}"/>
          </ac:spMkLst>
        </pc:spChg>
        <pc:spChg chg="mod">
          <ac:chgData name="ulfaemi" userId="5890ece3-52a7-41f4-996a-b6c75eebcf51" providerId="ADAL" clId="{54F42D00-AA32-2140-AD55-809F9922F70B}" dt="2022-09-15T08:11:40.603" v="190"/>
          <ac:spMkLst>
            <pc:docMk/>
            <pc:sldMk cId="199847833" sldId="286"/>
            <ac:spMk id="238" creationId="{00000000-0000-0000-0000-000000000000}"/>
          </ac:spMkLst>
        </pc:spChg>
        <pc:spChg chg="mod">
          <ac:chgData name="ulfaemi" userId="5890ece3-52a7-41f4-996a-b6c75eebcf51" providerId="ADAL" clId="{54F42D00-AA32-2140-AD55-809F9922F70B}" dt="2022-09-15T08:11:30.783" v="189" actId="20577"/>
          <ac:spMkLst>
            <pc:docMk/>
            <pc:sldMk cId="199847833" sldId="286"/>
            <ac:spMk id="239" creationId="{00000000-0000-0000-0000-000000000000}"/>
          </ac:spMkLst>
        </pc:spChg>
        <pc:picChg chg="add del mod">
          <ac:chgData name="ulfaemi" userId="5890ece3-52a7-41f4-996a-b6c75eebcf51" providerId="ADAL" clId="{54F42D00-AA32-2140-AD55-809F9922F70B}" dt="2022-09-15T08:11:07.278" v="182"/>
          <ac:picMkLst>
            <pc:docMk/>
            <pc:sldMk cId="199847833" sldId="286"/>
            <ac:picMk id="12" creationId="{028F249E-1E5D-AD85-7107-16C5011CA2B8}"/>
          </ac:picMkLst>
        </pc:picChg>
        <pc:picChg chg="add mod">
          <ac:chgData name="ulfaemi" userId="5890ece3-52a7-41f4-996a-b6c75eebcf51" providerId="ADAL" clId="{54F42D00-AA32-2140-AD55-809F9922F70B}" dt="2022-09-15T08:12:09.069" v="195" actId="1076"/>
          <ac:picMkLst>
            <pc:docMk/>
            <pc:sldMk cId="199847833" sldId="286"/>
            <ac:picMk id="21" creationId="{082A773A-F6BA-F63D-FFAB-910223FED401}"/>
          </ac:picMkLst>
        </pc:picChg>
        <pc:picChg chg="add del mod">
          <ac:chgData name="ulfaemi" userId="5890ece3-52a7-41f4-996a-b6c75eebcf51" providerId="ADAL" clId="{54F42D00-AA32-2140-AD55-809F9922F70B}" dt="2022-09-15T08:12:05.106" v="194" actId="478"/>
          <ac:picMkLst>
            <pc:docMk/>
            <pc:sldMk cId="199847833" sldId="286"/>
            <ac:picMk id="22" creationId="{4750220E-D8A3-88B8-6757-40A274653C7F}"/>
          </ac:picMkLst>
        </pc:picChg>
      </pc:sldChg>
      <pc:sldChg chg="addSp delSp modSp add mod ord modAnim">
        <pc:chgData name="ulfaemi" userId="5890ece3-52a7-41f4-996a-b6c75eebcf51" providerId="ADAL" clId="{54F42D00-AA32-2140-AD55-809F9922F70B}" dt="2022-09-15T08:15:54.468" v="222" actId="1076"/>
        <pc:sldMkLst>
          <pc:docMk/>
          <pc:sldMk cId="331493199" sldId="287"/>
        </pc:sldMkLst>
        <pc:spChg chg="add del mod">
          <ac:chgData name="ulfaemi" userId="5890ece3-52a7-41f4-996a-b6c75eebcf51" providerId="ADAL" clId="{54F42D00-AA32-2140-AD55-809F9922F70B}" dt="2022-09-15T08:15:34.008" v="216"/>
          <ac:spMkLst>
            <pc:docMk/>
            <pc:sldMk cId="331493199" sldId="287"/>
            <ac:spMk id="5" creationId="{D089EE86-28E2-842A-FD17-AD695A10DFF8}"/>
          </ac:spMkLst>
        </pc:spChg>
        <pc:spChg chg="add del mod">
          <ac:chgData name="ulfaemi" userId="5890ece3-52a7-41f4-996a-b6c75eebcf51" providerId="ADAL" clId="{54F42D00-AA32-2140-AD55-809F9922F70B}" dt="2022-09-15T08:15:34.008" v="216"/>
          <ac:spMkLst>
            <pc:docMk/>
            <pc:sldMk cId="331493199" sldId="287"/>
            <ac:spMk id="6" creationId="{8C53692D-936D-F7C7-7893-CA3ACA378E3D}"/>
          </ac:spMkLst>
        </pc:spChg>
        <pc:spChg chg="add del mod">
          <ac:chgData name="ulfaemi" userId="5890ece3-52a7-41f4-996a-b6c75eebcf51" providerId="ADAL" clId="{54F42D00-AA32-2140-AD55-809F9922F70B}" dt="2022-09-15T08:15:34.008" v="216"/>
          <ac:spMkLst>
            <pc:docMk/>
            <pc:sldMk cId="331493199" sldId="287"/>
            <ac:spMk id="7" creationId="{4BF0CD73-F3D9-3E15-4390-D9123396FF7D}"/>
          </ac:spMkLst>
        </pc:spChg>
        <pc:spChg chg="add del mod">
          <ac:chgData name="ulfaemi" userId="5890ece3-52a7-41f4-996a-b6c75eebcf51" providerId="ADAL" clId="{54F42D00-AA32-2140-AD55-809F9922F70B}" dt="2022-09-15T08:15:34.008" v="216"/>
          <ac:spMkLst>
            <pc:docMk/>
            <pc:sldMk cId="331493199" sldId="287"/>
            <ac:spMk id="8" creationId="{1552473A-DE21-90E8-6629-DACBAFD5F623}"/>
          </ac:spMkLst>
        </pc:spChg>
        <pc:spChg chg="mod">
          <ac:chgData name="ulfaemi" userId="5890ece3-52a7-41f4-996a-b6c75eebcf51" providerId="ADAL" clId="{54F42D00-AA32-2140-AD55-809F9922F70B}" dt="2022-09-15T08:14:22.956" v="206" actId="1076"/>
          <ac:spMkLst>
            <pc:docMk/>
            <pc:sldMk cId="331493199" sldId="287"/>
            <ac:spMk id="238" creationId="{00000000-0000-0000-0000-000000000000}"/>
          </ac:spMkLst>
        </pc:spChg>
        <pc:spChg chg="mod">
          <ac:chgData name="ulfaemi" userId="5890ece3-52a7-41f4-996a-b6c75eebcf51" providerId="ADAL" clId="{54F42D00-AA32-2140-AD55-809F9922F70B}" dt="2022-09-15T08:14:50.012" v="209" actId="1076"/>
          <ac:spMkLst>
            <pc:docMk/>
            <pc:sldMk cId="331493199" sldId="287"/>
            <ac:spMk id="239" creationId="{00000000-0000-0000-0000-000000000000}"/>
          </ac:spMkLst>
        </pc:spChg>
        <pc:graphicFrameChg chg="add del mod">
          <ac:chgData name="ulfaemi" userId="5890ece3-52a7-41f4-996a-b6c75eebcf51" providerId="ADAL" clId="{54F42D00-AA32-2140-AD55-809F9922F70B}" dt="2022-09-15T08:15:02.899" v="212"/>
          <ac:graphicFrameMkLst>
            <pc:docMk/>
            <pc:sldMk cId="331493199" sldId="287"/>
            <ac:graphicFrameMk id="2" creationId="{681DE463-3408-0C5E-2242-0FA9FC4D50EF}"/>
          </ac:graphicFrameMkLst>
        </pc:graphicFrameChg>
        <pc:graphicFrameChg chg="add del mod">
          <ac:chgData name="ulfaemi" userId="5890ece3-52a7-41f4-996a-b6c75eebcf51" providerId="ADAL" clId="{54F42D00-AA32-2140-AD55-809F9922F70B}" dt="2022-09-15T08:15:34.008" v="216"/>
          <ac:graphicFrameMkLst>
            <pc:docMk/>
            <pc:sldMk cId="331493199" sldId="287"/>
            <ac:graphicFrameMk id="4" creationId="{0A945926-7E5C-1026-A2FC-2B063782F0FA}"/>
          </ac:graphicFrameMkLst>
        </pc:graphicFrameChg>
        <pc:picChg chg="add del">
          <ac:chgData name="ulfaemi" userId="5890ece3-52a7-41f4-996a-b6c75eebcf51" providerId="ADAL" clId="{54F42D00-AA32-2140-AD55-809F9922F70B}" dt="2022-09-15T08:15:10.950" v="214"/>
          <ac:picMkLst>
            <pc:docMk/>
            <pc:sldMk cId="331493199" sldId="287"/>
            <ac:picMk id="3" creationId="{925D946F-9F11-42DB-F17F-6ADF3E786BE2}"/>
          </ac:picMkLst>
        </pc:picChg>
        <pc:picChg chg="add mod">
          <ac:chgData name="ulfaemi" userId="5890ece3-52a7-41f4-996a-b6c75eebcf51" providerId="ADAL" clId="{54F42D00-AA32-2140-AD55-809F9922F70B}" dt="2022-09-15T08:15:54.468" v="222" actId="1076"/>
          <ac:picMkLst>
            <pc:docMk/>
            <pc:sldMk cId="331493199" sldId="287"/>
            <ac:picMk id="9" creationId="{517F67CA-35EC-1ACC-A8D1-0FBFCCA7B210}"/>
          </ac:picMkLst>
        </pc:picChg>
        <pc:picChg chg="del">
          <ac:chgData name="ulfaemi" userId="5890ece3-52a7-41f4-996a-b6c75eebcf51" providerId="ADAL" clId="{54F42D00-AA32-2140-AD55-809F9922F70B}" dt="2022-09-15T08:14:51.179" v="210" actId="478"/>
          <ac:picMkLst>
            <pc:docMk/>
            <pc:sldMk cId="331493199" sldId="287"/>
            <ac:picMk id="21" creationId="{082A773A-F6BA-F63D-FFAB-910223FED401}"/>
          </ac:picMkLst>
        </pc:picChg>
      </pc:sldChg>
      <pc:sldChg chg="addSp delSp modSp add mod">
        <pc:chgData name="ulfaemi" userId="5890ece3-52a7-41f4-996a-b6c75eebcf51" providerId="ADAL" clId="{54F42D00-AA32-2140-AD55-809F9922F70B}" dt="2022-09-15T08:23:55.816" v="304" actId="20577"/>
        <pc:sldMkLst>
          <pc:docMk/>
          <pc:sldMk cId="3035445437" sldId="288"/>
        </pc:sldMkLst>
        <pc:spChg chg="mod">
          <ac:chgData name="ulfaemi" userId="5890ece3-52a7-41f4-996a-b6c75eebcf51" providerId="ADAL" clId="{54F42D00-AA32-2140-AD55-809F9922F70B}" dt="2022-09-15T08:23:55.816" v="304" actId="20577"/>
          <ac:spMkLst>
            <pc:docMk/>
            <pc:sldMk cId="3035445437" sldId="288"/>
            <ac:spMk id="288" creationId="{00000000-0000-0000-0000-000000000000}"/>
          </ac:spMkLst>
        </pc:spChg>
        <pc:picChg chg="del">
          <ac:chgData name="ulfaemi" userId="5890ece3-52a7-41f4-996a-b6c75eebcf51" providerId="ADAL" clId="{54F42D00-AA32-2140-AD55-809F9922F70B}" dt="2022-09-15T08:22:35.160" v="295" actId="478"/>
          <ac:picMkLst>
            <pc:docMk/>
            <pc:sldMk cId="3035445437" sldId="288"/>
            <ac:picMk id="2" creationId="{CFD6B364-642B-081D-E7DD-7FF8F1ADC827}"/>
          </ac:picMkLst>
        </pc:picChg>
        <pc:picChg chg="add mod">
          <ac:chgData name="ulfaemi" userId="5890ece3-52a7-41f4-996a-b6c75eebcf51" providerId="ADAL" clId="{54F42D00-AA32-2140-AD55-809F9922F70B}" dt="2022-09-15T08:22:56.437" v="299" actId="1076"/>
          <ac:picMkLst>
            <pc:docMk/>
            <pc:sldMk cId="3035445437" sldId="288"/>
            <ac:picMk id="3" creationId="{75775EEB-05AA-FC1F-D825-317BC81C906B}"/>
          </ac:picMkLst>
        </pc:picChg>
      </pc:sldChg>
    </pc:docChg>
  </pc:docChgLst>
  <pc:docChgLst>
    <pc:chgData name="ulfaemi" userId="5890ece3-52a7-41f4-996a-b6c75eebcf51" providerId="ADAL" clId="{F0A7704F-571E-0F44-A597-932BEA8A14B4}"/>
    <pc:docChg chg="undo custSel addSld delSld modSld sldOrd">
      <pc:chgData name="ulfaemi" userId="5890ece3-52a7-41f4-996a-b6c75eebcf51" providerId="ADAL" clId="{F0A7704F-571E-0F44-A597-932BEA8A14B4}" dt="2022-09-15T07:28:37.833" v="505" actId="20577"/>
      <pc:docMkLst>
        <pc:docMk/>
      </pc:docMkLst>
      <pc:sldChg chg="modSp mod">
        <pc:chgData name="ulfaemi" userId="5890ece3-52a7-41f4-996a-b6c75eebcf51" providerId="ADAL" clId="{F0A7704F-571E-0F44-A597-932BEA8A14B4}" dt="2022-09-15T07:28:21.011" v="501" actId="1076"/>
        <pc:sldMkLst>
          <pc:docMk/>
          <pc:sldMk cId="0" sldId="256"/>
        </pc:sldMkLst>
        <pc:spChg chg="mod">
          <ac:chgData name="ulfaemi" userId="5890ece3-52a7-41f4-996a-b6c75eebcf51" providerId="ADAL" clId="{F0A7704F-571E-0F44-A597-932BEA8A14B4}" dt="2022-09-15T07:28:09.376" v="500" actId="1076"/>
          <ac:spMkLst>
            <pc:docMk/>
            <pc:sldMk cId="0" sldId="256"/>
            <ac:spMk id="4" creationId="{75711373-1514-6977-5B94-E1B94A294FB8}"/>
          </ac:spMkLst>
        </pc:spChg>
        <pc:spChg chg="mod">
          <ac:chgData name="ulfaemi" userId="5890ece3-52a7-41f4-996a-b6c75eebcf51" providerId="ADAL" clId="{F0A7704F-571E-0F44-A597-932BEA8A14B4}" dt="2022-09-15T07:28:21.011" v="501" actId="1076"/>
          <ac:spMkLst>
            <pc:docMk/>
            <pc:sldMk cId="0" sldId="256"/>
            <ac:spMk id="190" creationId="{00000000-0000-0000-0000-000000000000}"/>
          </ac:spMkLst>
        </pc:spChg>
      </pc:sldChg>
      <pc:sldChg chg="del">
        <pc:chgData name="ulfaemi" userId="5890ece3-52a7-41f4-996a-b6c75eebcf51" providerId="ADAL" clId="{F0A7704F-571E-0F44-A597-932BEA8A14B4}" dt="2022-09-15T04:23:02.925" v="0" actId="2696"/>
        <pc:sldMkLst>
          <pc:docMk/>
          <pc:sldMk cId="0" sldId="258"/>
        </pc:sldMkLst>
      </pc:sldChg>
      <pc:sldChg chg="modSp mod">
        <pc:chgData name="ulfaemi" userId="5890ece3-52a7-41f4-996a-b6c75eebcf51" providerId="ADAL" clId="{F0A7704F-571E-0F44-A597-932BEA8A14B4}" dt="2022-09-15T07:28:33.658" v="503" actId="20577"/>
        <pc:sldMkLst>
          <pc:docMk/>
          <pc:sldMk cId="0" sldId="259"/>
        </pc:sldMkLst>
        <pc:spChg chg="mod">
          <ac:chgData name="ulfaemi" userId="5890ece3-52a7-41f4-996a-b6c75eebcf51" providerId="ADAL" clId="{F0A7704F-571E-0F44-A597-932BEA8A14B4}" dt="2022-09-15T07:28:33.658" v="503" actId="20577"/>
          <ac:spMkLst>
            <pc:docMk/>
            <pc:sldMk cId="0" sldId="259"/>
            <ac:spMk id="215" creationId="{00000000-0000-0000-0000-000000000000}"/>
          </ac:spMkLst>
        </pc:spChg>
        <pc:spChg chg="mod">
          <ac:chgData name="ulfaemi" userId="5890ece3-52a7-41f4-996a-b6c75eebcf51" providerId="ADAL" clId="{F0A7704F-571E-0F44-A597-932BEA8A14B4}" dt="2022-09-15T04:25:24.602" v="38" actId="113"/>
          <ac:spMkLst>
            <pc:docMk/>
            <pc:sldMk cId="0" sldId="259"/>
            <ac:spMk id="216" creationId="{00000000-0000-0000-0000-000000000000}"/>
          </ac:spMkLst>
        </pc:spChg>
      </pc:sldChg>
      <pc:sldChg chg="addSp delSp modSp mod">
        <pc:chgData name="ulfaemi" userId="5890ece3-52a7-41f4-996a-b6c75eebcf51" providerId="ADAL" clId="{F0A7704F-571E-0F44-A597-932BEA8A14B4}" dt="2022-09-15T05:46:55.154" v="155"/>
        <pc:sldMkLst>
          <pc:docMk/>
          <pc:sldMk cId="0" sldId="260"/>
        </pc:sldMkLst>
        <pc:spChg chg="add del mod">
          <ac:chgData name="ulfaemi" userId="5890ece3-52a7-41f4-996a-b6c75eebcf51" providerId="ADAL" clId="{F0A7704F-571E-0F44-A597-932BEA8A14B4}" dt="2022-09-15T05:46:27.274" v="150" actId="478"/>
          <ac:spMkLst>
            <pc:docMk/>
            <pc:sldMk cId="0" sldId="260"/>
            <ac:spMk id="3" creationId="{400D4933-CEA2-D892-05B8-B39EE05D9CC9}"/>
          </ac:spMkLst>
        </pc:spChg>
        <pc:spChg chg="mod">
          <ac:chgData name="ulfaemi" userId="5890ece3-52a7-41f4-996a-b6c75eebcf51" providerId="ADAL" clId="{F0A7704F-571E-0F44-A597-932BEA8A14B4}" dt="2022-09-15T05:46:55.154" v="155"/>
          <ac:spMkLst>
            <pc:docMk/>
            <pc:sldMk cId="0" sldId="260"/>
            <ac:spMk id="221" creationId="{00000000-0000-0000-0000-000000000000}"/>
          </ac:spMkLst>
        </pc:spChg>
        <pc:spChg chg="del">
          <ac:chgData name="ulfaemi" userId="5890ece3-52a7-41f4-996a-b6c75eebcf51" providerId="ADAL" clId="{F0A7704F-571E-0F44-A597-932BEA8A14B4}" dt="2022-09-15T05:46:24.565" v="149" actId="478"/>
          <ac:spMkLst>
            <pc:docMk/>
            <pc:sldMk cId="0" sldId="260"/>
            <ac:spMk id="222" creationId="{00000000-0000-0000-0000-000000000000}"/>
          </ac:spMkLst>
        </pc:spChg>
        <pc:spChg chg="del">
          <ac:chgData name="ulfaemi" userId="5890ece3-52a7-41f4-996a-b6c75eebcf51" providerId="ADAL" clId="{F0A7704F-571E-0F44-A597-932BEA8A14B4}" dt="2022-09-15T05:22:22.619" v="148" actId="478"/>
          <ac:spMkLst>
            <pc:docMk/>
            <pc:sldMk cId="0" sldId="260"/>
            <ac:spMk id="224" creationId="{00000000-0000-0000-0000-000000000000}"/>
          </ac:spMkLst>
        </pc:spChg>
        <pc:picChg chg="del">
          <ac:chgData name="ulfaemi" userId="5890ece3-52a7-41f4-996a-b6c75eebcf51" providerId="ADAL" clId="{F0A7704F-571E-0F44-A597-932BEA8A14B4}" dt="2022-09-15T05:18:24.433" v="147" actId="478"/>
          <ac:picMkLst>
            <pc:docMk/>
            <pc:sldMk cId="0" sldId="260"/>
            <ac:picMk id="223" creationId="{00000000-0000-0000-0000-000000000000}"/>
          </ac:picMkLst>
        </pc:picChg>
        <pc:picChg chg="add mod">
          <ac:chgData name="ulfaemi" userId="5890ece3-52a7-41f4-996a-b6c75eebcf51" providerId="ADAL" clId="{F0A7704F-571E-0F44-A597-932BEA8A14B4}" dt="2022-09-15T05:46:39.491" v="154"/>
          <ac:picMkLst>
            <pc:docMk/>
            <pc:sldMk cId="0" sldId="260"/>
            <ac:picMk id="1026" creationId="{24AEB9BD-1234-53B3-C052-CFA7DC2DFC48}"/>
          </ac:picMkLst>
        </pc:picChg>
      </pc:sldChg>
      <pc:sldChg chg="modSp mod">
        <pc:chgData name="ulfaemi" userId="5890ece3-52a7-41f4-996a-b6c75eebcf51" providerId="ADAL" clId="{F0A7704F-571E-0F44-A597-932BEA8A14B4}" dt="2022-09-15T06:21:29.106" v="249" actId="20577"/>
        <pc:sldMkLst>
          <pc:docMk/>
          <pc:sldMk cId="0" sldId="261"/>
        </pc:sldMkLst>
        <pc:spChg chg="mod">
          <ac:chgData name="ulfaemi" userId="5890ece3-52a7-41f4-996a-b6c75eebcf51" providerId="ADAL" clId="{F0A7704F-571E-0F44-A597-932BEA8A14B4}" dt="2022-09-15T05:48:55.399" v="176" actId="1076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ulfaemi" userId="5890ece3-52a7-41f4-996a-b6c75eebcf51" providerId="ADAL" clId="{F0A7704F-571E-0F44-A597-932BEA8A14B4}" dt="2022-09-15T06:21:29.106" v="249" actId="20577"/>
          <ac:spMkLst>
            <pc:docMk/>
            <pc:sldMk cId="0" sldId="261"/>
            <ac:spMk id="233" creationId="{00000000-0000-0000-0000-000000000000}"/>
          </ac:spMkLst>
        </pc:spChg>
      </pc:sldChg>
      <pc:sldChg chg="modSp mod">
        <pc:chgData name="ulfaemi" userId="5890ece3-52a7-41f4-996a-b6c75eebcf51" providerId="ADAL" clId="{F0A7704F-571E-0F44-A597-932BEA8A14B4}" dt="2022-09-15T06:28:05.096" v="313" actId="20577"/>
        <pc:sldMkLst>
          <pc:docMk/>
          <pc:sldMk cId="0" sldId="262"/>
        </pc:sldMkLst>
        <pc:spChg chg="mod">
          <ac:chgData name="ulfaemi" userId="5890ece3-52a7-41f4-996a-b6c75eebcf51" providerId="ADAL" clId="{F0A7704F-571E-0F44-A597-932BEA8A14B4}" dt="2022-09-15T06:26:14.408" v="250"/>
          <ac:spMkLst>
            <pc:docMk/>
            <pc:sldMk cId="0" sldId="262"/>
            <ac:spMk id="238" creationId="{00000000-0000-0000-0000-000000000000}"/>
          </ac:spMkLst>
        </pc:spChg>
        <pc:spChg chg="mod">
          <ac:chgData name="ulfaemi" userId="5890ece3-52a7-41f4-996a-b6c75eebcf51" providerId="ADAL" clId="{F0A7704F-571E-0F44-A597-932BEA8A14B4}" dt="2022-09-15T06:28:05.096" v="313" actId="20577"/>
          <ac:spMkLst>
            <pc:docMk/>
            <pc:sldMk cId="0" sldId="262"/>
            <ac:spMk id="239" creationId="{00000000-0000-0000-0000-000000000000}"/>
          </ac:spMkLst>
        </pc:spChg>
      </pc:sldChg>
      <pc:sldChg chg="modSp mod">
        <pc:chgData name="ulfaemi" userId="5890ece3-52a7-41f4-996a-b6c75eebcf51" providerId="ADAL" clId="{F0A7704F-571E-0F44-A597-932BEA8A14B4}" dt="2022-09-15T06:51:13.099" v="343" actId="20577"/>
        <pc:sldMkLst>
          <pc:docMk/>
          <pc:sldMk cId="0" sldId="263"/>
        </pc:sldMkLst>
        <pc:spChg chg="mod">
          <ac:chgData name="ulfaemi" userId="5890ece3-52a7-41f4-996a-b6c75eebcf51" providerId="ADAL" clId="{F0A7704F-571E-0F44-A597-932BEA8A14B4}" dt="2022-09-15T06:37:19.176" v="335" actId="20577"/>
          <ac:spMkLst>
            <pc:docMk/>
            <pc:sldMk cId="0" sldId="263"/>
            <ac:spMk id="244" creationId="{00000000-0000-0000-0000-000000000000}"/>
          </ac:spMkLst>
        </pc:spChg>
        <pc:spChg chg="mod">
          <ac:chgData name="ulfaemi" userId="5890ece3-52a7-41f4-996a-b6c75eebcf51" providerId="ADAL" clId="{F0A7704F-571E-0F44-A597-932BEA8A14B4}" dt="2022-09-15T06:51:13.099" v="343" actId="20577"/>
          <ac:spMkLst>
            <pc:docMk/>
            <pc:sldMk cId="0" sldId="263"/>
            <ac:spMk id="248" creationId="{00000000-0000-0000-0000-000000000000}"/>
          </ac:spMkLst>
        </pc:spChg>
      </pc:sldChg>
      <pc:sldChg chg="del">
        <pc:chgData name="ulfaemi" userId="5890ece3-52a7-41f4-996a-b6c75eebcf51" providerId="ADAL" clId="{F0A7704F-571E-0F44-A597-932BEA8A14B4}" dt="2022-09-15T07:18:44.861" v="446" actId="2696"/>
        <pc:sldMkLst>
          <pc:docMk/>
          <pc:sldMk cId="0" sldId="264"/>
        </pc:sldMkLst>
      </pc:sldChg>
      <pc:sldChg chg="del">
        <pc:chgData name="ulfaemi" userId="5890ece3-52a7-41f4-996a-b6c75eebcf51" providerId="ADAL" clId="{F0A7704F-571E-0F44-A597-932BEA8A14B4}" dt="2022-09-15T07:18:46.098" v="447" actId="2696"/>
        <pc:sldMkLst>
          <pc:docMk/>
          <pc:sldMk cId="0" sldId="265"/>
        </pc:sldMkLst>
      </pc:sldChg>
      <pc:sldChg chg="modSp mod ord modNotesTx">
        <pc:chgData name="ulfaemi" userId="5890ece3-52a7-41f4-996a-b6c75eebcf51" providerId="ADAL" clId="{F0A7704F-571E-0F44-A597-932BEA8A14B4}" dt="2022-09-15T07:13:34.781" v="404" actId="20577"/>
        <pc:sldMkLst>
          <pc:docMk/>
          <pc:sldMk cId="0" sldId="266"/>
        </pc:sldMkLst>
        <pc:spChg chg="mod">
          <ac:chgData name="ulfaemi" userId="5890ece3-52a7-41f4-996a-b6c75eebcf51" providerId="ADAL" clId="{F0A7704F-571E-0F44-A597-932BEA8A14B4}" dt="2022-09-15T07:04:58.688" v="372"/>
          <ac:spMkLst>
            <pc:docMk/>
            <pc:sldMk cId="0" sldId="266"/>
            <ac:spMk id="287" creationId="{00000000-0000-0000-0000-000000000000}"/>
          </ac:spMkLst>
        </pc:spChg>
        <pc:spChg chg="mod">
          <ac:chgData name="ulfaemi" userId="5890ece3-52a7-41f4-996a-b6c75eebcf51" providerId="ADAL" clId="{F0A7704F-571E-0F44-A597-932BEA8A14B4}" dt="2022-09-15T07:12:52.406" v="400" actId="20577"/>
          <ac:spMkLst>
            <pc:docMk/>
            <pc:sldMk cId="0" sldId="266"/>
            <ac:spMk id="288" creationId="{00000000-0000-0000-0000-000000000000}"/>
          </ac:spMkLst>
        </pc:spChg>
      </pc:sldChg>
      <pc:sldChg chg="del">
        <pc:chgData name="ulfaemi" userId="5890ece3-52a7-41f4-996a-b6c75eebcf51" providerId="ADAL" clId="{F0A7704F-571E-0F44-A597-932BEA8A14B4}" dt="2022-09-15T07:18:47.645" v="448" actId="2696"/>
        <pc:sldMkLst>
          <pc:docMk/>
          <pc:sldMk cId="0" sldId="267"/>
        </pc:sldMkLst>
      </pc:sldChg>
      <pc:sldChg chg="del">
        <pc:chgData name="ulfaemi" userId="5890ece3-52a7-41f4-996a-b6c75eebcf51" providerId="ADAL" clId="{F0A7704F-571E-0F44-A597-932BEA8A14B4}" dt="2022-09-15T07:18:48.769" v="449" actId="2696"/>
        <pc:sldMkLst>
          <pc:docMk/>
          <pc:sldMk cId="0" sldId="268"/>
        </pc:sldMkLst>
      </pc:sldChg>
      <pc:sldChg chg="delSp modSp mod ord">
        <pc:chgData name="ulfaemi" userId="5890ece3-52a7-41f4-996a-b6c75eebcf51" providerId="ADAL" clId="{F0A7704F-571E-0F44-A597-932BEA8A14B4}" dt="2022-09-15T07:18:12.884" v="445" actId="20577"/>
        <pc:sldMkLst>
          <pc:docMk/>
          <pc:sldMk cId="0" sldId="269"/>
        </pc:sldMkLst>
        <pc:spChg chg="mod">
          <ac:chgData name="ulfaemi" userId="5890ece3-52a7-41f4-996a-b6c75eebcf51" providerId="ADAL" clId="{F0A7704F-571E-0F44-A597-932BEA8A14B4}" dt="2022-09-15T07:15:25.944" v="407" actId="114"/>
          <ac:spMkLst>
            <pc:docMk/>
            <pc:sldMk cId="0" sldId="269"/>
            <ac:spMk id="311" creationId="{00000000-0000-0000-0000-000000000000}"/>
          </ac:spMkLst>
        </pc:spChg>
        <pc:spChg chg="mod">
          <ac:chgData name="ulfaemi" userId="5890ece3-52a7-41f4-996a-b6c75eebcf51" providerId="ADAL" clId="{F0A7704F-571E-0F44-A597-932BEA8A14B4}" dt="2022-09-15T07:18:12.884" v="445" actId="20577"/>
          <ac:spMkLst>
            <pc:docMk/>
            <pc:sldMk cId="0" sldId="269"/>
            <ac:spMk id="312" creationId="{00000000-0000-0000-0000-000000000000}"/>
          </ac:spMkLst>
        </pc:spChg>
        <pc:spChg chg="del">
          <ac:chgData name="ulfaemi" userId="5890ece3-52a7-41f4-996a-b6c75eebcf51" providerId="ADAL" clId="{F0A7704F-571E-0F44-A597-932BEA8A14B4}" dt="2022-09-15T07:16:34.381" v="416" actId="478"/>
          <ac:spMkLst>
            <pc:docMk/>
            <pc:sldMk cId="0" sldId="269"/>
            <ac:spMk id="313" creationId="{00000000-0000-0000-0000-000000000000}"/>
          </ac:spMkLst>
        </pc:spChg>
      </pc:sldChg>
      <pc:sldChg chg="del">
        <pc:chgData name="ulfaemi" userId="5890ece3-52a7-41f4-996a-b6c75eebcf51" providerId="ADAL" clId="{F0A7704F-571E-0F44-A597-932BEA8A14B4}" dt="2022-09-15T07:18:49.472" v="450" actId="2696"/>
        <pc:sldMkLst>
          <pc:docMk/>
          <pc:sldMk cId="0" sldId="270"/>
        </pc:sldMkLst>
      </pc:sldChg>
      <pc:sldChg chg="del">
        <pc:chgData name="ulfaemi" userId="5890ece3-52a7-41f4-996a-b6c75eebcf51" providerId="ADAL" clId="{F0A7704F-571E-0F44-A597-932BEA8A14B4}" dt="2022-09-15T07:18:50.733" v="451" actId="2696"/>
        <pc:sldMkLst>
          <pc:docMk/>
          <pc:sldMk cId="0" sldId="271"/>
        </pc:sldMkLst>
      </pc:sldChg>
      <pc:sldChg chg="modSp del mod">
        <pc:chgData name="ulfaemi" userId="5890ece3-52a7-41f4-996a-b6c75eebcf51" providerId="ADAL" clId="{F0A7704F-571E-0F44-A597-932BEA8A14B4}" dt="2022-09-15T07:26:57.257" v="478" actId="2696"/>
        <pc:sldMkLst>
          <pc:docMk/>
          <pc:sldMk cId="0" sldId="272"/>
        </pc:sldMkLst>
        <pc:spChg chg="mod">
          <ac:chgData name="ulfaemi" userId="5890ece3-52a7-41f4-996a-b6c75eebcf51" providerId="ADAL" clId="{F0A7704F-571E-0F44-A597-932BEA8A14B4}" dt="2022-09-15T07:19:53.836" v="475" actId="20577"/>
          <ac:spMkLst>
            <pc:docMk/>
            <pc:sldMk cId="0" sldId="272"/>
            <ac:spMk id="337" creationId="{00000000-0000-0000-0000-000000000000}"/>
          </ac:spMkLst>
        </pc:spChg>
        <pc:spChg chg="mod">
          <ac:chgData name="ulfaemi" userId="5890ece3-52a7-41f4-996a-b6c75eebcf51" providerId="ADAL" clId="{F0A7704F-571E-0F44-A597-932BEA8A14B4}" dt="2022-09-15T07:26:42.703" v="477" actId="20577"/>
          <ac:spMkLst>
            <pc:docMk/>
            <pc:sldMk cId="0" sldId="272"/>
            <ac:spMk id="338" creationId="{00000000-0000-0000-0000-000000000000}"/>
          </ac:spMkLst>
        </pc:spChg>
      </pc:sldChg>
      <pc:sldChg chg="del">
        <pc:chgData name="ulfaemi" userId="5890ece3-52a7-41f4-996a-b6c75eebcf51" providerId="ADAL" clId="{F0A7704F-571E-0F44-A597-932BEA8A14B4}" dt="2022-09-15T07:26:38.718" v="476" actId="2696"/>
        <pc:sldMkLst>
          <pc:docMk/>
          <pc:sldMk cId="0" sldId="273"/>
        </pc:sldMkLst>
      </pc:sldChg>
      <pc:sldChg chg="del">
        <pc:chgData name="ulfaemi" userId="5890ece3-52a7-41f4-996a-b6c75eebcf51" providerId="ADAL" clId="{F0A7704F-571E-0F44-A597-932BEA8A14B4}" dt="2022-09-15T07:26:38.718" v="476" actId="2696"/>
        <pc:sldMkLst>
          <pc:docMk/>
          <pc:sldMk cId="0" sldId="274"/>
        </pc:sldMkLst>
      </pc:sldChg>
      <pc:sldChg chg="del">
        <pc:chgData name="ulfaemi" userId="5890ece3-52a7-41f4-996a-b6c75eebcf51" providerId="ADAL" clId="{F0A7704F-571E-0F44-A597-932BEA8A14B4}" dt="2022-09-15T07:26:38.718" v="476" actId="2696"/>
        <pc:sldMkLst>
          <pc:docMk/>
          <pc:sldMk cId="0" sldId="275"/>
        </pc:sldMkLst>
      </pc:sldChg>
      <pc:sldChg chg="del">
        <pc:chgData name="ulfaemi" userId="5890ece3-52a7-41f4-996a-b6c75eebcf51" providerId="ADAL" clId="{F0A7704F-571E-0F44-A597-932BEA8A14B4}" dt="2022-09-15T07:26:38.718" v="476" actId="2696"/>
        <pc:sldMkLst>
          <pc:docMk/>
          <pc:sldMk cId="0" sldId="276"/>
        </pc:sldMkLst>
      </pc:sldChg>
      <pc:sldChg chg="del">
        <pc:chgData name="ulfaemi" userId="5890ece3-52a7-41f4-996a-b6c75eebcf51" providerId="ADAL" clId="{F0A7704F-571E-0F44-A597-932BEA8A14B4}" dt="2022-09-15T07:26:38.718" v="476" actId="2696"/>
        <pc:sldMkLst>
          <pc:docMk/>
          <pc:sldMk cId="0" sldId="277"/>
        </pc:sldMkLst>
      </pc:sldChg>
      <pc:sldChg chg="del">
        <pc:chgData name="ulfaemi" userId="5890ece3-52a7-41f4-996a-b6c75eebcf51" providerId="ADAL" clId="{F0A7704F-571E-0F44-A597-932BEA8A14B4}" dt="2022-09-15T07:26:38.718" v="476" actId="2696"/>
        <pc:sldMkLst>
          <pc:docMk/>
          <pc:sldMk cId="0" sldId="278"/>
        </pc:sldMkLst>
      </pc:sldChg>
      <pc:sldChg chg="del">
        <pc:chgData name="ulfaemi" userId="5890ece3-52a7-41f4-996a-b6c75eebcf51" providerId="ADAL" clId="{F0A7704F-571E-0F44-A597-932BEA8A14B4}" dt="2022-09-15T07:26:38.718" v="476" actId="2696"/>
        <pc:sldMkLst>
          <pc:docMk/>
          <pc:sldMk cId="0" sldId="279"/>
        </pc:sldMkLst>
      </pc:sldChg>
      <pc:sldChg chg="del">
        <pc:chgData name="ulfaemi" userId="5890ece3-52a7-41f4-996a-b6c75eebcf51" providerId="ADAL" clId="{F0A7704F-571E-0F44-A597-932BEA8A14B4}" dt="2022-09-15T07:26:38.718" v="476" actId="2696"/>
        <pc:sldMkLst>
          <pc:docMk/>
          <pc:sldMk cId="0" sldId="280"/>
        </pc:sldMkLst>
      </pc:sldChg>
      <pc:sldChg chg="del">
        <pc:chgData name="ulfaemi" userId="5890ece3-52a7-41f4-996a-b6c75eebcf51" providerId="ADAL" clId="{F0A7704F-571E-0F44-A597-932BEA8A14B4}" dt="2022-09-15T07:26:38.718" v="476" actId="2696"/>
        <pc:sldMkLst>
          <pc:docMk/>
          <pc:sldMk cId="0" sldId="281"/>
        </pc:sldMkLst>
      </pc:sldChg>
      <pc:sldChg chg="addSp delSp modSp add mod">
        <pc:chgData name="ulfaemi" userId="5890ece3-52a7-41f4-996a-b6c75eebcf51" providerId="ADAL" clId="{F0A7704F-571E-0F44-A597-932BEA8A14B4}" dt="2022-09-15T07:28:37.833" v="505" actId="20577"/>
        <pc:sldMkLst>
          <pc:docMk/>
          <pc:sldMk cId="86418102" sldId="283"/>
        </pc:sldMkLst>
        <pc:spChg chg="add del mod">
          <ac:chgData name="ulfaemi" userId="5890ece3-52a7-41f4-996a-b6c75eebcf51" providerId="ADAL" clId="{F0A7704F-571E-0F44-A597-932BEA8A14B4}" dt="2022-09-15T04:29:25.853" v="68" actId="478"/>
          <ac:spMkLst>
            <pc:docMk/>
            <pc:sldMk cId="86418102" sldId="283"/>
            <ac:spMk id="3" creationId="{A7453667-0D77-B879-17A2-74B97D295F07}"/>
          </ac:spMkLst>
        </pc:spChg>
        <pc:spChg chg="mod">
          <ac:chgData name="ulfaemi" userId="5890ece3-52a7-41f4-996a-b6c75eebcf51" providerId="ADAL" clId="{F0A7704F-571E-0F44-A597-932BEA8A14B4}" dt="2022-09-15T07:28:37.833" v="505" actId="20577"/>
          <ac:spMkLst>
            <pc:docMk/>
            <pc:sldMk cId="86418102" sldId="283"/>
            <ac:spMk id="215" creationId="{00000000-0000-0000-0000-000000000000}"/>
          </ac:spMkLst>
        </pc:spChg>
        <pc:spChg chg="del">
          <ac:chgData name="ulfaemi" userId="5890ece3-52a7-41f4-996a-b6c75eebcf51" providerId="ADAL" clId="{F0A7704F-571E-0F44-A597-932BEA8A14B4}" dt="2022-09-15T04:29:24.277" v="67" actId="478"/>
          <ac:spMkLst>
            <pc:docMk/>
            <pc:sldMk cId="86418102" sldId="283"/>
            <ac:spMk id="216" creationId="{00000000-0000-0000-0000-000000000000}"/>
          </ac:spMkLst>
        </pc:spChg>
        <pc:graphicFrameChg chg="add mod modGraphic">
          <ac:chgData name="ulfaemi" userId="5890ece3-52a7-41f4-996a-b6c75eebcf51" providerId="ADAL" clId="{F0A7704F-571E-0F44-A597-932BEA8A14B4}" dt="2022-09-15T05:14:25.342" v="146" actId="20577"/>
          <ac:graphicFrameMkLst>
            <pc:docMk/>
            <pc:sldMk cId="86418102" sldId="283"/>
            <ac:graphicFrameMk id="4" creationId="{D74EEB67-C61A-05F8-F196-3BF7F26804C3}"/>
          </ac:graphicFrameMkLst>
        </pc:graphicFrameChg>
      </pc:sldChg>
      <pc:sldChg chg="modSp add mod modNotesTx">
        <pc:chgData name="ulfaemi" userId="5890ece3-52a7-41f4-996a-b6c75eebcf51" providerId="ADAL" clId="{F0A7704F-571E-0F44-A597-932BEA8A14B4}" dt="2022-09-15T07:04:14.269" v="370" actId="20577"/>
        <pc:sldMkLst>
          <pc:docMk/>
          <pc:sldMk cId="2662004426" sldId="284"/>
        </pc:sldMkLst>
        <pc:spChg chg="mod">
          <ac:chgData name="ulfaemi" userId="5890ece3-52a7-41f4-996a-b6c75eebcf51" providerId="ADAL" clId="{F0A7704F-571E-0F44-A597-932BEA8A14B4}" dt="2022-09-15T06:52:17.067" v="347" actId="255"/>
          <ac:spMkLst>
            <pc:docMk/>
            <pc:sldMk cId="2662004426" sldId="284"/>
            <ac:spMk id="244" creationId="{00000000-0000-0000-0000-000000000000}"/>
          </ac:spMkLst>
        </pc:spChg>
        <pc:spChg chg="mod">
          <ac:chgData name="ulfaemi" userId="5890ece3-52a7-41f4-996a-b6c75eebcf51" providerId="ADAL" clId="{F0A7704F-571E-0F44-A597-932BEA8A14B4}" dt="2022-09-15T07:04:14.269" v="370" actId="20577"/>
          <ac:spMkLst>
            <pc:docMk/>
            <pc:sldMk cId="2662004426" sldId="284"/>
            <ac:spMk id="248" creationId="{00000000-0000-0000-0000-000000000000}"/>
          </ac:spMkLst>
        </pc:spChg>
      </pc:sldChg>
      <pc:sldMasterChg chg="delSldLayout">
        <pc:chgData name="ulfaemi" userId="5890ece3-52a7-41f4-996a-b6c75eebcf51" providerId="ADAL" clId="{F0A7704F-571E-0F44-A597-932BEA8A14B4}" dt="2022-09-15T04:23:02.925" v="0" actId="2696"/>
        <pc:sldMasterMkLst>
          <pc:docMk/>
          <pc:sldMasterMk cId="0" sldId="2147483648"/>
        </pc:sldMasterMkLst>
        <pc:sldLayoutChg chg="del">
          <pc:chgData name="ulfaemi" userId="5890ece3-52a7-41f4-996a-b6c75eebcf51" providerId="ADAL" clId="{F0A7704F-571E-0F44-A597-932BEA8A14B4}" dt="2022-09-15T04:23:02.925" v="0" actId="2696"/>
          <pc:sldLayoutMkLst>
            <pc:docMk/>
            <pc:sldMasterMk cId="0" sldId="2147483648"/>
            <pc:sldLayoutMk cId="0" sldId="2147483650"/>
          </pc:sldLayoutMkLst>
        </pc:sldLayoutChg>
      </pc:sldMasterChg>
      <pc:sldMasterChg chg="delSldLayout">
        <pc:chgData name="ulfaemi" userId="5890ece3-52a7-41f4-996a-b6c75eebcf51" providerId="ADAL" clId="{F0A7704F-571E-0F44-A597-932BEA8A14B4}" dt="2022-09-15T07:18:50.733" v="451" actId="2696"/>
        <pc:sldMasterMkLst>
          <pc:docMk/>
          <pc:sldMasterMk cId="0" sldId="2147483652"/>
        </pc:sldMasterMkLst>
        <pc:sldLayoutChg chg="del">
          <pc:chgData name="ulfaemi" userId="5890ece3-52a7-41f4-996a-b6c75eebcf51" providerId="ADAL" clId="{F0A7704F-571E-0F44-A597-932BEA8A14B4}" dt="2022-09-15T07:18:50.733" v="451" actId="2696"/>
          <pc:sldLayoutMkLst>
            <pc:docMk/>
            <pc:sldMasterMk cId="0" sldId="2147483652"/>
            <pc:sldLayoutMk cId="0" sldId="2147483654"/>
          </pc:sldLayoutMkLst>
        </pc:sldLayoutChg>
      </pc:sldMasterChg>
    </pc:docChg>
  </pc:docChgLst>
  <pc:docChgLst>
    <pc:chgData name="ulfaemi" userId="5890ece3-52a7-41f4-996a-b6c75eebcf51" providerId="ADAL" clId="{D2B76EA3-03CF-D945-9954-6496877F72F9}"/>
    <pc:docChg chg="undo redo custSel addSld delSld modSld">
      <pc:chgData name="ulfaemi" userId="5890ece3-52a7-41f4-996a-b6c75eebcf51" providerId="ADAL" clId="{D2B76EA3-03CF-D945-9954-6496877F72F9}" dt="2022-09-15T01:33:33.250" v="130" actId="2696"/>
      <pc:docMkLst>
        <pc:docMk/>
      </pc:docMkLst>
      <pc:sldChg chg="modSp mod">
        <pc:chgData name="ulfaemi" userId="5890ece3-52a7-41f4-996a-b6c75eebcf51" providerId="ADAL" clId="{D2B76EA3-03CF-D945-9954-6496877F72F9}" dt="2022-09-05T04:41:29.135" v="36" actId="27636"/>
        <pc:sldMkLst>
          <pc:docMk/>
          <pc:sldMk cId="0" sldId="256"/>
        </pc:sldMkLst>
        <pc:spChg chg="mod">
          <ac:chgData name="ulfaemi" userId="5890ece3-52a7-41f4-996a-b6c75eebcf51" providerId="ADAL" clId="{D2B76EA3-03CF-D945-9954-6496877F72F9}" dt="2022-09-05T04:41:29.135" v="36" actId="27636"/>
          <ac:spMkLst>
            <pc:docMk/>
            <pc:sldMk cId="0" sldId="256"/>
            <ac:spMk id="4" creationId="{75711373-1514-6977-5B94-E1B94A294FB8}"/>
          </ac:spMkLst>
        </pc:spChg>
      </pc:sldChg>
      <pc:sldChg chg="add del mod modShow">
        <pc:chgData name="ulfaemi" userId="5890ece3-52a7-41f4-996a-b6c75eebcf51" providerId="ADAL" clId="{D2B76EA3-03CF-D945-9954-6496877F72F9}" dt="2022-09-15T01:33:33.250" v="130" actId="2696"/>
        <pc:sldMkLst>
          <pc:docMk/>
          <pc:sldMk cId="0" sldId="257"/>
        </pc:sldMkLst>
      </pc:sldChg>
      <pc:sldChg chg="modSp mod">
        <pc:chgData name="ulfaemi" userId="5890ece3-52a7-41f4-996a-b6c75eebcf51" providerId="ADAL" clId="{D2B76EA3-03CF-D945-9954-6496877F72F9}" dt="2022-09-14T11:30:55.449" v="99" actId="20577"/>
        <pc:sldMkLst>
          <pc:docMk/>
          <pc:sldMk cId="0" sldId="258"/>
        </pc:sldMkLst>
        <pc:spChg chg="mod">
          <ac:chgData name="ulfaemi" userId="5890ece3-52a7-41f4-996a-b6c75eebcf51" providerId="ADAL" clId="{D2B76EA3-03CF-D945-9954-6496877F72F9}" dt="2022-09-14T11:30:55.449" v="99" actId="20577"/>
          <ac:spMkLst>
            <pc:docMk/>
            <pc:sldMk cId="0" sldId="258"/>
            <ac:spMk id="206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18:19.597" v="49" actId="20577"/>
        <pc:sldMkLst>
          <pc:docMk/>
          <pc:sldMk cId="0" sldId="259"/>
        </pc:sldMkLst>
        <pc:spChg chg="mod">
          <ac:chgData name="ulfaemi" userId="5890ece3-52a7-41f4-996a-b6c75eebcf51" providerId="ADAL" clId="{D2B76EA3-03CF-D945-9954-6496877F72F9}" dt="2022-09-14T11:18:19.597" v="49" actId="20577"/>
          <ac:spMkLst>
            <pc:docMk/>
            <pc:sldMk cId="0" sldId="259"/>
            <ac:spMk id="216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20:31.938" v="57" actId="113"/>
        <pc:sldMkLst>
          <pc:docMk/>
          <pc:sldMk cId="0" sldId="261"/>
        </pc:sldMkLst>
        <pc:spChg chg="mod">
          <ac:chgData name="ulfaemi" userId="5890ece3-52a7-41f4-996a-b6c75eebcf51" providerId="ADAL" clId="{D2B76EA3-03CF-D945-9954-6496877F72F9}" dt="2022-09-14T11:20:31.938" v="57" actId="113"/>
          <ac:spMkLst>
            <pc:docMk/>
            <pc:sldMk cId="0" sldId="261"/>
            <ac:spMk id="233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20:50.665" v="62" actId="20577"/>
        <pc:sldMkLst>
          <pc:docMk/>
          <pc:sldMk cId="0" sldId="262"/>
        </pc:sldMkLst>
        <pc:spChg chg="mod">
          <ac:chgData name="ulfaemi" userId="5890ece3-52a7-41f4-996a-b6c75eebcf51" providerId="ADAL" clId="{D2B76EA3-03CF-D945-9954-6496877F72F9}" dt="2022-09-14T11:20:50.665" v="62" actId="20577"/>
          <ac:spMkLst>
            <pc:docMk/>
            <pc:sldMk cId="0" sldId="262"/>
            <ac:spMk id="239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22:10.780" v="94" actId="20577"/>
        <pc:sldMkLst>
          <pc:docMk/>
          <pc:sldMk cId="0" sldId="263"/>
        </pc:sldMkLst>
        <pc:spChg chg="mod">
          <ac:chgData name="ulfaemi" userId="5890ece3-52a7-41f4-996a-b6c75eebcf51" providerId="ADAL" clId="{D2B76EA3-03CF-D945-9954-6496877F72F9}" dt="2022-09-14T11:22:10.780" v="94" actId="20577"/>
          <ac:spMkLst>
            <pc:docMk/>
            <pc:sldMk cId="0" sldId="263"/>
            <ac:spMk id="248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25:04.897" v="95" actId="20577"/>
        <pc:sldMkLst>
          <pc:docMk/>
          <pc:sldMk cId="0" sldId="265"/>
        </pc:sldMkLst>
        <pc:spChg chg="mod">
          <ac:chgData name="ulfaemi" userId="5890ece3-52a7-41f4-996a-b6c75eebcf51" providerId="ADAL" clId="{D2B76EA3-03CF-D945-9954-6496877F72F9}" dt="2022-09-14T11:25:04.897" v="95" actId="20577"/>
          <ac:spMkLst>
            <pc:docMk/>
            <pc:sldMk cId="0" sldId="265"/>
            <ac:spMk id="280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25:32.110" v="96" actId="20577"/>
        <pc:sldMkLst>
          <pc:docMk/>
          <pc:sldMk cId="0" sldId="266"/>
        </pc:sldMkLst>
        <pc:spChg chg="mod">
          <ac:chgData name="ulfaemi" userId="5890ece3-52a7-41f4-996a-b6c75eebcf51" providerId="ADAL" clId="{D2B76EA3-03CF-D945-9954-6496877F72F9}" dt="2022-09-14T11:25:32.110" v="96" actId="20577"/>
          <ac:spMkLst>
            <pc:docMk/>
            <pc:sldMk cId="0" sldId="266"/>
            <ac:spMk id="288" creationId="{00000000-0000-0000-0000-000000000000}"/>
          </ac:spMkLst>
        </pc:spChg>
      </pc:sldChg>
      <pc:sldChg chg="delSp mod">
        <pc:chgData name="ulfaemi" userId="5890ece3-52a7-41f4-996a-b6c75eebcf51" providerId="ADAL" clId="{D2B76EA3-03CF-D945-9954-6496877F72F9}" dt="2022-09-14T11:27:11.154" v="97" actId="478"/>
        <pc:sldMkLst>
          <pc:docMk/>
          <pc:sldMk cId="0" sldId="267"/>
        </pc:sldMkLst>
        <pc:spChg chg="del">
          <ac:chgData name="ulfaemi" userId="5890ece3-52a7-41f4-996a-b6c75eebcf51" providerId="ADAL" clId="{D2B76EA3-03CF-D945-9954-6496877F72F9}" dt="2022-09-14T11:27:11.154" v="97" actId="478"/>
          <ac:spMkLst>
            <pc:docMk/>
            <pc:sldMk cId="0" sldId="267"/>
            <ac:spMk id="294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28:37.147" v="98" actId="20577"/>
        <pc:sldMkLst>
          <pc:docMk/>
          <pc:sldMk cId="0" sldId="268"/>
        </pc:sldMkLst>
        <pc:spChg chg="mod">
          <ac:chgData name="ulfaemi" userId="5890ece3-52a7-41f4-996a-b6c75eebcf51" providerId="ADAL" clId="{D2B76EA3-03CF-D945-9954-6496877F72F9}" dt="2022-09-14T11:28:37.147" v="98" actId="20577"/>
          <ac:spMkLst>
            <pc:docMk/>
            <pc:sldMk cId="0" sldId="268"/>
            <ac:spMk id="304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31:04.012" v="100" actId="20577"/>
        <pc:sldMkLst>
          <pc:docMk/>
          <pc:sldMk cId="0" sldId="271"/>
        </pc:sldMkLst>
        <pc:spChg chg="mod">
          <ac:chgData name="ulfaemi" userId="5890ece3-52a7-41f4-996a-b6c75eebcf51" providerId="ADAL" clId="{D2B76EA3-03CF-D945-9954-6496877F72F9}" dt="2022-09-14T11:31:04.012" v="100" actId="20577"/>
          <ac:spMkLst>
            <pc:docMk/>
            <pc:sldMk cId="0" sldId="271"/>
            <ac:spMk id="328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47:43.675" v="108" actId="13926"/>
        <pc:sldMkLst>
          <pc:docMk/>
          <pc:sldMk cId="0" sldId="272"/>
        </pc:sldMkLst>
        <pc:spChg chg="mod">
          <ac:chgData name="ulfaemi" userId="5890ece3-52a7-41f4-996a-b6c75eebcf51" providerId="ADAL" clId="{D2B76EA3-03CF-D945-9954-6496877F72F9}" dt="2022-09-14T11:47:43.675" v="108" actId="13926"/>
          <ac:spMkLst>
            <pc:docMk/>
            <pc:sldMk cId="0" sldId="272"/>
            <ac:spMk id="338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48:43.039" v="110" actId="1076"/>
        <pc:sldMkLst>
          <pc:docMk/>
          <pc:sldMk cId="0" sldId="273"/>
        </pc:sldMkLst>
        <pc:picChg chg="mod">
          <ac:chgData name="ulfaemi" userId="5890ece3-52a7-41f4-996a-b6c75eebcf51" providerId="ADAL" clId="{D2B76EA3-03CF-D945-9954-6496877F72F9}" dt="2022-09-14T11:48:43.039" v="110" actId="1076"/>
          <ac:picMkLst>
            <pc:docMk/>
            <pc:sldMk cId="0" sldId="273"/>
            <ac:picMk id="345" creationId="{00000000-0000-0000-0000-000000000000}"/>
          </ac:picMkLst>
        </pc:picChg>
      </pc:sldChg>
      <pc:sldChg chg="addSp delSp add del mod">
        <pc:chgData name="ulfaemi" userId="5890ece3-52a7-41f4-996a-b6c75eebcf51" providerId="ADAL" clId="{D2B76EA3-03CF-D945-9954-6496877F72F9}" dt="2022-09-14T11:57:47.760" v="121" actId="478"/>
        <pc:sldMkLst>
          <pc:docMk/>
          <pc:sldMk cId="0" sldId="274"/>
        </pc:sldMkLst>
        <pc:spChg chg="add del">
          <ac:chgData name="ulfaemi" userId="5890ece3-52a7-41f4-996a-b6c75eebcf51" providerId="ADAL" clId="{D2B76EA3-03CF-D945-9954-6496877F72F9}" dt="2022-09-14T11:57:47.760" v="121" actId="478"/>
          <ac:spMkLst>
            <pc:docMk/>
            <pc:sldMk cId="0" sldId="274"/>
            <ac:spMk id="351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58:36.593" v="122" actId="13926"/>
        <pc:sldMkLst>
          <pc:docMk/>
          <pc:sldMk cId="0" sldId="275"/>
        </pc:sldMkLst>
        <pc:spChg chg="mod">
          <ac:chgData name="ulfaemi" userId="5890ece3-52a7-41f4-996a-b6c75eebcf51" providerId="ADAL" clId="{D2B76EA3-03CF-D945-9954-6496877F72F9}" dt="2022-09-14T11:58:36.593" v="122" actId="13926"/>
          <ac:spMkLst>
            <pc:docMk/>
            <pc:sldMk cId="0" sldId="275"/>
            <ac:spMk id="359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1:58:56.903" v="125" actId="20577"/>
        <pc:sldMkLst>
          <pc:docMk/>
          <pc:sldMk cId="0" sldId="276"/>
        </pc:sldMkLst>
        <pc:spChg chg="mod">
          <ac:chgData name="ulfaemi" userId="5890ece3-52a7-41f4-996a-b6c75eebcf51" providerId="ADAL" clId="{D2B76EA3-03CF-D945-9954-6496877F72F9}" dt="2022-09-14T11:58:56.903" v="125" actId="20577"/>
          <ac:spMkLst>
            <pc:docMk/>
            <pc:sldMk cId="0" sldId="276"/>
            <ac:spMk id="365" creationId="{00000000-0000-0000-0000-000000000000}"/>
          </ac:spMkLst>
        </pc:spChg>
      </pc:sldChg>
      <pc:sldChg chg="modSp mod">
        <pc:chgData name="ulfaemi" userId="5890ece3-52a7-41f4-996a-b6c75eebcf51" providerId="ADAL" clId="{D2B76EA3-03CF-D945-9954-6496877F72F9}" dt="2022-09-14T12:04:44.584" v="129" actId="115"/>
        <pc:sldMkLst>
          <pc:docMk/>
          <pc:sldMk cId="0" sldId="279"/>
        </pc:sldMkLst>
        <pc:spChg chg="mod">
          <ac:chgData name="ulfaemi" userId="5890ece3-52a7-41f4-996a-b6c75eebcf51" providerId="ADAL" clId="{D2B76EA3-03CF-D945-9954-6496877F72F9}" dt="2022-09-14T12:04:44.584" v="129" actId="115"/>
          <ac:spMkLst>
            <pc:docMk/>
            <pc:sldMk cId="0" sldId="279"/>
            <ac:spMk id="3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4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7406D">
                  <a:alpha val="0"/>
                </a:srgbClr>
              </a:gs>
              <a:gs pos="40000">
                <a:srgbClr val="17406D">
                  <a:alpha val="29803"/>
                </a:srgbClr>
              </a:gs>
              <a:gs pos="70000">
                <a:srgbClr val="17406D">
                  <a:alpha val="49803"/>
                </a:srgbClr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 txBox="1">
            <a:spLocks noGrp="1"/>
          </p:cNvSpPr>
          <p:nvPr>
            <p:ph type="body" idx="1"/>
          </p:nvPr>
        </p:nvSpPr>
        <p:spPr>
          <a:xfrm>
            <a:off x="5041900" y="1384300"/>
            <a:ext cx="7150100" cy="72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2"/>
          </p:nvPr>
        </p:nvSpPr>
        <p:spPr>
          <a:xfrm>
            <a:off x="5041900" y="2110811"/>
            <a:ext cx="7150100" cy="39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/>
          <p:nvPr/>
        </p:nvSpPr>
        <p:spPr>
          <a:xfrm rot="10800000" flipH="1">
            <a:off x="1093863" y="-1"/>
            <a:ext cx="2392822" cy="1204957"/>
          </a:xfrm>
          <a:prstGeom prst="round2SameRect">
            <a:avLst>
              <a:gd name="adj1" fmla="val 25178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4085" y="145277"/>
            <a:ext cx="979714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9"/>
          <p:cNvSpPr txBox="1">
            <a:spLocks noGrp="1"/>
          </p:cNvSpPr>
          <p:nvPr>
            <p:ph type="body" idx="3"/>
          </p:nvPr>
        </p:nvSpPr>
        <p:spPr>
          <a:xfrm>
            <a:off x="7520296" y="5537675"/>
            <a:ext cx="4671700" cy="34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4"/>
          </p:nvPr>
        </p:nvSpPr>
        <p:spPr>
          <a:xfrm>
            <a:off x="7520298" y="5886628"/>
            <a:ext cx="4671700" cy="32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482" y="99917"/>
            <a:ext cx="1020771" cy="107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9" descr="A necklace with sunglasse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1902" y="-457200"/>
            <a:ext cx="13862755" cy="77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582" y="1433417"/>
            <a:ext cx="1893342" cy="1995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1" descr="A necklace with sunglasse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7800" y="-685800"/>
            <a:ext cx="14427201" cy="811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31"/>
          <p:cNvGrpSpPr/>
          <p:nvPr/>
        </p:nvGrpSpPr>
        <p:grpSpPr>
          <a:xfrm rot="10800000" flipH="1">
            <a:off x="-208687" y="-183445"/>
            <a:ext cx="5311153" cy="2222706"/>
            <a:chOff x="-187624" y="4825088"/>
            <a:chExt cx="6377604" cy="2222706"/>
          </a:xfrm>
        </p:grpSpPr>
        <p:sp>
          <p:nvSpPr>
            <p:cNvPr id="44" name="Google Shape;44;p31"/>
            <p:cNvSpPr/>
            <p:nvPr/>
          </p:nvSpPr>
          <p:spPr>
            <a:xfrm flipH="1">
              <a:off x="0" y="6074874"/>
              <a:ext cx="6189980" cy="806450"/>
            </a:xfrm>
            <a:custGeom>
              <a:avLst/>
              <a:gdLst/>
              <a:ahLst/>
              <a:cxnLst/>
              <a:rect l="l" t="t" r="r" b="b"/>
              <a:pathLst>
                <a:path w="7266506" h="1005796" extrusionOk="0">
                  <a:moveTo>
                    <a:pt x="345" y="1005796"/>
                  </a:moveTo>
                  <a:lnTo>
                    <a:pt x="0" y="996282"/>
                  </a:lnTo>
                  <a:lnTo>
                    <a:pt x="7266506" y="0"/>
                  </a:lnTo>
                  <a:cubicBezTo>
                    <a:pt x="7263268" y="568534"/>
                    <a:pt x="7252019" y="427067"/>
                    <a:pt x="7248781" y="995601"/>
                  </a:cubicBezTo>
                  <a:lnTo>
                    <a:pt x="345" y="100579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1"/>
            <p:cNvSpPr/>
            <p:nvPr/>
          </p:nvSpPr>
          <p:spPr>
            <a:xfrm rot="5706198" flipH="1">
              <a:off x="-51453" y="4866551"/>
              <a:ext cx="2040458" cy="2139780"/>
            </a:xfrm>
            <a:custGeom>
              <a:avLst/>
              <a:gdLst/>
              <a:ahLst/>
              <a:cxnLst/>
              <a:rect l="l" t="t" r="r" b="b"/>
              <a:pathLst>
                <a:path w="5737772" h="1799271" extrusionOk="0">
                  <a:moveTo>
                    <a:pt x="-1" y="1644317"/>
                  </a:moveTo>
                  <a:lnTo>
                    <a:pt x="267933" y="713384"/>
                  </a:lnTo>
                  <a:lnTo>
                    <a:pt x="2740116" y="0"/>
                  </a:lnTo>
                  <a:lnTo>
                    <a:pt x="5737772" y="1799271"/>
                  </a:lnTo>
                  <a:lnTo>
                    <a:pt x="-1" y="1644317"/>
                  </a:lnTo>
                  <a:close/>
                </a:path>
              </a:pathLst>
            </a:custGeom>
            <a:solidFill>
              <a:srgbClr val="FFFF0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1"/>
            <p:cNvSpPr/>
            <p:nvPr/>
          </p:nvSpPr>
          <p:spPr>
            <a:xfrm rot="5400000" flipH="1">
              <a:off x="14666" y="5388297"/>
              <a:ext cx="1475851" cy="1511501"/>
            </a:xfrm>
            <a:custGeom>
              <a:avLst/>
              <a:gdLst/>
              <a:ahLst/>
              <a:cxnLst/>
              <a:rect l="l" t="t" r="r" b="b"/>
              <a:pathLst>
                <a:path w="4721850" h="1896432" extrusionOk="0">
                  <a:moveTo>
                    <a:pt x="0" y="1896432"/>
                  </a:moveTo>
                  <a:lnTo>
                    <a:pt x="0" y="627796"/>
                  </a:lnTo>
                  <a:lnTo>
                    <a:pt x="2770372" y="0"/>
                  </a:lnTo>
                  <a:lnTo>
                    <a:pt x="4721850" y="1896432"/>
                  </a:lnTo>
                  <a:lnTo>
                    <a:pt x="0" y="189643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1"/>
            <p:cNvSpPr/>
            <p:nvPr/>
          </p:nvSpPr>
          <p:spPr>
            <a:xfrm>
              <a:off x="596084" y="6017434"/>
              <a:ext cx="908837" cy="865173"/>
            </a:xfrm>
            <a:custGeom>
              <a:avLst/>
              <a:gdLst/>
              <a:ahLst/>
              <a:cxnLst/>
              <a:rect l="l" t="t" r="r" b="b"/>
              <a:pathLst>
                <a:path w="1014412" h="1000122" extrusionOk="0">
                  <a:moveTo>
                    <a:pt x="0" y="1000122"/>
                  </a:moveTo>
                  <a:lnTo>
                    <a:pt x="1014412" y="0"/>
                  </a:lnTo>
                  <a:lnTo>
                    <a:pt x="457200" y="1000122"/>
                  </a:lnTo>
                  <a:lnTo>
                    <a:pt x="0" y="1000122"/>
                  </a:lnTo>
                  <a:close/>
                </a:path>
              </a:pathLst>
            </a:cu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897773" y="5794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1"/>
          </p:nvPr>
        </p:nvSpPr>
        <p:spPr>
          <a:xfrm>
            <a:off x="897773" y="1771054"/>
            <a:ext cx="10515600" cy="4288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53" name="Google Shape;5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0505" y="244188"/>
            <a:ext cx="1073530" cy="113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body" idx="1"/>
          </p:nvPr>
        </p:nvSpPr>
        <p:spPr>
          <a:xfrm>
            <a:off x="9230423" y="607979"/>
            <a:ext cx="2096815" cy="141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Array</a:t>
            </a:r>
            <a:endParaRPr dirty="0"/>
          </a:p>
        </p:txBody>
      </p:sp>
      <p:pic>
        <p:nvPicPr>
          <p:cNvPr id="192" name="Google Shape;192;p1"/>
          <p:cNvPicPr preferRelativeResize="0"/>
          <p:nvPr/>
        </p:nvPicPr>
        <p:blipFill rotWithShape="1">
          <a:blip r:embed="rId3">
            <a:alphaModFix/>
          </a:blip>
          <a:srcRect l="3570" t="22562" r="7109" b="26766"/>
          <a:stretch/>
        </p:blipFill>
        <p:spPr>
          <a:xfrm>
            <a:off x="9451140" y="5909251"/>
            <a:ext cx="2433712" cy="7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1196502" y="68094"/>
            <a:ext cx="1284052" cy="1079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1028700" y="840333"/>
            <a:ext cx="160019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5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KEMENTERIAN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5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PENDIDIKAN DAN KEBUDAYAAN</a:t>
            </a:r>
            <a:endParaRPr/>
          </a:p>
        </p:txBody>
      </p:sp>
      <p:pic>
        <p:nvPicPr>
          <p:cNvPr id="195" name="Google Shape;1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277" y="209553"/>
            <a:ext cx="700087" cy="7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4;p1">
            <a:extLst>
              <a:ext uri="{FF2B5EF4-FFF2-40B4-BE49-F238E27FC236}">
                <a16:creationId xmlns:a16="http://schemas.microsoft.com/office/drawing/2014/main" id="{75711373-1514-6977-5B94-E1B94A294FB8}"/>
              </a:ext>
            </a:extLst>
          </p:cNvPr>
          <p:cNvSpPr txBox="1">
            <a:spLocks/>
          </p:cNvSpPr>
          <p:nvPr/>
        </p:nvSpPr>
        <p:spPr>
          <a:xfrm>
            <a:off x="2477245" y="5737008"/>
            <a:ext cx="7034362" cy="105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Pts val="3200"/>
            </a:pPr>
            <a:r>
              <a:rPr lang="id-ID" sz="2800" dirty="0"/>
              <a:t>Ulfa Emi Rahmawati, S.Kom., M.Kom.</a:t>
            </a:r>
            <a:endParaRPr lang="id-ID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/>
          </p:nvPr>
        </p:nvSpPr>
        <p:spPr>
          <a:xfrm>
            <a:off x="897773" y="974361"/>
            <a:ext cx="8770883" cy="8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z="4000" dirty="0"/>
              <a:t>TUGAS INDIVIDU</a:t>
            </a:r>
            <a:endParaRPr sz="4000" dirty="0"/>
          </a:p>
        </p:txBody>
      </p:sp>
      <p:sp>
        <p:nvSpPr>
          <p:cNvPr id="2" name="Google Shape;140;p18">
            <a:extLst>
              <a:ext uri="{FF2B5EF4-FFF2-40B4-BE49-F238E27FC236}">
                <a16:creationId xmlns:a16="http://schemas.microsoft.com/office/drawing/2014/main" id="{10A08FF9-C30E-79AE-A9A6-EDC568D46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4899" y="1834088"/>
            <a:ext cx="6687973" cy="404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nn-NO" sz="2500" dirty="0"/>
              <a:t>Buatlah program yang menampilkan</a:t>
            </a:r>
          </a:p>
          <a:p>
            <a:pPr marL="495300" lvl="0" indent="-457200" algn="l" rtl="0">
              <a:spcBef>
                <a:spcPts val="600"/>
              </a:spcBef>
              <a:spcAft>
                <a:spcPts val="0"/>
              </a:spcAft>
              <a:buSzPts val="3000"/>
              <a:buFont typeface="+mj-lt"/>
              <a:buAutoNum type="arabicPeriod"/>
            </a:pPr>
            <a:r>
              <a:rPr lang="nn-NO" sz="2500" dirty="0"/>
              <a:t>Perjumlahan &amp; pengurangan Array 1 Dimensi</a:t>
            </a:r>
          </a:p>
          <a:p>
            <a:pPr marL="862013" lvl="0" algn="l" rtl="0">
              <a:spcBef>
                <a:spcPts val="6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nn-NO" sz="2500" dirty="0"/>
              <a:t>A = {4, 6, 16, 20, 12} + B = {5, 8, 23, 30, 41}</a:t>
            </a:r>
          </a:p>
          <a:p>
            <a:pPr marL="862013" lvl="0" algn="l" rtl="0">
              <a:spcBef>
                <a:spcPts val="6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nn-NO" sz="2500" dirty="0"/>
              <a:t>Tampilkan Hasilnya</a:t>
            </a:r>
          </a:p>
          <a:p>
            <a:pPr marL="519113" lvl="0" indent="-457200" algn="l" rtl="0">
              <a:spcBef>
                <a:spcPts val="600"/>
              </a:spcBef>
              <a:spcAft>
                <a:spcPts val="0"/>
              </a:spcAft>
              <a:buSzPts val="3000"/>
              <a:buFont typeface="+mj-lt"/>
              <a:buAutoNum type="arabicPeriod" startAt="2"/>
            </a:pPr>
            <a:r>
              <a:rPr lang="nn-NO" sz="2500" dirty="0"/>
              <a:t>Penjumlahan Array 2 Dimensi</a:t>
            </a:r>
          </a:p>
          <a:p>
            <a:pPr marL="862013" lvl="0" algn="l" rtl="0">
              <a:spcBef>
                <a:spcPts val="6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nn-NO" sz="2500" dirty="0"/>
              <a:t>A =		      B =</a:t>
            </a:r>
          </a:p>
          <a:p>
            <a:pPr marL="862013" lvl="0" algn="l" rtl="0">
              <a:spcBef>
                <a:spcPts val="6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endParaRPr lang="nn-NO" sz="2500" dirty="0"/>
          </a:p>
          <a:p>
            <a:pPr marL="862013" lvl="0" algn="l" rtl="0">
              <a:spcBef>
                <a:spcPts val="6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endParaRPr lang="nn-NO" sz="2500" dirty="0"/>
          </a:p>
          <a:p>
            <a:pPr marL="862013" lvl="0" algn="l" rtl="0">
              <a:spcBef>
                <a:spcPts val="6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nn-NO" sz="2500" dirty="0"/>
              <a:t>Tampilkan Hasilnya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id-ID" sz="25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6E0867B-26BA-03F9-6561-635F22180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10057"/>
              </p:ext>
            </p:extLst>
          </p:nvPr>
        </p:nvGraphicFramePr>
        <p:xfrm>
          <a:off x="2569029" y="4107861"/>
          <a:ext cx="1291936" cy="960120"/>
        </p:xfrm>
        <a:graphic>
          <a:graphicData uri="http://schemas.openxmlformats.org/drawingml/2006/table">
            <a:tbl>
              <a:tblPr firstRow="1" bandRow="1"/>
              <a:tblGrid>
                <a:gridCol w="460664">
                  <a:extLst>
                    <a:ext uri="{9D8B030D-6E8A-4147-A177-3AD203B41FA5}">
                      <a16:colId xmlns:a16="http://schemas.microsoft.com/office/drawing/2014/main" val="64458503"/>
                    </a:ext>
                  </a:extLst>
                </a:gridCol>
                <a:gridCol w="426027">
                  <a:extLst>
                    <a:ext uri="{9D8B030D-6E8A-4147-A177-3AD203B41FA5}">
                      <a16:colId xmlns:a16="http://schemas.microsoft.com/office/drawing/2014/main" val="41465605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val="6737597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</a:t>
                      </a:r>
                      <a:endParaRPr lang="id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069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  <a:endParaRPr lang="id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752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500" dirty="0"/>
                        <a:t>31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  <a:endParaRPr lang="id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55689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62AB564-2264-FEE3-5F3B-01585BAA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34717"/>
              </p:ext>
            </p:extLst>
          </p:nvPr>
        </p:nvGraphicFramePr>
        <p:xfrm>
          <a:off x="4899458" y="4107861"/>
          <a:ext cx="1291936" cy="960120"/>
        </p:xfrm>
        <a:graphic>
          <a:graphicData uri="http://schemas.openxmlformats.org/drawingml/2006/table">
            <a:tbl>
              <a:tblPr firstRow="1" bandRow="1"/>
              <a:tblGrid>
                <a:gridCol w="460664">
                  <a:extLst>
                    <a:ext uri="{9D8B030D-6E8A-4147-A177-3AD203B41FA5}">
                      <a16:colId xmlns:a16="http://schemas.microsoft.com/office/drawing/2014/main" val="64458503"/>
                    </a:ext>
                  </a:extLst>
                </a:gridCol>
                <a:gridCol w="426027">
                  <a:extLst>
                    <a:ext uri="{9D8B030D-6E8A-4147-A177-3AD203B41FA5}">
                      <a16:colId xmlns:a16="http://schemas.microsoft.com/office/drawing/2014/main" val="414656050"/>
                    </a:ext>
                  </a:extLst>
                </a:gridCol>
                <a:gridCol w="405245">
                  <a:extLst>
                    <a:ext uri="{9D8B030D-6E8A-4147-A177-3AD203B41FA5}">
                      <a16:colId xmlns:a16="http://schemas.microsoft.com/office/drawing/2014/main" val="67375979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21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</a:t>
                      </a:r>
                      <a:endParaRPr lang="id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069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21</a:t>
                      </a:r>
                      <a:endParaRPr lang="id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752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17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</a:t>
                      </a:r>
                      <a:endParaRPr lang="id-ID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55689"/>
                  </a:ext>
                </a:extLst>
              </a:tr>
            </a:tbl>
          </a:graphicData>
        </a:graphic>
      </p:graphicFrame>
      <p:sp>
        <p:nvSpPr>
          <p:cNvPr id="5" name="Google Shape;140;p18">
            <a:extLst>
              <a:ext uri="{FF2B5EF4-FFF2-40B4-BE49-F238E27FC236}">
                <a16:creationId xmlns:a16="http://schemas.microsoft.com/office/drawing/2014/main" id="{5E0CB1D3-1BD1-3E6D-16E5-4F27351DA923}"/>
              </a:ext>
            </a:extLst>
          </p:cNvPr>
          <p:cNvSpPr txBox="1">
            <a:spLocks/>
          </p:cNvSpPr>
          <p:nvPr/>
        </p:nvSpPr>
        <p:spPr>
          <a:xfrm>
            <a:off x="8201891" y="1830110"/>
            <a:ext cx="3861948" cy="2277751"/>
          </a:xfrm>
          <a:custGeom>
            <a:avLst/>
            <a:gdLst>
              <a:gd name="connsiteX0" fmla="*/ 0 w 3861948"/>
              <a:gd name="connsiteY0" fmla="*/ 0 h 2277751"/>
              <a:gd name="connsiteX1" fmla="*/ 3861948 w 3861948"/>
              <a:gd name="connsiteY1" fmla="*/ 0 h 2277751"/>
              <a:gd name="connsiteX2" fmla="*/ 3861948 w 3861948"/>
              <a:gd name="connsiteY2" fmla="*/ 2277751 h 2277751"/>
              <a:gd name="connsiteX3" fmla="*/ 0 w 3861948"/>
              <a:gd name="connsiteY3" fmla="*/ 2277751 h 2277751"/>
              <a:gd name="connsiteX4" fmla="*/ 0 w 3861948"/>
              <a:gd name="connsiteY4" fmla="*/ 0 h 227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1948" h="2277751" extrusionOk="0">
                <a:moveTo>
                  <a:pt x="0" y="0"/>
                </a:moveTo>
                <a:cubicBezTo>
                  <a:pt x="804541" y="118645"/>
                  <a:pt x="2445510" y="116012"/>
                  <a:pt x="3861948" y="0"/>
                </a:cubicBezTo>
                <a:cubicBezTo>
                  <a:pt x="3729066" y="307484"/>
                  <a:pt x="3946899" y="1303200"/>
                  <a:pt x="3861948" y="2277751"/>
                </a:cubicBezTo>
                <a:cubicBezTo>
                  <a:pt x="3191878" y="2412351"/>
                  <a:pt x="852652" y="2120555"/>
                  <a:pt x="0" y="2277751"/>
                </a:cubicBezTo>
                <a:cubicBezTo>
                  <a:pt x="-20187" y="1351680"/>
                  <a:pt x="-152480" y="97848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90500" indent="-177800">
              <a:spcBef>
                <a:spcPts val="600"/>
              </a:spcBef>
              <a:buSzPts val="3000"/>
              <a:buFont typeface="Arial" panose="020B0604020202020204" pitchFamily="34" charset="0"/>
              <a:buChar char="•"/>
            </a:pPr>
            <a:r>
              <a:rPr lang="en-US" sz="2500" dirty="0"/>
              <a:t>Format file : .pdf</a:t>
            </a:r>
          </a:p>
          <a:p>
            <a:pPr marL="190500" indent="-177800">
              <a:spcBef>
                <a:spcPts val="600"/>
              </a:spcBef>
              <a:buSzPts val="3000"/>
              <a:buFont typeface="Arial" panose="020B0604020202020204" pitchFamily="34" charset="0"/>
              <a:buChar char="•"/>
            </a:pPr>
            <a:r>
              <a:rPr lang="en-US" sz="2500" dirty="0"/>
              <a:t>Nama file : Array_[</a:t>
            </a:r>
            <a:r>
              <a:rPr lang="en-US" sz="2500" dirty="0" err="1"/>
              <a:t>nama</a:t>
            </a:r>
            <a:r>
              <a:rPr lang="en-US" sz="2500" dirty="0"/>
              <a:t>]_[NIM].pdf</a:t>
            </a:r>
          </a:p>
          <a:p>
            <a:pPr marL="190500" indent="-177800">
              <a:spcBef>
                <a:spcPts val="600"/>
              </a:spcBef>
              <a:buSzPts val="3000"/>
              <a:buFont typeface="Arial" panose="020B0604020202020204" pitchFamily="34" charset="0"/>
              <a:buChar char="•"/>
            </a:pPr>
            <a:r>
              <a:rPr lang="en-US" sz="2500" dirty="0" err="1"/>
              <a:t>Disubmit</a:t>
            </a:r>
            <a:r>
              <a:rPr lang="en-US" sz="2500" dirty="0"/>
              <a:t> di LMS </a:t>
            </a:r>
            <a:r>
              <a:rPr lang="en-US" sz="2500" dirty="0" err="1"/>
              <a:t>maks</a:t>
            </a:r>
            <a:r>
              <a:rPr lang="en-US" sz="2500" dirty="0"/>
              <a:t>. 7 Sept 2023 </a:t>
            </a:r>
            <a:r>
              <a:rPr lang="en-US" sz="2500" dirty="0" err="1"/>
              <a:t>Pukul</a:t>
            </a:r>
            <a:r>
              <a:rPr lang="en-US" sz="2500" dirty="0"/>
              <a:t> 23.55 WIB</a:t>
            </a:r>
            <a:endParaRPr lang="id-ID" sz="2500" dirty="0"/>
          </a:p>
        </p:txBody>
      </p:sp>
    </p:spTree>
    <p:extLst>
      <p:ext uri="{BB962C8B-B14F-4D97-AF65-F5344CB8AC3E}">
        <p14:creationId xmlns:p14="http://schemas.microsoft.com/office/powerpoint/2010/main" val="420947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/>
        </p:nvSpPr>
        <p:spPr>
          <a:xfrm>
            <a:off x="2304102" y="2734041"/>
            <a:ext cx="7583648" cy="99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8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8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27"/>
          <p:cNvPicPr preferRelativeResize="0"/>
          <p:nvPr/>
        </p:nvPicPr>
        <p:blipFill rotWithShape="1">
          <a:blip r:embed="rId3">
            <a:alphaModFix/>
          </a:blip>
          <a:srcRect l="3570" t="22562" r="7109" b="26766"/>
          <a:stretch/>
        </p:blipFill>
        <p:spPr>
          <a:xfrm>
            <a:off x="967443" y="5704114"/>
            <a:ext cx="2546999" cy="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Polij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F0"/>
      </a:accent1>
      <a:accent2>
        <a:srgbClr val="0090F0"/>
      </a:accent2>
      <a:accent3>
        <a:srgbClr val="00A0F0"/>
      </a:accent3>
      <a:accent4>
        <a:srgbClr val="00B0F0"/>
      </a:accent4>
      <a:accent5>
        <a:srgbClr val="00C0F0"/>
      </a:accent5>
      <a:accent6>
        <a:srgbClr val="00D0F0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117</Words>
  <Application>Microsoft Macintosh PowerPoint</Application>
  <PresentationFormat>Widescreen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 Neue</vt:lpstr>
      <vt:lpstr>Century Gothic</vt:lpstr>
      <vt:lpstr>Calibri</vt:lpstr>
      <vt:lpstr>Cover and End Slide Master</vt:lpstr>
      <vt:lpstr>Custom Design</vt:lpstr>
      <vt:lpstr>PowerPoint Presentation</vt:lpstr>
      <vt:lpstr>TUGAS INDIVIDU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 Seto A</dc:creator>
  <cp:lastModifiedBy>Ulfa Emi Rahmawati</cp:lastModifiedBy>
  <cp:revision>47</cp:revision>
  <dcterms:created xsi:type="dcterms:W3CDTF">2019-06-16T20:41:47Z</dcterms:created>
  <dcterms:modified xsi:type="dcterms:W3CDTF">2023-09-03T12:00:11Z</dcterms:modified>
</cp:coreProperties>
</file>