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72" r:id="rId6"/>
    <p:sldId id="257" r:id="rId7"/>
    <p:sldId id="273" r:id="rId8"/>
    <p:sldId id="274" r:id="rId9"/>
    <p:sldId id="258" r:id="rId10"/>
    <p:sldId id="262" r:id="rId11"/>
    <p:sldId id="268" r:id="rId12"/>
    <p:sldId id="269" r:id="rId13"/>
    <p:sldId id="265" r:id="rId14"/>
    <p:sldId id="264" r:id="rId15"/>
    <p:sldId id="263" r:id="rId16"/>
    <p:sldId id="270" r:id="rId17"/>
    <p:sldId id="259" r:id="rId18"/>
    <p:sldId id="260" r:id="rId19"/>
    <p:sldId id="261" r:id="rId20"/>
    <p:sldId id="266"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0704" autoAdjust="0"/>
  </p:normalViewPr>
  <p:slideViewPr>
    <p:cSldViewPr snapToGrid="0">
      <p:cViewPr varScale="1">
        <p:scale>
          <a:sx n="84" d="100"/>
          <a:sy n="84" d="100"/>
        </p:scale>
        <p:origin x="81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ji Hastuti" userId="7bcc5da3-4658-432c-a167-5f8dc80a086b" providerId="ADAL" clId="{58F8F71A-6549-47B2-A971-81BB272B8B2F}"/>
    <pc:docChg chg="custSel addSld modSld">
      <pc:chgData name="Puji Hastuti" userId="7bcc5da3-4658-432c-a167-5f8dc80a086b" providerId="ADAL" clId="{58F8F71A-6549-47B2-A971-81BB272B8B2F}" dt="2022-12-08T02:03:26.916" v="153" actId="2710"/>
      <pc:docMkLst>
        <pc:docMk/>
      </pc:docMkLst>
      <pc:sldChg chg="addSp delSp modSp mod">
        <pc:chgData name="Puji Hastuti" userId="7bcc5da3-4658-432c-a167-5f8dc80a086b" providerId="ADAL" clId="{58F8F71A-6549-47B2-A971-81BB272B8B2F}" dt="2022-12-05T07:38:22.650" v="73" actId="207"/>
        <pc:sldMkLst>
          <pc:docMk/>
          <pc:sldMk cId="1713219598" sldId="257"/>
        </pc:sldMkLst>
        <pc:spChg chg="mod">
          <ac:chgData name="Puji Hastuti" userId="7bcc5da3-4658-432c-a167-5f8dc80a086b" providerId="ADAL" clId="{58F8F71A-6549-47B2-A971-81BB272B8B2F}" dt="2022-12-05T07:38:22.650" v="73" actId="207"/>
          <ac:spMkLst>
            <pc:docMk/>
            <pc:sldMk cId="1713219598" sldId="257"/>
            <ac:spMk id="2" creationId="{1BEF5859-10C9-4588-9727-B9362E26C29D}"/>
          </ac:spMkLst>
        </pc:spChg>
        <pc:spChg chg="del">
          <ac:chgData name="Puji Hastuti" userId="7bcc5da3-4658-432c-a167-5f8dc80a086b" providerId="ADAL" clId="{58F8F71A-6549-47B2-A971-81BB272B8B2F}" dt="2022-12-05T07:34:03.098" v="4" actId="478"/>
          <ac:spMkLst>
            <pc:docMk/>
            <pc:sldMk cId="1713219598" sldId="257"/>
            <ac:spMk id="3" creationId="{5671D7E5-EF66-4BCD-8DAA-E9061157F0BE}"/>
          </ac:spMkLst>
        </pc:spChg>
        <pc:spChg chg="add del mod">
          <ac:chgData name="Puji Hastuti" userId="7bcc5da3-4658-432c-a167-5f8dc80a086b" providerId="ADAL" clId="{58F8F71A-6549-47B2-A971-81BB272B8B2F}" dt="2022-12-05T07:34:05.403" v="5" actId="478"/>
          <ac:spMkLst>
            <pc:docMk/>
            <pc:sldMk cId="1713219598" sldId="257"/>
            <ac:spMk id="8" creationId="{16FDA135-6D4C-4990-969C-730474D9FA6D}"/>
          </ac:spMkLst>
        </pc:spChg>
        <pc:picChg chg="add mod">
          <ac:chgData name="Puji Hastuti" userId="7bcc5da3-4658-432c-a167-5f8dc80a086b" providerId="ADAL" clId="{58F8F71A-6549-47B2-A971-81BB272B8B2F}" dt="2022-12-05T07:37:05.863" v="65" actId="1076"/>
          <ac:picMkLst>
            <pc:docMk/>
            <pc:sldMk cId="1713219598" sldId="257"/>
            <ac:picMk id="9" creationId="{A779BE45-755D-511C-DB58-C35751F7F113}"/>
          </ac:picMkLst>
        </pc:picChg>
      </pc:sldChg>
      <pc:sldChg chg="addSp delSp modSp mod">
        <pc:chgData name="Puji Hastuti" userId="7bcc5da3-4658-432c-a167-5f8dc80a086b" providerId="ADAL" clId="{58F8F71A-6549-47B2-A971-81BB272B8B2F}" dt="2022-12-08T02:00:04.736" v="122" actId="20577"/>
        <pc:sldMkLst>
          <pc:docMk/>
          <pc:sldMk cId="3571516367" sldId="258"/>
        </pc:sldMkLst>
        <pc:spChg chg="mod">
          <ac:chgData name="Puji Hastuti" userId="7bcc5da3-4658-432c-a167-5f8dc80a086b" providerId="ADAL" clId="{58F8F71A-6549-47B2-A971-81BB272B8B2F}" dt="2022-12-08T01:59:29.593" v="106" actId="20577"/>
          <ac:spMkLst>
            <pc:docMk/>
            <pc:sldMk cId="3571516367" sldId="258"/>
            <ac:spMk id="2" creationId="{0A32731C-311B-46F7-A865-6C3AF6B09A47}"/>
          </ac:spMkLst>
        </pc:spChg>
        <pc:spChg chg="del mod">
          <ac:chgData name="Puji Hastuti" userId="7bcc5da3-4658-432c-a167-5f8dc80a086b" providerId="ADAL" clId="{58F8F71A-6549-47B2-A971-81BB272B8B2F}" dt="2022-12-08T01:59:40.326" v="113" actId="478"/>
          <ac:spMkLst>
            <pc:docMk/>
            <pc:sldMk cId="3571516367" sldId="258"/>
            <ac:spMk id="3" creationId="{9D5232F9-FD00-464A-9F17-619C91AEF8F3}"/>
          </ac:spMkLst>
        </pc:spChg>
        <pc:spChg chg="mod">
          <ac:chgData name="Puji Hastuti" userId="7bcc5da3-4658-432c-a167-5f8dc80a086b" providerId="ADAL" clId="{58F8F71A-6549-47B2-A971-81BB272B8B2F}" dt="2022-12-08T02:00:04.736" v="122" actId="20577"/>
          <ac:spMkLst>
            <pc:docMk/>
            <pc:sldMk cId="3571516367" sldId="258"/>
            <ac:spMk id="4" creationId="{70E12647-CCB2-45E2-A9CB-A868F490497E}"/>
          </ac:spMkLst>
        </pc:spChg>
        <pc:picChg chg="add del mod">
          <ac:chgData name="Puji Hastuti" userId="7bcc5da3-4658-432c-a167-5f8dc80a086b" providerId="ADAL" clId="{58F8F71A-6549-47B2-A971-81BB272B8B2F}" dt="2022-12-08T01:59:36.009" v="111"/>
          <ac:picMkLst>
            <pc:docMk/>
            <pc:sldMk cId="3571516367" sldId="258"/>
            <ac:picMk id="1026" creationId="{961DBEBF-08EC-C770-27B3-1227E724F3EE}"/>
          </ac:picMkLst>
        </pc:picChg>
        <pc:picChg chg="add mod">
          <ac:chgData name="Puji Hastuti" userId="7bcc5da3-4658-432c-a167-5f8dc80a086b" providerId="ADAL" clId="{58F8F71A-6549-47B2-A971-81BB272B8B2F}" dt="2022-12-08T01:59:47.652" v="116" actId="1076"/>
          <ac:picMkLst>
            <pc:docMk/>
            <pc:sldMk cId="3571516367" sldId="258"/>
            <ac:picMk id="1028" creationId="{81FEF8C8-745A-D609-64DC-BD69E9860806}"/>
          </ac:picMkLst>
        </pc:picChg>
      </pc:sldChg>
      <pc:sldChg chg="add">
        <pc:chgData name="Puji Hastuti" userId="7bcc5da3-4658-432c-a167-5f8dc80a086b" providerId="ADAL" clId="{58F8F71A-6549-47B2-A971-81BB272B8B2F}" dt="2022-12-05T07:33:41.342" v="0"/>
        <pc:sldMkLst>
          <pc:docMk/>
          <pc:sldMk cId="2370862617" sldId="273"/>
        </pc:sldMkLst>
      </pc:sldChg>
      <pc:sldChg chg="addSp delSp modSp new mod">
        <pc:chgData name="Puji Hastuti" userId="7bcc5da3-4658-432c-a167-5f8dc80a086b" providerId="ADAL" clId="{58F8F71A-6549-47B2-A971-81BB272B8B2F}" dt="2022-12-08T02:03:26.916" v="153" actId="2710"/>
        <pc:sldMkLst>
          <pc:docMk/>
          <pc:sldMk cId="333541831" sldId="274"/>
        </pc:sldMkLst>
        <pc:spChg chg="mod">
          <ac:chgData name="Puji Hastuti" userId="7bcc5da3-4658-432c-a167-5f8dc80a086b" providerId="ADAL" clId="{58F8F71A-6549-47B2-A971-81BB272B8B2F}" dt="2022-12-08T02:01:19.164" v="137" actId="20577"/>
          <ac:spMkLst>
            <pc:docMk/>
            <pc:sldMk cId="333541831" sldId="274"/>
            <ac:spMk id="2" creationId="{25ADB7E9-5750-322B-12D7-7B8852CCE5FE}"/>
          </ac:spMkLst>
        </pc:spChg>
        <pc:spChg chg="del mod">
          <ac:chgData name="Puji Hastuti" userId="7bcc5da3-4658-432c-a167-5f8dc80a086b" providerId="ADAL" clId="{58F8F71A-6549-47B2-A971-81BB272B8B2F}" dt="2022-12-08T02:02:43.697" v="146" actId="478"/>
          <ac:spMkLst>
            <pc:docMk/>
            <pc:sldMk cId="333541831" sldId="274"/>
            <ac:spMk id="3" creationId="{F3E0D4AA-1A02-B14E-70DD-CB1967D9452E}"/>
          </ac:spMkLst>
        </pc:spChg>
        <pc:spChg chg="add mod">
          <ac:chgData name="Puji Hastuti" userId="7bcc5da3-4658-432c-a167-5f8dc80a086b" providerId="ADAL" clId="{58F8F71A-6549-47B2-A971-81BB272B8B2F}" dt="2022-12-08T02:03:26.916" v="153" actId="2710"/>
          <ac:spMkLst>
            <pc:docMk/>
            <pc:sldMk cId="333541831" sldId="274"/>
            <ac:spMk id="7" creationId="{0AEA9190-0B7F-F681-01BF-AF0ACBC9BECB}"/>
          </ac:spMkLst>
        </pc:spChg>
        <pc:picChg chg="add mod">
          <ac:chgData name="Puji Hastuti" userId="7bcc5da3-4658-432c-a167-5f8dc80a086b" providerId="ADAL" clId="{58F8F71A-6549-47B2-A971-81BB272B8B2F}" dt="2022-12-08T02:02:40.343" v="145" actId="1076"/>
          <ac:picMkLst>
            <pc:docMk/>
            <pc:sldMk cId="333541831" sldId="274"/>
            <ac:picMk id="2050" creationId="{B4357797-D3EF-A52F-69CD-1E931C8B6BB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Q1</c:v>
                </c:pt>
                <c:pt idx="1">
                  <c:v>Q2</c:v>
                </c:pt>
                <c:pt idx="2">
                  <c:v>Q3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161-4FC4-B3E4-D37A5AEE23BB}"/>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Q1</c:v>
                </c:pt>
                <c:pt idx="1">
                  <c:v>Q2</c:v>
                </c:pt>
                <c:pt idx="2">
                  <c:v>Q3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161-4FC4-B3E4-D37A5AEE23BB}"/>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Q1</c:v>
                </c:pt>
                <c:pt idx="1">
                  <c:v>Q2</c:v>
                </c:pt>
                <c:pt idx="2">
                  <c:v>Q3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161-4FC4-B3E4-D37A5AEE23BB}"/>
            </c:ext>
          </c:extLst>
        </c:ser>
        <c:dLbls>
          <c:showLegendKey val="0"/>
          <c:showVal val="0"/>
          <c:showCatName val="0"/>
          <c:showSerName val="0"/>
          <c:showPercent val="0"/>
          <c:showBubbleSize val="0"/>
        </c:dLbls>
        <c:gapWidth val="219"/>
        <c:overlap val="-27"/>
        <c:axId val="229001183"/>
        <c:axId val="228998687"/>
      </c:barChart>
      <c:catAx>
        <c:axId val="22900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8998687"/>
        <c:crosses val="autoZero"/>
        <c:auto val="1"/>
        <c:lblAlgn val="ctr"/>
        <c:lblOffset val="100"/>
        <c:noMultiLvlLbl val="0"/>
      </c:catAx>
      <c:valAx>
        <c:axId val="22899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0011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12/8/2022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12/8/2022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 Id="rId5" Type="http://schemas.openxmlformats.org/officeDocument/2006/relationships/image" Target="../media/image23.jpeg"/><Relationship Id="rId4" Type="http://schemas.openxmlformats.org/officeDocument/2006/relationships/image" Target="../media/image22.jpeg"/></Relationships>
</file>

<file path=ppt/slides/_rels/slide12.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image" Target="../media/image24.jpg"/><Relationship Id="rId1" Type="http://schemas.openxmlformats.org/officeDocument/2006/relationships/slideLayout" Target="../slideLayouts/slideLayout9.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6.jpg"/><Relationship Id="rId9" Type="http://schemas.openxmlformats.org/officeDocument/2006/relationships/image" Target="../media/image31.jp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Tree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err="1"/>
              <a:t>Qonitatul</a:t>
            </a:r>
            <a:r>
              <a:rPr lang="en-US" dirty="0"/>
              <a:t> </a:t>
            </a:r>
            <a:r>
              <a:rPr lang="en-US" dirty="0" err="1"/>
              <a:t>Hasanah</a:t>
            </a:r>
            <a:r>
              <a:rPr lang="en-US" dirty="0"/>
              <a:t>, S.S.T., </a:t>
            </a:r>
            <a:r>
              <a:rPr lang="en-US" dirty="0" err="1"/>
              <a:t>M.Tr.T</a:t>
            </a:r>
            <a:r>
              <a:rPr lang="en-US" dirty="0"/>
              <a: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r>
              <a:rPr lang="en-US" dirty="0"/>
              <a:t>20XX</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20XX</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r>
              <a:rPr lang="en-US" dirty="0"/>
              <a:t>20XX</a:t>
            </a:r>
          </a:p>
        </p:txBody>
      </p:sp>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289638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20XX</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7" name="Date Placeholder 6">
            <a:extLst>
              <a:ext uri="{FF2B5EF4-FFF2-40B4-BE49-F238E27FC236}">
                <a16:creationId xmlns:a16="http://schemas.microsoft.com/office/drawing/2014/main" id="{B2A46C4A-D036-4440-BB64-6754F4FF27C1}"/>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A47C7382-18E7-4821-8C61-461D6BBE08FC}"/>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75F2-DA7D-00BF-6671-FF4681606093}"/>
              </a:ext>
            </a:extLst>
          </p:cNvPr>
          <p:cNvSpPr>
            <a:spLocks noGrp="1"/>
          </p:cNvSpPr>
          <p:nvPr>
            <p:ph type="title"/>
          </p:nvPr>
        </p:nvSpPr>
        <p:spPr/>
        <p:txBody>
          <a:bodyPr/>
          <a:lstStyle/>
          <a:p>
            <a:r>
              <a:rPr lang="en-US" dirty="0" err="1"/>
              <a:t>Definisi</a:t>
            </a:r>
            <a:r>
              <a:rPr lang="en-US" dirty="0"/>
              <a:t> tree</a:t>
            </a:r>
            <a:endParaRPr lang="en-ID" dirty="0"/>
          </a:p>
        </p:txBody>
      </p:sp>
      <p:sp>
        <p:nvSpPr>
          <p:cNvPr id="4" name="Date Placeholder 3">
            <a:extLst>
              <a:ext uri="{FF2B5EF4-FFF2-40B4-BE49-F238E27FC236}">
                <a16:creationId xmlns:a16="http://schemas.microsoft.com/office/drawing/2014/main" id="{4346B25E-4F68-1E58-D052-05842B91582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FB8F2B6-58DD-4D5C-4AED-17D8C916C760}"/>
              </a:ext>
            </a:extLst>
          </p:cNvPr>
          <p:cNvSpPr>
            <a:spLocks noGrp="1"/>
          </p:cNvSpPr>
          <p:nvPr>
            <p:ph type="ftr" sz="quarter" idx="11"/>
          </p:nvPr>
        </p:nvSpPr>
        <p:spPr/>
        <p:txBody>
          <a:bodyPr/>
          <a:lstStyle/>
          <a:p>
            <a:r>
              <a:rPr lang="en-US" dirty="0"/>
              <a:t>TREE</a:t>
            </a:r>
          </a:p>
        </p:txBody>
      </p:sp>
      <p:sp>
        <p:nvSpPr>
          <p:cNvPr id="6" name="Slide Number Placeholder 5">
            <a:extLst>
              <a:ext uri="{FF2B5EF4-FFF2-40B4-BE49-F238E27FC236}">
                <a16:creationId xmlns:a16="http://schemas.microsoft.com/office/drawing/2014/main" id="{CE3021BD-0F0E-D874-8EA5-FAD57629535F}"/>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
        <p:nvSpPr>
          <p:cNvPr id="7" name="TextBox 6">
            <a:extLst>
              <a:ext uri="{FF2B5EF4-FFF2-40B4-BE49-F238E27FC236}">
                <a16:creationId xmlns:a16="http://schemas.microsoft.com/office/drawing/2014/main" id="{BD2D14CF-87E6-3B6C-13D9-E3C90D4971A8}"/>
              </a:ext>
            </a:extLst>
          </p:cNvPr>
          <p:cNvSpPr txBox="1"/>
          <p:nvPr/>
        </p:nvSpPr>
        <p:spPr>
          <a:xfrm>
            <a:off x="838200" y="1744275"/>
            <a:ext cx="10515600" cy="3784947"/>
          </a:xfrm>
          <a:prstGeom prst="rect">
            <a:avLst/>
          </a:prstGeom>
          <a:noFill/>
        </p:spPr>
        <p:txBody>
          <a:bodyPr wrap="square" rtlCol="0">
            <a:spAutoFit/>
          </a:bodyPr>
          <a:lstStyle/>
          <a:p>
            <a:pPr algn="just">
              <a:lnSpc>
                <a:spcPct val="150000"/>
              </a:lnSpc>
            </a:pPr>
            <a:r>
              <a:rPr lang="en-ID" dirty="0" err="1"/>
              <a:t>Struktur</a:t>
            </a:r>
            <a:r>
              <a:rPr lang="en-ID" dirty="0"/>
              <a:t> Tree </a:t>
            </a:r>
            <a:r>
              <a:rPr lang="en-ID" dirty="0" err="1"/>
              <a:t>adalah</a:t>
            </a:r>
            <a:r>
              <a:rPr lang="en-ID" dirty="0"/>
              <a:t> </a:t>
            </a:r>
            <a:r>
              <a:rPr lang="en-ID" dirty="0" err="1"/>
              <a:t>kumpulan</a:t>
            </a:r>
            <a:r>
              <a:rPr lang="en-ID" dirty="0"/>
              <a:t> node yang </a:t>
            </a:r>
            <a:r>
              <a:rPr lang="en-ID" dirty="0" err="1"/>
              <a:t>saling</a:t>
            </a:r>
            <a:r>
              <a:rPr lang="en-ID" dirty="0"/>
              <a:t> </a:t>
            </a:r>
            <a:r>
              <a:rPr lang="en-ID" dirty="0" err="1"/>
              <a:t>terhubung</a:t>
            </a:r>
            <a:r>
              <a:rPr lang="en-ID" dirty="0"/>
              <a:t> </a:t>
            </a:r>
            <a:r>
              <a:rPr lang="en-ID" dirty="0" err="1"/>
              <a:t>dengan</a:t>
            </a:r>
            <a:r>
              <a:rPr lang="en-ID" dirty="0"/>
              <a:t> </a:t>
            </a:r>
            <a:r>
              <a:rPr lang="en-ID" b="1" dirty="0" err="1"/>
              <a:t>struktur</a:t>
            </a:r>
            <a:r>
              <a:rPr lang="en-ID" b="1" dirty="0"/>
              <a:t> data </a:t>
            </a:r>
            <a:r>
              <a:rPr lang="en-ID" b="1" dirty="0" err="1"/>
              <a:t>hirarki</a:t>
            </a:r>
            <a:r>
              <a:rPr lang="en-ID" b="1" dirty="0"/>
              <a:t> (one-to-many).</a:t>
            </a:r>
          </a:p>
          <a:p>
            <a:pPr algn="just">
              <a:lnSpc>
                <a:spcPct val="150000"/>
              </a:lnSpc>
            </a:pPr>
            <a:r>
              <a:rPr lang="en-ID" dirty="0" err="1"/>
              <a:t>Struktur</a:t>
            </a:r>
            <a:r>
              <a:rPr lang="en-ID" dirty="0"/>
              <a:t> </a:t>
            </a:r>
            <a:r>
              <a:rPr lang="en-ID" dirty="0" err="1"/>
              <a:t>pohon</a:t>
            </a:r>
            <a:r>
              <a:rPr lang="en-ID" dirty="0"/>
              <a:t> </a:t>
            </a:r>
            <a:r>
              <a:rPr lang="en-ID" dirty="0" err="1"/>
              <a:t>adalah</a:t>
            </a:r>
            <a:r>
              <a:rPr lang="en-ID" dirty="0"/>
              <a:t> </a:t>
            </a:r>
            <a:r>
              <a:rPr lang="en-ID" dirty="0" err="1"/>
              <a:t>struktur</a:t>
            </a:r>
            <a:r>
              <a:rPr lang="en-ID" dirty="0"/>
              <a:t> yang </a:t>
            </a:r>
            <a:r>
              <a:rPr lang="en-ID" dirty="0" err="1"/>
              <a:t>penting</a:t>
            </a:r>
            <a:r>
              <a:rPr lang="en-ID" dirty="0"/>
              <a:t> </a:t>
            </a:r>
            <a:r>
              <a:rPr lang="en-ID" dirty="0" err="1"/>
              <a:t>dalam</a:t>
            </a:r>
            <a:r>
              <a:rPr lang="en-ID" dirty="0"/>
              <a:t> </a:t>
            </a:r>
            <a:r>
              <a:rPr lang="en-ID" dirty="0" err="1"/>
              <a:t>informatika</a:t>
            </a:r>
            <a:r>
              <a:rPr lang="en-ID" dirty="0"/>
              <a:t>, yang </a:t>
            </a:r>
            <a:r>
              <a:rPr lang="en-ID" dirty="0" err="1"/>
              <a:t>memungkinkan</a:t>
            </a:r>
            <a:r>
              <a:rPr lang="en-ID" dirty="0"/>
              <a:t> </a:t>
            </a:r>
            <a:r>
              <a:rPr lang="en-ID" dirty="0" err="1"/>
              <a:t>untuk</a:t>
            </a:r>
            <a:r>
              <a:rPr lang="en-ID" dirty="0"/>
              <a:t> :</a:t>
            </a:r>
          </a:p>
          <a:p>
            <a:pPr marL="285750" indent="-285750" algn="just">
              <a:lnSpc>
                <a:spcPct val="150000"/>
              </a:lnSpc>
              <a:buFont typeface="Arial" panose="020B0604020202020204" pitchFamily="34" charset="0"/>
              <a:buChar char="•"/>
            </a:pPr>
            <a:r>
              <a:rPr lang="en-ID" dirty="0" err="1"/>
              <a:t>Mengorganisasi</a:t>
            </a:r>
            <a:r>
              <a:rPr lang="en-ID" dirty="0"/>
              <a:t> </a:t>
            </a:r>
            <a:r>
              <a:rPr lang="en-ID" dirty="0" err="1"/>
              <a:t>informasi</a:t>
            </a:r>
            <a:r>
              <a:rPr lang="en-ID" dirty="0"/>
              <a:t> </a:t>
            </a:r>
            <a:r>
              <a:rPr lang="en-ID" dirty="0" err="1"/>
              <a:t>berdasarkan</a:t>
            </a:r>
            <a:r>
              <a:rPr lang="en-ID" dirty="0"/>
              <a:t> </a:t>
            </a:r>
            <a:r>
              <a:rPr lang="en-ID" dirty="0" err="1"/>
              <a:t>struktur</a:t>
            </a:r>
            <a:r>
              <a:rPr lang="en-ID" dirty="0"/>
              <a:t> </a:t>
            </a:r>
            <a:r>
              <a:rPr lang="en-ID" dirty="0" err="1"/>
              <a:t>logik</a:t>
            </a:r>
            <a:endParaRPr lang="en-ID" dirty="0"/>
          </a:p>
          <a:p>
            <a:pPr marL="285750" indent="-285750" algn="just">
              <a:lnSpc>
                <a:spcPct val="150000"/>
              </a:lnSpc>
              <a:buFont typeface="Arial" panose="020B0604020202020204" pitchFamily="34" charset="0"/>
              <a:buChar char="•"/>
            </a:pPr>
            <a:r>
              <a:rPr lang="en-ID" dirty="0" err="1"/>
              <a:t>Memungkinkan</a:t>
            </a:r>
            <a:r>
              <a:rPr lang="en-ID" dirty="0"/>
              <a:t> </a:t>
            </a:r>
            <a:r>
              <a:rPr lang="en-ID" dirty="0" err="1"/>
              <a:t>cara</a:t>
            </a:r>
            <a:r>
              <a:rPr lang="en-ID" dirty="0"/>
              <a:t> </a:t>
            </a:r>
            <a:r>
              <a:rPr lang="en-ID" dirty="0" err="1"/>
              <a:t>akses</a:t>
            </a:r>
            <a:r>
              <a:rPr lang="en-ID" dirty="0"/>
              <a:t> yang </a:t>
            </a:r>
            <a:r>
              <a:rPr lang="en-ID" dirty="0" err="1"/>
              <a:t>khusus</a:t>
            </a:r>
            <a:r>
              <a:rPr lang="en-ID" dirty="0"/>
              <a:t> </a:t>
            </a:r>
            <a:r>
              <a:rPr lang="en-ID" dirty="0" err="1"/>
              <a:t>terhadap</a:t>
            </a:r>
            <a:r>
              <a:rPr lang="en-ID" dirty="0"/>
              <a:t> </a:t>
            </a:r>
            <a:r>
              <a:rPr lang="en-ID" dirty="0" err="1"/>
              <a:t>suatu</a:t>
            </a:r>
            <a:r>
              <a:rPr lang="en-ID" dirty="0"/>
              <a:t> </a:t>
            </a:r>
            <a:r>
              <a:rPr lang="en-ID" dirty="0" err="1"/>
              <a:t>elemen</a:t>
            </a:r>
            <a:endParaRPr lang="en-ID" dirty="0"/>
          </a:p>
          <a:p>
            <a:pPr algn="just">
              <a:lnSpc>
                <a:spcPct val="150000"/>
              </a:lnSpc>
            </a:pPr>
            <a:r>
              <a:rPr lang="en-ID" dirty="0" err="1"/>
              <a:t>Contoh</a:t>
            </a:r>
            <a:r>
              <a:rPr lang="en-ID" dirty="0"/>
              <a:t> </a:t>
            </a:r>
            <a:r>
              <a:rPr lang="en-ID" dirty="0" err="1"/>
              <a:t>persoalan</a:t>
            </a:r>
            <a:r>
              <a:rPr lang="en-ID" dirty="0"/>
              <a:t> yang </a:t>
            </a:r>
            <a:r>
              <a:rPr lang="en-ID" dirty="0" err="1"/>
              <a:t>tepat</a:t>
            </a:r>
            <a:r>
              <a:rPr lang="en-ID" dirty="0"/>
              <a:t> </a:t>
            </a:r>
            <a:r>
              <a:rPr lang="en-ID" dirty="0" err="1"/>
              <a:t>untuk</a:t>
            </a:r>
            <a:r>
              <a:rPr lang="en-ID" dirty="0"/>
              <a:t> </a:t>
            </a:r>
            <a:r>
              <a:rPr lang="en-ID" dirty="0" err="1"/>
              <a:t>direpresentasi</a:t>
            </a:r>
            <a:r>
              <a:rPr lang="en-ID" dirty="0"/>
              <a:t> </a:t>
            </a:r>
            <a:r>
              <a:rPr lang="en-ID" dirty="0" err="1"/>
              <a:t>sebagai</a:t>
            </a:r>
            <a:r>
              <a:rPr lang="en-ID" dirty="0"/>
              <a:t> </a:t>
            </a:r>
            <a:r>
              <a:rPr lang="en-ID" dirty="0" err="1"/>
              <a:t>pohon</a:t>
            </a:r>
            <a:r>
              <a:rPr lang="en-ID" dirty="0"/>
              <a:t>:</a:t>
            </a:r>
          </a:p>
          <a:p>
            <a:pPr marL="285750" indent="-285750" algn="just">
              <a:lnSpc>
                <a:spcPct val="150000"/>
              </a:lnSpc>
              <a:buFont typeface="Arial" panose="020B0604020202020204" pitchFamily="34" charset="0"/>
              <a:buChar char="•"/>
            </a:pPr>
            <a:r>
              <a:rPr lang="en-ID" dirty="0" err="1"/>
              <a:t>Pohon</a:t>
            </a:r>
            <a:r>
              <a:rPr lang="en-ID" dirty="0"/>
              <a:t> </a:t>
            </a:r>
            <a:r>
              <a:rPr lang="en-ID" dirty="0" err="1"/>
              <a:t>keputusan</a:t>
            </a:r>
            <a:endParaRPr lang="en-ID" dirty="0"/>
          </a:p>
          <a:p>
            <a:pPr marL="285750" indent="-285750" algn="just">
              <a:lnSpc>
                <a:spcPct val="150000"/>
              </a:lnSpc>
              <a:buFont typeface="Arial" panose="020B0604020202020204" pitchFamily="34" charset="0"/>
              <a:buChar char="•"/>
            </a:pPr>
            <a:r>
              <a:rPr lang="en-ID" dirty="0" err="1"/>
              <a:t>Pohon</a:t>
            </a:r>
            <a:r>
              <a:rPr lang="en-ID" dirty="0"/>
              <a:t> </a:t>
            </a:r>
            <a:r>
              <a:rPr lang="en-ID" dirty="0" err="1"/>
              <a:t>keluarga</a:t>
            </a:r>
            <a:r>
              <a:rPr lang="en-ID" dirty="0"/>
              <a:t> dan </a:t>
            </a:r>
            <a:r>
              <a:rPr lang="en-ID" dirty="0" err="1"/>
              <a:t>klasifikasi</a:t>
            </a:r>
            <a:r>
              <a:rPr lang="en-ID" dirty="0"/>
              <a:t> </a:t>
            </a:r>
            <a:r>
              <a:rPr lang="en-ID" dirty="0" err="1"/>
              <a:t>dalam</a:t>
            </a:r>
            <a:r>
              <a:rPr lang="en-ID" dirty="0"/>
              <a:t> </a:t>
            </a:r>
            <a:r>
              <a:rPr lang="en-ID" dirty="0" err="1"/>
              <a:t>botani</a:t>
            </a:r>
            <a:endParaRPr lang="en-ID" dirty="0"/>
          </a:p>
          <a:p>
            <a:pPr marL="285750" indent="-285750" algn="just">
              <a:lnSpc>
                <a:spcPct val="150000"/>
              </a:lnSpc>
              <a:buFont typeface="Arial" panose="020B0604020202020204" pitchFamily="34" charset="0"/>
              <a:buChar char="•"/>
            </a:pPr>
            <a:r>
              <a:rPr lang="en-ID" dirty="0" err="1"/>
              <a:t>Pohon</a:t>
            </a:r>
            <a:r>
              <a:rPr lang="en-ID" dirty="0"/>
              <a:t> </a:t>
            </a:r>
            <a:r>
              <a:rPr lang="en-ID" dirty="0" err="1"/>
              <a:t>sintaks</a:t>
            </a:r>
            <a:r>
              <a:rPr lang="en-ID" dirty="0"/>
              <a:t> dan </a:t>
            </a:r>
            <a:r>
              <a:rPr lang="en-ID" dirty="0" err="1"/>
              <a:t>pohon</a:t>
            </a:r>
            <a:r>
              <a:rPr lang="en-ID" dirty="0"/>
              <a:t> </a:t>
            </a:r>
            <a:r>
              <a:rPr lang="en-ID" dirty="0" err="1"/>
              <a:t>ekspresi</a:t>
            </a:r>
            <a:r>
              <a:rPr lang="en-ID" dirty="0"/>
              <a:t> </a:t>
            </a:r>
            <a:r>
              <a:rPr lang="en-ID" dirty="0" err="1"/>
              <a:t>aritmatika</a:t>
            </a:r>
            <a:endParaRPr lang="en-ID" dirty="0"/>
          </a:p>
        </p:txBody>
      </p:sp>
      <p:pic>
        <p:nvPicPr>
          <p:cNvPr id="1026" name="Picture 2">
            <a:extLst>
              <a:ext uri="{FF2B5EF4-FFF2-40B4-BE49-F238E27FC236}">
                <a16:creationId xmlns:a16="http://schemas.microsoft.com/office/drawing/2014/main" id="{9EDCA341-AD45-CF06-B9B0-0AE18D17A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3158490"/>
            <a:ext cx="3562985" cy="3562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363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775347" y="2577465"/>
            <a:ext cx="5119362" cy="1703070"/>
          </a:xfrm>
        </p:spPr>
        <p:txBody>
          <a:bodyPr>
            <a:normAutofit/>
          </a:bodyPr>
          <a:lstStyle/>
          <a:p>
            <a:pPr marL="285750" indent="-285750">
              <a:lnSpc>
                <a:spcPct val="150000"/>
              </a:lnSpc>
              <a:buFont typeface="Arial" panose="020B0604020202020204" pitchFamily="34" charset="0"/>
              <a:buChar char="•"/>
            </a:pPr>
            <a:r>
              <a:rPr lang="en-US" sz="1800" cap="none" dirty="0">
                <a:latin typeface="+mn-lt"/>
              </a:rPr>
              <a:t>Tree </a:t>
            </a:r>
            <a:r>
              <a:rPr lang="en-US" sz="1800" cap="none" dirty="0" err="1">
                <a:latin typeface="+mn-lt"/>
              </a:rPr>
              <a:t>adalah</a:t>
            </a:r>
            <a:r>
              <a:rPr lang="en-US" sz="1800" cap="none" dirty="0">
                <a:latin typeface="+mn-lt"/>
              </a:rPr>
              <a:t> </a:t>
            </a:r>
            <a:r>
              <a:rPr lang="en-US" sz="1800" cap="none" dirty="0" err="1">
                <a:latin typeface="+mn-lt"/>
              </a:rPr>
              <a:t>struktur</a:t>
            </a:r>
            <a:r>
              <a:rPr lang="en-US" sz="1800" cap="none" dirty="0">
                <a:latin typeface="+mn-lt"/>
              </a:rPr>
              <a:t> data yang </a:t>
            </a:r>
            <a:r>
              <a:rPr lang="en-US" sz="1800" cap="none" dirty="0" err="1">
                <a:latin typeface="+mn-lt"/>
              </a:rPr>
              <a:t>terdiri</a:t>
            </a:r>
            <a:r>
              <a:rPr lang="en-US" sz="1800" cap="none" dirty="0">
                <a:latin typeface="+mn-lt"/>
              </a:rPr>
              <a:t> </a:t>
            </a:r>
            <a:r>
              <a:rPr lang="en-US" sz="1800" cap="none" dirty="0" err="1">
                <a:latin typeface="+mn-lt"/>
              </a:rPr>
              <a:t>dari</a:t>
            </a:r>
            <a:r>
              <a:rPr lang="en-US" sz="1800" cap="none" dirty="0">
                <a:latin typeface="+mn-lt"/>
              </a:rPr>
              <a:t> </a:t>
            </a:r>
            <a:r>
              <a:rPr lang="en-US" sz="1800" b="1" cap="none" dirty="0" err="1">
                <a:solidFill>
                  <a:schemeClr val="accent6">
                    <a:lumMod val="60000"/>
                    <a:lumOff val="40000"/>
                  </a:schemeClr>
                </a:solidFill>
                <a:latin typeface="+mn-lt"/>
              </a:rPr>
              <a:t>entitas</a:t>
            </a:r>
            <a:r>
              <a:rPr lang="en-US" sz="1800" cap="none" dirty="0">
                <a:latin typeface="+mn-lt"/>
              </a:rPr>
              <a:t> yang </a:t>
            </a:r>
            <a:r>
              <a:rPr lang="en-US" sz="1800" cap="none" dirty="0" err="1">
                <a:latin typeface="+mn-lt"/>
              </a:rPr>
              <a:t>disebut</a:t>
            </a:r>
            <a:r>
              <a:rPr lang="en-US" sz="1800" cap="none" dirty="0">
                <a:latin typeface="+mn-lt"/>
              </a:rPr>
              <a:t> </a:t>
            </a:r>
            <a:r>
              <a:rPr lang="en-US" sz="1800" cap="none" dirty="0">
                <a:solidFill>
                  <a:schemeClr val="accent6">
                    <a:lumMod val="60000"/>
                    <a:lumOff val="40000"/>
                  </a:schemeClr>
                </a:solidFill>
                <a:latin typeface="+mn-lt"/>
              </a:rPr>
              <a:t>node</a:t>
            </a:r>
            <a:r>
              <a:rPr lang="en-US" sz="1800" cap="none" dirty="0">
                <a:latin typeface="+mn-lt"/>
              </a:rPr>
              <a:t> yang </a:t>
            </a:r>
            <a:r>
              <a:rPr lang="en-US" sz="1800" cap="none" dirty="0" err="1">
                <a:solidFill>
                  <a:schemeClr val="accent6">
                    <a:lumMod val="60000"/>
                    <a:lumOff val="40000"/>
                  </a:schemeClr>
                </a:solidFill>
                <a:latin typeface="+mn-lt"/>
              </a:rPr>
              <a:t>terkait</a:t>
            </a:r>
            <a:r>
              <a:rPr lang="en-US" sz="1800" cap="none" dirty="0">
                <a:solidFill>
                  <a:schemeClr val="accent6">
                    <a:lumMod val="60000"/>
                    <a:lumOff val="40000"/>
                  </a:schemeClr>
                </a:solidFill>
                <a:latin typeface="+mn-lt"/>
              </a:rPr>
              <a:t> </a:t>
            </a:r>
            <a:r>
              <a:rPr lang="en-US" sz="1800" cap="none" dirty="0" err="1">
                <a:latin typeface="+mn-lt"/>
              </a:rPr>
              <a:t>melalui</a:t>
            </a:r>
            <a:r>
              <a:rPr lang="en-US" sz="1800" cap="none" dirty="0">
                <a:latin typeface="+mn-lt"/>
              </a:rPr>
              <a:t> </a:t>
            </a:r>
            <a:r>
              <a:rPr lang="en-US" sz="1800" cap="none" dirty="0" err="1">
                <a:latin typeface="+mn-lt"/>
              </a:rPr>
              <a:t>sebuah</a:t>
            </a:r>
            <a:r>
              <a:rPr lang="en-US" sz="1800" cap="none" dirty="0">
                <a:latin typeface="+mn-lt"/>
              </a:rPr>
              <a:t> </a:t>
            </a:r>
            <a:r>
              <a:rPr lang="en-US" sz="1800" cap="none" dirty="0">
                <a:solidFill>
                  <a:schemeClr val="accent6">
                    <a:lumMod val="60000"/>
                    <a:lumOff val="40000"/>
                  </a:schemeClr>
                </a:solidFill>
                <a:latin typeface="+mn-lt"/>
              </a:rPr>
              <a:t>edge</a:t>
            </a:r>
            <a:r>
              <a:rPr lang="en-US" sz="1800" cap="none" dirty="0">
                <a:latin typeface="+mn-lt"/>
              </a:rPr>
              <a:t>. </a:t>
            </a:r>
            <a:br>
              <a:rPr lang="en-US" sz="1800" cap="none" dirty="0">
                <a:latin typeface="+mn-lt"/>
              </a:rPr>
            </a:br>
            <a:r>
              <a:rPr lang="en-US" sz="1800" cap="none" dirty="0">
                <a:latin typeface="+mn-lt"/>
              </a:rPr>
              <a:t>Node paling </a:t>
            </a:r>
            <a:r>
              <a:rPr lang="en-US" sz="1800" cap="none" dirty="0" err="1">
                <a:latin typeface="+mn-lt"/>
              </a:rPr>
              <a:t>atas</a:t>
            </a:r>
            <a:r>
              <a:rPr lang="en-US" sz="1800" cap="none" dirty="0">
                <a:latin typeface="+mn-lt"/>
              </a:rPr>
              <a:t> </a:t>
            </a:r>
            <a:r>
              <a:rPr lang="en-US" sz="1800" cap="none" dirty="0" err="1">
                <a:latin typeface="+mn-lt"/>
              </a:rPr>
              <a:t>disebut</a:t>
            </a:r>
            <a:r>
              <a:rPr lang="en-US" sz="1800" cap="none" dirty="0">
                <a:latin typeface="+mn-lt"/>
              </a:rPr>
              <a:t> </a:t>
            </a:r>
            <a:r>
              <a:rPr lang="en-US" sz="1800" cap="none" dirty="0" err="1">
                <a:latin typeface="+mn-lt"/>
              </a:rPr>
              <a:t>dengan</a:t>
            </a:r>
            <a:r>
              <a:rPr lang="en-US" sz="1800" cap="none" dirty="0">
                <a:latin typeface="+mn-lt"/>
              </a:rPr>
              <a:t> </a:t>
            </a:r>
            <a:r>
              <a:rPr lang="en-US" sz="1800" b="1" cap="none" dirty="0">
                <a:solidFill>
                  <a:schemeClr val="accent6">
                    <a:lumMod val="60000"/>
                    <a:lumOff val="40000"/>
                  </a:schemeClr>
                </a:solidFill>
                <a:latin typeface="+mn-lt"/>
              </a:rPr>
              <a:t>root</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3</a:t>
            </a:fld>
            <a:endParaRPr lang="en-US" dirty="0"/>
          </a:p>
        </p:txBody>
      </p:sp>
      <p:pic>
        <p:nvPicPr>
          <p:cNvPr id="9" name="Picture 2">
            <a:extLst>
              <a:ext uri="{FF2B5EF4-FFF2-40B4-BE49-F238E27FC236}">
                <a16:creationId xmlns:a16="http://schemas.microsoft.com/office/drawing/2014/main" id="{A779BE45-755D-511C-DB58-C35751F7F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7010400" y="1647507"/>
            <a:ext cx="3562985" cy="356298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20XX</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37086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B7E9-5750-322B-12D7-7B8852CCE5FE}"/>
              </a:ext>
            </a:extLst>
          </p:cNvPr>
          <p:cNvSpPr>
            <a:spLocks noGrp="1"/>
          </p:cNvSpPr>
          <p:nvPr>
            <p:ph type="title"/>
          </p:nvPr>
        </p:nvSpPr>
        <p:spPr/>
        <p:txBody>
          <a:bodyPr/>
          <a:lstStyle/>
          <a:p>
            <a:r>
              <a:rPr lang="en-US" dirty="0"/>
              <a:t>Decision tree</a:t>
            </a:r>
            <a:endParaRPr lang="en-ID" dirty="0"/>
          </a:p>
        </p:txBody>
      </p:sp>
      <p:sp>
        <p:nvSpPr>
          <p:cNvPr id="4" name="Date Placeholder 3">
            <a:extLst>
              <a:ext uri="{FF2B5EF4-FFF2-40B4-BE49-F238E27FC236}">
                <a16:creationId xmlns:a16="http://schemas.microsoft.com/office/drawing/2014/main" id="{0E2AE996-9B3B-408D-0702-BBBD1D3327F5}"/>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55C990E-535C-5033-EADF-D158564CEDB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7FF22CD-82C4-0CCF-6810-41D94090345B}"/>
              </a:ext>
            </a:extLst>
          </p:cNvPr>
          <p:cNvSpPr>
            <a:spLocks noGrp="1"/>
          </p:cNvSpPr>
          <p:nvPr>
            <p:ph type="sldNum" sz="quarter" idx="12"/>
          </p:nvPr>
        </p:nvSpPr>
        <p:spPr/>
        <p:txBody>
          <a:bodyPr/>
          <a:lstStyle/>
          <a:p>
            <a:fld id="{A49DFD55-3C28-40EF-9E31-A92D2E4017FF}" type="slidenum">
              <a:rPr lang="en-US" smtClean="0"/>
              <a:pPr/>
              <a:t>5</a:t>
            </a:fld>
            <a:endParaRPr lang="en-US" dirty="0"/>
          </a:p>
        </p:txBody>
      </p:sp>
      <p:pic>
        <p:nvPicPr>
          <p:cNvPr id="2050" name="Picture 2">
            <a:extLst>
              <a:ext uri="{FF2B5EF4-FFF2-40B4-BE49-F238E27FC236}">
                <a16:creationId xmlns:a16="http://schemas.microsoft.com/office/drawing/2014/main" id="{B4357797-D3EF-A52F-69CD-1E931C8B6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2995" y="2111381"/>
            <a:ext cx="5642610" cy="37993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AEA9190-0B7F-F681-01BF-AF0ACBC9BECB}"/>
              </a:ext>
            </a:extLst>
          </p:cNvPr>
          <p:cNvSpPr txBox="1"/>
          <p:nvPr/>
        </p:nvSpPr>
        <p:spPr>
          <a:xfrm>
            <a:off x="6974206" y="2251710"/>
            <a:ext cx="4114799" cy="2953950"/>
          </a:xfrm>
          <a:prstGeom prst="rect">
            <a:avLst/>
          </a:prstGeom>
          <a:noFill/>
        </p:spPr>
        <p:txBody>
          <a:bodyPr wrap="square" rtlCol="0">
            <a:spAutoFit/>
          </a:bodyPr>
          <a:lstStyle/>
          <a:p>
            <a:pPr algn="just">
              <a:lnSpc>
                <a:spcPct val="150000"/>
              </a:lnSpc>
            </a:pPr>
            <a:r>
              <a:rPr lang="en-ID" b="1" i="0" dirty="0">
                <a:solidFill>
                  <a:srgbClr val="202124"/>
                </a:solidFill>
                <a:effectLst/>
              </a:rPr>
              <a:t>Decision tree</a:t>
            </a:r>
            <a:r>
              <a:rPr lang="en-ID" b="0" i="0" dirty="0">
                <a:solidFill>
                  <a:srgbClr val="202124"/>
                </a:solidFill>
                <a:effectLst/>
              </a:rPr>
              <a:t> </a:t>
            </a:r>
            <a:r>
              <a:rPr lang="en-ID" b="0" i="0" dirty="0" err="1">
                <a:solidFill>
                  <a:srgbClr val="202124"/>
                </a:solidFill>
                <a:effectLst/>
              </a:rPr>
              <a:t>adalah</a:t>
            </a:r>
            <a:r>
              <a:rPr lang="en-ID" b="0" i="0" dirty="0">
                <a:solidFill>
                  <a:srgbClr val="202124"/>
                </a:solidFill>
                <a:effectLst/>
              </a:rPr>
              <a:t> </a:t>
            </a:r>
            <a:r>
              <a:rPr lang="en-ID" b="0" i="0" dirty="0" err="1">
                <a:solidFill>
                  <a:srgbClr val="202124"/>
                </a:solidFill>
                <a:effectLst/>
              </a:rPr>
              <a:t>algoritma</a:t>
            </a:r>
            <a:r>
              <a:rPr lang="en-ID" b="0" i="0" dirty="0">
                <a:solidFill>
                  <a:srgbClr val="202124"/>
                </a:solidFill>
                <a:effectLst/>
              </a:rPr>
              <a:t> machine learning yang </a:t>
            </a:r>
            <a:r>
              <a:rPr lang="en-ID" b="0" i="0" dirty="0" err="1">
                <a:solidFill>
                  <a:srgbClr val="202124"/>
                </a:solidFill>
                <a:effectLst/>
              </a:rPr>
              <a:t>menggunakan</a:t>
            </a:r>
            <a:r>
              <a:rPr lang="en-ID" b="0" i="0" dirty="0">
                <a:solidFill>
                  <a:srgbClr val="202124"/>
                </a:solidFill>
                <a:effectLst/>
              </a:rPr>
              <a:t> </a:t>
            </a:r>
            <a:r>
              <a:rPr lang="en-ID" b="0" i="0" dirty="0" err="1">
                <a:solidFill>
                  <a:srgbClr val="202124"/>
                </a:solidFill>
                <a:effectLst/>
              </a:rPr>
              <a:t>seperangkat</a:t>
            </a:r>
            <a:r>
              <a:rPr lang="en-ID" b="0" i="0" dirty="0">
                <a:solidFill>
                  <a:srgbClr val="202124"/>
                </a:solidFill>
                <a:effectLst/>
              </a:rPr>
              <a:t> </a:t>
            </a:r>
            <a:r>
              <a:rPr lang="en-ID" b="0" i="0" dirty="0" err="1">
                <a:solidFill>
                  <a:srgbClr val="202124"/>
                </a:solidFill>
                <a:effectLst/>
              </a:rPr>
              <a:t>aturan</a:t>
            </a:r>
            <a:r>
              <a:rPr lang="en-ID" b="0" i="0" dirty="0">
                <a:solidFill>
                  <a:srgbClr val="202124"/>
                </a:solidFill>
                <a:effectLst/>
              </a:rPr>
              <a:t> </a:t>
            </a:r>
            <a:r>
              <a:rPr lang="en-ID" b="0" i="0" dirty="0" err="1">
                <a:solidFill>
                  <a:srgbClr val="202124"/>
                </a:solidFill>
                <a:effectLst/>
              </a:rPr>
              <a:t>untuk</a:t>
            </a:r>
            <a:r>
              <a:rPr lang="en-ID" b="0" i="0" dirty="0">
                <a:solidFill>
                  <a:srgbClr val="202124"/>
                </a:solidFill>
                <a:effectLst/>
              </a:rPr>
              <a:t> </a:t>
            </a:r>
            <a:r>
              <a:rPr lang="en-ID" b="0" i="0" dirty="0" err="1">
                <a:solidFill>
                  <a:srgbClr val="202124"/>
                </a:solidFill>
                <a:effectLst/>
              </a:rPr>
              <a:t>membuat</a:t>
            </a:r>
            <a:r>
              <a:rPr lang="en-ID" b="0" i="0" dirty="0">
                <a:solidFill>
                  <a:srgbClr val="202124"/>
                </a:solidFill>
                <a:effectLst/>
              </a:rPr>
              <a:t> </a:t>
            </a:r>
            <a:r>
              <a:rPr lang="en-ID" b="0" i="0" dirty="0" err="1">
                <a:solidFill>
                  <a:srgbClr val="202124"/>
                </a:solidFill>
                <a:effectLst/>
              </a:rPr>
              <a:t>keputusan</a:t>
            </a:r>
            <a:r>
              <a:rPr lang="en-ID" b="0" i="0" dirty="0">
                <a:solidFill>
                  <a:srgbClr val="202124"/>
                </a:solidFill>
                <a:effectLst/>
              </a:rPr>
              <a:t> </a:t>
            </a:r>
            <a:r>
              <a:rPr lang="en-ID" b="0" i="0" dirty="0" err="1">
                <a:solidFill>
                  <a:srgbClr val="202124"/>
                </a:solidFill>
                <a:effectLst/>
              </a:rPr>
              <a:t>dengan</a:t>
            </a:r>
            <a:r>
              <a:rPr lang="en-ID" b="0" i="0" dirty="0">
                <a:solidFill>
                  <a:srgbClr val="202124"/>
                </a:solidFill>
                <a:effectLst/>
              </a:rPr>
              <a:t> </a:t>
            </a:r>
            <a:r>
              <a:rPr lang="en-ID" b="0" i="0" dirty="0" err="1">
                <a:solidFill>
                  <a:srgbClr val="202124"/>
                </a:solidFill>
                <a:effectLst/>
              </a:rPr>
              <a:t>struktur</a:t>
            </a:r>
            <a:r>
              <a:rPr lang="en-ID" b="0" i="0" dirty="0">
                <a:solidFill>
                  <a:srgbClr val="202124"/>
                </a:solidFill>
                <a:effectLst/>
              </a:rPr>
              <a:t> </a:t>
            </a:r>
            <a:r>
              <a:rPr lang="en-ID" b="0" i="0" dirty="0" err="1">
                <a:solidFill>
                  <a:srgbClr val="202124"/>
                </a:solidFill>
                <a:effectLst/>
              </a:rPr>
              <a:t>seperti</a:t>
            </a:r>
            <a:r>
              <a:rPr lang="en-ID" b="0" i="0" dirty="0">
                <a:solidFill>
                  <a:srgbClr val="202124"/>
                </a:solidFill>
                <a:effectLst/>
              </a:rPr>
              <a:t> </a:t>
            </a:r>
            <a:r>
              <a:rPr lang="en-ID" b="0" i="0" dirty="0" err="1">
                <a:solidFill>
                  <a:srgbClr val="202124"/>
                </a:solidFill>
                <a:effectLst/>
              </a:rPr>
              <a:t>pohon</a:t>
            </a:r>
            <a:r>
              <a:rPr lang="en-ID" b="0" i="0" dirty="0">
                <a:solidFill>
                  <a:srgbClr val="202124"/>
                </a:solidFill>
                <a:effectLst/>
              </a:rPr>
              <a:t> yang </a:t>
            </a:r>
            <a:r>
              <a:rPr lang="en-ID" b="0" i="0" dirty="0" err="1">
                <a:solidFill>
                  <a:srgbClr val="202124"/>
                </a:solidFill>
                <a:effectLst/>
              </a:rPr>
              <a:t>memodelkan</a:t>
            </a:r>
            <a:r>
              <a:rPr lang="en-ID" b="0" i="0" dirty="0">
                <a:solidFill>
                  <a:srgbClr val="202124"/>
                </a:solidFill>
                <a:effectLst/>
              </a:rPr>
              <a:t> </a:t>
            </a:r>
            <a:r>
              <a:rPr lang="en-ID" b="0" i="0" dirty="0" err="1">
                <a:solidFill>
                  <a:srgbClr val="202124"/>
                </a:solidFill>
                <a:effectLst/>
              </a:rPr>
              <a:t>kemungkinan</a:t>
            </a:r>
            <a:r>
              <a:rPr lang="en-ID" b="0" i="0" dirty="0">
                <a:solidFill>
                  <a:srgbClr val="202124"/>
                </a:solidFill>
                <a:effectLst/>
              </a:rPr>
              <a:t> </a:t>
            </a:r>
            <a:r>
              <a:rPr lang="en-ID" b="0" i="0" dirty="0" err="1">
                <a:solidFill>
                  <a:srgbClr val="202124"/>
                </a:solidFill>
                <a:effectLst/>
              </a:rPr>
              <a:t>hasil</a:t>
            </a:r>
            <a:r>
              <a:rPr lang="en-ID" b="0" i="0" dirty="0">
                <a:solidFill>
                  <a:srgbClr val="202124"/>
                </a:solidFill>
                <a:effectLst/>
              </a:rPr>
              <a:t>, </a:t>
            </a:r>
            <a:r>
              <a:rPr lang="en-ID" b="0" i="0" dirty="0" err="1">
                <a:solidFill>
                  <a:srgbClr val="202124"/>
                </a:solidFill>
                <a:effectLst/>
              </a:rPr>
              <a:t>biaya</a:t>
            </a:r>
            <a:r>
              <a:rPr lang="en-ID" b="0" i="0" dirty="0">
                <a:solidFill>
                  <a:srgbClr val="202124"/>
                </a:solidFill>
                <a:effectLst/>
              </a:rPr>
              <a:t> </a:t>
            </a:r>
            <a:r>
              <a:rPr lang="en-ID" b="0" i="0" dirty="0" err="1">
                <a:solidFill>
                  <a:srgbClr val="202124"/>
                </a:solidFill>
                <a:effectLst/>
              </a:rPr>
              <a:t>sumber</a:t>
            </a:r>
            <a:r>
              <a:rPr lang="en-ID" b="0" i="0" dirty="0">
                <a:solidFill>
                  <a:srgbClr val="202124"/>
                </a:solidFill>
                <a:effectLst/>
              </a:rPr>
              <a:t> </a:t>
            </a:r>
            <a:r>
              <a:rPr lang="en-ID" b="0" i="0" dirty="0" err="1">
                <a:solidFill>
                  <a:srgbClr val="202124"/>
                </a:solidFill>
                <a:effectLst/>
              </a:rPr>
              <a:t>daya</a:t>
            </a:r>
            <a:r>
              <a:rPr lang="en-ID" b="0" i="0" dirty="0">
                <a:solidFill>
                  <a:srgbClr val="202124"/>
                </a:solidFill>
                <a:effectLst/>
              </a:rPr>
              <a:t>, </a:t>
            </a:r>
            <a:r>
              <a:rPr lang="en-ID" b="0" i="0" dirty="0" err="1">
                <a:solidFill>
                  <a:srgbClr val="202124"/>
                </a:solidFill>
                <a:effectLst/>
              </a:rPr>
              <a:t>utilitas</a:t>
            </a:r>
            <a:r>
              <a:rPr lang="en-ID" b="0" i="0" dirty="0">
                <a:solidFill>
                  <a:srgbClr val="202124"/>
                </a:solidFill>
                <a:effectLst/>
              </a:rPr>
              <a:t> dan </a:t>
            </a:r>
            <a:r>
              <a:rPr lang="en-ID" b="0" i="0" dirty="0" err="1">
                <a:solidFill>
                  <a:srgbClr val="202124"/>
                </a:solidFill>
                <a:effectLst/>
              </a:rPr>
              <a:t>kemungkinan</a:t>
            </a:r>
            <a:r>
              <a:rPr lang="en-ID" b="0" i="0" dirty="0">
                <a:solidFill>
                  <a:srgbClr val="202124"/>
                </a:solidFill>
                <a:effectLst/>
              </a:rPr>
              <a:t> </a:t>
            </a:r>
            <a:r>
              <a:rPr lang="en-ID" b="0" i="0" dirty="0" err="1">
                <a:solidFill>
                  <a:srgbClr val="202124"/>
                </a:solidFill>
                <a:effectLst/>
              </a:rPr>
              <a:t>konsekuensi</a:t>
            </a:r>
            <a:r>
              <a:rPr lang="en-ID" b="0" i="0" dirty="0">
                <a:solidFill>
                  <a:srgbClr val="202124"/>
                </a:solidFill>
                <a:effectLst/>
              </a:rPr>
              <a:t> </a:t>
            </a:r>
            <a:r>
              <a:rPr lang="en-ID" b="0" i="0" dirty="0" err="1">
                <a:solidFill>
                  <a:srgbClr val="202124"/>
                </a:solidFill>
                <a:effectLst/>
              </a:rPr>
              <a:t>atau</a:t>
            </a:r>
            <a:r>
              <a:rPr lang="en-ID" b="0" i="0" dirty="0">
                <a:solidFill>
                  <a:srgbClr val="202124"/>
                </a:solidFill>
                <a:effectLst/>
              </a:rPr>
              <a:t> </a:t>
            </a:r>
            <a:r>
              <a:rPr lang="en-ID" b="0" i="0" dirty="0" err="1">
                <a:solidFill>
                  <a:srgbClr val="202124"/>
                </a:solidFill>
                <a:effectLst/>
              </a:rPr>
              <a:t>resiko</a:t>
            </a:r>
            <a:r>
              <a:rPr lang="en-ID" b="0" i="0" dirty="0">
                <a:solidFill>
                  <a:srgbClr val="202124"/>
                </a:solidFill>
                <a:effectLst/>
              </a:rPr>
              <a:t>.</a:t>
            </a:r>
            <a:endParaRPr lang="en-ID" dirty="0"/>
          </a:p>
        </p:txBody>
      </p:sp>
    </p:spTree>
    <p:extLst>
      <p:ext uri="{BB962C8B-B14F-4D97-AF65-F5344CB8AC3E}">
        <p14:creationId xmlns:p14="http://schemas.microsoft.com/office/powerpoint/2010/main" val="33354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err="1"/>
              <a:t>Contoh</a:t>
            </a:r>
            <a:r>
              <a:rPr lang="en-US" dirty="0"/>
              <a:t> </a:t>
            </a:r>
            <a:r>
              <a:rPr lang="en-US" dirty="0" err="1"/>
              <a:t>Implementasi</a:t>
            </a:r>
            <a:r>
              <a:rPr lang="en-US" dirty="0"/>
              <a:t> decision tree</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2022</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pic>
        <p:nvPicPr>
          <p:cNvPr id="1028" name="Picture 4">
            <a:extLst>
              <a:ext uri="{FF2B5EF4-FFF2-40B4-BE49-F238E27FC236}">
                <a16:creationId xmlns:a16="http://schemas.microsoft.com/office/drawing/2014/main" id="{81FEF8C8-745A-D609-64DC-BD69E986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094673"/>
            <a:ext cx="5715000"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D044-C704-4974-935B-AE3D7EFC9BC4}"/>
              </a:ext>
            </a:extLst>
          </p:cNvPr>
          <p:cNvSpPr>
            <a:spLocks noGrp="1"/>
          </p:cNvSpPr>
          <p:nvPr>
            <p:ph type="title"/>
          </p:nvPr>
        </p:nvSpPr>
        <p:spPr>
          <a:xfrm>
            <a:off x="838200" y="365125"/>
            <a:ext cx="10515600" cy="1325563"/>
          </a:xfrm>
        </p:spPr>
        <p:txBody>
          <a:bodyPr/>
          <a:lstStyle/>
          <a:p>
            <a:r>
              <a:rPr lang="en-US" dirty="0"/>
              <a:t>QUARTERLY PERFORMANCE</a:t>
            </a:r>
          </a:p>
        </p:txBody>
      </p:sp>
      <p:sp>
        <p:nvSpPr>
          <p:cNvPr id="9" name="Date Placeholder 8">
            <a:extLst>
              <a:ext uri="{FF2B5EF4-FFF2-40B4-BE49-F238E27FC236}">
                <a16:creationId xmlns:a16="http://schemas.microsoft.com/office/drawing/2014/main" id="{A672774E-BCBF-4B44-9E79-28E9153ABA7E}"/>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18FAD6D3-B1FB-463D-87D0-FA9A4AEA13D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6D5843A7-CBF3-441B-919C-8467B2BB19B5}"/>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graphicFrame>
        <p:nvGraphicFramePr>
          <p:cNvPr id="6" name="Chart Placeholder 5" descr="Chart Placeholder">
            <a:extLst>
              <a:ext uri="{FF2B5EF4-FFF2-40B4-BE49-F238E27FC236}">
                <a16:creationId xmlns:a16="http://schemas.microsoft.com/office/drawing/2014/main" id="{6F154ED7-FC5F-4626-9DAE-6254091B6B49}"/>
              </a:ext>
            </a:extLst>
          </p:cNvPr>
          <p:cNvGraphicFramePr>
            <a:graphicFrameLocks noGrp="1"/>
          </p:cNvGraphicFramePr>
          <p:nvPr>
            <p:ph type="chart" sz="quarter" idx="13"/>
            <p:extLst>
              <p:ext uri="{D42A27DB-BD31-4B8C-83A1-F6EECF244321}">
                <p14:modId xmlns:p14="http://schemas.microsoft.com/office/powerpoint/2010/main" val="1404550861"/>
              </p:ext>
            </p:extLst>
          </p:nvPr>
        </p:nvGraphicFramePr>
        <p:xfrm>
          <a:off x="838200" y="2111375"/>
          <a:ext cx="10515600" cy="37449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357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7" name="Date Placeholder 6">
            <a:extLst>
              <a:ext uri="{FF2B5EF4-FFF2-40B4-BE49-F238E27FC236}">
                <a16:creationId xmlns:a16="http://schemas.microsoft.com/office/drawing/2014/main" id="{E7F1AE66-47AA-4110-86B9-0626D4953989}"/>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9968261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35026ec8-e58c-4b92-b500-6c62b7eb2fc5" xsi:nil="true"/>
    <_activity xmlns="35026ec8-e58c-4b92-b500-6c62b7eb2fc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A207ED2F99B246B2D67BC9EFB43EA5" ma:contentTypeVersion="15" ma:contentTypeDescription="Create a new document." ma:contentTypeScope="" ma:versionID="689488d3ed4429812414c58954104f0a">
  <xsd:schema xmlns:xsd="http://www.w3.org/2001/XMLSchema" xmlns:xs="http://www.w3.org/2001/XMLSchema" xmlns:p="http://schemas.microsoft.com/office/2006/metadata/properties" xmlns:ns3="35026ec8-e58c-4b92-b500-6c62b7eb2fc5" xmlns:ns4="74ca6ed2-b301-492b-a092-d00d6543d34a" targetNamespace="http://schemas.microsoft.com/office/2006/metadata/properties" ma:root="true" ma:fieldsID="fdf00a981068387bcadea51b034fb20a" ns3:_="" ns4:_="">
    <xsd:import namespace="35026ec8-e58c-4b92-b500-6c62b7eb2fc5"/>
    <xsd:import namespace="74ca6ed2-b301-492b-a092-d00d6543d34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Location"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26ec8-e58c-4b92-b500-6c62b7eb2f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ca6ed2-b301-492b-a092-d00d6543d34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D6FE22-81A0-4500-AFD0-342D21BB9A2C}">
  <ds:schemaRefs>
    <ds:schemaRef ds:uri="http://schemas.microsoft.com/sharepoint/v3/contenttype/forms"/>
  </ds:schemaRefs>
</ds:datastoreItem>
</file>

<file path=customXml/itemProps2.xml><?xml version="1.0" encoding="utf-8"?>
<ds:datastoreItem xmlns:ds="http://schemas.openxmlformats.org/officeDocument/2006/customXml" ds:itemID="{29C43685-694E-4579-B109-3C418D49DA65}">
  <ds:schemaRefs>
    <ds:schemaRef ds:uri="35026ec8-e58c-4b92-b500-6c62b7eb2fc5"/>
    <ds:schemaRef ds:uri="74ca6ed2-b301-492b-a092-d00d6543d34a"/>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E33AC770-2FDA-4890-B2D4-A98101E6A0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026ec8-e58c-4b92-b500-6c62b7eb2fc5"/>
    <ds:schemaRef ds:uri="74ca6ed2-b301-492b-a092-d00d6543d3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{32786806-E788-45DE-9C46-EE6DF0FFFBA5}tf67328976_win32</Template>
  <TotalTime>362</TotalTime>
  <Words>573</Words>
  <Application>Microsoft Office PowerPoint</Application>
  <PresentationFormat>Widescreen</PresentationFormat>
  <Paragraphs>170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Tree</vt:lpstr>
      <vt:lpstr>Definisi tree</vt:lpstr>
      <vt:lpstr>Tree adalah struktur data yang terdiri dari entitas yang disebut node yang terkait melalui sebuah edge.  Node paling atas disebut dengan root</vt:lpstr>
      <vt:lpstr>AGENDA</vt:lpstr>
      <vt:lpstr>Decision tree</vt:lpstr>
      <vt:lpstr>Contoh Implementasi decision tree</vt:lpstr>
      <vt:lpstr>PRIMARY GOALS</vt:lpstr>
      <vt:lpstr>QUARTERLY PERFORMANCE</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dc:title>
  <dc:creator>Puji Hastuti</dc:creator>
  <cp:lastModifiedBy>Puji Hastuti</cp:lastModifiedBy>
  <cp:revision>1</cp:revision>
  <dcterms:created xsi:type="dcterms:W3CDTF">2022-12-05T02:37:24Z</dcterms:created>
  <dcterms:modified xsi:type="dcterms:W3CDTF">2022-12-08T02:03:29Z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0x01010096A207ED2F99B246B2D67BC9EFB43EA5</vt:lpwstr>
  </property>
</Properties>
</file>