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350" r:id="rId2"/>
    <p:sldId id="356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E746B2-79C9-7147-B53B-6AC7C78A973F}" v="47" dt="2022-10-06T06:57:01.536"/>
  </p1510:revLst>
</p1510:revInfo>
</file>

<file path=ppt/tableStyles.xml><?xml version="1.0" encoding="utf-8"?>
<a:tblStyleLst xmlns:a="http://schemas.openxmlformats.org/drawingml/2006/main" def="{305B32E2-56D7-4E86-9129-43C363212F1E}">
  <a:tblStyle styleId="{305B32E2-56D7-4E86-9129-43C363212F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6196" autoAdjust="0"/>
  </p:normalViewPr>
  <p:slideViewPr>
    <p:cSldViewPr snapToGrid="0" showGuides="1">
      <p:cViewPr varScale="1">
        <p:scale>
          <a:sx n="122" d="100"/>
          <a:sy n="122" d="100"/>
        </p:scale>
        <p:origin x="1264" y="200"/>
      </p:cViewPr>
      <p:guideLst>
        <p:guide orient="horz" pos="1620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lfaemi" userId="5890ece3-52a7-41f4-996a-b6c75eebcf51" providerId="ADAL" clId="{5FE746B2-79C9-7147-B53B-6AC7C78A973F}"/>
    <pc:docChg chg="undo custSel addSld delSld modSld sldOrd">
      <pc:chgData name="ulfaemi" userId="5890ece3-52a7-41f4-996a-b6c75eebcf51" providerId="ADAL" clId="{5FE746B2-79C9-7147-B53B-6AC7C78A973F}" dt="2022-10-06T06:57:01.535" v="627"/>
      <pc:docMkLst>
        <pc:docMk/>
      </pc:docMkLst>
      <pc:sldChg chg="del">
        <pc:chgData name="ulfaemi" userId="5890ece3-52a7-41f4-996a-b6c75eebcf51" providerId="ADAL" clId="{5FE746B2-79C9-7147-B53B-6AC7C78A973F}" dt="2022-10-06T06:31:28.388" v="490" actId="2696"/>
        <pc:sldMkLst>
          <pc:docMk/>
          <pc:sldMk cId="663440757" sldId="314"/>
        </pc:sldMkLst>
      </pc:sldChg>
      <pc:sldChg chg="modSp mod">
        <pc:chgData name="ulfaemi" userId="5890ece3-52a7-41f4-996a-b6c75eebcf51" providerId="ADAL" clId="{5FE746B2-79C9-7147-B53B-6AC7C78A973F}" dt="2022-10-06T05:47:40.113" v="84" actId="20577"/>
        <pc:sldMkLst>
          <pc:docMk/>
          <pc:sldMk cId="1957447623" sldId="332"/>
        </pc:sldMkLst>
        <pc:spChg chg="mod">
          <ac:chgData name="ulfaemi" userId="5890ece3-52a7-41f4-996a-b6c75eebcf51" providerId="ADAL" clId="{5FE746B2-79C9-7147-B53B-6AC7C78A973F}" dt="2022-10-06T05:47:40.113" v="84" actId="20577"/>
          <ac:spMkLst>
            <pc:docMk/>
            <pc:sldMk cId="1957447623" sldId="332"/>
            <ac:spMk id="6" creationId="{ADD0AB0E-9FD9-476F-B999-1CE3A8E106CE}"/>
          </ac:spMkLst>
        </pc:spChg>
        <pc:spChg chg="mod">
          <ac:chgData name="ulfaemi" userId="5890ece3-52a7-41f4-996a-b6c75eebcf51" providerId="ADAL" clId="{5FE746B2-79C9-7147-B53B-6AC7C78A973F}" dt="2022-10-06T05:47:11.266" v="54" actId="207"/>
          <ac:spMkLst>
            <pc:docMk/>
            <pc:sldMk cId="1957447623" sldId="332"/>
            <ac:spMk id="7" creationId="{B45F8679-387C-4656-ABCE-BCBCB9D8D3AF}"/>
          </ac:spMkLst>
        </pc:spChg>
      </pc:sldChg>
      <pc:sldChg chg="modSp mod ord">
        <pc:chgData name="ulfaemi" userId="5890ece3-52a7-41f4-996a-b6c75eebcf51" providerId="ADAL" clId="{5FE746B2-79C9-7147-B53B-6AC7C78A973F}" dt="2022-10-06T05:56:40.431" v="235" actId="20577"/>
        <pc:sldMkLst>
          <pc:docMk/>
          <pc:sldMk cId="1343325899" sldId="333"/>
        </pc:sldMkLst>
        <pc:spChg chg="mod">
          <ac:chgData name="ulfaemi" userId="5890ece3-52a7-41f4-996a-b6c75eebcf51" providerId="ADAL" clId="{5FE746B2-79C9-7147-B53B-6AC7C78A973F}" dt="2022-10-06T05:56:31.120" v="213" actId="20577"/>
          <ac:spMkLst>
            <pc:docMk/>
            <pc:sldMk cId="1343325899" sldId="333"/>
            <ac:spMk id="127" creationId="{00000000-0000-0000-0000-000000000000}"/>
          </ac:spMkLst>
        </pc:spChg>
        <pc:spChg chg="mod">
          <ac:chgData name="ulfaemi" userId="5890ece3-52a7-41f4-996a-b6c75eebcf51" providerId="ADAL" clId="{5FE746B2-79C9-7147-B53B-6AC7C78A973F}" dt="2022-10-06T05:56:40.431" v="235" actId="20577"/>
          <ac:spMkLst>
            <pc:docMk/>
            <pc:sldMk cId="1343325899" sldId="333"/>
            <ac:spMk id="128" creationId="{00000000-0000-0000-0000-000000000000}"/>
          </ac:spMkLst>
        </pc:spChg>
      </pc:sldChg>
      <pc:sldChg chg="addSp delSp modSp mod">
        <pc:chgData name="ulfaemi" userId="5890ece3-52a7-41f4-996a-b6c75eebcf51" providerId="ADAL" clId="{5FE746B2-79C9-7147-B53B-6AC7C78A973F}" dt="2022-10-06T06:19:12.927" v="396" actId="21"/>
        <pc:sldMkLst>
          <pc:docMk/>
          <pc:sldMk cId="2141923358" sldId="334"/>
        </pc:sldMkLst>
        <pc:spChg chg="add del mod">
          <ac:chgData name="ulfaemi" userId="5890ece3-52a7-41f4-996a-b6c75eebcf51" providerId="ADAL" clId="{5FE746B2-79C9-7147-B53B-6AC7C78A973F}" dt="2022-10-06T05:58:42.736" v="363" actId="22"/>
          <ac:spMkLst>
            <pc:docMk/>
            <pc:sldMk cId="2141923358" sldId="334"/>
            <ac:spMk id="3" creationId="{95F239F2-D8CB-4FAC-6072-464EAA171FD1}"/>
          </ac:spMkLst>
        </pc:spChg>
        <pc:spChg chg="mod">
          <ac:chgData name="ulfaemi" userId="5890ece3-52a7-41f4-996a-b6c75eebcf51" providerId="ADAL" clId="{5FE746B2-79C9-7147-B53B-6AC7C78A973F}" dt="2022-10-06T05:57:08.734" v="301" actId="20577"/>
          <ac:spMkLst>
            <pc:docMk/>
            <pc:sldMk cId="2141923358" sldId="334"/>
            <ac:spMk id="6" creationId="{ADD0AB0E-9FD9-476F-B999-1CE3A8E106CE}"/>
          </ac:spMkLst>
        </pc:spChg>
        <pc:spChg chg="mod">
          <ac:chgData name="ulfaemi" userId="5890ece3-52a7-41f4-996a-b6c75eebcf51" providerId="ADAL" clId="{5FE746B2-79C9-7147-B53B-6AC7C78A973F}" dt="2022-10-06T05:58:13.506" v="359" actId="20577"/>
          <ac:spMkLst>
            <pc:docMk/>
            <pc:sldMk cId="2141923358" sldId="334"/>
            <ac:spMk id="7" creationId="{B45F8679-387C-4656-ABCE-BCBCB9D8D3AF}"/>
          </ac:spMkLst>
        </pc:spChg>
        <pc:spChg chg="add del mod">
          <ac:chgData name="ulfaemi" userId="5890ece3-52a7-41f4-996a-b6c75eebcf51" providerId="ADAL" clId="{5FE746B2-79C9-7147-B53B-6AC7C78A973F}" dt="2022-10-06T06:19:12.927" v="396" actId="21"/>
          <ac:spMkLst>
            <pc:docMk/>
            <pc:sldMk cId="2141923358" sldId="334"/>
            <ac:spMk id="8" creationId="{C1B99898-C60F-57F1-55D8-10FC5FDA2327}"/>
          </ac:spMkLst>
        </pc:spChg>
        <pc:picChg chg="add mod">
          <ac:chgData name="ulfaemi" userId="5890ece3-52a7-41f4-996a-b6c75eebcf51" providerId="ADAL" clId="{5FE746B2-79C9-7147-B53B-6AC7C78A973F}" dt="2022-10-06T05:59:30.322" v="368" actId="1076"/>
          <ac:picMkLst>
            <pc:docMk/>
            <pc:sldMk cId="2141923358" sldId="334"/>
            <ac:picMk id="4" creationId="{863F0BBA-6F68-AF56-6FA1-BD959940E9AF}"/>
          </ac:picMkLst>
        </pc:picChg>
      </pc:sldChg>
      <pc:sldChg chg="addSp delSp modSp mod">
        <pc:chgData name="ulfaemi" userId="5890ece3-52a7-41f4-996a-b6c75eebcf51" providerId="ADAL" clId="{5FE746B2-79C9-7147-B53B-6AC7C78A973F}" dt="2022-10-06T06:22:31.181" v="477" actId="20577"/>
        <pc:sldMkLst>
          <pc:docMk/>
          <pc:sldMk cId="34923497" sldId="335"/>
        </pc:sldMkLst>
        <pc:spChg chg="mod">
          <ac:chgData name="ulfaemi" userId="5890ece3-52a7-41f4-996a-b6c75eebcf51" providerId="ADAL" clId="{5FE746B2-79C9-7147-B53B-6AC7C78A973F}" dt="2022-10-06T06:10:35.231" v="382" actId="20577"/>
          <ac:spMkLst>
            <pc:docMk/>
            <pc:sldMk cId="34923497" sldId="335"/>
            <ac:spMk id="6" creationId="{ADD0AB0E-9FD9-476F-B999-1CE3A8E106CE}"/>
          </ac:spMkLst>
        </pc:spChg>
        <pc:spChg chg="add mod">
          <ac:chgData name="ulfaemi" userId="5890ece3-52a7-41f4-996a-b6c75eebcf51" providerId="ADAL" clId="{5FE746B2-79C9-7147-B53B-6AC7C78A973F}" dt="2022-10-06T06:22:31.181" v="477" actId="20577"/>
          <ac:spMkLst>
            <pc:docMk/>
            <pc:sldMk cId="34923497" sldId="335"/>
            <ac:spMk id="8" creationId="{967F1182-7FC0-A27D-F0A0-2DBA6281123A}"/>
          </ac:spMkLst>
        </pc:spChg>
        <pc:picChg chg="add mod">
          <ac:chgData name="ulfaemi" userId="5890ece3-52a7-41f4-996a-b6c75eebcf51" providerId="ADAL" clId="{5FE746B2-79C9-7147-B53B-6AC7C78A973F}" dt="2022-10-06T06:19:01.637" v="392" actId="1076"/>
          <ac:picMkLst>
            <pc:docMk/>
            <pc:sldMk cId="34923497" sldId="335"/>
            <ac:picMk id="2" creationId="{A202DFFE-CFE9-EC92-AF77-C18A3DEC6A65}"/>
          </ac:picMkLst>
        </pc:picChg>
        <pc:picChg chg="del">
          <ac:chgData name="ulfaemi" userId="5890ece3-52a7-41f4-996a-b6c75eebcf51" providerId="ADAL" clId="{5FE746B2-79C9-7147-B53B-6AC7C78A973F}" dt="2022-10-06T06:10:37.174" v="383" actId="478"/>
          <ac:picMkLst>
            <pc:docMk/>
            <pc:sldMk cId="34923497" sldId="335"/>
            <ac:picMk id="3" creationId="{1AD7C46B-78F8-47FA-8A6E-BB0122D5D704}"/>
          </ac:picMkLst>
        </pc:picChg>
        <pc:picChg chg="add mod">
          <ac:chgData name="ulfaemi" userId="5890ece3-52a7-41f4-996a-b6c75eebcf51" providerId="ADAL" clId="{5FE746B2-79C9-7147-B53B-6AC7C78A973F}" dt="2022-10-06T06:18:53.763" v="390" actId="1076"/>
          <ac:picMkLst>
            <pc:docMk/>
            <pc:sldMk cId="34923497" sldId="335"/>
            <ac:picMk id="4" creationId="{2A89B8A6-A248-36F6-478D-416CAB954A70}"/>
          </ac:picMkLst>
        </pc:picChg>
      </pc:sldChg>
      <pc:sldChg chg="modSp mod">
        <pc:chgData name="ulfaemi" userId="5890ece3-52a7-41f4-996a-b6c75eebcf51" providerId="ADAL" clId="{5FE746B2-79C9-7147-B53B-6AC7C78A973F}" dt="2022-10-06T06:31:22.304" v="489" actId="20577"/>
        <pc:sldMkLst>
          <pc:docMk/>
          <pc:sldMk cId="3921681973" sldId="337"/>
        </pc:sldMkLst>
        <pc:spChg chg="mod">
          <ac:chgData name="ulfaemi" userId="5890ece3-52a7-41f4-996a-b6c75eebcf51" providerId="ADAL" clId="{5FE746B2-79C9-7147-B53B-6AC7C78A973F}" dt="2022-10-06T06:31:22.304" v="489" actId="20577"/>
          <ac:spMkLst>
            <pc:docMk/>
            <pc:sldMk cId="3921681973" sldId="337"/>
            <ac:spMk id="7" creationId="{B45F8679-387C-4656-ABCE-BCBCB9D8D3AF}"/>
          </ac:spMkLst>
        </pc:spChg>
      </pc:sldChg>
      <pc:sldChg chg="addSp delSp modSp mod">
        <pc:chgData name="ulfaemi" userId="5890ece3-52a7-41f4-996a-b6c75eebcf51" providerId="ADAL" clId="{5FE746B2-79C9-7147-B53B-6AC7C78A973F}" dt="2022-10-06T06:47:14.735" v="578" actId="123"/>
        <pc:sldMkLst>
          <pc:docMk/>
          <pc:sldMk cId="3146187841" sldId="339"/>
        </pc:sldMkLst>
        <pc:spChg chg="add del mod">
          <ac:chgData name="ulfaemi" userId="5890ece3-52a7-41f4-996a-b6c75eebcf51" providerId="ADAL" clId="{5FE746B2-79C9-7147-B53B-6AC7C78A973F}" dt="2022-10-06T06:38:56.793" v="537" actId="478"/>
          <ac:spMkLst>
            <pc:docMk/>
            <pc:sldMk cId="3146187841" sldId="339"/>
            <ac:spMk id="2" creationId="{D012849A-0F79-DA4F-54FB-D33F1BD01200}"/>
          </ac:spMkLst>
        </pc:spChg>
        <pc:spChg chg="add mod">
          <ac:chgData name="ulfaemi" userId="5890ece3-52a7-41f4-996a-b6c75eebcf51" providerId="ADAL" clId="{5FE746B2-79C9-7147-B53B-6AC7C78A973F}" dt="2022-10-06T06:39:33.181" v="542" actId="208"/>
          <ac:spMkLst>
            <pc:docMk/>
            <pc:sldMk cId="3146187841" sldId="339"/>
            <ac:spMk id="3" creationId="{C73A7973-4E6D-E1DE-DE7D-CC93EAC70078}"/>
          </ac:spMkLst>
        </pc:spChg>
        <pc:spChg chg="mod">
          <ac:chgData name="ulfaemi" userId="5890ece3-52a7-41f4-996a-b6c75eebcf51" providerId="ADAL" clId="{5FE746B2-79C9-7147-B53B-6AC7C78A973F}" dt="2022-10-06T06:47:14.735" v="578" actId="123"/>
          <ac:spMkLst>
            <pc:docMk/>
            <pc:sldMk cId="3146187841" sldId="339"/>
            <ac:spMk id="7" creationId="{B45F8679-387C-4656-ABCE-BCBCB9D8D3AF}"/>
          </ac:spMkLst>
        </pc:spChg>
        <pc:picChg chg="add mod">
          <ac:chgData name="ulfaemi" userId="5890ece3-52a7-41f4-996a-b6c75eebcf51" providerId="ADAL" clId="{5FE746B2-79C9-7147-B53B-6AC7C78A973F}" dt="2022-10-06T06:38:37.972" v="532" actId="1076"/>
          <ac:picMkLst>
            <pc:docMk/>
            <pc:sldMk cId="3146187841" sldId="339"/>
            <ac:picMk id="3074" creationId="{9284ED2C-6351-8FF8-0497-281A3577779A}"/>
          </ac:picMkLst>
        </pc:picChg>
        <pc:picChg chg="add mod">
          <ac:chgData name="ulfaemi" userId="5890ece3-52a7-41f4-996a-b6c75eebcf51" providerId="ADAL" clId="{5FE746B2-79C9-7147-B53B-6AC7C78A973F}" dt="2022-10-06T06:42:46.126" v="544" actId="1076"/>
          <ac:picMkLst>
            <pc:docMk/>
            <pc:sldMk cId="3146187841" sldId="339"/>
            <ac:picMk id="3076" creationId="{BD52A732-4E91-A3E5-9816-C1A6DD8AB964}"/>
          </ac:picMkLst>
        </pc:picChg>
      </pc:sldChg>
      <pc:sldChg chg="del">
        <pc:chgData name="ulfaemi" userId="5890ece3-52a7-41f4-996a-b6c75eebcf51" providerId="ADAL" clId="{5FE746B2-79C9-7147-B53B-6AC7C78A973F}" dt="2022-10-06T06:45:40.501" v="564" actId="2696"/>
        <pc:sldMkLst>
          <pc:docMk/>
          <pc:sldMk cId="964163939" sldId="340"/>
        </pc:sldMkLst>
      </pc:sldChg>
      <pc:sldChg chg="addSp delSp modSp mod">
        <pc:chgData name="ulfaemi" userId="5890ece3-52a7-41f4-996a-b6c75eebcf51" providerId="ADAL" clId="{5FE746B2-79C9-7147-B53B-6AC7C78A973F}" dt="2022-10-06T06:57:01.535" v="627"/>
        <pc:sldMkLst>
          <pc:docMk/>
          <pc:sldMk cId="3662391092" sldId="343"/>
        </pc:sldMkLst>
        <pc:spChg chg="del">
          <ac:chgData name="ulfaemi" userId="5890ece3-52a7-41f4-996a-b6c75eebcf51" providerId="ADAL" clId="{5FE746B2-79C9-7147-B53B-6AC7C78A973F}" dt="2022-10-06T06:57:00.681" v="626" actId="478"/>
          <ac:spMkLst>
            <pc:docMk/>
            <pc:sldMk cId="3662391092" sldId="343"/>
            <ac:spMk id="2" creationId="{3E0A5114-3BEE-49DD-93FD-7C360ACEBBF0}"/>
          </ac:spMkLst>
        </pc:spChg>
        <pc:spChg chg="add mod">
          <ac:chgData name="ulfaemi" userId="5890ece3-52a7-41f4-996a-b6c75eebcf51" providerId="ADAL" clId="{5FE746B2-79C9-7147-B53B-6AC7C78A973F}" dt="2022-10-06T06:57:01.535" v="627"/>
          <ac:spMkLst>
            <pc:docMk/>
            <pc:sldMk cId="3662391092" sldId="343"/>
            <ac:spMk id="3" creationId="{5534040F-6886-CFBA-DE0C-E29A2997EC8B}"/>
          </ac:spMkLst>
        </pc:spChg>
        <pc:spChg chg="del">
          <ac:chgData name="ulfaemi" userId="5890ece3-52a7-41f4-996a-b6c75eebcf51" providerId="ADAL" clId="{5FE746B2-79C9-7147-B53B-6AC7C78A973F}" dt="2022-10-06T06:56:58.983" v="625" actId="478"/>
          <ac:spMkLst>
            <pc:docMk/>
            <pc:sldMk cId="3662391092" sldId="343"/>
            <ac:spMk id="4" creationId="{DFEDD27B-9F3B-4ADF-9458-85AC65E53D37}"/>
          </ac:spMkLst>
        </pc:spChg>
        <pc:spChg chg="del">
          <ac:chgData name="ulfaemi" userId="5890ece3-52a7-41f4-996a-b6c75eebcf51" providerId="ADAL" clId="{5FE746B2-79C9-7147-B53B-6AC7C78A973F}" dt="2022-10-06T06:57:00.681" v="626" actId="478"/>
          <ac:spMkLst>
            <pc:docMk/>
            <pc:sldMk cId="3662391092" sldId="343"/>
            <ac:spMk id="8" creationId="{0691D7C0-322F-40E3-B728-B0AAF436780F}"/>
          </ac:spMkLst>
        </pc:spChg>
        <pc:spChg chg="del">
          <ac:chgData name="ulfaemi" userId="5890ece3-52a7-41f4-996a-b6c75eebcf51" providerId="ADAL" clId="{5FE746B2-79C9-7147-B53B-6AC7C78A973F}" dt="2022-10-06T06:57:00.681" v="626" actId="478"/>
          <ac:spMkLst>
            <pc:docMk/>
            <pc:sldMk cId="3662391092" sldId="343"/>
            <ac:spMk id="13" creationId="{1835DDDA-8F49-4433-9542-79715AE04200}"/>
          </ac:spMkLst>
        </pc:spChg>
        <pc:picChg chg="del">
          <ac:chgData name="ulfaemi" userId="5890ece3-52a7-41f4-996a-b6c75eebcf51" providerId="ADAL" clId="{5FE746B2-79C9-7147-B53B-6AC7C78A973F}" dt="2022-10-06T06:56:57.028" v="624" actId="478"/>
          <ac:picMkLst>
            <pc:docMk/>
            <pc:sldMk cId="3662391092" sldId="343"/>
            <ac:picMk id="10" creationId="{93F65173-3844-4129-B649-C0B7C46C9284}"/>
          </ac:picMkLst>
        </pc:picChg>
        <pc:cxnChg chg="del">
          <ac:chgData name="ulfaemi" userId="5890ece3-52a7-41f4-996a-b6c75eebcf51" providerId="ADAL" clId="{5FE746B2-79C9-7147-B53B-6AC7C78A973F}" dt="2022-10-06T06:57:00.681" v="626" actId="478"/>
          <ac:cxnSpMkLst>
            <pc:docMk/>
            <pc:sldMk cId="3662391092" sldId="343"/>
            <ac:cxnSpMk id="12" creationId="{D808CA51-1404-4ECE-8F98-2A3622525544}"/>
          </ac:cxnSpMkLst>
        </pc:cxnChg>
      </pc:sldChg>
      <pc:sldChg chg="addSp modSp mod">
        <pc:chgData name="ulfaemi" userId="5890ece3-52a7-41f4-996a-b6c75eebcf51" providerId="ADAL" clId="{5FE746B2-79C9-7147-B53B-6AC7C78A973F}" dt="2022-10-06T06:51:31.137" v="623" actId="1076"/>
        <pc:sldMkLst>
          <pc:docMk/>
          <pc:sldMk cId="1727734407" sldId="344"/>
        </pc:sldMkLst>
        <pc:spChg chg="add mod">
          <ac:chgData name="ulfaemi" userId="5890ece3-52a7-41f4-996a-b6c75eebcf51" providerId="ADAL" clId="{5FE746B2-79C9-7147-B53B-6AC7C78A973F}" dt="2022-10-06T06:51:26.981" v="621" actId="1076"/>
          <ac:spMkLst>
            <pc:docMk/>
            <pc:sldMk cId="1727734407" sldId="344"/>
            <ac:spMk id="2" creationId="{736BC2A7-5628-797B-6B35-26F85824DC7B}"/>
          </ac:spMkLst>
        </pc:spChg>
        <pc:spChg chg="mod">
          <ac:chgData name="ulfaemi" userId="5890ece3-52a7-41f4-996a-b6c75eebcf51" providerId="ADAL" clId="{5FE746B2-79C9-7147-B53B-6AC7C78A973F}" dt="2022-10-06T06:47:53.370" v="610" actId="20577"/>
          <ac:spMkLst>
            <pc:docMk/>
            <pc:sldMk cId="1727734407" sldId="344"/>
            <ac:spMk id="7" creationId="{B45F8679-387C-4656-ABCE-BCBCB9D8D3AF}"/>
          </ac:spMkLst>
        </pc:spChg>
        <pc:picChg chg="add mod">
          <ac:chgData name="ulfaemi" userId="5890ece3-52a7-41f4-996a-b6c75eebcf51" providerId="ADAL" clId="{5FE746B2-79C9-7147-B53B-6AC7C78A973F}" dt="2022-10-06T06:51:28.649" v="622" actId="1076"/>
          <ac:picMkLst>
            <pc:docMk/>
            <pc:sldMk cId="1727734407" sldId="344"/>
            <ac:picMk id="5122" creationId="{2304F478-F14E-B18D-CAEC-B9931B9A25F3}"/>
          </ac:picMkLst>
        </pc:picChg>
        <pc:picChg chg="add mod">
          <ac:chgData name="ulfaemi" userId="5890ece3-52a7-41f4-996a-b6c75eebcf51" providerId="ADAL" clId="{5FE746B2-79C9-7147-B53B-6AC7C78A973F}" dt="2022-10-06T06:51:31.137" v="623" actId="1076"/>
          <ac:picMkLst>
            <pc:docMk/>
            <pc:sldMk cId="1727734407" sldId="344"/>
            <ac:picMk id="5124" creationId="{98E76680-2459-8E94-5187-CB250C0EC7CF}"/>
          </ac:picMkLst>
        </pc:picChg>
      </pc:sldChg>
      <pc:sldChg chg="addSp modSp add mod modNotes">
        <pc:chgData name="ulfaemi" userId="5890ece3-52a7-41f4-996a-b6c75eebcf51" providerId="ADAL" clId="{5FE746B2-79C9-7147-B53B-6AC7C78A973F}" dt="2022-10-06T05:55:48.646" v="203" actId="14100"/>
        <pc:sldMkLst>
          <pc:docMk/>
          <pc:sldMk cId="2236767512" sldId="357"/>
        </pc:sldMkLst>
        <pc:spChg chg="mod">
          <ac:chgData name="ulfaemi" userId="5890ece3-52a7-41f4-996a-b6c75eebcf51" providerId="ADAL" clId="{5FE746B2-79C9-7147-B53B-6AC7C78A973F}" dt="2022-10-06T05:47:44.955" v="86" actId="20577"/>
          <ac:spMkLst>
            <pc:docMk/>
            <pc:sldMk cId="2236767512" sldId="357"/>
            <ac:spMk id="6" creationId="{ADD0AB0E-9FD9-476F-B999-1CE3A8E106CE}"/>
          </ac:spMkLst>
        </pc:spChg>
        <pc:spChg chg="mod">
          <ac:chgData name="ulfaemi" userId="5890ece3-52a7-41f4-996a-b6c75eebcf51" providerId="ADAL" clId="{5FE746B2-79C9-7147-B53B-6AC7C78A973F}" dt="2022-10-06T05:54:53.232" v="198" actId="20577"/>
          <ac:spMkLst>
            <pc:docMk/>
            <pc:sldMk cId="2236767512" sldId="357"/>
            <ac:spMk id="7" creationId="{B45F8679-387C-4656-ABCE-BCBCB9D8D3AF}"/>
          </ac:spMkLst>
        </pc:spChg>
        <pc:picChg chg="add mod">
          <ac:chgData name="ulfaemi" userId="5890ece3-52a7-41f4-996a-b6c75eebcf51" providerId="ADAL" clId="{5FE746B2-79C9-7147-B53B-6AC7C78A973F}" dt="2022-10-06T05:55:48.646" v="203" actId="14100"/>
          <ac:picMkLst>
            <pc:docMk/>
            <pc:sldMk cId="2236767512" sldId="357"/>
            <ac:picMk id="1026" creationId="{B0C212F9-0CD0-CDD8-5749-7A11EA5F6FB3}"/>
          </ac:picMkLst>
        </pc:picChg>
      </pc:sldChg>
      <pc:sldChg chg="modSp add mod">
        <pc:chgData name="ulfaemi" userId="5890ece3-52a7-41f4-996a-b6c75eebcf51" providerId="ADAL" clId="{5FE746B2-79C9-7147-B53B-6AC7C78A973F}" dt="2022-10-06T05:56:57.106" v="268" actId="20577"/>
        <pc:sldMkLst>
          <pc:docMk/>
          <pc:sldMk cId="1470325133" sldId="358"/>
        </pc:sldMkLst>
        <pc:spChg chg="mod">
          <ac:chgData name="ulfaemi" userId="5890ece3-52a7-41f4-996a-b6c75eebcf51" providerId="ADAL" clId="{5FE746B2-79C9-7147-B53B-6AC7C78A973F}" dt="2022-10-06T05:56:49.856" v="247" actId="20577"/>
          <ac:spMkLst>
            <pc:docMk/>
            <pc:sldMk cId="1470325133" sldId="358"/>
            <ac:spMk id="127" creationId="{00000000-0000-0000-0000-000000000000}"/>
          </ac:spMkLst>
        </pc:spChg>
        <pc:spChg chg="mod">
          <ac:chgData name="ulfaemi" userId="5890ece3-52a7-41f4-996a-b6c75eebcf51" providerId="ADAL" clId="{5FE746B2-79C9-7147-B53B-6AC7C78A973F}" dt="2022-10-06T05:56:57.106" v="268" actId="20577"/>
          <ac:spMkLst>
            <pc:docMk/>
            <pc:sldMk cId="1470325133" sldId="358"/>
            <ac:spMk id="128" creationId="{00000000-0000-0000-0000-000000000000}"/>
          </ac:spMkLst>
        </pc:spChg>
      </pc:sldChg>
      <pc:sldChg chg="addSp delSp modSp add mod">
        <pc:chgData name="ulfaemi" userId="5890ece3-52a7-41f4-996a-b6c75eebcf51" providerId="ADAL" clId="{5FE746B2-79C9-7147-B53B-6AC7C78A973F}" dt="2022-10-06T06:44:17.309" v="563" actId="1076"/>
        <pc:sldMkLst>
          <pc:docMk/>
          <pc:sldMk cId="1787394836" sldId="359"/>
        </pc:sldMkLst>
        <pc:spChg chg="del">
          <ac:chgData name="ulfaemi" userId="5890ece3-52a7-41f4-996a-b6c75eebcf51" providerId="ADAL" clId="{5FE746B2-79C9-7147-B53B-6AC7C78A973F}" dt="2022-10-06T06:44:05.893" v="558" actId="478"/>
          <ac:spMkLst>
            <pc:docMk/>
            <pc:sldMk cId="1787394836" sldId="359"/>
            <ac:spMk id="3" creationId="{C73A7973-4E6D-E1DE-DE7D-CC93EAC70078}"/>
          </ac:spMkLst>
        </pc:spChg>
        <pc:spChg chg="mod">
          <ac:chgData name="ulfaemi" userId="5890ece3-52a7-41f4-996a-b6c75eebcf51" providerId="ADAL" clId="{5FE746B2-79C9-7147-B53B-6AC7C78A973F}" dt="2022-10-06T06:43:35.364" v="557" actId="14100"/>
          <ac:spMkLst>
            <pc:docMk/>
            <pc:sldMk cId="1787394836" sldId="359"/>
            <ac:spMk id="7" creationId="{B45F8679-387C-4656-ABCE-BCBCB9D8D3AF}"/>
          </ac:spMkLst>
        </pc:spChg>
        <pc:picChg chg="add mod">
          <ac:chgData name="ulfaemi" userId="5890ece3-52a7-41f4-996a-b6c75eebcf51" providerId="ADAL" clId="{5FE746B2-79C9-7147-B53B-6AC7C78A973F}" dt="2022-10-06T06:44:17.309" v="563" actId="1076"/>
          <ac:picMkLst>
            <pc:docMk/>
            <pc:sldMk cId="1787394836" sldId="359"/>
            <ac:picMk id="2" creationId="{DA657D1B-B290-33B9-9DFE-8E77AECCFDBB}"/>
          </ac:picMkLst>
        </pc:picChg>
        <pc:picChg chg="del">
          <ac:chgData name="ulfaemi" userId="5890ece3-52a7-41f4-996a-b6c75eebcf51" providerId="ADAL" clId="{5FE746B2-79C9-7147-B53B-6AC7C78A973F}" dt="2022-10-06T06:44:05.893" v="558" actId="478"/>
          <ac:picMkLst>
            <pc:docMk/>
            <pc:sldMk cId="1787394836" sldId="359"/>
            <ac:picMk id="3074" creationId="{9284ED2C-6351-8FF8-0497-281A3577779A}"/>
          </ac:picMkLst>
        </pc:picChg>
        <pc:picChg chg="del">
          <ac:chgData name="ulfaemi" userId="5890ece3-52a7-41f4-996a-b6c75eebcf51" providerId="ADAL" clId="{5FE746B2-79C9-7147-B53B-6AC7C78A973F}" dt="2022-10-06T06:44:05.893" v="558" actId="478"/>
          <ac:picMkLst>
            <pc:docMk/>
            <pc:sldMk cId="1787394836" sldId="359"/>
            <ac:picMk id="3076" creationId="{BD52A732-4E91-A3E5-9816-C1A6DD8AB96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516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119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Google Shape;91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Individu</a:t>
            </a:r>
            <a:endParaRPr dirty="0"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Insertion dan Deletion</a:t>
            </a:r>
            <a:endParaRPr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325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ctrTitle" idx="4294967295"/>
          </p:nvPr>
        </p:nvSpPr>
        <p:spPr>
          <a:xfrm>
            <a:off x="810130" y="-438184"/>
            <a:ext cx="7367400" cy="2008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err="1">
                <a:solidFill>
                  <a:srgbClr val="FF8700"/>
                </a:solidFill>
              </a:rPr>
              <a:t>Tugas</a:t>
            </a:r>
            <a:r>
              <a:rPr lang="en" sz="7200" dirty="0">
                <a:solidFill>
                  <a:srgbClr val="FF8700"/>
                </a:solidFill>
              </a:rPr>
              <a:t> </a:t>
            </a:r>
            <a:r>
              <a:rPr lang="en" sz="7200" dirty="0" err="1">
                <a:solidFill>
                  <a:srgbClr val="FF8700"/>
                </a:solidFill>
              </a:rPr>
              <a:t>Kelompok</a:t>
            </a:r>
            <a:endParaRPr sz="7200" dirty="0">
              <a:solidFill>
                <a:srgbClr val="FF8700"/>
              </a:solidFill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4294967295"/>
          </p:nvPr>
        </p:nvSpPr>
        <p:spPr>
          <a:xfrm>
            <a:off x="806936" y="1108111"/>
            <a:ext cx="5982055" cy="2444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7188" indent="-319088" algn="l"/>
            <a:r>
              <a:rPr lang="en-ID" sz="1400" b="0" i="0" dirty="0" err="1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Buatlah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program yang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menerapkan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b="0" i="0" dirty="0">
                <a:solidFill>
                  <a:srgbClr val="FF8700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Circular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b="0" i="0" dirty="0">
                <a:solidFill>
                  <a:srgbClr val="FF8700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Single Linked List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operasi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b="0" i="0" dirty="0">
                <a:solidFill>
                  <a:srgbClr val="FF8700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Insertion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menggunakan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bahasa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pemrograman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java:</a:t>
            </a:r>
          </a:p>
          <a:p>
            <a:pPr marL="715963" indent="-347663" algn="l">
              <a:buFont typeface="Arial" panose="020B0604020202020204" pitchFamily="34" charset="0"/>
              <a:buChar char="•"/>
            </a:pPr>
            <a:r>
              <a:rPr lang="en-ID" sz="1400" b="0" i="0" dirty="0" err="1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Penyisipan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ID" sz="1400" b="0" i="0" dirty="0" err="1">
                <a:solidFill>
                  <a:srgbClr val="FF8700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awal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penyisipan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elemen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awal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list.</a:t>
            </a:r>
          </a:p>
          <a:p>
            <a:pPr marL="715963" indent="-347663" algn="l"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rgbClr val="333333"/>
                </a:solidFill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Penyisipan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ID" sz="1400" b="0" i="0" dirty="0" err="1">
                <a:solidFill>
                  <a:srgbClr val="FF8700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akhir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penyisipan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elemen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akhir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list.</a:t>
            </a:r>
          </a:p>
          <a:p>
            <a:pPr marL="715963" indent="-347663" algn="l">
              <a:buFont typeface="Arial" panose="020B0604020202020204" pitchFamily="34" charset="0"/>
              <a:buChar char="•"/>
            </a:pPr>
            <a:r>
              <a:rPr lang="en-ID" sz="1400" b="0" i="0" dirty="0" err="1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Penyisipan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b="0" i="0" dirty="0" err="1">
                <a:solidFill>
                  <a:srgbClr val="FF8700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setelah</a:t>
            </a:r>
            <a:r>
              <a:rPr lang="en-ID" sz="1400" b="0" i="0" dirty="0">
                <a:solidFill>
                  <a:srgbClr val="FF8700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b="0" i="0" dirty="0" err="1">
                <a:solidFill>
                  <a:srgbClr val="FF8700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elemen</a:t>
            </a:r>
            <a:r>
              <a:rPr lang="en-ID" sz="1400" b="0" i="0" dirty="0">
                <a:solidFill>
                  <a:srgbClr val="FF8700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/node </a:t>
            </a:r>
            <a:r>
              <a:rPr lang="en-ID" sz="1400" b="0" i="0" dirty="0" err="1">
                <a:solidFill>
                  <a:srgbClr val="FF8700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tertentu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357188" indent="-319088" algn="l"/>
            <a:r>
              <a:rPr lang="en-ID" sz="1400" b="0" i="0" dirty="0" err="1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Buatlah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program yang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menerapkan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b="0" i="0" dirty="0">
                <a:solidFill>
                  <a:srgbClr val="FF8700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Circular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b="0" i="0" dirty="0">
                <a:solidFill>
                  <a:srgbClr val="FF8700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Single Linked List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operasi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b="0" i="0" dirty="0">
                <a:solidFill>
                  <a:srgbClr val="FF8700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Deletion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menggunakan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bahasa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pemrograman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java:</a:t>
            </a:r>
          </a:p>
          <a:p>
            <a:pPr marL="715963" indent="-347663" algn="l">
              <a:buFont typeface="Arial" panose="020B0604020202020204" pitchFamily="34" charset="0"/>
              <a:buChar char="•"/>
            </a:pPr>
            <a:r>
              <a:rPr lang="en-ID" sz="1400" b="0" i="0" dirty="0" err="1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Penghapusan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ID" sz="1400" b="0" i="0" dirty="0" err="1">
                <a:solidFill>
                  <a:srgbClr val="FF8700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awal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penghapusan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elemen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awal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list.</a:t>
            </a:r>
          </a:p>
          <a:p>
            <a:pPr marL="715963" indent="-347663" algn="l">
              <a:buFont typeface="Arial" panose="020B0604020202020204" pitchFamily="34" charset="0"/>
              <a:buChar char="•"/>
            </a:pPr>
            <a:r>
              <a:rPr lang="en-ID" sz="1400" b="0" i="0" dirty="0" err="1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Penghapusan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ID" sz="1400" b="0" i="0" dirty="0" err="1">
                <a:solidFill>
                  <a:srgbClr val="FF8700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akhir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penghapusan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elemen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akhir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list.</a:t>
            </a:r>
          </a:p>
          <a:p>
            <a:pPr marL="715963" indent="-347663" algn="l">
              <a:buFont typeface="Arial" panose="020B0604020202020204" pitchFamily="34" charset="0"/>
              <a:buChar char="•"/>
            </a:pPr>
            <a:r>
              <a:rPr lang="en-ID" sz="1400" b="0" i="0" dirty="0" err="1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Penghapusan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b="0" i="0" dirty="0" err="1">
                <a:solidFill>
                  <a:srgbClr val="FF8700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setelah</a:t>
            </a:r>
            <a:r>
              <a:rPr lang="en-ID" sz="1400" b="0" i="0" dirty="0">
                <a:solidFill>
                  <a:srgbClr val="FF8700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b="0" i="0" dirty="0" err="1">
                <a:solidFill>
                  <a:srgbClr val="FF8700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elemen</a:t>
            </a:r>
            <a:r>
              <a:rPr lang="en-ID" sz="1400" b="0" i="0" dirty="0">
                <a:solidFill>
                  <a:srgbClr val="FF8700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/node </a:t>
            </a:r>
            <a:r>
              <a:rPr lang="en-ID" sz="1400" b="0" i="0" dirty="0" err="1">
                <a:solidFill>
                  <a:srgbClr val="FF8700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tertentu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br>
              <a:rPr lang="en-ID" sz="1400" dirty="0"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ID" sz="1400" b="0" i="0" dirty="0">
              <a:solidFill>
                <a:srgbClr val="333333"/>
              </a:solidFill>
              <a:effectLst/>
              <a:latin typeface="Dosi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format file </a:t>
            </a:r>
            <a:r>
              <a:rPr lang="en-ID" sz="1400" b="0" i="0" dirty="0">
                <a:solidFill>
                  <a:srgbClr val="FF8700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.pdf</a:t>
            </a:r>
          </a:p>
          <a:p>
            <a:pPr algn="l"/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submit di LMS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maks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tgl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b="0" i="0" dirty="0">
                <a:solidFill>
                  <a:srgbClr val="FF8700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24 September 2023 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jam </a:t>
            </a:r>
            <a:r>
              <a:rPr lang="en-ID" sz="1400" b="0" i="0" dirty="0">
                <a:solidFill>
                  <a:srgbClr val="FF8700"/>
                </a:solidFill>
                <a:effectLst/>
                <a:latin typeface="Dos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23.55 WIB</a:t>
            </a:r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7" name="Google Shape;151;p19">
            <a:extLst>
              <a:ext uri="{FF2B5EF4-FFF2-40B4-BE49-F238E27FC236}">
                <a16:creationId xmlns:a16="http://schemas.microsoft.com/office/drawing/2014/main" id="{66CB6976-4B82-49D0-B9CC-71D8B738725C}"/>
              </a:ext>
            </a:extLst>
          </p:cNvPr>
          <p:cNvGrpSpPr/>
          <p:nvPr/>
        </p:nvGrpSpPr>
        <p:grpSpPr>
          <a:xfrm rot="-587494">
            <a:off x="7410238" y="2186419"/>
            <a:ext cx="676638" cy="676644"/>
            <a:chOff x="576250" y="4319400"/>
            <a:chExt cx="442075" cy="442050"/>
          </a:xfrm>
        </p:grpSpPr>
        <p:sp>
          <p:nvSpPr>
            <p:cNvPr id="18" name="Google Shape;152;p19">
              <a:extLst>
                <a:ext uri="{FF2B5EF4-FFF2-40B4-BE49-F238E27FC236}">
                  <a16:creationId xmlns:a16="http://schemas.microsoft.com/office/drawing/2014/main" id="{F5024751-F5FC-4ACB-B77C-E74EE3FB3820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3;p19">
              <a:extLst>
                <a:ext uri="{FF2B5EF4-FFF2-40B4-BE49-F238E27FC236}">
                  <a16:creationId xmlns:a16="http://schemas.microsoft.com/office/drawing/2014/main" id="{8C3AAB49-AE03-4FFC-B59E-2DDAABF1D5D5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4;p19">
              <a:extLst>
                <a:ext uri="{FF2B5EF4-FFF2-40B4-BE49-F238E27FC236}">
                  <a16:creationId xmlns:a16="http://schemas.microsoft.com/office/drawing/2014/main" id="{33AD7CEA-FE4B-4A96-8089-06AB2005FF10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5;p19">
              <a:extLst>
                <a:ext uri="{FF2B5EF4-FFF2-40B4-BE49-F238E27FC236}">
                  <a16:creationId xmlns:a16="http://schemas.microsoft.com/office/drawing/2014/main" id="{050DD66C-3135-4F96-A73E-CB90978242CF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156;p19">
            <a:extLst>
              <a:ext uri="{FF2B5EF4-FFF2-40B4-BE49-F238E27FC236}">
                <a16:creationId xmlns:a16="http://schemas.microsoft.com/office/drawing/2014/main" id="{AFA7B3ED-B3C8-4F7A-AB7F-E7F5878ED481}"/>
              </a:ext>
            </a:extLst>
          </p:cNvPr>
          <p:cNvSpPr/>
          <p:nvPr/>
        </p:nvSpPr>
        <p:spPr>
          <a:xfrm>
            <a:off x="7050945" y="784987"/>
            <a:ext cx="257246" cy="2456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57;p19">
            <a:extLst>
              <a:ext uri="{FF2B5EF4-FFF2-40B4-BE49-F238E27FC236}">
                <a16:creationId xmlns:a16="http://schemas.microsoft.com/office/drawing/2014/main" id="{0055F40B-3B2D-4A45-BF5D-45F567E794ED}"/>
              </a:ext>
            </a:extLst>
          </p:cNvPr>
          <p:cNvSpPr/>
          <p:nvPr/>
        </p:nvSpPr>
        <p:spPr>
          <a:xfrm rot="2697415">
            <a:off x="7400034" y="118966"/>
            <a:ext cx="390522" cy="3728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58;p19">
            <a:extLst>
              <a:ext uri="{FF2B5EF4-FFF2-40B4-BE49-F238E27FC236}">
                <a16:creationId xmlns:a16="http://schemas.microsoft.com/office/drawing/2014/main" id="{ADE1EBE6-757C-4239-B207-BDC67F0487E0}"/>
              </a:ext>
            </a:extLst>
          </p:cNvPr>
          <p:cNvSpPr/>
          <p:nvPr/>
        </p:nvSpPr>
        <p:spPr>
          <a:xfrm>
            <a:off x="8811403" y="1345962"/>
            <a:ext cx="156409" cy="14941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59;p19">
            <a:extLst>
              <a:ext uri="{FF2B5EF4-FFF2-40B4-BE49-F238E27FC236}">
                <a16:creationId xmlns:a16="http://schemas.microsoft.com/office/drawing/2014/main" id="{4B8528FD-311A-429C-8FA3-93DA33655703}"/>
              </a:ext>
            </a:extLst>
          </p:cNvPr>
          <p:cNvSpPr/>
          <p:nvPr/>
        </p:nvSpPr>
        <p:spPr>
          <a:xfrm rot="1279885">
            <a:off x="7279429" y="1507514"/>
            <a:ext cx="156402" cy="149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490;p39">
            <a:extLst>
              <a:ext uri="{FF2B5EF4-FFF2-40B4-BE49-F238E27FC236}">
                <a16:creationId xmlns:a16="http://schemas.microsoft.com/office/drawing/2014/main" id="{7632B8F9-0F66-4929-9D83-2F5D5DF31651}"/>
              </a:ext>
            </a:extLst>
          </p:cNvPr>
          <p:cNvGrpSpPr/>
          <p:nvPr/>
        </p:nvGrpSpPr>
        <p:grpSpPr>
          <a:xfrm>
            <a:off x="7424579" y="609918"/>
            <a:ext cx="1505902" cy="1509409"/>
            <a:chOff x="3951850" y="2985350"/>
            <a:chExt cx="407950" cy="416500"/>
          </a:xfrm>
        </p:grpSpPr>
        <p:sp>
          <p:nvSpPr>
            <p:cNvPr id="27" name="Google Shape;491;p39">
              <a:extLst>
                <a:ext uri="{FF2B5EF4-FFF2-40B4-BE49-F238E27FC236}">
                  <a16:creationId xmlns:a16="http://schemas.microsoft.com/office/drawing/2014/main" id="{0E029245-7B44-462F-A1ED-196E979926F9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92;p39">
              <a:extLst>
                <a:ext uri="{FF2B5EF4-FFF2-40B4-BE49-F238E27FC236}">
                  <a16:creationId xmlns:a16="http://schemas.microsoft.com/office/drawing/2014/main" id="{24C1188E-78D8-4CEC-BCE5-04B42CB56FC1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93;p39">
              <a:extLst>
                <a:ext uri="{FF2B5EF4-FFF2-40B4-BE49-F238E27FC236}">
                  <a16:creationId xmlns:a16="http://schemas.microsoft.com/office/drawing/2014/main" id="{C30C142C-4F72-4E4F-AF41-3A675F0EC32A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94;p39">
              <a:extLst>
                <a:ext uri="{FF2B5EF4-FFF2-40B4-BE49-F238E27FC236}">
                  <a16:creationId xmlns:a16="http://schemas.microsoft.com/office/drawing/2014/main" id="{B2C4F9A3-4D8E-408D-A998-AC8E11CCC80B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156;p19">
            <a:extLst>
              <a:ext uri="{FF2B5EF4-FFF2-40B4-BE49-F238E27FC236}">
                <a16:creationId xmlns:a16="http://schemas.microsoft.com/office/drawing/2014/main" id="{74B0532C-4282-470B-A603-0049C1BE18F6}"/>
              </a:ext>
            </a:extLst>
          </p:cNvPr>
          <p:cNvSpPr/>
          <p:nvPr/>
        </p:nvSpPr>
        <p:spPr>
          <a:xfrm>
            <a:off x="8801858" y="901929"/>
            <a:ext cx="257246" cy="2456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57;p19">
            <a:extLst>
              <a:ext uri="{FF2B5EF4-FFF2-40B4-BE49-F238E27FC236}">
                <a16:creationId xmlns:a16="http://schemas.microsoft.com/office/drawing/2014/main" id="{1F097BA9-AB4C-4634-827A-705E13C07263}"/>
              </a:ext>
            </a:extLst>
          </p:cNvPr>
          <p:cNvSpPr/>
          <p:nvPr/>
        </p:nvSpPr>
        <p:spPr>
          <a:xfrm rot="2697415">
            <a:off x="8622410" y="253689"/>
            <a:ext cx="390522" cy="3728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396703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112</Words>
  <Application>Microsoft Macintosh PowerPoint</Application>
  <PresentationFormat>On-screen Show (16:9)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Dosis</vt:lpstr>
      <vt:lpstr>Roboto</vt:lpstr>
      <vt:lpstr>William template</vt:lpstr>
      <vt:lpstr>Tugas Individu</vt:lpstr>
      <vt:lpstr>Tugas Kelompok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 Linked List  Struktur Data</dc:title>
  <cp:lastModifiedBy>Ulfa Emi Rahmawati</cp:lastModifiedBy>
  <cp:revision>186</cp:revision>
  <dcterms:modified xsi:type="dcterms:W3CDTF">2023-09-17T12:44:24Z</dcterms:modified>
</cp:coreProperties>
</file>